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6"/>
  </p:notesMasterIdLst>
  <p:sldIdLst>
    <p:sldId id="256" r:id="rId2"/>
    <p:sldId id="297" r:id="rId3"/>
    <p:sldId id="257" r:id="rId4"/>
    <p:sldId id="258" r:id="rId5"/>
    <p:sldId id="259" r:id="rId6"/>
    <p:sldId id="260" r:id="rId7"/>
    <p:sldId id="261" r:id="rId8"/>
    <p:sldId id="262" r:id="rId9"/>
    <p:sldId id="264" r:id="rId10"/>
    <p:sldId id="292" r:id="rId11"/>
    <p:sldId id="266" r:id="rId12"/>
    <p:sldId id="268" r:id="rId13"/>
    <p:sldId id="269" r:id="rId14"/>
    <p:sldId id="270" r:id="rId15"/>
    <p:sldId id="278" r:id="rId16"/>
    <p:sldId id="294" r:id="rId17"/>
    <p:sldId id="274" r:id="rId18"/>
    <p:sldId id="275" r:id="rId19"/>
    <p:sldId id="276" r:id="rId20"/>
    <p:sldId id="277" r:id="rId21"/>
    <p:sldId id="279" r:id="rId22"/>
    <p:sldId id="280" r:id="rId23"/>
    <p:sldId id="281" r:id="rId24"/>
    <p:sldId id="282" r:id="rId25"/>
    <p:sldId id="283" r:id="rId26"/>
    <p:sldId id="284" r:id="rId27"/>
    <p:sldId id="295" r:id="rId28"/>
    <p:sldId id="285" r:id="rId29"/>
    <p:sldId id="289" r:id="rId30"/>
    <p:sldId id="286" r:id="rId31"/>
    <p:sldId id="296" r:id="rId32"/>
    <p:sldId id="290" r:id="rId33"/>
    <p:sldId id="291" r:id="rId34"/>
    <p:sldId id="288" r:id="rId3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9"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4F0968-07BC-4E52-8E29-E14960628B02}" v="173" dt="2020-12-21T02:17:17.266"/>
    <p1510:client id="{D7FE72FA-8511-4070-B970-75F5EDE33EE7}" v="7" dt="2020-12-21T08:27:41.4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0" autoAdjust="0"/>
    <p:restoredTop sz="94660"/>
  </p:normalViewPr>
  <p:slideViewPr>
    <p:cSldViewPr snapToGrid="0">
      <p:cViewPr varScale="1">
        <p:scale>
          <a:sx n="248" d="100"/>
          <a:sy n="248" d="100"/>
        </p:scale>
        <p:origin x="2424" y="198"/>
      </p:cViewPr>
      <p:guideLst>
        <p:guide orient="horz" pos="1139"/>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정근채" userId="bf3f9740-ba12-4a95-bdcd-7a89d0b0b3a3" providerId="ADAL" clId="{D7FE72FA-8511-4070-B970-75F5EDE33EE7}"/>
    <pc:docChg chg="modSld">
      <pc:chgData name="정근채" userId="bf3f9740-ba12-4a95-bdcd-7a89d0b0b3a3" providerId="ADAL" clId="{D7FE72FA-8511-4070-B970-75F5EDE33EE7}" dt="2020-12-21T08:27:41.492" v="6"/>
      <pc:docMkLst>
        <pc:docMk/>
      </pc:docMkLst>
      <pc:sldChg chg="addSp modSp">
        <pc:chgData name="정근채" userId="bf3f9740-ba12-4a95-bdcd-7a89d0b0b3a3" providerId="ADAL" clId="{D7FE72FA-8511-4070-B970-75F5EDE33EE7}" dt="2020-12-21T02:36:08.393" v="0"/>
        <pc:sldMkLst>
          <pc:docMk/>
          <pc:sldMk cId="1210531712" sldId="256"/>
        </pc:sldMkLst>
        <pc:picChg chg="add mod">
          <ac:chgData name="정근채" userId="bf3f9740-ba12-4a95-bdcd-7a89d0b0b3a3" providerId="ADAL" clId="{D7FE72FA-8511-4070-B970-75F5EDE33EE7}" dt="2020-12-21T02:36:08.393" v="0"/>
          <ac:picMkLst>
            <pc:docMk/>
            <pc:sldMk cId="1210531712" sldId="256"/>
            <ac:picMk id="4" creationId="{9C6C99B5-29B9-4F84-8180-F69961C59D65}"/>
          </ac:picMkLst>
        </pc:picChg>
      </pc:sldChg>
      <pc:sldChg chg="addSp modSp">
        <pc:chgData name="정근채" userId="bf3f9740-ba12-4a95-bdcd-7a89d0b0b3a3" providerId="ADAL" clId="{D7FE72FA-8511-4070-B970-75F5EDE33EE7}" dt="2020-12-21T02:38:39.437" v="1"/>
        <pc:sldMkLst>
          <pc:docMk/>
          <pc:sldMk cId="2622151317" sldId="257"/>
        </pc:sldMkLst>
        <pc:picChg chg="add mod">
          <ac:chgData name="정근채" userId="bf3f9740-ba12-4a95-bdcd-7a89d0b0b3a3" providerId="ADAL" clId="{D7FE72FA-8511-4070-B970-75F5EDE33EE7}" dt="2020-12-21T02:38:39.437" v="1"/>
          <ac:picMkLst>
            <pc:docMk/>
            <pc:sldMk cId="2622151317" sldId="257"/>
            <ac:picMk id="6" creationId="{373C98F0-AFE9-4CBE-8E41-C897D1A8DFAB}"/>
          </ac:picMkLst>
        </pc:picChg>
        <pc:inkChg chg="add">
          <ac:chgData name="정근채" userId="bf3f9740-ba12-4a95-bdcd-7a89d0b0b3a3" providerId="ADAL" clId="{D7FE72FA-8511-4070-B970-75F5EDE33EE7}" dt="2020-12-21T02:38:39.437" v="1"/>
          <ac:inkMkLst>
            <pc:docMk/>
            <pc:sldMk cId="2622151317" sldId="257"/>
            <ac:inkMk id="3" creationId="{51F09CF0-41DD-4006-A40F-74819633381F}"/>
          </ac:inkMkLst>
        </pc:inkChg>
      </pc:sldChg>
      <pc:sldChg chg="addSp modSp">
        <pc:chgData name="정근채" userId="bf3f9740-ba12-4a95-bdcd-7a89d0b0b3a3" providerId="ADAL" clId="{D7FE72FA-8511-4070-B970-75F5EDE33EE7}" dt="2020-12-21T06:32:40.113" v="2"/>
        <pc:sldMkLst>
          <pc:docMk/>
          <pc:sldMk cId="703231732" sldId="258"/>
        </pc:sldMkLst>
        <pc:picChg chg="add mod">
          <ac:chgData name="정근채" userId="bf3f9740-ba12-4a95-bdcd-7a89d0b0b3a3" providerId="ADAL" clId="{D7FE72FA-8511-4070-B970-75F5EDE33EE7}" dt="2020-12-21T06:32:40.113" v="2"/>
          <ac:picMkLst>
            <pc:docMk/>
            <pc:sldMk cId="703231732" sldId="258"/>
            <ac:picMk id="6" creationId="{550BAF79-9330-4118-9BC3-7B8E28F52882}"/>
          </ac:picMkLst>
        </pc:picChg>
        <pc:inkChg chg="add">
          <ac:chgData name="정근채" userId="bf3f9740-ba12-4a95-bdcd-7a89d0b0b3a3" providerId="ADAL" clId="{D7FE72FA-8511-4070-B970-75F5EDE33EE7}" dt="2020-12-21T06:32:40.113" v="2"/>
          <ac:inkMkLst>
            <pc:docMk/>
            <pc:sldMk cId="703231732" sldId="258"/>
            <ac:inkMk id="5" creationId="{8A426A64-43A9-4E58-864F-F8CDC51C8469}"/>
          </ac:inkMkLst>
        </pc:inkChg>
      </pc:sldChg>
      <pc:sldChg chg="addSp modSp">
        <pc:chgData name="정근채" userId="bf3f9740-ba12-4a95-bdcd-7a89d0b0b3a3" providerId="ADAL" clId="{D7FE72FA-8511-4070-B970-75F5EDE33EE7}" dt="2020-12-21T07:04:29.982" v="3"/>
        <pc:sldMkLst>
          <pc:docMk/>
          <pc:sldMk cId="3803076469" sldId="259"/>
        </pc:sldMkLst>
        <pc:picChg chg="add mod">
          <ac:chgData name="정근채" userId="bf3f9740-ba12-4a95-bdcd-7a89d0b0b3a3" providerId="ADAL" clId="{D7FE72FA-8511-4070-B970-75F5EDE33EE7}" dt="2020-12-21T07:04:29.982" v="3"/>
          <ac:picMkLst>
            <pc:docMk/>
            <pc:sldMk cId="3803076469" sldId="259"/>
            <ac:picMk id="6" creationId="{D7025013-62D6-4825-938F-52C9C3832241}"/>
          </ac:picMkLst>
        </pc:picChg>
        <pc:inkChg chg="add">
          <ac:chgData name="정근채" userId="bf3f9740-ba12-4a95-bdcd-7a89d0b0b3a3" providerId="ADAL" clId="{D7FE72FA-8511-4070-B970-75F5EDE33EE7}" dt="2020-12-21T07:04:29.982" v="3"/>
          <ac:inkMkLst>
            <pc:docMk/>
            <pc:sldMk cId="3803076469" sldId="259"/>
            <ac:inkMk id="3" creationId="{D7B0FD4F-044B-456A-AC21-2474F9CB281D}"/>
          </ac:inkMkLst>
        </pc:inkChg>
      </pc:sldChg>
      <pc:sldChg chg="addSp modSp">
        <pc:chgData name="정근채" userId="bf3f9740-ba12-4a95-bdcd-7a89d0b0b3a3" providerId="ADAL" clId="{D7FE72FA-8511-4070-B970-75F5EDE33EE7}" dt="2020-12-21T07:04:29.982" v="3"/>
        <pc:sldMkLst>
          <pc:docMk/>
          <pc:sldMk cId="2534574594" sldId="260"/>
        </pc:sldMkLst>
        <pc:picChg chg="add mod">
          <ac:chgData name="정근채" userId="bf3f9740-ba12-4a95-bdcd-7a89d0b0b3a3" providerId="ADAL" clId="{D7FE72FA-8511-4070-B970-75F5EDE33EE7}" dt="2020-12-21T07:04:29.982" v="3"/>
          <ac:picMkLst>
            <pc:docMk/>
            <pc:sldMk cId="2534574594" sldId="260"/>
            <ac:picMk id="6" creationId="{957057FA-0B0C-4BB0-98D1-49E2EAA6EE93}"/>
          </ac:picMkLst>
        </pc:picChg>
        <pc:inkChg chg="add">
          <ac:chgData name="정근채" userId="bf3f9740-ba12-4a95-bdcd-7a89d0b0b3a3" providerId="ADAL" clId="{D7FE72FA-8511-4070-B970-75F5EDE33EE7}" dt="2020-12-21T07:04:29.982" v="3"/>
          <ac:inkMkLst>
            <pc:docMk/>
            <pc:sldMk cId="2534574594" sldId="260"/>
            <ac:inkMk id="5" creationId="{FAF69F6C-662D-460B-B5A1-5F0B3EE6AD33}"/>
          </ac:inkMkLst>
        </pc:inkChg>
      </pc:sldChg>
      <pc:sldChg chg="addSp modSp">
        <pc:chgData name="정근채" userId="bf3f9740-ba12-4a95-bdcd-7a89d0b0b3a3" providerId="ADAL" clId="{D7FE72FA-8511-4070-B970-75F5EDE33EE7}" dt="2020-12-21T07:04:29.982" v="3"/>
        <pc:sldMkLst>
          <pc:docMk/>
          <pc:sldMk cId="3213863404" sldId="261"/>
        </pc:sldMkLst>
        <pc:picChg chg="add mod">
          <ac:chgData name="정근채" userId="bf3f9740-ba12-4a95-bdcd-7a89d0b0b3a3" providerId="ADAL" clId="{D7FE72FA-8511-4070-B970-75F5EDE33EE7}" dt="2020-12-21T07:04:29.982" v="3"/>
          <ac:picMkLst>
            <pc:docMk/>
            <pc:sldMk cId="3213863404" sldId="261"/>
            <ac:picMk id="8" creationId="{2A8A5B3D-59F5-4B95-BAD7-069ACAD937DC}"/>
          </ac:picMkLst>
        </pc:picChg>
        <pc:inkChg chg="add">
          <ac:chgData name="정근채" userId="bf3f9740-ba12-4a95-bdcd-7a89d0b0b3a3" providerId="ADAL" clId="{D7FE72FA-8511-4070-B970-75F5EDE33EE7}" dt="2020-12-21T07:04:29.982" v="3"/>
          <ac:inkMkLst>
            <pc:docMk/>
            <pc:sldMk cId="3213863404" sldId="261"/>
            <ac:inkMk id="3" creationId="{25C2143E-D008-4FF1-83D3-3AA884C1ABB9}"/>
          </ac:inkMkLst>
        </pc:inkChg>
      </pc:sldChg>
      <pc:sldChg chg="addSp modSp">
        <pc:chgData name="정근채" userId="bf3f9740-ba12-4a95-bdcd-7a89d0b0b3a3" providerId="ADAL" clId="{D7FE72FA-8511-4070-B970-75F5EDE33EE7}" dt="2020-12-21T07:04:29.982" v="3"/>
        <pc:sldMkLst>
          <pc:docMk/>
          <pc:sldMk cId="1698819555" sldId="262"/>
        </pc:sldMkLst>
        <pc:picChg chg="add mod">
          <ac:chgData name="정근채" userId="bf3f9740-ba12-4a95-bdcd-7a89d0b0b3a3" providerId="ADAL" clId="{D7FE72FA-8511-4070-B970-75F5EDE33EE7}" dt="2020-12-21T07:04:29.982" v="3"/>
          <ac:picMkLst>
            <pc:docMk/>
            <pc:sldMk cId="1698819555" sldId="262"/>
            <ac:picMk id="11" creationId="{772B17F9-F646-4A8B-989C-699A80F43408}"/>
          </ac:picMkLst>
        </pc:picChg>
        <pc:inkChg chg="add">
          <ac:chgData name="정근채" userId="bf3f9740-ba12-4a95-bdcd-7a89d0b0b3a3" providerId="ADAL" clId="{D7FE72FA-8511-4070-B970-75F5EDE33EE7}" dt="2020-12-21T07:04:29.982" v="3"/>
          <ac:inkMkLst>
            <pc:docMk/>
            <pc:sldMk cId="1698819555" sldId="262"/>
            <ac:inkMk id="10" creationId="{99B6B662-2472-40FC-9BB1-B37A58B2772F}"/>
          </ac:inkMkLst>
        </pc:inkChg>
      </pc:sldChg>
      <pc:sldChg chg="addSp modSp">
        <pc:chgData name="정근채" userId="bf3f9740-ba12-4a95-bdcd-7a89d0b0b3a3" providerId="ADAL" clId="{D7FE72FA-8511-4070-B970-75F5EDE33EE7}" dt="2020-12-21T07:04:29.982" v="3"/>
        <pc:sldMkLst>
          <pc:docMk/>
          <pc:sldMk cId="3634128325" sldId="264"/>
        </pc:sldMkLst>
        <pc:picChg chg="add mod">
          <ac:chgData name="정근채" userId="bf3f9740-ba12-4a95-bdcd-7a89d0b0b3a3" providerId="ADAL" clId="{D7FE72FA-8511-4070-B970-75F5EDE33EE7}" dt="2020-12-21T07:04:29.982" v="3"/>
          <ac:picMkLst>
            <pc:docMk/>
            <pc:sldMk cId="3634128325" sldId="264"/>
            <ac:picMk id="6" creationId="{3B6F380D-0C22-43E2-B181-C3F3D1185DB4}"/>
          </ac:picMkLst>
        </pc:picChg>
        <pc:inkChg chg="add">
          <ac:chgData name="정근채" userId="bf3f9740-ba12-4a95-bdcd-7a89d0b0b3a3" providerId="ADAL" clId="{D7FE72FA-8511-4070-B970-75F5EDE33EE7}" dt="2020-12-21T07:04:29.982" v="3"/>
          <ac:inkMkLst>
            <pc:docMk/>
            <pc:sldMk cId="3634128325" sldId="264"/>
            <ac:inkMk id="5" creationId="{F62ACDE5-0942-4E74-9C34-4E84F326E753}"/>
          </ac:inkMkLst>
        </pc:inkChg>
      </pc:sldChg>
      <pc:sldChg chg="addSp modSp">
        <pc:chgData name="정근채" userId="bf3f9740-ba12-4a95-bdcd-7a89d0b0b3a3" providerId="ADAL" clId="{D7FE72FA-8511-4070-B970-75F5EDE33EE7}" dt="2020-12-21T07:04:29.982" v="3"/>
        <pc:sldMkLst>
          <pc:docMk/>
          <pc:sldMk cId="2978005272" sldId="266"/>
        </pc:sldMkLst>
        <pc:picChg chg="add mod">
          <ac:chgData name="정근채" userId="bf3f9740-ba12-4a95-bdcd-7a89d0b0b3a3" providerId="ADAL" clId="{D7FE72FA-8511-4070-B970-75F5EDE33EE7}" dt="2020-12-21T07:04:29.982" v="3"/>
          <ac:picMkLst>
            <pc:docMk/>
            <pc:sldMk cId="2978005272" sldId="266"/>
            <ac:picMk id="6" creationId="{16817A80-C404-4A49-9C56-42E44C293A59}"/>
          </ac:picMkLst>
        </pc:picChg>
        <pc:inkChg chg="add">
          <ac:chgData name="정근채" userId="bf3f9740-ba12-4a95-bdcd-7a89d0b0b3a3" providerId="ADAL" clId="{D7FE72FA-8511-4070-B970-75F5EDE33EE7}" dt="2020-12-21T07:04:29.982" v="3"/>
          <ac:inkMkLst>
            <pc:docMk/>
            <pc:sldMk cId="2978005272" sldId="266"/>
            <ac:inkMk id="3" creationId="{34E4EAF9-EA42-4ED2-BFAE-B0947B9A0415}"/>
          </ac:inkMkLst>
        </pc:inkChg>
      </pc:sldChg>
      <pc:sldChg chg="addSp modSp">
        <pc:chgData name="정근채" userId="bf3f9740-ba12-4a95-bdcd-7a89d0b0b3a3" providerId="ADAL" clId="{D7FE72FA-8511-4070-B970-75F5EDE33EE7}" dt="2020-12-21T07:04:29.982" v="3"/>
        <pc:sldMkLst>
          <pc:docMk/>
          <pc:sldMk cId="1339016236" sldId="268"/>
        </pc:sldMkLst>
        <pc:picChg chg="add mod">
          <ac:chgData name="정근채" userId="bf3f9740-ba12-4a95-bdcd-7a89d0b0b3a3" providerId="ADAL" clId="{D7FE72FA-8511-4070-B970-75F5EDE33EE7}" dt="2020-12-21T07:04:29.982" v="3"/>
          <ac:picMkLst>
            <pc:docMk/>
            <pc:sldMk cId="1339016236" sldId="268"/>
            <ac:picMk id="6" creationId="{0770ED8C-777D-4E97-9CDF-016C01330EE4}"/>
          </ac:picMkLst>
        </pc:picChg>
        <pc:inkChg chg="add">
          <ac:chgData name="정근채" userId="bf3f9740-ba12-4a95-bdcd-7a89d0b0b3a3" providerId="ADAL" clId="{D7FE72FA-8511-4070-B970-75F5EDE33EE7}" dt="2020-12-21T07:04:29.982" v="3"/>
          <ac:inkMkLst>
            <pc:docMk/>
            <pc:sldMk cId="1339016236" sldId="268"/>
            <ac:inkMk id="5" creationId="{B74B89F1-9BBD-4F24-8AA1-8939B00CCC2C}"/>
          </ac:inkMkLst>
        </pc:inkChg>
      </pc:sldChg>
      <pc:sldChg chg="addSp modSp">
        <pc:chgData name="정근채" userId="bf3f9740-ba12-4a95-bdcd-7a89d0b0b3a3" providerId="ADAL" clId="{D7FE72FA-8511-4070-B970-75F5EDE33EE7}" dt="2020-12-21T07:26:29.555" v="4"/>
        <pc:sldMkLst>
          <pc:docMk/>
          <pc:sldMk cId="406889054" sldId="269"/>
        </pc:sldMkLst>
        <pc:picChg chg="add mod">
          <ac:chgData name="정근채" userId="bf3f9740-ba12-4a95-bdcd-7a89d0b0b3a3" providerId="ADAL" clId="{D7FE72FA-8511-4070-B970-75F5EDE33EE7}" dt="2020-12-21T07:26:29.555" v="4"/>
          <ac:picMkLst>
            <pc:docMk/>
            <pc:sldMk cId="406889054" sldId="269"/>
            <ac:picMk id="5" creationId="{A86679F4-5BA4-49CE-AE51-3CDBAE7F6F22}"/>
          </ac:picMkLst>
        </pc:picChg>
        <pc:inkChg chg="add">
          <ac:chgData name="정근채" userId="bf3f9740-ba12-4a95-bdcd-7a89d0b0b3a3" providerId="ADAL" clId="{D7FE72FA-8511-4070-B970-75F5EDE33EE7}" dt="2020-12-21T07:26:29.555" v="4"/>
          <ac:inkMkLst>
            <pc:docMk/>
            <pc:sldMk cId="406889054" sldId="269"/>
            <ac:inkMk id="3" creationId="{E18D2B30-8570-4340-9364-06A7551B2BDD}"/>
          </ac:inkMkLst>
        </pc:inkChg>
      </pc:sldChg>
      <pc:sldChg chg="addSp modSp">
        <pc:chgData name="정근채" userId="bf3f9740-ba12-4a95-bdcd-7a89d0b0b3a3" providerId="ADAL" clId="{D7FE72FA-8511-4070-B970-75F5EDE33EE7}" dt="2020-12-21T07:26:29.555" v="4"/>
        <pc:sldMkLst>
          <pc:docMk/>
          <pc:sldMk cId="1860723942" sldId="270"/>
        </pc:sldMkLst>
        <pc:picChg chg="add mod">
          <ac:chgData name="정근채" userId="bf3f9740-ba12-4a95-bdcd-7a89d0b0b3a3" providerId="ADAL" clId="{D7FE72FA-8511-4070-B970-75F5EDE33EE7}" dt="2020-12-21T07:26:29.555" v="4"/>
          <ac:picMkLst>
            <pc:docMk/>
            <pc:sldMk cId="1860723942" sldId="270"/>
            <ac:picMk id="8" creationId="{94675522-A03A-46F7-9AEA-490D07BF47E9}"/>
          </ac:picMkLst>
        </pc:picChg>
        <pc:inkChg chg="add">
          <ac:chgData name="정근채" userId="bf3f9740-ba12-4a95-bdcd-7a89d0b0b3a3" providerId="ADAL" clId="{D7FE72FA-8511-4070-B970-75F5EDE33EE7}" dt="2020-12-21T07:26:29.555" v="4"/>
          <ac:inkMkLst>
            <pc:docMk/>
            <pc:sldMk cId="1860723942" sldId="270"/>
            <ac:inkMk id="7" creationId="{F0EF831A-DF41-47F6-8076-26E30CDE11EF}"/>
          </ac:inkMkLst>
        </pc:inkChg>
      </pc:sldChg>
      <pc:sldChg chg="addSp modSp">
        <pc:chgData name="정근채" userId="bf3f9740-ba12-4a95-bdcd-7a89d0b0b3a3" providerId="ADAL" clId="{D7FE72FA-8511-4070-B970-75F5EDE33EE7}" dt="2020-12-21T07:26:29.555" v="4"/>
        <pc:sldMkLst>
          <pc:docMk/>
          <pc:sldMk cId="3000243725" sldId="274"/>
        </pc:sldMkLst>
        <pc:picChg chg="add mod">
          <ac:chgData name="정근채" userId="bf3f9740-ba12-4a95-bdcd-7a89d0b0b3a3" providerId="ADAL" clId="{D7FE72FA-8511-4070-B970-75F5EDE33EE7}" dt="2020-12-21T07:26:29.555" v="4"/>
          <ac:picMkLst>
            <pc:docMk/>
            <pc:sldMk cId="3000243725" sldId="274"/>
            <ac:picMk id="10" creationId="{4F7AB560-5724-48FB-8F80-5201FFA4701F}"/>
          </ac:picMkLst>
        </pc:picChg>
        <pc:inkChg chg="add">
          <ac:chgData name="정근채" userId="bf3f9740-ba12-4a95-bdcd-7a89d0b0b3a3" providerId="ADAL" clId="{D7FE72FA-8511-4070-B970-75F5EDE33EE7}" dt="2020-12-21T07:26:29.555" v="4"/>
          <ac:inkMkLst>
            <pc:docMk/>
            <pc:sldMk cId="3000243725" sldId="274"/>
            <ac:inkMk id="9" creationId="{0E960C7D-0420-42A8-8217-EEB761552201}"/>
          </ac:inkMkLst>
        </pc:inkChg>
      </pc:sldChg>
      <pc:sldChg chg="addSp modSp">
        <pc:chgData name="정근채" userId="bf3f9740-ba12-4a95-bdcd-7a89d0b0b3a3" providerId="ADAL" clId="{D7FE72FA-8511-4070-B970-75F5EDE33EE7}" dt="2020-12-21T07:26:29.555" v="4"/>
        <pc:sldMkLst>
          <pc:docMk/>
          <pc:sldMk cId="885275835" sldId="275"/>
        </pc:sldMkLst>
        <pc:picChg chg="add mod">
          <ac:chgData name="정근채" userId="bf3f9740-ba12-4a95-bdcd-7a89d0b0b3a3" providerId="ADAL" clId="{D7FE72FA-8511-4070-B970-75F5EDE33EE7}" dt="2020-12-21T07:26:29.555" v="4"/>
          <ac:picMkLst>
            <pc:docMk/>
            <pc:sldMk cId="885275835" sldId="275"/>
            <ac:picMk id="10" creationId="{635F193D-0521-47BA-BE9D-82520ED924C3}"/>
          </ac:picMkLst>
        </pc:picChg>
        <pc:inkChg chg="add">
          <ac:chgData name="정근채" userId="bf3f9740-ba12-4a95-bdcd-7a89d0b0b3a3" providerId="ADAL" clId="{D7FE72FA-8511-4070-B970-75F5EDE33EE7}" dt="2020-12-21T07:26:29.555" v="4"/>
          <ac:inkMkLst>
            <pc:docMk/>
            <pc:sldMk cId="885275835" sldId="275"/>
            <ac:inkMk id="9" creationId="{512281AD-0E57-46FE-930B-4C19C0355012}"/>
          </ac:inkMkLst>
        </pc:inkChg>
      </pc:sldChg>
      <pc:sldChg chg="addSp modSp">
        <pc:chgData name="정근채" userId="bf3f9740-ba12-4a95-bdcd-7a89d0b0b3a3" providerId="ADAL" clId="{D7FE72FA-8511-4070-B970-75F5EDE33EE7}" dt="2020-12-21T07:26:29.555" v="4"/>
        <pc:sldMkLst>
          <pc:docMk/>
          <pc:sldMk cId="603107924" sldId="276"/>
        </pc:sldMkLst>
        <pc:picChg chg="add mod">
          <ac:chgData name="정근채" userId="bf3f9740-ba12-4a95-bdcd-7a89d0b0b3a3" providerId="ADAL" clId="{D7FE72FA-8511-4070-B970-75F5EDE33EE7}" dt="2020-12-21T07:26:29.555" v="4"/>
          <ac:picMkLst>
            <pc:docMk/>
            <pc:sldMk cId="603107924" sldId="276"/>
            <ac:picMk id="6" creationId="{268637F8-05E9-4A80-BFAC-C259F08E78C6}"/>
          </ac:picMkLst>
        </pc:picChg>
        <pc:inkChg chg="add">
          <ac:chgData name="정근채" userId="bf3f9740-ba12-4a95-bdcd-7a89d0b0b3a3" providerId="ADAL" clId="{D7FE72FA-8511-4070-B970-75F5EDE33EE7}" dt="2020-12-21T07:26:29.555" v="4"/>
          <ac:inkMkLst>
            <pc:docMk/>
            <pc:sldMk cId="603107924" sldId="276"/>
            <ac:inkMk id="5" creationId="{3B0DAC25-BFAC-490C-B1EB-44D902E24859}"/>
          </ac:inkMkLst>
        </pc:inkChg>
      </pc:sldChg>
      <pc:sldChg chg="addSp modSp">
        <pc:chgData name="정근채" userId="bf3f9740-ba12-4a95-bdcd-7a89d0b0b3a3" providerId="ADAL" clId="{D7FE72FA-8511-4070-B970-75F5EDE33EE7}" dt="2020-12-21T07:56:04.747" v="5"/>
        <pc:sldMkLst>
          <pc:docMk/>
          <pc:sldMk cId="1485277851" sldId="277"/>
        </pc:sldMkLst>
        <pc:picChg chg="add mod">
          <ac:chgData name="정근채" userId="bf3f9740-ba12-4a95-bdcd-7a89d0b0b3a3" providerId="ADAL" clId="{D7FE72FA-8511-4070-B970-75F5EDE33EE7}" dt="2020-12-21T07:56:04.747" v="5"/>
          <ac:picMkLst>
            <pc:docMk/>
            <pc:sldMk cId="1485277851" sldId="277"/>
            <ac:picMk id="6" creationId="{8B2A3892-C7D4-47CE-8E06-73F245306B15}"/>
          </ac:picMkLst>
        </pc:picChg>
        <pc:inkChg chg="add">
          <ac:chgData name="정근채" userId="bf3f9740-ba12-4a95-bdcd-7a89d0b0b3a3" providerId="ADAL" clId="{D7FE72FA-8511-4070-B970-75F5EDE33EE7}" dt="2020-12-21T07:56:04.747" v="5"/>
          <ac:inkMkLst>
            <pc:docMk/>
            <pc:sldMk cId="1485277851" sldId="277"/>
            <ac:inkMk id="3" creationId="{C4BF2037-4521-4C0B-AA51-4789CD5DE80D}"/>
          </ac:inkMkLst>
        </pc:inkChg>
      </pc:sldChg>
      <pc:sldChg chg="addSp modSp">
        <pc:chgData name="정근채" userId="bf3f9740-ba12-4a95-bdcd-7a89d0b0b3a3" providerId="ADAL" clId="{D7FE72FA-8511-4070-B970-75F5EDE33EE7}" dt="2020-12-21T07:26:29.555" v="4"/>
        <pc:sldMkLst>
          <pc:docMk/>
          <pc:sldMk cId="3230245866" sldId="278"/>
        </pc:sldMkLst>
        <pc:picChg chg="add mod">
          <ac:chgData name="정근채" userId="bf3f9740-ba12-4a95-bdcd-7a89d0b0b3a3" providerId="ADAL" clId="{D7FE72FA-8511-4070-B970-75F5EDE33EE7}" dt="2020-12-21T07:26:29.555" v="4"/>
          <ac:picMkLst>
            <pc:docMk/>
            <pc:sldMk cId="3230245866" sldId="278"/>
            <ac:picMk id="10" creationId="{6C5C400C-FBE4-4FB1-A259-01493802386F}"/>
          </ac:picMkLst>
        </pc:picChg>
        <pc:inkChg chg="add">
          <ac:chgData name="정근채" userId="bf3f9740-ba12-4a95-bdcd-7a89d0b0b3a3" providerId="ADAL" clId="{D7FE72FA-8511-4070-B970-75F5EDE33EE7}" dt="2020-12-21T07:26:29.555" v="4"/>
          <ac:inkMkLst>
            <pc:docMk/>
            <pc:sldMk cId="3230245866" sldId="278"/>
            <ac:inkMk id="5" creationId="{B7F19FD2-77D4-41D4-B9C4-17F23A4340A8}"/>
          </ac:inkMkLst>
        </pc:inkChg>
      </pc:sldChg>
      <pc:sldChg chg="addSp modSp">
        <pc:chgData name="정근채" userId="bf3f9740-ba12-4a95-bdcd-7a89d0b0b3a3" providerId="ADAL" clId="{D7FE72FA-8511-4070-B970-75F5EDE33EE7}" dt="2020-12-21T07:56:04.747" v="5"/>
        <pc:sldMkLst>
          <pc:docMk/>
          <pc:sldMk cId="1119336373" sldId="279"/>
        </pc:sldMkLst>
        <pc:picChg chg="add mod">
          <ac:chgData name="정근채" userId="bf3f9740-ba12-4a95-bdcd-7a89d0b0b3a3" providerId="ADAL" clId="{D7FE72FA-8511-4070-B970-75F5EDE33EE7}" dt="2020-12-21T07:56:04.747" v="5"/>
          <ac:picMkLst>
            <pc:docMk/>
            <pc:sldMk cId="1119336373" sldId="279"/>
            <ac:picMk id="6" creationId="{08CEFFF8-D456-402F-82AC-B7D7C67726CF}"/>
          </ac:picMkLst>
        </pc:picChg>
        <pc:inkChg chg="add">
          <ac:chgData name="정근채" userId="bf3f9740-ba12-4a95-bdcd-7a89d0b0b3a3" providerId="ADAL" clId="{D7FE72FA-8511-4070-B970-75F5EDE33EE7}" dt="2020-12-21T07:56:04.747" v="5"/>
          <ac:inkMkLst>
            <pc:docMk/>
            <pc:sldMk cId="1119336373" sldId="279"/>
            <ac:inkMk id="3" creationId="{59ADE645-D1BF-4DD0-BFB6-D873335072F8}"/>
          </ac:inkMkLst>
        </pc:inkChg>
      </pc:sldChg>
      <pc:sldChg chg="addSp modSp">
        <pc:chgData name="정근채" userId="bf3f9740-ba12-4a95-bdcd-7a89d0b0b3a3" providerId="ADAL" clId="{D7FE72FA-8511-4070-B970-75F5EDE33EE7}" dt="2020-12-21T07:56:04.747" v="5"/>
        <pc:sldMkLst>
          <pc:docMk/>
          <pc:sldMk cId="4066477903" sldId="280"/>
        </pc:sldMkLst>
        <pc:picChg chg="add mod">
          <ac:chgData name="정근채" userId="bf3f9740-ba12-4a95-bdcd-7a89d0b0b3a3" providerId="ADAL" clId="{D7FE72FA-8511-4070-B970-75F5EDE33EE7}" dt="2020-12-21T07:56:04.747" v="5"/>
          <ac:picMkLst>
            <pc:docMk/>
            <pc:sldMk cId="4066477903" sldId="280"/>
            <ac:picMk id="7" creationId="{7D14C0F7-B19A-4271-9D87-2B1FC2C26131}"/>
          </ac:picMkLst>
        </pc:picChg>
        <pc:inkChg chg="add">
          <ac:chgData name="정근채" userId="bf3f9740-ba12-4a95-bdcd-7a89d0b0b3a3" providerId="ADAL" clId="{D7FE72FA-8511-4070-B970-75F5EDE33EE7}" dt="2020-12-21T07:56:04.747" v="5"/>
          <ac:inkMkLst>
            <pc:docMk/>
            <pc:sldMk cId="4066477903" sldId="280"/>
            <ac:inkMk id="3" creationId="{B55C9268-88FE-46F6-BBE7-1486C2D258A9}"/>
          </ac:inkMkLst>
        </pc:inkChg>
      </pc:sldChg>
      <pc:sldChg chg="addSp modSp">
        <pc:chgData name="정근채" userId="bf3f9740-ba12-4a95-bdcd-7a89d0b0b3a3" providerId="ADAL" clId="{D7FE72FA-8511-4070-B970-75F5EDE33EE7}" dt="2020-12-21T07:56:04.747" v="5"/>
        <pc:sldMkLst>
          <pc:docMk/>
          <pc:sldMk cId="2561761344" sldId="281"/>
        </pc:sldMkLst>
        <pc:picChg chg="add mod">
          <ac:chgData name="정근채" userId="bf3f9740-ba12-4a95-bdcd-7a89d0b0b3a3" providerId="ADAL" clId="{D7FE72FA-8511-4070-B970-75F5EDE33EE7}" dt="2020-12-21T07:56:04.747" v="5"/>
          <ac:picMkLst>
            <pc:docMk/>
            <pc:sldMk cId="2561761344" sldId="281"/>
            <ac:picMk id="6" creationId="{A1552C1D-A4D3-4CDC-8B3D-A8CCCFD5FBA9}"/>
          </ac:picMkLst>
        </pc:picChg>
        <pc:inkChg chg="add">
          <ac:chgData name="정근채" userId="bf3f9740-ba12-4a95-bdcd-7a89d0b0b3a3" providerId="ADAL" clId="{D7FE72FA-8511-4070-B970-75F5EDE33EE7}" dt="2020-12-21T07:56:04.747" v="5"/>
          <ac:inkMkLst>
            <pc:docMk/>
            <pc:sldMk cId="2561761344" sldId="281"/>
            <ac:inkMk id="3" creationId="{C7289DF0-128A-4927-A31B-2B4E60687814}"/>
          </ac:inkMkLst>
        </pc:inkChg>
      </pc:sldChg>
      <pc:sldChg chg="addSp modSp">
        <pc:chgData name="정근채" userId="bf3f9740-ba12-4a95-bdcd-7a89d0b0b3a3" providerId="ADAL" clId="{D7FE72FA-8511-4070-B970-75F5EDE33EE7}" dt="2020-12-21T07:56:04.747" v="5"/>
        <pc:sldMkLst>
          <pc:docMk/>
          <pc:sldMk cId="1975856057" sldId="282"/>
        </pc:sldMkLst>
        <pc:picChg chg="add mod">
          <ac:chgData name="정근채" userId="bf3f9740-ba12-4a95-bdcd-7a89d0b0b3a3" providerId="ADAL" clId="{D7FE72FA-8511-4070-B970-75F5EDE33EE7}" dt="2020-12-21T07:56:04.747" v="5"/>
          <ac:picMkLst>
            <pc:docMk/>
            <pc:sldMk cId="1975856057" sldId="282"/>
            <ac:picMk id="9" creationId="{44DA964B-8E89-44C5-9A2C-D5B7CB595D8B}"/>
          </ac:picMkLst>
        </pc:picChg>
        <pc:inkChg chg="add">
          <ac:chgData name="정근채" userId="bf3f9740-ba12-4a95-bdcd-7a89d0b0b3a3" providerId="ADAL" clId="{D7FE72FA-8511-4070-B970-75F5EDE33EE7}" dt="2020-12-21T07:56:04.747" v="5"/>
          <ac:inkMkLst>
            <pc:docMk/>
            <pc:sldMk cId="1975856057" sldId="282"/>
            <ac:inkMk id="6" creationId="{B584E622-BCA2-4750-B2BB-A011E01EE68A}"/>
          </ac:inkMkLst>
        </pc:inkChg>
      </pc:sldChg>
      <pc:sldChg chg="addSp modSp">
        <pc:chgData name="정근채" userId="bf3f9740-ba12-4a95-bdcd-7a89d0b0b3a3" providerId="ADAL" clId="{D7FE72FA-8511-4070-B970-75F5EDE33EE7}" dt="2020-12-21T08:27:41.492" v="6"/>
        <pc:sldMkLst>
          <pc:docMk/>
          <pc:sldMk cId="3387140324" sldId="283"/>
        </pc:sldMkLst>
        <pc:picChg chg="add mod">
          <ac:chgData name="정근채" userId="bf3f9740-ba12-4a95-bdcd-7a89d0b0b3a3" providerId="ADAL" clId="{D7FE72FA-8511-4070-B970-75F5EDE33EE7}" dt="2020-12-21T08:27:41.492" v="6"/>
          <ac:picMkLst>
            <pc:docMk/>
            <pc:sldMk cId="3387140324" sldId="283"/>
            <ac:picMk id="11" creationId="{29723CEB-3FEF-4F01-BC98-A35174A4F165}"/>
          </ac:picMkLst>
        </pc:picChg>
        <pc:inkChg chg="add">
          <ac:chgData name="정근채" userId="bf3f9740-ba12-4a95-bdcd-7a89d0b0b3a3" providerId="ADAL" clId="{D7FE72FA-8511-4070-B970-75F5EDE33EE7}" dt="2020-12-21T08:27:41.492" v="6"/>
          <ac:inkMkLst>
            <pc:docMk/>
            <pc:sldMk cId="3387140324" sldId="283"/>
            <ac:inkMk id="7" creationId="{DA43FD35-DC61-4E94-A0E1-7C842FA561D7}"/>
          </ac:inkMkLst>
        </pc:inkChg>
      </pc:sldChg>
      <pc:sldChg chg="addSp modSp">
        <pc:chgData name="정근채" userId="bf3f9740-ba12-4a95-bdcd-7a89d0b0b3a3" providerId="ADAL" clId="{D7FE72FA-8511-4070-B970-75F5EDE33EE7}" dt="2020-12-21T08:27:41.492" v="6"/>
        <pc:sldMkLst>
          <pc:docMk/>
          <pc:sldMk cId="279612659" sldId="284"/>
        </pc:sldMkLst>
        <pc:picChg chg="add mod">
          <ac:chgData name="정근채" userId="bf3f9740-ba12-4a95-bdcd-7a89d0b0b3a3" providerId="ADAL" clId="{D7FE72FA-8511-4070-B970-75F5EDE33EE7}" dt="2020-12-21T08:27:41.492" v="6"/>
          <ac:picMkLst>
            <pc:docMk/>
            <pc:sldMk cId="279612659" sldId="284"/>
            <ac:picMk id="6" creationId="{71CAE801-16A9-4409-95A1-D2E99E5C0A55}"/>
          </ac:picMkLst>
        </pc:picChg>
        <pc:inkChg chg="add">
          <ac:chgData name="정근채" userId="bf3f9740-ba12-4a95-bdcd-7a89d0b0b3a3" providerId="ADAL" clId="{D7FE72FA-8511-4070-B970-75F5EDE33EE7}" dt="2020-12-21T08:27:41.492" v="6"/>
          <ac:inkMkLst>
            <pc:docMk/>
            <pc:sldMk cId="279612659" sldId="284"/>
            <ac:inkMk id="3" creationId="{A7CD3798-23AA-4E0C-9F50-87B55080BFE5}"/>
          </ac:inkMkLst>
        </pc:inkChg>
      </pc:sldChg>
      <pc:sldChg chg="addSp modSp">
        <pc:chgData name="정근채" userId="bf3f9740-ba12-4a95-bdcd-7a89d0b0b3a3" providerId="ADAL" clId="{D7FE72FA-8511-4070-B970-75F5EDE33EE7}" dt="2020-12-21T08:27:41.492" v="6"/>
        <pc:sldMkLst>
          <pc:docMk/>
          <pc:sldMk cId="4109043168" sldId="285"/>
        </pc:sldMkLst>
        <pc:picChg chg="add mod">
          <ac:chgData name="정근채" userId="bf3f9740-ba12-4a95-bdcd-7a89d0b0b3a3" providerId="ADAL" clId="{D7FE72FA-8511-4070-B970-75F5EDE33EE7}" dt="2020-12-21T08:27:41.492" v="6"/>
          <ac:picMkLst>
            <pc:docMk/>
            <pc:sldMk cId="4109043168" sldId="285"/>
            <ac:picMk id="7" creationId="{F62941CB-47CF-4E19-9C68-67CEFC014482}"/>
          </ac:picMkLst>
        </pc:picChg>
        <pc:inkChg chg="add">
          <ac:chgData name="정근채" userId="bf3f9740-ba12-4a95-bdcd-7a89d0b0b3a3" providerId="ADAL" clId="{D7FE72FA-8511-4070-B970-75F5EDE33EE7}" dt="2020-12-21T08:27:41.492" v="6"/>
          <ac:inkMkLst>
            <pc:docMk/>
            <pc:sldMk cId="4109043168" sldId="285"/>
            <ac:inkMk id="3" creationId="{A49D39F5-7011-4013-A9AB-365AE9B5E65B}"/>
          </ac:inkMkLst>
        </pc:inkChg>
      </pc:sldChg>
      <pc:sldChg chg="addSp modSp">
        <pc:chgData name="정근채" userId="bf3f9740-ba12-4a95-bdcd-7a89d0b0b3a3" providerId="ADAL" clId="{D7FE72FA-8511-4070-B970-75F5EDE33EE7}" dt="2020-12-21T08:27:41.492" v="6"/>
        <pc:sldMkLst>
          <pc:docMk/>
          <pc:sldMk cId="2132934676" sldId="286"/>
        </pc:sldMkLst>
        <pc:picChg chg="add mod">
          <ac:chgData name="정근채" userId="bf3f9740-ba12-4a95-bdcd-7a89d0b0b3a3" providerId="ADAL" clId="{D7FE72FA-8511-4070-B970-75F5EDE33EE7}" dt="2020-12-21T08:27:41.492" v="6"/>
          <ac:picMkLst>
            <pc:docMk/>
            <pc:sldMk cId="2132934676" sldId="286"/>
            <ac:picMk id="15" creationId="{55FB744D-89EB-444C-B999-2847662FDD15}"/>
          </ac:picMkLst>
        </pc:picChg>
        <pc:inkChg chg="add">
          <ac:chgData name="정근채" userId="bf3f9740-ba12-4a95-bdcd-7a89d0b0b3a3" providerId="ADAL" clId="{D7FE72FA-8511-4070-B970-75F5EDE33EE7}" dt="2020-12-21T08:27:41.492" v="6"/>
          <ac:inkMkLst>
            <pc:docMk/>
            <pc:sldMk cId="2132934676" sldId="286"/>
            <ac:inkMk id="8" creationId="{0BFB1ECB-55DF-49DC-B274-CBDFD76529DE}"/>
          </ac:inkMkLst>
        </pc:inkChg>
      </pc:sldChg>
      <pc:sldChg chg="addSp modSp">
        <pc:chgData name="정근채" userId="bf3f9740-ba12-4a95-bdcd-7a89d0b0b3a3" providerId="ADAL" clId="{D7FE72FA-8511-4070-B970-75F5EDE33EE7}" dt="2020-12-21T08:27:41.492" v="6"/>
        <pc:sldMkLst>
          <pc:docMk/>
          <pc:sldMk cId="3774878481" sldId="288"/>
        </pc:sldMkLst>
        <pc:picChg chg="add mod">
          <ac:chgData name="정근채" userId="bf3f9740-ba12-4a95-bdcd-7a89d0b0b3a3" providerId="ADAL" clId="{D7FE72FA-8511-4070-B970-75F5EDE33EE7}" dt="2020-12-21T08:27:41.492" v="6"/>
          <ac:picMkLst>
            <pc:docMk/>
            <pc:sldMk cId="3774878481" sldId="288"/>
            <ac:picMk id="6" creationId="{74B19794-E572-4F3D-B495-23A69CA30345}"/>
          </ac:picMkLst>
        </pc:picChg>
        <pc:inkChg chg="add">
          <ac:chgData name="정근채" userId="bf3f9740-ba12-4a95-bdcd-7a89d0b0b3a3" providerId="ADAL" clId="{D7FE72FA-8511-4070-B970-75F5EDE33EE7}" dt="2020-12-21T08:27:41.492" v="6"/>
          <ac:inkMkLst>
            <pc:docMk/>
            <pc:sldMk cId="3774878481" sldId="288"/>
            <ac:inkMk id="3" creationId="{A3E5938A-3A48-4B51-9EB2-EEE3D0387FE4}"/>
          </ac:inkMkLst>
        </pc:inkChg>
      </pc:sldChg>
      <pc:sldChg chg="addSp modSp">
        <pc:chgData name="정근채" userId="bf3f9740-ba12-4a95-bdcd-7a89d0b0b3a3" providerId="ADAL" clId="{D7FE72FA-8511-4070-B970-75F5EDE33EE7}" dt="2020-12-21T08:27:41.492" v="6"/>
        <pc:sldMkLst>
          <pc:docMk/>
          <pc:sldMk cId="667862373" sldId="289"/>
        </pc:sldMkLst>
        <pc:picChg chg="add mod">
          <ac:chgData name="정근채" userId="bf3f9740-ba12-4a95-bdcd-7a89d0b0b3a3" providerId="ADAL" clId="{D7FE72FA-8511-4070-B970-75F5EDE33EE7}" dt="2020-12-21T08:27:41.492" v="6"/>
          <ac:picMkLst>
            <pc:docMk/>
            <pc:sldMk cId="667862373" sldId="289"/>
            <ac:picMk id="9" creationId="{E142D3D6-3C4F-4A1A-AC0A-C6D86D7B9106}"/>
          </ac:picMkLst>
        </pc:picChg>
        <pc:inkChg chg="add">
          <ac:chgData name="정근채" userId="bf3f9740-ba12-4a95-bdcd-7a89d0b0b3a3" providerId="ADAL" clId="{D7FE72FA-8511-4070-B970-75F5EDE33EE7}" dt="2020-12-21T08:27:41.492" v="6"/>
          <ac:inkMkLst>
            <pc:docMk/>
            <pc:sldMk cId="667862373" sldId="289"/>
            <ac:inkMk id="8" creationId="{0ACBAACA-2A61-472C-8A7F-67F585595CCA}"/>
          </ac:inkMkLst>
        </pc:inkChg>
      </pc:sldChg>
      <pc:sldChg chg="addSp modSp">
        <pc:chgData name="정근채" userId="bf3f9740-ba12-4a95-bdcd-7a89d0b0b3a3" providerId="ADAL" clId="{D7FE72FA-8511-4070-B970-75F5EDE33EE7}" dt="2020-12-21T08:27:41.492" v="6"/>
        <pc:sldMkLst>
          <pc:docMk/>
          <pc:sldMk cId="2784430645" sldId="290"/>
        </pc:sldMkLst>
        <pc:picChg chg="add mod">
          <ac:chgData name="정근채" userId="bf3f9740-ba12-4a95-bdcd-7a89d0b0b3a3" providerId="ADAL" clId="{D7FE72FA-8511-4070-B970-75F5EDE33EE7}" dt="2020-12-21T08:27:41.492" v="6"/>
          <ac:picMkLst>
            <pc:docMk/>
            <pc:sldMk cId="2784430645" sldId="290"/>
            <ac:picMk id="16" creationId="{4AC218AF-5CC2-4B24-8240-30EB6CD9A090}"/>
          </ac:picMkLst>
        </pc:picChg>
        <pc:inkChg chg="add">
          <ac:chgData name="정근채" userId="bf3f9740-ba12-4a95-bdcd-7a89d0b0b3a3" providerId="ADAL" clId="{D7FE72FA-8511-4070-B970-75F5EDE33EE7}" dt="2020-12-21T08:27:41.492" v="6"/>
          <ac:inkMkLst>
            <pc:docMk/>
            <pc:sldMk cId="2784430645" sldId="290"/>
            <ac:inkMk id="8" creationId="{4DB22453-A8C0-44AA-8F83-31C4383E1B57}"/>
          </ac:inkMkLst>
        </pc:inkChg>
      </pc:sldChg>
      <pc:sldChg chg="addSp modSp">
        <pc:chgData name="정근채" userId="bf3f9740-ba12-4a95-bdcd-7a89d0b0b3a3" providerId="ADAL" clId="{D7FE72FA-8511-4070-B970-75F5EDE33EE7}" dt="2020-12-21T08:27:41.492" v="6"/>
        <pc:sldMkLst>
          <pc:docMk/>
          <pc:sldMk cId="2312327714" sldId="291"/>
        </pc:sldMkLst>
        <pc:picChg chg="add mod">
          <ac:chgData name="정근채" userId="bf3f9740-ba12-4a95-bdcd-7a89d0b0b3a3" providerId="ADAL" clId="{D7FE72FA-8511-4070-B970-75F5EDE33EE7}" dt="2020-12-21T08:27:41.492" v="6"/>
          <ac:picMkLst>
            <pc:docMk/>
            <pc:sldMk cId="2312327714" sldId="291"/>
            <ac:picMk id="19" creationId="{DCCE5A18-0012-4982-8205-DEF98D551F90}"/>
          </ac:picMkLst>
        </pc:picChg>
        <pc:inkChg chg="add">
          <ac:chgData name="정근채" userId="bf3f9740-ba12-4a95-bdcd-7a89d0b0b3a3" providerId="ADAL" clId="{D7FE72FA-8511-4070-B970-75F5EDE33EE7}" dt="2020-12-21T08:27:41.492" v="6"/>
          <ac:inkMkLst>
            <pc:docMk/>
            <pc:sldMk cId="2312327714" sldId="291"/>
            <ac:inkMk id="13" creationId="{59F08AC2-8D1C-4493-A8B1-CD29D74055A8}"/>
          </ac:inkMkLst>
        </pc:inkChg>
      </pc:sldChg>
      <pc:sldChg chg="addSp modSp">
        <pc:chgData name="정근채" userId="bf3f9740-ba12-4a95-bdcd-7a89d0b0b3a3" providerId="ADAL" clId="{D7FE72FA-8511-4070-B970-75F5EDE33EE7}" dt="2020-12-21T07:04:29.982" v="3"/>
        <pc:sldMkLst>
          <pc:docMk/>
          <pc:sldMk cId="2774122195" sldId="292"/>
        </pc:sldMkLst>
        <pc:picChg chg="add mod">
          <ac:chgData name="정근채" userId="bf3f9740-ba12-4a95-bdcd-7a89d0b0b3a3" providerId="ADAL" clId="{D7FE72FA-8511-4070-B970-75F5EDE33EE7}" dt="2020-12-21T07:04:29.982" v="3"/>
          <ac:picMkLst>
            <pc:docMk/>
            <pc:sldMk cId="2774122195" sldId="292"/>
            <ac:picMk id="6" creationId="{A021970D-7093-42E6-9953-2F4F7C25E69D}"/>
          </ac:picMkLst>
        </pc:picChg>
        <pc:inkChg chg="add">
          <ac:chgData name="정근채" userId="bf3f9740-ba12-4a95-bdcd-7a89d0b0b3a3" providerId="ADAL" clId="{D7FE72FA-8511-4070-B970-75F5EDE33EE7}" dt="2020-12-21T07:04:29.982" v="3"/>
          <ac:inkMkLst>
            <pc:docMk/>
            <pc:sldMk cId="2774122195" sldId="292"/>
            <ac:inkMk id="5" creationId="{E5A5F9A4-F83D-42A8-B8D8-8C2CE463B4DD}"/>
          </ac:inkMkLst>
        </pc:inkChg>
      </pc:sldChg>
      <pc:sldChg chg="addSp modSp">
        <pc:chgData name="정근채" userId="bf3f9740-ba12-4a95-bdcd-7a89d0b0b3a3" providerId="ADAL" clId="{D7FE72FA-8511-4070-B970-75F5EDE33EE7}" dt="2020-12-21T07:26:29.555" v="4"/>
        <pc:sldMkLst>
          <pc:docMk/>
          <pc:sldMk cId="2443093628" sldId="294"/>
        </pc:sldMkLst>
        <pc:picChg chg="add mod">
          <ac:chgData name="정근채" userId="bf3f9740-ba12-4a95-bdcd-7a89d0b0b3a3" providerId="ADAL" clId="{D7FE72FA-8511-4070-B970-75F5EDE33EE7}" dt="2020-12-21T07:26:29.555" v="4"/>
          <ac:picMkLst>
            <pc:docMk/>
            <pc:sldMk cId="2443093628" sldId="294"/>
            <ac:picMk id="8" creationId="{DFE7E8E4-E5F3-4335-A2FA-40F163C61F57}"/>
          </ac:picMkLst>
        </pc:picChg>
        <pc:inkChg chg="add">
          <ac:chgData name="정근채" userId="bf3f9740-ba12-4a95-bdcd-7a89d0b0b3a3" providerId="ADAL" clId="{D7FE72FA-8511-4070-B970-75F5EDE33EE7}" dt="2020-12-21T07:26:29.555" v="4"/>
          <ac:inkMkLst>
            <pc:docMk/>
            <pc:sldMk cId="2443093628" sldId="294"/>
            <ac:inkMk id="7" creationId="{91420FE0-8842-4FCE-B593-42C9BCF8734A}"/>
          </ac:inkMkLst>
        </pc:inkChg>
      </pc:sldChg>
      <pc:sldChg chg="addSp modSp">
        <pc:chgData name="정근채" userId="bf3f9740-ba12-4a95-bdcd-7a89d0b0b3a3" providerId="ADAL" clId="{D7FE72FA-8511-4070-B970-75F5EDE33EE7}" dt="2020-12-21T08:27:41.492" v="6"/>
        <pc:sldMkLst>
          <pc:docMk/>
          <pc:sldMk cId="1388004770" sldId="295"/>
        </pc:sldMkLst>
        <pc:picChg chg="add mod">
          <ac:chgData name="정근채" userId="bf3f9740-ba12-4a95-bdcd-7a89d0b0b3a3" providerId="ADAL" clId="{D7FE72FA-8511-4070-B970-75F5EDE33EE7}" dt="2020-12-21T08:27:41.492" v="6"/>
          <ac:picMkLst>
            <pc:docMk/>
            <pc:sldMk cId="1388004770" sldId="295"/>
            <ac:picMk id="5" creationId="{AE1D8C53-347A-49D2-8F18-E00CE2A575D4}"/>
          </ac:picMkLst>
        </pc:picChg>
        <pc:inkChg chg="add">
          <ac:chgData name="정근채" userId="bf3f9740-ba12-4a95-bdcd-7a89d0b0b3a3" providerId="ADAL" clId="{D7FE72FA-8511-4070-B970-75F5EDE33EE7}" dt="2020-12-21T08:27:41.492" v="6"/>
          <ac:inkMkLst>
            <pc:docMk/>
            <pc:sldMk cId="1388004770" sldId="295"/>
            <ac:inkMk id="3" creationId="{5A4A5F38-1139-48E0-81FB-23D38A64F6F6}"/>
          </ac:inkMkLst>
        </pc:inkChg>
      </pc:sldChg>
      <pc:sldChg chg="addSp modSp">
        <pc:chgData name="정근채" userId="bf3f9740-ba12-4a95-bdcd-7a89d0b0b3a3" providerId="ADAL" clId="{D7FE72FA-8511-4070-B970-75F5EDE33EE7}" dt="2020-12-21T08:27:41.492" v="6"/>
        <pc:sldMkLst>
          <pc:docMk/>
          <pc:sldMk cId="1628492144" sldId="296"/>
        </pc:sldMkLst>
        <pc:picChg chg="add mod">
          <ac:chgData name="정근채" userId="bf3f9740-ba12-4a95-bdcd-7a89d0b0b3a3" providerId="ADAL" clId="{D7FE72FA-8511-4070-B970-75F5EDE33EE7}" dt="2020-12-21T08:27:41.492" v="6"/>
          <ac:picMkLst>
            <pc:docMk/>
            <pc:sldMk cId="1628492144" sldId="296"/>
            <ac:picMk id="13" creationId="{57AFBA00-B7B7-4373-902E-F822237A943C}"/>
          </ac:picMkLst>
        </pc:picChg>
        <pc:inkChg chg="add">
          <ac:chgData name="정근채" userId="bf3f9740-ba12-4a95-bdcd-7a89d0b0b3a3" providerId="ADAL" clId="{D7FE72FA-8511-4070-B970-75F5EDE33EE7}" dt="2020-12-21T08:27:41.492" v="6"/>
          <ac:inkMkLst>
            <pc:docMk/>
            <pc:sldMk cId="1628492144" sldId="296"/>
            <ac:inkMk id="3" creationId="{42439736-9512-4627-9D85-810B583BD681}"/>
          </ac:inkMkLst>
        </pc:inkChg>
      </pc:sldChg>
      <pc:sldChg chg="addSp modSp">
        <pc:chgData name="정근채" userId="bf3f9740-ba12-4a95-bdcd-7a89d0b0b3a3" providerId="ADAL" clId="{D7FE72FA-8511-4070-B970-75F5EDE33EE7}" dt="2020-12-21T02:36:08.393" v="0"/>
        <pc:sldMkLst>
          <pc:docMk/>
          <pc:sldMk cId="2400768863" sldId="297"/>
        </pc:sldMkLst>
        <pc:picChg chg="add mod">
          <ac:chgData name="정근채" userId="bf3f9740-ba12-4a95-bdcd-7a89d0b0b3a3" providerId="ADAL" clId="{D7FE72FA-8511-4070-B970-75F5EDE33EE7}" dt="2020-12-21T02:36:08.393" v="0"/>
          <ac:picMkLst>
            <pc:docMk/>
            <pc:sldMk cId="2400768863" sldId="297"/>
            <ac:picMk id="2" creationId="{5617F9FC-2C21-4A5E-B542-63634B08460B}"/>
          </ac:picMkLst>
        </pc:picChg>
      </pc:sldChg>
    </pc:docChg>
  </pc:docChgLst>
  <pc:docChgLst>
    <pc:chgData name="kcjeong@cbnu.ac.kr" userId="bf3f9740-ba12-4a95-bdcd-7a89d0b0b3a3" providerId="ADAL" clId="{504F0968-07BC-4E52-8E29-E14960628B02}"/>
    <pc:docChg chg="addSld modSld">
      <pc:chgData name="kcjeong@cbnu.ac.kr" userId="bf3f9740-ba12-4a95-bdcd-7a89d0b0b3a3" providerId="ADAL" clId="{504F0968-07BC-4E52-8E29-E14960628B02}" dt="2020-11-30T08:18:29.653" v="0"/>
      <pc:docMkLst>
        <pc:docMk/>
      </pc:docMkLst>
      <pc:sldChg chg="add">
        <pc:chgData name="kcjeong@cbnu.ac.kr" userId="bf3f9740-ba12-4a95-bdcd-7a89d0b0b3a3" providerId="ADAL" clId="{504F0968-07BC-4E52-8E29-E14960628B02}" dt="2020-11-30T08:18:29.653" v="0"/>
        <pc:sldMkLst>
          <pc:docMk/>
          <pc:sldMk cId="2400768863" sldId="297"/>
        </pc:sldMkLst>
      </pc:sldChg>
    </pc:docChg>
  </pc:docChgLst>
  <pc:docChgLst>
    <pc:chgData name="정근채" userId="bf3f9740-ba12-4a95-bdcd-7a89d0b0b3a3" providerId="ADAL" clId="{07123896-BD8F-4D09-8A7E-75A3ED76ADD3}"/>
    <pc:docChg chg="custSel modSld">
      <pc:chgData name="정근채" userId="bf3f9740-ba12-4a95-bdcd-7a89d0b0b3a3" providerId="ADAL" clId="{07123896-BD8F-4D09-8A7E-75A3ED76ADD3}" dt="2023-06-13T00:23:58.803" v="29" actId="14100"/>
      <pc:docMkLst>
        <pc:docMk/>
      </pc:docMkLst>
      <pc:sldChg chg="addSp delSp modSp mod">
        <pc:chgData name="정근채" userId="bf3f9740-ba12-4a95-bdcd-7a89d0b0b3a3" providerId="ADAL" clId="{07123896-BD8F-4D09-8A7E-75A3ED76ADD3}" dt="2023-06-13T00:23:58.803" v="29" actId="14100"/>
        <pc:sldMkLst>
          <pc:docMk/>
          <pc:sldMk cId="2312327714" sldId="291"/>
        </pc:sldMkLst>
        <pc:spChg chg="add mod">
          <ac:chgData name="정근채" userId="bf3f9740-ba12-4a95-bdcd-7a89d0b0b3a3" providerId="ADAL" clId="{07123896-BD8F-4D09-8A7E-75A3ED76ADD3}" dt="2023-06-13T00:21:11.484" v="9" actId="108"/>
          <ac:spMkLst>
            <pc:docMk/>
            <pc:sldMk cId="2312327714" sldId="291"/>
            <ac:spMk id="13" creationId="{4FF05355-98C8-913F-FDEA-9EF9C2BF57FE}"/>
          </ac:spMkLst>
        </pc:spChg>
        <pc:spChg chg="add del mod">
          <ac:chgData name="정근채" userId="bf3f9740-ba12-4a95-bdcd-7a89d0b0b3a3" providerId="ADAL" clId="{07123896-BD8F-4D09-8A7E-75A3ED76ADD3}" dt="2023-06-13T00:21:44.777" v="15" actId="478"/>
          <ac:spMkLst>
            <pc:docMk/>
            <pc:sldMk cId="2312327714" sldId="291"/>
            <ac:spMk id="28" creationId="{6B85E482-5B8D-6AA0-36CD-22211AEA073C}"/>
          </ac:spMkLst>
        </pc:spChg>
        <pc:spChg chg="add mod">
          <ac:chgData name="정근채" userId="bf3f9740-ba12-4a95-bdcd-7a89d0b0b3a3" providerId="ADAL" clId="{07123896-BD8F-4D09-8A7E-75A3ED76ADD3}" dt="2023-06-13T00:23:07.642" v="18" actId="571"/>
          <ac:spMkLst>
            <pc:docMk/>
            <pc:sldMk cId="2312327714" sldId="291"/>
            <ac:spMk id="40" creationId="{9902AC07-A842-35E9-73D7-18435459A421}"/>
          </ac:spMkLst>
        </pc:spChg>
        <pc:spChg chg="add mod">
          <ac:chgData name="정근채" userId="bf3f9740-ba12-4a95-bdcd-7a89d0b0b3a3" providerId="ADAL" clId="{07123896-BD8F-4D09-8A7E-75A3ED76ADD3}" dt="2023-06-13T00:23:21.594" v="22" actId="14100"/>
          <ac:spMkLst>
            <pc:docMk/>
            <pc:sldMk cId="2312327714" sldId="291"/>
            <ac:spMk id="41" creationId="{AAF5F8B9-CCA5-257E-CFEC-0A7FBE5023CF}"/>
          </ac:spMkLst>
        </pc:spChg>
        <pc:spChg chg="add mod">
          <ac:chgData name="정근채" userId="bf3f9740-ba12-4a95-bdcd-7a89d0b0b3a3" providerId="ADAL" clId="{07123896-BD8F-4D09-8A7E-75A3ED76ADD3}" dt="2023-06-13T00:23:58.803" v="29" actId="14100"/>
          <ac:spMkLst>
            <pc:docMk/>
            <pc:sldMk cId="2312327714" sldId="291"/>
            <ac:spMk id="47" creationId="{58A371EA-F4CA-B5EF-562A-B16835EF4661}"/>
          </ac:spMkLst>
        </pc:spChg>
        <pc:grpChg chg="add mod">
          <ac:chgData name="정근채" userId="bf3f9740-ba12-4a95-bdcd-7a89d0b0b3a3" providerId="ADAL" clId="{07123896-BD8F-4D09-8A7E-75A3ED76ADD3}" dt="2023-06-13T00:23:07.642" v="18" actId="571"/>
          <ac:grpSpMkLst>
            <pc:docMk/>
            <pc:sldMk cId="2312327714" sldId="291"/>
            <ac:grpSpMk id="31" creationId="{6C0C4746-10CB-9EC2-950A-084D1043E1E1}"/>
          </ac:grpSpMkLst>
        </pc:grpChg>
        <pc:picChg chg="mod">
          <ac:chgData name="정근채" userId="bf3f9740-ba12-4a95-bdcd-7a89d0b0b3a3" providerId="ADAL" clId="{07123896-BD8F-4D09-8A7E-75A3ED76ADD3}" dt="2023-06-13T00:23:07.642" v="18" actId="571"/>
          <ac:picMkLst>
            <pc:docMk/>
            <pc:sldMk cId="2312327714" sldId="291"/>
            <ac:picMk id="32" creationId="{EFAA0E21-EF53-BA8B-AA71-7092BDAE3D4B}"/>
          </ac:picMkLst>
        </pc:picChg>
        <pc:picChg chg="mod">
          <ac:chgData name="정근채" userId="bf3f9740-ba12-4a95-bdcd-7a89d0b0b3a3" providerId="ADAL" clId="{07123896-BD8F-4D09-8A7E-75A3ED76ADD3}" dt="2023-06-13T00:23:07.642" v="18" actId="571"/>
          <ac:picMkLst>
            <pc:docMk/>
            <pc:sldMk cId="2312327714" sldId="291"/>
            <ac:picMk id="34" creationId="{31FA80E6-B3CB-796B-92FE-139E48683E0D}"/>
          </ac:picMkLst>
        </pc:picChg>
        <pc:picChg chg="mod">
          <ac:chgData name="정근채" userId="bf3f9740-ba12-4a95-bdcd-7a89d0b0b3a3" providerId="ADAL" clId="{07123896-BD8F-4D09-8A7E-75A3ED76ADD3}" dt="2023-06-13T00:23:07.642" v="18" actId="571"/>
          <ac:picMkLst>
            <pc:docMk/>
            <pc:sldMk cId="2312327714" sldId="291"/>
            <ac:picMk id="35" creationId="{8096019E-64E0-EC00-4369-D682B22FB789}"/>
          </ac:picMkLst>
        </pc:picChg>
        <pc:picChg chg="mod">
          <ac:chgData name="정근채" userId="bf3f9740-ba12-4a95-bdcd-7a89d0b0b3a3" providerId="ADAL" clId="{07123896-BD8F-4D09-8A7E-75A3ED76ADD3}" dt="2023-06-13T00:23:07.642" v="18" actId="571"/>
          <ac:picMkLst>
            <pc:docMk/>
            <pc:sldMk cId="2312327714" sldId="291"/>
            <ac:picMk id="36" creationId="{3A1A0900-6007-470C-888D-F173792655F3}"/>
          </ac:picMkLst>
        </pc:picChg>
        <pc:picChg chg="mod">
          <ac:chgData name="정근채" userId="bf3f9740-ba12-4a95-bdcd-7a89d0b0b3a3" providerId="ADAL" clId="{07123896-BD8F-4D09-8A7E-75A3ED76ADD3}" dt="2023-06-13T00:23:07.642" v="18" actId="571"/>
          <ac:picMkLst>
            <pc:docMk/>
            <pc:sldMk cId="2312327714" sldId="291"/>
            <ac:picMk id="39" creationId="{9B2A2CFE-1775-0327-DCFB-819BD986AA20}"/>
          </ac:picMkLst>
        </pc:picChg>
        <pc:cxnChg chg="add mod">
          <ac:chgData name="정근채" userId="bf3f9740-ba12-4a95-bdcd-7a89d0b0b3a3" providerId="ADAL" clId="{07123896-BD8F-4D09-8A7E-75A3ED76ADD3}" dt="2023-06-13T00:21:49.609" v="16" actId="108"/>
          <ac:cxnSpMkLst>
            <pc:docMk/>
            <pc:sldMk cId="2312327714" sldId="291"/>
            <ac:cxnSpMk id="21" creationId="{C56B8567-3676-06C5-5CCF-A173C584E6DE}"/>
          </ac:cxnSpMkLst>
        </pc:cxnChg>
        <pc:cxnChg chg="add mod">
          <ac:chgData name="정근채" userId="bf3f9740-ba12-4a95-bdcd-7a89d0b0b3a3" providerId="ADAL" clId="{07123896-BD8F-4D09-8A7E-75A3ED76ADD3}" dt="2023-06-13T00:23:51.896" v="27" actId="14100"/>
          <ac:cxnSpMkLst>
            <pc:docMk/>
            <pc:sldMk cId="2312327714" sldId="291"/>
            <ac:cxnSpMk id="42" creationId="{669E8635-82C3-BA47-7A9A-A414F7E9F39B}"/>
          </ac:cxnSpMkLst>
        </pc:cxnChg>
      </pc:sldChg>
    </pc:docChg>
  </pc:docChgLst>
  <pc:docChgLst>
    <pc:chgData name="정근채" userId="bf3f9740-ba12-4a95-bdcd-7a89d0b0b3a3" providerId="ADAL" clId="{504F0968-07BC-4E52-8E29-E14960628B02}"/>
    <pc:docChg chg="undo custSel modSld">
      <pc:chgData name="정근채" userId="bf3f9740-ba12-4a95-bdcd-7a89d0b0b3a3" providerId="ADAL" clId="{504F0968-07BC-4E52-8E29-E14960628B02}" dt="2020-12-21T02:17:21.883" v="1036" actId="404"/>
      <pc:docMkLst>
        <pc:docMk/>
      </pc:docMkLst>
      <pc:sldChg chg="modSp mod">
        <pc:chgData name="정근채" userId="bf3f9740-ba12-4a95-bdcd-7a89d0b0b3a3" providerId="ADAL" clId="{504F0968-07BC-4E52-8E29-E14960628B02}" dt="2020-12-21T00:35:58.353" v="70" actId="20577"/>
        <pc:sldMkLst>
          <pc:docMk/>
          <pc:sldMk cId="2622151317" sldId="257"/>
        </pc:sldMkLst>
        <pc:spChg chg="mod">
          <ac:chgData name="정근채" userId="bf3f9740-ba12-4a95-bdcd-7a89d0b0b3a3" providerId="ADAL" clId="{504F0968-07BC-4E52-8E29-E14960628B02}" dt="2020-12-21T00:35:58.353" v="70" actId="20577"/>
          <ac:spMkLst>
            <pc:docMk/>
            <pc:sldMk cId="2622151317" sldId="257"/>
            <ac:spMk id="5" creationId="{00000000-0000-0000-0000-000000000000}"/>
          </ac:spMkLst>
        </pc:spChg>
      </pc:sldChg>
      <pc:sldChg chg="modSp mod">
        <pc:chgData name="정근채" userId="bf3f9740-ba12-4a95-bdcd-7a89d0b0b3a3" providerId="ADAL" clId="{504F0968-07BC-4E52-8E29-E14960628B02}" dt="2020-12-21T00:48:46.183" v="235"/>
        <pc:sldMkLst>
          <pc:docMk/>
          <pc:sldMk cId="3803076469" sldId="259"/>
        </pc:sldMkLst>
        <pc:spChg chg="mod">
          <ac:chgData name="정근채" userId="bf3f9740-ba12-4a95-bdcd-7a89d0b0b3a3" providerId="ADAL" clId="{504F0968-07BC-4E52-8E29-E14960628B02}" dt="2020-12-21T00:48:46.183" v="235"/>
          <ac:spMkLst>
            <pc:docMk/>
            <pc:sldMk cId="3803076469" sldId="259"/>
            <ac:spMk id="5" creationId="{00000000-0000-0000-0000-000000000000}"/>
          </ac:spMkLst>
        </pc:spChg>
      </pc:sldChg>
      <pc:sldChg chg="addSp delSp modSp mod">
        <pc:chgData name="정근채" userId="bf3f9740-ba12-4a95-bdcd-7a89d0b0b3a3" providerId="ADAL" clId="{504F0968-07BC-4E52-8E29-E14960628B02}" dt="2020-12-21T00:53:29.154" v="299" actId="1076"/>
        <pc:sldMkLst>
          <pc:docMk/>
          <pc:sldMk cId="3213863404" sldId="261"/>
        </pc:sldMkLst>
        <pc:spChg chg="mod">
          <ac:chgData name="정근채" userId="bf3f9740-ba12-4a95-bdcd-7a89d0b0b3a3" providerId="ADAL" clId="{504F0968-07BC-4E52-8E29-E14960628B02}" dt="2020-12-21T00:51:56.011" v="244"/>
          <ac:spMkLst>
            <pc:docMk/>
            <pc:sldMk cId="3213863404" sldId="261"/>
            <ac:spMk id="4" creationId="{00000000-0000-0000-0000-000000000000}"/>
          </ac:spMkLst>
        </pc:spChg>
        <pc:spChg chg="mod">
          <ac:chgData name="정근채" userId="bf3f9740-ba12-4a95-bdcd-7a89d0b0b3a3" providerId="ADAL" clId="{504F0968-07BC-4E52-8E29-E14960628B02}" dt="2020-12-21T00:47:03.538" v="159" actId="58"/>
          <ac:spMkLst>
            <pc:docMk/>
            <pc:sldMk cId="3213863404" sldId="261"/>
            <ac:spMk id="5" creationId="{00000000-0000-0000-0000-000000000000}"/>
          </ac:spMkLst>
        </pc:spChg>
        <pc:spChg chg="add del">
          <ac:chgData name="정근채" userId="bf3f9740-ba12-4a95-bdcd-7a89d0b0b3a3" providerId="ADAL" clId="{504F0968-07BC-4E52-8E29-E14960628B02}" dt="2020-12-21T00:52:00.042" v="246" actId="22"/>
          <ac:spMkLst>
            <pc:docMk/>
            <pc:sldMk cId="3213863404" sldId="261"/>
            <ac:spMk id="8" creationId="{75D9F7A3-A94A-49A8-B51F-A9AC5303B886}"/>
          </ac:spMkLst>
        </pc:spChg>
        <pc:spChg chg="add mod">
          <ac:chgData name="정근채" userId="bf3f9740-ba12-4a95-bdcd-7a89d0b0b3a3" providerId="ADAL" clId="{504F0968-07BC-4E52-8E29-E14960628B02}" dt="2020-12-21T00:52:47.340" v="292" actId="1076"/>
          <ac:spMkLst>
            <pc:docMk/>
            <pc:sldMk cId="3213863404" sldId="261"/>
            <ac:spMk id="10" creationId="{1857BC15-5643-4AC1-9914-D24780CCBD1C}"/>
          </ac:spMkLst>
        </pc:spChg>
        <pc:spChg chg="add mod">
          <ac:chgData name="정근채" userId="bf3f9740-ba12-4a95-bdcd-7a89d0b0b3a3" providerId="ADAL" clId="{504F0968-07BC-4E52-8E29-E14960628B02}" dt="2020-12-21T00:53:29.154" v="299" actId="1076"/>
          <ac:spMkLst>
            <pc:docMk/>
            <pc:sldMk cId="3213863404" sldId="261"/>
            <ac:spMk id="11" creationId="{775D249E-2E71-4C38-B7E1-BDFEC21DEE14}"/>
          </ac:spMkLst>
        </pc:spChg>
      </pc:sldChg>
      <pc:sldChg chg="addSp modSp mod">
        <pc:chgData name="정근채" userId="bf3f9740-ba12-4a95-bdcd-7a89d0b0b3a3" providerId="ADAL" clId="{504F0968-07BC-4E52-8E29-E14960628B02}" dt="2020-12-21T00:52:58.709" v="295" actId="1076"/>
        <pc:sldMkLst>
          <pc:docMk/>
          <pc:sldMk cId="1698819555" sldId="262"/>
        </pc:sldMkLst>
        <pc:spChg chg="mod">
          <ac:chgData name="정근채" userId="bf3f9740-ba12-4a95-bdcd-7a89d0b0b3a3" providerId="ADAL" clId="{504F0968-07BC-4E52-8E29-E14960628B02}" dt="2020-12-21T00:49:53.499" v="242" actId="207"/>
          <ac:spMkLst>
            <pc:docMk/>
            <pc:sldMk cId="1698819555" sldId="262"/>
            <ac:spMk id="5" creationId="{00000000-0000-0000-0000-000000000000}"/>
          </ac:spMkLst>
        </pc:spChg>
        <pc:spChg chg="add mod">
          <ac:chgData name="정근채" userId="bf3f9740-ba12-4a95-bdcd-7a89d0b0b3a3" providerId="ADAL" clId="{504F0968-07BC-4E52-8E29-E14960628B02}" dt="2020-12-21T00:52:58.709" v="295" actId="1076"/>
          <ac:spMkLst>
            <pc:docMk/>
            <pc:sldMk cId="1698819555" sldId="262"/>
            <ac:spMk id="9" creationId="{3C1D413A-8853-44EB-9EAA-9F67D8304B69}"/>
          </ac:spMkLst>
        </pc:spChg>
      </pc:sldChg>
      <pc:sldChg chg="modSp mod">
        <pc:chgData name="정근채" userId="bf3f9740-ba12-4a95-bdcd-7a89d0b0b3a3" providerId="ADAL" clId="{504F0968-07BC-4E52-8E29-E14960628B02}" dt="2020-12-21T00:56:23.297" v="307"/>
        <pc:sldMkLst>
          <pc:docMk/>
          <pc:sldMk cId="3634128325" sldId="264"/>
        </pc:sldMkLst>
        <pc:spChg chg="mod">
          <ac:chgData name="정근채" userId="bf3f9740-ba12-4a95-bdcd-7a89d0b0b3a3" providerId="ADAL" clId="{504F0968-07BC-4E52-8E29-E14960628B02}" dt="2020-12-21T00:56:23.297" v="307"/>
          <ac:spMkLst>
            <pc:docMk/>
            <pc:sldMk cId="3634128325" sldId="264"/>
            <ac:spMk id="3" creationId="{00000000-0000-0000-0000-000000000000}"/>
          </ac:spMkLst>
        </pc:spChg>
      </pc:sldChg>
      <pc:sldChg chg="modSp mod">
        <pc:chgData name="정근채" userId="bf3f9740-ba12-4a95-bdcd-7a89d0b0b3a3" providerId="ADAL" clId="{504F0968-07BC-4E52-8E29-E14960628B02}" dt="2020-12-21T01:12:27.481" v="359" actId="58"/>
        <pc:sldMkLst>
          <pc:docMk/>
          <pc:sldMk cId="2978005272" sldId="266"/>
        </pc:sldMkLst>
        <pc:spChg chg="mod">
          <ac:chgData name="정근채" userId="bf3f9740-ba12-4a95-bdcd-7a89d0b0b3a3" providerId="ADAL" clId="{504F0968-07BC-4E52-8E29-E14960628B02}" dt="2020-12-21T01:12:27.481" v="359" actId="58"/>
          <ac:spMkLst>
            <pc:docMk/>
            <pc:sldMk cId="2978005272" sldId="266"/>
            <ac:spMk id="5" creationId="{00000000-0000-0000-0000-000000000000}"/>
          </ac:spMkLst>
        </pc:spChg>
      </pc:sldChg>
      <pc:sldChg chg="modSp mod">
        <pc:chgData name="정근채" userId="bf3f9740-ba12-4a95-bdcd-7a89d0b0b3a3" providerId="ADAL" clId="{504F0968-07BC-4E52-8E29-E14960628B02}" dt="2020-12-21T01:16:46.486" v="360" actId="207"/>
        <pc:sldMkLst>
          <pc:docMk/>
          <pc:sldMk cId="1339016236" sldId="268"/>
        </pc:sldMkLst>
        <pc:spChg chg="mod">
          <ac:chgData name="정근채" userId="bf3f9740-ba12-4a95-bdcd-7a89d0b0b3a3" providerId="ADAL" clId="{504F0968-07BC-4E52-8E29-E14960628B02}" dt="2020-12-21T01:16:46.486" v="360" actId="207"/>
          <ac:spMkLst>
            <pc:docMk/>
            <pc:sldMk cId="1339016236" sldId="268"/>
            <ac:spMk id="3" creationId="{00000000-0000-0000-0000-000000000000}"/>
          </ac:spMkLst>
        </pc:spChg>
      </pc:sldChg>
      <pc:sldChg chg="modSp mod">
        <pc:chgData name="정근채" userId="bf3f9740-ba12-4a95-bdcd-7a89d0b0b3a3" providerId="ADAL" clId="{504F0968-07BC-4E52-8E29-E14960628B02}" dt="2020-12-21T01:29:23.670" v="460" actId="6549"/>
        <pc:sldMkLst>
          <pc:docMk/>
          <pc:sldMk cId="3000243725" sldId="274"/>
        </pc:sldMkLst>
        <pc:spChg chg="mod">
          <ac:chgData name="정근채" userId="bf3f9740-ba12-4a95-bdcd-7a89d0b0b3a3" providerId="ADAL" clId="{504F0968-07BC-4E52-8E29-E14960628B02}" dt="2020-12-21T01:29:23.670" v="460" actId="6549"/>
          <ac:spMkLst>
            <pc:docMk/>
            <pc:sldMk cId="3000243725" sldId="274"/>
            <ac:spMk id="6" creationId="{00000000-0000-0000-0000-000000000000}"/>
          </ac:spMkLst>
        </pc:spChg>
      </pc:sldChg>
      <pc:sldChg chg="addSp delSp modSp mod">
        <pc:chgData name="정근채" userId="bf3f9740-ba12-4a95-bdcd-7a89d0b0b3a3" providerId="ADAL" clId="{504F0968-07BC-4E52-8E29-E14960628B02}" dt="2020-12-21T01:27:51.910" v="424" actId="1036"/>
        <pc:sldMkLst>
          <pc:docMk/>
          <pc:sldMk cId="3230245866" sldId="278"/>
        </pc:sldMkLst>
        <pc:spChg chg="add del mod">
          <ac:chgData name="정근채" userId="bf3f9740-ba12-4a95-bdcd-7a89d0b0b3a3" providerId="ADAL" clId="{504F0968-07BC-4E52-8E29-E14960628B02}" dt="2020-12-21T01:27:09.808" v="409" actId="478"/>
          <ac:spMkLst>
            <pc:docMk/>
            <pc:sldMk cId="3230245866" sldId="278"/>
            <ac:spMk id="5" creationId="{978FF1F9-8FCD-486A-8AAB-7DC885508297}"/>
          </ac:spMkLst>
        </pc:spChg>
        <pc:spChg chg="add mod">
          <ac:chgData name="정근채" userId="bf3f9740-ba12-4a95-bdcd-7a89d0b0b3a3" providerId="ADAL" clId="{504F0968-07BC-4E52-8E29-E14960628B02}" dt="2020-12-21T01:27:51.910" v="424" actId="1036"/>
          <ac:spMkLst>
            <pc:docMk/>
            <pc:sldMk cId="3230245866" sldId="278"/>
            <ac:spMk id="6" creationId="{42648684-BE36-4E54-B2F5-0DB538A8A6E8}"/>
          </ac:spMkLst>
        </pc:spChg>
        <pc:picChg chg="add mod modCrop">
          <ac:chgData name="정근채" userId="bf3f9740-ba12-4a95-bdcd-7a89d0b0b3a3" providerId="ADAL" clId="{504F0968-07BC-4E52-8E29-E14960628B02}" dt="2020-12-21T01:27:42.150" v="421" actId="1076"/>
          <ac:picMkLst>
            <pc:docMk/>
            <pc:sldMk cId="3230245866" sldId="278"/>
            <ac:picMk id="9" creationId="{9033F3F7-1B01-4068-88F0-33A81E3D8D50}"/>
          </ac:picMkLst>
        </pc:picChg>
      </pc:sldChg>
      <pc:sldChg chg="addSp modSp mod">
        <pc:chgData name="정근채" userId="bf3f9740-ba12-4a95-bdcd-7a89d0b0b3a3" providerId="ADAL" clId="{504F0968-07BC-4E52-8E29-E14960628B02}" dt="2020-12-21T01:38:05.736" v="469" actId="11529"/>
        <pc:sldMkLst>
          <pc:docMk/>
          <pc:sldMk cId="4066477903" sldId="280"/>
        </pc:sldMkLst>
        <pc:picChg chg="add mod modCrop">
          <ac:chgData name="정근채" userId="bf3f9740-ba12-4a95-bdcd-7a89d0b0b3a3" providerId="ADAL" clId="{504F0968-07BC-4E52-8E29-E14960628B02}" dt="2020-12-21T01:37:54.413" v="468" actId="208"/>
          <ac:picMkLst>
            <pc:docMk/>
            <pc:sldMk cId="4066477903" sldId="280"/>
            <ac:picMk id="6" creationId="{8ABC69E0-1B50-41CD-B784-41AFE2F7C940}"/>
          </ac:picMkLst>
        </pc:picChg>
        <pc:cxnChg chg="add">
          <ac:chgData name="정근채" userId="bf3f9740-ba12-4a95-bdcd-7a89d0b0b3a3" providerId="ADAL" clId="{504F0968-07BC-4E52-8E29-E14960628B02}" dt="2020-12-21T01:38:05.736" v="469" actId="11529"/>
          <ac:cxnSpMkLst>
            <pc:docMk/>
            <pc:sldMk cId="4066477903" sldId="280"/>
            <ac:cxnSpMk id="8" creationId="{7FDBF1A0-FB53-4233-9F62-AD601AACA552}"/>
          </ac:cxnSpMkLst>
        </pc:cxnChg>
      </pc:sldChg>
      <pc:sldChg chg="addSp modSp mod">
        <pc:chgData name="정근채" userId="bf3f9740-ba12-4a95-bdcd-7a89d0b0b3a3" providerId="ADAL" clId="{504F0968-07BC-4E52-8E29-E14960628B02}" dt="2020-12-21T01:43:48.804" v="483" actId="14100"/>
        <pc:sldMkLst>
          <pc:docMk/>
          <pc:sldMk cId="1975856057" sldId="282"/>
        </pc:sldMkLst>
        <pc:picChg chg="add mod">
          <ac:chgData name="정근채" userId="bf3f9740-ba12-4a95-bdcd-7a89d0b0b3a3" providerId="ADAL" clId="{504F0968-07BC-4E52-8E29-E14960628B02}" dt="2020-12-21T01:43:05.795" v="479" actId="1076"/>
          <ac:picMkLst>
            <pc:docMk/>
            <pc:sldMk cId="1975856057" sldId="282"/>
            <ac:picMk id="7" creationId="{87375DB3-3892-4930-A82B-29A3156E8A91}"/>
          </ac:picMkLst>
        </pc:picChg>
        <pc:cxnChg chg="add mod">
          <ac:chgData name="정근채" userId="bf3f9740-ba12-4a95-bdcd-7a89d0b0b3a3" providerId="ADAL" clId="{504F0968-07BC-4E52-8E29-E14960628B02}" dt="2020-12-21T01:43:48.804" v="483" actId="14100"/>
          <ac:cxnSpMkLst>
            <pc:docMk/>
            <pc:sldMk cId="1975856057" sldId="282"/>
            <ac:cxnSpMk id="8" creationId="{E1E1E1DA-69D5-4CE0-8A1E-4B7782D14D83}"/>
          </ac:cxnSpMkLst>
        </pc:cxnChg>
      </pc:sldChg>
      <pc:sldChg chg="addSp modSp mod">
        <pc:chgData name="정근채" userId="bf3f9740-ba12-4a95-bdcd-7a89d0b0b3a3" providerId="ADAL" clId="{504F0968-07BC-4E52-8E29-E14960628B02}" dt="2020-12-21T01:47:29.566" v="485" actId="1076"/>
        <pc:sldMkLst>
          <pc:docMk/>
          <pc:sldMk cId="3387140324" sldId="283"/>
        </pc:sldMkLst>
        <pc:picChg chg="add mod">
          <ac:chgData name="정근채" userId="bf3f9740-ba12-4a95-bdcd-7a89d0b0b3a3" providerId="ADAL" clId="{504F0968-07BC-4E52-8E29-E14960628B02}" dt="2020-12-21T01:47:29.566" v="485" actId="1076"/>
          <ac:picMkLst>
            <pc:docMk/>
            <pc:sldMk cId="3387140324" sldId="283"/>
            <ac:picMk id="10" creationId="{7DC53DF3-B4EF-4D63-8FDB-74ADD9557656}"/>
          </ac:picMkLst>
        </pc:picChg>
      </pc:sldChg>
      <pc:sldChg chg="modSp mod">
        <pc:chgData name="정근채" userId="bf3f9740-ba12-4a95-bdcd-7a89d0b0b3a3" providerId="ADAL" clId="{504F0968-07BC-4E52-8E29-E14960628B02}" dt="2020-12-21T01:49:55.385" v="534"/>
        <pc:sldMkLst>
          <pc:docMk/>
          <pc:sldMk cId="279612659" sldId="284"/>
        </pc:sldMkLst>
        <pc:spChg chg="mod">
          <ac:chgData name="정근채" userId="bf3f9740-ba12-4a95-bdcd-7a89d0b0b3a3" providerId="ADAL" clId="{504F0968-07BC-4E52-8E29-E14960628B02}" dt="2020-12-21T01:49:55.385" v="534"/>
          <ac:spMkLst>
            <pc:docMk/>
            <pc:sldMk cId="279612659" sldId="284"/>
            <ac:spMk id="5" creationId="{00000000-0000-0000-0000-000000000000}"/>
          </ac:spMkLst>
        </pc:spChg>
      </pc:sldChg>
      <pc:sldChg chg="addSp modSp mod">
        <pc:chgData name="정근채" userId="bf3f9740-ba12-4a95-bdcd-7a89d0b0b3a3" providerId="ADAL" clId="{504F0968-07BC-4E52-8E29-E14960628B02}" dt="2020-12-21T01:58:17.153" v="631" actId="1076"/>
        <pc:sldMkLst>
          <pc:docMk/>
          <pc:sldMk cId="4109043168" sldId="285"/>
        </pc:sldMkLst>
        <pc:spChg chg="mod">
          <ac:chgData name="정근채" userId="bf3f9740-ba12-4a95-bdcd-7a89d0b0b3a3" providerId="ADAL" clId="{504F0968-07BC-4E52-8E29-E14960628B02}" dt="2020-12-21T01:55:49.013" v="568" actId="14100"/>
          <ac:spMkLst>
            <pc:docMk/>
            <pc:sldMk cId="4109043168" sldId="285"/>
            <ac:spMk id="2" creationId="{00000000-0000-0000-0000-000000000000}"/>
          </ac:spMkLst>
        </pc:spChg>
        <pc:spChg chg="mod">
          <ac:chgData name="정근채" userId="bf3f9740-ba12-4a95-bdcd-7a89d0b0b3a3" providerId="ADAL" clId="{504F0968-07BC-4E52-8E29-E14960628B02}" dt="2020-12-21T01:57:29.829" v="628" actId="207"/>
          <ac:spMkLst>
            <pc:docMk/>
            <pc:sldMk cId="4109043168" sldId="285"/>
            <ac:spMk id="8" creationId="{00000000-0000-0000-0000-000000000000}"/>
          </ac:spMkLst>
        </pc:spChg>
        <pc:picChg chg="add mod modCrop">
          <ac:chgData name="정근채" userId="bf3f9740-ba12-4a95-bdcd-7a89d0b0b3a3" providerId="ADAL" clId="{504F0968-07BC-4E52-8E29-E14960628B02}" dt="2020-12-21T01:53:43.617" v="559" actId="1076"/>
          <ac:picMkLst>
            <pc:docMk/>
            <pc:sldMk cId="4109043168" sldId="285"/>
            <ac:picMk id="5" creationId="{2B05C388-7571-4207-B490-8D3D22039759}"/>
          </ac:picMkLst>
        </pc:picChg>
        <pc:picChg chg="add mod">
          <ac:chgData name="정근채" userId="bf3f9740-ba12-4a95-bdcd-7a89d0b0b3a3" providerId="ADAL" clId="{504F0968-07BC-4E52-8E29-E14960628B02}" dt="2020-12-21T01:55:24.883" v="564" actId="1076"/>
          <ac:picMkLst>
            <pc:docMk/>
            <pc:sldMk cId="4109043168" sldId="285"/>
            <ac:picMk id="6" creationId="{E968C957-E9CB-471F-B5B3-95FF32746EA9}"/>
          </ac:picMkLst>
        </pc:picChg>
        <pc:picChg chg="add mod">
          <ac:chgData name="정근채" userId="bf3f9740-ba12-4a95-bdcd-7a89d0b0b3a3" providerId="ADAL" clId="{504F0968-07BC-4E52-8E29-E14960628B02}" dt="2020-12-21T01:55:56.933" v="570" actId="14100"/>
          <ac:picMkLst>
            <pc:docMk/>
            <pc:sldMk cId="4109043168" sldId="285"/>
            <ac:picMk id="9" creationId="{B11561A0-AE57-4122-96F6-07452825A6EC}"/>
          </ac:picMkLst>
        </pc:picChg>
        <pc:picChg chg="add mod modCrop">
          <ac:chgData name="정근채" userId="bf3f9740-ba12-4a95-bdcd-7a89d0b0b3a3" providerId="ADAL" clId="{504F0968-07BC-4E52-8E29-E14960628B02}" dt="2020-12-21T01:58:17.153" v="631" actId="1076"/>
          <ac:picMkLst>
            <pc:docMk/>
            <pc:sldMk cId="4109043168" sldId="285"/>
            <ac:picMk id="10" creationId="{37ED32B9-F6FE-4934-9B0C-05C168AD45A2}"/>
          </ac:picMkLst>
        </pc:picChg>
      </pc:sldChg>
      <pc:sldChg chg="addSp modSp mod">
        <pc:chgData name="정근채" userId="bf3f9740-ba12-4a95-bdcd-7a89d0b0b3a3" providerId="ADAL" clId="{504F0968-07BC-4E52-8E29-E14960628B02}" dt="2020-12-21T02:04:49.192" v="871" actId="1076"/>
        <pc:sldMkLst>
          <pc:docMk/>
          <pc:sldMk cId="2132934676" sldId="286"/>
        </pc:sldMkLst>
        <pc:spChg chg="mod">
          <ac:chgData name="정근채" userId="bf3f9740-ba12-4a95-bdcd-7a89d0b0b3a3" providerId="ADAL" clId="{504F0968-07BC-4E52-8E29-E14960628B02}" dt="2020-12-21T02:02:18.600" v="789"/>
          <ac:spMkLst>
            <pc:docMk/>
            <pc:sldMk cId="2132934676" sldId="286"/>
            <ac:spMk id="2" creationId="{00000000-0000-0000-0000-000000000000}"/>
          </ac:spMkLst>
        </pc:spChg>
        <pc:spChg chg="add mod">
          <ac:chgData name="정근채" userId="bf3f9740-ba12-4a95-bdcd-7a89d0b0b3a3" providerId="ADAL" clId="{504F0968-07BC-4E52-8E29-E14960628B02}" dt="2020-12-21T02:03:54.444" v="812" actId="208"/>
          <ac:spMkLst>
            <pc:docMk/>
            <pc:sldMk cId="2132934676" sldId="286"/>
            <ac:spMk id="13" creationId="{CAA53F4C-AF9C-48AA-AF8E-11410378A017}"/>
          </ac:spMkLst>
        </pc:spChg>
        <pc:spChg chg="add mod">
          <ac:chgData name="정근채" userId="bf3f9740-ba12-4a95-bdcd-7a89d0b0b3a3" providerId="ADAL" clId="{504F0968-07BC-4E52-8E29-E14960628B02}" dt="2020-12-21T02:04:49.192" v="871" actId="1076"/>
          <ac:spMkLst>
            <pc:docMk/>
            <pc:sldMk cId="2132934676" sldId="286"/>
            <ac:spMk id="14" creationId="{B870AD9C-1531-4779-9F05-3E649C403B0D}"/>
          </ac:spMkLst>
        </pc:spChg>
        <pc:picChg chg="add mod">
          <ac:chgData name="정근채" userId="bf3f9740-ba12-4a95-bdcd-7a89d0b0b3a3" providerId="ADAL" clId="{504F0968-07BC-4E52-8E29-E14960628B02}" dt="2020-12-21T02:04:04.161" v="815" actId="1076"/>
          <ac:picMkLst>
            <pc:docMk/>
            <pc:sldMk cId="2132934676" sldId="286"/>
            <ac:picMk id="12" creationId="{ADF1C6CC-D47E-4292-ADC6-2D17BD998C58}"/>
          </ac:picMkLst>
        </pc:picChg>
      </pc:sldChg>
      <pc:sldChg chg="addSp modSp mod">
        <pc:chgData name="정근채" userId="bf3f9740-ba12-4a95-bdcd-7a89d0b0b3a3" providerId="ADAL" clId="{504F0968-07BC-4E52-8E29-E14960628B02}" dt="2020-12-21T02:01:23.797" v="781" actId="14100"/>
        <pc:sldMkLst>
          <pc:docMk/>
          <pc:sldMk cId="667862373" sldId="289"/>
        </pc:sldMkLst>
        <pc:spChg chg="mod">
          <ac:chgData name="정근채" userId="bf3f9740-ba12-4a95-bdcd-7a89d0b0b3a3" providerId="ADAL" clId="{504F0968-07BC-4E52-8E29-E14960628B02}" dt="2020-12-21T01:52:16.963" v="555" actId="20577"/>
          <ac:spMkLst>
            <pc:docMk/>
            <pc:sldMk cId="667862373" sldId="289"/>
            <ac:spMk id="2" creationId="{00000000-0000-0000-0000-000000000000}"/>
          </ac:spMkLst>
        </pc:spChg>
        <pc:spChg chg="add mod">
          <ac:chgData name="정근채" userId="bf3f9740-ba12-4a95-bdcd-7a89d0b0b3a3" providerId="ADAL" clId="{504F0968-07BC-4E52-8E29-E14960628B02}" dt="2020-12-21T02:01:23.797" v="781" actId="14100"/>
          <ac:spMkLst>
            <pc:docMk/>
            <pc:sldMk cId="667862373" sldId="289"/>
            <ac:spMk id="3" creationId="{B4122621-C65B-4F0E-9A8D-21F22A9B8F80}"/>
          </ac:spMkLst>
        </pc:spChg>
        <pc:spChg chg="add mod">
          <ac:chgData name="정근채" userId="bf3f9740-ba12-4a95-bdcd-7a89d0b0b3a3" providerId="ADAL" clId="{504F0968-07BC-4E52-8E29-E14960628B02}" dt="2020-12-21T02:01:00.049" v="761" actId="1076"/>
          <ac:spMkLst>
            <pc:docMk/>
            <pc:sldMk cId="667862373" sldId="289"/>
            <ac:spMk id="7" creationId="{CCB037A9-66AC-4861-AC64-A1898D2198BA}"/>
          </ac:spMkLst>
        </pc:spChg>
      </pc:sldChg>
      <pc:sldChg chg="addSp modSp mod">
        <pc:chgData name="정근채" userId="bf3f9740-ba12-4a95-bdcd-7a89d0b0b3a3" providerId="ADAL" clId="{504F0968-07BC-4E52-8E29-E14960628B02}" dt="2020-12-21T02:14:46.137" v="923" actId="14100"/>
        <pc:sldMkLst>
          <pc:docMk/>
          <pc:sldMk cId="2784430645" sldId="290"/>
        </pc:sldMkLst>
        <pc:spChg chg="mod">
          <ac:chgData name="정근채" userId="bf3f9740-ba12-4a95-bdcd-7a89d0b0b3a3" providerId="ADAL" clId="{504F0968-07BC-4E52-8E29-E14960628B02}" dt="2020-12-21T02:02:34.039" v="802" actId="20577"/>
          <ac:spMkLst>
            <pc:docMk/>
            <pc:sldMk cId="2784430645" sldId="290"/>
            <ac:spMk id="2" creationId="{00000000-0000-0000-0000-000000000000}"/>
          </ac:spMkLst>
        </pc:spChg>
        <pc:spChg chg="add mod">
          <ac:chgData name="정근채" userId="bf3f9740-ba12-4a95-bdcd-7a89d0b0b3a3" providerId="ADAL" clId="{504F0968-07BC-4E52-8E29-E14960628B02}" dt="2020-12-21T02:06:57.497" v="881" actId="1076"/>
          <ac:spMkLst>
            <pc:docMk/>
            <pc:sldMk cId="2784430645" sldId="290"/>
            <ac:spMk id="9" creationId="{F6DE665F-D1EA-4E08-BB24-E9203BB7B04A}"/>
          </ac:spMkLst>
        </pc:spChg>
        <pc:spChg chg="add mod">
          <ac:chgData name="정근채" userId="bf3f9740-ba12-4a95-bdcd-7a89d0b0b3a3" providerId="ADAL" clId="{504F0968-07BC-4E52-8E29-E14960628B02}" dt="2020-12-21T02:14:32.872" v="919" actId="1076"/>
          <ac:spMkLst>
            <pc:docMk/>
            <pc:sldMk cId="2784430645" sldId="290"/>
            <ac:spMk id="13" creationId="{2CA53F7A-D475-4EFD-9BF1-B355AEF1A0BB}"/>
          </ac:spMkLst>
        </pc:spChg>
        <pc:spChg chg="add mod">
          <ac:chgData name="정근채" userId="bf3f9740-ba12-4a95-bdcd-7a89d0b0b3a3" providerId="ADAL" clId="{504F0968-07BC-4E52-8E29-E14960628B02}" dt="2020-12-21T02:14:32.872" v="919" actId="1076"/>
          <ac:spMkLst>
            <pc:docMk/>
            <pc:sldMk cId="2784430645" sldId="290"/>
            <ac:spMk id="14" creationId="{97D7CC5F-8BF1-47C5-9EE6-65C35A2BA960}"/>
          </ac:spMkLst>
        </pc:spChg>
        <pc:picChg chg="add mod">
          <ac:chgData name="정근채" userId="bf3f9740-ba12-4a95-bdcd-7a89d0b0b3a3" providerId="ADAL" clId="{504F0968-07BC-4E52-8E29-E14960628B02}" dt="2020-12-21T02:14:05.644" v="917" actId="1076"/>
          <ac:picMkLst>
            <pc:docMk/>
            <pc:sldMk cId="2784430645" sldId="290"/>
            <ac:picMk id="11" creationId="{BBB82936-8C7A-4EB4-9E6C-E61D09E039F9}"/>
          </ac:picMkLst>
        </pc:picChg>
        <pc:cxnChg chg="add mod">
          <ac:chgData name="정근채" userId="bf3f9740-ba12-4a95-bdcd-7a89d0b0b3a3" providerId="ADAL" clId="{504F0968-07BC-4E52-8E29-E14960628B02}" dt="2020-12-21T02:14:32.872" v="919" actId="1076"/>
          <ac:cxnSpMkLst>
            <pc:docMk/>
            <pc:sldMk cId="2784430645" sldId="290"/>
            <ac:cxnSpMk id="12" creationId="{C79DC76E-EA0C-43FF-BB70-C071A3D7E847}"/>
          </ac:cxnSpMkLst>
        </pc:cxnChg>
        <pc:cxnChg chg="add mod">
          <ac:chgData name="정근채" userId="bf3f9740-ba12-4a95-bdcd-7a89d0b0b3a3" providerId="ADAL" clId="{504F0968-07BC-4E52-8E29-E14960628B02}" dt="2020-12-21T02:14:46.137" v="923" actId="14100"/>
          <ac:cxnSpMkLst>
            <pc:docMk/>
            <pc:sldMk cId="2784430645" sldId="290"/>
            <ac:cxnSpMk id="15" creationId="{DAD743F3-A39A-4458-9873-A60ADABE20D5}"/>
          </ac:cxnSpMkLst>
        </pc:cxnChg>
      </pc:sldChg>
      <pc:sldChg chg="addSp modSp mod">
        <pc:chgData name="정근채" userId="bf3f9740-ba12-4a95-bdcd-7a89d0b0b3a3" providerId="ADAL" clId="{504F0968-07BC-4E52-8E29-E14960628B02}" dt="2020-12-21T02:17:21.883" v="1036" actId="404"/>
        <pc:sldMkLst>
          <pc:docMk/>
          <pc:sldMk cId="2312327714" sldId="291"/>
        </pc:sldMkLst>
        <pc:spChg chg="mod">
          <ac:chgData name="정근채" userId="bf3f9740-ba12-4a95-bdcd-7a89d0b0b3a3" providerId="ADAL" clId="{504F0968-07BC-4E52-8E29-E14960628B02}" dt="2020-12-21T02:02:38.581" v="808" actId="20577"/>
          <ac:spMkLst>
            <pc:docMk/>
            <pc:sldMk cId="2312327714" sldId="291"/>
            <ac:spMk id="2" creationId="{00000000-0000-0000-0000-000000000000}"/>
          </ac:spMkLst>
        </pc:spChg>
        <pc:spChg chg="mod">
          <ac:chgData name="정근채" userId="bf3f9740-ba12-4a95-bdcd-7a89d0b0b3a3" providerId="ADAL" clId="{504F0968-07BC-4E52-8E29-E14960628B02}" dt="2020-12-21T02:17:21.883" v="1036" actId="404"/>
          <ac:spMkLst>
            <pc:docMk/>
            <pc:sldMk cId="2312327714" sldId="291"/>
            <ac:spMk id="14" creationId="{00000000-0000-0000-0000-000000000000}"/>
          </ac:spMkLst>
        </pc:spChg>
        <pc:spChg chg="add mod">
          <ac:chgData name="정근채" userId="bf3f9740-ba12-4a95-bdcd-7a89d0b0b3a3" providerId="ADAL" clId="{504F0968-07BC-4E52-8E29-E14960628B02}" dt="2020-12-21T02:07:08.594" v="883" actId="1076"/>
          <ac:spMkLst>
            <pc:docMk/>
            <pc:sldMk cId="2312327714" sldId="291"/>
            <ac:spMk id="15" creationId="{AD17A6C1-0D59-4D97-A4EA-B01E93F29EA2}"/>
          </ac:spMkLst>
        </pc:spChg>
        <pc:spChg chg="add mod">
          <ac:chgData name="정근채" userId="bf3f9740-ba12-4a95-bdcd-7a89d0b0b3a3" providerId="ADAL" clId="{504F0968-07BC-4E52-8E29-E14960628B02}" dt="2020-12-21T02:10:28.141" v="901" actId="207"/>
          <ac:spMkLst>
            <pc:docMk/>
            <pc:sldMk cId="2312327714" sldId="291"/>
            <ac:spMk id="23" creationId="{721F2899-9025-4813-9643-4821C4C6D520}"/>
          </ac:spMkLst>
        </pc:spChg>
        <pc:spChg chg="add mod">
          <ac:chgData name="정근채" userId="bf3f9740-ba12-4a95-bdcd-7a89d0b0b3a3" providerId="ADAL" clId="{504F0968-07BC-4E52-8E29-E14960628B02}" dt="2020-12-21T02:10:55.331" v="909"/>
          <ac:spMkLst>
            <pc:docMk/>
            <pc:sldMk cId="2312327714" sldId="291"/>
            <ac:spMk id="24" creationId="{12869EA1-8C9B-4081-ABB6-EE75C283301B}"/>
          </ac:spMkLst>
        </pc:spChg>
        <pc:spChg chg="add mod">
          <ac:chgData name="정근채" userId="bf3f9740-ba12-4a95-bdcd-7a89d0b0b3a3" providerId="ADAL" clId="{504F0968-07BC-4E52-8E29-E14960628B02}" dt="2020-12-21T02:10:51.353" v="906" actId="571"/>
          <ac:spMkLst>
            <pc:docMk/>
            <pc:sldMk cId="2312327714" sldId="291"/>
            <ac:spMk id="26" creationId="{C57D4DDA-174E-45EB-8CE6-A86E03CB571E}"/>
          </ac:spMkLst>
        </pc:spChg>
        <pc:spChg chg="add mod">
          <ac:chgData name="정근채" userId="bf3f9740-ba12-4a95-bdcd-7a89d0b0b3a3" providerId="ADAL" clId="{504F0968-07BC-4E52-8E29-E14960628B02}" dt="2020-12-21T02:11:02.923" v="913"/>
          <ac:spMkLst>
            <pc:docMk/>
            <pc:sldMk cId="2312327714" sldId="291"/>
            <ac:spMk id="27" creationId="{62B37952-308A-4F8D-9D98-E8CF5E562617}"/>
          </ac:spMkLst>
        </pc:spChg>
        <pc:spChg chg="add mod">
          <ac:chgData name="정근채" userId="bf3f9740-ba12-4a95-bdcd-7a89d0b0b3a3" providerId="ADAL" clId="{504F0968-07BC-4E52-8E29-E14960628B02}" dt="2020-12-21T02:16:17.929" v="931" actId="571"/>
          <ac:spMkLst>
            <pc:docMk/>
            <pc:sldMk cId="2312327714" sldId="291"/>
            <ac:spMk id="37" creationId="{F4904B9C-8C0D-4FA5-A06B-EB85ADB9CE10}"/>
          </ac:spMkLst>
        </pc:spChg>
        <pc:spChg chg="add mod">
          <ac:chgData name="정근채" userId="bf3f9740-ba12-4a95-bdcd-7a89d0b0b3a3" providerId="ADAL" clId="{504F0968-07BC-4E52-8E29-E14960628B02}" dt="2020-12-21T02:16:30.125" v="947"/>
          <ac:spMkLst>
            <pc:docMk/>
            <pc:sldMk cId="2312327714" sldId="291"/>
            <ac:spMk id="38" creationId="{98BF5651-DDEC-486A-A99C-EFFF20160BB3}"/>
          </ac:spMkLst>
        </pc:spChg>
        <pc:picChg chg="add mod">
          <ac:chgData name="정근채" userId="bf3f9740-ba12-4a95-bdcd-7a89d0b0b3a3" providerId="ADAL" clId="{504F0968-07BC-4E52-8E29-E14960628B02}" dt="2020-12-21T02:07:46.640" v="885" actId="1076"/>
          <ac:picMkLst>
            <pc:docMk/>
            <pc:sldMk cId="2312327714" sldId="291"/>
            <ac:picMk id="16" creationId="{8A6070C0-FF80-44E6-ACC8-6358A429CFD5}"/>
          </ac:picMkLst>
        </pc:picChg>
        <pc:picChg chg="add mod">
          <ac:chgData name="정근채" userId="bf3f9740-ba12-4a95-bdcd-7a89d0b0b3a3" providerId="ADAL" clId="{504F0968-07BC-4E52-8E29-E14960628B02}" dt="2020-12-21T02:11:19.598" v="915" actId="1076"/>
          <ac:picMkLst>
            <pc:docMk/>
            <pc:sldMk cId="2312327714" sldId="291"/>
            <ac:picMk id="17" creationId="{72A031A4-D642-4444-B5C6-D3EC2E32DC17}"/>
          </ac:picMkLst>
        </pc:picChg>
        <pc:cxnChg chg="add mod">
          <ac:chgData name="정근채" userId="bf3f9740-ba12-4a95-bdcd-7a89d0b0b3a3" providerId="ADAL" clId="{504F0968-07BC-4E52-8E29-E14960628B02}" dt="2020-12-21T02:09:45.412" v="890" actId="1582"/>
          <ac:cxnSpMkLst>
            <pc:docMk/>
            <pc:sldMk cId="2312327714" sldId="291"/>
            <ac:cxnSpMk id="18" creationId="{83E69FF2-61DD-4BE2-A089-FE24A2643357}"/>
          </ac:cxnSpMkLst>
        </pc:cxnChg>
        <pc:cxnChg chg="add mod">
          <ac:chgData name="정근채" userId="bf3f9740-ba12-4a95-bdcd-7a89d0b0b3a3" providerId="ADAL" clId="{504F0968-07BC-4E52-8E29-E14960628B02}" dt="2020-12-21T02:09:56.552" v="892" actId="14100"/>
          <ac:cxnSpMkLst>
            <pc:docMk/>
            <pc:sldMk cId="2312327714" sldId="291"/>
            <ac:cxnSpMk id="20" creationId="{91038804-3061-4A12-AFB0-86551FF0D02A}"/>
          </ac:cxnSpMkLst>
        </pc:cxnChg>
        <pc:cxnChg chg="add mod">
          <ac:chgData name="정근채" userId="bf3f9740-ba12-4a95-bdcd-7a89d0b0b3a3" providerId="ADAL" clId="{504F0968-07BC-4E52-8E29-E14960628B02}" dt="2020-12-21T02:10:51.353" v="906" actId="571"/>
          <ac:cxnSpMkLst>
            <pc:docMk/>
            <pc:sldMk cId="2312327714" sldId="291"/>
            <ac:cxnSpMk id="25" creationId="{F96E980F-2DD2-4B93-B99D-B4AAC19F22EB}"/>
          </ac:cxnSpMkLst>
        </pc:cxnChg>
        <pc:cxnChg chg="add">
          <ac:chgData name="정근채" userId="bf3f9740-ba12-4a95-bdcd-7a89d0b0b3a3" providerId="ADAL" clId="{504F0968-07BC-4E52-8E29-E14960628B02}" dt="2020-12-21T02:11:10.752" v="914" actId="11529"/>
          <ac:cxnSpMkLst>
            <pc:docMk/>
            <pc:sldMk cId="2312327714" sldId="291"/>
            <ac:cxnSpMk id="29" creationId="{A38E3C7C-5D29-4D17-A9B7-B7E1F88DCF93}"/>
          </ac:cxnSpMkLst>
        </pc:cxnChg>
        <pc:cxnChg chg="add mod">
          <ac:chgData name="정근채" userId="bf3f9740-ba12-4a95-bdcd-7a89d0b0b3a3" providerId="ADAL" clId="{504F0968-07BC-4E52-8E29-E14960628B02}" dt="2020-12-21T02:15:11.456" v="930" actId="14100"/>
          <ac:cxnSpMkLst>
            <pc:docMk/>
            <pc:sldMk cId="2312327714" sldId="291"/>
            <ac:cxnSpMk id="30" creationId="{C6635926-8835-4BE0-A0C3-0A2B68C52E05}"/>
          </ac:cxnSpMkLst>
        </pc:cxnChg>
        <pc:cxnChg chg="add mod">
          <ac:chgData name="정근채" userId="bf3f9740-ba12-4a95-bdcd-7a89d0b0b3a3" providerId="ADAL" clId="{504F0968-07BC-4E52-8E29-E14960628B02}" dt="2020-12-21T02:15:05.305" v="929" actId="14100"/>
          <ac:cxnSpMkLst>
            <pc:docMk/>
            <pc:sldMk cId="2312327714" sldId="291"/>
            <ac:cxnSpMk id="33" creationId="{4B792086-F801-4BB8-A867-89FF33B910E6}"/>
          </ac:cxnSpMkLst>
        </pc:cxnChg>
      </pc:sldChg>
      <pc:sldChg chg="modSp mod">
        <pc:chgData name="정근채" userId="bf3f9740-ba12-4a95-bdcd-7a89d0b0b3a3" providerId="ADAL" clId="{504F0968-07BC-4E52-8E29-E14960628B02}" dt="2020-12-21T01:06:25.906" v="347"/>
        <pc:sldMkLst>
          <pc:docMk/>
          <pc:sldMk cId="2774122195" sldId="292"/>
        </pc:sldMkLst>
        <pc:spChg chg="mod">
          <ac:chgData name="정근채" userId="bf3f9740-ba12-4a95-bdcd-7a89d0b0b3a3" providerId="ADAL" clId="{504F0968-07BC-4E52-8E29-E14960628B02}" dt="2020-12-21T01:06:25.906" v="347"/>
          <ac:spMkLst>
            <pc:docMk/>
            <pc:sldMk cId="2774122195" sldId="292"/>
            <ac:spMk id="3" creationId="{00000000-0000-0000-0000-000000000000}"/>
          </ac:spMkLst>
        </pc:spChg>
      </pc:sldChg>
      <pc:sldChg chg="modSp mod">
        <pc:chgData name="정근채" userId="bf3f9740-ba12-4a95-bdcd-7a89d0b0b3a3" providerId="ADAL" clId="{504F0968-07BC-4E52-8E29-E14960628B02}" dt="2020-12-21T01:28:41.808" v="459" actId="20577"/>
        <pc:sldMkLst>
          <pc:docMk/>
          <pc:sldMk cId="2443093628" sldId="294"/>
        </pc:sldMkLst>
        <pc:spChg chg="mod">
          <ac:chgData name="정근채" userId="bf3f9740-ba12-4a95-bdcd-7a89d0b0b3a3" providerId="ADAL" clId="{504F0968-07BC-4E52-8E29-E14960628B02}" dt="2020-12-21T01:28:41.808" v="459" actId="20577"/>
          <ac:spMkLst>
            <pc:docMk/>
            <pc:sldMk cId="2443093628" sldId="294"/>
            <ac:spMk id="5" creationId="{00000000-0000-0000-0000-000000000000}"/>
          </ac:spMkLst>
        </pc:spChg>
      </pc:sldChg>
      <pc:sldChg chg="modSp mod">
        <pc:chgData name="정근채" userId="bf3f9740-ba12-4a95-bdcd-7a89d0b0b3a3" providerId="ADAL" clId="{504F0968-07BC-4E52-8E29-E14960628B02}" dt="2020-12-21T01:52:06.144" v="540" actId="20577"/>
        <pc:sldMkLst>
          <pc:docMk/>
          <pc:sldMk cId="1388004770" sldId="295"/>
        </pc:sldMkLst>
        <pc:spChg chg="mod">
          <ac:chgData name="정근채" userId="bf3f9740-ba12-4a95-bdcd-7a89d0b0b3a3" providerId="ADAL" clId="{504F0968-07BC-4E52-8E29-E14960628B02}" dt="2020-12-21T01:52:06.144" v="540" actId="20577"/>
          <ac:spMkLst>
            <pc:docMk/>
            <pc:sldMk cId="1388004770" sldId="295"/>
            <ac:spMk id="2" creationId="{00000000-0000-0000-0000-000000000000}"/>
          </ac:spMkLst>
        </pc:spChg>
      </pc:sldChg>
      <pc:sldChg chg="addSp modSp mod">
        <pc:chgData name="정근채" userId="bf3f9740-ba12-4a95-bdcd-7a89d0b0b3a3" providerId="ADAL" clId="{504F0968-07BC-4E52-8E29-E14960628B02}" dt="2020-12-21T02:05:49.657" v="879" actId="1076"/>
        <pc:sldMkLst>
          <pc:docMk/>
          <pc:sldMk cId="1628492144" sldId="296"/>
        </pc:sldMkLst>
        <pc:spChg chg="mod">
          <ac:chgData name="정근채" userId="bf3f9740-ba12-4a95-bdcd-7a89d0b0b3a3" providerId="ADAL" clId="{504F0968-07BC-4E52-8E29-E14960628B02}" dt="2020-12-21T02:02:29.248" v="796" actId="20577"/>
          <ac:spMkLst>
            <pc:docMk/>
            <pc:sldMk cId="1628492144" sldId="296"/>
            <ac:spMk id="2" creationId="{00000000-0000-0000-0000-000000000000}"/>
          </ac:spMkLst>
        </pc:spChg>
        <pc:spChg chg="mod">
          <ac:chgData name="정근채" userId="bf3f9740-ba12-4a95-bdcd-7a89d0b0b3a3" providerId="ADAL" clId="{504F0968-07BC-4E52-8E29-E14960628B02}" dt="2020-12-21T02:05:23.914" v="874" actId="1076"/>
          <ac:spMkLst>
            <pc:docMk/>
            <pc:sldMk cId="1628492144" sldId="296"/>
            <ac:spMk id="9" creationId="{00000000-0000-0000-0000-000000000000}"/>
          </ac:spMkLst>
        </pc:spChg>
        <pc:spChg chg="add mod">
          <ac:chgData name="정근채" userId="bf3f9740-ba12-4a95-bdcd-7a89d0b0b3a3" providerId="ADAL" clId="{504F0968-07BC-4E52-8E29-E14960628B02}" dt="2020-12-21T02:05:49.657" v="879" actId="1076"/>
          <ac:spMkLst>
            <pc:docMk/>
            <pc:sldMk cId="1628492144" sldId="296"/>
            <ac:spMk id="11" creationId="{7500AC7A-615C-49FE-97A8-1356114CD682}"/>
          </ac:spMkLst>
        </pc:spChg>
        <pc:spChg chg="add mod">
          <ac:chgData name="정근채" userId="bf3f9740-ba12-4a95-bdcd-7a89d0b0b3a3" providerId="ADAL" clId="{504F0968-07BC-4E52-8E29-E14960628B02}" dt="2020-12-21T02:05:45.645" v="878" actId="1076"/>
          <ac:spMkLst>
            <pc:docMk/>
            <pc:sldMk cId="1628492144" sldId="296"/>
            <ac:spMk id="12" creationId="{19E56ED9-BA16-47B5-8848-42D4BE7C0D9F}"/>
          </ac:spMkLst>
        </pc:spChg>
      </pc:sldChg>
      <pc:sldChg chg="modSp mod">
        <pc:chgData name="정근채" userId="bf3f9740-ba12-4a95-bdcd-7a89d0b0b3a3" providerId="ADAL" clId="{504F0968-07BC-4E52-8E29-E14960628B02}" dt="2020-12-21T00:34:57.706" v="0" actId="207"/>
        <pc:sldMkLst>
          <pc:docMk/>
          <pc:sldMk cId="2400768863" sldId="297"/>
        </pc:sldMkLst>
        <pc:spChg chg="mod">
          <ac:chgData name="정근채" userId="bf3f9740-ba12-4a95-bdcd-7a89d0b0b3a3" providerId="ADAL" clId="{504F0968-07BC-4E52-8E29-E14960628B02}" dt="2020-12-21T00:34:57.706" v="0" actId="207"/>
          <ac:spMkLst>
            <pc:docMk/>
            <pc:sldMk cId="2400768863" sldId="297"/>
            <ac:spMk id="11" creationId="{B9E13935-ABD8-401F-91D9-8C9C0BFE57A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F50E4-2343-4A2D-AF2B-227F75F1D402}" type="datetimeFigureOut">
              <a:rPr lang="ko-KR" altLang="en-US" smtClean="0"/>
              <a:t>2023-06-13</a:t>
            </a:fld>
            <a:endParaRPr lang="ko-KR" altLang="en-US"/>
          </a:p>
        </p:txBody>
      </p:sp>
      <p:sp>
        <p:nvSpPr>
          <p:cNvPr id="4" name="슬라이드 이미지 개체 틀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44B833-9DA6-4C1E-A58C-58E468149F22}" type="slidenum">
              <a:rPr lang="ko-KR" altLang="en-US" smtClean="0"/>
              <a:t>‹#›</a:t>
            </a:fld>
            <a:endParaRPr lang="ko-KR" altLang="en-US"/>
          </a:p>
        </p:txBody>
      </p:sp>
    </p:spTree>
    <p:extLst>
      <p:ext uri="{BB962C8B-B14F-4D97-AF65-F5344CB8AC3E}">
        <p14:creationId xmlns:p14="http://schemas.microsoft.com/office/powerpoint/2010/main" val="248929055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ko-KR" altLang="en-US"/>
              <a:t>마스터 제목 스타일 편집</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E810C635-F260-4FB4-B6E1-8800D1C98BCB}" type="datetime1">
              <a:rPr lang="ko-KR" altLang="en-US" smtClean="0"/>
              <a:t>2023-06-13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1648235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D3A70009-7104-4E0F-9A76-8DA5E1A4E907}" type="datetime1">
              <a:rPr lang="ko-KR" altLang="en-US" smtClean="0"/>
              <a:t>2023-06-13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79150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D27EB1DC-6F2C-4318-8FD5-894A46247ACB}" type="datetime1">
              <a:rPr lang="ko-KR" altLang="en-US" smtClean="0"/>
              <a:t>2023-06-13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071438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A67BF1A7-AC67-4510-8A1B-77B38964C245}" type="datetime1">
              <a:rPr lang="ko-KR" altLang="en-US" smtClean="0"/>
              <a:t>2023-06-13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C904586-15B9-4D10-A05E-625E033CD532}" type="slidenum">
              <a:rPr lang="ko-KR" altLang="en-US" smtClean="0"/>
              <a:pPr/>
              <a:t>‹#›</a:t>
            </a:fld>
            <a:endParaRPr lang="ko-KR" altLang="en-US" dirty="0"/>
          </a:p>
        </p:txBody>
      </p:sp>
    </p:spTree>
    <p:extLst>
      <p:ext uri="{BB962C8B-B14F-4D97-AF65-F5344CB8AC3E}">
        <p14:creationId xmlns:p14="http://schemas.microsoft.com/office/powerpoint/2010/main" val="260223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9846A978-EA9D-4635-9AF4-4BB416FDA33C}" type="datetime1">
              <a:rPr lang="ko-KR" altLang="en-US" smtClean="0"/>
              <a:t>2023-06-13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87393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94DBC97-B34E-404E-AFE8-882E13E7D5B1}" type="datetime1">
              <a:rPr lang="ko-KR" altLang="en-US" smtClean="0"/>
              <a:t>2023-06-13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90301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82329" y="2505075"/>
            <a:ext cx="4190702"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5014913" y="2505075"/>
            <a:ext cx="4211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F90EE1DF-BD58-4CC3-B635-884198F6E94F}" type="datetime1">
              <a:rPr lang="ko-KR" altLang="en-US" smtClean="0"/>
              <a:t>2023-06-13</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47515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C961544F-4253-4F9C-BB86-7AFF7714AA73}" type="datetime1">
              <a:rPr lang="ko-KR" altLang="en-US" smtClean="0"/>
              <a:t>2023-06-13</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95991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5CFBA-BE98-4FC7-A956-B249959A84E1}" type="datetime1">
              <a:rPr lang="ko-KR" altLang="en-US" smtClean="0"/>
              <a:t>2023-06-13</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900036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0357E7A2-B079-4CFA-96C7-96A00ED9EF3C}" type="datetime1">
              <a:rPr lang="ko-KR" altLang="en-US" smtClean="0"/>
              <a:t>2023-06-13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881949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2DBCE8FA-B6AB-42BB-B11A-2B91711039F8}" type="datetime1">
              <a:rPr lang="ko-KR" altLang="en-US" smtClean="0"/>
              <a:t>2023-06-13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46852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B2A10-673B-4A5F-8F41-6EE669B9C82F}" type="datetime1">
              <a:rPr lang="ko-KR" altLang="en-US" smtClean="0"/>
              <a:t>2023-06-13</a:t>
            </a:fld>
            <a:endParaRPr lang="ko-KR"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4113570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22.jpg"/></Relationships>
</file>

<file path=ppt/slides/_rels/slide29.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jp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jp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 Id="rId9" Type="http://schemas.openxmlformats.org/officeDocument/2006/relationships/image" Target="../media/image2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a:bodyPr>
          <a:lstStyle/>
          <a:p>
            <a:r>
              <a:rPr lang="en-US" altLang="ko-KR" dirty="0"/>
              <a:t>CHAPTER 11</a:t>
            </a:r>
            <a:endParaRPr lang="ko-KR" altLang="en-US" dirty="0"/>
          </a:p>
        </p:txBody>
      </p:sp>
      <p:sp>
        <p:nvSpPr>
          <p:cNvPr id="3" name="부제목 2"/>
          <p:cNvSpPr>
            <a:spLocks noGrp="1"/>
          </p:cNvSpPr>
          <p:nvPr>
            <p:ph type="subTitle" idx="1"/>
          </p:nvPr>
        </p:nvSpPr>
        <p:spPr/>
        <p:txBody>
          <a:bodyPr/>
          <a:lstStyle/>
          <a:p>
            <a:r>
              <a:rPr lang="en-US" altLang="ko-KR" dirty="0"/>
              <a:t>THE MATHEMATICS OF MONEY</a:t>
            </a:r>
            <a:endParaRPr lang="ko-KR" altLang="en-US" dirty="0"/>
          </a:p>
        </p:txBody>
      </p:sp>
    </p:spTree>
    <p:extLst>
      <p:ext uri="{BB962C8B-B14F-4D97-AF65-F5344CB8AC3E}">
        <p14:creationId xmlns:p14="http://schemas.microsoft.com/office/powerpoint/2010/main" val="1210531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11.6 Equivalence and Minimum Attractive Rate of Return</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9</a:t>
            </a:fld>
            <a:endParaRPr lang="ko-KR" altLang="en-US" dirty="0"/>
          </a:p>
        </p:txBody>
      </p:sp>
      <p:sp>
        <p:nvSpPr>
          <p:cNvPr id="3" name="내용 개체 틀 2"/>
          <p:cNvSpPr>
            <a:spLocks noGrp="1"/>
          </p:cNvSpPr>
          <p:nvPr>
            <p:ph idx="1"/>
          </p:nvPr>
        </p:nvSpPr>
        <p:spPr/>
        <p:txBody>
          <a:bodyPr>
            <a:normAutofit/>
          </a:bodyPr>
          <a:lstStyle/>
          <a:p>
            <a:pPr marL="285750" indent="-285750" defTabSz="457200" latinLnBrk="0">
              <a:buFont typeface="Wingdings" panose="05000000000000000000" pitchFamily="2" charset="2"/>
              <a:buChar char="q"/>
            </a:pPr>
            <a:r>
              <a:rPr lang="en-US" altLang="ko-KR" sz="1800" dirty="0">
                <a:solidFill>
                  <a:srgbClr val="FF0000"/>
                </a:solidFill>
              </a:rPr>
              <a:t>Equivalence</a:t>
            </a:r>
            <a:r>
              <a:rPr lang="en-US" altLang="ko-KR" sz="1400" dirty="0">
                <a:solidFill>
                  <a:srgbClr val="0000FF"/>
                </a:solidFill>
              </a:rPr>
              <a:t> (</a:t>
            </a:r>
            <a:r>
              <a:rPr lang="ko-KR" altLang="en-US" sz="1400" dirty="0">
                <a:solidFill>
                  <a:srgbClr val="0000FF"/>
                </a:solidFill>
              </a:rPr>
              <a:t>경제적</a:t>
            </a:r>
            <a:r>
              <a:rPr lang="en-US" altLang="ko-KR" sz="1400" dirty="0">
                <a:solidFill>
                  <a:srgbClr val="0000FF"/>
                </a:solidFill>
              </a:rPr>
              <a:t> </a:t>
            </a:r>
            <a:r>
              <a:rPr lang="ko-KR" altLang="en-US" sz="1400" dirty="0">
                <a:solidFill>
                  <a:srgbClr val="0000FF"/>
                </a:solidFill>
              </a:rPr>
              <a:t>등가</a:t>
            </a:r>
            <a:r>
              <a:rPr lang="en-US" altLang="ko-KR" sz="1400" dirty="0">
                <a:solidFill>
                  <a:srgbClr val="0000FF"/>
                </a:solidFill>
              </a:rPr>
              <a:t>) </a:t>
            </a:r>
            <a:r>
              <a:rPr lang="en-US" altLang="ko-KR" sz="1800" dirty="0"/>
              <a:t>is usually considered in terms of interest rates instead of total interest. </a:t>
            </a:r>
            <a:r>
              <a:rPr lang="ko-KR" altLang="en-US" sz="1400" dirty="0">
                <a:solidFill>
                  <a:srgbClr val="0000FF"/>
                </a:solidFill>
              </a:rPr>
              <a:t>경제적 등가는 총 이자가 아닌 이자율로 표현</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If a person or company considers it equally attractive to have </a:t>
            </a:r>
            <a:r>
              <a:rPr lang="en-US" altLang="ko-KR" sz="1800" dirty="0">
                <a:solidFill>
                  <a:srgbClr val="FF0000"/>
                </a:solidFill>
              </a:rPr>
              <a:t>$100 now</a:t>
            </a:r>
            <a:r>
              <a:rPr lang="en-US" altLang="ko-KR" sz="1800" dirty="0"/>
              <a:t> or to get </a:t>
            </a:r>
            <a:r>
              <a:rPr lang="en-US" altLang="ko-KR" sz="1800" dirty="0">
                <a:solidFill>
                  <a:srgbClr val="FF0000"/>
                </a:solidFill>
              </a:rPr>
              <a:t>$150 a year from now</a:t>
            </a:r>
            <a:r>
              <a:rPr lang="en-US" altLang="ko-KR" sz="1800" dirty="0"/>
              <a:t>, the interest rate that this person considers </a:t>
            </a:r>
            <a:r>
              <a:rPr lang="en-US" altLang="ko-KR" sz="1800" dirty="0">
                <a:solidFill>
                  <a:srgbClr val="FF0000"/>
                </a:solidFill>
              </a:rPr>
              <a:t>equivalent would $50/$100 = 50%</a:t>
            </a:r>
            <a:r>
              <a:rPr lang="en-US" altLang="ko-KR" sz="1800" dirty="0"/>
              <a:t>. </a:t>
            </a:r>
            <a:r>
              <a:rPr lang="en-US" altLang="ko-KR" sz="1400" dirty="0">
                <a:solidFill>
                  <a:srgbClr val="0000FF"/>
                </a:solidFill>
              </a:rPr>
              <a:t>$100</a:t>
            </a:r>
            <a:r>
              <a:rPr lang="ko-KR" altLang="en-US" sz="1400" dirty="0">
                <a:solidFill>
                  <a:srgbClr val="0000FF"/>
                </a:solidFill>
              </a:rPr>
              <a:t>를 꿔주고 </a:t>
            </a:r>
            <a:r>
              <a:rPr lang="en-US" altLang="ko-KR" sz="1400" dirty="0">
                <a:solidFill>
                  <a:srgbClr val="0000FF"/>
                </a:solidFill>
              </a:rPr>
              <a:t>1</a:t>
            </a:r>
            <a:r>
              <a:rPr lang="ko-KR" altLang="en-US" sz="1400" dirty="0">
                <a:solidFill>
                  <a:srgbClr val="0000FF"/>
                </a:solidFill>
              </a:rPr>
              <a:t>년 후에 </a:t>
            </a:r>
            <a:r>
              <a:rPr lang="en-US" altLang="ko-KR" sz="1400" dirty="0">
                <a:solidFill>
                  <a:srgbClr val="0000FF"/>
                </a:solidFill>
              </a:rPr>
              <a:t>$150</a:t>
            </a:r>
            <a:r>
              <a:rPr lang="ko-KR" altLang="en-US" sz="1400" dirty="0">
                <a:solidFill>
                  <a:srgbClr val="0000FF"/>
                </a:solidFill>
              </a:rPr>
              <a:t>을</a:t>
            </a:r>
            <a:r>
              <a:rPr lang="en-US" altLang="ko-KR" sz="1400" dirty="0">
                <a:solidFill>
                  <a:srgbClr val="0000FF"/>
                </a:solidFill>
              </a:rPr>
              <a:t> </a:t>
            </a:r>
            <a:r>
              <a:rPr lang="ko-KR" altLang="en-US" sz="1400" dirty="0">
                <a:solidFill>
                  <a:srgbClr val="0000FF"/>
                </a:solidFill>
              </a:rPr>
              <a:t>돌려 받는다면</a:t>
            </a:r>
            <a:r>
              <a:rPr lang="en-US" altLang="ko-KR" sz="1400" dirty="0">
                <a:solidFill>
                  <a:srgbClr val="0000FF"/>
                </a:solidFill>
              </a:rPr>
              <a:t>, </a:t>
            </a:r>
            <a:r>
              <a:rPr lang="ko-KR" altLang="en-US" sz="1400" dirty="0">
                <a:solidFill>
                  <a:srgbClr val="0000FF"/>
                </a:solidFill>
              </a:rPr>
              <a:t>이 거래는 이자율 </a:t>
            </a:r>
            <a:r>
              <a:rPr lang="en-US" altLang="ko-KR" sz="1400" dirty="0">
                <a:solidFill>
                  <a:srgbClr val="0000FF"/>
                </a:solidFill>
              </a:rPr>
              <a:t>50%</a:t>
            </a:r>
            <a:r>
              <a:rPr lang="ko-KR" altLang="en-US" sz="1400" dirty="0">
                <a:solidFill>
                  <a:srgbClr val="0000FF"/>
                </a:solidFill>
              </a:rPr>
              <a:t>에서</a:t>
            </a:r>
            <a:r>
              <a:rPr lang="en-US" altLang="ko-KR" sz="1400" dirty="0">
                <a:solidFill>
                  <a:srgbClr val="0000FF"/>
                </a:solidFill>
              </a:rPr>
              <a:t> </a:t>
            </a:r>
            <a:r>
              <a:rPr lang="ko-KR" altLang="en-US" sz="1400" dirty="0">
                <a:solidFill>
                  <a:srgbClr val="0000FF"/>
                </a:solidFill>
              </a:rPr>
              <a:t>경제적 등가임 </a:t>
            </a:r>
            <a:r>
              <a:rPr lang="en-US" altLang="ko-KR" sz="1400" dirty="0">
                <a:solidFill>
                  <a:srgbClr val="0000FF"/>
                </a:solidFill>
              </a:rPr>
              <a:t>(</a:t>
            </a:r>
            <a:r>
              <a:rPr kumimoji="0" lang="ko-KR" altLang="en-US"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이 거래는 이자가 </a:t>
            </a:r>
            <a:r>
              <a:rPr kumimoji="0" lang="en-US" altLang="ko-KR"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$50</a:t>
            </a:r>
            <a:r>
              <a:rPr kumimoji="0" lang="ko-KR" altLang="en-US"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인</a:t>
            </a:r>
            <a:r>
              <a:rPr kumimoji="0" lang="en-US" altLang="ko-KR"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 </a:t>
            </a:r>
            <a:r>
              <a:rPr kumimoji="0" lang="ko-KR" altLang="en-US"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경우</a:t>
            </a:r>
            <a:r>
              <a:rPr kumimoji="0" lang="en-US" altLang="ko-KR"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 </a:t>
            </a:r>
            <a:r>
              <a:rPr kumimoji="0" lang="ko-KR" altLang="en-US"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경제적 등가임</a:t>
            </a:r>
            <a:r>
              <a:rPr kumimoji="0" lang="en-US" altLang="ko-KR" sz="1400" b="0" i="0" u="none" strike="noStrike" kern="1200" cap="none" spc="0" normalizeH="0" baseline="0" noProof="0" dirty="0">
                <a:ln>
                  <a:noFill/>
                </a:ln>
                <a:solidFill>
                  <a:srgbClr val="0000FF"/>
                </a:solidFill>
                <a:effectLst/>
                <a:uLnTx/>
                <a:uFillTx/>
                <a:latin typeface="Calibri" panose="020F0502020204030204"/>
                <a:ea typeface="맑은 고딕" panose="020B0503020000020004" pitchFamily="50" charset="-127"/>
                <a:cs typeface="+mn-cs"/>
              </a:rPr>
              <a:t>)</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This particular interest rate is called the </a:t>
            </a:r>
            <a:r>
              <a:rPr lang="en-US" altLang="ko-KR" sz="1800" dirty="0">
                <a:solidFill>
                  <a:srgbClr val="FF0000"/>
                </a:solidFill>
              </a:rPr>
              <a:t>minimum attractive rate of return (MARR)</a:t>
            </a:r>
            <a:r>
              <a:rPr lang="en-US" altLang="ko-KR" sz="1800" dirty="0"/>
              <a:t> </a:t>
            </a:r>
            <a:r>
              <a:rPr lang="en-US" altLang="ko-KR" sz="1400" dirty="0">
                <a:solidFill>
                  <a:srgbClr val="0000FF"/>
                </a:solidFill>
              </a:rPr>
              <a:t>(</a:t>
            </a:r>
            <a:r>
              <a:rPr lang="ko-KR" altLang="en-US" sz="1400" dirty="0">
                <a:solidFill>
                  <a:srgbClr val="0000FF"/>
                </a:solidFill>
              </a:rPr>
              <a:t>최소요구수익률</a:t>
            </a:r>
            <a:r>
              <a:rPr lang="en-US" altLang="ko-KR" sz="1400" dirty="0">
                <a:solidFill>
                  <a:srgbClr val="0000FF"/>
                </a:solidFill>
              </a:rPr>
              <a:t>) </a:t>
            </a:r>
            <a:r>
              <a:rPr lang="en-US" altLang="ko-KR" sz="1800" dirty="0"/>
              <a:t>for that person or company.</a:t>
            </a:r>
            <a:r>
              <a:rPr lang="en-US" altLang="ko-KR" sz="1400" dirty="0">
                <a:solidFill>
                  <a:srgbClr val="0000FF"/>
                </a:solidFill>
              </a:rPr>
              <a:t> </a:t>
            </a:r>
            <a:r>
              <a:rPr lang="ko-KR" altLang="en-US" sz="1400" dirty="0">
                <a:solidFill>
                  <a:srgbClr val="0000FF"/>
                </a:solidFill>
              </a:rPr>
              <a:t>투자를 위한 최소한의 기대 수익률</a:t>
            </a:r>
            <a:r>
              <a:rPr lang="en-US" altLang="ko-KR" sz="1400" dirty="0">
                <a:solidFill>
                  <a:srgbClr val="0000FF"/>
                </a:solidFill>
              </a:rPr>
              <a:t> </a:t>
            </a:r>
            <a:r>
              <a:rPr lang="en-US" altLang="ko-KR" sz="1400" dirty="0">
                <a:solidFill>
                  <a:srgbClr val="0000FF"/>
                </a:solidFill>
                <a:sym typeface="Wingdings" panose="05000000000000000000" pitchFamily="2" charset="2"/>
              </a:rPr>
              <a:t></a:t>
            </a:r>
            <a:r>
              <a:rPr lang="en-US" altLang="ko-KR" sz="1400" dirty="0">
                <a:solidFill>
                  <a:srgbClr val="0000FF"/>
                </a:solidFill>
              </a:rPr>
              <a:t> </a:t>
            </a:r>
            <a:r>
              <a:rPr lang="ko-KR" altLang="en-US" sz="1400" dirty="0">
                <a:solidFill>
                  <a:srgbClr val="0000FF"/>
                </a:solidFill>
              </a:rPr>
              <a:t>현재가치</a:t>
            </a:r>
            <a:r>
              <a:rPr lang="en-US" altLang="ko-KR" sz="1400" dirty="0">
                <a:solidFill>
                  <a:srgbClr val="0000FF"/>
                </a:solidFill>
              </a:rPr>
              <a:t>, </a:t>
            </a:r>
            <a:r>
              <a:rPr lang="ko-KR" altLang="en-US" sz="1400" dirty="0" err="1">
                <a:solidFill>
                  <a:srgbClr val="0000FF"/>
                </a:solidFill>
              </a:rPr>
              <a:t>연등가</a:t>
            </a:r>
            <a:r>
              <a:rPr lang="en-US" altLang="ko-KR" sz="1400" dirty="0">
                <a:solidFill>
                  <a:srgbClr val="0000FF"/>
                </a:solidFill>
              </a:rPr>
              <a:t>, </a:t>
            </a:r>
            <a:r>
              <a:rPr lang="ko-KR" altLang="en-US" sz="1400" dirty="0">
                <a:solidFill>
                  <a:srgbClr val="0000FF"/>
                </a:solidFill>
              </a:rPr>
              <a:t>미래가치 등을 구하는 경제성분석을 위한 이자율</a:t>
            </a:r>
            <a:endParaRPr lang="ko-KR" altLang="en-US" sz="1800" dirty="0">
              <a:solidFill>
                <a:srgbClr val="0000FF"/>
              </a:solidFill>
            </a:endParaRPr>
          </a:p>
        </p:txBody>
      </p:sp>
    </p:spTree>
    <p:extLst>
      <p:ext uri="{BB962C8B-B14F-4D97-AF65-F5344CB8AC3E}">
        <p14:creationId xmlns:p14="http://schemas.microsoft.com/office/powerpoint/2010/main" val="2774122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11.7 Discount Rate</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10</a:t>
            </a:fld>
            <a:endParaRPr lang="ko-KR" altLang="en-US" dirty="0"/>
          </a:p>
        </p:txBody>
      </p:sp>
      <p:sp>
        <p:nvSpPr>
          <p:cNvPr id="5" name="내용 개체 틀 4"/>
          <p:cNvSpPr>
            <a:spLocks noGrp="1"/>
          </p:cNvSpPr>
          <p:nvPr>
            <p:ph idx="1"/>
          </p:nvPr>
        </p:nvSpPr>
        <p:spPr/>
        <p:txBody>
          <a:bodyPr>
            <a:normAutofit/>
          </a:bodyPr>
          <a:lstStyle/>
          <a:p>
            <a:pPr marL="285750" indent="-285750" defTabSz="457200" latinLnBrk="0">
              <a:buFont typeface="Wingdings" panose="05000000000000000000" pitchFamily="2" charset="2"/>
              <a:buChar char="q"/>
            </a:pPr>
            <a:r>
              <a:rPr lang="en-US" altLang="ko-KR" sz="1800" dirty="0"/>
              <a:t>What we have called so far </a:t>
            </a:r>
            <a:r>
              <a:rPr lang="en-US" altLang="ko-KR" sz="1800" dirty="0">
                <a:solidFill>
                  <a:srgbClr val="FF0000"/>
                </a:solidFill>
              </a:rPr>
              <a:t>interest rate</a:t>
            </a:r>
            <a:r>
              <a:rPr lang="en-US" altLang="ko-KR" sz="1800" dirty="0"/>
              <a:t> is sometimes called </a:t>
            </a:r>
            <a:r>
              <a:rPr lang="en-US" altLang="ko-KR" sz="1800" dirty="0">
                <a:solidFill>
                  <a:srgbClr val="FF0000"/>
                </a:solidFill>
              </a:rPr>
              <a:t>discount rate</a:t>
            </a:r>
            <a:r>
              <a:rPr lang="en-US" altLang="ko-KR" sz="1800" dirty="0"/>
              <a:t>. </a:t>
            </a:r>
            <a:r>
              <a:rPr lang="ko-KR" altLang="en-US" sz="1400" dirty="0">
                <a:solidFill>
                  <a:srgbClr val="0000FF"/>
                </a:solidFill>
              </a:rPr>
              <a:t>이자율은 종종 할인율로 불림</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When the value in the future of a given sum is known and what is required to know is its equivalent value now, the amount </a:t>
            </a:r>
            <a:r>
              <a:rPr lang="en-US" altLang="ko-KR" sz="1800" dirty="0">
                <a:solidFill>
                  <a:srgbClr val="FF0000"/>
                </a:solidFill>
              </a:rPr>
              <a:t>F is discounted to find its present value P</a:t>
            </a:r>
            <a:r>
              <a:rPr lang="en-US" altLang="ko-KR" sz="1800" dirty="0"/>
              <a:t>. </a:t>
            </a:r>
            <a:r>
              <a:rPr lang="ko-KR" altLang="en-US" sz="1400" dirty="0">
                <a:solidFill>
                  <a:srgbClr val="0000FF"/>
                </a:solidFill>
              </a:rPr>
              <a:t>미래가치를 할인하여 현재가치를 구함</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P = </a:t>
            </a:r>
            <a:r>
              <a:rPr lang="en-US" altLang="ko-KR" sz="1800" dirty="0" err="1"/>
              <a:t>F</a:t>
            </a:r>
            <a:r>
              <a:rPr lang="en-US" altLang="ko-KR" sz="1800" baseline="-25000" dirty="0" err="1"/>
              <a:t>n</a:t>
            </a:r>
            <a:r>
              <a:rPr lang="en-US" altLang="ko-KR" sz="1800" dirty="0"/>
              <a:t>/(1 + </a:t>
            </a:r>
            <a:r>
              <a:rPr lang="en-US" altLang="ko-KR" sz="1800" dirty="0" err="1"/>
              <a:t>i</a:t>
            </a:r>
            <a:r>
              <a:rPr lang="en-US" altLang="ko-KR" sz="1800" dirty="0"/>
              <a:t>)</a:t>
            </a:r>
            <a:r>
              <a:rPr lang="en-US" altLang="ko-KR" sz="1800" baseline="30000" dirty="0"/>
              <a:t>n</a:t>
            </a:r>
            <a:r>
              <a:rPr lang="en-US" altLang="ko-KR" sz="1800" dirty="0"/>
              <a:t>,</a:t>
            </a:r>
            <a:r>
              <a:rPr lang="en-US" altLang="ko-KR" sz="1800" dirty="0">
                <a:solidFill>
                  <a:srgbClr val="FF0000"/>
                </a:solidFill>
              </a:rPr>
              <a:t> </a:t>
            </a:r>
            <a:r>
              <a:rPr lang="en-US" altLang="ko-KR" sz="1800" dirty="0" err="1">
                <a:solidFill>
                  <a:srgbClr val="0000FF"/>
                </a:solidFill>
              </a:rPr>
              <a:t>F</a:t>
            </a:r>
            <a:r>
              <a:rPr lang="en-US" altLang="ko-KR" sz="1800" baseline="-25000" dirty="0" err="1">
                <a:solidFill>
                  <a:srgbClr val="0000FF"/>
                </a:solidFill>
              </a:rPr>
              <a:t>n</a:t>
            </a:r>
            <a:r>
              <a:rPr lang="en-US" altLang="ko-KR" sz="1800" dirty="0">
                <a:solidFill>
                  <a:srgbClr val="0000FF"/>
                </a:solidFill>
              </a:rPr>
              <a:t>(n</a:t>
            </a:r>
            <a:r>
              <a:rPr lang="ko-KR" altLang="en-US" sz="1400" dirty="0">
                <a:solidFill>
                  <a:srgbClr val="0000FF"/>
                </a:solidFill>
              </a:rPr>
              <a:t>기 후의 미래가치</a:t>
            </a:r>
            <a:r>
              <a:rPr lang="en-US" altLang="ko-KR" sz="1800" dirty="0">
                <a:solidFill>
                  <a:srgbClr val="0000FF"/>
                </a:solidFill>
              </a:rPr>
              <a:t>), P(</a:t>
            </a:r>
            <a:r>
              <a:rPr lang="ko-KR" altLang="en-US" sz="1400" dirty="0">
                <a:solidFill>
                  <a:srgbClr val="0000FF"/>
                </a:solidFill>
              </a:rPr>
              <a:t>현재가치</a:t>
            </a:r>
            <a:r>
              <a:rPr lang="en-US" altLang="ko-KR" sz="1800" dirty="0">
                <a:solidFill>
                  <a:srgbClr val="0000FF"/>
                </a:solidFill>
              </a:rPr>
              <a:t>), n(</a:t>
            </a:r>
            <a:r>
              <a:rPr lang="ko-KR" altLang="en-US" sz="1400" dirty="0">
                <a:solidFill>
                  <a:srgbClr val="0000FF"/>
                </a:solidFill>
              </a:rPr>
              <a:t>기간</a:t>
            </a:r>
            <a:r>
              <a:rPr lang="en-US" altLang="ko-KR" sz="1800" dirty="0">
                <a:solidFill>
                  <a:srgbClr val="0000FF"/>
                </a:solidFill>
              </a:rPr>
              <a:t>), </a:t>
            </a:r>
            <a:r>
              <a:rPr lang="en-US" altLang="ko-KR" sz="1800" dirty="0" err="1">
                <a:solidFill>
                  <a:srgbClr val="0000FF"/>
                </a:solidFill>
              </a:rPr>
              <a:t>i</a:t>
            </a:r>
            <a:r>
              <a:rPr lang="en-US" altLang="ko-KR" sz="1800" dirty="0">
                <a:solidFill>
                  <a:srgbClr val="0000FF"/>
                </a:solidFill>
              </a:rPr>
              <a:t>(</a:t>
            </a:r>
            <a:r>
              <a:rPr lang="ko-KR" altLang="en-US" sz="1400" dirty="0">
                <a:solidFill>
                  <a:srgbClr val="0000FF"/>
                </a:solidFill>
              </a:rPr>
              <a:t>이자율</a:t>
            </a:r>
            <a:r>
              <a:rPr lang="en-US" altLang="ko-KR" sz="1800" dirty="0">
                <a:solidFill>
                  <a:srgbClr val="0000FF"/>
                </a:solidFill>
              </a:rPr>
              <a:t>)</a:t>
            </a:r>
            <a:endParaRPr lang="ko-KR" altLang="en-US" sz="1800" baseline="30000" dirty="0"/>
          </a:p>
        </p:txBody>
      </p:sp>
    </p:spTree>
    <p:extLst>
      <p:ext uri="{BB962C8B-B14F-4D97-AF65-F5344CB8AC3E}">
        <p14:creationId xmlns:p14="http://schemas.microsoft.com/office/powerpoint/2010/main" val="2978005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11.8 Sunk Costs</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11</a:t>
            </a:fld>
            <a:endParaRPr lang="ko-KR" altLang="en-US" dirty="0"/>
          </a:p>
        </p:txBody>
      </p:sp>
      <p:sp>
        <p:nvSpPr>
          <p:cNvPr id="3" name="내용 개체 틀 2"/>
          <p:cNvSpPr>
            <a:spLocks noGrp="1"/>
          </p:cNvSpPr>
          <p:nvPr>
            <p:ph idx="1"/>
          </p:nvPr>
        </p:nvSpPr>
        <p:spPr/>
        <p:txBody>
          <a:bodyPr>
            <a:normAutofit/>
          </a:bodyPr>
          <a:lstStyle/>
          <a:p>
            <a:pPr marL="285750" indent="-285750" defTabSz="457200" latinLnBrk="0">
              <a:buFont typeface="Wingdings" panose="05000000000000000000" pitchFamily="2" charset="2"/>
              <a:buChar char="q"/>
            </a:pPr>
            <a:r>
              <a:rPr lang="en-US" altLang="ko-KR" sz="1800" dirty="0"/>
              <a:t>Any </a:t>
            </a:r>
            <a:r>
              <a:rPr lang="en-US" altLang="ko-KR" sz="1800" dirty="0">
                <a:solidFill>
                  <a:srgbClr val="FF0000"/>
                </a:solidFill>
              </a:rPr>
              <a:t>cost that has already been expended</a:t>
            </a:r>
            <a:r>
              <a:rPr lang="en-US" altLang="ko-KR" sz="1800" dirty="0"/>
              <a:t> is called a</a:t>
            </a:r>
            <a:r>
              <a:rPr lang="en-US" altLang="ko-KR" sz="1800" dirty="0">
                <a:solidFill>
                  <a:srgbClr val="FF0000"/>
                </a:solidFill>
              </a:rPr>
              <a:t> sunk cost </a:t>
            </a:r>
            <a:r>
              <a:rPr lang="en-US" altLang="ko-KR" sz="1400" dirty="0">
                <a:solidFill>
                  <a:srgbClr val="0000FF"/>
                </a:solidFill>
              </a:rPr>
              <a:t>(</a:t>
            </a:r>
            <a:r>
              <a:rPr lang="ko-KR" altLang="en-US" sz="1400" dirty="0">
                <a:solidFill>
                  <a:srgbClr val="0000FF"/>
                </a:solidFill>
              </a:rPr>
              <a:t>매몰비용</a:t>
            </a:r>
            <a:r>
              <a:rPr lang="en-US" altLang="ko-KR" sz="1400" dirty="0">
                <a:solidFill>
                  <a:srgbClr val="0000FF"/>
                </a:solidFill>
              </a:rPr>
              <a:t>)</a:t>
            </a:r>
            <a:r>
              <a:rPr lang="en-US" altLang="ko-KR" sz="1800" dirty="0"/>
              <a:t>. </a:t>
            </a:r>
            <a:r>
              <a:rPr lang="ko-KR" altLang="en-US" sz="1400" dirty="0">
                <a:solidFill>
                  <a:srgbClr val="0000FF"/>
                </a:solidFill>
              </a:rPr>
              <a:t>의사결정 전에 이미 지출된 비용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예</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건설이 중단된 건물에 대해 지금까지 투자된 비용</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As such, it cannot be revoked and, therefore, </a:t>
            </a:r>
            <a:r>
              <a:rPr lang="en-US" altLang="ko-KR" sz="1800" dirty="0">
                <a:solidFill>
                  <a:srgbClr val="FF0000"/>
                </a:solidFill>
              </a:rPr>
              <a:t>is irrelevant to future decisions</a:t>
            </a:r>
            <a:r>
              <a:rPr lang="en-US" altLang="ko-KR" sz="1800" dirty="0"/>
              <a:t>. </a:t>
            </a:r>
            <a:r>
              <a:rPr lang="ko-KR" altLang="en-US" sz="1400" dirty="0">
                <a:solidFill>
                  <a:srgbClr val="0000FF"/>
                </a:solidFill>
              </a:rPr>
              <a:t>매몰비용은 미래 의사결정에 영향을 끼치지 못함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분석에 포함시키지 않음</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0000FF"/>
                </a:solidFill>
              </a:rPr>
              <a:t>You purchased a new computer two months ago for $2,000. </a:t>
            </a:r>
            <a:r>
              <a:rPr lang="en-US" altLang="ko-KR" sz="1800" dirty="0"/>
              <a:t>However, a new model with the same features is available now for $1,000. If you are offered $1,200 for the old computer, should you sell the old computer and purchase the new model?</a:t>
            </a:r>
            <a:r>
              <a:rPr lang="en-US" altLang="ko-KR" sz="1800" dirty="0">
                <a:solidFill>
                  <a:srgbClr val="FF0000"/>
                </a:solidFill>
              </a:rPr>
              <a:t> Yes : $200 profit. </a:t>
            </a:r>
            <a:r>
              <a:rPr lang="ko-KR" altLang="en-US" sz="1400" dirty="0">
                <a:solidFill>
                  <a:srgbClr val="0000FF"/>
                </a:solidFill>
              </a:rPr>
              <a:t>두 달 전에 </a:t>
            </a:r>
            <a:r>
              <a:rPr lang="en-US" altLang="ko-KR" sz="1400" dirty="0">
                <a:solidFill>
                  <a:srgbClr val="0000FF"/>
                </a:solidFill>
              </a:rPr>
              <a:t>$2,000</a:t>
            </a:r>
            <a:r>
              <a:rPr lang="ko-KR" altLang="en-US" sz="1400" dirty="0">
                <a:solidFill>
                  <a:srgbClr val="0000FF"/>
                </a:solidFill>
              </a:rPr>
              <a:t>을 주고 컴퓨터 구입</a:t>
            </a:r>
            <a:r>
              <a:rPr lang="en-US" altLang="ko-KR" sz="1400" dirty="0">
                <a:solidFill>
                  <a:srgbClr val="0000FF"/>
                </a:solidFill>
              </a:rPr>
              <a:t>, </a:t>
            </a:r>
            <a:r>
              <a:rPr lang="ko-KR" altLang="en-US" sz="1400" dirty="0">
                <a:solidFill>
                  <a:srgbClr val="0000FF"/>
                </a:solidFill>
              </a:rPr>
              <a:t>현재는 동일한 컴퓨터를  </a:t>
            </a:r>
            <a:r>
              <a:rPr lang="en-US" altLang="ko-KR" sz="1400" dirty="0">
                <a:solidFill>
                  <a:srgbClr val="0000FF"/>
                </a:solidFill>
              </a:rPr>
              <a:t>$1,000</a:t>
            </a:r>
            <a:r>
              <a:rPr lang="ko-KR" altLang="en-US" sz="1400" dirty="0">
                <a:solidFill>
                  <a:srgbClr val="0000FF"/>
                </a:solidFill>
              </a:rPr>
              <a:t>에 구입 가능</a:t>
            </a:r>
            <a:r>
              <a:rPr lang="en-US" altLang="ko-KR" sz="1400" dirty="0">
                <a:solidFill>
                  <a:srgbClr val="0000FF"/>
                </a:solidFill>
              </a:rPr>
              <a:t>, </a:t>
            </a:r>
            <a:r>
              <a:rPr lang="ko-KR" altLang="en-US" sz="1400" dirty="0">
                <a:solidFill>
                  <a:srgbClr val="0000FF"/>
                </a:solidFill>
              </a:rPr>
              <a:t>구입한 컴퓨터를 </a:t>
            </a:r>
            <a:r>
              <a:rPr lang="en-US" altLang="ko-KR" sz="1400" dirty="0">
                <a:solidFill>
                  <a:srgbClr val="0000FF"/>
                </a:solidFill>
              </a:rPr>
              <a:t>$1,200</a:t>
            </a:r>
            <a:r>
              <a:rPr lang="ko-KR" altLang="en-US" sz="1400" dirty="0">
                <a:solidFill>
                  <a:srgbClr val="0000FF"/>
                </a:solidFill>
              </a:rPr>
              <a:t>에</a:t>
            </a:r>
            <a:r>
              <a:rPr lang="en-US" altLang="ko-KR" sz="1400" dirty="0">
                <a:solidFill>
                  <a:srgbClr val="0000FF"/>
                </a:solidFill>
              </a:rPr>
              <a:t> </a:t>
            </a:r>
            <a:r>
              <a:rPr lang="ko-KR" altLang="en-US" sz="1400" dirty="0">
                <a:solidFill>
                  <a:srgbClr val="0000FF"/>
                </a:solidFill>
              </a:rPr>
              <a:t>팔</a:t>
            </a:r>
            <a:r>
              <a:rPr lang="en-US" altLang="ko-KR" sz="1400" dirty="0">
                <a:solidFill>
                  <a:srgbClr val="0000FF"/>
                </a:solidFill>
              </a:rPr>
              <a:t> </a:t>
            </a:r>
            <a:r>
              <a:rPr lang="ko-KR" altLang="en-US" sz="1400" dirty="0">
                <a:solidFill>
                  <a:srgbClr val="0000FF"/>
                </a:solidFill>
              </a:rPr>
              <a:t>기회가 있다면 팔아야 할까</a:t>
            </a:r>
            <a:r>
              <a:rPr lang="en-US" altLang="ko-KR" sz="1400" dirty="0">
                <a:solidFill>
                  <a:srgbClr val="0000FF"/>
                </a:solidFill>
              </a:rPr>
              <a:t>? </a:t>
            </a:r>
            <a:r>
              <a:rPr lang="ko-KR" altLang="en-US" sz="1400" dirty="0">
                <a:solidFill>
                  <a:srgbClr val="FF0000"/>
                </a:solidFill>
              </a:rPr>
              <a:t>팔면 </a:t>
            </a:r>
            <a:r>
              <a:rPr lang="en-US" altLang="ko-KR" sz="1400" dirty="0">
                <a:solidFill>
                  <a:srgbClr val="FF0000"/>
                </a:solidFill>
              </a:rPr>
              <a:t>$200 </a:t>
            </a:r>
            <a:r>
              <a:rPr lang="ko-KR" altLang="en-US" sz="1400" dirty="0">
                <a:solidFill>
                  <a:srgbClr val="FF0000"/>
                </a:solidFill>
              </a:rPr>
              <a:t>이득</a:t>
            </a:r>
            <a:r>
              <a:rPr lang="en-US" altLang="ko-KR" sz="1400" dirty="0">
                <a:solidFill>
                  <a:srgbClr val="FF0000"/>
                </a:solidFill>
              </a:rPr>
              <a:t>?</a:t>
            </a:r>
            <a:r>
              <a:rPr lang="ko-KR" altLang="en-US" sz="1400" dirty="0">
                <a:solidFill>
                  <a:srgbClr val="FF0000"/>
                </a:solidFill>
              </a:rPr>
              <a:t> </a:t>
            </a:r>
            <a:r>
              <a:rPr lang="en-US" altLang="ko-KR" sz="1400" dirty="0">
                <a:solidFill>
                  <a:srgbClr val="FF0000"/>
                </a:solidFill>
              </a:rPr>
              <a:t>or $800 </a:t>
            </a:r>
            <a:r>
              <a:rPr lang="ko-KR" altLang="en-US" sz="1400" dirty="0">
                <a:solidFill>
                  <a:srgbClr val="FF0000"/>
                </a:solidFill>
              </a:rPr>
              <a:t>손해</a:t>
            </a:r>
            <a:r>
              <a:rPr lang="en-US" altLang="ko-KR" sz="1400" dirty="0">
                <a:solidFill>
                  <a:srgbClr val="FF0000"/>
                </a:solidFill>
              </a:rPr>
              <a:t>?</a:t>
            </a:r>
            <a:r>
              <a:rPr lang="ko-KR" altLang="en-US" sz="1400" dirty="0">
                <a:solidFill>
                  <a:srgbClr val="FF0000"/>
                </a:solidFill>
              </a:rPr>
              <a:t> </a:t>
            </a:r>
            <a:endParaRPr lang="en-US" altLang="ko-KR" sz="1800" dirty="0">
              <a:solidFill>
                <a:srgbClr val="FF0000"/>
              </a:solidFill>
            </a:endParaRPr>
          </a:p>
          <a:p>
            <a:pPr marL="285750" indent="-285750" defTabSz="457200" latinLnBrk="0">
              <a:buFont typeface="Wingdings" panose="05000000000000000000" pitchFamily="2" charset="2"/>
              <a:buChar char="q"/>
            </a:pPr>
            <a:r>
              <a:rPr lang="ko-KR" altLang="en-US" sz="1400" dirty="0">
                <a:solidFill>
                  <a:srgbClr val="0000FF"/>
                </a:solidFill>
              </a:rPr>
              <a:t>의사결정 시 </a:t>
            </a:r>
            <a:r>
              <a:rPr lang="ko-KR" altLang="en-US" sz="1400" dirty="0">
                <a:solidFill>
                  <a:srgbClr val="0000FF"/>
                </a:solidFill>
                <a:sym typeface="Wingdings" panose="05000000000000000000" pitchFamily="2" charset="2"/>
              </a:rPr>
              <a:t>지나간 일은 모두 무시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현재의 상황만 중요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기존 컴퓨터 팔아서 </a:t>
            </a:r>
            <a:r>
              <a:rPr lang="en-US" altLang="ko-KR" sz="1400" dirty="0">
                <a:solidFill>
                  <a:srgbClr val="0000FF"/>
                </a:solidFill>
                <a:sym typeface="Wingdings" panose="05000000000000000000" pitchFamily="2" charset="2"/>
              </a:rPr>
              <a:t>+ $1,200, </a:t>
            </a:r>
            <a:r>
              <a:rPr lang="ko-KR" altLang="en-US" sz="1400" dirty="0">
                <a:solidFill>
                  <a:srgbClr val="0000FF"/>
                </a:solidFill>
                <a:sym typeface="Wingdings" panose="05000000000000000000" pitchFamily="2" charset="2"/>
              </a:rPr>
              <a:t>새 컴퓨터 구입하는데 </a:t>
            </a:r>
            <a:r>
              <a:rPr lang="en-US" altLang="ko-KR" sz="1400" dirty="0">
                <a:solidFill>
                  <a:srgbClr val="0000FF"/>
                </a:solidFill>
                <a:sym typeface="Wingdings" panose="05000000000000000000" pitchFamily="2" charset="2"/>
              </a:rPr>
              <a:t>- $1,000  $200 </a:t>
            </a:r>
            <a:r>
              <a:rPr lang="ko-KR" altLang="en-US" sz="1400" dirty="0">
                <a:solidFill>
                  <a:srgbClr val="0000FF"/>
                </a:solidFill>
                <a:sym typeface="Wingdings" panose="05000000000000000000" pitchFamily="2" charset="2"/>
              </a:rPr>
              <a:t>이득</a:t>
            </a:r>
            <a:r>
              <a:rPr lang="en-US" altLang="ko-KR" sz="1400" dirty="0">
                <a:solidFill>
                  <a:srgbClr val="0000FF"/>
                </a:solidFill>
                <a:sym typeface="Wingdings" panose="05000000000000000000" pitchFamily="2" charset="2"/>
              </a:rPr>
              <a:t>, “$2,000</a:t>
            </a:r>
            <a:r>
              <a:rPr lang="ko-KR" altLang="en-US" sz="1400" dirty="0">
                <a:solidFill>
                  <a:srgbClr val="0000FF"/>
                </a:solidFill>
                <a:sym typeface="Wingdings" panose="05000000000000000000" pitchFamily="2" charset="2"/>
              </a:rPr>
              <a:t>을 주고 산 컴퓨터인데 </a:t>
            </a:r>
            <a:r>
              <a:rPr lang="en-US" altLang="ko-KR" sz="1400" dirty="0">
                <a:solidFill>
                  <a:srgbClr val="0000FF"/>
                </a:solidFill>
                <a:sym typeface="Wingdings" panose="05000000000000000000" pitchFamily="2" charset="2"/>
              </a:rPr>
              <a:t>$1,200</a:t>
            </a:r>
            <a:r>
              <a:rPr lang="ko-KR" altLang="en-US" sz="1400" dirty="0">
                <a:solidFill>
                  <a:srgbClr val="0000FF"/>
                </a:solidFill>
                <a:sym typeface="Wingdings" panose="05000000000000000000" pitchFamily="2" charset="2"/>
              </a:rPr>
              <a:t>을 주고 파니 </a:t>
            </a:r>
            <a:r>
              <a:rPr lang="en-US" altLang="ko-KR" sz="1400" dirty="0">
                <a:solidFill>
                  <a:srgbClr val="0000FF"/>
                </a:solidFill>
                <a:sym typeface="Wingdings" panose="05000000000000000000" pitchFamily="2" charset="2"/>
              </a:rPr>
              <a:t>$800</a:t>
            </a:r>
            <a:r>
              <a:rPr lang="ko-KR" altLang="en-US" sz="1400" dirty="0">
                <a:solidFill>
                  <a:srgbClr val="0000FF"/>
                </a:solidFill>
                <a:sym typeface="Wingdings" panose="05000000000000000000" pitchFamily="2" charset="2"/>
              </a:rPr>
              <a:t>이 </a:t>
            </a:r>
            <a:r>
              <a:rPr lang="ko-KR" altLang="en-US" sz="1400" dirty="0" err="1">
                <a:solidFill>
                  <a:srgbClr val="0000FF"/>
                </a:solidFill>
                <a:sym typeface="Wingdings" panose="05000000000000000000" pitchFamily="2" charset="2"/>
              </a:rPr>
              <a:t>손해네</a:t>
            </a:r>
            <a:r>
              <a:rPr lang="en-US" altLang="ko-KR" sz="1400" dirty="0">
                <a:solidFill>
                  <a:srgbClr val="0000FF"/>
                </a:solidFill>
                <a:sym typeface="Wingdings" panose="05000000000000000000" pitchFamily="2" charset="2"/>
              </a:rPr>
              <a:t>!”  </a:t>
            </a:r>
            <a:r>
              <a:rPr lang="ko-KR" altLang="en-US" sz="1400" dirty="0">
                <a:solidFill>
                  <a:srgbClr val="0000FF"/>
                </a:solidFill>
                <a:sym typeface="Wingdings" panose="05000000000000000000" pitchFamily="2" charset="2"/>
              </a:rPr>
              <a:t>이런 생각은 의미가 없음</a:t>
            </a:r>
            <a:r>
              <a:rPr lang="en-US" altLang="ko-KR" sz="1400" dirty="0">
                <a:solidFill>
                  <a:srgbClr val="0000FF"/>
                </a:solidFill>
                <a:sym typeface="Wingdings" panose="05000000000000000000" pitchFamily="2" charset="2"/>
              </a:rPr>
              <a:t>. </a:t>
            </a:r>
          </a:p>
          <a:p>
            <a:pPr marL="285750" indent="-285750" defTabSz="457200" latinLnBrk="0">
              <a:buFont typeface="Wingdings" panose="05000000000000000000" pitchFamily="2" charset="2"/>
              <a:buChar char="q"/>
            </a:pPr>
            <a:r>
              <a:rPr lang="en-US" altLang="ko-KR" sz="1400" dirty="0">
                <a:solidFill>
                  <a:srgbClr val="0000FF"/>
                </a:solidFill>
                <a:sym typeface="Wingdings" panose="05000000000000000000" pitchFamily="2" charset="2"/>
              </a:rPr>
              <a:t>10,000</a:t>
            </a:r>
            <a:r>
              <a:rPr lang="ko-KR" altLang="en-US" sz="1400" dirty="0">
                <a:solidFill>
                  <a:srgbClr val="0000FF"/>
                </a:solidFill>
                <a:sym typeface="Wingdings" panose="05000000000000000000" pitchFamily="2" charset="2"/>
              </a:rPr>
              <a:t>원을 주고 산 주식이 </a:t>
            </a:r>
            <a:r>
              <a:rPr lang="en-US" altLang="ko-KR" sz="1400" dirty="0">
                <a:solidFill>
                  <a:srgbClr val="0000FF"/>
                </a:solidFill>
                <a:sym typeface="Wingdings" panose="05000000000000000000" pitchFamily="2" charset="2"/>
              </a:rPr>
              <a:t>8,000</a:t>
            </a:r>
            <a:r>
              <a:rPr lang="ko-KR" altLang="en-US" sz="1400" dirty="0">
                <a:solidFill>
                  <a:srgbClr val="0000FF"/>
                </a:solidFill>
                <a:sym typeface="Wingdings" panose="05000000000000000000" pitchFamily="2" charset="2"/>
              </a:rPr>
              <a:t>원이 되었다</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이 주식을 보유해야 하는가</a:t>
            </a:r>
            <a:r>
              <a:rPr lang="en-US" altLang="ko-KR" sz="1400" dirty="0">
                <a:solidFill>
                  <a:srgbClr val="0000FF"/>
                </a:solidFill>
                <a:sym typeface="Wingdings" panose="05000000000000000000" pitchFamily="2" charset="2"/>
              </a:rPr>
              <a:t>?  </a:t>
            </a:r>
            <a:r>
              <a:rPr lang="ko-KR" altLang="en-US" sz="1400" dirty="0">
                <a:solidFill>
                  <a:srgbClr val="0000FF"/>
                </a:solidFill>
                <a:sym typeface="Wingdings" panose="05000000000000000000" pitchFamily="2" charset="2"/>
              </a:rPr>
              <a:t>현재 </a:t>
            </a:r>
            <a:r>
              <a:rPr lang="en-US" altLang="ko-KR" sz="1400" dirty="0">
                <a:solidFill>
                  <a:srgbClr val="0000FF"/>
                </a:solidFill>
                <a:sym typeface="Wingdings" panose="05000000000000000000" pitchFamily="2" charset="2"/>
              </a:rPr>
              <a:t>8,000</a:t>
            </a:r>
            <a:r>
              <a:rPr lang="ko-KR" altLang="en-US" sz="1400" dirty="0">
                <a:solidFill>
                  <a:srgbClr val="0000FF"/>
                </a:solidFill>
                <a:sym typeface="Wingdings" panose="05000000000000000000" pitchFamily="2" charset="2"/>
              </a:rPr>
              <a:t>원이 있다면 그 주식을 사겠는가</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이 질문만이 의미가 있다</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예전에 </a:t>
            </a:r>
            <a:r>
              <a:rPr lang="en-US" altLang="ko-KR" sz="1400" dirty="0">
                <a:solidFill>
                  <a:srgbClr val="0000FF"/>
                </a:solidFill>
                <a:sym typeface="Wingdings" panose="05000000000000000000" pitchFamily="2" charset="2"/>
              </a:rPr>
              <a:t>10,000</a:t>
            </a:r>
            <a:r>
              <a:rPr lang="ko-KR" altLang="en-US" sz="1400" dirty="0">
                <a:solidFill>
                  <a:srgbClr val="0000FF"/>
                </a:solidFill>
                <a:sym typeface="Wingdings" panose="05000000000000000000" pitchFamily="2" charset="2"/>
              </a:rPr>
              <a:t>원이었다는 사실은 의사결정에 아무런 영향을 미치지 못한다</a:t>
            </a:r>
            <a:r>
              <a:rPr lang="en-US" altLang="ko-KR" sz="1400" dirty="0">
                <a:solidFill>
                  <a:srgbClr val="0000FF"/>
                </a:solidFill>
                <a:sym typeface="Wingdings" panose="05000000000000000000" pitchFamily="2" charset="2"/>
              </a:rPr>
              <a:t>.</a:t>
            </a:r>
            <a:endParaRPr lang="ko-KR" altLang="en-US" sz="1800" dirty="0">
              <a:solidFill>
                <a:srgbClr val="0000FF"/>
              </a:solidFill>
            </a:endParaRPr>
          </a:p>
        </p:txBody>
      </p:sp>
    </p:spTree>
    <p:extLst>
      <p:ext uri="{BB962C8B-B14F-4D97-AF65-F5344CB8AC3E}">
        <p14:creationId xmlns:p14="http://schemas.microsoft.com/office/powerpoint/2010/main" val="1339016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11.9 Cash Flow Diagrams</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12</a:t>
            </a:fld>
            <a:endParaRPr lang="ko-KR" altLang="en-US" dirty="0"/>
          </a:p>
        </p:txBody>
      </p:sp>
      <p:sp>
        <p:nvSpPr>
          <p:cNvPr id="7" name="직사각형 6"/>
          <p:cNvSpPr/>
          <p:nvPr/>
        </p:nvSpPr>
        <p:spPr>
          <a:xfrm>
            <a:off x="2739573" y="6423306"/>
            <a:ext cx="4426854" cy="369332"/>
          </a:xfrm>
          <a:prstGeom prst="rect">
            <a:avLst/>
          </a:prstGeom>
        </p:spPr>
        <p:txBody>
          <a:bodyPr wrap="none">
            <a:spAutoFit/>
          </a:bodyPr>
          <a:lstStyle/>
          <a:p>
            <a:pPr algn="ctr"/>
            <a:r>
              <a:rPr lang="en-US" altLang="ko-KR" dirty="0"/>
              <a:t>FIGURE 11.1 Structure of a cash flow diagram</a:t>
            </a:r>
            <a:endParaRPr lang="ko-KR" altLang="en-US" dirty="0"/>
          </a:p>
        </p:txBody>
      </p:sp>
      <p:pic>
        <p:nvPicPr>
          <p:cNvPr id="8" name="그림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8039" y="4744732"/>
            <a:ext cx="4318388" cy="1741147"/>
          </a:xfrm>
          <a:prstGeom prst="rect">
            <a:avLst/>
          </a:prstGeom>
        </p:spPr>
      </p:pic>
      <p:sp>
        <p:nvSpPr>
          <p:cNvPr id="6" name="내용 개체 틀 2"/>
          <p:cNvSpPr>
            <a:spLocks noGrp="1"/>
          </p:cNvSpPr>
          <p:nvPr>
            <p:ph idx="1"/>
          </p:nvPr>
        </p:nvSpPr>
        <p:spPr>
          <a:xfrm>
            <a:off x="681038" y="1363486"/>
            <a:ext cx="8543925" cy="4351338"/>
          </a:xfrm>
        </p:spPr>
        <p:txBody>
          <a:bodyPr>
            <a:normAutofit/>
          </a:bodyPr>
          <a:lstStyle/>
          <a:p>
            <a:pPr marL="285750" indent="-285750" defTabSz="457200" latinLnBrk="0">
              <a:buFont typeface="Wingdings" panose="05000000000000000000" pitchFamily="2" charset="2"/>
              <a:buChar char="q"/>
            </a:pPr>
            <a:r>
              <a:rPr lang="en-US" altLang="ko-KR" sz="1800" dirty="0">
                <a:solidFill>
                  <a:srgbClr val="FF0000"/>
                </a:solidFill>
              </a:rPr>
              <a:t>Cash flow diagrams</a:t>
            </a:r>
            <a:r>
              <a:rPr lang="en-US" altLang="ko-KR" sz="1800" dirty="0"/>
              <a:t> provide a graphical means for describing situations in which interest and time interact. </a:t>
            </a:r>
            <a:r>
              <a:rPr lang="ko-KR" altLang="en-US" sz="1400" dirty="0">
                <a:solidFill>
                  <a:srgbClr val="0000FF"/>
                </a:solidFill>
              </a:rPr>
              <a:t>현금흐름도</a:t>
            </a:r>
            <a:r>
              <a:rPr lang="en-US" altLang="ko-KR" sz="1400" dirty="0">
                <a:solidFill>
                  <a:srgbClr val="0000FF"/>
                </a:solidFill>
              </a:rPr>
              <a:t>: </a:t>
            </a:r>
            <a:r>
              <a:rPr lang="ko-KR" altLang="en-US" sz="1400" dirty="0">
                <a:solidFill>
                  <a:srgbClr val="0000FF"/>
                </a:solidFill>
              </a:rPr>
              <a:t>프로젝트 자금 흐름을 시각적으로 나타냄</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Developing the appropriate cash flow diagram is often the critical step in solving an engineering economy analysis. </a:t>
            </a:r>
            <a:r>
              <a:rPr lang="ko-KR" altLang="en-US" sz="1400" dirty="0">
                <a:solidFill>
                  <a:srgbClr val="0000FF"/>
                </a:solidFill>
              </a:rPr>
              <a:t>현금흐름도 작성은 경제성 분석의 출발점</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Specifically, it consists of the following:</a:t>
            </a:r>
          </a:p>
          <a:p>
            <a:pPr marL="612775" indent="-342900" defTabSz="457200" latinLnBrk="0">
              <a:buFont typeface="+mj-lt"/>
              <a:buAutoNum type="arabicPeriod"/>
            </a:pPr>
            <a:r>
              <a:rPr lang="en-US" altLang="ko-KR" sz="1800" dirty="0"/>
              <a:t>A </a:t>
            </a:r>
            <a:r>
              <a:rPr lang="en-US" altLang="ko-KR" sz="1800" dirty="0">
                <a:solidFill>
                  <a:srgbClr val="FF0000"/>
                </a:solidFill>
              </a:rPr>
              <a:t>timeline </a:t>
            </a:r>
            <a:r>
              <a:rPr lang="en-US" altLang="ko-KR" sz="1800" dirty="0"/>
              <a:t>consisting of a horizontal line </a:t>
            </a:r>
            <a:r>
              <a:rPr lang="ko-KR" altLang="en-US" sz="1400" dirty="0">
                <a:solidFill>
                  <a:srgbClr val="0000FF"/>
                </a:solidFill>
              </a:rPr>
              <a:t>가로축은 시간</a:t>
            </a:r>
            <a:endParaRPr lang="en-US" altLang="ko-KR" sz="1800" dirty="0">
              <a:solidFill>
                <a:srgbClr val="0000FF"/>
              </a:solidFill>
            </a:endParaRPr>
          </a:p>
          <a:p>
            <a:pPr marL="612775" indent="-342900" defTabSz="457200" latinLnBrk="0">
              <a:buFont typeface="+mj-lt"/>
              <a:buAutoNum type="arabicPeriod"/>
            </a:pPr>
            <a:r>
              <a:rPr lang="en-US" altLang="ko-KR" sz="1800" dirty="0"/>
              <a:t>Arrows placed on the tick marks show each sum of money. An </a:t>
            </a:r>
            <a:r>
              <a:rPr lang="en-US" altLang="ko-KR" sz="1800" dirty="0">
                <a:solidFill>
                  <a:srgbClr val="FF0000"/>
                </a:solidFill>
              </a:rPr>
              <a:t>inflow</a:t>
            </a:r>
            <a:r>
              <a:rPr lang="en-US" altLang="ko-KR" sz="1800" dirty="0"/>
              <a:t> of money is shown as an </a:t>
            </a:r>
            <a:r>
              <a:rPr lang="en-US" altLang="ko-KR" sz="1800" dirty="0">
                <a:solidFill>
                  <a:srgbClr val="FF0000"/>
                </a:solidFill>
              </a:rPr>
              <a:t>arrow pointing up</a:t>
            </a:r>
            <a:r>
              <a:rPr lang="en-US" altLang="ko-KR" sz="1800" dirty="0"/>
              <a:t> at the point the money or value of an asset was earned; similarly, the arrow for a money </a:t>
            </a:r>
            <a:r>
              <a:rPr lang="en-US" altLang="ko-KR" sz="1800" dirty="0">
                <a:solidFill>
                  <a:srgbClr val="FF0000"/>
                </a:solidFill>
              </a:rPr>
              <a:t>outflow</a:t>
            </a:r>
            <a:r>
              <a:rPr lang="en-US" altLang="ko-KR" sz="1800" dirty="0"/>
              <a:t> is drawn </a:t>
            </a:r>
            <a:r>
              <a:rPr lang="en-US" altLang="ko-KR" sz="1800" dirty="0">
                <a:solidFill>
                  <a:srgbClr val="FF0000"/>
                </a:solidFill>
              </a:rPr>
              <a:t>pointing down</a:t>
            </a:r>
            <a:r>
              <a:rPr lang="en-US" altLang="ko-KR" sz="1800" dirty="0"/>
              <a:t>. </a:t>
            </a:r>
            <a:r>
              <a:rPr lang="ko-KR" altLang="en-US" sz="1400" dirty="0">
                <a:solidFill>
                  <a:srgbClr val="0000FF"/>
                </a:solidFill>
              </a:rPr>
              <a:t>현금 유입은 위쪽 화살표</a:t>
            </a:r>
            <a:r>
              <a:rPr lang="en-US" altLang="ko-KR" sz="1400" dirty="0">
                <a:solidFill>
                  <a:srgbClr val="0000FF"/>
                </a:solidFill>
              </a:rPr>
              <a:t>, </a:t>
            </a:r>
            <a:r>
              <a:rPr lang="ko-KR" altLang="en-US" sz="1400" dirty="0">
                <a:solidFill>
                  <a:srgbClr val="0000FF"/>
                </a:solidFill>
              </a:rPr>
              <a:t>현금 유출은 아래쪽 화살표</a:t>
            </a:r>
            <a:endParaRPr lang="en-US" altLang="ko-KR" sz="1800" dirty="0">
              <a:solidFill>
                <a:srgbClr val="0000FF"/>
              </a:solidFill>
            </a:endParaRPr>
          </a:p>
          <a:p>
            <a:pPr marL="612775" indent="-342900" defTabSz="457200" latinLnBrk="0">
              <a:buFont typeface="+mj-lt"/>
              <a:buAutoNum type="arabicPeriod"/>
            </a:pPr>
            <a:r>
              <a:rPr lang="en-US" altLang="ko-KR" sz="1800" dirty="0">
                <a:solidFill>
                  <a:srgbClr val="FF0000"/>
                </a:solidFill>
              </a:rPr>
              <a:t>Comments and additional data</a:t>
            </a:r>
            <a:r>
              <a:rPr lang="en-US" altLang="ko-KR" sz="1800" dirty="0"/>
              <a:t> are written near the main timeline and arrows. </a:t>
            </a:r>
            <a:r>
              <a:rPr lang="ko-KR" altLang="en-US" sz="1400" dirty="0">
                <a:solidFill>
                  <a:srgbClr val="0000FF"/>
                </a:solidFill>
              </a:rPr>
              <a:t>주석</a:t>
            </a:r>
            <a:r>
              <a:rPr lang="en-US" altLang="ko-KR" sz="1800" dirty="0"/>
              <a:t> </a:t>
            </a:r>
          </a:p>
        </p:txBody>
      </p:sp>
    </p:spTree>
    <p:extLst>
      <p:ext uri="{BB962C8B-B14F-4D97-AF65-F5344CB8AC3E}">
        <p14:creationId xmlns:p14="http://schemas.microsoft.com/office/powerpoint/2010/main" val="406889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11.10 Annuities</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13</a:t>
            </a:fld>
            <a:endParaRPr lang="ko-KR" altLang="en-US" dirty="0"/>
          </a:p>
        </p:txBody>
      </p:sp>
      <p:sp>
        <p:nvSpPr>
          <p:cNvPr id="5" name="내용 개체 틀 2"/>
          <p:cNvSpPr>
            <a:spLocks noGrp="1"/>
          </p:cNvSpPr>
          <p:nvPr>
            <p:ph idx="1"/>
          </p:nvPr>
        </p:nvSpPr>
        <p:spPr>
          <a:xfrm>
            <a:off x="681038" y="1808162"/>
            <a:ext cx="8543925" cy="4032301"/>
          </a:xfrm>
        </p:spPr>
        <p:txBody>
          <a:bodyPr>
            <a:normAutofit/>
          </a:bodyPr>
          <a:lstStyle/>
          <a:p>
            <a:pPr marL="285750" indent="-285750" defTabSz="457200" latinLnBrk="0">
              <a:buFont typeface="Wingdings" panose="05000000000000000000" pitchFamily="2" charset="2"/>
              <a:buChar char="q"/>
            </a:pPr>
            <a:r>
              <a:rPr lang="en-US" altLang="ko-KR" sz="1800" dirty="0"/>
              <a:t>An </a:t>
            </a:r>
            <a:r>
              <a:rPr lang="en-US" altLang="ko-KR" sz="1800" dirty="0">
                <a:solidFill>
                  <a:srgbClr val="FF0000"/>
                </a:solidFill>
              </a:rPr>
              <a:t>annuity</a:t>
            </a:r>
            <a:r>
              <a:rPr lang="en-US" altLang="ko-KR" sz="1800" dirty="0"/>
              <a:t> </a:t>
            </a:r>
            <a:r>
              <a:rPr lang="en-US" altLang="ko-KR" sz="1400" dirty="0">
                <a:solidFill>
                  <a:srgbClr val="0000FF"/>
                </a:solidFill>
              </a:rPr>
              <a:t>(</a:t>
            </a:r>
            <a:r>
              <a:rPr lang="ko-KR" altLang="en-US" sz="1400" dirty="0" err="1">
                <a:solidFill>
                  <a:srgbClr val="0000FF"/>
                </a:solidFill>
              </a:rPr>
              <a:t>연등가</a:t>
            </a:r>
            <a:r>
              <a:rPr lang="en-US" altLang="ko-KR" sz="1400" dirty="0">
                <a:solidFill>
                  <a:srgbClr val="0000FF"/>
                </a:solidFill>
              </a:rPr>
              <a:t>) </a:t>
            </a:r>
            <a:r>
              <a:rPr lang="en-US" altLang="ko-KR" sz="1800" dirty="0"/>
              <a:t>is a series of equal payments paid out or received in a sequence over a period of time. </a:t>
            </a:r>
            <a:r>
              <a:rPr lang="en-US" altLang="ko-KR" sz="1800" dirty="0">
                <a:sym typeface="Wingdings" panose="05000000000000000000" pitchFamily="2" charset="2"/>
              </a:rPr>
              <a:t> </a:t>
            </a:r>
            <a:r>
              <a:rPr lang="en-US" altLang="ko-KR" sz="1800" dirty="0">
                <a:solidFill>
                  <a:srgbClr val="FF0000"/>
                </a:solidFill>
                <a:sym typeface="Wingdings" panose="05000000000000000000" pitchFamily="2" charset="2"/>
              </a:rPr>
              <a:t>uniform payment series </a:t>
            </a:r>
            <a:r>
              <a:rPr lang="ko-KR" altLang="en-US" sz="1400" dirty="0" err="1">
                <a:solidFill>
                  <a:srgbClr val="0000FF"/>
                </a:solidFill>
                <a:sym typeface="Wingdings" panose="05000000000000000000" pitchFamily="2" charset="2"/>
              </a:rPr>
              <a:t>연등가</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매 기간 일정한 현금흐름</a:t>
            </a:r>
            <a:endParaRPr lang="en-US" altLang="ko-KR" sz="1800" dirty="0">
              <a:solidFill>
                <a:srgbClr val="0000FF"/>
              </a:solidFill>
            </a:endParaRPr>
          </a:p>
          <a:p>
            <a:pPr marL="285750" indent="-285750" defTabSz="457200" latinLnBrk="0">
              <a:buFont typeface="Wingdings" panose="05000000000000000000" pitchFamily="2" charset="2"/>
              <a:buChar char="q"/>
            </a:pPr>
            <a:r>
              <a:rPr lang="ko-KR" altLang="en-US" sz="1400" dirty="0">
                <a:solidFill>
                  <a:srgbClr val="0000FF"/>
                </a:solidFill>
              </a:rPr>
              <a:t>예</a:t>
            </a:r>
            <a:r>
              <a:rPr lang="en-US" altLang="ko-KR" sz="1400" dirty="0">
                <a:solidFill>
                  <a:srgbClr val="0000FF"/>
                </a:solidFill>
              </a:rPr>
              <a:t>: </a:t>
            </a:r>
            <a:r>
              <a:rPr lang="ko-KR" altLang="en-US" sz="1400" dirty="0">
                <a:solidFill>
                  <a:srgbClr val="0000FF"/>
                </a:solidFill>
              </a:rPr>
              <a:t>대출 상환액 또는 정기 </a:t>
            </a:r>
            <a:r>
              <a:rPr lang="ko-KR" altLang="en-US" sz="1400" dirty="0" err="1">
                <a:solidFill>
                  <a:srgbClr val="0000FF"/>
                </a:solidFill>
              </a:rPr>
              <a:t>적금액</a:t>
            </a:r>
            <a:r>
              <a:rPr lang="ko-KR" altLang="en-US" sz="1400" dirty="0">
                <a:solidFill>
                  <a:srgbClr val="0000FF"/>
                </a:solidFill>
              </a:rPr>
              <a:t> 등</a:t>
            </a:r>
            <a:endParaRPr lang="en-US" altLang="ko-KR" sz="1400" dirty="0">
              <a:solidFill>
                <a:srgbClr val="0000FF"/>
              </a:solidFill>
            </a:endParaRPr>
          </a:p>
        </p:txBody>
      </p:sp>
      <p:pic>
        <p:nvPicPr>
          <p:cNvPr id="3" name="그림 2"/>
          <p:cNvPicPr>
            <a:picLocks noChangeAspect="1"/>
          </p:cNvPicPr>
          <p:nvPr/>
        </p:nvPicPr>
        <p:blipFill>
          <a:blip r:embed="rId2"/>
          <a:stretch>
            <a:fillRect/>
          </a:stretch>
        </p:blipFill>
        <p:spPr>
          <a:xfrm>
            <a:off x="2427759" y="3225699"/>
            <a:ext cx="5159237" cy="1595640"/>
          </a:xfrm>
          <a:prstGeom prst="rect">
            <a:avLst/>
          </a:prstGeom>
        </p:spPr>
      </p:pic>
      <p:sp>
        <p:nvSpPr>
          <p:cNvPr id="6" name="직사각형 5"/>
          <p:cNvSpPr/>
          <p:nvPr/>
        </p:nvSpPr>
        <p:spPr>
          <a:xfrm>
            <a:off x="2427759" y="4894617"/>
            <a:ext cx="5187639" cy="369332"/>
          </a:xfrm>
          <a:prstGeom prst="rect">
            <a:avLst/>
          </a:prstGeom>
        </p:spPr>
        <p:txBody>
          <a:bodyPr wrap="none">
            <a:spAutoFit/>
          </a:bodyPr>
          <a:lstStyle/>
          <a:p>
            <a:pPr algn="ctr"/>
            <a:r>
              <a:rPr lang="en-US" altLang="ko-KR" dirty="0"/>
              <a:t>FIGURE 11.2 Standard and defective annuity schemes</a:t>
            </a:r>
            <a:endParaRPr lang="ko-KR" altLang="en-US" dirty="0"/>
          </a:p>
        </p:txBody>
      </p:sp>
    </p:spTree>
    <p:extLst>
      <p:ext uri="{BB962C8B-B14F-4D97-AF65-F5344CB8AC3E}">
        <p14:creationId xmlns:p14="http://schemas.microsoft.com/office/powerpoint/2010/main" val="1860723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11.11.1 Present Value of an Annuity: Finding P Given A</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14</a:t>
            </a:fld>
            <a:endParaRPr lang="ko-KR" altLang="en-US" dirty="0"/>
          </a:p>
        </p:txBody>
      </p:sp>
      <p:sp>
        <p:nvSpPr>
          <p:cNvPr id="7" name="내용 개체 틀 2"/>
          <p:cNvSpPr>
            <a:spLocks noGrp="1"/>
          </p:cNvSpPr>
          <p:nvPr>
            <p:ph idx="1"/>
          </p:nvPr>
        </p:nvSpPr>
        <p:spPr>
          <a:xfrm>
            <a:off x="681038" y="1808163"/>
            <a:ext cx="8543925" cy="4351338"/>
          </a:xfrm>
        </p:spPr>
        <p:txBody>
          <a:bodyPr>
            <a:normAutofit/>
          </a:bodyPr>
          <a:lstStyle/>
          <a:p>
            <a:pPr marL="285750" indent="-285750" defTabSz="457200" latinLnBrk="0">
              <a:buFont typeface="Wingdings" panose="05000000000000000000" pitchFamily="2" charset="2"/>
              <a:buChar char="q"/>
            </a:pPr>
            <a:r>
              <a:rPr lang="en-US" altLang="ko-KR" sz="1800" dirty="0"/>
              <a:t>The present value P of an annuity A is the amount of money that is equivalent to the entire flow of payments considering an interest rate of </a:t>
            </a:r>
            <a:r>
              <a:rPr lang="en-US" altLang="ko-KR" sz="1800" dirty="0" err="1"/>
              <a:t>i</a:t>
            </a:r>
            <a:r>
              <a:rPr lang="en-US" altLang="ko-KR" sz="1800" dirty="0"/>
              <a:t> over n time periods. </a:t>
            </a:r>
            <a:r>
              <a:rPr lang="en-US" altLang="ko-KR" sz="1800" dirty="0">
                <a:solidFill>
                  <a:srgbClr val="FF0000"/>
                </a:solidFill>
              </a:rPr>
              <a:t>To find P given A, n, and </a:t>
            </a:r>
            <a:r>
              <a:rPr lang="en-US" altLang="ko-KR" sz="1800" dirty="0" err="1">
                <a:solidFill>
                  <a:srgbClr val="FF0000"/>
                </a:solidFill>
              </a:rPr>
              <a:t>i</a:t>
            </a:r>
            <a:r>
              <a:rPr lang="en-US" altLang="ko-KR" sz="1800" dirty="0">
                <a:solidFill>
                  <a:srgbClr val="FF0000"/>
                </a:solidFill>
              </a:rPr>
              <a:t> </a:t>
            </a:r>
            <a:r>
              <a:rPr lang="en-US" altLang="ko-KR" sz="1800" dirty="0"/>
              <a:t>the following formula is applied:</a:t>
            </a:r>
          </a:p>
          <a:p>
            <a:pPr marL="285750" indent="-285750" defTabSz="457200" latinLnBrk="0">
              <a:buFont typeface="Wingdings" panose="05000000000000000000" pitchFamily="2" charset="2"/>
              <a:buChar char="q"/>
            </a:pPr>
            <a:endParaRPr lang="en-US" altLang="ko-KR" sz="1800" dirty="0">
              <a:solidFill>
                <a:srgbClr val="0000FF"/>
              </a:solidFill>
            </a:endParaRPr>
          </a:p>
          <a:p>
            <a:pPr marL="285750" indent="-285750" defTabSz="457200" latinLnBrk="0">
              <a:buFont typeface="Wingdings" panose="05000000000000000000" pitchFamily="2" charset="2"/>
              <a:buChar char="q"/>
            </a:pP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As an </a:t>
            </a:r>
            <a:r>
              <a:rPr lang="en-US" altLang="ko-KR" sz="1800" dirty="0">
                <a:solidFill>
                  <a:srgbClr val="FF0000"/>
                </a:solidFill>
              </a:rPr>
              <a:t>example</a:t>
            </a:r>
            <a:r>
              <a:rPr lang="en-US" altLang="ko-KR" sz="1800" dirty="0"/>
              <a:t>, </a:t>
            </a:r>
            <a:r>
              <a:rPr lang="en-US" altLang="ko-KR" sz="1800" dirty="0">
                <a:solidFill>
                  <a:srgbClr val="FF0000"/>
                </a:solidFill>
              </a:rPr>
              <a:t>36</a:t>
            </a:r>
            <a:r>
              <a:rPr lang="en-US" altLang="ko-KR" sz="1800" dirty="0"/>
              <a:t> monthly payments of </a:t>
            </a:r>
            <a:r>
              <a:rPr lang="en-US" altLang="ko-KR" sz="1800" dirty="0">
                <a:solidFill>
                  <a:srgbClr val="FF0000"/>
                </a:solidFill>
              </a:rPr>
              <a:t>$968 </a:t>
            </a:r>
            <a:r>
              <a:rPr lang="en-US" altLang="ko-KR" sz="1800" dirty="0"/>
              <a:t>each at an </a:t>
            </a:r>
            <a:r>
              <a:rPr lang="en-US" altLang="ko-KR" sz="1800" dirty="0">
                <a:solidFill>
                  <a:srgbClr val="FF0000"/>
                </a:solidFill>
              </a:rPr>
              <a:t>APR of 10% </a:t>
            </a:r>
            <a:r>
              <a:rPr lang="en-US" altLang="ko-KR" sz="1800" dirty="0"/>
              <a:t>compounded </a:t>
            </a:r>
            <a:r>
              <a:rPr lang="en-US" altLang="ko-KR" sz="1800" dirty="0">
                <a:solidFill>
                  <a:srgbClr val="FF0000"/>
                </a:solidFill>
              </a:rPr>
              <a:t>monthly</a:t>
            </a:r>
            <a:r>
              <a:rPr lang="en-US" altLang="ko-KR" sz="1800" dirty="0"/>
              <a:t> will have the following present value (</a:t>
            </a:r>
            <a:r>
              <a:rPr lang="en-US" altLang="ko-KR" sz="1800" dirty="0" err="1"/>
              <a:t>i</a:t>
            </a:r>
            <a:r>
              <a:rPr lang="en-US" altLang="ko-KR" sz="1800" dirty="0"/>
              <a:t> = APR/12 months = 0.8333%/month)</a:t>
            </a:r>
          </a:p>
          <a:p>
            <a:pPr marL="285750" indent="-285750" defTabSz="457200" latinLnBrk="0">
              <a:buFont typeface="Wingdings" panose="05000000000000000000" pitchFamily="2" charset="2"/>
              <a:buChar char="q"/>
            </a:pPr>
            <a:endParaRPr lang="en-US" altLang="ko-KR" sz="1800" dirty="0"/>
          </a:p>
        </p:txBody>
      </p:sp>
      <p:pic>
        <p:nvPicPr>
          <p:cNvPr id="3" name="그림 2"/>
          <p:cNvPicPr>
            <a:picLocks noChangeAspect="1"/>
          </p:cNvPicPr>
          <p:nvPr/>
        </p:nvPicPr>
        <p:blipFill>
          <a:blip r:embed="rId2"/>
          <a:stretch>
            <a:fillRect/>
          </a:stretch>
        </p:blipFill>
        <p:spPr>
          <a:xfrm>
            <a:off x="2038350" y="2717164"/>
            <a:ext cx="5829300" cy="657225"/>
          </a:xfrm>
          <a:prstGeom prst="rect">
            <a:avLst/>
          </a:prstGeom>
        </p:spPr>
      </p:pic>
      <p:pic>
        <p:nvPicPr>
          <p:cNvPr id="8" name="그림 7"/>
          <p:cNvPicPr>
            <a:picLocks noChangeAspect="1"/>
          </p:cNvPicPr>
          <p:nvPr/>
        </p:nvPicPr>
        <p:blipFill>
          <a:blip r:embed="rId3"/>
          <a:stretch>
            <a:fillRect/>
          </a:stretch>
        </p:blipFill>
        <p:spPr>
          <a:xfrm>
            <a:off x="855406" y="4250880"/>
            <a:ext cx="8304153" cy="897746"/>
          </a:xfrm>
          <a:prstGeom prst="rect">
            <a:avLst/>
          </a:prstGeom>
        </p:spPr>
      </p:pic>
      <p:pic>
        <p:nvPicPr>
          <p:cNvPr id="9" name="그림 8">
            <a:extLst>
              <a:ext uri="{FF2B5EF4-FFF2-40B4-BE49-F238E27FC236}">
                <a16:creationId xmlns:a16="http://schemas.microsoft.com/office/drawing/2014/main" id="{9033F3F7-1B01-4068-88F0-33A81E3D8D50}"/>
              </a:ext>
            </a:extLst>
          </p:cNvPr>
          <p:cNvPicPr>
            <a:picLocks noChangeAspect="1"/>
          </p:cNvPicPr>
          <p:nvPr/>
        </p:nvPicPr>
        <p:blipFill rotWithShape="1">
          <a:blip r:embed="rId4"/>
          <a:srcRect b="22999"/>
          <a:stretch/>
        </p:blipFill>
        <p:spPr>
          <a:xfrm>
            <a:off x="4406900" y="5852455"/>
            <a:ext cx="4240546" cy="1009883"/>
          </a:xfrm>
          <a:prstGeom prst="rect">
            <a:avLst/>
          </a:prstGeom>
        </p:spPr>
      </p:pic>
      <p:sp>
        <p:nvSpPr>
          <p:cNvPr id="6" name="화살표: 위쪽 5">
            <a:extLst>
              <a:ext uri="{FF2B5EF4-FFF2-40B4-BE49-F238E27FC236}">
                <a16:creationId xmlns:a16="http://schemas.microsoft.com/office/drawing/2014/main" id="{42648684-BE36-4E54-B2F5-0DB538A8A6E8}"/>
              </a:ext>
            </a:extLst>
          </p:cNvPr>
          <p:cNvSpPr/>
          <p:nvPr/>
        </p:nvSpPr>
        <p:spPr>
          <a:xfrm>
            <a:off x="4384040" y="4777740"/>
            <a:ext cx="285751" cy="1785511"/>
          </a:xfrm>
          <a:prstGeom prst="upArrow">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en-US" altLang="ko-KR" dirty="0"/>
              <a:t>P</a:t>
            </a:r>
            <a:endParaRPr lang="ko-KR" altLang="en-US" dirty="0"/>
          </a:p>
        </p:txBody>
      </p:sp>
    </p:spTree>
    <p:extLst>
      <p:ext uri="{BB962C8B-B14F-4D97-AF65-F5344CB8AC3E}">
        <p14:creationId xmlns:p14="http://schemas.microsoft.com/office/powerpoint/2010/main" val="3230245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11.11.2 Installments Paying for an Item: Finding A Given P</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15</a:t>
            </a:fld>
            <a:endParaRPr lang="ko-KR" altLang="en-US" dirty="0"/>
          </a:p>
        </p:txBody>
      </p:sp>
      <p:sp>
        <p:nvSpPr>
          <p:cNvPr id="5" name="내용 개체 틀 2"/>
          <p:cNvSpPr>
            <a:spLocks noGrp="1"/>
          </p:cNvSpPr>
          <p:nvPr>
            <p:ph idx="1"/>
          </p:nvPr>
        </p:nvSpPr>
        <p:spPr>
          <a:xfrm>
            <a:off x="681038" y="1808163"/>
            <a:ext cx="8543925" cy="4351338"/>
          </a:xfrm>
        </p:spPr>
        <p:txBody>
          <a:bodyPr>
            <a:normAutofit/>
          </a:bodyPr>
          <a:lstStyle/>
          <a:p>
            <a:pPr marL="285750" indent="-285750" defTabSz="457200" latinLnBrk="0">
              <a:buFont typeface="Wingdings" panose="05000000000000000000" pitchFamily="2" charset="2"/>
              <a:buChar char="q"/>
            </a:pPr>
            <a:r>
              <a:rPr lang="en-US" altLang="ko-KR" sz="1800" dirty="0"/>
              <a:t>The </a:t>
            </a:r>
            <a:r>
              <a:rPr lang="en-US" altLang="ko-KR" sz="1800" dirty="0">
                <a:solidFill>
                  <a:srgbClr val="FF0000"/>
                </a:solidFill>
              </a:rPr>
              <a:t>formula to convert P to A</a:t>
            </a:r>
            <a:r>
              <a:rPr lang="en-US" altLang="ko-KR" sz="1800" dirty="0"/>
              <a:t> can be written as follows, which is the inverse of the formula for finding A giving P discussed in the previous section:</a:t>
            </a:r>
          </a:p>
          <a:p>
            <a:pPr marL="285750" indent="-285750" defTabSz="457200" latinLnBrk="0">
              <a:buFont typeface="Wingdings" panose="05000000000000000000" pitchFamily="2" charset="2"/>
              <a:buChar char="q"/>
            </a:pPr>
            <a:endParaRPr lang="en-US" altLang="ko-KR" sz="1800" dirty="0">
              <a:solidFill>
                <a:srgbClr val="0000FF"/>
              </a:solidFill>
            </a:endParaRPr>
          </a:p>
          <a:p>
            <a:pPr marL="285750" indent="-285750" defTabSz="457200" latinLnBrk="0">
              <a:buFont typeface="Wingdings" panose="05000000000000000000" pitchFamily="2" charset="2"/>
              <a:buChar char="q"/>
            </a:pP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For an item selling at </a:t>
            </a:r>
            <a:r>
              <a:rPr lang="en-US" altLang="ko-KR" sz="1800" dirty="0">
                <a:solidFill>
                  <a:srgbClr val="FF0000"/>
                </a:solidFill>
              </a:rPr>
              <a:t>$30,000 </a:t>
            </a:r>
            <a:r>
              <a:rPr lang="en-US" altLang="ko-KR" sz="1800" dirty="0"/>
              <a:t>at</a:t>
            </a:r>
            <a:r>
              <a:rPr lang="en-US" altLang="ko-KR" sz="1800" dirty="0">
                <a:solidFill>
                  <a:srgbClr val="FF0000"/>
                </a:solidFill>
              </a:rPr>
              <a:t> </a:t>
            </a:r>
            <a:r>
              <a:rPr lang="en-US" altLang="ko-KR" sz="1800" dirty="0" err="1">
                <a:solidFill>
                  <a:srgbClr val="FF0000"/>
                </a:solidFill>
              </a:rPr>
              <a:t>i</a:t>
            </a:r>
            <a:r>
              <a:rPr lang="en-US" altLang="ko-KR" sz="1800" dirty="0">
                <a:solidFill>
                  <a:srgbClr val="FF0000"/>
                </a:solidFill>
              </a:rPr>
              <a:t> = 0.008333%/month</a:t>
            </a:r>
            <a:r>
              <a:rPr lang="en-US" altLang="ko-KR" sz="1800" dirty="0"/>
              <a:t> and</a:t>
            </a:r>
            <a:r>
              <a:rPr lang="en-US" altLang="ko-KR" sz="1800" dirty="0">
                <a:solidFill>
                  <a:srgbClr val="FF0000"/>
                </a:solidFill>
              </a:rPr>
              <a:t> n = 36 months</a:t>
            </a:r>
            <a:r>
              <a:rPr lang="en-US" altLang="ko-KR" sz="1800" dirty="0"/>
              <a:t>, the A to P formula is applied as follows: </a:t>
            </a:r>
            <a:r>
              <a:rPr lang="ko-KR" altLang="en-US" sz="1400" dirty="0">
                <a:solidFill>
                  <a:srgbClr val="0000FF"/>
                </a:solidFill>
              </a:rPr>
              <a:t>할부</a:t>
            </a:r>
            <a:r>
              <a:rPr lang="en-US" altLang="ko-KR" sz="1400" dirty="0">
                <a:solidFill>
                  <a:srgbClr val="0000FF"/>
                </a:solidFill>
              </a:rPr>
              <a:t>, </a:t>
            </a:r>
            <a:r>
              <a:rPr lang="ko-KR" altLang="en-US" sz="1400" dirty="0">
                <a:solidFill>
                  <a:srgbClr val="0000FF"/>
                </a:solidFill>
              </a:rPr>
              <a:t>대출 </a:t>
            </a:r>
            <a:endParaRPr lang="en-US" altLang="ko-KR" sz="1800" dirty="0">
              <a:solidFill>
                <a:srgbClr val="0000FF"/>
              </a:solidFill>
            </a:endParaRPr>
          </a:p>
        </p:txBody>
      </p:sp>
      <p:pic>
        <p:nvPicPr>
          <p:cNvPr id="3" name="그림 2"/>
          <p:cNvPicPr>
            <a:picLocks noChangeAspect="1"/>
          </p:cNvPicPr>
          <p:nvPr/>
        </p:nvPicPr>
        <p:blipFill>
          <a:blip r:embed="rId2"/>
          <a:stretch>
            <a:fillRect/>
          </a:stretch>
        </p:blipFill>
        <p:spPr>
          <a:xfrm>
            <a:off x="2057400" y="2416899"/>
            <a:ext cx="5791200" cy="628650"/>
          </a:xfrm>
          <a:prstGeom prst="rect">
            <a:avLst/>
          </a:prstGeom>
        </p:spPr>
      </p:pic>
      <p:pic>
        <p:nvPicPr>
          <p:cNvPr id="6" name="그림 5"/>
          <p:cNvPicPr>
            <a:picLocks noChangeAspect="1"/>
          </p:cNvPicPr>
          <p:nvPr/>
        </p:nvPicPr>
        <p:blipFill>
          <a:blip r:embed="rId3"/>
          <a:stretch>
            <a:fillRect/>
          </a:stretch>
        </p:blipFill>
        <p:spPr>
          <a:xfrm>
            <a:off x="914400" y="4082852"/>
            <a:ext cx="8077200" cy="1039346"/>
          </a:xfrm>
          <a:prstGeom prst="rect">
            <a:avLst/>
          </a:prstGeom>
        </p:spPr>
      </p:pic>
    </p:spTree>
    <p:extLst>
      <p:ext uri="{BB962C8B-B14F-4D97-AF65-F5344CB8AC3E}">
        <p14:creationId xmlns:p14="http://schemas.microsoft.com/office/powerpoint/2010/main" val="244309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내용 개체 틀 2"/>
          <p:cNvSpPr>
            <a:spLocks noGrp="1"/>
          </p:cNvSpPr>
          <p:nvPr>
            <p:ph idx="1"/>
          </p:nvPr>
        </p:nvSpPr>
        <p:spPr>
          <a:xfrm>
            <a:off x="681038" y="1489126"/>
            <a:ext cx="8543925" cy="4351338"/>
          </a:xfrm>
        </p:spPr>
        <p:txBody>
          <a:bodyPr>
            <a:normAutofit/>
          </a:bodyPr>
          <a:lstStyle/>
          <a:p>
            <a:pPr marL="285750" indent="-285750" defTabSz="457200" latinLnBrk="0">
              <a:buFont typeface="Wingdings" panose="05000000000000000000" pitchFamily="2" charset="2"/>
              <a:buChar char="q"/>
            </a:pPr>
            <a:r>
              <a:rPr lang="en-US" altLang="ko-KR" sz="1800" dirty="0"/>
              <a:t>The formula to apply here, where the objective is to </a:t>
            </a:r>
            <a:r>
              <a:rPr lang="en-US" altLang="ko-KR" sz="1800" dirty="0">
                <a:solidFill>
                  <a:srgbClr val="FF0000"/>
                </a:solidFill>
              </a:rPr>
              <a:t>find F given n payments of A </a:t>
            </a:r>
            <a:r>
              <a:rPr lang="en-US" altLang="ko-KR" sz="1800" dirty="0"/>
              <a:t>dollars each at an interest rate of </a:t>
            </a:r>
            <a:r>
              <a:rPr lang="en-US" altLang="ko-KR" sz="1800" dirty="0" err="1"/>
              <a:t>i</a:t>
            </a:r>
            <a:r>
              <a:rPr lang="en-US" altLang="ko-KR" sz="1800" dirty="0"/>
              <a:t> is</a:t>
            </a:r>
          </a:p>
          <a:p>
            <a:pPr marL="285750" indent="-285750" defTabSz="457200" latinLnBrk="0">
              <a:buFont typeface="Wingdings" panose="05000000000000000000" pitchFamily="2" charset="2"/>
              <a:buChar char="q"/>
            </a:pPr>
            <a:endParaRPr lang="en-US" altLang="ko-KR" sz="1800" dirty="0">
              <a:solidFill>
                <a:srgbClr val="0000FF"/>
              </a:solidFill>
            </a:endParaRPr>
          </a:p>
          <a:p>
            <a:pPr marL="285750" indent="-285750" defTabSz="457200" latinLnBrk="0">
              <a:buFont typeface="Wingdings" panose="05000000000000000000" pitchFamily="2" charset="2"/>
              <a:buChar char="q"/>
            </a:pPr>
            <a:endParaRPr lang="en-US" altLang="ko-KR" sz="1800" dirty="0">
              <a:solidFill>
                <a:srgbClr val="0000FF"/>
              </a:solidFill>
            </a:endParaRPr>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r>
              <a:rPr lang="ko-KR" altLang="en-US" sz="1400" dirty="0">
                <a:solidFill>
                  <a:srgbClr val="0000FF"/>
                </a:solidFill>
              </a:rPr>
              <a:t>매달</a:t>
            </a:r>
            <a:r>
              <a:rPr lang="en-US" altLang="ko-KR" sz="1400" dirty="0">
                <a:solidFill>
                  <a:srgbClr val="0000FF"/>
                </a:solidFill>
              </a:rPr>
              <a:t> $1,000</a:t>
            </a:r>
            <a:r>
              <a:rPr lang="ko-KR" altLang="en-US" sz="1400" dirty="0">
                <a:solidFill>
                  <a:srgbClr val="0000FF"/>
                </a:solidFill>
              </a:rPr>
              <a:t>씩 </a:t>
            </a:r>
            <a:r>
              <a:rPr lang="en-US" altLang="ko-KR" sz="1400" dirty="0">
                <a:solidFill>
                  <a:srgbClr val="0000FF"/>
                </a:solidFill>
              </a:rPr>
              <a:t>10% </a:t>
            </a:r>
            <a:r>
              <a:rPr lang="ko-KR" altLang="en-US" sz="1400" dirty="0">
                <a:solidFill>
                  <a:srgbClr val="0000FF"/>
                </a:solidFill>
              </a:rPr>
              <a:t>이율로 </a:t>
            </a:r>
            <a:r>
              <a:rPr lang="en-US" altLang="ko-KR" sz="1400" dirty="0">
                <a:solidFill>
                  <a:srgbClr val="0000FF"/>
                </a:solidFill>
              </a:rPr>
              <a:t>20</a:t>
            </a:r>
            <a:r>
              <a:rPr lang="ko-KR" altLang="en-US" sz="1400" dirty="0">
                <a:solidFill>
                  <a:srgbClr val="0000FF"/>
                </a:solidFill>
              </a:rPr>
              <a:t>년을 적립하는 경우</a:t>
            </a:r>
            <a:r>
              <a:rPr lang="en-US" altLang="ko-KR" sz="1400" dirty="0">
                <a:solidFill>
                  <a:srgbClr val="0000FF"/>
                </a:solidFill>
              </a:rPr>
              <a:t>, </a:t>
            </a:r>
          </a:p>
        </p:txBody>
      </p:sp>
      <p:sp>
        <p:nvSpPr>
          <p:cNvPr id="2" name="제목 1"/>
          <p:cNvSpPr>
            <a:spLocks noGrp="1"/>
          </p:cNvSpPr>
          <p:nvPr>
            <p:ph type="title"/>
          </p:nvPr>
        </p:nvSpPr>
        <p:spPr/>
        <p:txBody>
          <a:bodyPr vert="horz" lIns="91440" tIns="45720" rIns="91440" bIns="45720" rtlCol="0" anchor="ctr">
            <a:normAutofit/>
          </a:bodyPr>
          <a:lstStyle/>
          <a:p>
            <a:r>
              <a:rPr lang="en-US" altLang="ko-KR" sz="3200" dirty="0"/>
              <a:t>11.12 Future Value of a Series of Payments: Finding F Given A</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16</a:t>
            </a:fld>
            <a:endParaRPr lang="ko-KR" altLang="en-US" dirty="0"/>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7201" y="2787975"/>
            <a:ext cx="4928753" cy="1585872"/>
          </a:xfrm>
          <a:prstGeom prst="rect">
            <a:avLst/>
          </a:prstGeom>
        </p:spPr>
      </p:pic>
      <p:sp>
        <p:nvSpPr>
          <p:cNvPr id="5" name="직사각형 4"/>
          <p:cNvSpPr/>
          <p:nvPr/>
        </p:nvSpPr>
        <p:spPr>
          <a:xfrm>
            <a:off x="3091402" y="4373847"/>
            <a:ext cx="3860352" cy="369332"/>
          </a:xfrm>
          <a:prstGeom prst="rect">
            <a:avLst/>
          </a:prstGeom>
        </p:spPr>
        <p:txBody>
          <a:bodyPr wrap="none">
            <a:spAutoFit/>
          </a:bodyPr>
          <a:lstStyle/>
          <a:p>
            <a:pPr algn="ctr"/>
            <a:r>
              <a:rPr lang="en-US" altLang="ko-KR" dirty="0"/>
              <a:t>FIGURE 11.3 Future value of an annuity</a:t>
            </a:r>
            <a:endParaRPr lang="ko-KR" altLang="en-US" dirty="0"/>
          </a:p>
        </p:txBody>
      </p:sp>
      <p:pic>
        <p:nvPicPr>
          <p:cNvPr id="7" name="그림 6"/>
          <p:cNvPicPr>
            <a:picLocks noChangeAspect="1"/>
          </p:cNvPicPr>
          <p:nvPr/>
        </p:nvPicPr>
        <p:blipFill>
          <a:blip r:embed="rId3"/>
          <a:stretch>
            <a:fillRect/>
          </a:stretch>
        </p:blipFill>
        <p:spPr>
          <a:xfrm>
            <a:off x="2790825" y="2082896"/>
            <a:ext cx="4324350" cy="647700"/>
          </a:xfrm>
          <a:prstGeom prst="rect">
            <a:avLst/>
          </a:prstGeom>
        </p:spPr>
      </p:pic>
      <p:pic>
        <p:nvPicPr>
          <p:cNvPr id="8" name="그림 7"/>
          <p:cNvPicPr>
            <a:picLocks noChangeAspect="1"/>
          </p:cNvPicPr>
          <p:nvPr/>
        </p:nvPicPr>
        <p:blipFill>
          <a:blip r:embed="rId4"/>
          <a:stretch>
            <a:fillRect/>
          </a:stretch>
        </p:blipFill>
        <p:spPr>
          <a:xfrm>
            <a:off x="928269" y="5492021"/>
            <a:ext cx="7182269" cy="940088"/>
          </a:xfrm>
          <a:prstGeom prst="rect">
            <a:avLst/>
          </a:prstGeom>
        </p:spPr>
      </p:pic>
    </p:spTree>
    <p:extLst>
      <p:ext uri="{BB962C8B-B14F-4D97-AF65-F5344CB8AC3E}">
        <p14:creationId xmlns:p14="http://schemas.microsoft.com/office/powerpoint/2010/main" val="3000243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11.13 Annuity Required to Reach a Goal Amount: Finding A Given F</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17</a:t>
            </a:fld>
            <a:endParaRPr lang="ko-KR" altLang="en-US" dirty="0"/>
          </a:p>
        </p:txBody>
      </p:sp>
      <p:sp>
        <p:nvSpPr>
          <p:cNvPr id="5" name="내용 개체 틀 2"/>
          <p:cNvSpPr>
            <a:spLocks noGrp="1"/>
          </p:cNvSpPr>
          <p:nvPr>
            <p:ph idx="1"/>
          </p:nvPr>
        </p:nvSpPr>
        <p:spPr>
          <a:xfrm>
            <a:off x="681038" y="1808163"/>
            <a:ext cx="8543925" cy="4351338"/>
          </a:xfrm>
        </p:spPr>
        <p:txBody>
          <a:bodyPr>
            <a:normAutofit/>
          </a:bodyPr>
          <a:lstStyle/>
          <a:p>
            <a:pPr marL="285750" indent="-285750" defTabSz="457200" latinLnBrk="0">
              <a:buFont typeface="Wingdings" panose="05000000000000000000" pitchFamily="2" charset="2"/>
              <a:buChar char="q"/>
            </a:pPr>
            <a:r>
              <a:rPr lang="en-US" altLang="ko-KR" sz="1800" dirty="0"/>
              <a:t>A person may want to know how much to save every month to reach a given bank account balance after n years by a bank that offers an interest rate of </a:t>
            </a:r>
            <a:r>
              <a:rPr lang="en-US" altLang="ko-KR" sz="1800" dirty="0" err="1"/>
              <a:t>i</a:t>
            </a:r>
            <a:r>
              <a:rPr lang="en-US" altLang="ko-KR" sz="1800" dirty="0"/>
              <a:t>. The scenario can be described as</a:t>
            </a:r>
            <a:r>
              <a:rPr lang="en-US" altLang="ko-KR" sz="1800" dirty="0">
                <a:solidFill>
                  <a:srgbClr val="FF0000"/>
                </a:solidFill>
              </a:rPr>
              <a:t> finding A given F</a:t>
            </a:r>
            <a:r>
              <a:rPr lang="en-US" altLang="ko-KR" sz="1800" dirty="0"/>
              <a:t> over n periods at an interest rate of </a:t>
            </a:r>
            <a:r>
              <a:rPr lang="en-US" altLang="ko-KR" sz="1800" dirty="0" err="1"/>
              <a:t>i</a:t>
            </a:r>
            <a:r>
              <a:rPr lang="en-US" altLang="ko-KR" sz="1800" dirty="0"/>
              <a:t>. The  formula used in this case is</a:t>
            </a:r>
          </a:p>
          <a:p>
            <a:pPr marL="285750" indent="-285750" defTabSz="457200" latinLnBrk="0">
              <a:buFont typeface="Wingdings" panose="05000000000000000000" pitchFamily="2" charset="2"/>
              <a:buChar char="q"/>
            </a:pPr>
            <a:endParaRPr lang="en-US" altLang="ko-KR" sz="1800" dirty="0">
              <a:solidFill>
                <a:srgbClr val="0000FF"/>
              </a:solidFill>
            </a:endParaRPr>
          </a:p>
          <a:p>
            <a:pPr marL="285750" indent="-285750" defTabSz="457200" latinLnBrk="0">
              <a:buFont typeface="Wingdings" panose="05000000000000000000" pitchFamily="2" charset="2"/>
              <a:buChar char="q"/>
            </a:pP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As an example, to find the annual payment that would result in a balance of </a:t>
            </a:r>
            <a:r>
              <a:rPr lang="en-US" altLang="ko-KR" sz="1800" dirty="0">
                <a:solidFill>
                  <a:srgbClr val="FF0000"/>
                </a:solidFill>
              </a:rPr>
              <a:t>$500,000</a:t>
            </a:r>
            <a:r>
              <a:rPr lang="en-US" altLang="ko-KR" sz="1800" dirty="0"/>
              <a:t> after </a:t>
            </a:r>
            <a:r>
              <a:rPr lang="en-US" altLang="ko-KR" sz="1800" dirty="0">
                <a:solidFill>
                  <a:srgbClr val="FF0000"/>
                </a:solidFill>
              </a:rPr>
              <a:t>20 years</a:t>
            </a:r>
            <a:r>
              <a:rPr lang="en-US" altLang="ko-KR" sz="1800" dirty="0"/>
              <a:t> at </a:t>
            </a:r>
            <a:r>
              <a:rPr lang="en-US" altLang="ko-KR" sz="1800" dirty="0">
                <a:solidFill>
                  <a:srgbClr val="FF0000"/>
                </a:solidFill>
              </a:rPr>
              <a:t>10%</a:t>
            </a:r>
            <a:r>
              <a:rPr lang="en-US" altLang="ko-KR" sz="1800" dirty="0"/>
              <a:t>:</a:t>
            </a:r>
          </a:p>
        </p:txBody>
      </p:sp>
      <p:pic>
        <p:nvPicPr>
          <p:cNvPr id="3" name="그림 2"/>
          <p:cNvPicPr>
            <a:picLocks noChangeAspect="1"/>
          </p:cNvPicPr>
          <p:nvPr/>
        </p:nvPicPr>
        <p:blipFill>
          <a:blip r:embed="rId2"/>
          <a:stretch>
            <a:fillRect/>
          </a:stretch>
        </p:blipFill>
        <p:spPr>
          <a:xfrm>
            <a:off x="2805112" y="2994456"/>
            <a:ext cx="4295775" cy="600075"/>
          </a:xfrm>
          <a:prstGeom prst="rect">
            <a:avLst/>
          </a:prstGeom>
        </p:spPr>
      </p:pic>
      <p:pic>
        <p:nvPicPr>
          <p:cNvPr id="6" name="그림 5"/>
          <p:cNvPicPr>
            <a:picLocks noChangeAspect="1"/>
          </p:cNvPicPr>
          <p:nvPr/>
        </p:nvPicPr>
        <p:blipFill>
          <a:blip r:embed="rId3"/>
          <a:stretch>
            <a:fillRect/>
          </a:stretch>
        </p:blipFill>
        <p:spPr>
          <a:xfrm>
            <a:off x="2188121" y="4500900"/>
            <a:ext cx="5005502" cy="962597"/>
          </a:xfrm>
          <a:prstGeom prst="rect">
            <a:avLst/>
          </a:prstGeom>
        </p:spPr>
      </p:pic>
      <p:sp>
        <p:nvSpPr>
          <p:cNvPr id="7" name="TextBox 6"/>
          <p:cNvSpPr txBox="1"/>
          <p:nvPr/>
        </p:nvSpPr>
        <p:spPr>
          <a:xfrm>
            <a:off x="3155027" y="3049700"/>
            <a:ext cx="407484" cy="492443"/>
          </a:xfrm>
          <a:prstGeom prst="rect">
            <a:avLst/>
          </a:prstGeom>
          <a:solidFill>
            <a:schemeClr val="bg1"/>
          </a:solidFill>
        </p:spPr>
        <p:txBody>
          <a:bodyPr wrap="none" rtlCol="0">
            <a:spAutoFit/>
          </a:bodyPr>
          <a:lstStyle/>
          <a:p>
            <a:r>
              <a:rPr lang="en-US" altLang="ko-KR" sz="2600" b="1" i="1" dirty="0">
                <a:latin typeface="Times New Roman" panose="02020603050405020304" pitchFamily="18" charset="0"/>
                <a:cs typeface="Times New Roman" panose="02020603050405020304" pitchFamily="18" charset="0"/>
              </a:rPr>
              <a:t>A</a:t>
            </a:r>
            <a:endParaRPr lang="ko-KR" altLang="en-US" sz="2600" b="1" i="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3839082" y="3049700"/>
            <a:ext cx="407484" cy="492443"/>
          </a:xfrm>
          <a:prstGeom prst="rect">
            <a:avLst/>
          </a:prstGeom>
          <a:solidFill>
            <a:schemeClr val="bg1"/>
          </a:solidFill>
        </p:spPr>
        <p:txBody>
          <a:bodyPr wrap="none" rtlCol="0">
            <a:spAutoFit/>
          </a:bodyPr>
          <a:lstStyle/>
          <a:p>
            <a:r>
              <a:rPr lang="en-US" altLang="ko-KR" sz="2600" b="1" i="1" dirty="0">
                <a:latin typeface="Times New Roman" panose="02020603050405020304" pitchFamily="18" charset="0"/>
                <a:cs typeface="Times New Roman" panose="02020603050405020304" pitchFamily="18" charset="0"/>
              </a:rPr>
              <a:t>F</a:t>
            </a:r>
            <a:endParaRPr lang="ko-KR" altLang="en-US" sz="2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5275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11.14 Summary of Equivalence Formulas</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18</a:t>
            </a:fld>
            <a:endParaRPr lang="ko-KR" altLang="en-US" dirty="0"/>
          </a:p>
        </p:txBody>
      </p:sp>
      <p:pic>
        <p:nvPicPr>
          <p:cNvPr id="3" name="그림 2"/>
          <p:cNvPicPr>
            <a:picLocks noChangeAspect="1"/>
          </p:cNvPicPr>
          <p:nvPr/>
        </p:nvPicPr>
        <p:blipFill>
          <a:blip r:embed="rId2"/>
          <a:stretch>
            <a:fillRect/>
          </a:stretch>
        </p:blipFill>
        <p:spPr>
          <a:xfrm>
            <a:off x="575187" y="1778443"/>
            <a:ext cx="8851314" cy="3561654"/>
          </a:xfrm>
          <a:prstGeom prst="rect">
            <a:avLst/>
          </a:prstGeom>
        </p:spPr>
      </p:pic>
    </p:spTree>
    <p:extLst>
      <p:ext uri="{BB962C8B-B14F-4D97-AF65-F5344CB8AC3E}">
        <p14:creationId xmlns:p14="http://schemas.microsoft.com/office/powerpoint/2010/main" val="603107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9E13935-ABD8-401F-91D9-8C9C0BFE57AA}"/>
              </a:ext>
            </a:extLst>
          </p:cNvPr>
          <p:cNvSpPr txBox="1"/>
          <p:nvPr/>
        </p:nvSpPr>
        <p:spPr>
          <a:xfrm>
            <a:off x="337278" y="718096"/>
            <a:ext cx="9248932" cy="5632311"/>
          </a:xfrm>
          <a:prstGeom prst="rect">
            <a:avLst/>
          </a:prstGeom>
          <a:noFill/>
        </p:spPr>
        <p:txBody>
          <a:bodyPr wrap="square">
            <a:spAutoFit/>
          </a:bodyPr>
          <a:lstStyle/>
          <a:p>
            <a:r>
              <a:rPr lang="ko-KR" altLang="en-US" dirty="0"/>
              <a:t>제</a:t>
            </a:r>
            <a:r>
              <a:rPr lang="en-US" altLang="ko-KR" dirty="0"/>
              <a:t>1</a:t>
            </a:r>
            <a:r>
              <a:rPr lang="ko-KR" altLang="en-US" dirty="0"/>
              <a:t>장 </a:t>
            </a:r>
            <a:r>
              <a:rPr lang="en-US" altLang="ko-KR" dirty="0"/>
              <a:t>	History and Basic Concepts</a:t>
            </a:r>
          </a:p>
          <a:p>
            <a:r>
              <a:rPr lang="ko-KR" altLang="en-US" dirty="0"/>
              <a:t>제</a:t>
            </a:r>
            <a:r>
              <a:rPr lang="en-US" altLang="ko-KR" dirty="0"/>
              <a:t>2</a:t>
            </a:r>
            <a:r>
              <a:rPr lang="ko-KR" altLang="en-US" dirty="0"/>
              <a:t>장 </a:t>
            </a:r>
            <a:r>
              <a:rPr lang="en-US" altLang="ko-KR" dirty="0"/>
              <a:t>	Preparing the Bid Package</a:t>
            </a:r>
          </a:p>
          <a:p>
            <a:r>
              <a:rPr lang="ko-KR" altLang="en-US" dirty="0"/>
              <a:t>제</a:t>
            </a:r>
            <a:r>
              <a:rPr lang="en-US" altLang="ko-KR" dirty="0"/>
              <a:t>3</a:t>
            </a:r>
            <a:r>
              <a:rPr lang="ko-KR" altLang="en-US" dirty="0"/>
              <a:t>장 </a:t>
            </a:r>
            <a:r>
              <a:rPr lang="en-US" altLang="ko-KR" dirty="0"/>
              <a:t>	Issues During Construction</a:t>
            </a:r>
          </a:p>
          <a:p>
            <a:r>
              <a:rPr lang="ko-KR" altLang="en-US" dirty="0"/>
              <a:t>제</a:t>
            </a:r>
            <a:r>
              <a:rPr lang="en-US" altLang="ko-KR" dirty="0"/>
              <a:t>4</a:t>
            </a:r>
            <a:r>
              <a:rPr lang="ko-KR" altLang="en-US" dirty="0"/>
              <a:t>장 </a:t>
            </a:r>
            <a:r>
              <a:rPr lang="en-US" altLang="ko-KR" dirty="0"/>
              <a:t>	Contracts</a:t>
            </a:r>
          </a:p>
          <a:p>
            <a:r>
              <a:rPr lang="ko-KR" altLang="en-US" dirty="0"/>
              <a:t>제</a:t>
            </a:r>
            <a:r>
              <a:rPr lang="en-US" altLang="ko-KR" dirty="0"/>
              <a:t>5</a:t>
            </a:r>
            <a:r>
              <a:rPr lang="ko-KR" altLang="en-US" dirty="0"/>
              <a:t>장 </a:t>
            </a:r>
            <a:r>
              <a:rPr lang="en-US" altLang="ko-KR" dirty="0"/>
              <a:t>	Legal Structure</a:t>
            </a:r>
          </a:p>
          <a:p>
            <a:r>
              <a:rPr lang="ko-KR" altLang="en-US" dirty="0"/>
              <a:t>제</a:t>
            </a:r>
            <a:r>
              <a:rPr lang="en-US" altLang="ko-KR" dirty="0"/>
              <a:t>6</a:t>
            </a:r>
            <a:r>
              <a:rPr lang="ko-KR" altLang="en-US" dirty="0"/>
              <a:t>장 </a:t>
            </a:r>
            <a:r>
              <a:rPr lang="en-US" altLang="ko-KR" dirty="0"/>
              <a:t>	Impact of Taxes</a:t>
            </a:r>
          </a:p>
          <a:p>
            <a:r>
              <a:rPr lang="ko-KR" altLang="en-US" dirty="0"/>
              <a:t>제</a:t>
            </a:r>
            <a:r>
              <a:rPr lang="en-US" altLang="ko-KR" dirty="0"/>
              <a:t>7</a:t>
            </a:r>
            <a:r>
              <a:rPr lang="ko-KR" altLang="en-US" dirty="0"/>
              <a:t>장 </a:t>
            </a:r>
            <a:r>
              <a:rPr lang="en-US" altLang="ko-KR" dirty="0"/>
              <a:t>	Project Planning</a:t>
            </a:r>
          </a:p>
          <a:p>
            <a:r>
              <a:rPr lang="ko-KR" altLang="en-US" dirty="0"/>
              <a:t>제</a:t>
            </a:r>
            <a:r>
              <a:rPr lang="en-US" altLang="ko-KR" dirty="0"/>
              <a:t>8</a:t>
            </a:r>
            <a:r>
              <a:rPr lang="ko-KR" altLang="en-US" dirty="0"/>
              <a:t>장 </a:t>
            </a:r>
            <a:r>
              <a:rPr lang="en-US" altLang="ko-KR" dirty="0"/>
              <a:t>	Project Scheduling</a:t>
            </a:r>
          </a:p>
          <a:p>
            <a:r>
              <a:rPr lang="ko-KR" altLang="en-US" dirty="0"/>
              <a:t>제</a:t>
            </a:r>
            <a:r>
              <a:rPr lang="en-US" altLang="ko-KR" dirty="0"/>
              <a:t>9</a:t>
            </a:r>
            <a:r>
              <a:rPr lang="ko-KR" altLang="en-US" dirty="0"/>
              <a:t>장 </a:t>
            </a:r>
            <a:r>
              <a:rPr lang="en-US" altLang="ko-KR" dirty="0"/>
              <a:t>	Scheduling: Program Evaluation and Review Technique Networks and Linear Operations</a:t>
            </a:r>
          </a:p>
          <a:p>
            <a:r>
              <a:rPr lang="ko-KR" altLang="en-US" dirty="0"/>
              <a:t>제</a:t>
            </a:r>
            <a:r>
              <a:rPr lang="en-US" altLang="ko-KR" dirty="0"/>
              <a:t>10</a:t>
            </a:r>
            <a:r>
              <a:rPr lang="ko-KR" altLang="en-US" dirty="0"/>
              <a:t>장 </a:t>
            </a:r>
            <a:r>
              <a:rPr lang="en-US" altLang="ko-KR" dirty="0"/>
              <a:t>	Resource-Related and Advanced Linear Scheduling Techniques</a:t>
            </a:r>
          </a:p>
          <a:p>
            <a:r>
              <a:rPr lang="ko-KR" altLang="en-US" dirty="0">
                <a:solidFill>
                  <a:srgbClr val="FF0000"/>
                </a:solidFill>
              </a:rPr>
              <a:t>제</a:t>
            </a:r>
            <a:r>
              <a:rPr lang="en-US" altLang="ko-KR" dirty="0">
                <a:solidFill>
                  <a:srgbClr val="FF0000"/>
                </a:solidFill>
              </a:rPr>
              <a:t>11</a:t>
            </a:r>
            <a:r>
              <a:rPr lang="ko-KR" altLang="en-US" dirty="0">
                <a:solidFill>
                  <a:srgbClr val="FF0000"/>
                </a:solidFill>
              </a:rPr>
              <a:t>장 </a:t>
            </a:r>
            <a:r>
              <a:rPr lang="en-US" altLang="ko-KR" dirty="0">
                <a:solidFill>
                  <a:srgbClr val="FF0000"/>
                </a:solidFill>
              </a:rPr>
              <a:t>	The Mathematics of Money</a:t>
            </a:r>
          </a:p>
          <a:p>
            <a:r>
              <a:rPr lang="ko-KR" altLang="en-US" dirty="0"/>
              <a:t>제</a:t>
            </a:r>
            <a:r>
              <a:rPr lang="en-US" altLang="ko-KR" dirty="0"/>
              <a:t>12</a:t>
            </a:r>
            <a:r>
              <a:rPr lang="ko-KR" altLang="en-US" dirty="0"/>
              <a:t>장 </a:t>
            </a:r>
            <a:r>
              <a:rPr lang="en-US" altLang="ko-KR" dirty="0"/>
              <a:t>	Project Cash Flow</a:t>
            </a:r>
          </a:p>
          <a:p>
            <a:r>
              <a:rPr lang="ko-KR" altLang="en-US" dirty="0"/>
              <a:t>제</a:t>
            </a:r>
            <a:r>
              <a:rPr lang="en-US" altLang="ko-KR" dirty="0"/>
              <a:t>13</a:t>
            </a:r>
            <a:r>
              <a:rPr lang="ko-KR" altLang="en-US" dirty="0"/>
              <a:t>장 </a:t>
            </a:r>
            <a:r>
              <a:rPr lang="en-US" altLang="ko-KR" dirty="0"/>
              <a:t>	Project Funding</a:t>
            </a:r>
          </a:p>
          <a:p>
            <a:r>
              <a:rPr lang="ko-KR" altLang="en-US" dirty="0"/>
              <a:t>제</a:t>
            </a:r>
            <a:r>
              <a:rPr lang="en-US" altLang="ko-KR" dirty="0"/>
              <a:t>14</a:t>
            </a:r>
            <a:r>
              <a:rPr lang="ko-KR" altLang="en-US" dirty="0"/>
              <a:t>장 </a:t>
            </a:r>
            <a:r>
              <a:rPr lang="en-US" altLang="ko-KR" dirty="0"/>
              <a:t>	Equipment Ownership</a:t>
            </a:r>
          </a:p>
          <a:p>
            <a:r>
              <a:rPr lang="ko-KR" altLang="en-US" dirty="0"/>
              <a:t>제</a:t>
            </a:r>
            <a:r>
              <a:rPr lang="en-US" altLang="ko-KR" dirty="0"/>
              <a:t>15</a:t>
            </a:r>
            <a:r>
              <a:rPr lang="ko-KR" altLang="en-US" dirty="0"/>
              <a:t>장 </a:t>
            </a:r>
            <a:r>
              <a:rPr lang="en-US" altLang="ko-KR" dirty="0"/>
              <a:t>	Equipment Productivity</a:t>
            </a:r>
          </a:p>
          <a:p>
            <a:r>
              <a:rPr lang="ko-KR" altLang="en-US" dirty="0"/>
              <a:t>제</a:t>
            </a:r>
            <a:r>
              <a:rPr lang="en-US" altLang="ko-KR" dirty="0"/>
              <a:t>16</a:t>
            </a:r>
            <a:r>
              <a:rPr lang="ko-KR" altLang="en-US" dirty="0"/>
              <a:t>장 </a:t>
            </a:r>
            <a:r>
              <a:rPr lang="en-US" altLang="ko-KR" dirty="0"/>
              <a:t>	Construction Labor</a:t>
            </a:r>
          </a:p>
          <a:p>
            <a:r>
              <a:rPr lang="ko-KR" altLang="en-US" dirty="0"/>
              <a:t>제</a:t>
            </a:r>
            <a:r>
              <a:rPr lang="en-US" altLang="ko-KR" dirty="0"/>
              <a:t>17</a:t>
            </a:r>
            <a:r>
              <a:rPr lang="ko-KR" altLang="en-US" dirty="0"/>
              <a:t>장 </a:t>
            </a:r>
            <a:r>
              <a:rPr lang="en-US" altLang="ko-KR" dirty="0"/>
              <a:t>	Estimating Process</a:t>
            </a:r>
          </a:p>
          <a:p>
            <a:r>
              <a:rPr lang="ko-KR" altLang="en-US" dirty="0"/>
              <a:t>제</a:t>
            </a:r>
            <a:r>
              <a:rPr lang="en-US" altLang="ko-KR" dirty="0"/>
              <a:t>18</a:t>
            </a:r>
            <a:r>
              <a:rPr lang="ko-KR" altLang="en-US" dirty="0"/>
              <a:t>장 </a:t>
            </a:r>
            <a:r>
              <a:rPr lang="en-US" altLang="ko-KR" dirty="0"/>
              <a:t>	Cost Control</a:t>
            </a:r>
          </a:p>
          <a:p>
            <a:r>
              <a:rPr lang="ko-KR" altLang="en-US" dirty="0"/>
              <a:t>제</a:t>
            </a:r>
            <a:r>
              <a:rPr lang="en-US" altLang="ko-KR" dirty="0"/>
              <a:t>19</a:t>
            </a:r>
            <a:r>
              <a:rPr lang="ko-KR" altLang="en-US" dirty="0"/>
              <a:t>장 </a:t>
            </a:r>
            <a:r>
              <a:rPr lang="en-US" altLang="ko-KR" dirty="0"/>
              <a:t>	Materials Management</a:t>
            </a:r>
          </a:p>
          <a:p>
            <a:r>
              <a:rPr lang="ko-KR" altLang="en-US" dirty="0"/>
              <a:t>제</a:t>
            </a:r>
            <a:r>
              <a:rPr lang="en-US" altLang="ko-KR" dirty="0"/>
              <a:t>20</a:t>
            </a:r>
            <a:r>
              <a:rPr lang="ko-KR" altLang="en-US" dirty="0"/>
              <a:t>장 </a:t>
            </a:r>
            <a:r>
              <a:rPr lang="en-US" altLang="ko-KR" dirty="0"/>
              <a:t>	Safety</a:t>
            </a:r>
          </a:p>
        </p:txBody>
      </p:sp>
    </p:spTree>
    <p:extLst>
      <p:ext uri="{BB962C8B-B14F-4D97-AF65-F5344CB8AC3E}">
        <p14:creationId xmlns:p14="http://schemas.microsoft.com/office/powerpoint/2010/main" val="2400768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11.15 Worth Analysis Techniques: Rationale and Vocabulary</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19</a:t>
            </a:fld>
            <a:endParaRPr lang="ko-KR" altLang="en-US" dirty="0"/>
          </a:p>
        </p:txBody>
      </p:sp>
      <p:sp>
        <p:nvSpPr>
          <p:cNvPr id="5" name="내용 개체 틀 2"/>
          <p:cNvSpPr>
            <a:spLocks noGrp="1"/>
          </p:cNvSpPr>
          <p:nvPr>
            <p:ph idx="1"/>
          </p:nvPr>
        </p:nvSpPr>
        <p:spPr>
          <a:xfrm>
            <a:off x="681038" y="1808163"/>
            <a:ext cx="8543925" cy="4351338"/>
          </a:xfrm>
        </p:spPr>
        <p:txBody>
          <a:bodyPr>
            <a:normAutofit/>
          </a:bodyPr>
          <a:lstStyle/>
          <a:p>
            <a:pPr marL="285750" indent="-285750" defTabSz="457200" latinLnBrk="0">
              <a:buFont typeface="Wingdings" panose="05000000000000000000" pitchFamily="2" charset="2"/>
              <a:buChar char="q"/>
            </a:pPr>
            <a:r>
              <a:rPr lang="en-US" altLang="ko-KR" sz="1800" dirty="0"/>
              <a:t>Example: </a:t>
            </a:r>
            <a:r>
              <a:rPr lang="en-US" altLang="ko-KR" sz="1800" dirty="0">
                <a:solidFill>
                  <a:srgbClr val="FF0000"/>
                </a:solidFill>
              </a:rPr>
              <a:t>$3,000 every year for the next 10 years</a:t>
            </a:r>
            <a:r>
              <a:rPr lang="en-US" altLang="ko-KR" sz="1800" dirty="0"/>
              <a:t> vs. </a:t>
            </a:r>
            <a:r>
              <a:rPr lang="en-US" altLang="ko-KR" sz="1800" dirty="0">
                <a:solidFill>
                  <a:srgbClr val="FF0000"/>
                </a:solidFill>
              </a:rPr>
              <a:t>$20,000 now</a:t>
            </a:r>
            <a:r>
              <a:rPr lang="en-US" altLang="ko-KR" sz="1800" dirty="0"/>
              <a:t>. </a:t>
            </a:r>
            <a:r>
              <a:rPr lang="en-US" altLang="ko-KR" sz="1800" dirty="0">
                <a:solidFill>
                  <a:srgbClr val="FF0000"/>
                </a:solidFill>
              </a:rPr>
              <a:t>MARR is 10%</a:t>
            </a:r>
          </a:p>
          <a:p>
            <a:pPr marL="285750" indent="-285750" defTabSz="457200" latinLnBrk="0">
              <a:buFont typeface="Wingdings" panose="05000000000000000000" pitchFamily="2" charset="2"/>
              <a:buChar char="q"/>
            </a:pPr>
            <a:r>
              <a:rPr lang="en-US" altLang="ko-KR" sz="1800" dirty="0"/>
              <a:t>Three techniques can be used:</a:t>
            </a:r>
          </a:p>
          <a:p>
            <a:pPr marL="612775" indent="-342900" defTabSz="457200" latinLnBrk="0">
              <a:buFont typeface="+mj-lt"/>
              <a:buAutoNum type="arabicPeriod"/>
            </a:pPr>
            <a:r>
              <a:rPr lang="en-US" altLang="ko-KR" sz="1800" dirty="0"/>
              <a:t>If the present value of a $3,000 annuity over 10 years at your MARR is greater than the $20,000 that Thaddeus will borrow from you. The approach of finding the net present value of an investment is called the </a:t>
            </a:r>
            <a:r>
              <a:rPr lang="en-US" altLang="ko-KR" sz="1800" dirty="0">
                <a:solidFill>
                  <a:srgbClr val="FF0000"/>
                </a:solidFill>
              </a:rPr>
              <a:t>present worth (PW) method</a:t>
            </a:r>
            <a:r>
              <a:rPr lang="en-US" altLang="ko-KR" sz="1800" dirty="0"/>
              <a:t>. </a:t>
            </a:r>
            <a:r>
              <a:rPr lang="ko-KR" altLang="en-US" sz="1400" dirty="0" err="1">
                <a:solidFill>
                  <a:srgbClr val="0000FF"/>
                </a:solidFill>
              </a:rPr>
              <a:t>현재가치법</a:t>
            </a:r>
            <a:r>
              <a:rPr lang="en-US" altLang="ko-KR" sz="1400" dirty="0">
                <a:solidFill>
                  <a:srgbClr val="0000FF"/>
                </a:solidFill>
              </a:rPr>
              <a:t> </a:t>
            </a:r>
            <a:endParaRPr lang="en-US" altLang="ko-KR" sz="1800" dirty="0">
              <a:solidFill>
                <a:srgbClr val="0000FF"/>
              </a:solidFill>
            </a:endParaRPr>
          </a:p>
          <a:p>
            <a:pPr marL="612775" indent="-342900" defTabSz="457200" latinLnBrk="0">
              <a:buFont typeface="+mj-lt"/>
              <a:buAutoNum type="arabicPeriod"/>
            </a:pPr>
            <a:r>
              <a:rPr lang="en-US" altLang="ko-KR" sz="1800" dirty="0"/>
              <a:t>If the $3,000 per year is greater than the annuity resulting from investing $20,000 over 10 years at your MARR. This approach to assess the value of an investment is the </a:t>
            </a:r>
            <a:r>
              <a:rPr lang="en-US" altLang="ko-KR" sz="1800" dirty="0">
                <a:solidFill>
                  <a:srgbClr val="FF0000"/>
                </a:solidFill>
              </a:rPr>
              <a:t>equivalent worth analysis (EWA)</a:t>
            </a:r>
            <a:r>
              <a:rPr lang="en-US" altLang="ko-KR" sz="1800" dirty="0"/>
              <a:t>.</a:t>
            </a:r>
            <a:r>
              <a:rPr lang="ko-KR" altLang="en-US" sz="1400" dirty="0">
                <a:solidFill>
                  <a:srgbClr val="0000FF"/>
                </a:solidFill>
              </a:rPr>
              <a:t> </a:t>
            </a:r>
            <a:r>
              <a:rPr lang="ko-KR" altLang="en-US" sz="1400" dirty="0" err="1">
                <a:solidFill>
                  <a:srgbClr val="0000FF"/>
                </a:solidFill>
              </a:rPr>
              <a:t>연등가법</a:t>
            </a:r>
            <a:r>
              <a:rPr lang="en-US" altLang="ko-KR" sz="1400" dirty="0">
                <a:solidFill>
                  <a:srgbClr val="0000FF"/>
                </a:solidFill>
              </a:rPr>
              <a:t> </a:t>
            </a:r>
            <a:endParaRPr lang="en-US" altLang="ko-KR" sz="1800" dirty="0"/>
          </a:p>
          <a:p>
            <a:pPr marL="612775" indent="-342900" defTabSz="457200" latinLnBrk="0">
              <a:buFont typeface="+mj-lt"/>
              <a:buAutoNum type="arabicPeriod"/>
            </a:pPr>
            <a:r>
              <a:rPr lang="en-US" altLang="ko-KR" sz="1800" dirty="0"/>
              <a:t>If the interest that yields 10 payments of $3,000 from an initial investment of $20,000 is greater than your MARR. This approach seeks to find the implicit interest rate of an investment, which is called the </a:t>
            </a:r>
            <a:r>
              <a:rPr lang="en-US" altLang="ko-KR" sz="1800" dirty="0">
                <a:solidFill>
                  <a:srgbClr val="FF0000"/>
                </a:solidFill>
              </a:rPr>
              <a:t>internal rate of return (IRR)</a:t>
            </a:r>
            <a:r>
              <a:rPr lang="en-US" altLang="ko-KR" sz="1800" dirty="0"/>
              <a:t> of the investment. </a:t>
            </a:r>
            <a:r>
              <a:rPr lang="ko-KR" altLang="en-US" sz="1400" dirty="0" err="1">
                <a:solidFill>
                  <a:srgbClr val="0000FF"/>
                </a:solidFill>
              </a:rPr>
              <a:t>수익률법</a:t>
            </a:r>
            <a:r>
              <a:rPr lang="en-US" altLang="ko-KR" sz="1400" dirty="0">
                <a:solidFill>
                  <a:srgbClr val="0000FF"/>
                </a:solidFill>
              </a:rPr>
              <a:t> </a:t>
            </a:r>
            <a:endParaRPr lang="en-US" altLang="ko-KR" sz="1400" dirty="0"/>
          </a:p>
        </p:txBody>
      </p:sp>
    </p:spTree>
    <p:extLst>
      <p:ext uri="{BB962C8B-B14F-4D97-AF65-F5344CB8AC3E}">
        <p14:creationId xmlns:p14="http://schemas.microsoft.com/office/powerpoint/2010/main" val="1485277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11.16 Present Worth Analysis</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20</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The </a:t>
            </a:r>
            <a:r>
              <a:rPr lang="en-US" altLang="ko-KR" sz="1800" dirty="0">
                <a:solidFill>
                  <a:srgbClr val="FF0000"/>
                </a:solidFill>
              </a:rPr>
              <a:t>present worth</a:t>
            </a:r>
            <a:r>
              <a:rPr lang="en-US" altLang="ko-KR" sz="1800" dirty="0"/>
              <a:t> of an investment is the sum of the present value at a given interest rate </a:t>
            </a:r>
            <a:r>
              <a:rPr lang="en-US" altLang="ko-KR" sz="1800" dirty="0" err="1"/>
              <a:t>i</a:t>
            </a:r>
            <a:r>
              <a:rPr lang="en-US" altLang="ko-KR" sz="1800" dirty="0"/>
              <a:t> of all amounts involved in the investment. </a:t>
            </a:r>
            <a:r>
              <a:rPr lang="ko-KR" altLang="en-US" sz="1400" dirty="0">
                <a:solidFill>
                  <a:srgbClr val="0000FF"/>
                </a:solidFill>
              </a:rPr>
              <a:t>모든 현금흐름을 현재 시점으로 변환</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Inflows</a:t>
            </a:r>
            <a:r>
              <a:rPr lang="en-US" altLang="ko-KR" sz="1800" dirty="0"/>
              <a:t> (i.e., the money earned by the investor) are considered</a:t>
            </a:r>
            <a:r>
              <a:rPr lang="en-US" altLang="ko-KR" sz="1800" dirty="0">
                <a:solidFill>
                  <a:srgbClr val="FF0000"/>
                </a:solidFill>
              </a:rPr>
              <a:t> positive</a:t>
            </a:r>
            <a:r>
              <a:rPr lang="en-US" altLang="ko-KR" sz="1800" dirty="0"/>
              <a:t> and </a:t>
            </a:r>
            <a:r>
              <a:rPr lang="en-US" altLang="ko-KR" sz="1800" dirty="0">
                <a:solidFill>
                  <a:srgbClr val="FF0000"/>
                </a:solidFill>
              </a:rPr>
              <a:t>outflows</a:t>
            </a:r>
            <a:r>
              <a:rPr lang="en-US" altLang="ko-KR" sz="1800" dirty="0"/>
              <a:t> (i.e., the money invested) are considered </a:t>
            </a:r>
            <a:r>
              <a:rPr lang="en-US" altLang="ko-KR" sz="1800" dirty="0">
                <a:solidFill>
                  <a:srgbClr val="FF0000"/>
                </a:solidFill>
              </a:rPr>
              <a:t>negative</a:t>
            </a:r>
            <a:r>
              <a:rPr lang="en-US" altLang="ko-KR" sz="1800" dirty="0"/>
              <a:t>. </a:t>
            </a:r>
            <a:r>
              <a:rPr lang="ko-KR" altLang="en-US" sz="1400" dirty="0" err="1">
                <a:solidFill>
                  <a:srgbClr val="0000FF"/>
                </a:solidFill>
              </a:rPr>
              <a:t>현금유입은</a:t>
            </a:r>
            <a:r>
              <a:rPr lang="en-US" altLang="ko-KR" sz="1400" dirty="0">
                <a:solidFill>
                  <a:srgbClr val="0000FF"/>
                </a:solidFill>
              </a:rPr>
              <a:t> </a:t>
            </a:r>
            <a:r>
              <a:rPr lang="ko-KR" altLang="en-US" sz="1400" dirty="0">
                <a:solidFill>
                  <a:srgbClr val="0000FF"/>
                </a:solidFill>
              </a:rPr>
              <a:t>양수</a:t>
            </a:r>
            <a:r>
              <a:rPr lang="en-US" altLang="ko-KR" sz="1400" dirty="0">
                <a:solidFill>
                  <a:srgbClr val="0000FF"/>
                </a:solidFill>
              </a:rPr>
              <a:t>, </a:t>
            </a:r>
            <a:r>
              <a:rPr lang="ko-KR" altLang="en-US" sz="1400" dirty="0" err="1">
                <a:solidFill>
                  <a:srgbClr val="0000FF"/>
                </a:solidFill>
              </a:rPr>
              <a:t>현금유출은</a:t>
            </a:r>
            <a:r>
              <a:rPr lang="ko-KR" altLang="en-US" sz="1400" dirty="0">
                <a:solidFill>
                  <a:srgbClr val="0000FF"/>
                </a:solidFill>
              </a:rPr>
              <a:t> 음수 </a:t>
            </a:r>
            <a:r>
              <a:rPr lang="en-US" altLang="ko-KR" sz="1400" dirty="0">
                <a:solidFill>
                  <a:srgbClr val="0000FF"/>
                </a:solidFill>
                <a:sym typeface="Wingdings" panose="05000000000000000000" pitchFamily="2" charset="2"/>
              </a:rPr>
              <a:t> </a:t>
            </a:r>
            <a:r>
              <a:rPr lang="ko-KR" altLang="en-US" sz="1400" dirty="0" err="1">
                <a:solidFill>
                  <a:srgbClr val="0000FF"/>
                </a:solidFill>
                <a:sym typeface="Wingdings" panose="05000000000000000000" pitchFamily="2" charset="2"/>
              </a:rPr>
              <a:t>순현재등가</a:t>
            </a:r>
            <a:r>
              <a:rPr lang="ko-KR" altLang="en-US" sz="1400" dirty="0">
                <a:solidFill>
                  <a:srgbClr val="0000FF"/>
                </a:solidFill>
                <a:sym typeface="Wingdings" panose="05000000000000000000" pitchFamily="2" charset="2"/>
              </a:rPr>
              <a:t> 계산</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If this sum is negative</a:t>
            </a:r>
            <a:r>
              <a:rPr lang="en-US" altLang="ko-KR" sz="1800" dirty="0"/>
              <a:t>, the present value of the investment’s inflows is not enough to recover the present value of its outflows. The investment is therefore </a:t>
            </a:r>
            <a:r>
              <a:rPr lang="en-US" altLang="ko-KR" sz="1800" dirty="0">
                <a:solidFill>
                  <a:srgbClr val="FF0000"/>
                </a:solidFill>
              </a:rPr>
              <a:t>not attractive</a:t>
            </a:r>
            <a:r>
              <a:rPr lang="en-US" altLang="ko-KR" sz="1800" dirty="0"/>
              <a:t> at an interest rate of </a:t>
            </a:r>
            <a:r>
              <a:rPr lang="en-US" altLang="ko-KR" sz="1800" dirty="0" err="1"/>
              <a:t>i</a:t>
            </a:r>
            <a:r>
              <a:rPr lang="en-US" altLang="ko-KR" sz="1800" dirty="0"/>
              <a:t>. </a:t>
            </a:r>
            <a:r>
              <a:rPr lang="ko-KR" altLang="en-US" sz="1400" dirty="0" err="1">
                <a:solidFill>
                  <a:srgbClr val="0000FF"/>
                </a:solidFill>
                <a:sym typeface="Wingdings" panose="05000000000000000000" pitchFamily="2" charset="2"/>
              </a:rPr>
              <a:t>순현재등가</a:t>
            </a:r>
            <a:r>
              <a:rPr lang="ko-KR" altLang="en-US" sz="1400" dirty="0">
                <a:solidFill>
                  <a:srgbClr val="0000FF"/>
                </a:solidFill>
                <a:sym typeface="Wingdings" panose="05000000000000000000" pitchFamily="2" charset="2"/>
              </a:rPr>
              <a:t> </a:t>
            </a:r>
            <a:r>
              <a:rPr lang="en-US" altLang="ko-KR" sz="1400" dirty="0">
                <a:solidFill>
                  <a:srgbClr val="0000FF"/>
                </a:solidFill>
                <a:sym typeface="Wingdings" panose="05000000000000000000" pitchFamily="2" charset="2"/>
              </a:rPr>
              <a:t>&lt; 0  </a:t>
            </a:r>
            <a:r>
              <a:rPr lang="ko-KR" altLang="en-US" sz="1400" dirty="0">
                <a:solidFill>
                  <a:srgbClr val="0000FF"/>
                </a:solidFill>
                <a:sym typeface="Wingdings" panose="05000000000000000000" pitchFamily="2" charset="2"/>
              </a:rPr>
              <a:t>경제성 없음</a:t>
            </a:r>
            <a:endParaRPr lang="en-US" altLang="ko-KR" sz="1800" dirty="0"/>
          </a:p>
          <a:p>
            <a:pPr marL="285750" indent="-285750" defTabSz="457200" latinLnBrk="0">
              <a:buFont typeface="Wingdings" panose="05000000000000000000" pitchFamily="2" charset="2"/>
              <a:buChar char="q"/>
            </a:pPr>
            <a:r>
              <a:rPr lang="en-US" altLang="ko-KR" sz="1800" dirty="0">
                <a:solidFill>
                  <a:srgbClr val="FF0000"/>
                </a:solidFill>
              </a:rPr>
              <a:t>If the sum is positive</a:t>
            </a:r>
            <a:r>
              <a:rPr lang="en-US" altLang="ko-KR" sz="1800" dirty="0"/>
              <a:t>, the investment generates inflows in excess of the target interest rate of </a:t>
            </a:r>
            <a:r>
              <a:rPr lang="en-US" altLang="ko-KR" sz="1800" dirty="0" err="1"/>
              <a:t>i</a:t>
            </a:r>
            <a:r>
              <a:rPr lang="en-US" altLang="ko-KR" sz="1800" dirty="0"/>
              <a:t> and is </a:t>
            </a:r>
            <a:r>
              <a:rPr lang="en-US" altLang="ko-KR" sz="1800" dirty="0">
                <a:solidFill>
                  <a:srgbClr val="FF0000"/>
                </a:solidFill>
              </a:rPr>
              <a:t>attractive</a:t>
            </a:r>
            <a:r>
              <a:rPr lang="en-US" altLang="ko-KR" sz="1800" dirty="0"/>
              <a:t> to the investor.</a:t>
            </a:r>
            <a:r>
              <a:rPr lang="ko-KR" altLang="en-US" sz="1400" dirty="0">
                <a:solidFill>
                  <a:srgbClr val="0000FF"/>
                </a:solidFill>
                <a:sym typeface="Wingdings" panose="05000000000000000000" pitchFamily="2" charset="2"/>
              </a:rPr>
              <a:t> </a:t>
            </a:r>
            <a:r>
              <a:rPr lang="ko-KR" altLang="en-US" sz="1400" dirty="0" err="1">
                <a:solidFill>
                  <a:srgbClr val="0000FF"/>
                </a:solidFill>
                <a:sym typeface="Wingdings" panose="05000000000000000000" pitchFamily="2" charset="2"/>
              </a:rPr>
              <a:t>순현재등가</a:t>
            </a:r>
            <a:r>
              <a:rPr lang="ko-KR" altLang="en-US" sz="1400" dirty="0">
                <a:solidFill>
                  <a:srgbClr val="0000FF"/>
                </a:solidFill>
                <a:sym typeface="Wingdings" panose="05000000000000000000" pitchFamily="2" charset="2"/>
              </a:rPr>
              <a:t> </a:t>
            </a:r>
            <a:r>
              <a:rPr lang="en-US" altLang="ko-KR" sz="1400" dirty="0">
                <a:solidFill>
                  <a:srgbClr val="0000FF"/>
                </a:solidFill>
                <a:sym typeface="Wingdings" panose="05000000000000000000" pitchFamily="2" charset="2"/>
              </a:rPr>
              <a:t>&gt; 0  </a:t>
            </a:r>
            <a:r>
              <a:rPr lang="ko-KR" altLang="en-US" sz="1400" dirty="0">
                <a:solidFill>
                  <a:srgbClr val="0000FF"/>
                </a:solidFill>
                <a:sym typeface="Wingdings" panose="05000000000000000000" pitchFamily="2" charset="2"/>
              </a:rPr>
              <a:t>경제성 있음</a:t>
            </a:r>
            <a:endParaRPr lang="en-US" altLang="ko-KR" sz="1800" dirty="0"/>
          </a:p>
        </p:txBody>
      </p:sp>
    </p:spTree>
    <p:extLst>
      <p:ext uri="{BB962C8B-B14F-4D97-AF65-F5344CB8AC3E}">
        <p14:creationId xmlns:p14="http://schemas.microsoft.com/office/powerpoint/2010/main" val="1119336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11.16.1 Example: Small Excavator</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21</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Autofit/>
          </a:bodyPr>
          <a:lstStyle/>
          <a:p>
            <a:pPr marL="285750" indent="-285750" defTabSz="457200" latinLnBrk="0">
              <a:lnSpc>
                <a:spcPct val="110000"/>
              </a:lnSpc>
              <a:buFont typeface="Wingdings" panose="05000000000000000000" pitchFamily="2" charset="2"/>
              <a:buChar char="q"/>
            </a:pPr>
            <a:r>
              <a:rPr lang="en-US" altLang="ko-KR" sz="1800" dirty="0">
                <a:solidFill>
                  <a:srgbClr val="FF0000"/>
                </a:solidFill>
              </a:rPr>
              <a:t>A machine will give net benefit of $5,000 for the next four years</a:t>
            </a:r>
            <a:r>
              <a:rPr lang="en-US" altLang="ko-KR" sz="1800" dirty="0"/>
              <a:t> vs. </a:t>
            </a:r>
            <a:r>
              <a:rPr lang="en-US" altLang="ko-KR" sz="1800" dirty="0">
                <a:solidFill>
                  <a:srgbClr val="FF0000"/>
                </a:solidFill>
              </a:rPr>
              <a:t>Another contractor offers to purchase the machine for $15,000 now</a:t>
            </a:r>
            <a:r>
              <a:rPr lang="en-US" altLang="ko-KR" sz="1800" dirty="0"/>
              <a:t>. MARR: </a:t>
            </a:r>
            <a:r>
              <a:rPr lang="en-US" altLang="ko-KR" sz="1800" dirty="0">
                <a:solidFill>
                  <a:srgbClr val="FF0000"/>
                </a:solidFill>
              </a:rPr>
              <a:t>13.0%. </a:t>
            </a:r>
            <a:r>
              <a:rPr lang="ko-KR" altLang="en-US" sz="1400" dirty="0">
                <a:solidFill>
                  <a:srgbClr val="0000FF"/>
                </a:solidFill>
              </a:rPr>
              <a:t>중고 기계</a:t>
            </a:r>
            <a:r>
              <a:rPr lang="en-US" altLang="ko-KR" sz="1400" dirty="0">
                <a:solidFill>
                  <a:srgbClr val="0000FF"/>
                </a:solidFill>
              </a:rPr>
              <a:t>:</a:t>
            </a:r>
            <a:r>
              <a:rPr lang="ko-KR" altLang="en-US" sz="1400" dirty="0">
                <a:solidFill>
                  <a:srgbClr val="0000FF"/>
                </a:solidFill>
              </a:rPr>
              <a:t> 지금 </a:t>
            </a:r>
            <a:r>
              <a:rPr lang="en-US" altLang="ko-KR" sz="1400" dirty="0">
                <a:solidFill>
                  <a:srgbClr val="0000FF"/>
                </a:solidFill>
              </a:rPr>
              <a:t>$15,000</a:t>
            </a:r>
            <a:r>
              <a:rPr lang="ko-KR" altLang="en-US" sz="1400" dirty="0">
                <a:solidFill>
                  <a:srgbClr val="0000FF"/>
                </a:solidFill>
              </a:rPr>
              <a:t>을</a:t>
            </a:r>
            <a:r>
              <a:rPr lang="en-US" altLang="ko-KR" sz="1400" dirty="0">
                <a:solidFill>
                  <a:srgbClr val="0000FF"/>
                </a:solidFill>
              </a:rPr>
              <a:t> </a:t>
            </a:r>
            <a:r>
              <a:rPr lang="ko-KR" altLang="en-US" sz="1400" dirty="0">
                <a:solidFill>
                  <a:srgbClr val="0000FF"/>
                </a:solidFill>
              </a:rPr>
              <a:t>받고 팔까</a:t>
            </a:r>
            <a:r>
              <a:rPr lang="en-US" altLang="ko-KR" sz="1400" dirty="0">
                <a:solidFill>
                  <a:srgbClr val="0000FF"/>
                </a:solidFill>
              </a:rPr>
              <a:t>? vs</a:t>
            </a:r>
            <a:r>
              <a:rPr lang="ko-KR" altLang="en-US" sz="1400" dirty="0">
                <a:solidFill>
                  <a:srgbClr val="0000FF"/>
                </a:solidFill>
              </a:rPr>
              <a:t> 기계를 운용하여 향후 </a:t>
            </a:r>
            <a:r>
              <a:rPr lang="en-US" altLang="ko-KR" sz="1400" dirty="0">
                <a:solidFill>
                  <a:srgbClr val="0000FF"/>
                </a:solidFill>
              </a:rPr>
              <a:t>4</a:t>
            </a:r>
            <a:r>
              <a:rPr lang="ko-KR" altLang="en-US" sz="1400" dirty="0">
                <a:solidFill>
                  <a:srgbClr val="0000FF"/>
                </a:solidFill>
              </a:rPr>
              <a:t>년간 매년 </a:t>
            </a:r>
            <a:r>
              <a:rPr lang="en-US" altLang="ko-KR" sz="1400" dirty="0">
                <a:solidFill>
                  <a:srgbClr val="0000FF"/>
                </a:solidFill>
              </a:rPr>
              <a:t>$5,000</a:t>
            </a:r>
            <a:r>
              <a:rPr lang="ko-KR" altLang="en-US" sz="1400" dirty="0">
                <a:solidFill>
                  <a:srgbClr val="0000FF"/>
                </a:solidFill>
              </a:rPr>
              <a:t>의 이익을 실현할까</a:t>
            </a:r>
            <a:r>
              <a:rPr lang="en-US" altLang="ko-KR" sz="1400" dirty="0">
                <a:solidFill>
                  <a:srgbClr val="0000FF"/>
                </a:solidFill>
              </a:rPr>
              <a:t>?</a:t>
            </a:r>
            <a:endParaRPr lang="en-US" altLang="ko-KR" sz="1800" dirty="0">
              <a:solidFill>
                <a:srgbClr val="0000FF"/>
              </a:solidFill>
            </a:endParaRPr>
          </a:p>
          <a:p>
            <a:pPr marL="285750" indent="-285750" defTabSz="457200" latinLnBrk="0">
              <a:lnSpc>
                <a:spcPct val="110000"/>
              </a:lnSpc>
              <a:buFont typeface="Wingdings" panose="05000000000000000000" pitchFamily="2" charset="2"/>
              <a:buChar char="q"/>
            </a:pPr>
            <a:r>
              <a:rPr lang="en-US" altLang="ko-KR" sz="1800" dirty="0"/>
              <a:t>Should he sell the machine, or keep using it for the remaining of its economic life?</a:t>
            </a:r>
          </a:p>
          <a:p>
            <a:pPr marL="285750" indent="-285750" defTabSz="457200" latinLnBrk="0">
              <a:lnSpc>
                <a:spcPct val="110000"/>
              </a:lnSpc>
              <a:buFont typeface="Wingdings" panose="05000000000000000000" pitchFamily="2" charset="2"/>
              <a:buChar char="q"/>
            </a:pPr>
            <a:r>
              <a:rPr lang="en-US" altLang="ko-KR" sz="1800" dirty="0"/>
              <a:t>Using the formula for the PW of an annuity ($5,000/year in this case) we find that: </a:t>
            </a:r>
            <a:r>
              <a:rPr lang="en-US" altLang="ko-KR" sz="1800" dirty="0">
                <a:solidFill>
                  <a:srgbClr val="FF0000"/>
                </a:solidFill>
              </a:rPr>
              <a:t>PW</a:t>
            </a:r>
            <a:r>
              <a:rPr lang="en-US" altLang="ko-KR" sz="1800" dirty="0"/>
              <a:t> of $5,000 over four years at </a:t>
            </a:r>
            <a:r>
              <a:rPr lang="en-US" altLang="ko-KR" sz="1800" dirty="0" err="1"/>
              <a:t>i</a:t>
            </a:r>
            <a:r>
              <a:rPr lang="en-US" altLang="ko-KR" sz="1800" dirty="0"/>
              <a:t> = 13.0% = </a:t>
            </a:r>
            <a:r>
              <a:rPr lang="en-US" altLang="ko-KR" sz="1800" dirty="0">
                <a:solidFill>
                  <a:srgbClr val="FF0000"/>
                </a:solidFill>
              </a:rPr>
              <a:t>$14,872</a:t>
            </a:r>
            <a:r>
              <a:rPr lang="en-US" altLang="ko-KR" sz="1800" dirty="0"/>
              <a:t>. </a:t>
            </a:r>
            <a:r>
              <a:rPr lang="en-US" altLang="ko-KR" sz="1400" dirty="0">
                <a:solidFill>
                  <a:srgbClr val="0000FF"/>
                </a:solidFill>
              </a:rPr>
              <a:t>4</a:t>
            </a:r>
            <a:r>
              <a:rPr lang="ko-KR" altLang="en-US" sz="1400" dirty="0">
                <a:solidFill>
                  <a:srgbClr val="0000FF"/>
                </a:solidFill>
              </a:rPr>
              <a:t>년간 매년 </a:t>
            </a:r>
            <a:r>
              <a:rPr lang="en-US" altLang="ko-KR" sz="1400" dirty="0">
                <a:solidFill>
                  <a:srgbClr val="0000FF"/>
                </a:solidFill>
              </a:rPr>
              <a:t>$5,000</a:t>
            </a:r>
            <a:r>
              <a:rPr lang="ko-KR" altLang="en-US" sz="1400" dirty="0">
                <a:solidFill>
                  <a:srgbClr val="0000FF"/>
                </a:solidFill>
              </a:rPr>
              <a:t>의 이익 </a:t>
            </a:r>
            <a:r>
              <a:rPr lang="en-US" altLang="ko-KR" sz="1400" dirty="0">
                <a:solidFill>
                  <a:srgbClr val="0000FF"/>
                </a:solidFill>
              </a:rPr>
              <a:t>= </a:t>
            </a:r>
            <a:r>
              <a:rPr lang="ko-KR" altLang="en-US" sz="1400" dirty="0">
                <a:solidFill>
                  <a:srgbClr val="0000FF"/>
                </a:solidFill>
              </a:rPr>
              <a:t>현재의 </a:t>
            </a:r>
            <a:r>
              <a:rPr lang="en-US" altLang="ko-KR" sz="1400" dirty="0">
                <a:solidFill>
                  <a:srgbClr val="0000FF"/>
                </a:solidFill>
              </a:rPr>
              <a:t>$14,872</a:t>
            </a:r>
            <a:endParaRPr lang="en-US" altLang="ko-KR" sz="1800" dirty="0"/>
          </a:p>
          <a:p>
            <a:pPr marL="285750" indent="-285750" defTabSz="457200" latinLnBrk="0">
              <a:lnSpc>
                <a:spcPct val="110000"/>
              </a:lnSpc>
              <a:buFont typeface="Wingdings" panose="05000000000000000000" pitchFamily="2" charset="2"/>
              <a:buChar char="q"/>
            </a:pPr>
            <a:r>
              <a:rPr lang="en-US" altLang="ko-KR" sz="1800" dirty="0" err="1"/>
              <a:t>Fudd</a:t>
            </a:r>
            <a:r>
              <a:rPr lang="en-US" altLang="ko-KR" sz="1800" dirty="0"/>
              <a:t> </a:t>
            </a:r>
            <a:r>
              <a:rPr lang="en-US" altLang="ko-KR" sz="1800" dirty="0">
                <a:solidFill>
                  <a:srgbClr val="FF0000"/>
                </a:solidFill>
              </a:rPr>
              <a:t>should sell the machine</a:t>
            </a:r>
            <a:r>
              <a:rPr lang="en-US" altLang="ko-KR" sz="1800" dirty="0"/>
              <a:t>, because the present value of the money that he would get by using the machine for the next four years is less than the $15,000 offered now. </a:t>
            </a:r>
            <a:r>
              <a:rPr lang="ko-KR" altLang="en-US" sz="1400" dirty="0">
                <a:solidFill>
                  <a:srgbClr val="0000FF"/>
                </a:solidFill>
              </a:rPr>
              <a:t>파는</a:t>
            </a:r>
            <a:r>
              <a:rPr lang="en-US" altLang="ko-KR" sz="1400" dirty="0">
                <a:solidFill>
                  <a:srgbClr val="0000FF"/>
                </a:solidFill>
              </a:rPr>
              <a:t> </a:t>
            </a:r>
            <a:r>
              <a:rPr lang="ko-KR" altLang="en-US" sz="1400" dirty="0">
                <a:solidFill>
                  <a:srgbClr val="0000FF"/>
                </a:solidFill>
              </a:rPr>
              <a:t>것이 이득</a:t>
            </a:r>
            <a:endParaRPr lang="en-US" altLang="ko-KR" sz="1800" dirty="0">
              <a:solidFill>
                <a:srgbClr val="0000FF"/>
              </a:solidFill>
            </a:endParaRPr>
          </a:p>
        </p:txBody>
      </p:sp>
      <p:pic>
        <p:nvPicPr>
          <p:cNvPr id="6" name="그림 5">
            <a:extLst>
              <a:ext uri="{FF2B5EF4-FFF2-40B4-BE49-F238E27FC236}">
                <a16:creationId xmlns:a16="http://schemas.microsoft.com/office/drawing/2014/main" id="{8ABC69E0-1B50-41CD-B784-41AFE2F7C940}"/>
              </a:ext>
            </a:extLst>
          </p:cNvPr>
          <p:cNvPicPr>
            <a:picLocks noChangeAspect="1"/>
          </p:cNvPicPr>
          <p:nvPr/>
        </p:nvPicPr>
        <p:blipFill rotWithShape="1">
          <a:blip r:embed="rId2"/>
          <a:srcRect t="37723"/>
          <a:stretch/>
        </p:blipFill>
        <p:spPr>
          <a:xfrm>
            <a:off x="6265007" y="5144455"/>
            <a:ext cx="1125440" cy="1211897"/>
          </a:xfrm>
          <a:prstGeom prst="rect">
            <a:avLst/>
          </a:prstGeom>
          <a:ln>
            <a:solidFill>
              <a:schemeClr val="tx1"/>
            </a:solidFill>
          </a:ln>
        </p:spPr>
      </p:pic>
      <p:cxnSp>
        <p:nvCxnSpPr>
          <p:cNvPr id="8" name="직선 화살표 연결선 7">
            <a:extLst>
              <a:ext uri="{FF2B5EF4-FFF2-40B4-BE49-F238E27FC236}">
                <a16:creationId xmlns:a16="http://schemas.microsoft.com/office/drawing/2014/main" id="{7FDBF1A0-FB53-4233-9F62-AD601AACA552}"/>
              </a:ext>
            </a:extLst>
          </p:cNvPr>
          <p:cNvCxnSpPr>
            <a:stCxn id="6" idx="1"/>
          </p:cNvCxnSpPr>
          <p:nvPr/>
        </p:nvCxnSpPr>
        <p:spPr>
          <a:xfrm flipH="1" flipV="1">
            <a:off x="5175250" y="3835400"/>
            <a:ext cx="1089757" cy="19150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477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11.17 Equivalent Annual Worth</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22</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lvl="0" indent="-285750" defTabSz="457200" latinLnBrk="0">
              <a:buFont typeface="Wingdings" panose="05000000000000000000" pitchFamily="2" charset="2"/>
              <a:buChar char="q"/>
            </a:pPr>
            <a:r>
              <a:rPr lang="en-US" altLang="ko-KR" sz="1800" dirty="0"/>
              <a:t>The </a:t>
            </a:r>
            <a:r>
              <a:rPr lang="en-US" altLang="ko-KR" sz="1800" dirty="0">
                <a:solidFill>
                  <a:srgbClr val="FF0000"/>
                </a:solidFill>
              </a:rPr>
              <a:t>Equivalent Annual Worth (EAW)</a:t>
            </a:r>
            <a:r>
              <a:rPr lang="en-US" altLang="ko-KR" sz="1800" dirty="0"/>
              <a:t> of an investment is its value expressed as a uniform dollar amount over a time period. </a:t>
            </a:r>
            <a:r>
              <a:rPr lang="ko-KR" altLang="en-US" sz="1400" dirty="0">
                <a:solidFill>
                  <a:srgbClr val="0000FF"/>
                </a:solidFill>
              </a:rPr>
              <a:t>모든 현금흐름을 </a:t>
            </a:r>
            <a:r>
              <a:rPr lang="ko-KR" altLang="en-US" sz="1400" dirty="0" err="1">
                <a:solidFill>
                  <a:srgbClr val="0000FF"/>
                </a:solidFill>
              </a:rPr>
              <a:t>연등가로</a:t>
            </a:r>
            <a:r>
              <a:rPr lang="ko-KR" altLang="en-US" sz="1400" dirty="0">
                <a:solidFill>
                  <a:srgbClr val="0000FF"/>
                </a:solidFill>
              </a:rPr>
              <a:t> 변환</a:t>
            </a:r>
            <a:endParaRPr lang="en-US" altLang="ko-KR" sz="1800" dirty="0"/>
          </a:p>
          <a:p>
            <a:pPr marL="285750" indent="-285750" defTabSz="457200" latinLnBrk="0">
              <a:buFont typeface="Wingdings" panose="05000000000000000000" pitchFamily="2" charset="2"/>
              <a:buChar char="q"/>
            </a:pPr>
            <a:r>
              <a:rPr lang="en-US" altLang="ko-KR" sz="1800" dirty="0"/>
              <a:t>More concisely, it is the </a:t>
            </a:r>
            <a:r>
              <a:rPr lang="en-US" altLang="ko-KR" sz="1800" dirty="0">
                <a:solidFill>
                  <a:srgbClr val="FF0000"/>
                </a:solidFill>
              </a:rPr>
              <a:t>equivalent annuity of an investment</a:t>
            </a:r>
            <a:r>
              <a:rPr lang="en-US" altLang="ko-KR" sz="1800" dirty="0"/>
              <a:t>. </a:t>
            </a:r>
          </a:p>
          <a:p>
            <a:pPr marL="285750" indent="-285750" defTabSz="457200" latinLnBrk="0">
              <a:buFont typeface="Wingdings" panose="05000000000000000000" pitchFamily="2" charset="2"/>
              <a:buChar char="q"/>
            </a:pPr>
            <a:r>
              <a:rPr lang="en-US" altLang="ko-KR" sz="1800" dirty="0"/>
              <a:t>When the </a:t>
            </a:r>
            <a:r>
              <a:rPr lang="en-US" altLang="ko-KR" sz="1800" dirty="0">
                <a:solidFill>
                  <a:srgbClr val="0000FF"/>
                </a:solidFill>
              </a:rPr>
              <a:t>cost of an investment</a:t>
            </a:r>
            <a:r>
              <a:rPr lang="en-US" altLang="ko-KR" sz="1800" dirty="0"/>
              <a:t> is the main issue under consideration, then the term </a:t>
            </a:r>
            <a:r>
              <a:rPr lang="en-US" altLang="ko-KR" sz="1800" dirty="0">
                <a:solidFill>
                  <a:srgbClr val="FF0000"/>
                </a:solidFill>
              </a:rPr>
              <a:t>equivalent annual cost (EAC) </a:t>
            </a:r>
            <a:r>
              <a:rPr lang="en-US" altLang="ko-KR" sz="1800" dirty="0"/>
              <a:t>instead of EAW is frequently used.</a:t>
            </a:r>
          </a:p>
        </p:txBody>
      </p:sp>
    </p:spTree>
    <p:extLst>
      <p:ext uri="{BB962C8B-B14F-4D97-AF65-F5344CB8AC3E}">
        <p14:creationId xmlns:p14="http://schemas.microsoft.com/office/powerpoint/2010/main" val="2561761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11.17.1 Example: Best Job Offer</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23</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Autofit/>
          </a:bodyPr>
          <a:lstStyle/>
          <a:p>
            <a:pPr marL="285750" indent="-285750" defTabSz="457200" latinLnBrk="0">
              <a:buFont typeface="Wingdings" panose="05000000000000000000" pitchFamily="2" charset="2"/>
              <a:buChar char="q"/>
            </a:pPr>
            <a:r>
              <a:rPr lang="en-US" altLang="ko-KR" sz="1800" dirty="0"/>
              <a:t>Greg is undecided between </a:t>
            </a:r>
            <a:r>
              <a:rPr lang="en-US" altLang="ko-KR" sz="1800" dirty="0">
                <a:solidFill>
                  <a:srgbClr val="FF0000"/>
                </a:solidFill>
              </a:rPr>
              <a:t>two job offers</a:t>
            </a:r>
            <a:r>
              <a:rPr lang="en-US" altLang="ko-KR" sz="1800" dirty="0"/>
              <a:t>. MARR : 12%</a:t>
            </a:r>
          </a:p>
          <a:p>
            <a:pPr marL="285750" indent="-285750" defTabSz="457200" latinLnBrk="0">
              <a:buFont typeface="Wingdings" panose="05000000000000000000" pitchFamily="2" charset="2"/>
              <a:buChar char="q"/>
            </a:pPr>
            <a:r>
              <a:rPr lang="en-US" altLang="ko-KR" sz="1800" dirty="0" err="1">
                <a:solidFill>
                  <a:srgbClr val="0000FF"/>
                </a:solidFill>
              </a:rPr>
              <a:t>Fudd</a:t>
            </a:r>
            <a:r>
              <a:rPr lang="en-US" altLang="ko-KR" sz="1800" dirty="0">
                <a:solidFill>
                  <a:srgbClr val="0000FF"/>
                </a:solidFill>
              </a:rPr>
              <a:t> Associates, Inc.</a:t>
            </a:r>
            <a:r>
              <a:rPr lang="en-US" altLang="ko-KR" sz="1800" dirty="0"/>
              <a:t>, offers a </a:t>
            </a:r>
            <a:r>
              <a:rPr lang="en-US" altLang="ko-KR" sz="1800" dirty="0">
                <a:solidFill>
                  <a:srgbClr val="FF0000"/>
                </a:solidFill>
              </a:rPr>
              <a:t>$10,000 sign-up bonus </a:t>
            </a:r>
            <a:r>
              <a:rPr lang="en-US" altLang="ko-KR" sz="1800" dirty="0"/>
              <a:t>and </a:t>
            </a:r>
            <a:r>
              <a:rPr lang="ko-KR" altLang="en-US" sz="1400" dirty="0">
                <a:solidFill>
                  <a:srgbClr val="0000FF"/>
                </a:solidFill>
              </a:rPr>
              <a:t>계약금 </a:t>
            </a:r>
            <a:r>
              <a:rPr lang="en-US" altLang="ko-KR" sz="1400" dirty="0">
                <a:solidFill>
                  <a:srgbClr val="0000FF"/>
                </a:solidFill>
              </a:rPr>
              <a:t>$10,000, </a:t>
            </a:r>
            <a:r>
              <a:rPr lang="ko-KR" altLang="en-US" sz="1400" dirty="0">
                <a:solidFill>
                  <a:srgbClr val="0000FF"/>
                </a:solidFill>
              </a:rPr>
              <a:t>연봉</a:t>
            </a:r>
            <a:r>
              <a:rPr lang="en-US" altLang="ko-KR" sz="1400" dirty="0">
                <a:solidFill>
                  <a:srgbClr val="0000FF"/>
                </a:solidFill>
              </a:rPr>
              <a:t> $50,000</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0000FF"/>
                </a:solidFill>
              </a:rPr>
              <a:t>ABC Contractors, Inc.</a:t>
            </a:r>
            <a:r>
              <a:rPr lang="en-US" altLang="ko-KR" sz="1800" dirty="0"/>
              <a:t>, offers an annual salary of</a:t>
            </a:r>
            <a:r>
              <a:rPr lang="en-US" altLang="ko-KR" sz="1800" dirty="0">
                <a:solidFill>
                  <a:srgbClr val="0000FF"/>
                </a:solidFill>
              </a:rPr>
              <a:t> </a:t>
            </a:r>
            <a:r>
              <a:rPr lang="en-US" altLang="ko-KR" sz="1800" dirty="0">
                <a:solidFill>
                  <a:srgbClr val="FF0000"/>
                </a:solidFill>
              </a:rPr>
              <a:t>$54,000/year</a:t>
            </a:r>
            <a:r>
              <a:rPr lang="ko-KR" altLang="en-US" sz="1400" dirty="0">
                <a:solidFill>
                  <a:srgbClr val="0000FF"/>
                </a:solidFill>
              </a:rPr>
              <a:t> 연봉</a:t>
            </a:r>
            <a:r>
              <a:rPr lang="en-US" altLang="ko-KR" sz="1400" dirty="0">
                <a:solidFill>
                  <a:srgbClr val="0000FF"/>
                </a:solidFill>
              </a:rPr>
              <a:t> $54,000</a:t>
            </a:r>
            <a:endParaRPr lang="en-US" altLang="ko-KR" sz="1800" dirty="0">
              <a:solidFill>
                <a:srgbClr val="FF0000"/>
              </a:solidFill>
            </a:endParaRPr>
          </a:p>
          <a:p>
            <a:pPr marL="285750" indent="-285750" defTabSz="457200" latinLnBrk="0">
              <a:buFont typeface="Wingdings" panose="05000000000000000000" pitchFamily="2" charset="2"/>
              <a:buChar char="q"/>
            </a:pPr>
            <a:r>
              <a:rPr lang="en-US" altLang="ko-KR" sz="1800" dirty="0"/>
              <a:t>Based on the salary offer, which offer is better?</a:t>
            </a:r>
          </a:p>
          <a:p>
            <a:pPr marL="285750" indent="-285750" defTabSz="457200" latinLnBrk="0">
              <a:buFont typeface="Wingdings" panose="05000000000000000000" pitchFamily="2" charset="2"/>
              <a:buChar char="q"/>
            </a:pPr>
            <a:r>
              <a:rPr lang="en-US" altLang="ko-KR" sz="1800" dirty="0"/>
              <a:t>The question is whether the extra salary of </a:t>
            </a:r>
            <a:r>
              <a:rPr lang="en-US" altLang="ko-KR" sz="1800" dirty="0">
                <a:solidFill>
                  <a:srgbClr val="FF0000"/>
                </a:solidFill>
              </a:rPr>
              <a:t>$4,000/year</a:t>
            </a:r>
            <a:r>
              <a:rPr lang="en-US" altLang="ko-KR" sz="1800" dirty="0">
                <a:solidFill>
                  <a:srgbClr val="0000FF"/>
                </a:solidFill>
              </a:rPr>
              <a:t> </a:t>
            </a:r>
            <a:r>
              <a:rPr lang="en-US" altLang="ko-KR" sz="1800" dirty="0"/>
              <a:t>offered by ABC is more attractive than the initial </a:t>
            </a:r>
            <a:r>
              <a:rPr lang="en-US" altLang="ko-KR" sz="1800" dirty="0">
                <a:solidFill>
                  <a:srgbClr val="FF0000"/>
                </a:solidFill>
              </a:rPr>
              <a:t>$10,000 bonus</a:t>
            </a:r>
            <a:r>
              <a:rPr lang="en-US" altLang="ko-KR" sz="1800" dirty="0"/>
              <a:t> offered by </a:t>
            </a:r>
            <a:r>
              <a:rPr lang="en-US" altLang="ko-KR" sz="1800" dirty="0" err="1"/>
              <a:t>Fudd</a:t>
            </a:r>
            <a:r>
              <a:rPr lang="en-US" altLang="ko-KR" sz="1800" dirty="0"/>
              <a:t>. </a:t>
            </a:r>
            <a:r>
              <a:rPr lang="ko-KR" altLang="en-US" sz="1400" dirty="0">
                <a:solidFill>
                  <a:srgbClr val="0000FF"/>
                </a:solidFill>
              </a:rPr>
              <a:t>계약금 </a:t>
            </a:r>
            <a:r>
              <a:rPr lang="en-US" altLang="ko-KR" sz="1400" dirty="0">
                <a:solidFill>
                  <a:srgbClr val="0000FF"/>
                </a:solidFill>
              </a:rPr>
              <a:t>$10,000 vs </a:t>
            </a:r>
            <a:r>
              <a:rPr lang="ko-KR" altLang="en-US" sz="1400" dirty="0">
                <a:solidFill>
                  <a:srgbClr val="0000FF"/>
                </a:solidFill>
              </a:rPr>
              <a:t>연봉</a:t>
            </a:r>
            <a:r>
              <a:rPr lang="en-US" altLang="ko-KR" sz="1400" dirty="0">
                <a:solidFill>
                  <a:srgbClr val="0000FF"/>
                </a:solidFill>
              </a:rPr>
              <a:t> </a:t>
            </a:r>
            <a:r>
              <a:rPr lang="ko-KR" altLang="en-US" sz="1400" dirty="0">
                <a:solidFill>
                  <a:srgbClr val="0000FF"/>
                </a:solidFill>
              </a:rPr>
              <a:t>차이</a:t>
            </a:r>
            <a:r>
              <a:rPr lang="en-US" altLang="ko-KR" sz="1400" dirty="0">
                <a:solidFill>
                  <a:srgbClr val="0000FF"/>
                </a:solidFill>
              </a:rPr>
              <a:t> $4,000</a:t>
            </a:r>
            <a:endParaRPr lang="en-US" altLang="ko-KR" sz="1800" dirty="0"/>
          </a:p>
          <a:p>
            <a:pPr marL="285750" indent="-285750" defTabSz="457200" latinLnBrk="0">
              <a:buFont typeface="Wingdings" panose="05000000000000000000" pitchFamily="2" charset="2"/>
              <a:buChar char="q"/>
            </a:pPr>
            <a:r>
              <a:rPr lang="en-US" altLang="ko-KR" sz="1800" dirty="0"/>
              <a:t>The EAW for the $10,000 is the annuity resulting from P = $10,000, </a:t>
            </a:r>
            <a:r>
              <a:rPr lang="en-US" altLang="ko-KR" sz="1800" dirty="0">
                <a:solidFill>
                  <a:srgbClr val="FF0000"/>
                </a:solidFill>
              </a:rPr>
              <a:t>n = 3 years</a:t>
            </a:r>
            <a:r>
              <a:rPr lang="en-US" altLang="ko-KR" sz="1800" dirty="0"/>
              <a:t>, and </a:t>
            </a:r>
            <a:r>
              <a:rPr lang="en-US" altLang="ko-KR" sz="1800" dirty="0" err="1"/>
              <a:t>i</a:t>
            </a:r>
            <a:r>
              <a:rPr lang="en-US" altLang="ko-KR" sz="1800" dirty="0"/>
              <a:t> = 12%. </a:t>
            </a:r>
            <a:r>
              <a:rPr lang="ko-KR" altLang="en-US" sz="1400" dirty="0">
                <a:solidFill>
                  <a:srgbClr val="0000FF"/>
                </a:solidFill>
              </a:rPr>
              <a:t>계약금 </a:t>
            </a:r>
            <a:r>
              <a:rPr lang="en-US" altLang="ko-KR" sz="1400" dirty="0">
                <a:solidFill>
                  <a:srgbClr val="0000FF"/>
                </a:solidFill>
              </a:rPr>
              <a:t>$10,000 </a:t>
            </a:r>
            <a:r>
              <a:rPr lang="en-US" altLang="ko-KR" sz="1400" dirty="0">
                <a:solidFill>
                  <a:srgbClr val="0000FF"/>
                </a:solidFill>
                <a:sym typeface="Wingdings" panose="05000000000000000000" pitchFamily="2" charset="2"/>
              </a:rPr>
              <a:t></a:t>
            </a:r>
            <a:r>
              <a:rPr lang="en-US" altLang="ko-KR" sz="1400" dirty="0">
                <a:solidFill>
                  <a:srgbClr val="0000FF"/>
                </a:solidFill>
              </a:rPr>
              <a:t> 3</a:t>
            </a:r>
            <a:r>
              <a:rPr lang="ko-KR" altLang="en-US" sz="1400" dirty="0">
                <a:solidFill>
                  <a:srgbClr val="0000FF"/>
                </a:solidFill>
              </a:rPr>
              <a:t>년 동안 연봉</a:t>
            </a:r>
            <a:r>
              <a:rPr lang="en-US" altLang="ko-KR" sz="1400" dirty="0">
                <a:solidFill>
                  <a:srgbClr val="0000FF"/>
                </a:solidFill>
              </a:rPr>
              <a:t> $4,163.5</a:t>
            </a:r>
            <a:r>
              <a:rPr lang="ko-KR" altLang="en-US" sz="1400" dirty="0">
                <a:solidFill>
                  <a:srgbClr val="0000FF"/>
                </a:solidFill>
              </a:rPr>
              <a:t>만큼의 차이에 해당</a:t>
            </a:r>
            <a:endParaRPr lang="en-US" altLang="ko-KR" sz="1800" dirty="0"/>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r>
              <a:rPr lang="en-US" altLang="ko-KR" sz="1800" dirty="0" err="1"/>
              <a:t>Fudd</a:t>
            </a:r>
            <a:r>
              <a:rPr lang="en-US" altLang="ko-KR" sz="1800" dirty="0"/>
              <a:t> Associates, Inc. is better</a:t>
            </a:r>
          </a:p>
        </p:txBody>
      </p:sp>
      <p:pic>
        <p:nvPicPr>
          <p:cNvPr id="3" name="그림 2"/>
          <p:cNvPicPr>
            <a:picLocks noChangeAspect="1"/>
          </p:cNvPicPr>
          <p:nvPr/>
        </p:nvPicPr>
        <p:blipFill>
          <a:blip r:embed="rId2"/>
          <a:stretch>
            <a:fillRect/>
          </a:stretch>
        </p:blipFill>
        <p:spPr>
          <a:xfrm>
            <a:off x="1264444" y="4537134"/>
            <a:ext cx="7377112" cy="537309"/>
          </a:xfrm>
          <a:prstGeom prst="rect">
            <a:avLst/>
          </a:prstGeom>
        </p:spPr>
      </p:pic>
      <p:pic>
        <p:nvPicPr>
          <p:cNvPr id="7" name="그림 6">
            <a:extLst>
              <a:ext uri="{FF2B5EF4-FFF2-40B4-BE49-F238E27FC236}">
                <a16:creationId xmlns:a16="http://schemas.microsoft.com/office/drawing/2014/main" id="{87375DB3-3892-4930-A82B-29A3156E8A91}"/>
              </a:ext>
            </a:extLst>
          </p:cNvPr>
          <p:cNvPicPr>
            <a:picLocks noChangeAspect="1"/>
          </p:cNvPicPr>
          <p:nvPr/>
        </p:nvPicPr>
        <p:blipFill>
          <a:blip r:embed="rId3"/>
          <a:stretch>
            <a:fillRect/>
          </a:stretch>
        </p:blipFill>
        <p:spPr>
          <a:xfrm>
            <a:off x="5869115" y="5271294"/>
            <a:ext cx="1126998" cy="1237488"/>
          </a:xfrm>
          <a:prstGeom prst="rect">
            <a:avLst/>
          </a:prstGeom>
          <a:ln>
            <a:solidFill>
              <a:schemeClr val="tx1"/>
            </a:solidFill>
          </a:ln>
        </p:spPr>
      </p:pic>
      <p:cxnSp>
        <p:nvCxnSpPr>
          <p:cNvPr id="8" name="직선 화살표 연결선 7">
            <a:extLst>
              <a:ext uri="{FF2B5EF4-FFF2-40B4-BE49-F238E27FC236}">
                <a16:creationId xmlns:a16="http://schemas.microsoft.com/office/drawing/2014/main" id="{E1E1E1DA-69D5-4CE0-8A1E-4B7782D14D83}"/>
              </a:ext>
            </a:extLst>
          </p:cNvPr>
          <p:cNvCxnSpPr>
            <a:cxnSpLocks/>
            <a:stCxn id="7" idx="1"/>
          </p:cNvCxnSpPr>
          <p:nvPr/>
        </p:nvCxnSpPr>
        <p:spPr>
          <a:xfrm flipH="1" flipV="1">
            <a:off x="4184651" y="4997450"/>
            <a:ext cx="1684464" cy="892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5856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11.18 Internal Rate of Return</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24</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The IRR of an investment is the </a:t>
            </a:r>
            <a:r>
              <a:rPr lang="en-US" altLang="ko-KR" sz="1800" dirty="0">
                <a:solidFill>
                  <a:srgbClr val="FF0000"/>
                </a:solidFill>
              </a:rPr>
              <a:t>interest rate </a:t>
            </a:r>
            <a:r>
              <a:rPr lang="en-US" altLang="ko-KR" sz="1800" dirty="0"/>
              <a:t>at which the investment has a </a:t>
            </a:r>
            <a:r>
              <a:rPr lang="en-US" altLang="ko-KR" sz="1800" dirty="0">
                <a:solidFill>
                  <a:srgbClr val="FF0000"/>
                </a:solidFill>
              </a:rPr>
              <a:t>net present value of zero</a:t>
            </a:r>
            <a:r>
              <a:rPr lang="en-US" altLang="ko-KR" sz="1800" dirty="0"/>
              <a:t> (i.e., PW = 0). </a:t>
            </a:r>
            <a:r>
              <a:rPr lang="ko-KR" altLang="en-US" sz="1400" dirty="0">
                <a:solidFill>
                  <a:srgbClr val="0000FF"/>
                </a:solidFill>
              </a:rPr>
              <a:t>수익률은 순현재등가를 </a:t>
            </a:r>
            <a:r>
              <a:rPr lang="en-US" altLang="ko-KR" sz="1400" dirty="0">
                <a:solidFill>
                  <a:srgbClr val="0000FF"/>
                </a:solidFill>
              </a:rPr>
              <a:t>0</a:t>
            </a:r>
            <a:r>
              <a:rPr lang="ko-KR" altLang="en-US" sz="1400" dirty="0">
                <a:solidFill>
                  <a:srgbClr val="0000FF"/>
                </a:solidFill>
              </a:rPr>
              <a:t>으로 만들어 주는 이자율</a:t>
            </a:r>
            <a:r>
              <a:rPr lang="en-US" altLang="ko-KR" sz="1400" dirty="0">
                <a:solidFill>
                  <a:srgbClr val="0000FF"/>
                </a:solidFill>
              </a:rPr>
              <a:t>, </a:t>
            </a:r>
            <a:r>
              <a:rPr lang="ko-KR" altLang="en-US" sz="1400" dirty="0">
                <a:solidFill>
                  <a:srgbClr val="0000FF"/>
                </a:solidFill>
              </a:rPr>
              <a:t>수익률 </a:t>
            </a:r>
            <a:r>
              <a:rPr lang="en-US" altLang="ko-KR" sz="1400" dirty="0">
                <a:solidFill>
                  <a:srgbClr val="0000FF"/>
                </a:solidFill>
              </a:rPr>
              <a:t>&gt; MARR (</a:t>
            </a:r>
            <a:r>
              <a:rPr lang="ko-KR" altLang="en-US" sz="1400" dirty="0">
                <a:solidFill>
                  <a:srgbClr val="0000FF"/>
                </a:solidFill>
              </a:rPr>
              <a:t>최소요구수익률</a:t>
            </a:r>
            <a:r>
              <a:rPr lang="en-US" altLang="ko-KR" sz="1400" dirty="0">
                <a:solidFill>
                  <a:srgbClr val="0000FF"/>
                </a:solidFill>
              </a:rPr>
              <a:t>)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경제성 있음</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Suppose that an investment consists of the following:</a:t>
            </a:r>
          </a:p>
          <a:p>
            <a:pPr marL="269875" indent="0" defTabSz="457200" latinLnBrk="0">
              <a:buNone/>
              <a:tabLst>
                <a:tab pos="269875" algn="l"/>
              </a:tabLst>
            </a:pPr>
            <a:r>
              <a:rPr lang="en-US" altLang="ko-KR" sz="1800" dirty="0"/>
              <a:t>Initial cost: $100,000</a:t>
            </a:r>
          </a:p>
          <a:p>
            <a:pPr marL="269875" indent="0" defTabSz="457200" latinLnBrk="0">
              <a:buNone/>
              <a:tabLst>
                <a:tab pos="269875" algn="l"/>
              </a:tabLst>
            </a:pPr>
            <a:r>
              <a:rPr lang="en-US" altLang="ko-KR" sz="1800" dirty="0"/>
              <a:t>Net benefits: $27,057/year</a:t>
            </a:r>
          </a:p>
          <a:p>
            <a:pPr marL="269875" indent="0" defTabSz="457200" latinLnBrk="0">
              <a:buNone/>
              <a:tabLst>
                <a:tab pos="269875" algn="l"/>
              </a:tabLst>
            </a:pPr>
            <a:r>
              <a:rPr lang="en-US" altLang="ko-KR" sz="1800" dirty="0"/>
              <a:t>Investment span: 5 years</a:t>
            </a:r>
          </a:p>
          <a:p>
            <a:pPr marL="285750" indent="-285750" defTabSz="457200" latinLnBrk="0">
              <a:buFont typeface="Wingdings" panose="05000000000000000000" pitchFamily="2" charset="2"/>
              <a:buChar char="q"/>
            </a:pPr>
            <a:r>
              <a:rPr lang="en-US" altLang="ko-KR" sz="1800" dirty="0"/>
              <a:t>The PW of this investment can be expressed as: PW = − 100,000 + 27,057 × (P/A, </a:t>
            </a:r>
            <a:r>
              <a:rPr lang="en-US" altLang="ko-KR" sz="1800" dirty="0" err="1"/>
              <a:t>i</a:t>
            </a:r>
            <a:r>
              <a:rPr lang="en-US" altLang="ko-KR" sz="1800" dirty="0"/>
              <a:t>, 5)</a:t>
            </a:r>
          </a:p>
        </p:txBody>
      </p:sp>
      <p:pic>
        <p:nvPicPr>
          <p:cNvPr id="3" name="그림 2"/>
          <p:cNvPicPr>
            <a:picLocks noChangeAspect="1"/>
          </p:cNvPicPr>
          <p:nvPr/>
        </p:nvPicPr>
        <p:blipFill>
          <a:blip r:embed="rId2"/>
          <a:stretch>
            <a:fillRect/>
          </a:stretch>
        </p:blipFill>
        <p:spPr>
          <a:xfrm>
            <a:off x="1029775" y="4429755"/>
            <a:ext cx="7846449" cy="1007099"/>
          </a:xfrm>
          <a:prstGeom prst="rect">
            <a:avLst/>
          </a:prstGeom>
        </p:spPr>
      </p:pic>
      <p:sp>
        <p:nvSpPr>
          <p:cNvPr id="6" name="모서리가 둥근 직사각형 5"/>
          <p:cNvSpPr/>
          <p:nvPr/>
        </p:nvSpPr>
        <p:spPr>
          <a:xfrm>
            <a:off x="1814169" y="4794315"/>
            <a:ext cx="490118" cy="27797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8" name="직선 화살표 연결선 7"/>
          <p:cNvCxnSpPr/>
          <p:nvPr/>
        </p:nvCxnSpPr>
        <p:spPr>
          <a:xfrm>
            <a:off x="2304287" y="5072293"/>
            <a:ext cx="446228" cy="68476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직사각형 8"/>
          <p:cNvSpPr/>
          <p:nvPr/>
        </p:nvSpPr>
        <p:spPr>
          <a:xfrm>
            <a:off x="2749352" y="5554327"/>
            <a:ext cx="3171061" cy="646331"/>
          </a:xfrm>
          <a:prstGeom prst="rect">
            <a:avLst/>
          </a:prstGeom>
        </p:spPr>
        <p:txBody>
          <a:bodyPr wrap="none">
            <a:spAutoFit/>
          </a:bodyPr>
          <a:lstStyle/>
          <a:p>
            <a:r>
              <a:rPr lang="en-US" altLang="ko-KR" dirty="0">
                <a:solidFill>
                  <a:srgbClr val="FF0000"/>
                </a:solidFill>
              </a:rPr>
              <a:t>IRR </a:t>
            </a:r>
            <a:r>
              <a:rPr lang="en-US" altLang="ko-KR" dirty="0">
                <a:solidFill>
                  <a:srgbClr val="0000FF"/>
                </a:solidFill>
              </a:rPr>
              <a:t>&gt; MARR = 10%</a:t>
            </a:r>
            <a:r>
              <a:rPr lang="en-US" altLang="ko-KR" sz="1400" dirty="0">
                <a:solidFill>
                  <a:srgbClr val="0000FF"/>
                </a:solidFill>
              </a:rPr>
              <a:t>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경제성</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있음</a:t>
            </a:r>
            <a:endParaRPr lang="en-US" altLang="ko-KR" dirty="0">
              <a:solidFill>
                <a:srgbClr val="0000FF"/>
              </a:solidFill>
              <a:sym typeface="Wingdings" panose="05000000000000000000" pitchFamily="2" charset="2"/>
            </a:endParaRPr>
          </a:p>
          <a:p>
            <a:r>
              <a:rPr lang="en-US" altLang="ko-KR" dirty="0">
                <a:solidFill>
                  <a:srgbClr val="FF0000"/>
                </a:solidFill>
              </a:rPr>
              <a:t>IRR </a:t>
            </a:r>
            <a:r>
              <a:rPr lang="en-US" altLang="ko-KR" dirty="0">
                <a:solidFill>
                  <a:srgbClr val="0000FF"/>
                </a:solidFill>
              </a:rPr>
              <a:t>&lt; MARR = 12% </a:t>
            </a:r>
            <a:r>
              <a:rPr lang="en-US" altLang="ko-KR" dirty="0">
                <a:solidFill>
                  <a:srgbClr val="0000FF"/>
                </a:solidFill>
                <a:sym typeface="Wingdings" panose="05000000000000000000" pitchFamily="2" charset="2"/>
              </a:rPr>
              <a:t></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경제성</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없음</a:t>
            </a:r>
            <a:endParaRPr lang="ko-KR" altLang="en-US" dirty="0">
              <a:solidFill>
                <a:srgbClr val="0000FF"/>
              </a:solidFill>
            </a:endParaRPr>
          </a:p>
        </p:txBody>
      </p:sp>
      <p:pic>
        <p:nvPicPr>
          <p:cNvPr id="10" name="그림 9">
            <a:extLst>
              <a:ext uri="{FF2B5EF4-FFF2-40B4-BE49-F238E27FC236}">
                <a16:creationId xmlns:a16="http://schemas.microsoft.com/office/drawing/2014/main" id="{7DC53DF3-B4EF-4D63-8FDB-74ADD9557656}"/>
              </a:ext>
            </a:extLst>
          </p:cNvPr>
          <p:cNvPicPr>
            <a:picLocks noChangeAspect="1"/>
          </p:cNvPicPr>
          <p:nvPr/>
        </p:nvPicPr>
        <p:blipFill rotWithShape="1">
          <a:blip r:embed="rId3"/>
          <a:srcRect t="37723"/>
          <a:stretch/>
        </p:blipFill>
        <p:spPr>
          <a:xfrm>
            <a:off x="7960457" y="2897650"/>
            <a:ext cx="1125440" cy="1211897"/>
          </a:xfrm>
          <a:prstGeom prst="rect">
            <a:avLst/>
          </a:prstGeom>
          <a:ln>
            <a:solidFill>
              <a:schemeClr val="tx1"/>
            </a:solidFill>
          </a:ln>
        </p:spPr>
      </p:pic>
    </p:spTree>
    <p:extLst>
      <p:ext uri="{BB962C8B-B14F-4D97-AF65-F5344CB8AC3E}">
        <p14:creationId xmlns:p14="http://schemas.microsoft.com/office/powerpoint/2010/main" val="3387140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11.19 Limitations of the Internal Rate of Return Method</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25</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The IRR method has some</a:t>
            </a:r>
            <a:r>
              <a:rPr lang="en-US" altLang="ko-KR" sz="1800" dirty="0">
                <a:solidFill>
                  <a:srgbClr val="FF0000"/>
                </a:solidFill>
              </a:rPr>
              <a:t> limitations</a:t>
            </a:r>
            <a:r>
              <a:rPr lang="en-US" altLang="ko-KR" sz="1800" dirty="0"/>
              <a:t>. </a:t>
            </a:r>
            <a:r>
              <a:rPr lang="ko-KR" altLang="en-US" sz="1400" dirty="0" err="1">
                <a:solidFill>
                  <a:srgbClr val="0000FF"/>
                </a:solidFill>
              </a:rPr>
              <a:t>수익률법</a:t>
            </a:r>
            <a:r>
              <a:rPr lang="ko-KR" altLang="en-US" sz="1400" dirty="0">
                <a:solidFill>
                  <a:srgbClr val="0000FF"/>
                </a:solidFill>
              </a:rPr>
              <a:t> 단점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복수 대안 평가 시 사용불가 </a:t>
            </a:r>
            <a:r>
              <a:rPr lang="en-US" altLang="ko-KR" sz="1400" dirty="0">
                <a:solidFill>
                  <a:srgbClr val="0000FF"/>
                </a:solidFill>
                <a:sym typeface="Wingdings" panose="05000000000000000000" pitchFamily="2" charset="2"/>
              </a:rPr>
              <a:t> </a:t>
            </a:r>
            <a:r>
              <a:rPr lang="ko-KR" altLang="en-US" sz="1400" dirty="0" err="1">
                <a:solidFill>
                  <a:srgbClr val="0000FF"/>
                </a:solidFill>
                <a:sym typeface="Wingdings" panose="05000000000000000000" pitchFamily="2" charset="2"/>
              </a:rPr>
              <a:t>증분</a:t>
            </a:r>
            <a:r>
              <a:rPr lang="ko-KR" altLang="en-US" sz="1400" dirty="0">
                <a:solidFill>
                  <a:srgbClr val="0000FF"/>
                </a:solidFill>
                <a:sym typeface="Wingdings" panose="05000000000000000000" pitchFamily="2" charset="2"/>
              </a:rPr>
              <a:t> 분석 필요</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This is frequently the case when there are </a:t>
            </a:r>
            <a:r>
              <a:rPr lang="en-US" altLang="ko-KR" sz="1800" dirty="0">
                <a:solidFill>
                  <a:srgbClr val="FF0000"/>
                </a:solidFill>
              </a:rPr>
              <a:t>large differences in the size of the investments</a:t>
            </a:r>
            <a:r>
              <a:rPr lang="en-US" altLang="ko-KR" sz="1800" dirty="0"/>
              <a:t>. </a:t>
            </a:r>
            <a:r>
              <a:rPr lang="ko-KR" altLang="en-US" sz="1400" dirty="0">
                <a:solidFill>
                  <a:srgbClr val="0000FF"/>
                </a:solidFill>
              </a:rPr>
              <a:t>초기 투자액에 큰 차이가 있는 경우</a:t>
            </a:r>
            <a:r>
              <a:rPr lang="en-US" altLang="ko-KR" sz="1400" dirty="0">
                <a:solidFill>
                  <a:srgbClr val="0000FF"/>
                </a:solidFill>
              </a:rPr>
              <a:t>, </a:t>
            </a:r>
            <a:r>
              <a:rPr lang="ko-KR" altLang="en-US" sz="1400" dirty="0">
                <a:solidFill>
                  <a:srgbClr val="0000FF"/>
                </a:solidFill>
              </a:rPr>
              <a:t>현재가치법과 수익률법</a:t>
            </a:r>
            <a:r>
              <a:rPr lang="en-US" altLang="ko-KR" sz="1400" dirty="0">
                <a:solidFill>
                  <a:srgbClr val="0000FF"/>
                </a:solidFill>
              </a:rPr>
              <a:t>(</a:t>
            </a:r>
            <a:r>
              <a:rPr lang="ko-KR" altLang="en-US" sz="1400" dirty="0" err="1">
                <a:solidFill>
                  <a:srgbClr val="0000FF"/>
                </a:solidFill>
              </a:rPr>
              <a:t>증분분석을</a:t>
            </a:r>
            <a:r>
              <a:rPr lang="ko-KR" altLang="en-US" sz="1400" dirty="0">
                <a:solidFill>
                  <a:srgbClr val="0000FF"/>
                </a:solidFill>
              </a:rPr>
              <a:t> 사용하지 않고 단순히 높은 수익률의 대안을 선정하는 경우</a:t>
            </a:r>
            <a:r>
              <a:rPr lang="en-US" altLang="ko-KR" sz="1400" dirty="0">
                <a:solidFill>
                  <a:srgbClr val="0000FF"/>
                </a:solidFill>
              </a:rPr>
              <a:t>)</a:t>
            </a:r>
            <a:r>
              <a:rPr lang="ko-KR" altLang="en-US" sz="1400" dirty="0">
                <a:solidFill>
                  <a:srgbClr val="0000FF"/>
                </a:solidFill>
              </a:rPr>
              <a:t>의 결론이 달라지는 현상 발생</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If we need to choose among two investments A and B, </a:t>
            </a:r>
            <a:r>
              <a:rPr lang="en-US" altLang="ko-KR" sz="1800" dirty="0">
                <a:solidFill>
                  <a:srgbClr val="FF0000"/>
                </a:solidFill>
              </a:rPr>
              <a:t>A may have the higher IRR</a:t>
            </a:r>
            <a:r>
              <a:rPr lang="en-US" altLang="ko-KR" sz="1800" dirty="0"/>
              <a:t>, but </a:t>
            </a:r>
            <a:r>
              <a:rPr lang="en-US" altLang="ko-KR" sz="1800" dirty="0">
                <a:solidFill>
                  <a:srgbClr val="FF0000"/>
                </a:solidFill>
              </a:rPr>
              <a:t>B might have the larger PW</a:t>
            </a:r>
            <a:r>
              <a:rPr lang="en-US" altLang="ko-KR" sz="1800" dirty="0"/>
              <a:t> of the two when computed using MARR as the interest rate.</a:t>
            </a:r>
            <a:r>
              <a:rPr lang="en-US" altLang="ko-KR" sz="1400" dirty="0">
                <a:solidFill>
                  <a:srgbClr val="0000FF"/>
                </a:solidFill>
              </a:rPr>
              <a:t>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상호 배타적인 복수 대안 평가 시 현재가치법을 사용하는 것이 편리함</a:t>
            </a:r>
            <a:endParaRPr lang="en-US" altLang="ko-KR" sz="1800" dirty="0">
              <a:solidFill>
                <a:srgbClr val="0000FF"/>
              </a:solidFill>
            </a:endParaRPr>
          </a:p>
        </p:txBody>
      </p:sp>
    </p:spTree>
    <p:extLst>
      <p:ext uri="{BB962C8B-B14F-4D97-AF65-F5344CB8AC3E}">
        <p14:creationId xmlns:p14="http://schemas.microsoft.com/office/powerpoint/2010/main" val="279612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11.20 A Practical Example Using Present Worth Analysis (1/3)</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26</a:t>
            </a:fld>
            <a:endParaRPr lang="ko-KR" altLang="en-US" dirty="0"/>
          </a:p>
        </p:txBody>
      </p:sp>
      <p:sp>
        <p:nvSpPr>
          <p:cNvPr id="6"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Purchase of equipment, MARR of 10%.</a:t>
            </a:r>
          </a:p>
          <a:p>
            <a:pPr marL="269875" indent="0" defTabSz="457200" latinLnBrk="0">
              <a:buNone/>
            </a:pPr>
            <a:r>
              <a:rPr lang="en-US" altLang="ko-KR" sz="1800" dirty="0"/>
              <a:t>1. Initial cost $80,000</a:t>
            </a:r>
          </a:p>
          <a:p>
            <a:pPr marL="269875" indent="0" defTabSz="457200" latinLnBrk="0">
              <a:buNone/>
            </a:pPr>
            <a:r>
              <a:rPr lang="en-US" altLang="ko-KR" sz="1800" dirty="0"/>
              <a:t>2. Annual operational costs (operator, fuel, oil, etc.) $20,000</a:t>
            </a:r>
          </a:p>
          <a:p>
            <a:pPr marL="269875" indent="0" defTabSz="457200" latinLnBrk="0">
              <a:buNone/>
            </a:pPr>
            <a:r>
              <a:rPr lang="en-US" altLang="ko-KR" sz="1800" dirty="0"/>
              <a:t>3. Tire replacement at the end of years 2 and 4 $11,000</a:t>
            </a:r>
          </a:p>
          <a:p>
            <a:pPr marL="269875" indent="0" defTabSz="457200" latinLnBrk="0">
              <a:buNone/>
            </a:pPr>
            <a:r>
              <a:rPr lang="en-US" altLang="ko-KR" sz="1800" dirty="0"/>
              <a:t>4. Major overhaul at the end of year 3 $15,000</a:t>
            </a:r>
          </a:p>
          <a:p>
            <a:pPr marL="269875" indent="0" defTabSz="457200" latinLnBrk="0">
              <a:buNone/>
            </a:pPr>
            <a:r>
              <a:rPr lang="en-US" altLang="ko-KR" sz="1800" dirty="0"/>
              <a:t>5. Sale at the end of year 5 (salvage value) $8,000</a:t>
            </a:r>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9622" y="4139037"/>
            <a:ext cx="5332781" cy="2325092"/>
          </a:xfrm>
          <a:prstGeom prst="rect">
            <a:avLst/>
          </a:prstGeom>
        </p:spPr>
      </p:pic>
      <p:sp>
        <p:nvSpPr>
          <p:cNvPr id="9" name="직사각형 8"/>
          <p:cNvSpPr/>
          <p:nvPr/>
        </p:nvSpPr>
        <p:spPr>
          <a:xfrm>
            <a:off x="8176649" y="3829943"/>
            <a:ext cx="902811" cy="307777"/>
          </a:xfrm>
          <a:prstGeom prst="rect">
            <a:avLst/>
          </a:prstGeom>
        </p:spPr>
        <p:txBody>
          <a:bodyPr wrap="none">
            <a:spAutoFit/>
          </a:bodyPr>
          <a:lstStyle/>
          <a:p>
            <a:r>
              <a:rPr lang="ko-KR" altLang="en-US" sz="1400" dirty="0">
                <a:solidFill>
                  <a:srgbClr val="FF0000"/>
                </a:solidFill>
              </a:rPr>
              <a:t>잔존가치</a:t>
            </a:r>
          </a:p>
        </p:txBody>
      </p:sp>
      <p:sp>
        <p:nvSpPr>
          <p:cNvPr id="8" name="직사각형 7"/>
          <p:cNvSpPr/>
          <p:nvPr/>
        </p:nvSpPr>
        <p:spPr>
          <a:xfrm>
            <a:off x="8106849" y="5301389"/>
            <a:ext cx="1122423" cy="307777"/>
          </a:xfrm>
          <a:prstGeom prst="rect">
            <a:avLst/>
          </a:prstGeom>
        </p:spPr>
        <p:txBody>
          <a:bodyPr wrap="none">
            <a:spAutoFit/>
          </a:bodyPr>
          <a:lstStyle/>
          <a:p>
            <a:r>
              <a:rPr lang="ko-KR" altLang="en-US" sz="1400" dirty="0">
                <a:solidFill>
                  <a:srgbClr val="FF0000"/>
                </a:solidFill>
              </a:rPr>
              <a:t>연간 운영비</a:t>
            </a:r>
          </a:p>
        </p:txBody>
      </p:sp>
      <p:sp>
        <p:nvSpPr>
          <p:cNvPr id="10" name="직사각형 9"/>
          <p:cNvSpPr/>
          <p:nvPr/>
        </p:nvSpPr>
        <p:spPr>
          <a:xfrm>
            <a:off x="6061666" y="5945115"/>
            <a:ext cx="723275" cy="523220"/>
          </a:xfrm>
          <a:prstGeom prst="rect">
            <a:avLst/>
          </a:prstGeom>
        </p:spPr>
        <p:txBody>
          <a:bodyPr wrap="none">
            <a:spAutoFit/>
          </a:bodyPr>
          <a:lstStyle/>
          <a:p>
            <a:pPr algn="ctr"/>
            <a:r>
              <a:rPr lang="ko-KR" altLang="en-US" sz="1400" dirty="0">
                <a:solidFill>
                  <a:srgbClr val="FF0000"/>
                </a:solidFill>
              </a:rPr>
              <a:t>장비</a:t>
            </a:r>
            <a:endParaRPr lang="en-US" altLang="ko-KR" sz="1400" dirty="0">
              <a:solidFill>
                <a:srgbClr val="FF0000"/>
              </a:solidFill>
            </a:endParaRPr>
          </a:p>
          <a:p>
            <a:pPr algn="ctr"/>
            <a:r>
              <a:rPr lang="ko-KR" altLang="en-US" sz="1400" dirty="0" err="1">
                <a:solidFill>
                  <a:srgbClr val="FF0000"/>
                </a:solidFill>
              </a:rPr>
              <a:t>점검비</a:t>
            </a:r>
            <a:endParaRPr lang="ko-KR" altLang="en-US" sz="1400" dirty="0">
              <a:solidFill>
                <a:srgbClr val="FF0000"/>
              </a:solidFill>
            </a:endParaRPr>
          </a:p>
        </p:txBody>
      </p:sp>
      <p:sp>
        <p:nvSpPr>
          <p:cNvPr id="11" name="직사각형 10"/>
          <p:cNvSpPr/>
          <p:nvPr/>
        </p:nvSpPr>
        <p:spPr>
          <a:xfrm>
            <a:off x="5006117" y="5758231"/>
            <a:ext cx="723275" cy="523220"/>
          </a:xfrm>
          <a:prstGeom prst="rect">
            <a:avLst/>
          </a:prstGeom>
        </p:spPr>
        <p:txBody>
          <a:bodyPr wrap="none">
            <a:spAutoFit/>
          </a:bodyPr>
          <a:lstStyle/>
          <a:p>
            <a:r>
              <a:rPr lang="ko-KR" altLang="en-US" sz="1400" dirty="0">
                <a:solidFill>
                  <a:srgbClr val="FF0000"/>
                </a:solidFill>
              </a:rPr>
              <a:t>타이어</a:t>
            </a:r>
            <a:endParaRPr lang="en-US" altLang="ko-KR" sz="1400" dirty="0">
              <a:solidFill>
                <a:srgbClr val="FF0000"/>
              </a:solidFill>
            </a:endParaRPr>
          </a:p>
          <a:p>
            <a:r>
              <a:rPr lang="ko-KR" altLang="en-US" sz="1400" dirty="0" err="1">
                <a:solidFill>
                  <a:srgbClr val="FF0000"/>
                </a:solidFill>
              </a:rPr>
              <a:t>교체비</a:t>
            </a:r>
            <a:endParaRPr lang="ko-KR" altLang="en-US" sz="1400" dirty="0">
              <a:solidFill>
                <a:srgbClr val="FF0000"/>
              </a:solidFill>
            </a:endParaRPr>
          </a:p>
        </p:txBody>
      </p:sp>
      <p:sp>
        <p:nvSpPr>
          <p:cNvPr id="12" name="직사각형 11"/>
          <p:cNvSpPr/>
          <p:nvPr/>
        </p:nvSpPr>
        <p:spPr>
          <a:xfrm>
            <a:off x="7089624" y="5758231"/>
            <a:ext cx="723275" cy="523220"/>
          </a:xfrm>
          <a:prstGeom prst="rect">
            <a:avLst/>
          </a:prstGeom>
        </p:spPr>
        <p:txBody>
          <a:bodyPr wrap="none">
            <a:spAutoFit/>
          </a:bodyPr>
          <a:lstStyle/>
          <a:p>
            <a:r>
              <a:rPr lang="ko-KR" altLang="en-US" sz="1400" dirty="0">
                <a:solidFill>
                  <a:srgbClr val="FF0000"/>
                </a:solidFill>
              </a:rPr>
              <a:t>타이어</a:t>
            </a:r>
            <a:endParaRPr lang="en-US" altLang="ko-KR" sz="1400" dirty="0">
              <a:solidFill>
                <a:srgbClr val="FF0000"/>
              </a:solidFill>
            </a:endParaRPr>
          </a:p>
          <a:p>
            <a:r>
              <a:rPr lang="ko-KR" altLang="en-US" sz="1400" dirty="0" err="1">
                <a:solidFill>
                  <a:srgbClr val="FF0000"/>
                </a:solidFill>
              </a:rPr>
              <a:t>교체비</a:t>
            </a:r>
            <a:endParaRPr lang="ko-KR" altLang="en-US" sz="1400" dirty="0">
              <a:solidFill>
                <a:srgbClr val="FF0000"/>
              </a:solidFill>
            </a:endParaRPr>
          </a:p>
        </p:txBody>
      </p:sp>
      <p:sp>
        <p:nvSpPr>
          <p:cNvPr id="13" name="직사각형 12"/>
          <p:cNvSpPr/>
          <p:nvPr/>
        </p:nvSpPr>
        <p:spPr>
          <a:xfrm>
            <a:off x="2451353" y="6231137"/>
            <a:ext cx="1122423" cy="307777"/>
          </a:xfrm>
          <a:prstGeom prst="rect">
            <a:avLst/>
          </a:prstGeom>
        </p:spPr>
        <p:txBody>
          <a:bodyPr wrap="none">
            <a:spAutoFit/>
          </a:bodyPr>
          <a:lstStyle/>
          <a:p>
            <a:r>
              <a:rPr lang="ko-KR" altLang="en-US" sz="1400" dirty="0">
                <a:solidFill>
                  <a:srgbClr val="FF0000"/>
                </a:solidFill>
              </a:rPr>
              <a:t>초기 투자비</a:t>
            </a:r>
          </a:p>
        </p:txBody>
      </p:sp>
    </p:spTree>
    <p:extLst>
      <p:ext uri="{BB962C8B-B14F-4D97-AF65-F5344CB8AC3E}">
        <p14:creationId xmlns:p14="http://schemas.microsoft.com/office/powerpoint/2010/main" val="1388004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1038" y="365127"/>
            <a:ext cx="6315075" cy="1325563"/>
          </a:xfrm>
        </p:spPr>
        <p:txBody>
          <a:bodyPr vert="horz" lIns="91440" tIns="45720" rIns="91440" bIns="45720" rtlCol="0" anchor="ctr">
            <a:normAutofit/>
          </a:bodyPr>
          <a:lstStyle/>
          <a:p>
            <a:r>
              <a:rPr lang="en-US" altLang="ko-KR" sz="3200" dirty="0"/>
              <a:t>11.20 A Practical Example Using Present Worth Analysis (2/3)</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27</a:t>
            </a:fld>
            <a:endParaRPr lang="ko-KR" altLang="en-US" dirty="0"/>
          </a:p>
        </p:txBody>
      </p:sp>
      <p:sp>
        <p:nvSpPr>
          <p:cNvPr id="8" name="내용 개체 틀 2"/>
          <p:cNvSpPr>
            <a:spLocks noGrp="1"/>
          </p:cNvSpPr>
          <p:nvPr>
            <p:ph idx="1"/>
          </p:nvPr>
        </p:nvSpPr>
        <p:spPr>
          <a:xfrm>
            <a:off x="681038" y="1808163"/>
            <a:ext cx="8543925" cy="4351338"/>
          </a:xfrm>
        </p:spPr>
        <p:txBody>
          <a:bodyPr vert="horz" lIns="91440" tIns="45720" rIns="91440" bIns="45720" rtlCol="0">
            <a:normAutofit/>
          </a:bodyPr>
          <a:lstStyle/>
          <a:p>
            <a:pPr marL="342900" indent="-342900" defTabSz="457200" latinLnBrk="0">
              <a:buFont typeface="+mj-lt"/>
              <a:buAutoNum type="arabicPeriod"/>
            </a:pPr>
            <a:r>
              <a:rPr lang="en-US" altLang="ko-KR" sz="1800" dirty="0"/>
              <a:t>The cost of the unit—</a:t>
            </a:r>
            <a:r>
              <a:rPr lang="en-US" altLang="ko-KR" sz="1800" dirty="0">
                <a:solidFill>
                  <a:srgbClr val="FF0000"/>
                </a:solidFill>
              </a:rPr>
              <a:t>$80,000</a:t>
            </a:r>
            <a:r>
              <a:rPr lang="en-US" altLang="ko-KR" sz="1800" dirty="0"/>
              <a:t>—is at present value</a:t>
            </a:r>
          </a:p>
          <a:p>
            <a:pPr marL="342900" indent="-342900" defTabSz="457200" latinLnBrk="0">
              <a:buFont typeface="+mj-lt"/>
              <a:buAutoNum type="arabicPeriod"/>
            </a:pPr>
            <a:r>
              <a:rPr lang="en-US" altLang="ko-KR" sz="1800" dirty="0"/>
              <a:t>Therefore, A is $20,000 and P is calculated. Find P, given A : P = A(P / A, 10%, 5) = $20,000(3.7905) = </a:t>
            </a:r>
            <a:r>
              <a:rPr lang="en-US" altLang="ko-KR" sz="1800" dirty="0">
                <a:solidFill>
                  <a:srgbClr val="FF0000"/>
                </a:solidFill>
              </a:rPr>
              <a:t>$75,820</a:t>
            </a:r>
          </a:p>
          <a:p>
            <a:pPr marL="342900" indent="-342900" defTabSz="457200" latinLnBrk="0">
              <a:buFont typeface="+mj-lt"/>
              <a:buAutoNum type="arabicPeriod"/>
            </a:pPr>
            <a:r>
              <a:rPr lang="en-US" altLang="ko-KR" sz="1800" dirty="0"/>
              <a:t>The tire replacement costs of $11,000 are assumed to occur at the end of years 2 and 4: P = F ((P / F , 10%, 2) + (P / F , 10%, 4)) = $20,000(0.8264 + 0.6830)) = </a:t>
            </a:r>
            <a:r>
              <a:rPr lang="en-US" altLang="ko-KR" sz="1800" dirty="0">
                <a:solidFill>
                  <a:srgbClr val="FF0000"/>
                </a:solidFill>
              </a:rPr>
              <a:t>$16,603</a:t>
            </a:r>
          </a:p>
          <a:p>
            <a:pPr marL="342900" indent="-342900" defTabSz="457200" latinLnBrk="0">
              <a:buFont typeface="+mj-lt"/>
              <a:buAutoNum type="arabicPeriod"/>
            </a:pPr>
            <a:r>
              <a:rPr lang="en-US" altLang="ko-KR" sz="1800" dirty="0"/>
              <a:t>The major overhaul occurs at the end of year 3:P = F (P / F , 10%, 3) = $15,000(0.7512) = </a:t>
            </a:r>
            <a:r>
              <a:rPr lang="en-US" altLang="ko-KR" sz="1800" dirty="0">
                <a:solidFill>
                  <a:srgbClr val="FF0000"/>
                </a:solidFill>
              </a:rPr>
              <a:t>$11,200</a:t>
            </a:r>
          </a:p>
          <a:p>
            <a:pPr marL="342900" indent="-342900" defTabSz="457200" latinLnBrk="0">
              <a:buFont typeface="+mj-lt"/>
              <a:buAutoNum type="arabicPeriod"/>
            </a:pPr>
            <a:r>
              <a:rPr lang="en-US" altLang="ko-KR" sz="1800" dirty="0"/>
              <a:t>The resale or salvage value represents revenue: P = − 8,000(P / F , 10%, 5) = − $8,000(0.6209) = </a:t>
            </a:r>
            <a:r>
              <a:rPr lang="en-US" altLang="ko-KR" sz="1800" dirty="0">
                <a:solidFill>
                  <a:srgbClr val="FF0000"/>
                </a:solidFill>
              </a:rPr>
              <a:t>− $4,967 </a:t>
            </a:r>
            <a:r>
              <a:rPr lang="en-US" altLang="ko-KR" sz="1400" dirty="0">
                <a:solidFill>
                  <a:srgbClr val="0000FF"/>
                </a:solidFill>
              </a:rPr>
              <a:t>(</a:t>
            </a:r>
            <a:r>
              <a:rPr lang="ko-KR" altLang="en-US" sz="1400" dirty="0">
                <a:solidFill>
                  <a:srgbClr val="0000FF"/>
                </a:solidFill>
              </a:rPr>
              <a:t>잔존가치 </a:t>
            </a:r>
            <a:r>
              <a:rPr lang="en-US" altLang="ko-KR" sz="1400" dirty="0">
                <a:solidFill>
                  <a:srgbClr val="0000FF"/>
                </a:solidFill>
              </a:rPr>
              <a:t>: </a:t>
            </a:r>
            <a:r>
              <a:rPr lang="ko-KR" altLang="en-US" sz="1400" dirty="0">
                <a:solidFill>
                  <a:srgbClr val="0000FF"/>
                </a:solidFill>
              </a:rPr>
              <a:t>부의 비용</a:t>
            </a:r>
            <a:r>
              <a:rPr lang="en-US" altLang="ko-KR" sz="1400" dirty="0">
                <a:solidFill>
                  <a:srgbClr val="0000FF"/>
                </a:solidFill>
              </a:rPr>
              <a:t>)</a:t>
            </a:r>
            <a:endParaRPr lang="en-US" altLang="ko-KR" sz="1800" dirty="0">
              <a:solidFill>
                <a:srgbClr val="0000FF"/>
              </a:solidFill>
            </a:endParaRPr>
          </a:p>
          <a:p>
            <a:pPr marL="342900" indent="-342900" defTabSz="457200" latinLnBrk="0">
              <a:buFont typeface="+mj-lt"/>
              <a:buAutoNum type="arabicPeriod"/>
            </a:pPr>
            <a:r>
              <a:rPr lang="en-US" altLang="ko-KR" sz="1800" dirty="0"/>
              <a:t>Summation of the values calculated in (1) through (5) yields: P = $80,000 + $75,820 + $16,693 + $11,270 − $4,967 = </a:t>
            </a:r>
            <a:r>
              <a:rPr lang="en-US" altLang="ko-KR" sz="1800" dirty="0">
                <a:solidFill>
                  <a:srgbClr val="FF0000"/>
                </a:solidFill>
              </a:rPr>
              <a:t>$178,726</a:t>
            </a:r>
          </a:p>
          <a:p>
            <a:pPr marL="342900" indent="-342900" defTabSz="457200" latinLnBrk="0">
              <a:buFont typeface="+mj-lt"/>
              <a:buAutoNum type="arabicPeriod"/>
            </a:pPr>
            <a:r>
              <a:rPr lang="en-US" altLang="ko-KR" sz="1800" dirty="0"/>
              <a:t>To find the </a:t>
            </a:r>
            <a:r>
              <a:rPr lang="en-US" altLang="ko-KR" sz="1800" dirty="0">
                <a:solidFill>
                  <a:srgbClr val="FF0000"/>
                </a:solidFill>
              </a:rPr>
              <a:t>amount that must be recovered each year </a:t>
            </a:r>
            <a:r>
              <a:rPr lang="en-US" altLang="ko-KR" sz="1800" dirty="0"/>
              <a:t>from clients: A = P × (capital recovery factor) = $178,726 × (0.26380) = </a:t>
            </a:r>
            <a:r>
              <a:rPr lang="en-US" altLang="ko-KR" sz="1800" dirty="0">
                <a:solidFill>
                  <a:srgbClr val="FF0000"/>
                </a:solidFill>
              </a:rPr>
              <a:t>$47,100 </a:t>
            </a:r>
            <a:r>
              <a:rPr lang="ko-KR" altLang="en-US" sz="1400" dirty="0">
                <a:solidFill>
                  <a:srgbClr val="0000FF"/>
                </a:solidFill>
              </a:rPr>
              <a:t>적어도 매년 </a:t>
            </a:r>
            <a:r>
              <a:rPr lang="en-US" altLang="ko-KR" sz="1400" dirty="0">
                <a:solidFill>
                  <a:srgbClr val="0000FF"/>
                </a:solidFill>
              </a:rPr>
              <a:t>$47,100</a:t>
            </a:r>
            <a:r>
              <a:rPr lang="ko-KR" altLang="en-US" sz="1400" dirty="0">
                <a:solidFill>
                  <a:srgbClr val="0000FF"/>
                </a:solidFill>
              </a:rPr>
              <a:t>을 벌어들여야 함</a:t>
            </a:r>
            <a:endParaRPr lang="en-US" altLang="ko-KR" sz="1800" dirty="0">
              <a:solidFill>
                <a:srgbClr val="0000FF"/>
              </a:solidFill>
            </a:endParaRPr>
          </a:p>
        </p:txBody>
      </p:sp>
      <p:pic>
        <p:nvPicPr>
          <p:cNvPr id="5" name="그림 4">
            <a:extLst>
              <a:ext uri="{FF2B5EF4-FFF2-40B4-BE49-F238E27FC236}">
                <a16:creationId xmlns:a16="http://schemas.microsoft.com/office/drawing/2014/main" id="{2B05C388-7571-4207-B490-8D3D22039759}"/>
              </a:ext>
            </a:extLst>
          </p:cNvPr>
          <p:cNvPicPr>
            <a:picLocks noChangeAspect="1"/>
          </p:cNvPicPr>
          <p:nvPr/>
        </p:nvPicPr>
        <p:blipFill rotWithShape="1">
          <a:blip r:embed="rId2"/>
          <a:srcRect t="72940"/>
          <a:stretch/>
        </p:blipFill>
        <p:spPr>
          <a:xfrm>
            <a:off x="7185757" y="1624256"/>
            <a:ext cx="1125440" cy="526570"/>
          </a:xfrm>
          <a:prstGeom prst="rect">
            <a:avLst/>
          </a:prstGeom>
          <a:ln>
            <a:solidFill>
              <a:schemeClr val="tx1"/>
            </a:solidFill>
          </a:ln>
        </p:spPr>
      </p:pic>
      <p:pic>
        <p:nvPicPr>
          <p:cNvPr id="6" name="그림 5">
            <a:extLst>
              <a:ext uri="{FF2B5EF4-FFF2-40B4-BE49-F238E27FC236}">
                <a16:creationId xmlns:a16="http://schemas.microsoft.com/office/drawing/2014/main" id="{E968C957-E9CB-471F-B5B3-95FF32746EA9}"/>
              </a:ext>
            </a:extLst>
          </p:cNvPr>
          <p:cNvPicPr>
            <a:picLocks noChangeAspect="1"/>
          </p:cNvPicPr>
          <p:nvPr/>
        </p:nvPicPr>
        <p:blipFill>
          <a:blip r:embed="rId3"/>
          <a:stretch>
            <a:fillRect/>
          </a:stretch>
        </p:blipFill>
        <p:spPr>
          <a:xfrm>
            <a:off x="77788" y="2891632"/>
            <a:ext cx="651891" cy="408813"/>
          </a:xfrm>
          <a:prstGeom prst="rect">
            <a:avLst/>
          </a:prstGeom>
          <a:ln>
            <a:solidFill>
              <a:schemeClr val="tx1"/>
            </a:solidFill>
          </a:ln>
        </p:spPr>
      </p:pic>
      <p:pic>
        <p:nvPicPr>
          <p:cNvPr id="9" name="그림 8">
            <a:extLst>
              <a:ext uri="{FF2B5EF4-FFF2-40B4-BE49-F238E27FC236}">
                <a16:creationId xmlns:a16="http://schemas.microsoft.com/office/drawing/2014/main" id="{B11561A0-AE57-4122-96F6-07452825A6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62700" y="105984"/>
            <a:ext cx="3432743" cy="1496676"/>
          </a:xfrm>
          <a:prstGeom prst="rect">
            <a:avLst/>
          </a:prstGeom>
        </p:spPr>
      </p:pic>
      <p:pic>
        <p:nvPicPr>
          <p:cNvPr id="10" name="그림 9">
            <a:extLst>
              <a:ext uri="{FF2B5EF4-FFF2-40B4-BE49-F238E27FC236}">
                <a16:creationId xmlns:a16="http://schemas.microsoft.com/office/drawing/2014/main" id="{37ED32B9-F6FE-4934-9B0C-05C168AD45A2}"/>
              </a:ext>
            </a:extLst>
          </p:cNvPr>
          <p:cNvPicPr>
            <a:picLocks noChangeAspect="1"/>
          </p:cNvPicPr>
          <p:nvPr/>
        </p:nvPicPr>
        <p:blipFill rotWithShape="1">
          <a:blip r:embed="rId5"/>
          <a:srcRect t="57920"/>
          <a:stretch/>
        </p:blipFill>
        <p:spPr>
          <a:xfrm>
            <a:off x="1259015" y="5844272"/>
            <a:ext cx="1126998" cy="520732"/>
          </a:xfrm>
          <a:prstGeom prst="rect">
            <a:avLst/>
          </a:prstGeom>
          <a:ln>
            <a:solidFill>
              <a:schemeClr val="tx1"/>
            </a:solidFill>
          </a:ln>
        </p:spPr>
      </p:pic>
    </p:spTree>
    <p:extLst>
      <p:ext uri="{BB962C8B-B14F-4D97-AF65-F5344CB8AC3E}">
        <p14:creationId xmlns:p14="http://schemas.microsoft.com/office/powerpoint/2010/main" val="4109043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11.20 A Practical Example Using Present Worth Analysis (3/3)</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28</a:t>
            </a:fld>
            <a:endParaRPr lang="ko-KR" altLang="en-US" dirty="0"/>
          </a:p>
        </p:txBody>
      </p:sp>
      <p:sp>
        <p:nvSpPr>
          <p:cNvPr id="5" name="직사각형 4"/>
          <p:cNvSpPr/>
          <p:nvPr/>
        </p:nvSpPr>
        <p:spPr>
          <a:xfrm>
            <a:off x="2484986" y="5899287"/>
            <a:ext cx="5073185" cy="369332"/>
          </a:xfrm>
          <a:prstGeom prst="rect">
            <a:avLst/>
          </a:prstGeom>
        </p:spPr>
        <p:txBody>
          <a:bodyPr wrap="none">
            <a:spAutoFit/>
          </a:bodyPr>
          <a:lstStyle/>
          <a:p>
            <a:pPr algn="ctr"/>
            <a:r>
              <a:rPr lang="en-US" altLang="ko-KR" dirty="0"/>
              <a:t>FIGURE 11.5 Distribution of costs/revenue using A/P</a:t>
            </a:r>
            <a:endParaRPr lang="ko-KR" altLang="en-US" dirty="0"/>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9215" y="1978219"/>
            <a:ext cx="6287428" cy="3921068"/>
          </a:xfrm>
          <a:prstGeom prst="rect">
            <a:avLst/>
          </a:prstGeom>
        </p:spPr>
      </p:pic>
      <p:sp>
        <p:nvSpPr>
          <p:cNvPr id="3" name="TextBox 2">
            <a:extLst>
              <a:ext uri="{FF2B5EF4-FFF2-40B4-BE49-F238E27FC236}">
                <a16:creationId xmlns:a16="http://schemas.microsoft.com/office/drawing/2014/main" id="{B4122621-C65B-4F0E-9A8D-21F22A9B8F80}"/>
              </a:ext>
            </a:extLst>
          </p:cNvPr>
          <p:cNvSpPr txBox="1"/>
          <p:nvPr/>
        </p:nvSpPr>
        <p:spPr>
          <a:xfrm>
            <a:off x="323850" y="5019824"/>
            <a:ext cx="1941265" cy="523220"/>
          </a:xfrm>
          <a:prstGeom prst="rect">
            <a:avLst/>
          </a:prstGeom>
          <a:noFill/>
        </p:spPr>
        <p:txBody>
          <a:bodyPr wrap="square" rtlCol="0">
            <a:spAutoFit/>
          </a:bodyPr>
          <a:lstStyle/>
          <a:p>
            <a:pPr algn="r"/>
            <a:r>
              <a:rPr lang="ko-KR" altLang="en-US" sz="1400" dirty="0">
                <a:solidFill>
                  <a:srgbClr val="0000FF"/>
                </a:solidFill>
              </a:rPr>
              <a:t>장비</a:t>
            </a:r>
            <a:r>
              <a:rPr lang="en-US" altLang="ko-KR" sz="1400" dirty="0">
                <a:solidFill>
                  <a:srgbClr val="0000FF"/>
                </a:solidFill>
              </a:rPr>
              <a:t> </a:t>
            </a:r>
            <a:r>
              <a:rPr lang="ko-KR" altLang="en-US" sz="1400" dirty="0">
                <a:solidFill>
                  <a:srgbClr val="0000FF"/>
                </a:solidFill>
              </a:rPr>
              <a:t>생애주기비용의 현재가치 </a:t>
            </a:r>
            <a:r>
              <a:rPr lang="en-US" altLang="ko-KR" sz="1400" dirty="0">
                <a:solidFill>
                  <a:srgbClr val="0000FF"/>
                </a:solidFill>
              </a:rPr>
              <a:t>: $178,726</a:t>
            </a:r>
            <a:endParaRPr lang="ko-KR" altLang="en-US" sz="1400" dirty="0">
              <a:solidFill>
                <a:srgbClr val="0000FF"/>
              </a:solidFill>
            </a:endParaRPr>
          </a:p>
        </p:txBody>
      </p:sp>
      <p:sp>
        <p:nvSpPr>
          <p:cNvPr id="7" name="TextBox 6">
            <a:extLst>
              <a:ext uri="{FF2B5EF4-FFF2-40B4-BE49-F238E27FC236}">
                <a16:creationId xmlns:a16="http://schemas.microsoft.com/office/drawing/2014/main" id="{CCB037A9-66AC-4861-AC64-A1898D2198BA}"/>
              </a:ext>
            </a:extLst>
          </p:cNvPr>
          <p:cNvSpPr txBox="1"/>
          <p:nvPr/>
        </p:nvSpPr>
        <p:spPr>
          <a:xfrm>
            <a:off x="3469003" y="2646607"/>
            <a:ext cx="3105150" cy="307777"/>
          </a:xfrm>
          <a:prstGeom prst="rect">
            <a:avLst/>
          </a:prstGeom>
          <a:noFill/>
        </p:spPr>
        <p:txBody>
          <a:bodyPr wrap="square" rtlCol="0">
            <a:spAutoFit/>
          </a:bodyPr>
          <a:lstStyle/>
          <a:p>
            <a:pPr algn="r"/>
            <a:r>
              <a:rPr lang="ko-KR" altLang="en-US" sz="1400" dirty="0">
                <a:solidFill>
                  <a:srgbClr val="0000FF"/>
                </a:solidFill>
              </a:rPr>
              <a:t>장비 운용을 통한 연간 수익 </a:t>
            </a:r>
            <a:r>
              <a:rPr lang="en-US" altLang="ko-KR" sz="1400" dirty="0">
                <a:solidFill>
                  <a:srgbClr val="0000FF"/>
                </a:solidFill>
              </a:rPr>
              <a:t>: $47,100</a:t>
            </a:r>
            <a:endParaRPr lang="ko-KR" altLang="en-US" sz="1400" dirty="0">
              <a:solidFill>
                <a:srgbClr val="0000FF"/>
              </a:solidFill>
            </a:endParaRPr>
          </a:p>
        </p:txBody>
      </p:sp>
    </p:spTree>
    <p:extLst>
      <p:ext uri="{BB962C8B-B14F-4D97-AF65-F5344CB8AC3E}">
        <p14:creationId xmlns:p14="http://schemas.microsoft.com/office/powerpoint/2010/main" val="66786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11.1 Introduction</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a:t>
            </a:fld>
            <a:endParaRPr lang="ko-KR" altLang="en-US" dirty="0"/>
          </a:p>
        </p:txBody>
      </p:sp>
      <p:sp>
        <p:nvSpPr>
          <p:cNvPr id="5" name="내용 개체 틀 2"/>
          <p:cNvSpPr txBox="1">
            <a:spLocks/>
          </p:cNvSpPr>
          <p:nvPr/>
        </p:nvSpPr>
        <p:spPr>
          <a:xfrm>
            <a:off x="681038" y="1825625"/>
            <a:ext cx="8543925" cy="1972848"/>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solidFill>
                  <a:srgbClr val="FF0000"/>
                </a:solidFill>
              </a:rPr>
              <a:t>Management of money</a:t>
            </a:r>
            <a:r>
              <a:rPr lang="en-US" altLang="ko-KR" sz="1800" dirty="0"/>
              <a:t> is critical to the success of any company. </a:t>
            </a:r>
            <a:r>
              <a:rPr lang="ko-KR" altLang="en-US" sz="1400" dirty="0">
                <a:solidFill>
                  <a:srgbClr val="0000FF"/>
                </a:solidFill>
              </a:rPr>
              <a:t>기업 경영의 성공을 위해서는 자금관리가 매우 중요</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Inventory financing</a:t>
            </a:r>
            <a:r>
              <a:rPr lang="en-US" altLang="ko-KR" sz="1800" dirty="0"/>
              <a:t>: </a:t>
            </a:r>
            <a:r>
              <a:rPr lang="ko-KR" altLang="en-US" sz="1400" dirty="0" err="1">
                <a:solidFill>
                  <a:srgbClr val="0000FF"/>
                </a:solidFill>
              </a:rPr>
              <a:t>선투입</a:t>
            </a:r>
            <a:r>
              <a:rPr lang="ko-KR" altLang="en-US" sz="1400" dirty="0">
                <a:solidFill>
                  <a:srgbClr val="0000FF"/>
                </a:solidFill>
              </a:rPr>
              <a:t> </a:t>
            </a:r>
            <a:r>
              <a:rPr lang="en-US" altLang="ko-KR" sz="1400" dirty="0">
                <a:solidFill>
                  <a:srgbClr val="0000FF"/>
                </a:solidFill>
                <a:sym typeface="Wingdings" panose="05000000000000000000" pitchFamily="2" charset="2"/>
              </a:rPr>
              <a:t></a:t>
            </a:r>
            <a:r>
              <a:rPr lang="en-US" altLang="ko-KR" sz="1400" dirty="0">
                <a:solidFill>
                  <a:srgbClr val="0000FF"/>
                </a:solidFill>
              </a:rPr>
              <a:t> </a:t>
            </a:r>
            <a:r>
              <a:rPr lang="ko-KR" altLang="en-US" sz="1400" dirty="0" err="1">
                <a:solidFill>
                  <a:srgbClr val="0000FF"/>
                </a:solidFill>
              </a:rPr>
              <a:t>후정산</a:t>
            </a:r>
            <a:r>
              <a:rPr lang="en-US" altLang="ko-KR" sz="1400" dirty="0">
                <a:solidFill>
                  <a:srgbClr val="0000FF"/>
                </a:solidFill>
              </a:rPr>
              <a:t> </a:t>
            </a:r>
            <a:r>
              <a:rPr lang="en-US" altLang="ko-KR" sz="1400" dirty="0">
                <a:solidFill>
                  <a:srgbClr val="0000FF"/>
                </a:solidFill>
                <a:sym typeface="Wingdings" panose="05000000000000000000" pitchFamily="2" charset="2"/>
              </a:rPr>
              <a:t></a:t>
            </a:r>
            <a:r>
              <a:rPr lang="en-US" altLang="ko-KR" sz="1400" dirty="0">
                <a:solidFill>
                  <a:srgbClr val="0000FF"/>
                </a:solidFill>
              </a:rPr>
              <a:t> </a:t>
            </a:r>
            <a:r>
              <a:rPr lang="ko-KR" altLang="en-US" sz="1400" dirty="0">
                <a:solidFill>
                  <a:srgbClr val="0000FF"/>
                </a:solidFill>
              </a:rPr>
              <a:t>항상 자금이 필요함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자금 조달 문제가 발생함</a:t>
            </a:r>
            <a:endParaRPr lang="en-US" altLang="ko-KR" sz="1400" dirty="0">
              <a:solidFill>
                <a:srgbClr val="0000FF"/>
              </a:solidFill>
            </a:endParaRPr>
          </a:p>
          <a:p>
            <a:pPr marL="285750" indent="-285750" defTabSz="457200" latinLnBrk="0">
              <a:buFont typeface="Wingdings" panose="05000000000000000000" pitchFamily="2" charset="2"/>
              <a:buChar char="q"/>
            </a:pPr>
            <a:r>
              <a:rPr lang="en-US" altLang="ko-KR" sz="1800" dirty="0"/>
              <a:t>When </a:t>
            </a:r>
            <a:r>
              <a:rPr lang="en-US" altLang="ko-KR" sz="1800" dirty="0">
                <a:solidFill>
                  <a:srgbClr val="FF0000"/>
                </a:solidFill>
              </a:rPr>
              <a:t>money is borrowed</a:t>
            </a:r>
            <a:r>
              <a:rPr lang="en-US" altLang="ko-KR" sz="1800" dirty="0"/>
              <a:t>, the lender will require a </a:t>
            </a:r>
            <a:r>
              <a:rPr lang="en-US" altLang="ko-KR" sz="1800" dirty="0">
                <a:solidFill>
                  <a:srgbClr val="FF0000"/>
                </a:solidFill>
              </a:rPr>
              <a:t>fee</a:t>
            </a:r>
            <a:r>
              <a:rPr lang="en-US" altLang="ko-KR" sz="1800" dirty="0"/>
              <a:t> for the use of the borrowed funds. This fee is called the loan’s </a:t>
            </a:r>
            <a:r>
              <a:rPr lang="en-US" altLang="ko-KR" sz="1800" dirty="0">
                <a:solidFill>
                  <a:srgbClr val="FF0000"/>
                </a:solidFill>
              </a:rPr>
              <a:t>interest</a:t>
            </a:r>
            <a:r>
              <a:rPr lang="en-US" altLang="ko-KR" sz="1800" dirty="0"/>
              <a:t>. </a:t>
            </a:r>
            <a:r>
              <a:rPr lang="ko-KR" altLang="en-US" sz="1400" dirty="0">
                <a:solidFill>
                  <a:srgbClr val="0000FF"/>
                </a:solidFill>
              </a:rPr>
              <a:t>이자 </a:t>
            </a:r>
            <a:r>
              <a:rPr lang="en-US" altLang="ko-KR" sz="1400" dirty="0">
                <a:solidFill>
                  <a:srgbClr val="0000FF"/>
                </a:solidFill>
              </a:rPr>
              <a:t>: </a:t>
            </a:r>
            <a:r>
              <a:rPr lang="ko-KR" altLang="en-US" sz="1400" dirty="0">
                <a:solidFill>
                  <a:srgbClr val="0000FF"/>
                </a:solidFill>
              </a:rPr>
              <a:t>차입금에 대한 사용료 개념</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Engineering Economics</a:t>
            </a:r>
            <a:r>
              <a:rPr lang="en-US" altLang="ko-KR" sz="1800" dirty="0"/>
              <a:t>:</a:t>
            </a:r>
            <a:r>
              <a:rPr lang="en-US" altLang="ko-KR" sz="1800" dirty="0">
                <a:solidFill>
                  <a:srgbClr val="FF0000"/>
                </a:solidFill>
              </a:rPr>
              <a:t> </a:t>
            </a:r>
            <a:r>
              <a:rPr lang="ko-KR" altLang="en-US" sz="1400" dirty="0" err="1">
                <a:solidFill>
                  <a:srgbClr val="0000FF"/>
                </a:solidFill>
              </a:rPr>
              <a:t>공학경제</a:t>
            </a:r>
            <a:r>
              <a:rPr lang="ko-KR" altLang="en-US" sz="1800" dirty="0">
                <a:solidFill>
                  <a:srgbClr val="FF0000"/>
                </a:solidFill>
              </a:rPr>
              <a:t> </a:t>
            </a:r>
            <a:r>
              <a:rPr lang="en-US" altLang="ko-KR" sz="1800" dirty="0">
                <a:solidFill>
                  <a:srgbClr val="FF0000"/>
                </a:solidFill>
              </a:rPr>
              <a:t>or</a:t>
            </a:r>
            <a:r>
              <a:rPr lang="ko-KR" altLang="en-US" sz="1800" dirty="0">
                <a:solidFill>
                  <a:srgbClr val="FF0000"/>
                </a:solidFill>
              </a:rPr>
              <a:t> </a:t>
            </a:r>
            <a:r>
              <a:rPr lang="ko-KR" altLang="en-US" sz="1400" dirty="0" err="1">
                <a:solidFill>
                  <a:srgbClr val="0000FF"/>
                </a:solidFill>
              </a:rPr>
              <a:t>경제성공학</a:t>
            </a:r>
            <a:endParaRPr lang="en-US" altLang="ko-KR" sz="1800" dirty="0">
              <a:solidFill>
                <a:srgbClr val="0000FF"/>
              </a:solidFill>
            </a:endParaRPr>
          </a:p>
        </p:txBody>
      </p:sp>
    </p:spTree>
    <p:extLst>
      <p:ext uri="{BB962C8B-B14F-4D97-AF65-F5344CB8AC3E}">
        <p14:creationId xmlns:p14="http://schemas.microsoft.com/office/powerpoint/2010/main" val="2622151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11.21 Comparison Using Equivalent Annual Worth (1/4)</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29</a:t>
            </a:fld>
            <a:endParaRPr lang="ko-KR" altLang="en-US" dirty="0"/>
          </a:p>
        </p:txBody>
      </p:sp>
      <p:sp>
        <p:nvSpPr>
          <p:cNvPr id="5" name="직사각형 4"/>
          <p:cNvSpPr/>
          <p:nvPr/>
        </p:nvSpPr>
        <p:spPr>
          <a:xfrm>
            <a:off x="2455008" y="6169582"/>
            <a:ext cx="4995983" cy="369332"/>
          </a:xfrm>
          <a:prstGeom prst="rect">
            <a:avLst/>
          </a:prstGeom>
        </p:spPr>
        <p:txBody>
          <a:bodyPr wrap="none">
            <a:spAutoFit/>
          </a:bodyPr>
          <a:lstStyle/>
          <a:p>
            <a:pPr algn="ctr"/>
            <a:r>
              <a:rPr lang="en-US" altLang="ko-KR" dirty="0"/>
              <a:t>FIGURE 11.6 Alternatives for </a:t>
            </a:r>
            <a:r>
              <a:rPr lang="en-US" altLang="ko-KR" dirty="0" err="1"/>
              <a:t>Littleville</a:t>
            </a:r>
            <a:r>
              <a:rPr lang="en-US" altLang="ko-KR" dirty="0"/>
              <a:t> water supply</a:t>
            </a:r>
            <a:endParaRPr lang="ko-KR" altLang="en-US" dirty="0"/>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9432" y="1893936"/>
            <a:ext cx="6023610" cy="3885459"/>
          </a:xfrm>
          <a:prstGeom prst="rect">
            <a:avLst/>
          </a:prstGeom>
        </p:spPr>
      </p:pic>
      <p:sp>
        <p:nvSpPr>
          <p:cNvPr id="6" name="직사각형 5"/>
          <p:cNvSpPr/>
          <p:nvPr/>
        </p:nvSpPr>
        <p:spPr>
          <a:xfrm>
            <a:off x="5616447" y="2476238"/>
            <a:ext cx="317716" cy="369332"/>
          </a:xfrm>
          <a:prstGeom prst="rect">
            <a:avLst/>
          </a:prstGeom>
        </p:spPr>
        <p:txBody>
          <a:bodyPr wrap="none">
            <a:spAutoFit/>
          </a:bodyPr>
          <a:lstStyle/>
          <a:p>
            <a:r>
              <a:rPr lang="en-US" altLang="ko-KR" dirty="0">
                <a:solidFill>
                  <a:srgbClr val="FF0000"/>
                </a:solidFill>
              </a:rPr>
              <a:t>B</a:t>
            </a:r>
            <a:endParaRPr lang="ko-KR" altLang="en-US" dirty="0">
              <a:solidFill>
                <a:srgbClr val="FF0000"/>
              </a:solidFill>
            </a:endParaRPr>
          </a:p>
        </p:txBody>
      </p:sp>
      <p:sp>
        <p:nvSpPr>
          <p:cNvPr id="7" name="직사각형 6"/>
          <p:cNvSpPr/>
          <p:nvPr/>
        </p:nvSpPr>
        <p:spPr>
          <a:xfrm>
            <a:off x="6245555" y="4934146"/>
            <a:ext cx="317716" cy="369332"/>
          </a:xfrm>
          <a:prstGeom prst="rect">
            <a:avLst/>
          </a:prstGeom>
        </p:spPr>
        <p:txBody>
          <a:bodyPr wrap="none">
            <a:spAutoFit/>
          </a:bodyPr>
          <a:lstStyle/>
          <a:p>
            <a:r>
              <a:rPr lang="en-US" altLang="ko-KR" dirty="0">
                <a:solidFill>
                  <a:srgbClr val="FF0000"/>
                </a:solidFill>
              </a:rPr>
              <a:t>A</a:t>
            </a:r>
            <a:endParaRPr lang="ko-KR" altLang="en-US" dirty="0">
              <a:solidFill>
                <a:srgbClr val="FF0000"/>
              </a:solidFill>
            </a:endParaRPr>
          </a:p>
        </p:txBody>
      </p:sp>
      <p:sp>
        <p:nvSpPr>
          <p:cNvPr id="9" name="직사각형 8"/>
          <p:cNvSpPr/>
          <p:nvPr/>
        </p:nvSpPr>
        <p:spPr>
          <a:xfrm>
            <a:off x="2943942" y="3335691"/>
            <a:ext cx="723275" cy="307777"/>
          </a:xfrm>
          <a:prstGeom prst="rect">
            <a:avLst/>
          </a:prstGeom>
        </p:spPr>
        <p:txBody>
          <a:bodyPr wrap="none">
            <a:spAutoFit/>
          </a:bodyPr>
          <a:lstStyle/>
          <a:p>
            <a:r>
              <a:rPr lang="ko-KR" altLang="en-US" sz="1400" dirty="0">
                <a:solidFill>
                  <a:srgbClr val="0000FF"/>
                </a:solidFill>
              </a:rPr>
              <a:t>배수지</a:t>
            </a:r>
          </a:p>
        </p:txBody>
      </p:sp>
      <p:sp>
        <p:nvSpPr>
          <p:cNvPr id="10" name="직사각형 9"/>
          <p:cNvSpPr/>
          <p:nvPr/>
        </p:nvSpPr>
        <p:spPr>
          <a:xfrm>
            <a:off x="5616447" y="3561855"/>
            <a:ext cx="723275" cy="307777"/>
          </a:xfrm>
          <a:prstGeom prst="rect">
            <a:avLst/>
          </a:prstGeom>
        </p:spPr>
        <p:txBody>
          <a:bodyPr wrap="none">
            <a:spAutoFit/>
          </a:bodyPr>
          <a:lstStyle/>
          <a:p>
            <a:r>
              <a:rPr lang="ko-KR" altLang="en-US" sz="1400" dirty="0" err="1">
                <a:solidFill>
                  <a:srgbClr val="0000FF"/>
                </a:solidFill>
              </a:rPr>
              <a:t>펌핑식</a:t>
            </a:r>
            <a:endParaRPr lang="ko-KR" altLang="en-US" sz="1400" dirty="0">
              <a:solidFill>
                <a:srgbClr val="0000FF"/>
              </a:solidFill>
            </a:endParaRPr>
          </a:p>
        </p:txBody>
      </p:sp>
      <p:sp>
        <p:nvSpPr>
          <p:cNvPr id="11" name="직사각형 10"/>
          <p:cNvSpPr/>
          <p:nvPr/>
        </p:nvSpPr>
        <p:spPr>
          <a:xfrm>
            <a:off x="5413667" y="5149589"/>
            <a:ext cx="723275" cy="307777"/>
          </a:xfrm>
          <a:prstGeom prst="rect">
            <a:avLst/>
          </a:prstGeom>
        </p:spPr>
        <p:txBody>
          <a:bodyPr wrap="none">
            <a:spAutoFit/>
          </a:bodyPr>
          <a:lstStyle/>
          <a:p>
            <a:r>
              <a:rPr lang="ko-KR" altLang="en-US" sz="1400" dirty="0" err="1">
                <a:solidFill>
                  <a:srgbClr val="0000FF"/>
                </a:solidFill>
              </a:rPr>
              <a:t>중력식</a:t>
            </a:r>
            <a:endParaRPr lang="ko-KR" altLang="en-US" sz="1400" dirty="0">
              <a:solidFill>
                <a:srgbClr val="0000FF"/>
              </a:solidFill>
            </a:endParaRPr>
          </a:p>
        </p:txBody>
      </p:sp>
      <p:pic>
        <p:nvPicPr>
          <p:cNvPr id="12" name="그림 11">
            <a:extLst>
              <a:ext uri="{FF2B5EF4-FFF2-40B4-BE49-F238E27FC236}">
                <a16:creationId xmlns:a16="http://schemas.microsoft.com/office/drawing/2014/main" id="{ADF1C6CC-D47E-4292-ADC6-2D17BD998C58}"/>
              </a:ext>
            </a:extLst>
          </p:cNvPr>
          <p:cNvPicPr>
            <a:picLocks noChangeAspect="1"/>
          </p:cNvPicPr>
          <p:nvPr/>
        </p:nvPicPr>
        <p:blipFill>
          <a:blip r:embed="rId3"/>
          <a:stretch>
            <a:fillRect/>
          </a:stretch>
        </p:blipFill>
        <p:spPr>
          <a:xfrm>
            <a:off x="6307972" y="2689643"/>
            <a:ext cx="848478" cy="519218"/>
          </a:xfrm>
          <a:prstGeom prst="rect">
            <a:avLst/>
          </a:prstGeom>
        </p:spPr>
      </p:pic>
      <p:sp>
        <p:nvSpPr>
          <p:cNvPr id="13" name="직사각형 12">
            <a:extLst>
              <a:ext uri="{FF2B5EF4-FFF2-40B4-BE49-F238E27FC236}">
                <a16:creationId xmlns:a16="http://schemas.microsoft.com/office/drawing/2014/main" id="{CAA53F4C-AF9C-48AA-AF8E-11410378A017}"/>
              </a:ext>
            </a:extLst>
          </p:cNvPr>
          <p:cNvSpPr/>
          <p:nvPr/>
        </p:nvSpPr>
        <p:spPr>
          <a:xfrm>
            <a:off x="7124700" y="2984500"/>
            <a:ext cx="895350" cy="5773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직사각형 13">
            <a:extLst>
              <a:ext uri="{FF2B5EF4-FFF2-40B4-BE49-F238E27FC236}">
                <a16:creationId xmlns:a16="http://schemas.microsoft.com/office/drawing/2014/main" id="{B870AD9C-1531-4779-9F05-3E649C403B0D}"/>
              </a:ext>
            </a:extLst>
          </p:cNvPr>
          <p:cNvSpPr/>
          <p:nvPr/>
        </p:nvSpPr>
        <p:spPr>
          <a:xfrm>
            <a:off x="1752582" y="1671391"/>
            <a:ext cx="2279791" cy="307777"/>
          </a:xfrm>
          <a:prstGeom prst="rect">
            <a:avLst/>
          </a:prstGeom>
        </p:spPr>
        <p:txBody>
          <a:bodyPr wrap="none">
            <a:spAutoFit/>
          </a:bodyPr>
          <a:lstStyle/>
          <a:p>
            <a:r>
              <a:rPr lang="ko-KR" altLang="en-US" sz="1400" dirty="0">
                <a:solidFill>
                  <a:srgbClr val="0000FF"/>
                </a:solidFill>
              </a:rPr>
              <a:t>상수도 건설 </a:t>
            </a:r>
            <a:r>
              <a:rPr lang="ko-KR" altLang="en-US" sz="1400">
                <a:solidFill>
                  <a:srgbClr val="0000FF"/>
                </a:solidFill>
              </a:rPr>
              <a:t>프로젝트 대안</a:t>
            </a:r>
            <a:endParaRPr lang="ko-KR" altLang="en-US" sz="1400" dirty="0">
              <a:solidFill>
                <a:srgbClr val="0000FF"/>
              </a:solidFill>
            </a:endParaRPr>
          </a:p>
        </p:txBody>
      </p:sp>
    </p:spTree>
    <p:extLst>
      <p:ext uri="{BB962C8B-B14F-4D97-AF65-F5344CB8AC3E}">
        <p14:creationId xmlns:p14="http://schemas.microsoft.com/office/powerpoint/2010/main" val="2132934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11.21 Comparison Using Equivalent Annual Worth (2/4)</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30</a:t>
            </a:fld>
            <a:endParaRPr lang="ko-KR" altLang="en-US" dirty="0"/>
          </a:p>
        </p:txBody>
      </p:sp>
      <p:pic>
        <p:nvPicPr>
          <p:cNvPr id="6" name="그림 5"/>
          <p:cNvPicPr>
            <a:picLocks noChangeAspect="1"/>
          </p:cNvPicPr>
          <p:nvPr/>
        </p:nvPicPr>
        <p:blipFill>
          <a:blip r:embed="rId2"/>
          <a:stretch>
            <a:fillRect/>
          </a:stretch>
        </p:blipFill>
        <p:spPr>
          <a:xfrm>
            <a:off x="681037" y="1808163"/>
            <a:ext cx="8440573" cy="2515120"/>
          </a:xfrm>
          <a:prstGeom prst="rect">
            <a:avLst/>
          </a:prstGeom>
        </p:spPr>
      </p:pic>
      <p:sp>
        <p:nvSpPr>
          <p:cNvPr id="5" name="직사각형 4"/>
          <p:cNvSpPr/>
          <p:nvPr/>
        </p:nvSpPr>
        <p:spPr>
          <a:xfrm>
            <a:off x="3103592" y="2427367"/>
            <a:ext cx="1661032" cy="307777"/>
          </a:xfrm>
          <a:prstGeom prst="rect">
            <a:avLst/>
          </a:prstGeom>
        </p:spPr>
        <p:txBody>
          <a:bodyPr wrap="none">
            <a:spAutoFit/>
          </a:bodyPr>
          <a:lstStyle/>
          <a:p>
            <a:r>
              <a:rPr lang="ko-KR" altLang="en-US" sz="1400" dirty="0">
                <a:solidFill>
                  <a:srgbClr val="0000FF"/>
                </a:solidFill>
              </a:rPr>
              <a:t>파이프라인 설치비</a:t>
            </a:r>
          </a:p>
        </p:txBody>
      </p:sp>
      <p:sp>
        <p:nvSpPr>
          <p:cNvPr id="7" name="직사각형 6"/>
          <p:cNvSpPr/>
          <p:nvPr/>
        </p:nvSpPr>
        <p:spPr>
          <a:xfrm>
            <a:off x="3103592" y="2757946"/>
            <a:ext cx="1661032" cy="307777"/>
          </a:xfrm>
          <a:prstGeom prst="rect">
            <a:avLst/>
          </a:prstGeom>
        </p:spPr>
        <p:txBody>
          <a:bodyPr wrap="none">
            <a:spAutoFit/>
          </a:bodyPr>
          <a:lstStyle/>
          <a:p>
            <a:r>
              <a:rPr lang="ko-KR" altLang="en-US" sz="1400" dirty="0" err="1">
                <a:solidFill>
                  <a:srgbClr val="0000FF"/>
                </a:solidFill>
              </a:rPr>
              <a:t>펌핑장</a:t>
            </a:r>
            <a:r>
              <a:rPr lang="ko-KR" altLang="en-US" sz="1400" dirty="0">
                <a:solidFill>
                  <a:srgbClr val="0000FF"/>
                </a:solidFill>
              </a:rPr>
              <a:t> </a:t>
            </a:r>
            <a:r>
              <a:rPr lang="ko-KR" altLang="en-US" sz="1400" dirty="0" err="1">
                <a:solidFill>
                  <a:srgbClr val="0000FF"/>
                </a:solidFill>
              </a:rPr>
              <a:t>초기투자비</a:t>
            </a:r>
            <a:endParaRPr lang="ko-KR" altLang="en-US" sz="1400" dirty="0">
              <a:solidFill>
                <a:srgbClr val="0000FF"/>
              </a:solidFill>
            </a:endParaRPr>
          </a:p>
        </p:txBody>
      </p:sp>
      <p:sp>
        <p:nvSpPr>
          <p:cNvPr id="8" name="직사각형 7"/>
          <p:cNvSpPr/>
          <p:nvPr/>
        </p:nvSpPr>
        <p:spPr>
          <a:xfrm>
            <a:off x="3103592" y="3290013"/>
            <a:ext cx="1481496" cy="307777"/>
          </a:xfrm>
          <a:prstGeom prst="rect">
            <a:avLst/>
          </a:prstGeom>
        </p:spPr>
        <p:txBody>
          <a:bodyPr wrap="none">
            <a:spAutoFit/>
          </a:bodyPr>
          <a:lstStyle/>
          <a:p>
            <a:r>
              <a:rPr lang="ko-KR" altLang="en-US" sz="1400" dirty="0">
                <a:solidFill>
                  <a:srgbClr val="0000FF"/>
                </a:solidFill>
              </a:rPr>
              <a:t>연간 유지보수비</a:t>
            </a:r>
          </a:p>
        </p:txBody>
      </p:sp>
      <p:sp>
        <p:nvSpPr>
          <p:cNvPr id="9" name="직사각형 8"/>
          <p:cNvSpPr/>
          <p:nvPr/>
        </p:nvSpPr>
        <p:spPr>
          <a:xfrm>
            <a:off x="5218579" y="3620592"/>
            <a:ext cx="1923925" cy="307777"/>
          </a:xfrm>
          <a:prstGeom prst="rect">
            <a:avLst/>
          </a:prstGeom>
        </p:spPr>
        <p:txBody>
          <a:bodyPr wrap="none">
            <a:spAutoFit/>
          </a:bodyPr>
          <a:lstStyle/>
          <a:p>
            <a:r>
              <a:rPr lang="en-US" altLang="ko-KR" sz="1400" dirty="0">
                <a:solidFill>
                  <a:srgbClr val="0000FF"/>
                </a:solidFill>
              </a:rPr>
              <a:t>10</a:t>
            </a:r>
            <a:r>
              <a:rPr lang="ko-KR" altLang="en-US" sz="1400" dirty="0">
                <a:solidFill>
                  <a:srgbClr val="0000FF"/>
                </a:solidFill>
              </a:rPr>
              <a:t>년 동안 연간 전기세</a:t>
            </a:r>
          </a:p>
        </p:txBody>
      </p:sp>
      <p:sp>
        <p:nvSpPr>
          <p:cNvPr id="10" name="직사각형 9"/>
          <p:cNvSpPr/>
          <p:nvPr/>
        </p:nvSpPr>
        <p:spPr>
          <a:xfrm>
            <a:off x="5218579" y="3947853"/>
            <a:ext cx="1923925" cy="307777"/>
          </a:xfrm>
          <a:prstGeom prst="rect">
            <a:avLst/>
          </a:prstGeom>
        </p:spPr>
        <p:txBody>
          <a:bodyPr wrap="none">
            <a:spAutoFit/>
          </a:bodyPr>
          <a:lstStyle/>
          <a:p>
            <a:r>
              <a:rPr lang="en-US" altLang="ko-KR" sz="1400" dirty="0">
                <a:solidFill>
                  <a:srgbClr val="0000FF"/>
                </a:solidFill>
              </a:rPr>
              <a:t>10</a:t>
            </a:r>
            <a:r>
              <a:rPr lang="ko-KR" altLang="en-US" sz="1400" dirty="0">
                <a:solidFill>
                  <a:srgbClr val="0000FF"/>
                </a:solidFill>
              </a:rPr>
              <a:t>년 이후 연간 전기세</a:t>
            </a:r>
          </a:p>
        </p:txBody>
      </p:sp>
      <p:sp>
        <p:nvSpPr>
          <p:cNvPr id="11" name="직사각형 10">
            <a:extLst>
              <a:ext uri="{FF2B5EF4-FFF2-40B4-BE49-F238E27FC236}">
                <a16:creationId xmlns:a16="http://schemas.microsoft.com/office/drawing/2014/main" id="{7500AC7A-615C-49FE-97A8-1356114CD682}"/>
              </a:ext>
            </a:extLst>
          </p:cNvPr>
          <p:cNvSpPr/>
          <p:nvPr/>
        </p:nvSpPr>
        <p:spPr>
          <a:xfrm>
            <a:off x="7318042" y="2119590"/>
            <a:ext cx="723275" cy="307777"/>
          </a:xfrm>
          <a:prstGeom prst="rect">
            <a:avLst/>
          </a:prstGeom>
        </p:spPr>
        <p:txBody>
          <a:bodyPr wrap="none">
            <a:spAutoFit/>
          </a:bodyPr>
          <a:lstStyle/>
          <a:p>
            <a:r>
              <a:rPr lang="ko-KR" altLang="en-US" sz="1400" dirty="0" err="1">
                <a:solidFill>
                  <a:srgbClr val="0000FF"/>
                </a:solidFill>
              </a:rPr>
              <a:t>펌핑식</a:t>
            </a:r>
            <a:endParaRPr lang="ko-KR" altLang="en-US" sz="1400" dirty="0">
              <a:solidFill>
                <a:srgbClr val="0000FF"/>
              </a:solidFill>
            </a:endParaRPr>
          </a:p>
        </p:txBody>
      </p:sp>
      <p:sp>
        <p:nvSpPr>
          <p:cNvPr id="12" name="직사각형 11">
            <a:extLst>
              <a:ext uri="{FF2B5EF4-FFF2-40B4-BE49-F238E27FC236}">
                <a16:creationId xmlns:a16="http://schemas.microsoft.com/office/drawing/2014/main" id="{19E56ED9-BA16-47B5-8848-42D4BE7C0D9F}"/>
              </a:ext>
            </a:extLst>
          </p:cNvPr>
          <p:cNvSpPr/>
          <p:nvPr/>
        </p:nvSpPr>
        <p:spPr>
          <a:xfrm>
            <a:off x="5388267" y="2119589"/>
            <a:ext cx="723275" cy="307777"/>
          </a:xfrm>
          <a:prstGeom prst="rect">
            <a:avLst/>
          </a:prstGeom>
        </p:spPr>
        <p:txBody>
          <a:bodyPr wrap="none">
            <a:spAutoFit/>
          </a:bodyPr>
          <a:lstStyle/>
          <a:p>
            <a:r>
              <a:rPr lang="ko-KR" altLang="en-US" sz="1400" dirty="0" err="1">
                <a:solidFill>
                  <a:srgbClr val="0000FF"/>
                </a:solidFill>
              </a:rPr>
              <a:t>중력식</a:t>
            </a:r>
            <a:endParaRPr lang="ko-KR" altLang="en-US" sz="1400" dirty="0">
              <a:solidFill>
                <a:srgbClr val="0000FF"/>
              </a:solidFill>
            </a:endParaRPr>
          </a:p>
        </p:txBody>
      </p:sp>
    </p:spTree>
    <p:extLst>
      <p:ext uri="{BB962C8B-B14F-4D97-AF65-F5344CB8AC3E}">
        <p14:creationId xmlns:p14="http://schemas.microsoft.com/office/powerpoint/2010/main" val="1628492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11.21 Comparison Using Equivalent Annual Worth (3/4)</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31</a:t>
            </a:fld>
            <a:endParaRPr lang="ko-KR" altLang="en-US" dirty="0"/>
          </a:p>
        </p:txBody>
      </p:sp>
      <p:sp>
        <p:nvSpPr>
          <p:cNvPr id="5" name="직사각형 4"/>
          <p:cNvSpPr/>
          <p:nvPr/>
        </p:nvSpPr>
        <p:spPr>
          <a:xfrm>
            <a:off x="253823" y="3745945"/>
            <a:ext cx="3264675" cy="369332"/>
          </a:xfrm>
          <a:prstGeom prst="rect">
            <a:avLst/>
          </a:prstGeom>
        </p:spPr>
        <p:txBody>
          <a:bodyPr wrap="none">
            <a:spAutoFit/>
          </a:bodyPr>
          <a:lstStyle/>
          <a:p>
            <a:pPr algn="ctr"/>
            <a:r>
              <a:rPr lang="en-US" altLang="ko-KR" dirty="0"/>
              <a:t>FIGURE 11.7 Cash flow for Plan A</a:t>
            </a:r>
            <a:endParaRPr lang="ko-KR" altLang="en-US" dirty="0"/>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766" y="1808163"/>
            <a:ext cx="3308790" cy="1820309"/>
          </a:xfrm>
          <a:prstGeom prst="rect">
            <a:avLst/>
          </a:prstGeom>
        </p:spPr>
      </p:pic>
      <p:pic>
        <p:nvPicPr>
          <p:cNvPr id="3" name="그림 2"/>
          <p:cNvPicPr>
            <a:picLocks noChangeAspect="1"/>
          </p:cNvPicPr>
          <p:nvPr/>
        </p:nvPicPr>
        <p:blipFill>
          <a:blip r:embed="rId3"/>
          <a:stretch>
            <a:fillRect/>
          </a:stretch>
        </p:blipFill>
        <p:spPr>
          <a:xfrm>
            <a:off x="2399387" y="4072197"/>
            <a:ext cx="7113474" cy="2217841"/>
          </a:xfrm>
          <a:prstGeom prst="rect">
            <a:avLst/>
          </a:prstGeom>
        </p:spPr>
      </p:pic>
      <p:sp>
        <p:nvSpPr>
          <p:cNvPr id="7" name="모서리가 둥근 직사각형 6"/>
          <p:cNvSpPr/>
          <p:nvPr/>
        </p:nvSpPr>
        <p:spPr>
          <a:xfrm>
            <a:off x="8244230" y="5982800"/>
            <a:ext cx="1133856" cy="27797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모서리가 둥근 직사각형 9"/>
          <p:cNvSpPr/>
          <p:nvPr/>
        </p:nvSpPr>
        <p:spPr>
          <a:xfrm>
            <a:off x="7050624" y="5131221"/>
            <a:ext cx="1133856" cy="27797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직사각형 8">
            <a:extLst>
              <a:ext uri="{FF2B5EF4-FFF2-40B4-BE49-F238E27FC236}">
                <a16:creationId xmlns:a16="http://schemas.microsoft.com/office/drawing/2014/main" id="{F6DE665F-D1EA-4E08-BB24-E9203BB7B04A}"/>
              </a:ext>
            </a:extLst>
          </p:cNvPr>
          <p:cNvSpPr/>
          <p:nvPr/>
        </p:nvSpPr>
        <p:spPr>
          <a:xfrm>
            <a:off x="3432467" y="3802339"/>
            <a:ext cx="723275" cy="307777"/>
          </a:xfrm>
          <a:prstGeom prst="rect">
            <a:avLst/>
          </a:prstGeom>
        </p:spPr>
        <p:txBody>
          <a:bodyPr wrap="none">
            <a:spAutoFit/>
          </a:bodyPr>
          <a:lstStyle/>
          <a:p>
            <a:r>
              <a:rPr lang="ko-KR" altLang="en-US" sz="1400" dirty="0" err="1">
                <a:solidFill>
                  <a:srgbClr val="0000FF"/>
                </a:solidFill>
              </a:rPr>
              <a:t>중력식</a:t>
            </a:r>
            <a:endParaRPr lang="ko-KR" altLang="en-US" sz="1400" dirty="0">
              <a:solidFill>
                <a:srgbClr val="0000FF"/>
              </a:solidFill>
            </a:endParaRPr>
          </a:p>
        </p:txBody>
      </p:sp>
      <p:pic>
        <p:nvPicPr>
          <p:cNvPr id="11" name="그림 10">
            <a:extLst>
              <a:ext uri="{FF2B5EF4-FFF2-40B4-BE49-F238E27FC236}">
                <a16:creationId xmlns:a16="http://schemas.microsoft.com/office/drawing/2014/main" id="{BBB82936-8C7A-4EB4-9E6C-E61D09E039F9}"/>
              </a:ext>
            </a:extLst>
          </p:cNvPr>
          <p:cNvPicPr>
            <a:picLocks noChangeAspect="1"/>
          </p:cNvPicPr>
          <p:nvPr/>
        </p:nvPicPr>
        <p:blipFill rotWithShape="1">
          <a:blip r:embed="rId4"/>
          <a:srcRect t="72940"/>
          <a:stretch/>
        </p:blipFill>
        <p:spPr>
          <a:xfrm>
            <a:off x="5824784" y="3930611"/>
            <a:ext cx="1125440" cy="526570"/>
          </a:xfrm>
          <a:prstGeom prst="rect">
            <a:avLst/>
          </a:prstGeom>
          <a:ln>
            <a:solidFill>
              <a:schemeClr val="tx1"/>
            </a:solidFill>
          </a:ln>
        </p:spPr>
      </p:pic>
      <p:cxnSp>
        <p:nvCxnSpPr>
          <p:cNvPr id="12" name="직선 화살표 연결선 11">
            <a:extLst>
              <a:ext uri="{FF2B5EF4-FFF2-40B4-BE49-F238E27FC236}">
                <a16:creationId xmlns:a16="http://schemas.microsoft.com/office/drawing/2014/main" id="{C79DC76E-EA0C-43FF-BB70-C071A3D7E847}"/>
              </a:ext>
            </a:extLst>
          </p:cNvPr>
          <p:cNvCxnSpPr>
            <a:cxnSpLocks/>
          </p:cNvCxnSpPr>
          <p:nvPr/>
        </p:nvCxnSpPr>
        <p:spPr>
          <a:xfrm>
            <a:off x="352522" y="3684883"/>
            <a:ext cx="0" cy="84140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CA53F7A-D475-4EFD-9BF1-B355AEF1A0BB}"/>
              </a:ext>
            </a:extLst>
          </p:cNvPr>
          <p:cNvSpPr txBox="1"/>
          <p:nvPr/>
        </p:nvSpPr>
        <p:spPr>
          <a:xfrm>
            <a:off x="352522" y="4056466"/>
            <a:ext cx="755646" cy="369332"/>
          </a:xfrm>
          <a:prstGeom prst="rect">
            <a:avLst/>
          </a:prstGeom>
          <a:noFill/>
        </p:spPr>
        <p:txBody>
          <a:bodyPr wrap="square">
            <a:spAutoFit/>
          </a:bodyPr>
          <a:lstStyle/>
          <a:p>
            <a:r>
              <a:rPr lang="en-US" altLang="ko-KR" dirty="0">
                <a:solidFill>
                  <a:srgbClr val="FF0000"/>
                </a:solidFill>
              </a:rPr>
              <a:t>P(2)</a:t>
            </a:r>
            <a:endParaRPr lang="ko-KR" altLang="en-US" dirty="0">
              <a:solidFill>
                <a:srgbClr val="FF0000"/>
              </a:solidFill>
            </a:endParaRPr>
          </a:p>
        </p:txBody>
      </p:sp>
      <p:sp>
        <p:nvSpPr>
          <p:cNvPr id="14" name="TextBox 13">
            <a:extLst>
              <a:ext uri="{FF2B5EF4-FFF2-40B4-BE49-F238E27FC236}">
                <a16:creationId xmlns:a16="http://schemas.microsoft.com/office/drawing/2014/main" id="{97D7CC5F-8BF1-47C5-9EE6-65C35A2BA960}"/>
              </a:ext>
            </a:extLst>
          </p:cNvPr>
          <p:cNvSpPr txBox="1"/>
          <p:nvPr/>
        </p:nvSpPr>
        <p:spPr>
          <a:xfrm>
            <a:off x="352522" y="3005013"/>
            <a:ext cx="755646" cy="369332"/>
          </a:xfrm>
          <a:prstGeom prst="rect">
            <a:avLst/>
          </a:prstGeom>
          <a:noFill/>
        </p:spPr>
        <p:txBody>
          <a:bodyPr wrap="square">
            <a:spAutoFit/>
          </a:bodyPr>
          <a:lstStyle/>
          <a:p>
            <a:r>
              <a:rPr lang="en-US" altLang="ko-KR" dirty="0">
                <a:solidFill>
                  <a:srgbClr val="FF0000"/>
                </a:solidFill>
              </a:rPr>
              <a:t>P(1)</a:t>
            </a:r>
            <a:endParaRPr lang="ko-KR" altLang="en-US" dirty="0">
              <a:solidFill>
                <a:srgbClr val="FF0000"/>
              </a:solidFill>
            </a:endParaRPr>
          </a:p>
        </p:txBody>
      </p:sp>
      <p:cxnSp>
        <p:nvCxnSpPr>
          <p:cNvPr id="15" name="직선 화살표 연결선 14">
            <a:extLst>
              <a:ext uri="{FF2B5EF4-FFF2-40B4-BE49-F238E27FC236}">
                <a16:creationId xmlns:a16="http://schemas.microsoft.com/office/drawing/2014/main" id="{DAD743F3-A39A-4458-9873-A60ADABE20D5}"/>
              </a:ext>
            </a:extLst>
          </p:cNvPr>
          <p:cNvCxnSpPr>
            <a:cxnSpLocks/>
          </p:cNvCxnSpPr>
          <p:nvPr/>
        </p:nvCxnSpPr>
        <p:spPr>
          <a:xfrm flipH="1">
            <a:off x="831850" y="2908300"/>
            <a:ext cx="1238251" cy="1320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44306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11.21 Comparison Using Equivalent Annual Worth (4/4)</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32</a:t>
            </a:fld>
            <a:endParaRPr lang="ko-KR" altLang="en-US" dirty="0"/>
          </a:p>
        </p:txBody>
      </p:sp>
      <p:sp>
        <p:nvSpPr>
          <p:cNvPr id="5" name="직사각형 4"/>
          <p:cNvSpPr/>
          <p:nvPr/>
        </p:nvSpPr>
        <p:spPr>
          <a:xfrm>
            <a:off x="596098" y="3765332"/>
            <a:ext cx="3256661" cy="369332"/>
          </a:xfrm>
          <a:prstGeom prst="rect">
            <a:avLst/>
          </a:prstGeom>
        </p:spPr>
        <p:txBody>
          <a:bodyPr wrap="none">
            <a:spAutoFit/>
          </a:bodyPr>
          <a:lstStyle/>
          <a:p>
            <a:pPr algn="ctr"/>
            <a:r>
              <a:rPr lang="en-US" altLang="ko-KR" dirty="0"/>
              <a:t>FIGURE 11.8 Cash flow for Plan B</a:t>
            </a:r>
            <a:endParaRPr lang="ko-KR" altLang="en-US" dirty="0"/>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22" y="1955719"/>
            <a:ext cx="4608576" cy="1729250"/>
          </a:xfrm>
          <a:prstGeom prst="rect">
            <a:avLst/>
          </a:prstGeom>
        </p:spPr>
      </p:pic>
      <p:grpSp>
        <p:nvGrpSpPr>
          <p:cNvPr id="11" name="그룹 10"/>
          <p:cNvGrpSpPr/>
          <p:nvPr/>
        </p:nvGrpSpPr>
        <p:grpSpPr>
          <a:xfrm>
            <a:off x="1916582" y="4462069"/>
            <a:ext cx="7849111" cy="1894283"/>
            <a:chOff x="1464855" y="3891263"/>
            <a:chExt cx="11641583" cy="2809547"/>
          </a:xfrm>
        </p:grpSpPr>
        <p:pic>
          <p:nvPicPr>
            <p:cNvPr id="6" name="그림 5"/>
            <p:cNvPicPr>
              <a:picLocks noChangeAspect="1"/>
            </p:cNvPicPr>
            <p:nvPr/>
          </p:nvPicPr>
          <p:blipFill>
            <a:blip r:embed="rId3"/>
            <a:stretch>
              <a:fillRect/>
            </a:stretch>
          </p:blipFill>
          <p:spPr>
            <a:xfrm>
              <a:off x="1464855" y="3891263"/>
              <a:ext cx="3038475" cy="485775"/>
            </a:xfrm>
            <a:prstGeom prst="rect">
              <a:avLst/>
            </a:prstGeom>
          </p:spPr>
        </p:pic>
        <p:pic>
          <p:nvPicPr>
            <p:cNvPr id="7" name="그림 6"/>
            <p:cNvPicPr>
              <a:picLocks noChangeAspect="1"/>
            </p:cNvPicPr>
            <p:nvPr/>
          </p:nvPicPr>
          <p:blipFill>
            <a:blip r:embed="rId4"/>
            <a:stretch>
              <a:fillRect/>
            </a:stretch>
          </p:blipFill>
          <p:spPr>
            <a:xfrm>
              <a:off x="1530182" y="4254724"/>
              <a:ext cx="9172575" cy="523875"/>
            </a:xfrm>
            <a:prstGeom prst="rect">
              <a:avLst/>
            </a:prstGeom>
          </p:spPr>
        </p:pic>
        <p:pic>
          <p:nvPicPr>
            <p:cNvPr id="8" name="그림 7"/>
            <p:cNvPicPr>
              <a:picLocks noChangeAspect="1"/>
            </p:cNvPicPr>
            <p:nvPr/>
          </p:nvPicPr>
          <p:blipFill>
            <a:blip r:embed="rId5"/>
            <a:stretch>
              <a:fillRect/>
            </a:stretch>
          </p:blipFill>
          <p:spPr>
            <a:xfrm>
              <a:off x="1609763" y="4710756"/>
              <a:ext cx="9048750" cy="533400"/>
            </a:xfrm>
            <a:prstGeom prst="rect">
              <a:avLst/>
            </a:prstGeom>
          </p:spPr>
        </p:pic>
        <p:pic>
          <p:nvPicPr>
            <p:cNvPr id="9" name="그림 8"/>
            <p:cNvPicPr>
              <a:picLocks noChangeAspect="1"/>
            </p:cNvPicPr>
            <p:nvPr/>
          </p:nvPicPr>
          <p:blipFill>
            <a:blip r:embed="rId6"/>
            <a:stretch>
              <a:fillRect/>
            </a:stretch>
          </p:blipFill>
          <p:spPr>
            <a:xfrm>
              <a:off x="1485938" y="5078006"/>
              <a:ext cx="11620500" cy="1047750"/>
            </a:xfrm>
            <a:prstGeom prst="rect">
              <a:avLst/>
            </a:prstGeom>
          </p:spPr>
        </p:pic>
        <p:pic>
          <p:nvPicPr>
            <p:cNvPr id="10" name="그림 9"/>
            <p:cNvPicPr>
              <a:picLocks noChangeAspect="1"/>
            </p:cNvPicPr>
            <p:nvPr/>
          </p:nvPicPr>
          <p:blipFill>
            <a:blip r:embed="rId7"/>
            <a:stretch>
              <a:fillRect/>
            </a:stretch>
          </p:blipFill>
          <p:spPr>
            <a:xfrm>
              <a:off x="1485938" y="6024535"/>
              <a:ext cx="10115550" cy="676275"/>
            </a:xfrm>
            <a:prstGeom prst="rect">
              <a:avLst/>
            </a:prstGeom>
          </p:spPr>
        </p:pic>
      </p:grpSp>
      <p:sp>
        <p:nvSpPr>
          <p:cNvPr id="12" name="모서리가 둥근 직사각형 11"/>
          <p:cNvSpPr/>
          <p:nvPr/>
        </p:nvSpPr>
        <p:spPr>
          <a:xfrm>
            <a:off x="7483449" y="5982800"/>
            <a:ext cx="1133856" cy="27797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직사각형 13"/>
          <p:cNvSpPr/>
          <p:nvPr/>
        </p:nvSpPr>
        <p:spPr>
          <a:xfrm>
            <a:off x="4953000" y="2598202"/>
            <a:ext cx="4886554" cy="861774"/>
          </a:xfrm>
          <a:prstGeom prst="rect">
            <a:avLst/>
          </a:prstGeom>
        </p:spPr>
        <p:txBody>
          <a:bodyPr wrap="square">
            <a:spAutoFit/>
          </a:bodyPr>
          <a:lstStyle/>
          <a:p>
            <a:r>
              <a:rPr lang="en-US" altLang="ko-KR" dirty="0">
                <a:solidFill>
                  <a:srgbClr val="FF0000"/>
                </a:solidFill>
              </a:rPr>
              <a:t>Because $240,029 is &lt; $287,886, </a:t>
            </a:r>
          </a:p>
          <a:p>
            <a:r>
              <a:rPr lang="en-US" altLang="ko-KR" dirty="0">
                <a:solidFill>
                  <a:srgbClr val="FF0000"/>
                </a:solidFill>
              </a:rPr>
              <a:t>Option A is less expensive and should be selected.</a:t>
            </a:r>
          </a:p>
          <a:p>
            <a:r>
              <a:rPr lang="ko-KR" altLang="en-US" sz="1400" dirty="0">
                <a:solidFill>
                  <a:srgbClr val="0000FF"/>
                </a:solidFill>
              </a:rPr>
              <a:t>중력식의 비용이 더 낮음 </a:t>
            </a:r>
            <a:r>
              <a:rPr lang="en-US" altLang="ko-KR" sz="1400" dirty="0">
                <a:solidFill>
                  <a:srgbClr val="0000FF"/>
                </a:solidFill>
                <a:sym typeface="Wingdings" panose="05000000000000000000" pitchFamily="2" charset="2"/>
              </a:rPr>
              <a:t> </a:t>
            </a:r>
            <a:r>
              <a:rPr lang="ko-KR" altLang="en-US" sz="1400" dirty="0" err="1">
                <a:solidFill>
                  <a:srgbClr val="0000FF"/>
                </a:solidFill>
                <a:sym typeface="Wingdings" panose="05000000000000000000" pitchFamily="2" charset="2"/>
              </a:rPr>
              <a:t>중력식</a:t>
            </a:r>
            <a:r>
              <a:rPr lang="ko-KR" altLang="en-US" sz="1400" dirty="0">
                <a:solidFill>
                  <a:srgbClr val="0000FF"/>
                </a:solidFill>
                <a:sym typeface="Wingdings" panose="05000000000000000000" pitchFamily="2" charset="2"/>
              </a:rPr>
              <a:t> 선택</a:t>
            </a:r>
            <a:endParaRPr lang="ko-KR" altLang="en-US" sz="1400" dirty="0">
              <a:solidFill>
                <a:srgbClr val="0000FF"/>
              </a:solidFill>
            </a:endParaRPr>
          </a:p>
        </p:txBody>
      </p:sp>
      <p:sp>
        <p:nvSpPr>
          <p:cNvPr id="22" name="모서리가 둥근 직사각형 21"/>
          <p:cNvSpPr/>
          <p:nvPr/>
        </p:nvSpPr>
        <p:spPr>
          <a:xfrm>
            <a:off x="8684035" y="5661713"/>
            <a:ext cx="1133856" cy="27797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직사각형 14">
            <a:extLst>
              <a:ext uri="{FF2B5EF4-FFF2-40B4-BE49-F238E27FC236}">
                <a16:creationId xmlns:a16="http://schemas.microsoft.com/office/drawing/2014/main" id="{AD17A6C1-0D59-4D97-A4EA-B01E93F29EA2}"/>
              </a:ext>
            </a:extLst>
          </p:cNvPr>
          <p:cNvSpPr/>
          <p:nvPr/>
        </p:nvSpPr>
        <p:spPr>
          <a:xfrm>
            <a:off x="3755692" y="3802340"/>
            <a:ext cx="723275" cy="307777"/>
          </a:xfrm>
          <a:prstGeom prst="rect">
            <a:avLst/>
          </a:prstGeom>
        </p:spPr>
        <p:txBody>
          <a:bodyPr wrap="none">
            <a:spAutoFit/>
          </a:bodyPr>
          <a:lstStyle/>
          <a:p>
            <a:r>
              <a:rPr lang="ko-KR" altLang="en-US" sz="1400" dirty="0" err="1">
                <a:solidFill>
                  <a:srgbClr val="0000FF"/>
                </a:solidFill>
              </a:rPr>
              <a:t>펌핑식</a:t>
            </a:r>
            <a:endParaRPr lang="ko-KR" altLang="en-US" sz="1400" dirty="0">
              <a:solidFill>
                <a:srgbClr val="0000FF"/>
              </a:solidFill>
            </a:endParaRPr>
          </a:p>
        </p:txBody>
      </p:sp>
      <p:pic>
        <p:nvPicPr>
          <p:cNvPr id="16" name="그림 15">
            <a:extLst>
              <a:ext uri="{FF2B5EF4-FFF2-40B4-BE49-F238E27FC236}">
                <a16:creationId xmlns:a16="http://schemas.microsoft.com/office/drawing/2014/main" id="{8A6070C0-FF80-44E6-ACC8-6358A429CFD5}"/>
              </a:ext>
            </a:extLst>
          </p:cNvPr>
          <p:cNvPicPr>
            <a:picLocks noChangeAspect="1"/>
          </p:cNvPicPr>
          <p:nvPr/>
        </p:nvPicPr>
        <p:blipFill rotWithShape="1">
          <a:blip r:embed="rId8"/>
          <a:srcRect t="72940"/>
          <a:stretch/>
        </p:blipFill>
        <p:spPr>
          <a:xfrm>
            <a:off x="3939315" y="4184617"/>
            <a:ext cx="1125440" cy="526570"/>
          </a:xfrm>
          <a:prstGeom prst="rect">
            <a:avLst/>
          </a:prstGeom>
          <a:ln>
            <a:solidFill>
              <a:schemeClr val="tx1"/>
            </a:solidFill>
          </a:ln>
        </p:spPr>
      </p:pic>
      <p:pic>
        <p:nvPicPr>
          <p:cNvPr id="17" name="그림 16">
            <a:extLst>
              <a:ext uri="{FF2B5EF4-FFF2-40B4-BE49-F238E27FC236}">
                <a16:creationId xmlns:a16="http://schemas.microsoft.com/office/drawing/2014/main" id="{72A031A4-D642-4444-B5C6-D3EC2E32DC17}"/>
              </a:ext>
            </a:extLst>
          </p:cNvPr>
          <p:cNvPicPr>
            <a:picLocks noChangeAspect="1"/>
          </p:cNvPicPr>
          <p:nvPr/>
        </p:nvPicPr>
        <p:blipFill>
          <a:blip r:embed="rId9"/>
          <a:stretch>
            <a:fillRect/>
          </a:stretch>
        </p:blipFill>
        <p:spPr>
          <a:xfrm>
            <a:off x="1278906" y="5292137"/>
            <a:ext cx="651891" cy="408813"/>
          </a:xfrm>
          <a:prstGeom prst="rect">
            <a:avLst/>
          </a:prstGeom>
          <a:ln>
            <a:solidFill>
              <a:schemeClr val="tx1"/>
            </a:solidFill>
          </a:ln>
        </p:spPr>
      </p:pic>
      <p:cxnSp>
        <p:nvCxnSpPr>
          <p:cNvPr id="18" name="직선 화살표 연결선 17">
            <a:extLst>
              <a:ext uri="{FF2B5EF4-FFF2-40B4-BE49-F238E27FC236}">
                <a16:creationId xmlns:a16="http://schemas.microsoft.com/office/drawing/2014/main" id="{83E69FF2-61DD-4BE2-A089-FE24A2643357}"/>
              </a:ext>
            </a:extLst>
          </p:cNvPr>
          <p:cNvCxnSpPr/>
          <p:nvPr/>
        </p:nvCxnSpPr>
        <p:spPr>
          <a:xfrm>
            <a:off x="2514600" y="2724150"/>
            <a:ext cx="0" cy="98425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직선 화살표 연결선 19">
            <a:extLst>
              <a:ext uri="{FF2B5EF4-FFF2-40B4-BE49-F238E27FC236}">
                <a16:creationId xmlns:a16="http://schemas.microsoft.com/office/drawing/2014/main" id="{91038804-3061-4A12-AFB0-86551FF0D02A}"/>
              </a:ext>
            </a:extLst>
          </p:cNvPr>
          <p:cNvCxnSpPr>
            <a:cxnSpLocks/>
          </p:cNvCxnSpPr>
          <p:nvPr/>
        </p:nvCxnSpPr>
        <p:spPr>
          <a:xfrm>
            <a:off x="171450" y="3692492"/>
            <a:ext cx="0" cy="84140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721F2899-9025-4813-9643-4821C4C6D520}"/>
              </a:ext>
            </a:extLst>
          </p:cNvPr>
          <p:cNvSpPr txBox="1"/>
          <p:nvPr/>
        </p:nvSpPr>
        <p:spPr>
          <a:xfrm>
            <a:off x="2476500" y="3244334"/>
            <a:ext cx="755646" cy="369332"/>
          </a:xfrm>
          <a:prstGeom prst="rect">
            <a:avLst/>
          </a:prstGeom>
          <a:noFill/>
        </p:spPr>
        <p:txBody>
          <a:bodyPr wrap="square">
            <a:spAutoFit/>
          </a:bodyPr>
          <a:lstStyle/>
          <a:p>
            <a:r>
              <a:rPr lang="en-US" altLang="ko-KR" dirty="0">
                <a:solidFill>
                  <a:srgbClr val="FF0000"/>
                </a:solidFill>
              </a:rPr>
              <a:t>P(3)</a:t>
            </a:r>
            <a:endParaRPr lang="ko-KR" altLang="en-US" dirty="0">
              <a:solidFill>
                <a:srgbClr val="FF0000"/>
              </a:solidFill>
            </a:endParaRPr>
          </a:p>
        </p:txBody>
      </p:sp>
      <p:sp>
        <p:nvSpPr>
          <p:cNvPr id="24" name="TextBox 23">
            <a:extLst>
              <a:ext uri="{FF2B5EF4-FFF2-40B4-BE49-F238E27FC236}">
                <a16:creationId xmlns:a16="http://schemas.microsoft.com/office/drawing/2014/main" id="{12869EA1-8C9B-4081-ABB6-EE75C283301B}"/>
              </a:ext>
            </a:extLst>
          </p:cNvPr>
          <p:cNvSpPr txBox="1"/>
          <p:nvPr/>
        </p:nvSpPr>
        <p:spPr>
          <a:xfrm>
            <a:off x="171450" y="4064075"/>
            <a:ext cx="755646" cy="369332"/>
          </a:xfrm>
          <a:prstGeom prst="rect">
            <a:avLst/>
          </a:prstGeom>
          <a:noFill/>
        </p:spPr>
        <p:txBody>
          <a:bodyPr wrap="square">
            <a:spAutoFit/>
          </a:bodyPr>
          <a:lstStyle/>
          <a:p>
            <a:r>
              <a:rPr lang="en-US" altLang="ko-KR" dirty="0">
                <a:solidFill>
                  <a:srgbClr val="FF0000"/>
                </a:solidFill>
              </a:rPr>
              <a:t>P(2)</a:t>
            </a:r>
            <a:endParaRPr lang="ko-KR" altLang="en-US" dirty="0">
              <a:solidFill>
                <a:srgbClr val="FF0000"/>
              </a:solidFill>
            </a:endParaRPr>
          </a:p>
        </p:txBody>
      </p:sp>
      <p:cxnSp>
        <p:nvCxnSpPr>
          <p:cNvPr id="25" name="직선 화살표 연결선 24">
            <a:extLst>
              <a:ext uri="{FF2B5EF4-FFF2-40B4-BE49-F238E27FC236}">
                <a16:creationId xmlns:a16="http://schemas.microsoft.com/office/drawing/2014/main" id="{F96E980F-2DD2-4B93-B99D-B4AAC19F22EB}"/>
              </a:ext>
            </a:extLst>
          </p:cNvPr>
          <p:cNvCxnSpPr>
            <a:cxnSpLocks/>
          </p:cNvCxnSpPr>
          <p:nvPr/>
        </p:nvCxnSpPr>
        <p:spPr>
          <a:xfrm>
            <a:off x="171450" y="4629868"/>
            <a:ext cx="0" cy="84140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C57D4DDA-174E-45EB-8CE6-A86E03CB571E}"/>
              </a:ext>
            </a:extLst>
          </p:cNvPr>
          <p:cNvSpPr txBox="1"/>
          <p:nvPr/>
        </p:nvSpPr>
        <p:spPr>
          <a:xfrm>
            <a:off x="171450" y="5001451"/>
            <a:ext cx="755646" cy="369332"/>
          </a:xfrm>
          <a:prstGeom prst="rect">
            <a:avLst/>
          </a:prstGeom>
          <a:noFill/>
        </p:spPr>
        <p:txBody>
          <a:bodyPr wrap="square">
            <a:spAutoFit/>
          </a:bodyPr>
          <a:lstStyle/>
          <a:p>
            <a:r>
              <a:rPr lang="en-US" altLang="ko-KR" dirty="0">
                <a:solidFill>
                  <a:srgbClr val="FF0000"/>
                </a:solidFill>
              </a:rPr>
              <a:t>P(4)</a:t>
            </a:r>
            <a:endParaRPr lang="ko-KR" altLang="en-US" dirty="0">
              <a:solidFill>
                <a:srgbClr val="FF0000"/>
              </a:solidFill>
            </a:endParaRPr>
          </a:p>
        </p:txBody>
      </p:sp>
      <p:sp>
        <p:nvSpPr>
          <p:cNvPr id="27" name="TextBox 26">
            <a:extLst>
              <a:ext uri="{FF2B5EF4-FFF2-40B4-BE49-F238E27FC236}">
                <a16:creationId xmlns:a16="http://schemas.microsoft.com/office/drawing/2014/main" id="{62B37952-308A-4F8D-9D98-E8CF5E562617}"/>
              </a:ext>
            </a:extLst>
          </p:cNvPr>
          <p:cNvSpPr txBox="1"/>
          <p:nvPr/>
        </p:nvSpPr>
        <p:spPr>
          <a:xfrm>
            <a:off x="171450" y="3012622"/>
            <a:ext cx="755646" cy="369332"/>
          </a:xfrm>
          <a:prstGeom prst="rect">
            <a:avLst/>
          </a:prstGeom>
          <a:noFill/>
        </p:spPr>
        <p:txBody>
          <a:bodyPr wrap="square">
            <a:spAutoFit/>
          </a:bodyPr>
          <a:lstStyle/>
          <a:p>
            <a:r>
              <a:rPr lang="en-US" altLang="ko-KR" dirty="0">
                <a:solidFill>
                  <a:srgbClr val="FF0000"/>
                </a:solidFill>
              </a:rPr>
              <a:t>P(1)</a:t>
            </a:r>
            <a:endParaRPr lang="ko-KR" altLang="en-US" dirty="0">
              <a:solidFill>
                <a:srgbClr val="FF0000"/>
              </a:solidFill>
            </a:endParaRPr>
          </a:p>
        </p:txBody>
      </p:sp>
      <p:cxnSp>
        <p:nvCxnSpPr>
          <p:cNvPr id="29" name="직선 화살표 연결선 28">
            <a:extLst>
              <a:ext uri="{FF2B5EF4-FFF2-40B4-BE49-F238E27FC236}">
                <a16:creationId xmlns:a16="http://schemas.microsoft.com/office/drawing/2014/main" id="{A38E3C7C-5D29-4D17-A9B7-B7E1F88DCF93}"/>
              </a:ext>
            </a:extLst>
          </p:cNvPr>
          <p:cNvCxnSpPr/>
          <p:nvPr/>
        </p:nvCxnSpPr>
        <p:spPr>
          <a:xfrm flipH="1">
            <a:off x="660400" y="3435350"/>
            <a:ext cx="1752600" cy="1657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직선 화살표 연결선 29">
            <a:extLst>
              <a:ext uri="{FF2B5EF4-FFF2-40B4-BE49-F238E27FC236}">
                <a16:creationId xmlns:a16="http://schemas.microsoft.com/office/drawing/2014/main" id="{C6635926-8835-4BE0-A0C3-0A2B68C52E05}"/>
              </a:ext>
            </a:extLst>
          </p:cNvPr>
          <p:cNvCxnSpPr>
            <a:cxnSpLocks/>
          </p:cNvCxnSpPr>
          <p:nvPr/>
        </p:nvCxnSpPr>
        <p:spPr>
          <a:xfrm flipH="1">
            <a:off x="641350" y="2965450"/>
            <a:ext cx="869952" cy="1244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직선 화살표 연결선 32">
            <a:extLst>
              <a:ext uri="{FF2B5EF4-FFF2-40B4-BE49-F238E27FC236}">
                <a16:creationId xmlns:a16="http://schemas.microsoft.com/office/drawing/2014/main" id="{4B792086-F801-4BB8-A867-89FF33B910E6}"/>
              </a:ext>
            </a:extLst>
          </p:cNvPr>
          <p:cNvCxnSpPr>
            <a:cxnSpLocks/>
          </p:cNvCxnSpPr>
          <p:nvPr/>
        </p:nvCxnSpPr>
        <p:spPr>
          <a:xfrm flipH="1">
            <a:off x="2984500" y="3346450"/>
            <a:ext cx="673101" cy="101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직사각형 36">
            <a:extLst>
              <a:ext uri="{FF2B5EF4-FFF2-40B4-BE49-F238E27FC236}">
                <a16:creationId xmlns:a16="http://schemas.microsoft.com/office/drawing/2014/main" id="{F4904B9C-8C0D-4FA5-A06B-EB85ADB9CE10}"/>
              </a:ext>
            </a:extLst>
          </p:cNvPr>
          <p:cNvSpPr/>
          <p:nvPr/>
        </p:nvSpPr>
        <p:spPr>
          <a:xfrm>
            <a:off x="7260892" y="2450370"/>
            <a:ext cx="723275" cy="307777"/>
          </a:xfrm>
          <a:prstGeom prst="rect">
            <a:avLst/>
          </a:prstGeom>
        </p:spPr>
        <p:txBody>
          <a:bodyPr wrap="none">
            <a:spAutoFit/>
          </a:bodyPr>
          <a:lstStyle/>
          <a:p>
            <a:r>
              <a:rPr lang="ko-KR" altLang="en-US" sz="1400" dirty="0" err="1">
                <a:solidFill>
                  <a:srgbClr val="0000FF"/>
                </a:solidFill>
              </a:rPr>
              <a:t>펌핑식</a:t>
            </a:r>
            <a:endParaRPr lang="ko-KR" altLang="en-US" sz="1400" dirty="0">
              <a:solidFill>
                <a:srgbClr val="0000FF"/>
              </a:solidFill>
            </a:endParaRPr>
          </a:p>
        </p:txBody>
      </p:sp>
      <p:sp>
        <p:nvSpPr>
          <p:cNvPr id="38" name="직사각형 37">
            <a:extLst>
              <a:ext uri="{FF2B5EF4-FFF2-40B4-BE49-F238E27FC236}">
                <a16:creationId xmlns:a16="http://schemas.microsoft.com/office/drawing/2014/main" id="{98BF5651-DDEC-486A-A99C-EFFF20160BB3}"/>
              </a:ext>
            </a:extLst>
          </p:cNvPr>
          <p:cNvSpPr/>
          <p:nvPr/>
        </p:nvSpPr>
        <p:spPr>
          <a:xfrm>
            <a:off x="6033029" y="2450370"/>
            <a:ext cx="723275" cy="307777"/>
          </a:xfrm>
          <a:prstGeom prst="rect">
            <a:avLst/>
          </a:prstGeom>
        </p:spPr>
        <p:txBody>
          <a:bodyPr wrap="none">
            <a:spAutoFit/>
          </a:bodyPr>
          <a:lstStyle/>
          <a:p>
            <a:r>
              <a:rPr lang="ko-KR" altLang="en-US" sz="1400" dirty="0" err="1">
                <a:solidFill>
                  <a:srgbClr val="0000FF"/>
                </a:solidFill>
              </a:rPr>
              <a:t>중력식</a:t>
            </a:r>
            <a:endParaRPr lang="ko-KR" altLang="en-US" sz="1400" dirty="0">
              <a:solidFill>
                <a:srgbClr val="0000FF"/>
              </a:solidFill>
            </a:endParaRPr>
          </a:p>
        </p:txBody>
      </p:sp>
      <p:sp>
        <p:nvSpPr>
          <p:cNvPr id="13" name="TextBox 12">
            <a:extLst>
              <a:ext uri="{FF2B5EF4-FFF2-40B4-BE49-F238E27FC236}">
                <a16:creationId xmlns:a16="http://schemas.microsoft.com/office/drawing/2014/main" id="{4FF05355-98C8-913F-FDEA-9EF9C2BF57FE}"/>
              </a:ext>
            </a:extLst>
          </p:cNvPr>
          <p:cNvSpPr txBox="1"/>
          <p:nvPr/>
        </p:nvSpPr>
        <p:spPr>
          <a:xfrm>
            <a:off x="6527387" y="4098155"/>
            <a:ext cx="956062" cy="369332"/>
          </a:xfrm>
          <a:prstGeom prst="rect">
            <a:avLst/>
          </a:prstGeom>
          <a:noFill/>
        </p:spPr>
        <p:txBody>
          <a:bodyPr wrap="square" rtlCol="0">
            <a:spAutoFit/>
          </a:bodyPr>
          <a:lstStyle/>
          <a:p>
            <a:r>
              <a:rPr lang="en-US" altLang="ko-KR" dirty="0">
                <a:solidFill>
                  <a:srgbClr val="FF0000"/>
                </a:solidFill>
              </a:rPr>
              <a:t>12.409</a:t>
            </a:r>
            <a:endParaRPr lang="ko-KR" altLang="en-US" dirty="0">
              <a:solidFill>
                <a:srgbClr val="FF0000"/>
              </a:solidFill>
            </a:endParaRPr>
          </a:p>
        </p:txBody>
      </p:sp>
      <p:cxnSp>
        <p:nvCxnSpPr>
          <p:cNvPr id="21" name="직선 화살표 연결선 20">
            <a:extLst>
              <a:ext uri="{FF2B5EF4-FFF2-40B4-BE49-F238E27FC236}">
                <a16:creationId xmlns:a16="http://schemas.microsoft.com/office/drawing/2014/main" id="{C56B8567-3676-06C5-5CCF-A173C584E6DE}"/>
              </a:ext>
            </a:extLst>
          </p:cNvPr>
          <p:cNvCxnSpPr>
            <a:endCxn id="13" idx="2"/>
          </p:cNvCxnSpPr>
          <p:nvPr/>
        </p:nvCxnSpPr>
        <p:spPr>
          <a:xfrm flipV="1">
            <a:off x="6619795" y="4399109"/>
            <a:ext cx="315045" cy="691563"/>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1" name="모서리가 둥근 직사각형 11">
            <a:extLst>
              <a:ext uri="{FF2B5EF4-FFF2-40B4-BE49-F238E27FC236}">
                <a16:creationId xmlns:a16="http://schemas.microsoft.com/office/drawing/2014/main" id="{AAF5F8B9-CCA5-257E-CFEC-0A7FBE5023CF}"/>
              </a:ext>
            </a:extLst>
          </p:cNvPr>
          <p:cNvSpPr/>
          <p:nvPr/>
        </p:nvSpPr>
        <p:spPr>
          <a:xfrm>
            <a:off x="6033029" y="5090858"/>
            <a:ext cx="690500" cy="19575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42" name="직선 화살표 연결선 41">
            <a:extLst>
              <a:ext uri="{FF2B5EF4-FFF2-40B4-BE49-F238E27FC236}">
                <a16:creationId xmlns:a16="http://schemas.microsoft.com/office/drawing/2014/main" id="{669E8635-82C3-BA47-7A9A-A414F7E9F39B}"/>
              </a:ext>
            </a:extLst>
          </p:cNvPr>
          <p:cNvCxnSpPr>
            <a:cxnSpLocks/>
          </p:cNvCxnSpPr>
          <p:nvPr/>
        </p:nvCxnSpPr>
        <p:spPr>
          <a:xfrm>
            <a:off x="7100047" y="4429845"/>
            <a:ext cx="421559" cy="64409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모서리가 둥근 직사각형 11">
            <a:extLst>
              <a:ext uri="{FF2B5EF4-FFF2-40B4-BE49-F238E27FC236}">
                <a16:creationId xmlns:a16="http://schemas.microsoft.com/office/drawing/2014/main" id="{58A371EA-F4CA-B5EF-562A-B16835EF4661}"/>
              </a:ext>
            </a:extLst>
          </p:cNvPr>
          <p:cNvSpPr/>
          <p:nvPr/>
        </p:nvSpPr>
        <p:spPr>
          <a:xfrm>
            <a:off x="7018325" y="5090858"/>
            <a:ext cx="1003701" cy="19575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3123277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11.22 Summary</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33</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No enterprise can survive the modern business environment without a good grasp of </a:t>
            </a:r>
            <a:r>
              <a:rPr lang="en-US" altLang="ko-KR" sz="1800" dirty="0">
                <a:solidFill>
                  <a:srgbClr val="FF0000"/>
                </a:solidFill>
              </a:rPr>
              <a:t>the concepts and techniques of the time value of money</a:t>
            </a:r>
            <a:r>
              <a:rPr lang="en-US" altLang="ko-KR" sz="1800" dirty="0"/>
              <a:t>. </a:t>
            </a:r>
            <a:r>
              <a:rPr lang="ko-KR" altLang="en-US" sz="1400" dirty="0">
                <a:solidFill>
                  <a:srgbClr val="0000FF"/>
                </a:solidFill>
              </a:rPr>
              <a:t>돈의</a:t>
            </a:r>
            <a:r>
              <a:rPr lang="en-US" altLang="ko-KR" sz="1400" dirty="0">
                <a:solidFill>
                  <a:srgbClr val="0000FF"/>
                </a:solidFill>
              </a:rPr>
              <a:t> </a:t>
            </a:r>
            <a:r>
              <a:rPr lang="ko-KR" altLang="en-US" sz="1400" dirty="0">
                <a:solidFill>
                  <a:srgbClr val="0000FF"/>
                </a:solidFill>
              </a:rPr>
              <a:t>시간적 가치를 잘 이해해야 함</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Time value of money and the mathematical techniques available for considering value in various borrowing and repayment sequences are important concepts that assist </a:t>
            </a:r>
            <a:r>
              <a:rPr lang="en-US" altLang="ko-KR" sz="1800" dirty="0">
                <a:solidFill>
                  <a:srgbClr val="FF0000"/>
                </a:solidFill>
              </a:rPr>
              <a:t>construction managers as well as engineers in dealing with financial issues</a:t>
            </a:r>
            <a:r>
              <a:rPr lang="en-US" altLang="ko-KR" sz="1800" dirty="0"/>
              <a:t>. </a:t>
            </a:r>
            <a:r>
              <a:rPr lang="ko-KR" altLang="en-US" sz="1400" dirty="0">
                <a:solidFill>
                  <a:srgbClr val="0000FF"/>
                </a:solidFill>
              </a:rPr>
              <a:t>건설기술자나 </a:t>
            </a:r>
            <a:r>
              <a:rPr lang="ko-KR" altLang="en-US" sz="1400" dirty="0" err="1">
                <a:solidFill>
                  <a:srgbClr val="0000FF"/>
                </a:solidFill>
              </a:rPr>
              <a:t>건설관리자</a:t>
            </a:r>
            <a:r>
              <a:rPr lang="ko-KR" altLang="en-US" sz="1400" dirty="0">
                <a:solidFill>
                  <a:srgbClr val="0000FF"/>
                </a:solidFill>
              </a:rPr>
              <a:t> 모두 올바른 의사결정을 위해 경제성 분석 기법을 익혀야 함</a:t>
            </a:r>
            <a:endParaRPr lang="en-US" altLang="ko-KR" sz="1800" dirty="0">
              <a:solidFill>
                <a:srgbClr val="0000FF"/>
              </a:solidFill>
            </a:endParaRPr>
          </a:p>
        </p:txBody>
      </p:sp>
    </p:spTree>
    <p:extLst>
      <p:ext uri="{BB962C8B-B14F-4D97-AF65-F5344CB8AC3E}">
        <p14:creationId xmlns:p14="http://schemas.microsoft.com/office/powerpoint/2010/main" val="377487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11.2 Time Value of Money</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3</a:t>
            </a:fld>
            <a:endParaRPr lang="ko-KR" altLang="en-US" dirty="0"/>
          </a:p>
        </p:txBody>
      </p:sp>
      <p:sp>
        <p:nvSpPr>
          <p:cNvPr id="3" name="내용 개체 틀 2"/>
          <p:cNvSpPr>
            <a:spLocks noGrp="1"/>
          </p:cNvSpPr>
          <p:nvPr>
            <p:ph idx="1"/>
          </p:nvPr>
        </p:nvSpPr>
        <p:spPr>
          <a:xfrm>
            <a:off x="681038" y="1825625"/>
            <a:ext cx="8543925" cy="1660968"/>
          </a:xfrm>
          <a:noFill/>
        </p:spPr>
        <p:txBody>
          <a:bodyPr vert="horz" wrap="square" lIns="91440" tIns="45720" rIns="91440" bIns="45720" rtlCol="0">
            <a:spAutoFit/>
          </a:bodyPr>
          <a:lstStyle/>
          <a:p>
            <a:pPr marL="285750" indent="-285750" defTabSz="457200" latinLnBrk="0">
              <a:buFont typeface="Wingdings" panose="05000000000000000000" pitchFamily="2" charset="2"/>
              <a:buChar char="q"/>
            </a:pPr>
            <a:r>
              <a:rPr lang="en-US" altLang="ko-KR" sz="1800" dirty="0">
                <a:solidFill>
                  <a:srgbClr val="FF0000"/>
                </a:solidFill>
              </a:rPr>
              <a:t>Time Value of Money (TVM)</a:t>
            </a:r>
            <a:r>
              <a:rPr lang="en-US" altLang="ko-KR" sz="1800" dirty="0"/>
              <a:t>: </a:t>
            </a:r>
            <a:r>
              <a:rPr lang="en-US" altLang="ko-KR" sz="1800" dirty="0">
                <a:solidFill>
                  <a:srgbClr val="FF0000"/>
                </a:solidFill>
              </a:rPr>
              <a:t>One dollar</a:t>
            </a:r>
            <a:r>
              <a:rPr lang="en-US" altLang="ko-KR" sz="1800" dirty="0"/>
              <a:t> available </a:t>
            </a:r>
            <a:r>
              <a:rPr lang="en-US" altLang="ko-KR" sz="1800" dirty="0">
                <a:solidFill>
                  <a:srgbClr val="FF0000"/>
                </a:solidFill>
              </a:rPr>
              <a:t>right now</a:t>
            </a:r>
            <a:r>
              <a:rPr lang="en-US" altLang="ko-KR" sz="1800" dirty="0"/>
              <a:t> is more attractive than one dollar offered to be available at a </a:t>
            </a:r>
            <a:r>
              <a:rPr lang="en-US" altLang="ko-KR" sz="1800" dirty="0">
                <a:solidFill>
                  <a:srgbClr val="FF0000"/>
                </a:solidFill>
              </a:rPr>
              <a:t>future time</a:t>
            </a:r>
            <a:r>
              <a:rPr lang="en-US" altLang="ko-KR" sz="1800" dirty="0"/>
              <a:t>. </a:t>
            </a:r>
            <a:r>
              <a:rPr lang="ko-KR" altLang="en-US" sz="1400" dirty="0">
                <a:solidFill>
                  <a:srgbClr val="0000FF"/>
                </a:solidFill>
              </a:rPr>
              <a:t>돈의 시간적 가치 </a:t>
            </a:r>
            <a:r>
              <a:rPr lang="en-US" altLang="ko-KR" sz="1400" dirty="0">
                <a:solidFill>
                  <a:srgbClr val="0000FF"/>
                </a:solidFill>
              </a:rPr>
              <a:t>: </a:t>
            </a:r>
            <a:r>
              <a:rPr lang="ko-KR" altLang="en-US" sz="1400" dirty="0">
                <a:solidFill>
                  <a:srgbClr val="0000FF"/>
                </a:solidFill>
              </a:rPr>
              <a:t>현재 시점의 돈의 가치는 미래 시점의 같은 금액의 가치보다 크다 </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Any decision involving the </a:t>
            </a:r>
            <a:r>
              <a:rPr lang="en-US" altLang="ko-KR" sz="1800" dirty="0">
                <a:solidFill>
                  <a:srgbClr val="FF0000"/>
                </a:solidFill>
              </a:rPr>
              <a:t>acquisition or payment of </a:t>
            </a:r>
            <a:r>
              <a:rPr lang="en-US" altLang="ko-KR" sz="1800" dirty="0">
                <a:solidFill>
                  <a:srgbClr val="0000FF"/>
                </a:solidFill>
              </a:rPr>
              <a:t>money over time</a:t>
            </a:r>
            <a:r>
              <a:rPr lang="en-US" altLang="ko-KR" sz="1800" dirty="0"/>
              <a:t> must consider TVM. </a:t>
            </a:r>
            <a:r>
              <a:rPr lang="ko-KR" altLang="en-US" sz="1400" dirty="0">
                <a:solidFill>
                  <a:srgbClr val="0000FF"/>
                </a:solidFill>
              </a:rPr>
              <a:t>장 기간에 걸쳐 돈의 흐름이 발생하는 프로젝트에 대한 경제성 분석 시 반드시 돈의 시간적 가치를 고려해야 함</a:t>
            </a:r>
            <a:r>
              <a:rPr lang="en-US" altLang="ko-KR" sz="1400" dirty="0">
                <a:solidFill>
                  <a:srgbClr val="0000FF"/>
                </a:solidFill>
              </a:rPr>
              <a:t>.</a:t>
            </a:r>
            <a:endParaRPr lang="ko-KR" altLang="en-US" sz="1800" dirty="0">
              <a:solidFill>
                <a:srgbClr val="0000FF"/>
              </a:solidFill>
            </a:endParaRPr>
          </a:p>
        </p:txBody>
      </p:sp>
    </p:spTree>
    <p:extLst>
      <p:ext uri="{BB962C8B-B14F-4D97-AF65-F5344CB8AC3E}">
        <p14:creationId xmlns:p14="http://schemas.microsoft.com/office/powerpoint/2010/main" val="70323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11.3 Factors Determining the Time Value of Money</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4</a:t>
            </a:fld>
            <a:endParaRPr lang="ko-KR" altLang="en-US" dirty="0"/>
          </a:p>
        </p:txBody>
      </p:sp>
      <p:sp>
        <p:nvSpPr>
          <p:cNvPr id="5" name="내용 개체 틀 2"/>
          <p:cNvSpPr>
            <a:spLocks noGrp="1"/>
          </p:cNvSpPr>
          <p:nvPr>
            <p:ph idx="1"/>
          </p:nvPr>
        </p:nvSpPr>
        <p:spPr>
          <a:xfrm>
            <a:off x="681038" y="1825625"/>
            <a:ext cx="8543925" cy="4615623"/>
          </a:xfrm>
          <a:noFill/>
        </p:spPr>
        <p:txBody>
          <a:bodyPr vert="horz" wrap="square" lIns="91440" tIns="45720" rIns="91440" bIns="45720" rtlCol="0">
            <a:spAutoFit/>
          </a:bodyPr>
          <a:lstStyle/>
          <a:p>
            <a:pPr marL="285750" indent="-285750" defTabSz="457200" latinLnBrk="0">
              <a:buFont typeface="Wingdings" panose="05000000000000000000" pitchFamily="2" charset="2"/>
              <a:buChar char="q"/>
            </a:pPr>
            <a:r>
              <a:rPr lang="en-US" altLang="ko-KR" sz="1800" dirty="0"/>
              <a:t>Three factors must be considered to analyze the </a:t>
            </a:r>
            <a:r>
              <a:rPr lang="en-US" altLang="ko-KR" sz="1800" dirty="0">
                <a:solidFill>
                  <a:srgbClr val="FF0000"/>
                </a:solidFill>
              </a:rPr>
              <a:t>value of money over time</a:t>
            </a:r>
            <a:r>
              <a:rPr lang="en-US" altLang="ko-KR" sz="1800" dirty="0"/>
              <a:t>: </a:t>
            </a:r>
            <a:r>
              <a:rPr lang="ko-KR" altLang="en-US" sz="1400" dirty="0">
                <a:solidFill>
                  <a:srgbClr val="0000FF"/>
                </a:solidFill>
              </a:rPr>
              <a:t>돈의 시간적 가치에 따른 미래가치 결정 요소</a:t>
            </a:r>
            <a:endParaRPr lang="en-US" altLang="ko-KR" sz="1800" dirty="0">
              <a:solidFill>
                <a:srgbClr val="0000FF"/>
              </a:solidFill>
            </a:endParaRPr>
          </a:p>
          <a:p>
            <a:pPr marL="541338" indent="-271463" defTabSz="457200" latinLnBrk="0">
              <a:buFont typeface="+mj-lt"/>
              <a:buAutoNum type="arabicPeriod"/>
            </a:pPr>
            <a:r>
              <a:rPr lang="en-US" altLang="ko-KR" sz="1800" dirty="0"/>
              <a:t>The </a:t>
            </a:r>
            <a:r>
              <a:rPr lang="en-US" altLang="ko-KR" sz="1800" dirty="0">
                <a:solidFill>
                  <a:srgbClr val="FF0000"/>
                </a:solidFill>
              </a:rPr>
              <a:t>amount’s principal</a:t>
            </a:r>
            <a:r>
              <a:rPr lang="en-US" altLang="ko-KR" sz="1800" dirty="0"/>
              <a:t>, which is the value of the investment at present time. </a:t>
            </a:r>
            <a:r>
              <a:rPr lang="ko-KR" altLang="en-US" sz="1400" dirty="0">
                <a:solidFill>
                  <a:srgbClr val="0000FF"/>
                </a:solidFill>
              </a:rPr>
              <a:t>원금</a:t>
            </a:r>
            <a:endParaRPr lang="en-US" altLang="ko-KR" sz="1800" dirty="0"/>
          </a:p>
          <a:p>
            <a:pPr marL="541338" indent="-271463" defTabSz="457200" latinLnBrk="0">
              <a:buFont typeface="+mj-lt"/>
              <a:buAutoNum type="arabicPeriod"/>
            </a:pPr>
            <a:r>
              <a:rPr lang="en-US" altLang="ko-KR" sz="1800" dirty="0"/>
              <a:t>The</a:t>
            </a:r>
            <a:r>
              <a:rPr lang="en-US" altLang="ko-KR" sz="1800" dirty="0">
                <a:solidFill>
                  <a:srgbClr val="FF0000"/>
                </a:solidFill>
              </a:rPr>
              <a:t> interest rate</a:t>
            </a:r>
            <a:r>
              <a:rPr lang="en-US" altLang="ko-KR" sz="1800" dirty="0"/>
              <a:t>, that is, the interest over a unit of time. This rate is expressed as a percentage. </a:t>
            </a:r>
            <a:r>
              <a:rPr lang="ko-KR" altLang="en-US" sz="1400" dirty="0">
                <a:solidFill>
                  <a:srgbClr val="0000FF"/>
                </a:solidFill>
              </a:rPr>
              <a:t>이자율</a:t>
            </a:r>
            <a:endParaRPr lang="en-US" altLang="ko-KR" sz="1800" dirty="0">
              <a:solidFill>
                <a:srgbClr val="0000FF"/>
              </a:solidFill>
            </a:endParaRPr>
          </a:p>
          <a:p>
            <a:pPr marL="541338" indent="-271463" defTabSz="457200" latinLnBrk="0">
              <a:buFont typeface="+mj-lt"/>
              <a:buAutoNum type="arabicPeriod"/>
            </a:pPr>
            <a:r>
              <a:rPr lang="en-US" altLang="ko-KR" sz="1800" dirty="0"/>
              <a:t>The </a:t>
            </a:r>
            <a:r>
              <a:rPr lang="en-US" altLang="ko-KR" sz="1800" dirty="0">
                <a:solidFill>
                  <a:srgbClr val="FF0000"/>
                </a:solidFill>
              </a:rPr>
              <a:t>time</a:t>
            </a:r>
            <a:r>
              <a:rPr lang="en-US" altLang="ko-KR" sz="1800" dirty="0"/>
              <a:t> involved. </a:t>
            </a:r>
            <a:r>
              <a:rPr lang="ko-KR" altLang="en-US" sz="1400" dirty="0">
                <a:solidFill>
                  <a:srgbClr val="0000FF"/>
                </a:solidFill>
              </a:rPr>
              <a:t>기간 </a:t>
            </a:r>
            <a:r>
              <a:rPr lang="en-US" altLang="ko-KR" sz="1400" dirty="0">
                <a:solidFill>
                  <a:srgbClr val="0000FF"/>
                </a:solidFill>
              </a:rPr>
              <a:t>(</a:t>
            </a:r>
            <a:r>
              <a:rPr lang="ko-KR" altLang="en-US" sz="1400" dirty="0">
                <a:solidFill>
                  <a:srgbClr val="0000FF"/>
                </a:solidFill>
              </a:rPr>
              <a:t>현재와 미래와의 시점 차이</a:t>
            </a:r>
            <a:r>
              <a:rPr lang="en-US" altLang="ko-KR" sz="1400" dirty="0">
                <a:solidFill>
                  <a:srgbClr val="0000FF"/>
                </a:solidFill>
              </a:rPr>
              <a:t>)</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Many </a:t>
            </a:r>
            <a:r>
              <a:rPr lang="en-US" altLang="ko-KR" sz="1800" dirty="0">
                <a:solidFill>
                  <a:srgbClr val="FF0000"/>
                </a:solidFill>
              </a:rPr>
              <a:t>factors influence the interest rate</a:t>
            </a:r>
            <a:r>
              <a:rPr lang="en-US" altLang="ko-KR" sz="1800" dirty="0"/>
              <a:t> charged by a lender.</a:t>
            </a:r>
            <a:r>
              <a:rPr lang="en-US" altLang="ko-KR" sz="1400" dirty="0">
                <a:solidFill>
                  <a:srgbClr val="0000FF"/>
                </a:solidFill>
              </a:rPr>
              <a:t> </a:t>
            </a:r>
            <a:r>
              <a:rPr lang="ko-KR" altLang="en-US" sz="1400" dirty="0">
                <a:solidFill>
                  <a:srgbClr val="0000FF"/>
                </a:solidFill>
              </a:rPr>
              <a:t>이자율 결정 요소</a:t>
            </a:r>
            <a:endParaRPr lang="en-US" altLang="ko-KR" sz="1800" dirty="0">
              <a:solidFill>
                <a:srgbClr val="0000FF"/>
              </a:solidFill>
            </a:endParaRPr>
          </a:p>
          <a:p>
            <a:pPr marL="612775" indent="-342900" defTabSz="457200" latinLnBrk="0">
              <a:buFont typeface="+mj-lt"/>
              <a:buAutoNum type="arabicPeriod"/>
            </a:pPr>
            <a:r>
              <a:rPr lang="en-US" altLang="ko-KR" sz="1800" dirty="0"/>
              <a:t>The degree of investment </a:t>
            </a:r>
            <a:r>
              <a:rPr lang="en-US" altLang="ko-KR" sz="1800" dirty="0">
                <a:solidFill>
                  <a:srgbClr val="FF0000"/>
                </a:solidFill>
              </a:rPr>
              <a:t>risk </a:t>
            </a:r>
            <a:r>
              <a:rPr lang="ko-KR" altLang="en-US" sz="1400" dirty="0">
                <a:solidFill>
                  <a:srgbClr val="0000FF"/>
                </a:solidFill>
              </a:rPr>
              <a:t>프로젝트에 대한 투자 위험</a:t>
            </a:r>
            <a:endParaRPr lang="en-US" altLang="ko-KR" sz="1800" dirty="0">
              <a:solidFill>
                <a:srgbClr val="FF0000"/>
              </a:solidFill>
            </a:endParaRPr>
          </a:p>
          <a:p>
            <a:pPr marL="612775" indent="-342900" defTabSz="457200" latinLnBrk="0">
              <a:buFont typeface="+mj-lt"/>
              <a:buAutoNum type="arabicPeriod"/>
            </a:pPr>
            <a:r>
              <a:rPr lang="en-US" altLang="ko-KR" sz="1800" dirty="0"/>
              <a:t>The </a:t>
            </a:r>
            <a:r>
              <a:rPr lang="en-US" altLang="ko-KR" sz="1800" dirty="0">
                <a:solidFill>
                  <a:srgbClr val="FF0000"/>
                </a:solidFill>
              </a:rPr>
              <a:t>creditworthiness</a:t>
            </a:r>
            <a:r>
              <a:rPr lang="en-US" altLang="ko-KR" sz="1800" dirty="0"/>
              <a:t> of the borrower </a:t>
            </a:r>
            <a:r>
              <a:rPr lang="ko-KR" altLang="en-US" sz="1400" dirty="0">
                <a:solidFill>
                  <a:srgbClr val="0000FF"/>
                </a:solidFill>
              </a:rPr>
              <a:t>채무자의 신용도</a:t>
            </a:r>
            <a:endParaRPr lang="en-US" altLang="ko-KR" sz="1800" dirty="0">
              <a:solidFill>
                <a:srgbClr val="0000FF"/>
              </a:solidFill>
            </a:endParaRPr>
          </a:p>
          <a:p>
            <a:pPr marL="612775" indent="-342900" defTabSz="457200" latinLnBrk="0">
              <a:buFont typeface="+mj-lt"/>
              <a:buAutoNum type="arabicPeriod"/>
            </a:pPr>
            <a:r>
              <a:rPr lang="en-US" altLang="ko-KR" sz="1800" dirty="0"/>
              <a:t>The</a:t>
            </a:r>
            <a:r>
              <a:rPr lang="en-US" altLang="ko-KR" sz="1800" dirty="0">
                <a:solidFill>
                  <a:srgbClr val="FF0000"/>
                </a:solidFill>
              </a:rPr>
              <a:t> inflation </a:t>
            </a:r>
            <a:r>
              <a:rPr lang="en-US" altLang="ko-KR" sz="1800" dirty="0"/>
              <a:t>rate </a:t>
            </a:r>
            <a:r>
              <a:rPr lang="ko-KR" altLang="en-US" sz="1400" dirty="0">
                <a:solidFill>
                  <a:srgbClr val="0000FF"/>
                </a:solidFill>
              </a:rPr>
              <a:t>물가상승률</a:t>
            </a:r>
            <a:endParaRPr lang="en-US" altLang="ko-KR" sz="1800" dirty="0">
              <a:solidFill>
                <a:srgbClr val="0000FF"/>
              </a:solidFill>
            </a:endParaRPr>
          </a:p>
          <a:p>
            <a:pPr marL="612775" indent="-342900" defTabSz="457200" latinLnBrk="0">
              <a:buFont typeface="+mj-lt"/>
              <a:buAutoNum type="arabicPeriod"/>
            </a:pPr>
            <a:r>
              <a:rPr lang="en-US" altLang="ko-KR" sz="1800" dirty="0"/>
              <a:t>The stability of the market where the money will be used</a:t>
            </a:r>
            <a:r>
              <a:rPr lang="ko-KR" altLang="en-US" sz="1800" dirty="0">
                <a:solidFill>
                  <a:srgbClr val="0000FF"/>
                </a:solidFill>
              </a:rPr>
              <a:t> </a:t>
            </a:r>
            <a:r>
              <a:rPr lang="ko-KR" altLang="en-US" sz="1400" dirty="0">
                <a:solidFill>
                  <a:srgbClr val="0000FF"/>
                </a:solidFill>
              </a:rPr>
              <a:t>시장 안정성</a:t>
            </a:r>
            <a:endParaRPr lang="en-US" altLang="ko-KR" sz="1400" dirty="0"/>
          </a:p>
          <a:p>
            <a:pPr marL="612775" indent="-342900" defTabSz="457200" latinLnBrk="0">
              <a:buFont typeface="+mj-lt"/>
              <a:buAutoNum type="arabicPeriod"/>
            </a:pPr>
            <a:r>
              <a:rPr lang="en-US" altLang="ko-KR" sz="1800" dirty="0"/>
              <a:t>The level of competition among lenders </a:t>
            </a:r>
            <a:r>
              <a:rPr lang="ko-KR" altLang="en-US" sz="1400" dirty="0">
                <a:solidFill>
                  <a:srgbClr val="0000FF"/>
                </a:solidFill>
              </a:rPr>
              <a:t>대출자 간의 경쟁</a:t>
            </a:r>
            <a:endParaRPr lang="en-US" altLang="ko-KR" sz="1800" dirty="0">
              <a:solidFill>
                <a:srgbClr val="0000FF"/>
              </a:solidFill>
            </a:endParaRPr>
          </a:p>
          <a:p>
            <a:pPr marL="612775" indent="-342900" defTabSz="457200" latinLnBrk="0">
              <a:buFont typeface="+mj-lt"/>
              <a:buAutoNum type="arabicPeriod"/>
            </a:pPr>
            <a:r>
              <a:rPr lang="en-US" altLang="ko-KR" sz="1800" dirty="0"/>
              <a:t>The cost of the money to the lender. </a:t>
            </a:r>
            <a:r>
              <a:rPr lang="ko-KR" altLang="en-US" sz="1400" dirty="0">
                <a:solidFill>
                  <a:srgbClr val="0000FF"/>
                </a:solidFill>
              </a:rPr>
              <a:t>대출자의 자금 조달 비용</a:t>
            </a:r>
            <a:endParaRPr lang="ko-KR" altLang="en-US" sz="1800" dirty="0">
              <a:solidFill>
                <a:srgbClr val="0000FF"/>
              </a:solidFill>
            </a:endParaRPr>
          </a:p>
        </p:txBody>
      </p:sp>
    </p:spTree>
    <p:extLst>
      <p:ext uri="{BB962C8B-B14F-4D97-AF65-F5344CB8AC3E}">
        <p14:creationId xmlns:p14="http://schemas.microsoft.com/office/powerpoint/2010/main" val="3803076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11.4 Simple and Compound Interest</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5</a:t>
            </a:fld>
            <a:endParaRPr lang="ko-KR" altLang="en-US" dirty="0"/>
          </a:p>
        </p:txBody>
      </p:sp>
      <p:sp>
        <p:nvSpPr>
          <p:cNvPr id="3" name="내용 개체 틀 2"/>
          <p:cNvSpPr>
            <a:spLocks noGrp="1"/>
          </p:cNvSpPr>
          <p:nvPr>
            <p:ph idx="1"/>
          </p:nvPr>
        </p:nvSpPr>
        <p:spPr/>
        <p:txBody>
          <a:bodyPr>
            <a:normAutofit/>
          </a:bodyPr>
          <a:lstStyle/>
          <a:p>
            <a:pPr marL="285750" indent="-285750" defTabSz="457200" latinLnBrk="0">
              <a:buFont typeface="Wingdings" panose="05000000000000000000" pitchFamily="2" charset="2"/>
              <a:buChar char="q"/>
            </a:pPr>
            <a:r>
              <a:rPr lang="en-US" altLang="ko-KR" sz="1800" dirty="0"/>
              <a:t>There are two fundamentally different ways to </a:t>
            </a:r>
            <a:r>
              <a:rPr lang="en-US" altLang="ko-KR" sz="1800" dirty="0">
                <a:solidFill>
                  <a:srgbClr val="FF0000"/>
                </a:solidFill>
              </a:rPr>
              <a:t>compute interest</a:t>
            </a:r>
            <a:r>
              <a:rPr lang="en-US" altLang="ko-KR" sz="1800" dirty="0"/>
              <a:t>. </a:t>
            </a:r>
            <a:r>
              <a:rPr lang="ko-KR" altLang="en-US" sz="1400" dirty="0">
                <a:solidFill>
                  <a:srgbClr val="0000FF"/>
                </a:solidFill>
              </a:rPr>
              <a:t>두가지 이자 계산 방법</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Total interest depends on the type of interest: whether it is</a:t>
            </a:r>
            <a:r>
              <a:rPr lang="en-US" altLang="ko-KR" sz="1800" dirty="0">
                <a:solidFill>
                  <a:srgbClr val="FF0000"/>
                </a:solidFill>
              </a:rPr>
              <a:t> simple or compound</a:t>
            </a:r>
            <a:r>
              <a:rPr lang="en-US" altLang="ko-KR" sz="1800" dirty="0"/>
              <a:t>. </a:t>
            </a:r>
            <a:r>
              <a:rPr lang="ko-KR" altLang="en-US" sz="1400" dirty="0" err="1">
                <a:solidFill>
                  <a:srgbClr val="0000FF"/>
                </a:solidFill>
              </a:rPr>
              <a:t>단순이자</a:t>
            </a:r>
            <a:r>
              <a:rPr lang="ko-KR" altLang="en-US" sz="1800" dirty="0"/>
              <a:t> </a:t>
            </a:r>
            <a:r>
              <a:rPr lang="en-US" altLang="ko-KR" sz="1800" dirty="0"/>
              <a:t>vs </a:t>
            </a:r>
            <a:r>
              <a:rPr lang="ko-KR" altLang="en-US" sz="1400" dirty="0" err="1">
                <a:solidFill>
                  <a:srgbClr val="0000FF"/>
                </a:solidFill>
              </a:rPr>
              <a:t>복합이자</a:t>
            </a:r>
            <a:r>
              <a:rPr lang="en-US" altLang="ko-KR" sz="1400" dirty="0">
                <a:solidFill>
                  <a:srgbClr val="0000FF"/>
                </a:solidFill>
              </a:rPr>
              <a:t>(</a:t>
            </a:r>
            <a:r>
              <a:rPr lang="ko-KR" altLang="en-US" sz="1400" dirty="0">
                <a:solidFill>
                  <a:srgbClr val="0000FF"/>
                </a:solidFill>
              </a:rPr>
              <a:t>복리</a:t>
            </a:r>
            <a:r>
              <a:rPr lang="en-US" altLang="ko-KR" sz="1400" dirty="0">
                <a:solidFill>
                  <a:srgbClr val="0000FF"/>
                </a:solidFill>
              </a:rPr>
              <a:t>)</a:t>
            </a:r>
            <a:endParaRPr lang="ko-KR" altLang="en-US" sz="1800" dirty="0">
              <a:solidFill>
                <a:srgbClr val="0000FF"/>
              </a:solidFill>
            </a:endParaRPr>
          </a:p>
        </p:txBody>
      </p:sp>
    </p:spTree>
    <p:extLst>
      <p:ext uri="{BB962C8B-B14F-4D97-AF65-F5344CB8AC3E}">
        <p14:creationId xmlns:p14="http://schemas.microsoft.com/office/powerpoint/2010/main" val="2534574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11.4.1 Simple Interest</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6</a:t>
            </a:fld>
            <a:endParaRPr lang="ko-KR" altLang="en-US" dirty="0"/>
          </a:p>
        </p:txBody>
      </p:sp>
      <p:sp>
        <p:nvSpPr>
          <p:cNvPr id="5" name="내용 개체 틀 2"/>
          <p:cNvSpPr>
            <a:spLocks noGrp="1"/>
          </p:cNvSpPr>
          <p:nvPr>
            <p:ph idx="1"/>
          </p:nvPr>
        </p:nvSpPr>
        <p:spPr>
          <a:xfrm>
            <a:off x="681038" y="1825625"/>
            <a:ext cx="8543925" cy="4351338"/>
          </a:xfrm>
        </p:spPr>
        <p:txBody>
          <a:bodyPr>
            <a:normAutofit/>
          </a:bodyPr>
          <a:lstStyle/>
          <a:p>
            <a:pPr marL="285750" indent="-285750" defTabSz="457200" latinLnBrk="0">
              <a:buFont typeface="Wingdings" panose="05000000000000000000" pitchFamily="2" charset="2"/>
              <a:buChar char="q"/>
            </a:pPr>
            <a:r>
              <a:rPr lang="en-US" altLang="ko-KR" sz="1800" dirty="0"/>
              <a:t>Paying simple interest means that you pay interest on the principal, but </a:t>
            </a:r>
            <a:r>
              <a:rPr lang="en-US" altLang="ko-KR" sz="1800" dirty="0">
                <a:solidFill>
                  <a:srgbClr val="FF0000"/>
                </a:solidFill>
              </a:rPr>
              <a:t>not on the interest accumulated from previous periods</a:t>
            </a:r>
            <a:r>
              <a:rPr lang="en-US" altLang="ko-KR" sz="1800" dirty="0"/>
              <a:t>. </a:t>
            </a:r>
            <a:r>
              <a:rPr lang="ko-KR" altLang="en-US" sz="1400" dirty="0">
                <a:solidFill>
                  <a:srgbClr val="0000FF"/>
                </a:solidFill>
              </a:rPr>
              <a:t>원금에만</a:t>
            </a:r>
            <a:r>
              <a:rPr lang="en-US" altLang="ko-KR" sz="1400" dirty="0">
                <a:solidFill>
                  <a:srgbClr val="0000FF"/>
                </a:solidFill>
              </a:rPr>
              <a:t> </a:t>
            </a:r>
            <a:r>
              <a:rPr lang="ko-KR" altLang="en-US" sz="1400" dirty="0">
                <a:solidFill>
                  <a:srgbClr val="0000FF"/>
                </a:solidFill>
              </a:rPr>
              <a:t>이자가 붙는다</a:t>
            </a:r>
            <a:r>
              <a:rPr lang="en-US" altLang="ko-KR" sz="1400" dirty="0">
                <a:solidFill>
                  <a:srgbClr val="0000FF"/>
                </a:solidFill>
              </a:rPr>
              <a:t>.</a:t>
            </a:r>
          </a:p>
          <a:p>
            <a:pPr marL="285750" indent="-285750" defTabSz="457200" latinLnBrk="0">
              <a:buFont typeface="Wingdings" panose="05000000000000000000" pitchFamily="2" charset="2"/>
              <a:buChar char="q"/>
            </a:pPr>
            <a:r>
              <a:rPr lang="en-US" altLang="ko-KR" sz="1800" dirty="0"/>
              <a:t>The future value </a:t>
            </a:r>
            <a:r>
              <a:rPr lang="en-US" altLang="ko-KR" sz="1800" dirty="0" err="1"/>
              <a:t>F</a:t>
            </a:r>
            <a:r>
              <a:rPr lang="en-US" altLang="ko-KR" sz="1800" baseline="-25000" dirty="0" err="1"/>
              <a:t>n</a:t>
            </a:r>
            <a:r>
              <a:rPr lang="en-US" altLang="ko-KR" sz="1800" dirty="0"/>
              <a:t> of a principal P borrowed over n periods at an interest rate </a:t>
            </a:r>
            <a:r>
              <a:rPr lang="en-US" altLang="ko-KR" sz="1800" dirty="0" err="1"/>
              <a:t>i</a:t>
            </a:r>
            <a:r>
              <a:rPr lang="en-US" altLang="ko-KR" sz="1800" dirty="0"/>
              <a:t> can be computed as </a:t>
            </a:r>
            <a:r>
              <a:rPr lang="en-US" altLang="ko-KR" sz="1800" dirty="0" err="1">
                <a:solidFill>
                  <a:srgbClr val="FF0000"/>
                </a:solidFill>
              </a:rPr>
              <a:t>F</a:t>
            </a:r>
            <a:r>
              <a:rPr lang="en-US" altLang="ko-KR" sz="1800" baseline="-25000" dirty="0" err="1">
                <a:solidFill>
                  <a:srgbClr val="FF0000"/>
                </a:solidFill>
              </a:rPr>
              <a:t>n</a:t>
            </a:r>
            <a:r>
              <a:rPr lang="en-US" altLang="ko-KR" sz="1800" dirty="0">
                <a:solidFill>
                  <a:srgbClr val="FF0000"/>
                </a:solidFill>
              </a:rPr>
              <a:t> = P × [1 + in], </a:t>
            </a:r>
            <a:r>
              <a:rPr lang="en-US" altLang="ko-KR" sz="1800" dirty="0" err="1">
                <a:solidFill>
                  <a:srgbClr val="0000FF"/>
                </a:solidFill>
              </a:rPr>
              <a:t>F</a:t>
            </a:r>
            <a:r>
              <a:rPr lang="en-US" altLang="ko-KR" sz="1800" baseline="-25000" dirty="0" err="1">
                <a:solidFill>
                  <a:srgbClr val="0000FF"/>
                </a:solidFill>
              </a:rPr>
              <a:t>n</a:t>
            </a:r>
            <a:r>
              <a:rPr lang="en-US" altLang="ko-KR" sz="1800" dirty="0">
                <a:solidFill>
                  <a:srgbClr val="0000FF"/>
                </a:solidFill>
              </a:rPr>
              <a:t>(n</a:t>
            </a:r>
            <a:r>
              <a:rPr lang="ko-KR" altLang="en-US" sz="1400" dirty="0">
                <a:solidFill>
                  <a:srgbClr val="0000FF"/>
                </a:solidFill>
              </a:rPr>
              <a:t>기 후의 미래가치</a:t>
            </a:r>
            <a:r>
              <a:rPr lang="en-US" altLang="ko-KR" sz="1800" dirty="0">
                <a:solidFill>
                  <a:srgbClr val="0000FF"/>
                </a:solidFill>
              </a:rPr>
              <a:t>), P(</a:t>
            </a:r>
            <a:r>
              <a:rPr lang="ko-KR" altLang="en-US" sz="1400" dirty="0">
                <a:solidFill>
                  <a:srgbClr val="0000FF"/>
                </a:solidFill>
              </a:rPr>
              <a:t>현재가치</a:t>
            </a:r>
            <a:r>
              <a:rPr lang="en-US" altLang="ko-KR" sz="1800" dirty="0">
                <a:solidFill>
                  <a:srgbClr val="0000FF"/>
                </a:solidFill>
              </a:rPr>
              <a:t>), n(</a:t>
            </a:r>
            <a:r>
              <a:rPr lang="ko-KR" altLang="en-US" sz="1400" dirty="0">
                <a:solidFill>
                  <a:srgbClr val="0000FF"/>
                </a:solidFill>
              </a:rPr>
              <a:t>기간</a:t>
            </a:r>
            <a:r>
              <a:rPr lang="en-US" altLang="ko-KR" sz="1800" dirty="0">
                <a:solidFill>
                  <a:srgbClr val="0000FF"/>
                </a:solidFill>
              </a:rPr>
              <a:t>), </a:t>
            </a:r>
            <a:r>
              <a:rPr lang="en-US" altLang="ko-KR" sz="1800" dirty="0" err="1">
                <a:solidFill>
                  <a:srgbClr val="0000FF"/>
                </a:solidFill>
              </a:rPr>
              <a:t>i</a:t>
            </a:r>
            <a:r>
              <a:rPr lang="en-US" altLang="ko-KR" sz="1800" dirty="0">
                <a:solidFill>
                  <a:srgbClr val="0000FF"/>
                </a:solidFill>
              </a:rPr>
              <a:t>(</a:t>
            </a:r>
            <a:r>
              <a:rPr lang="ko-KR" altLang="en-US" sz="1400" dirty="0">
                <a:solidFill>
                  <a:srgbClr val="0000FF"/>
                </a:solidFill>
              </a:rPr>
              <a:t>이자율</a:t>
            </a:r>
            <a:r>
              <a:rPr lang="en-US" altLang="ko-KR" sz="1800" dirty="0">
                <a:solidFill>
                  <a:srgbClr val="0000FF"/>
                </a:solidFill>
              </a:rPr>
              <a:t>)</a:t>
            </a:r>
            <a:endParaRPr lang="ko-KR" altLang="en-US" sz="1800" dirty="0">
              <a:solidFill>
                <a:srgbClr val="FF0000"/>
              </a:solidFill>
            </a:endParaRPr>
          </a:p>
        </p:txBody>
      </p:sp>
      <p:pic>
        <p:nvPicPr>
          <p:cNvPr id="6" name="그림 5"/>
          <p:cNvPicPr>
            <a:picLocks noChangeAspect="1"/>
          </p:cNvPicPr>
          <p:nvPr/>
        </p:nvPicPr>
        <p:blipFill>
          <a:blip r:embed="rId2"/>
          <a:stretch>
            <a:fillRect/>
          </a:stretch>
        </p:blipFill>
        <p:spPr>
          <a:xfrm>
            <a:off x="2167204" y="3601082"/>
            <a:ext cx="5411343" cy="1410858"/>
          </a:xfrm>
          <a:prstGeom prst="rect">
            <a:avLst/>
          </a:prstGeom>
        </p:spPr>
      </p:pic>
      <p:sp>
        <p:nvSpPr>
          <p:cNvPr id="7" name="모서리가 둥근 직사각형 6"/>
          <p:cNvSpPr/>
          <p:nvPr/>
        </p:nvSpPr>
        <p:spPr>
          <a:xfrm>
            <a:off x="6296100" y="4711607"/>
            <a:ext cx="663115" cy="2741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Box 9">
            <a:extLst>
              <a:ext uri="{FF2B5EF4-FFF2-40B4-BE49-F238E27FC236}">
                <a16:creationId xmlns:a16="http://schemas.microsoft.com/office/drawing/2014/main" id="{1857BC15-5643-4AC1-9914-D24780CCBD1C}"/>
              </a:ext>
            </a:extLst>
          </p:cNvPr>
          <p:cNvSpPr txBox="1"/>
          <p:nvPr/>
        </p:nvSpPr>
        <p:spPr>
          <a:xfrm>
            <a:off x="4667250" y="3293305"/>
            <a:ext cx="1238250" cy="307777"/>
          </a:xfrm>
          <a:prstGeom prst="rect">
            <a:avLst/>
          </a:prstGeom>
          <a:noFill/>
        </p:spPr>
        <p:txBody>
          <a:bodyPr wrap="square">
            <a:spAutoFit/>
          </a:bodyPr>
          <a:lstStyle/>
          <a:p>
            <a:r>
              <a:rPr lang="ko-KR" altLang="en-US" sz="1200" dirty="0">
                <a:solidFill>
                  <a:srgbClr val="FF0000"/>
                </a:solidFill>
              </a:rPr>
              <a:t>이자율</a:t>
            </a:r>
            <a:r>
              <a:rPr lang="ko-KR" altLang="en-US" sz="1400" dirty="0">
                <a:solidFill>
                  <a:srgbClr val="FF0000"/>
                </a:solidFill>
              </a:rPr>
              <a:t> </a:t>
            </a:r>
            <a:r>
              <a:rPr lang="en-US" altLang="ko-KR" sz="1400" dirty="0" err="1">
                <a:solidFill>
                  <a:srgbClr val="FF0000"/>
                </a:solidFill>
              </a:rPr>
              <a:t>i</a:t>
            </a:r>
            <a:r>
              <a:rPr lang="en-US" altLang="ko-KR" sz="1400" dirty="0">
                <a:solidFill>
                  <a:srgbClr val="FF0000"/>
                </a:solidFill>
              </a:rPr>
              <a:t> = 10%</a:t>
            </a:r>
            <a:endParaRPr lang="ko-KR" altLang="en-US" sz="1400" dirty="0">
              <a:solidFill>
                <a:srgbClr val="FF0000"/>
              </a:solidFill>
            </a:endParaRPr>
          </a:p>
        </p:txBody>
      </p:sp>
      <p:sp>
        <p:nvSpPr>
          <p:cNvPr id="11" name="직사각형 10">
            <a:extLst>
              <a:ext uri="{FF2B5EF4-FFF2-40B4-BE49-F238E27FC236}">
                <a16:creationId xmlns:a16="http://schemas.microsoft.com/office/drawing/2014/main" id="{775D249E-2E71-4C38-B7E1-BDFEC21DEE14}"/>
              </a:ext>
            </a:extLst>
          </p:cNvPr>
          <p:cNvSpPr/>
          <p:nvPr/>
        </p:nvSpPr>
        <p:spPr>
          <a:xfrm>
            <a:off x="5216525" y="3659817"/>
            <a:ext cx="889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21386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11.4.2 Compound Interest</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7</a:t>
            </a:fld>
            <a:endParaRPr lang="ko-KR" altLang="en-US" dirty="0"/>
          </a:p>
        </p:txBody>
      </p:sp>
      <p:sp>
        <p:nvSpPr>
          <p:cNvPr id="5" name="내용 개체 틀 2"/>
          <p:cNvSpPr>
            <a:spLocks noGrp="1"/>
          </p:cNvSpPr>
          <p:nvPr>
            <p:ph idx="1"/>
          </p:nvPr>
        </p:nvSpPr>
        <p:spPr>
          <a:xfrm>
            <a:off x="681038" y="1825625"/>
            <a:ext cx="8543925" cy="4351338"/>
          </a:xfrm>
        </p:spPr>
        <p:txBody>
          <a:bodyPr>
            <a:normAutofit/>
          </a:bodyPr>
          <a:lstStyle/>
          <a:p>
            <a:pPr marL="285750" indent="-285750" defTabSz="457200" latinLnBrk="0">
              <a:buFont typeface="Wingdings" panose="05000000000000000000" pitchFamily="2" charset="2"/>
              <a:buChar char="q"/>
            </a:pPr>
            <a:r>
              <a:rPr lang="en-US" altLang="ko-KR" sz="1800" dirty="0"/>
              <a:t>When using compound interest, the interest owed after each time period is computed by adding the interest accumulated from previous periods to the loan principal, and then multiplying this total by the interest rate. </a:t>
            </a:r>
            <a:r>
              <a:rPr lang="ko-KR" altLang="en-US" sz="1400" dirty="0">
                <a:solidFill>
                  <a:srgbClr val="0000FF"/>
                </a:solidFill>
              </a:rPr>
              <a:t>원금과 축적된 이자 모두에 이자가 붙는다</a:t>
            </a:r>
            <a:r>
              <a:rPr lang="en-US" altLang="ko-KR" sz="1400" dirty="0">
                <a:solidFill>
                  <a:srgbClr val="0000FF"/>
                </a:solidFill>
              </a:rPr>
              <a:t>.</a:t>
            </a:r>
          </a:p>
          <a:p>
            <a:pPr marL="285750" indent="-285750" defTabSz="457200" latinLnBrk="0">
              <a:buFont typeface="Wingdings" panose="05000000000000000000" pitchFamily="2" charset="2"/>
              <a:buChar char="q"/>
            </a:pPr>
            <a:r>
              <a:rPr lang="en-US" altLang="ko-KR" sz="1800" dirty="0"/>
              <a:t>The future value </a:t>
            </a:r>
            <a:r>
              <a:rPr lang="en-US" altLang="ko-KR" sz="1800" dirty="0" err="1"/>
              <a:t>F</a:t>
            </a:r>
            <a:r>
              <a:rPr lang="en-US" altLang="ko-KR" sz="1800" baseline="-25000" dirty="0" err="1"/>
              <a:t>n</a:t>
            </a:r>
            <a:r>
              <a:rPr lang="en-US" altLang="ko-KR" sz="1800" dirty="0"/>
              <a:t> of a principal P borrowed over n periods at an interest rate </a:t>
            </a:r>
            <a:r>
              <a:rPr lang="en-US" altLang="ko-KR" sz="1800" dirty="0" err="1"/>
              <a:t>i</a:t>
            </a:r>
            <a:r>
              <a:rPr lang="en-US" altLang="ko-KR" sz="1800" dirty="0"/>
              <a:t> can be computed as </a:t>
            </a:r>
            <a:r>
              <a:rPr lang="en-US" altLang="ko-KR" sz="1800" dirty="0" err="1">
                <a:solidFill>
                  <a:srgbClr val="FF0000"/>
                </a:solidFill>
              </a:rPr>
              <a:t>F</a:t>
            </a:r>
            <a:r>
              <a:rPr lang="en-US" altLang="ko-KR" sz="1800" baseline="-25000" dirty="0" err="1">
                <a:solidFill>
                  <a:srgbClr val="FF0000"/>
                </a:solidFill>
              </a:rPr>
              <a:t>n</a:t>
            </a:r>
            <a:r>
              <a:rPr lang="en-US" altLang="ko-KR" sz="1800" dirty="0">
                <a:solidFill>
                  <a:srgbClr val="FF0000"/>
                </a:solidFill>
              </a:rPr>
              <a:t> = P × (1 + </a:t>
            </a:r>
            <a:r>
              <a:rPr lang="en-US" altLang="ko-KR" sz="1800" dirty="0" err="1">
                <a:solidFill>
                  <a:srgbClr val="FF0000"/>
                </a:solidFill>
              </a:rPr>
              <a:t>i</a:t>
            </a:r>
            <a:r>
              <a:rPr lang="en-US" altLang="ko-KR" sz="1800" dirty="0">
                <a:solidFill>
                  <a:srgbClr val="FF0000"/>
                </a:solidFill>
              </a:rPr>
              <a:t>)</a:t>
            </a:r>
            <a:r>
              <a:rPr lang="en-US" altLang="ko-KR" sz="1800" baseline="30000" dirty="0">
                <a:solidFill>
                  <a:srgbClr val="FF0000"/>
                </a:solidFill>
              </a:rPr>
              <a:t>n</a:t>
            </a:r>
            <a:r>
              <a:rPr lang="en-US" altLang="ko-KR" sz="1800" dirty="0">
                <a:solidFill>
                  <a:srgbClr val="FF0000"/>
                </a:solidFill>
              </a:rPr>
              <a:t>, </a:t>
            </a:r>
            <a:r>
              <a:rPr lang="en-US" altLang="ko-KR" sz="1800" dirty="0" err="1">
                <a:solidFill>
                  <a:srgbClr val="0000FF"/>
                </a:solidFill>
              </a:rPr>
              <a:t>F</a:t>
            </a:r>
            <a:r>
              <a:rPr lang="en-US" altLang="ko-KR" sz="1800" baseline="-25000" dirty="0" err="1">
                <a:solidFill>
                  <a:srgbClr val="0000FF"/>
                </a:solidFill>
              </a:rPr>
              <a:t>n</a:t>
            </a:r>
            <a:r>
              <a:rPr lang="en-US" altLang="ko-KR" sz="1800" dirty="0">
                <a:solidFill>
                  <a:srgbClr val="0000FF"/>
                </a:solidFill>
              </a:rPr>
              <a:t>(n</a:t>
            </a:r>
            <a:r>
              <a:rPr lang="ko-KR" altLang="en-US" sz="1400" dirty="0">
                <a:solidFill>
                  <a:srgbClr val="0000FF"/>
                </a:solidFill>
              </a:rPr>
              <a:t>기 후의 미래가치</a:t>
            </a:r>
            <a:r>
              <a:rPr lang="en-US" altLang="ko-KR" sz="1800" dirty="0">
                <a:solidFill>
                  <a:srgbClr val="0000FF"/>
                </a:solidFill>
              </a:rPr>
              <a:t>), P(</a:t>
            </a:r>
            <a:r>
              <a:rPr lang="ko-KR" altLang="en-US" sz="1400" dirty="0">
                <a:solidFill>
                  <a:srgbClr val="0000FF"/>
                </a:solidFill>
              </a:rPr>
              <a:t>현재가치</a:t>
            </a:r>
            <a:r>
              <a:rPr lang="en-US" altLang="ko-KR" sz="1800" dirty="0">
                <a:solidFill>
                  <a:srgbClr val="0000FF"/>
                </a:solidFill>
              </a:rPr>
              <a:t>), n(</a:t>
            </a:r>
            <a:r>
              <a:rPr lang="ko-KR" altLang="en-US" sz="1400" dirty="0">
                <a:solidFill>
                  <a:srgbClr val="0000FF"/>
                </a:solidFill>
              </a:rPr>
              <a:t>기간</a:t>
            </a:r>
            <a:r>
              <a:rPr lang="en-US" altLang="ko-KR" sz="1800" dirty="0">
                <a:solidFill>
                  <a:srgbClr val="0000FF"/>
                </a:solidFill>
              </a:rPr>
              <a:t>), </a:t>
            </a:r>
            <a:r>
              <a:rPr lang="en-US" altLang="ko-KR" sz="1800" dirty="0" err="1">
                <a:solidFill>
                  <a:srgbClr val="0000FF"/>
                </a:solidFill>
              </a:rPr>
              <a:t>i</a:t>
            </a:r>
            <a:r>
              <a:rPr lang="en-US" altLang="ko-KR" sz="1800" dirty="0">
                <a:solidFill>
                  <a:srgbClr val="0000FF"/>
                </a:solidFill>
              </a:rPr>
              <a:t>(</a:t>
            </a:r>
            <a:r>
              <a:rPr lang="ko-KR" altLang="en-US" sz="1400" dirty="0">
                <a:solidFill>
                  <a:srgbClr val="0000FF"/>
                </a:solidFill>
              </a:rPr>
              <a:t>이자율</a:t>
            </a:r>
            <a:r>
              <a:rPr lang="en-US" altLang="ko-KR" sz="1800" dirty="0">
                <a:solidFill>
                  <a:srgbClr val="0000FF"/>
                </a:solidFill>
              </a:rPr>
              <a:t>)</a:t>
            </a:r>
            <a:endParaRPr lang="ko-KR" altLang="en-US" sz="1800" dirty="0">
              <a:solidFill>
                <a:srgbClr val="0000FF"/>
              </a:solidFill>
            </a:endParaRPr>
          </a:p>
        </p:txBody>
      </p:sp>
      <p:grpSp>
        <p:nvGrpSpPr>
          <p:cNvPr id="8" name="그룹 7"/>
          <p:cNvGrpSpPr/>
          <p:nvPr/>
        </p:nvGrpSpPr>
        <p:grpSpPr>
          <a:xfrm>
            <a:off x="1962398" y="3904203"/>
            <a:ext cx="5981204" cy="1465458"/>
            <a:chOff x="347662" y="3412872"/>
            <a:chExt cx="9210675" cy="2256713"/>
          </a:xfrm>
        </p:grpSpPr>
        <p:pic>
          <p:nvPicPr>
            <p:cNvPr id="7" name="그림 6"/>
            <p:cNvPicPr>
              <a:picLocks noChangeAspect="1"/>
            </p:cNvPicPr>
            <p:nvPr/>
          </p:nvPicPr>
          <p:blipFill>
            <a:blip r:embed="rId2"/>
            <a:stretch>
              <a:fillRect/>
            </a:stretch>
          </p:blipFill>
          <p:spPr>
            <a:xfrm>
              <a:off x="561633" y="3888410"/>
              <a:ext cx="8648700" cy="1781175"/>
            </a:xfrm>
            <a:prstGeom prst="rect">
              <a:avLst/>
            </a:prstGeom>
          </p:spPr>
        </p:pic>
        <p:pic>
          <p:nvPicPr>
            <p:cNvPr id="6" name="그림 5"/>
            <p:cNvPicPr>
              <a:picLocks noChangeAspect="1"/>
            </p:cNvPicPr>
            <p:nvPr/>
          </p:nvPicPr>
          <p:blipFill>
            <a:blip r:embed="rId3"/>
            <a:stretch>
              <a:fillRect/>
            </a:stretch>
          </p:blipFill>
          <p:spPr>
            <a:xfrm>
              <a:off x="347662" y="3412872"/>
              <a:ext cx="9210675" cy="933450"/>
            </a:xfrm>
            <a:prstGeom prst="rect">
              <a:avLst/>
            </a:prstGeom>
          </p:spPr>
        </p:pic>
      </p:grpSp>
      <p:sp>
        <p:nvSpPr>
          <p:cNvPr id="3" name="모서리가 둥근 직사각형 2"/>
          <p:cNvSpPr/>
          <p:nvPr/>
        </p:nvSpPr>
        <p:spPr>
          <a:xfrm>
            <a:off x="6400800" y="5074571"/>
            <a:ext cx="663115" cy="2741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TextBox 8">
            <a:extLst>
              <a:ext uri="{FF2B5EF4-FFF2-40B4-BE49-F238E27FC236}">
                <a16:creationId xmlns:a16="http://schemas.microsoft.com/office/drawing/2014/main" id="{3C1D413A-8853-44EB-9EAA-9F67D8304B69}"/>
              </a:ext>
            </a:extLst>
          </p:cNvPr>
          <p:cNvSpPr txBox="1"/>
          <p:nvPr/>
        </p:nvSpPr>
        <p:spPr>
          <a:xfrm>
            <a:off x="4667250" y="3673420"/>
            <a:ext cx="1238250" cy="307777"/>
          </a:xfrm>
          <a:prstGeom prst="rect">
            <a:avLst/>
          </a:prstGeom>
          <a:noFill/>
        </p:spPr>
        <p:txBody>
          <a:bodyPr wrap="square">
            <a:spAutoFit/>
          </a:bodyPr>
          <a:lstStyle/>
          <a:p>
            <a:r>
              <a:rPr lang="ko-KR" altLang="en-US" sz="1200" dirty="0">
                <a:solidFill>
                  <a:srgbClr val="FF0000"/>
                </a:solidFill>
              </a:rPr>
              <a:t>이자율</a:t>
            </a:r>
            <a:r>
              <a:rPr lang="ko-KR" altLang="en-US" sz="1400" dirty="0">
                <a:solidFill>
                  <a:srgbClr val="FF0000"/>
                </a:solidFill>
              </a:rPr>
              <a:t> </a:t>
            </a:r>
            <a:r>
              <a:rPr lang="en-US" altLang="ko-KR" sz="1400" dirty="0" err="1">
                <a:solidFill>
                  <a:srgbClr val="FF0000"/>
                </a:solidFill>
              </a:rPr>
              <a:t>i</a:t>
            </a:r>
            <a:r>
              <a:rPr lang="en-US" altLang="ko-KR" sz="1400" dirty="0">
                <a:solidFill>
                  <a:srgbClr val="FF0000"/>
                </a:solidFill>
              </a:rPr>
              <a:t> = 10%</a:t>
            </a:r>
            <a:endParaRPr lang="ko-KR" altLang="en-US" sz="1400" dirty="0">
              <a:solidFill>
                <a:srgbClr val="FF0000"/>
              </a:solidFill>
            </a:endParaRPr>
          </a:p>
        </p:txBody>
      </p:sp>
    </p:spTree>
    <p:extLst>
      <p:ext uri="{BB962C8B-B14F-4D97-AF65-F5344CB8AC3E}">
        <p14:creationId xmlns:p14="http://schemas.microsoft.com/office/powerpoint/2010/main" val="1698819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11.5 Nominal and Effective Rate</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8</a:t>
            </a:fld>
            <a:endParaRPr lang="ko-KR" altLang="en-US" dirty="0"/>
          </a:p>
        </p:txBody>
      </p:sp>
      <p:sp>
        <p:nvSpPr>
          <p:cNvPr id="3" name="내용 개체 틀 2"/>
          <p:cNvSpPr>
            <a:spLocks noGrp="1"/>
          </p:cNvSpPr>
          <p:nvPr>
            <p:ph idx="1"/>
          </p:nvPr>
        </p:nvSpPr>
        <p:spPr/>
        <p:txBody>
          <a:bodyPr>
            <a:normAutofit/>
          </a:bodyPr>
          <a:lstStyle/>
          <a:p>
            <a:pPr marL="285750" indent="-285750" defTabSz="457200" latinLnBrk="0">
              <a:buFont typeface="Wingdings" panose="05000000000000000000" pitchFamily="2" charset="2"/>
              <a:buChar char="q"/>
            </a:pPr>
            <a:r>
              <a:rPr lang="en-US" altLang="ko-KR" sz="1800" dirty="0">
                <a:solidFill>
                  <a:srgbClr val="FF0000"/>
                </a:solidFill>
              </a:rPr>
              <a:t>Annual Percentage Rate (APR)</a:t>
            </a:r>
            <a:r>
              <a:rPr lang="en-US" altLang="ko-KR" sz="1800" dirty="0"/>
              <a:t> : lenders clearly indicate interest rates as an annual percentage of each received dollar. </a:t>
            </a:r>
            <a:r>
              <a:rPr lang="ko-KR" altLang="en-US" sz="1400" dirty="0">
                <a:solidFill>
                  <a:srgbClr val="0000FF"/>
                </a:solidFill>
              </a:rPr>
              <a:t>소비자</a:t>
            </a:r>
            <a:r>
              <a:rPr lang="en-US" altLang="ko-KR" sz="1400" dirty="0">
                <a:solidFill>
                  <a:srgbClr val="0000FF"/>
                </a:solidFill>
              </a:rPr>
              <a:t> </a:t>
            </a:r>
            <a:r>
              <a:rPr lang="ko-KR" altLang="en-US" sz="1400" dirty="0">
                <a:solidFill>
                  <a:srgbClr val="0000FF"/>
                </a:solidFill>
              </a:rPr>
              <a:t>보호를 위해 </a:t>
            </a:r>
            <a:r>
              <a:rPr lang="en-US" altLang="ko-KR" sz="1400" dirty="0">
                <a:solidFill>
                  <a:srgbClr val="0000FF"/>
                </a:solidFill>
              </a:rPr>
              <a:t>1</a:t>
            </a:r>
            <a:r>
              <a:rPr lang="ko-KR" altLang="en-US" sz="1400" dirty="0">
                <a:solidFill>
                  <a:srgbClr val="0000FF"/>
                </a:solidFill>
              </a:rPr>
              <a:t>년 단위의 명목 이자율을 공시토록 함</a:t>
            </a:r>
            <a:r>
              <a:rPr lang="en-US" altLang="ko-KR" sz="1400" dirty="0">
                <a:solidFill>
                  <a:srgbClr val="0000FF"/>
                </a:solidFill>
              </a:rPr>
              <a:t>.</a:t>
            </a:r>
          </a:p>
          <a:p>
            <a:pPr marL="285750" indent="-285750" defTabSz="457200" latinLnBrk="0">
              <a:buFont typeface="Wingdings" panose="05000000000000000000" pitchFamily="2" charset="2"/>
              <a:buChar char="q"/>
            </a:pPr>
            <a:r>
              <a:rPr lang="en-US" altLang="ko-KR" sz="1800" dirty="0"/>
              <a:t>It is possible to find the effective annual rate that you pay on a loan (usually called its </a:t>
            </a:r>
            <a:r>
              <a:rPr lang="en-US" altLang="ko-KR" sz="1800" dirty="0">
                <a:solidFill>
                  <a:srgbClr val="FF0000"/>
                </a:solidFill>
              </a:rPr>
              <a:t>Annual Percentage Yield or APY</a:t>
            </a:r>
            <a:r>
              <a:rPr lang="en-US" altLang="ko-KR" sz="1800" dirty="0"/>
              <a:t>) if you know its APR and the </a:t>
            </a:r>
            <a:r>
              <a:rPr lang="en-US" altLang="ko-KR" sz="1800" dirty="0">
                <a:solidFill>
                  <a:srgbClr val="FF0000"/>
                </a:solidFill>
              </a:rPr>
              <a:t>number of times per year that the interest is compounded</a:t>
            </a:r>
            <a:r>
              <a:rPr lang="en-US" altLang="ko-KR" sz="1800" dirty="0"/>
              <a:t>. </a:t>
            </a:r>
            <a:r>
              <a:rPr lang="en-US" altLang="ko-KR" sz="1400" dirty="0">
                <a:solidFill>
                  <a:srgbClr val="0000FF"/>
                </a:solidFill>
              </a:rPr>
              <a:t>1</a:t>
            </a:r>
            <a:r>
              <a:rPr lang="ko-KR" altLang="en-US" sz="1400" dirty="0">
                <a:solidFill>
                  <a:srgbClr val="0000FF"/>
                </a:solidFill>
              </a:rPr>
              <a:t>년에 이자를 몇 번 따져주는가에 따라 실효 이자율이 결정됨</a:t>
            </a:r>
            <a:r>
              <a:rPr lang="en-US" altLang="ko-KR" sz="1400" dirty="0">
                <a:solidFill>
                  <a:srgbClr val="0000FF"/>
                </a:solidFill>
              </a:rPr>
              <a:t>.</a:t>
            </a:r>
            <a:endParaRPr lang="ko-KR" altLang="en-US" sz="1800" dirty="0"/>
          </a:p>
        </p:txBody>
      </p:sp>
      <p:pic>
        <p:nvPicPr>
          <p:cNvPr id="7" name="그림 6"/>
          <p:cNvPicPr>
            <a:picLocks noChangeAspect="1"/>
          </p:cNvPicPr>
          <p:nvPr/>
        </p:nvPicPr>
        <p:blipFill>
          <a:blip r:embed="rId2"/>
          <a:stretch>
            <a:fillRect/>
          </a:stretch>
        </p:blipFill>
        <p:spPr>
          <a:xfrm>
            <a:off x="1309420" y="3346672"/>
            <a:ext cx="6215672" cy="1646714"/>
          </a:xfrm>
          <a:prstGeom prst="rect">
            <a:avLst/>
          </a:prstGeom>
        </p:spPr>
      </p:pic>
      <p:pic>
        <p:nvPicPr>
          <p:cNvPr id="8" name="그림 7"/>
          <p:cNvPicPr>
            <a:picLocks noChangeAspect="1"/>
          </p:cNvPicPr>
          <p:nvPr/>
        </p:nvPicPr>
        <p:blipFill>
          <a:blip r:embed="rId3"/>
          <a:stretch>
            <a:fillRect/>
          </a:stretch>
        </p:blipFill>
        <p:spPr>
          <a:xfrm>
            <a:off x="541325" y="5370388"/>
            <a:ext cx="7166876" cy="711896"/>
          </a:xfrm>
          <a:prstGeom prst="rect">
            <a:avLst/>
          </a:prstGeom>
        </p:spPr>
      </p:pic>
      <p:sp>
        <p:nvSpPr>
          <p:cNvPr id="9" name="직사각형 8"/>
          <p:cNvSpPr/>
          <p:nvPr/>
        </p:nvSpPr>
        <p:spPr>
          <a:xfrm>
            <a:off x="7639569" y="5377703"/>
            <a:ext cx="1747594" cy="307777"/>
          </a:xfrm>
          <a:prstGeom prst="rect">
            <a:avLst/>
          </a:prstGeom>
        </p:spPr>
        <p:txBody>
          <a:bodyPr wrap="none">
            <a:spAutoFit/>
          </a:bodyPr>
          <a:lstStyle/>
          <a:p>
            <a:r>
              <a:rPr lang="ko-KR" altLang="en-US" sz="1400" dirty="0" err="1">
                <a:solidFill>
                  <a:srgbClr val="0000FF"/>
                </a:solidFill>
              </a:rPr>
              <a:t>연복리</a:t>
            </a:r>
            <a:r>
              <a:rPr lang="en-US" altLang="ko-KR" sz="1400" dirty="0">
                <a:solidFill>
                  <a:srgbClr val="0000FF"/>
                </a:solidFill>
              </a:rPr>
              <a:t>(12%, 1</a:t>
            </a:r>
            <a:r>
              <a:rPr lang="ko-KR" altLang="en-US" sz="1400" dirty="0">
                <a:solidFill>
                  <a:srgbClr val="0000FF"/>
                </a:solidFill>
              </a:rPr>
              <a:t>번</a:t>
            </a:r>
            <a:r>
              <a:rPr lang="en-US" altLang="ko-KR" sz="1400" dirty="0">
                <a:solidFill>
                  <a:srgbClr val="0000FF"/>
                </a:solidFill>
              </a:rPr>
              <a:t>/</a:t>
            </a:r>
            <a:r>
              <a:rPr lang="ko-KR" altLang="en-US" sz="1400" dirty="0">
                <a:solidFill>
                  <a:srgbClr val="0000FF"/>
                </a:solidFill>
              </a:rPr>
              <a:t>년</a:t>
            </a:r>
            <a:r>
              <a:rPr lang="en-US" altLang="ko-KR" sz="1400" dirty="0">
                <a:solidFill>
                  <a:srgbClr val="0000FF"/>
                </a:solidFill>
              </a:rPr>
              <a:t>)</a:t>
            </a:r>
            <a:endParaRPr lang="ko-KR" altLang="en-US" sz="1400" dirty="0"/>
          </a:p>
        </p:txBody>
      </p:sp>
      <p:sp>
        <p:nvSpPr>
          <p:cNvPr id="10" name="직사각형 9"/>
          <p:cNvSpPr/>
          <p:nvPr/>
        </p:nvSpPr>
        <p:spPr>
          <a:xfrm>
            <a:off x="7639569" y="5762637"/>
            <a:ext cx="1747594" cy="307777"/>
          </a:xfrm>
          <a:prstGeom prst="rect">
            <a:avLst/>
          </a:prstGeom>
        </p:spPr>
        <p:txBody>
          <a:bodyPr wrap="none">
            <a:spAutoFit/>
          </a:bodyPr>
          <a:lstStyle/>
          <a:p>
            <a:r>
              <a:rPr lang="ko-KR" altLang="en-US" sz="1400" dirty="0" err="1">
                <a:solidFill>
                  <a:srgbClr val="0000FF"/>
                </a:solidFill>
              </a:rPr>
              <a:t>월복리</a:t>
            </a:r>
            <a:r>
              <a:rPr lang="en-US" altLang="ko-KR" sz="1400" dirty="0">
                <a:solidFill>
                  <a:srgbClr val="0000FF"/>
                </a:solidFill>
              </a:rPr>
              <a:t>(1%, 12</a:t>
            </a:r>
            <a:r>
              <a:rPr lang="ko-KR" altLang="en-US" sz="1400" dirty="0">
                <a:solidFill>
                  <a:srgbClr val="0000FF"/>
                </a:solidFill>
              </a:rPr>
              <a:t>번</a:t>
            </a:r>
            <a:r>
              <a:rPr lang="en-US" altLang="ko-KR" sz="1400" dirty="0">
                <a:solidFill>
                  <a:srgbClr val="0000FF"/>
                </a:solidFill>
              </a:rPr>
              <a:t>/</a:t>
            </a:r>
            <a:r>
              <a:rPr lang="ko-KR" altLang="en-US" sz="1400" dirty="0">
                <a:solidFill>
                  <a:srgbClr val="0000FF"/>
                </a:solidFill>
              </a:rPr>
              <a:t>년</a:t>
            </a:r>
            <a:r>
              <a:rPr lang="en-US" altLang="ko-KR" sz="1400" dirty="0">
                <a:solidFill>
                  <a:srgbClr val="0000FF"/>
                </a:solidFill>
              </a:rPr>
              <a:t>)</a:t>
            </a:r>
            <a:endParaRPr lang="ko-KR" altLang="en-US" sz="1400" dirty="0"/>
          </a:p>
        </p:txBody>
      </p:sp>
    </p:spTree>
    <p:extLst>
      <p:ext uri="{BB962C8B-B14F-4D97-AF65-F5344CB8AC3E}">
        <p14:creationId xmlns:p14="http://schemas.microsoft.com/office/powerpoint/2010/main" val="3634128325"/>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1215</TotalTime>
  <Words>3379</Words>
  <Application>Microsoft Office PowerPoint</Application>
  <PresentationFormat>A4 용지(210x297mm)</PresentationFormat>
  <Paragraphs>255</Paragraphs>
  <Slides>34</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34</vt:i4>
      </vt:variant>
    </vt:vector>
  </HeadingPairs>
  <TitlesOfParts>
    <vt:vector size="41" baseType="lpstr">
      <vt:lpstr>맑은 고딕</vt:lpstr>
      <vt:lpstr>Arial</vt:lpstr>
      <vt:lpstr>Calibri</vt:lpstr>
      <vt:lpstr>Calibri Light</vt:lpstr>
      <vt:lpstr>Times New Roman</vt:lpstr>
      <vt:lpstr>Wingdings</vt:lpstr>
      <vt:lpstr>Office 테마</vt:lpstr>
      <vt:lpstr>CHAPTER 11</vt:lpstr>
      <vt:lpstr>PowerPoint 프레젠테이션</vt:lpstr>
      <vt:lpstr>11.1 Introduction</vt:lpstr>
      <vt:lpstr>11.2 Time Value of Money</vt:lpstr>
      <vt:lpstr>11.3 Factors Determining the Time Value of Money</vt:lpstr>
      <vt:lpstr>11.4 Simple and Compound Interest</vt:lpstr>
      <vt:lpstr>11.4.1 Simple Interest</vt:lpstr>
      <vt:lpstr>11.4.2 Compound Interest</vt:lpstr>
      <vt:lpstr>11.5 Nominal and Effective Rate</vt:lpstr>
      <vt:lpstr>11.6 Equivalence and Minimum Attractive Rate of Return</vt:lpstr>
      <vt:lpstr>11.7 Discount Rate</vt:lpstr>
      <vt:lpstr>11.8 Sunk Costs</vt:lpstr>
      <vt:lpstr>11.9 Cash Flow Diagrams</vt:lpstr>
      <vt:lpstr>11.10 Annuities</vt:lpstr>
      <vt:lpstr>11.11.1 Present Value of an Annuity: Finding P Given A</vt:lpstr>
      <vt:lpstr>11.11.2 Installments Paying for an Item: Finding A Given P</vt:lpstr>
      <vt:lpstr>11.12 Future Value of a Series of Payments: Finding F Given A</vt:lpstr>
      <vt:lpstr>11.13 Annuity Required to Reach a Goal Amount: Finding A Given F</vt:lpstr>
      <vt:lpstr>11.14 Summary of Equivalence Formulas</vt:lpstr>
      <vt:lpstr>11.15 Worth Analysis Techniques: Rationale and Vocabulary</vt:lpstr>
      <vt:lpstr>11.16 Present Worth Analysis</vt:lpstr>
      <vt:lpstr>11.16.1 Example: Small Excavator</vt:lpstr>
      <vt:lpstr>11.17 Equivalent Annual Worth</vt:lpstr>
      <vt:lpstr>11.17.1 Example: Best Job Offer</vt:lpstr>
      <vt:lpstr>11.18 Internal Rate of Return</vt:lpstr>
      <vt:lpstr>11.19 Limitations of the Internal Rate of Return Method</vt:lpstr>
      <vt:lpstr>11.20 A Practical Example Using Present Worth Analysis (1/3)</vt:lpstr>
      <vt:lpstr>11.20 A Practical Example Using Present Worth Analysis (2/3)</vt:lpstr>
      <vt:lpstr>11.20 A Practical Example Using Present Worth Analysis (3/3)</vt:lpstr>
      <vt:lpstr>11.21 Comparison Using Equivalent Annual Worth (1/4)</vt:lpstr>
      <vt:lpstr>11.21 Comparison Using Equivalent Annual Worth (2/4)</vt:lpstr>
      <vt:lpstr>11.21 Comparison Using Equivalent Annual Worth (3/4)</vt:lpstr>
      <vt:lpstr>11.21 Comparison Using Equivalent Annual Worth (4/4)</vt:lpstr>
      <vt:lpstr>11.22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정근채</dc:creator>
  <cp:lastModifiedBy>정근채</cp:lastModifiedBy>
  <cp:revision>102</cp:revision>
  <dcterms:created xsi:type="dcterms:W3CDTF">2018-12-10T05:23:33Z</dcterms:created>
  <dcterms:modified xsi:type="dcterms:W3CDTF">2023-06-13T00:24:05Z</dcterms:modified>
</cp:coreProperties>
</file>