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76" r:id="rId3"/>
    <p:sldId id="257" r:id="rId4"/>
    <p:sldId id="297" r:id="rId5"/>
    <p:sldId id="258" r:id="rId6"/>
    <p:sldId id="292" r:id="rId7"/>
    <p:sldId id="259" r:id="rId8"/>
    <p:sldId id="298" r:id="rId9"/>
    <p:sldId id="293" r:id="rId10"/>
    <p:sldId id="260" r:id="rId11"/>
    <p:sldId id="296" r:id="rId12"/>
    <p:sldId id="294" r:id="rId13"/>
    <p:sldId id="295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A68B1-10A6-4E95-9E12-EEC1E2621D4C}" v="7" dt="2020-12-22T06:33:07.177"/>
    <p1510:client id="{EF4BC87A-2521-42F6-A59C-5A7D4112B7EB}" v="137" dt="2020-12-22T04:47:26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EF4BC87A-2521-42F6-A59C-5A7D4112B7EB}"/>
    <pc:docChg chg="undo redo custSel modSld">
      <pc:chgData name="정근채" userId="bf3f9740-ba12-4a95-bdcd-7a89d0b0b3a3" providerId="ADAL" clId="{EF4BC87A-2521-42F6-A59C-5A7D4112B7EB}" dt="2020-12-22T04:47:33.552" v="998" actId="1038"/>
      <pc:docMkLst>
        <pc:docMk/>
      </pc:docMkLst>
      <pc:sldChg chg="modSp mod">
        <pc:chgData name="정근채" userId="bf3f9740-ba12-4a95-bdcd-7a89d0b0b3a3" providerId="ADAL" clId="{EF4BC87A-2521-42F6-A59C-5A7D4112B7EB}" dt="2020-12-22T00:33:43.827" v="179" actId="20577"/>
        <pc:sldMkLst>
          <pc:docMk/>
          <pc:sldMk cId="2622151317" sldId="257"/>
        </pc:sldMkLst>
        <pc:spChg chg="mod">
          <ac:chgData name="정근채" userId="bf3f9740-ba12-4a95-bdcd-7a89d0b0b3a3" providerId="ADAL" clId="{EF4BC87A-2521-42F6-A59C-5A7D4112B7EB}" dt="2020-12-22T00:33:43.827" v="179" actId="20577"/>
          <ac:spMkLst>
            <pc:docMk/>
            <pc:sldMk cId="2622151317" sldId="257"/>
            <ac:spMk id="2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0:31:50.479" v="171" actId="20577"/>
          <ac:spMkLst>
            <pc:docMk/>
            <pc:sldMk cId="2622151317" sldId="257"/>
            <ac:spMk id="6" creationId="{00000000-0000-0000-0000-000000000000}"/>
          </ac:spMkLst>
        </pc:spChg>
      </pc:sldChg>
      <pc:sldChg chg="addSp modSp mod">
        <pc:chgData name="정근채" userId="bf3f9740-ba12-4a95-bdcd-7a89d0b0b3a3" providerId="ADAL" clId="{EF4BC87A-2521-42F6-A59C-5A7D4112B7EB}" dt="2020-12-22T00:40:54.210" v="230" actId="11529"/>
        <pc:sldMkLst>
          <pc:docMk/>
          <pc:sldMk cId="703231732" sldId="258"/>
        </pc:sldMkLst>
        <pc:spChg chg="mod">
          <ac:chgData name="정근채" userId="bf3f9740-ba12-4a95-bdcd-7a89d0b0b3a3" providerId="ADAL" clId="{EF4BC87A-2521-42F6-A59C-5A7D4112B7EB}" dt="2020-12-22T00:36:24.474" v="191" actId="20577"/>
          <ac:spMkLst>
            <pc:docMk/>
            <pc:sldMk cId="703231732" sldId="258"/>
            <ac:spMk id="2" creationId="{00000000-0000-0000-0000-000000000000}"/>
          </ac:spMkLst>
        </pc:spChg>
        <pc:spChg chg="add mod">
          <ac:chgData name="정근채" userId="bf3f9740-ba12-4a95-bdcd-7a89d0b0b3a3" providerId="ADAL" clId="{EF4BC87A-2521-42F6-A59C-5A7D4112B7EB}" dt="2020-12-22T00:40:36.706" v="229" actId="20577"/>
          <ac:spMkLst>
            <pc:docMk/>
            <pc:sldMk cId="703231732" sldId="258"/>
            <ac:spMk id="26" creationId="{C3F50923-7D39-40D3-8E16-C5F08B74904B}"/>
          </ac:spMkLst>
        </pc:spChg>
        <pc:cxnChg chg="add">
          <ac:chgData name="정근채" userId="bf3f9740-ba12-4a95-bdcd-7a89d0b0b3a3" providerId="ADAL" clId="{EF4BC87A-2521-42F6-A59C-5A7D4112B7EB}" dt="2020-12-22T00:40:54.210" v="230" actId="11529"/>
          <ac:cxnSpMkLst>
            <pc:docMk/>
            <pc:sldMk cId="703231732" sldId="258"/>
            <ac:cxnSpMk id="12" creationId="{344AC9E4-9FE5-4299-8D60-2ABC5C11682E}"/>
          </ac:cxnSpMkLst>
        </pc:cxnChg>
      </pc:sldChg>
      <pc:sldChg chg="addSp delSp modSp mod">
        <pc:chgData name="정근채" userId="bf3f9740-ba12-4a95-bdcd-7a89d0b0b3a3" providerId="ADAL" clId="{EF4BC87A-2521-42F6-A59C-5A7D4112B7EB}" dt="2020-12-22T02:29:00.384" v="772"/>
        <pc:sldMkLst>
          <pc:docMk/>
          <pc:sldMk cId="3803076469" sldId="259"/>
        </pc:sldMkLst>
        <pc:spChg chg="mod">
          <ac:chgData name="정근채" userId="bf3f9740-ba12-4a95-bdcd-7a89d0b0b3a3" providerId="ADAL" clId="{EF4BC87A-2521-42F6-A59C-5A7D4112B7EB}" dt="2020-12-22T02:27:11.519" v="748" actId="20577"/>
          <ac:spMkLst>
            <pc:docMk/>
            <pc:sldMk cId="3803076469" sldId="259"/>
            <ac:spMk id="2" creationId="{00000000-0000-0000-0000-000000000000}"/>
          </ac:spMkLst>
        </pc:spChg>
        <pc:spChg chg="add del mod">
          <ac:chgData name="정근채" userId="bf3f9740-ba12-4a95-bdcd-7a89d0b0b3a3" providerId="ADAL" clId="{EF4BC87A-2521-42F6-A59C-5A7D4112B7EB}" dt="2020-12-22T02:17:23.631" v="507" actId="478"/>
          <ac:spMkLst>
            <pc:docMk/>
            <pc:sldMk cId="3803076469" sldId="259"/>
            <ac:spMk id="3" creationId="{21199680-A25C-4AD0-B9AC-56A6BDEBFFBD}"/>
          </ac:spMkLst>
        </pc:spChg>
        <pc:spChg chg="add mod">
          <ac:chgData name="정근채" userId="bf3f9740-ba12-4a95-bdcd-7a89d0b0b3a3" providerId="ADAL" clId="{EF4BC87A-2521-42F6-A59C-5A7D4112B7EB}" dt="2020-12-22T02:19:09.540" v="521" actId="1582"/>
          <ac:spMkLst>
            <pc:docMk/>
            <pc:sldMk cId="3803076469" sldId="259"/>
            <ac:spMk id="5" creationId="{74B21C90-4F41-4AB5-A0F1-B2B6AFAF9EAB}"/>
          </ac:spMkLst>
        </pc:spChg>
        <pc:spChg chg="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20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28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29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30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31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32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33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29:00.384" v="772"/>
          <ac:spMkLst>
            <pc:docMk/>
            <pc:sldMk cId="3803076469" sldId="259"/>
            <ac:spMk id="36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14:14.624" v="442" actId="208"/>
          <ac:spMkLst>
            <pc:docMk/>
            <pc:sldMk cId="3803076469" sldId="259"/>
            <ac:spMk id="58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14:18.193" v="443" actId="208"/>
          <ac:spMkLst>
            <pc:docMk/>
            <pc:sldMk cId="3803076469" sldId="259"/>
            <ac:spMk id="79" creationId="{00000000-0000-0000-0000-000000000000}"/>
          </ac:spMkLst>
        </pc:spChg>
        <pc:spChg chg="add 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81" creationId="{24649782-A886-4916-B386-05344D0969A1}"/>
          </ac:spMkLst>
        </pc:spChg>
        <pc:spChg chg="add 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82" creationId="{E4927A89-FE84-4476-952E-7D658E1EF764}"/>
          </ac:spMkLst>
        </pc:spChg>
        <pc:spChg chg="add 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83" creationId="{B17CA77E-AE42-45C5-9529-0F81A99C4A50}"/>
          </ac:spMkLst>
        </pc:spChg>
        <pc:spChg chg="add 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84" creationId="{CD20FB8D-69FD-4503-9218-DBD77441D296}"/>
          </ac:spMkLst>
        </pc:spChg>
        <pc:spChg chg="add 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85" creationId="{0D031896-3FED-40B4-AAE0-FC46A1471C2E}"/>
          </ac:spMkLst>
        </pc:spChg>
        <pc:spChg chg="add 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86" creationId="{46C4F1FA-6684-4174-BADF-75F17F43E57B}"/>
          </ac:spMkLst>
        </pc:spChg>
        <pc:spChg chg="add 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87" creationId="{6C622DDA-184F-46FE-9DF9-BE0B74FE242A}"/>
          </ac:spMkLst>
        </pc:spChg>
        <pc:spChg chg="add 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88" creationId="{5D9E7393-C21B-4285-A655-BBC2A452AB37}"/>
          </ac:spMkLst>
        </pc:spChg>
        <pc:spChg chg="add 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89" creationId="{1E1E2785-4199-4D3B-8EDE-7CF1F306DF36}"/>
          </ac:spMkLst>
        </pc:spChg>
        <pc:spChg chg="add 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90" creationId="{C7C8E467-9AB9-46B4-B52A-B843A3350B5F}"/>
          </ac:spMkLst>
        </pc:spChg>
        <pc:spChg chg="mod">
          <ac:chgData name="정근채" userId="bf3f9740-ba12-4a95-bdcd-7a89d0b0b3a3" providerId="ADAL" clId="{EF4BC87A-2521-42F6-A59C-5A7D4112B7EB}" dt="2020-12-22T02:13:19.006" v="435" actId="208"/>
          <ac:spMkLst>
            <pc:docMk/>
            <pc:sldMk cId="3803076469" sldId="259"/>
            <ac:spMk id="91" creationId="{00000000-0000-0000-0000-000000000000}"/>
          </ac:spMkLst>
        </pc:spChg>
        <pc:spChg chg="add 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93" creationId="{081C667E-316D-4A43-BA1A-BFA051F6D540}"/>
          </ac:spMkLst>
        </pc:spChg>
        <pc:spChg chg="add mod">
          <ac:chgData name="정근채" userId="bf3f9740-ba12-4a95-bdcd-7a89d0b0b3a3" providerId="ADAL" clId="{EF4BC87A-2521-42F6-A59C-5A7D4112B7EB}" dt="2020-12-22T02:27:59.282" v="761" actId="207"/>
          <ac:spMkLst>
            <pc:docMk/>
            <pc:sldMk cId="3803076469" sldId="259"/>
            <ac:spMk id="94" creationId="{198AAD57-69E0-49DC-9D62-7622047ADB3A}"/>
          </ac:spMkLst>
        </pc:spChg>
        <pc:spChg chg="mod">
          <ac:chgData name="정근채" userId="bf3f9740-ba12-4a95-bdcd-7a89d0b0b3a3" providerId="ADAL" clId="{EF4BC87A-2521-42F6-A59C-5A7D4112B7EB}" dt="2020-12-22T02:13:33.215" v="437" actId="207"/>
          <ac:spMkLst>
            <pc:docMk/>
            <pc:sldMk cId="3803076469" sldId="259"/>
            <ac:spMk id="95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14:23.139" v="444" actId="208"/>
          <ac:spMkLst>
            <pc:docMk/>
            <pc:sldMk cId="3803076469" sldId="259"/>
            <ac:spMk id="101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13:14.382" v="434" actId="208"/>
          <ac:spMkLst>
            <pc:docMk/>
            <pc:sldMk cId="3803076469" sldId="259"/>
            <ac:spMk id="103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13:27.742" v="436" actId="207"/>
          <ac:spMkLst>
            <pc:docMk/>
            <pc:sldMk cId="3803076469" sldId="259"/>
            <ac:spMk id="105" creationId="{00000000-0000-0000-0000-000000000000}"/>
          </ac:spMkLst>
        </pc:spChg>
        <pc:spChg chg="add mod">
          <ac:chgData name="정근채" userId="bf3f9740-ba12-4a95-bdcd-7a89d0b0b3a3" providerId="ADAL" clId="{EF4BC87A-2521-42F6-A59C-5A7D4112B7EB}" dt="2020-12-22T02:12:01.851" v="417" actId="208"/>
          <ac:spMkLst>
            <pc:docMk/>
            <pc:sldMk cId="3803076469" sldId="259"/>
            <ac:spMk id="108" creationId="{E305D427-62D1-48D8-9719-4B6E5BDA6F23}"/>
          </ac:spMkLst>
        </pc:spChg>
        <pc:spChg chg="add mod">
          <ac:chgData name="정근채" userId="bf3f9740-ba12-4a95-bdcd-7a89d0b0b3a3" providerId="ADAL" clId="{EF4BC87A-2521-42F6-A59C-5A7D4112B7EB}" dt="2020-12-22T02:15:47.299" v="501"/>
          <ac:spMkLst>
            <pc:docMk/>
            <pc:sldMk cId="3803076469" sldId="259"/>
            <ac:spMk id="110" creationId="{C855D738-7398-4952-B0A9-126D1C3BD425}"/>
          </ac:spMkLst>
        </pc:spChg>
        <pc:spChg chg="mod">
          <ac:chgData name="정근채" userId="bf3f9740-ba12-4a95-bdcd-7a89d0b0b3a3" providerId="ADAL" clId="{EF4BC87A-2521-42F6-A59C-5A7D4112B7EB}" dt="2020-12-22T02:14:35.300" v="446" actId="208"/>
          <ac:spMkLst>
            <pc:docMk/>
            <pc:sldMk cId="3803076469" sldId="259"/>
            <ac:spMk id="111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13:08.780" v="433" actId="208"/>
          <ac:spMkLst>
            <pc:docMk/>
            <pc:sldMk cId="3803076469" sldId="259"/>
            <ac:spMk id="113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13:53.525" v="440" actId="207"/>
          <ac:spMkLst>
            <pc:docMk/>
            <pc:sldMk cId="3803076469" sldId="259"/>
            <ac:spMk id="115" creationId="{00000000-0000-0000-0000-000000000000}"/>
          </ac:spMkLst>
        </pc:spChg>
        <pc:spChg chg="add mod">
          <ac:chgData name="정근채" userId="bf3f9740-ba12-4a95-bdcd-7a89d0b0b3a3" providerId="ADAL" clId="{EF4BC87A-2521-42F6-A59C-5A7D4112B7EB}" dt="2020-12-22T02:19:09.540" v="521" actId="1582"/>
          <ac:spMkLst>
            <pc:docMk/>
            <pc:sldMk cId="3803076469" sldId="259"/>
            <ac:spMk id="116" creationId="{94956DA9-EB47-4299-A3BB-D0118EC15643}"/>
          </ac:spMkLst>
        </pc:spChg>
        <pc:spChg chg="add del">
          <ac:chgData name="정근채" userId="bf3f9740-ba12-4a95-bdcd-7a89d0b0b3a3" providerId="ADAL" clId="{EF4BC87A-2521-42F6-A59C-5A7D4112B7EB}" dt="2020-12-22T02:22:24.615" v="525" actId="22"/>
          <ac:spMkLst>
            <pc:docMk/>
            <pc:sldMk cId="3803076469" sldId="259"/>
            <ac:spMk id="117" creationId="{3A4A7399-5597-423F-A52F-527917D53E89}"/>
          </ac:spMkLst>
        </pc:spChg>
        <pc:spChg chg="add mod">
          <ac:chgData name="정근채" userId="bf3f9740-ba12-4a95-bdcd-7a89d0b0b3a3" providerId="ADAL" clId="{EF4BC87A-2521-42F6-A59C-5A7D4112B7EB}" dt="2020-12-22T02:23:55.151" v="650"/>
          <ac:spMkLst>
            <pc:docMk/>
            <pc:sldMk cId="3803076469" sldId="259"/>
            <ac:spMk id="118" creationId="{A9BF35EA-5BEF-4D1A-82DD-0B9C5F6A4F3C}"/>
          </ac:spMkLst>
        </pc:spChg>
        <pc:spChg chg="mod">
          <ac:chgData name="정근채" userId="bf3f9740-ba12-4a95-bdcd-7a89d0b0b3a3" providerId="ADAL" clId="{EF4BC87A-2521-42F6-A59C-5A7D4112B7EB}" dt="2020-12-22T02:14:39.171" v="447" actId="208"/>
          <ac:spMkLst>
            <pc:docMk/>
            <pc:sldMk cId="3803076469" sldId="259"/>
            <ac:spMk id="123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13:03.658" v="432" actId="208"/>
          <ac:spMkLst>
            <pc:docMk/>
            <pc:sldMk cId="3803076469" sldId="259"/>
            <ac:spMk id="125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13:58.782" v="441" actId="207"/>
          <ac:spMkLst>
            <pc:docMk/>
            <pc:sldMk cId="3803076469" sldId="259"/>
            <ac:spMk id="127" creationId="{00000000-0000-0000-0000-000000000000}"/>
          </ac:spMkLst>
        </pc:spChg>
        <pc:spChg chg="add del mod">
          <ac:chgData name="정근채" userId="bf3f9740-ba12-4a95-bdcd-7a89d0b0b3a3" providerId="ADAL" clId="{EF4BC87A-2521-42F6-A59C-5A7D4112B7EB}" dt="2020-12-22T02:26:10.503" v="731" actId="478"/>
          <ac:spMkLst>
            <pc:docMk/>
            <pc:sldMk cId="3803076469" sldId="259"/>
            <ac:spMk id="129" creationId="{E87D5BA7-0659-49A6-9D2E-71088448000F}"/>
          </ac:spMkLst>
        </pc:spChg>
        <pc:spChg chg="add mod">
          <ac:chgData name="정근채" userId="bf3f9740-ba12-4a95-bdcd-7a89d0b0b3a3" providerId="ADAL" clId="{EF4BC87A-2521-42F6-A59C-5A7D4112B7EB}" dt="2020-12-22T02:26:35.252" v="742" actId="1037"/>
          <ac:spMkLst>
            <pc:docMk/>
            <pc:sldMk cId="3803076469" sldId="259"/>
            <ac:spMk id="130" creationId="{B8E6974C-6532-4235-B445-8061686C45E3}"/>
          </ac:spMkLst>
        </pc:spChg>
        <pc:spChg chg="del">
          <ac:chgData name="정근채" userId="bf3f9740-ba12-4a95-bdcd-7a89d0b0b3a3" providerId="ADAL" clId="{EF4BC87A-2521-42F6-A59C-5A7D4112B7EB}" dt="2020-12-22T02:24:23.495" v="651" actId="478"/>
          <ac:spMkLst>
            <pc:docMk/>
            <pc:sldMk cId="3803076469" sldId="259"/>
            <ac:spMk id="144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14:27.656" v="445" actId="207"/>
          <ac:spMkLst>
            <pc:docMk/>
            <pc:sldMk cId="3803076469" sldId="259"/>
            <ac:spMk id="151" creationId="{00000000-0000-0000-0000-000000000000}"/>
          </ac:spMkLst>
        </pc:spChg>
        <pc:cxnChg chg="add del mod">
          <ac:chgData name="정근채" userId="bf3f9740-ba12-4a95-bdcd-7a89d0b0b3a3" providerId="ADAL" clId="{EF4BC87A-2521-42F6-A59C-5A7D4112B7EB}" dt="2020-12-22T02:24:56.269" v="679" actId="478"/>
          <ac:cxnSpMkLst>
            <pc:docMk/>
            <pc:sldMk cId="3803076469" sldId="259"/>
            <ac:cxnSpMk id="9" creationId="{B1F8574A-7245-496A-9F6D-B11BDD57BF6A}"/>
          </ac:cxnSpMkLst>
        </pc:cxnChg>
        <pc:cxnChg chg="mod">
          <ac:chgData name="정근채" userId="bf3f9740-ba12-4a95-bdcd-7a89d0b0b3a3" providerId="ADAL" clId="{EF4BC87A-2521-42F6-A59C-5A7D4112B7EB}" dt="2020-12-22T02:13:19.006" v="435" actId="208"/>
          <ac:cxnSpMkLst>
            <pc:docMk/>
            <pc:sldMk cId="3803076469" sldId="259"/>
            <ac:cxnSpMk id="92" creationId="{00000000-0000-0000-0000-000000000000}"/>
          </ac:cxnSpMkLst>
        </pc:cxnChg>
        <pc:cxnChg chg="mod">
          <ac:chgData name="정근채" userId="bf3f9740-ba12-4a95-bdcd-7a89d0b0b3a3" providerId="ADAL" clId="{EF4BC87A-2521-42F6-A59C-5A7D4112B7EB}" dt="2020-12-22T02:13:14.382" v="434" actId="208"/>
          <ac:cxnSpMkLst>
            <pc:docMk/>
            <pc:sldMk cId="3803076469" sldId="259"/>
            <ac:cxnSpMk id="104" creationId="{00000000-0000-0000-0000-000000000000}"/>
          </ac:cxnSpMkLst>
        </pc:cxnChg>
        <pc:cxnChg chg="mod">
          <ac:chgData name="정근채" userId="bf3f9740-ba12-4a95-bdcd-7a89d0b0b3a3" providerId="ADAL" clId="{EF4BC87A-2521-42F6-A59C-5A7D4112B7EB}" dt="2020-12-22T02:13:38.509" v="438" actId="208"/>
          <ac:cxnSpMkLst>
            <pc:docMk/>
            <pc:sldMk cId="3803076469" sldId="259"/>
            <ac:cxnSpMk id="114" creationId="{00000000-0000-0000-0000-000000000000}"/>
          </ac:cxnSpMkLst>
        </pc:cxnChg>
        <pc:cxnChg chg="add mod">
          <ac:chgData name="정근채" userId="bf3f9740-ba12-4a95-bdcd-7a89d0b0b3a3" providerId="ADAL" clId="{EF4BC87A-2521-42F6-A59C-5A7D4112B7EB}" dt="2020-12-22T02:25:16.857" v="685" actId="14100"/>
          <ac:cxnSpMkLst>
            <pc:docMk/>
            <pc:sldMk cId="3803076469" sldId="259"/>
            <ac:cxnSpMk id="119" creationId="{6A0B9BFF-98BF-4993-9934-36ECA5E2D91A}"/>
          </ac:cxnSpMkLst>
        </pc:cxnChg>
        <pc:cxnChg chg="mod">
          <ac:chgData name="정근채" userId="bf3f9740-ba12-4a95-bdcd-7a89d0b0b3a3" providerId="ADAL" clId="{EF4BC87A-2521-42F6-A59C-5A7D4112B7EB}" dt="2020-12-22T02:13:03.658" v="432" actId="208"/>
          <ac:cxnSpMkLst>
            <pc:docMk/>
            <pc:sldMk cId="3803076469" sldId="259"/>
            <ac:cxnSpMk id="126" creationId="{00000000-0000-0000-0000-000000000000}"/>
          </ac:cxnSpMkLst>
        </pc:cxnChg>
        <pc:cxnChg chg="add mod">
          <ac:chgData name="정근채" userId="bf3f9740-ba12-4a95-bdcd-7a89d0b0b3a3" providerId="ADAL" clId="{EF4BC87A-2521-42F6-A59C-5A7D4112B7EB}" dt="2020-12-22T02:25:08.497" v="682" actId="14100"/>
          <ac:cxnSpMkLst>
            <pc:docMk/>
            <pc:sldMk cId="3803076469" sldId="259"/>
            <ac:cxnSpMk id="128" creationId="{1092B20B-A4DC-4551-A384-E264DCF6EDB5}"/>
          </ac:cxnSpMkLst>
        </pc:cxnChg>
      </pc:sldChg>
      <pc:sldChg chg="modSp mod">
        <pc:chgData name="정근채" userId="bf3f9740-ba12-4a95-bdcd-7a89d0b0b3a3" providerId="ADAL" clId="{EF4BC87A-2521-42F6-A59C-5A7D4112B7EB}" dt="2020-12-22T04:39:23.891" v="870"/>
        <pc:sldMkLst>
          <pc:docMk/>
          <pc:sldMk cId="2534574594" sldId="260"/>
        </pc:sldMkLst>
        <pc:spChg chg="mod">
          <ac:chgData name="정근채" userId="bf3f9740-ba12-4a95-bdcd-7a89d0b0b3a3" providerId="ADAL" clId="{EF4BC87A-2521-42F6-A59C-5A7D4112B7EB}" dt="2020-12-22T02:37:44.622" v="845" actId="20577"/>
          <ac:spMkLst>
            <pc:docMk/>
            <pc:sldMk cId="2534574594" sldId="260"/>
            <ac:spMk id="2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4:39:23.891" v="870"/>
          <ac:spMkLst>
            <pc:docMk/>
            <pc:sldMk cId="2534574594" sldId="260"/>
            <ac:spMk id="14" creationId="{00000000-0000-0000-0000-000000000000}"/>
          </ac:spMkLst>
        </pc:spChg>
      </pc:sldChg>
      <pc:sldChg chg="modSp mod">
        <pc:chgData name="정근채" userId="bf3f9740-ba12-4a95-bdcd-7a89d0b0b3a3" providerId="ADAL" clId="{EF4BC87A-2521-42F6-A59C-5A7D4112B7EB}" dt="2020-12-22T00:28:05.981" v="0" actId="207"/>
        <pc:sldMkLst>
          <pc:docMk/>
          <pc:sldMk cId="2400768863" sldId="276"/>
        </pc:sldMkLst>
        <pc:spChg chg="mod">
          <ac:chgData name="정근채" userId="bf3f9740-ba12-4a95-bdcd-7a89d0b0b3a3" providerId="ADAL" clId="{EF4BC87A-2521-42F6-A59C-5A7D4112B7EB}" dt="2020-12-22T00:28:05.981" v="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addSp modSp mod">
        <pc:chgData name="정근채" userId="bf3f9740-ba12-4a95-bdcd-7a89d0b0b3a3" providerId="ADAL" clId="{EF4BC87A-2521-42F6-A59C-5A7D4112B7EB}" dt="2020-12-22T02:01:53.277" v="371" actId="207"/>
        <pc:sldMkLst>
          <pc:docMk/>
          <pc:sldMk cId="25361469" sldId="292"/>
        </pc:sldMkLst>
        <pc:spChg chg="mod">
          <ac:chgData name="정근채" userId="bf3f9740-ba12-4a95-bdcd-7a89d0b0b3a3" providerId="ADAL" clId="{EF4BC87A-2521-42F6-A59C-5A7D4112B7EB}" dt="2020-12-22T00:36:29.700" v="197" actId="20577"/>
          <ac:spMkLst>
            <pc:docMk/>
            <pc:sldMk cId="25361469" sldId="292"/>
            <ac:spMk id="2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01:53.277" v="371" actId="207"/>
          <ac:spMkLst>
            <pc:docMk/>
            <pc:sldMk cId="25361469" sldId="292"/>
            <ac:spMk id="5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01:17.542" v="369" actId="207"/>
          <ac:spMkLst>
            <pc:docMk/>
            <pc:sldMk cId="25361469" sldId="292"/>
            <ac:spMk id="8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01:24.196" v="370" actId="207"/>
          <ac:spMkLst>
            <pc:docMk/>
            <pc:sldMk cId="25361469" sldId="292"/>
            <ac:spMk id="11" creationId="{00000000-0000-0000-0000-000000000000}"/>
          </ac:spMkLst>
        </pc:spChg>
        <pc:spChg chg="add mod">
          <ac:chgData name="정근채" userId="bf3f9740-ba12-4a95-bdcd-7a89d0b0b3a3" providerId="ADAL" clId="{EF4BC87A-2521-42F6-A59C-5A7D4112B7EB}" dt="2020-12-22T01:59:12.401" v="316" actId="1035"/>
          <ac:spMkLst>
            <pc:docMk/>
            <pc:sldMk cId="25361469" sldId="292"/>
            <ac:spMk id="14" creationId="{92CF02D8-3FFE-49DC-8783-639D8280412F}"/>
          </ac:spMkLst>
        </pc:spChg>
        <pc:spChg chg="add mod">
          <ac:chgData name="정근채" userId="bf3f9740-ba12-4a95-bdcd-7a89d0b0b3a3" providerId="ADAL" clId="{EF4BC87A-2521-42F6-A59C-5A7D4112B7EB}" dt="2020-12-22T02:00:24.167" v="319" actId="571"/>
          <ac:spMkLst>
            <pc:docMk/>
            <pc:sldMk cId="25361469" sldId="292"/>
            <ac:spMk id="17" creationId="{16242AAB-A310-40ED-B2F5-2E649DBAD98B}"/>
          </ac:spMkLst>
        </pc:spChg>
        <pc:spChg chg="add mod">
          <ac:chgData name="정근채" userId="bf3f9740-ba12-4a95-bdcd-7a89d0b0b3a3" providerId="ADAL" clId="{EF4BC87A-2521-42F6-A59C-5A7D4112B7EB}" dt="2020-12-22T02:00:46.675" v="364" actId="1076"/>
          <ac:spMkLst>
            <pc:docMk/>
            <pc:sldMk cId="25361469" sldId="292"/>
            <ac:spMk id="18" creationId="{31E2F6B4-56B2-4386-96A6-6981CD0851E2}"/>
          </ac:spMkLst>
        </pc:spChg>
        <pc:picChg chg="add mod modCrop">
          <ac:chgData name="정근채" userId="bf3f9740-ba12-4a95-bdcd-7a89d0b0b3a3" providerId="ADAL" clId="{EF4BC87A-2521-42F6-A59C-5A7D4112B7EB}" dt="2020-12-22T01:58:47.872" v="275" actId="1076"/>
          <ac:picMkLst>
            <pc:docMk/>
            <pc:sldMk cId="25361469" sldId="292"/>
            <ac:picMk id="13" creationId="{0EFBFC4F-6F83-4F0F-A955-60D0B5E8760E}"/>
          </ac:picMkLst>
        </pc:picChg>
        <pc:picChg chg="add mod">
          <ac:chgData name="정근채" userId="bf3f9740-ba12-4a95-bdcd-7a89d0b0b3a3" providerId="ADAL" clId="{EF4BC87A-2521-42F6-A59C-5A7D4112B7EB}" dt="2020-12-22T02:00:24.167" v="319" actId="571"/>
          <ac:picMkLst>
            <pc:docMk/>
            <pc:sldMk cId="25361469" sldId="292"/>
            <ac:picMk id="16" creationId="{5920D0A6-5F80-45DF-AEB2-9A0F9C1876F6}"/>
          </ac:picMkLst>
        </pc:picChg>
        <pc:cxnChg chg="add mod">
          <ac:chgData name="정근채" userId="bf3f9740-ba12-4a95-bdcd-7a89d0b0b3a3" providerId="ADAL" clId="{EF4BC87A-2521-42F6-A59C-5A7D4112B7EB}" dt="2020-12-22T02:01:00.439" v="366" actId="14100"/>
          <ac:cxnSpMkLst>
            <pc:docMk/>
            <pc:sldMk cId="25361469" sldId="292"/>
            <ac:cxnSpMk id="15" creationId="{1A8E266C-759E-492E-9D2A-5F74A50DF14A}"/>
          </ac:cxnSpMkLst>
        </pc:cxnChg>
      </pc:sldChg>
      <pc:sldChg chg="modSp mod">
        <pc:chgData name="정근채" userId="bf3f9740-ba12-4a95-bdcd-7a89d0b0b3a3" providerId="ADAL" clId="{EF4BC87A-2521-42F6-A59C-5A7D4112B7EB}" dt="2020-12-22T02:27:20.456" v="760" actId="20577"/>
        <pc:sldMkLst>
          <pc:docMk/>
          <pc:sldMk cId="2111535866" sldId="293"/>
        </pc:sldMkLst>
        <pc:spChg chg="mod">
          <ac:chgData name="정근채" userId="bf3f9740-ba12-4a95-bdcd-7a89d0b0b3a3" providerId="ADAL" clId="{EF4BC87A-2521-42F6-A59C-5A7D4112B7EB}" dt="2020-12-22T02:27:20.456" v="760" actId="20577"/>
          <ac:spMkLst>
            <pc:docMk/>
            <pc:sldMk cId="2111535866" sldId="293"/>
            <ac:spMk id="2" creationId="{00000000-0000-0000-0000-000000000000}"/>
          </ac:spMkLst>
        </pc:spChg>
      </pc:sldChg>
      <pc:sldChg chg="addSp delSp modSp mod">
        <pc:chgData name="정근채" userId="bf3f9740-ba12-4a95-bdcd-7a89d0b0b3a3" providerId="ADAL" clId="{EF4BC87A-2521-42F6-A59C-5A7D4112B7EB}" dt="2020-12-22T04:46:28.760" v="969" actId="1076"/>
        <pc:sldMkLst>
          <pc:docMk/>
          <pc:sldMk cId="2701528129" sldId="294"/>
        </pc:sldMkLst>
        <pc:spChg chg="mod">
          <ac:chgData name="정근채" userId="bf3f9740-ba12-4a95-bdcd-7a89d0b0b3a3" providerId="ADAL" clId="{EF4BC87A-2521-42F6-A59C-5A7D4112B7EB}" dt="2020-12-22T02:37:53.135" v="857" actId="20577"/>
          <ac:spMkLst>
            <pc:docMk/>
            <pc:sldMk cId="2701528129" sldId="294"/>
            <ac:spMk id="2" creationId="{00000000-0000-0000-0000-000000000000}"/>
          </ac:spMkLst>
        </pc:spChg>
        <pc:spChg chg="add mod">
          <ac:chgData name="정근채" userId="bf3f9740-ba12-4a95-bdcd-7a89d0b0b3a3" providerId="ADAL" clId="{EF4BC87A-2521-42F6-A59C-5A7D4112B7EB}" dt="2020-12-22T04:44:03.788" v="899" actId="1076"/>
          <ac:spMkLst>
            <pc:docMk/>
            <pc:sldMk cId="2701528129" sldId="294"/>
            <ac:spMk id="22" creationId="{82460C52-8790-402D-8FA0-4818AC181ACC}"/>
          </ac:spMkLst>
        </pc:spChg>
        <pc:spChg chg="add mod">
          <ac:chgData name="정근채" userId="bf3f9740-ba12-4a95-bdcd-7a89d0b0b3a3" providerId="ADAL" clId="{EF4BC87A-2521-42F6-A59C-5A7D4112B7EB}" dt="2020-12-22T04:44:16.641" v="938" actId="1037"/>
          <ac:spMkLst>
            <pc:docMk/>
            <pc:sldMk cId="2701528129" sldId="294"/>
            <ac:spMk id="23" creationId="{B33F53AA-EA7B-47B4-888B-98BDB3F4671F}"/>
          </ac:spMkLst>
        </pc:spChg>
        <pc:spChg chg="add mod topLvl">
          <ac:chgData name="정근채" userId="bf3f9740-ba12-4a95-bdcd-7a89d0b0b3a3" providerId="ADAL" clId="{EF4BC87A-2521-42F6-A59C-5A7D4112B7EB}" dt="2020-12-22T04:45:54.956" v="963" actId="14100"/>
          <ac:spMkLst>
            <pc:docMk/>
            <pc:sldMk cId="2701528129" sldId="294"/>
            <ac:spMk id="24" creationId="{F28DC01B-D984-4C36-AEB8-3E0509D7B474}"/>
          </ac:spMkLst>
        </pc:spChg>
        <pc:spChg chg="add mod topLvl">
          <ac:chgData name="정근채" userId="bf3f9740-ba12-4a95-bdcd-7a89d0b0b3a3" providerId="ADAL" clId="{EF4BC87A-2521-42F6-A59C-5A7D4112B7EB}" dt="2020-12-22T04:45:51.163" v="962" actId="14100"/>
          <ac:spMkLst>
            <pc:docMk/>
            <pc:sldMk cId="2701528129" sldId="294"/>
            <ac:spMk id="25" creationId="{14C0079E-4D1A-4A54-801B-9732105B5BB8}"/>
          </ac:spMkLst>
        </pc:spChg>
        <pc:spChg chg="add mod">
          <ac:chgData name="정근채" userId="bf3f9740-ba12-4a95-bdcd-7a89d0b0b3a3" providerId="ADAL" clId="{EF4BC87A-2521-42F6-A59C-5A7D4112B7EB}" dt="2020-12-22T04:46:25.343" v="968" actId="1076"/>
          <ac:spMkLst>
            <pc:docMk/>
            <pc:sldMk cId="2701528129" sldId="294"/>
            <ac:spMk id="26" creationId="{6BE79144-CB66-4239-AC9C-A7FA9B1A4765}"/>
          </ac:spMkLst>
        </pc:spChg>
        <pc:spChg chg="add mod">
          <ac:chgData name="정근채" userId="bf3f9740-ba12-4a95-bdcd-7a89d0b0b3a3" providerId="ADAL" clId="{EF4BC87A-2521-42F6-A59C-5A7D4112B7EB}" dt="2020-12-22T04:46:28.760" v="969" actId="1076"/>
          <ac:spMkLst>
            <pc:docMk/>
            <pc:sldMk cId="2701528129" sldId="294"/>
            <ac:spMk id="27" creationId="{0CEA37F3-55FB-4E32-938E-FA9F223456E1}"/>
          </ac:spMkLst>
        </pc:spChg>
        <pc:grpChg chg="add del mod">
          <ac:chgData name="정근채" userId="bf3f9740-ba12-4a95-bdcd-7a89d0b0b3a3" providerId="ADAL" clId="{EF4BC87A-2521-42F6-A59C-5A7D4112B7EB}" dt="2020-12-22T04:45:40.795" v="961" actId="165"/>
          <ac:grpSpMkLst>
            <pc:docMk/>
            <pc:sldMk cId="2701528129" sldId="294"/>
            <ac:grpSpMk id="6" creationId="{16C89986-7E99-4100-98E7-070366F8C4DD}"/>
          </ac:grpSpMkLst>
        </pc:grpChg>
      </pc:sldChg>
      <pc:sldChg chg="addSp modSp mod">
        <pc:chgData name="정근채" userId="bf3f9740-ba12-4a95-bdcd-7a89d0b0b3a3" providerId="ADAL" clId="{EF4BC87A-2521-42F6-A59C-5A7D4112B7EB}" dt="2020-12-22T04:47:33.552" v="998" actId="1038"/>
        <pc:sldMkLst>
          <pc:docMk/>
          <pc:sldMk cId="3573709062" sldId="295"/>
        </pc:sldMkLst>
        <pc:spChg chg="mod">
          <ac:chgData name="정근채" userId="bf3f9740-ba12-4a95-bdcd-7a89d0b0b3a3" providerId="ADAL" clId="{EF4BC87A-2521-42F6-A59C-5A7D4112B7EB}" dt="2020-12-22T02:37:57.914" v="863" actId="20577"/>
          <ac:spMkLst>
            <pc:docMk/>
            <pc:sldMk cId="3573709062" sldId="295"/>
            <ac:spMk id="2" creationId="{00000000-0000-0000-0000-000000000000}"/>
          </ac:spMkLst>
        </pc:spChg>
        <pc:spChg chg="add mod">
          <ac:chgData name="정근채" userId="bf3f9740-ba12-4a95-bdcd-7a89d0b0b3a3" providerId="ADAL" clId="{EF4BC87A-2521-42F6-A59C-5A7D4112B7EB}" dt="2020-12-22T04:47:33.552" v="998" actId="1038"/>
          <ac:spMkLst>
            <pc:docMk/>
            <pc:sldMk cId="3573709062" sldId="295"/>
            <ac:spMk id="13" creationId="{2762A2F0-8886-4700-B216-A9E0309015A4}"/>
          </ac:spMkLst>
        </pc:spChg>
      </pc:sldChg>
      <pc:sldChg chg="modSp mod">
        <pc:chgData name="정근채" userId="bf3f9740-ba12-4a95-bdcd-7a89d0b0b3a3" providerId="ADAL" clId="{EF4BC87A-2521-42F6-A59C-5A7D4112B7EB}" dt="2020-12-22T02:37:49.152" v="851" actId="20577"/>
        <pc:sldMkLst>
          <pc:docMk/>
          <pc:sldMk cId="516427581" sldId="296"/>
        </pc:sldMkLst>
        <pc:spChg chg="mod">
          <ac:chgData name="정근채" userId="bf3f9740-ba12-4a95-bdcd-7a89d0b0b3a3" providerId="ADAL" clId="{EF4BC87A-2521-42F6-A59C-5A7D4112B7EB}" dt="2020-12-22T02:37:49.152" v="851" actId="20577"/>
          <ac:spMkLst>
            <pc:docMk/>
            <pc:sldMk cId="516427581" sldId="296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EF4BC87A-2521-42F6-A59C-5A7D4112B7EB}" dt="2020-12-22T00:33:47.475" v="185" actId="20577"/>
        <pc:sldMkLst>
          <pc:docMk/>
          <pc:sldMk cId="431545164" sldId="297"/>
        </pc:sldMkLst>
        <pc:spChg chg="mod">
          <ac:chgData name="정근채" userId="bf3f9740-ba12-4a95-bdcd-7a89d0b0b3a3" providerId="ADAL" clId="{EF4BC87A-2521-42F6-A59C-5A7D4112B7EB}" dt="2020-12-22T00:33:47.475" v="185" actId="20577"/>
          <ac:spMkLst>
            <pc:docMk/>
            <pc:sldMk cId="431545164" sldId="297"/>
            <ac:spMk id="2" creationId="{00000000-0000-0000-0000-000000000000}"/>
          </ac:spMkLst>
        </pc:spChg>
      </pc:sldChg>
      <pc:sldChg chg="addSp delSp modSp mod">
        <pc:chgData name="정근채" userId="bf3f9740-ba12-4a95-bdcd-7a89d0b0b3a3" providerId="ADAL" clId="{EF4BC87A-2521-42F6-A59C-5A7D4112B7EB}" dt="2020-12-22T02:33:44.444" v="839" actId="207"/>
        <pc:sldMkLst>
          <pc:docMk/>
          <pc:sldMk cId="978927423" sldId="298"/>
        </pc:sldMkLst>
        <pc:spChg chg="mod">
          <ac:chgData name="정근채" userId="bf3f9740-ba12-4a95-bdcd-7a89d0b0b3a3" providerId="ADAL" clId="{EF4BC87A-2521-42F6-A59C-5A7D4112B7EB}" dt="2020-12-22T02:27:16.385" v="754" actId="20577"/>
          <ac:spMkLst>
            <pc:docMk/>
            <pc:sldMk cId="978927423" sldId="298"/>
            <ac:spMk id="2" creationId="{00000000-0000-0000-0000-000000000000}"/>
          </ac:spMkLst>
        </pc:spChg>
        <pc:spChg chg="add del mod">
          <ac:chgData name="정근채" userId="bf3f9740-ba12-4a95-bdcd-7a89d0b0b3a3" providerId="ADAL" clId="{EF4BC87A-2521-42F6-A59C-5A7D4112B7EB}" dt="2020-12-22T02:33:03.178" v="838" actId="478"/>
          <ac:spMkLst>
            <pc:docMk/>
            <pc:sldMk cId="978927423" sldId="298"/>
            <ac:spMk id="19" creationId="{082937C7-CEA0-44D2-BEBB-CC95C17F5AD6}"/>
          </ac:spMkLst>
        </pc:spChg>
        <pc:spChg chg="add mod">
          <ac:chgData name="정근채" userId="bf3f9740-ba12-4a95-bdcd-7a89d0b0b3a3" providerId="ADAL" clId="{EF4BC87A-2521-42F6-A59C-5A7D4112B7EB}" dt="2020-12-22T02:32:57.260" v="837" actId="404"/>
          <ac:spMkLst>
            <pc:docMk/>
            <pc:sldMk cId="978927423" sldId="298"/>
            <ac:spMk id="20" creationId="{8B394CAC-7552-4C51-8477-48DFFF00F557}"/>
          </ac:spMkLst>
        </pc:spChg>
        <pc:spChg chg="add mod">
          <ac:chgData name="정근채" userId="bf3f9740-ba12-4a95-bdcd-7a89d0b0b3a3" providerId="ADAL" clId="{EF4BC87A-2521-42F6-A59C-5A7D4112B7EB}" dt="2020-12-22T02:32:45.734" v="834" actId="1076"/>
          <ac:spMkLst>
            <pc:docMk/>
            <pc:sldMk cId="978927423" sldId="298"/>
            <ac:spMk id="21" creationId="{2E681182-17CA-4156-B6AF-2888BFDDB2DB}"/>
          </ac:spMkLst>
        </pc:spChg>
        <pc:spChg chg="mod">
          <ac:chgData name="정근채" userId="bf3f9740-ba12-4a95-bdcd-7a89d0b0b3a3" providerId="ADAL" clId="{EF4BC87A-2521-42F6-A59C-5A7D4112B7EB}" dt="2020-12-22T02:33:44.444" v="839" actId="207"/>
          <ac:spMkLst>
            <pc:docMk/>
            <pc:sldMk cId="978927423" sldId="298"/>
            <ac:spMk id="29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33:44.444" v="839" actId="207"/>
          <ac:spMkLst>
            <pc:docMk/>
            <pc:sldMk cId="978927423" sldId="298"/>
            <ac:spMk id="30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33:44.444" v="839" actId="207"/>
          <ac:spMkLst>
            <pc:docMk/>
            <pc:sldMk cId="978927423" sldId="298"/>
            <ac:spMk id="31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33:44.444" v="839" actId="207"/>
          <ac:spMkLst>
            <pc:docMk/>
            <pc:sldMk cId="978927423" sldId="298"/>
            <ac:spMk id="32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33:44.444" v="839" actId="207"/>
          <ac:spMkLst>
            <pc:docMk/>
            <pc:sldMk cId="978927423" sldId="298"/>
            <ac:spMk id="33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33:44.444" v="839" actId="207"/>
          <ac:spMkLst>
            <pc:docMk/>
            <pc:sldMk cId="978927423" sldId="298"/>
            <ac:spMk id="34" creationId="{00000000-0000-0000-0000-000000000000}"/>
          </ac:spMkLst>
        </pc:spChg>
        <pc:spChg chg="mod">
          <ac:chgData name="정근채" userId="bf3f9740-ba12-4a95-bdcd-7a89d0b0b3a3" providerId="ADAL" clId="{EF4BC87A-2521-42F6-A59C-5A7D4112B7EB}" dt="2020-12-22T02:33:44.444" v="839" actId="207"/>
          <ac:spMkLst>
            <pc:docMk/>
            <pc:sldMk cId="978927423" sldId="298"/>
            <ac:spMk id="35" creationId="{00000000-0000-0000-0000-000000000000}"/>
          </ac:spMkLst>
        </pc:spChg>
      </pc:sldChg>
    </pc:docChg>
  </pc:docChgLst>
  <pc:docChgLst>
    <pc:chgData name="kcjeong@cbnu.ac.kr" userId="bf3f9740-ba12-4a95-bdcd-7a89d0b0b3a3" providerId="ADAL" clId="{EF4BC87A-2521-42F6-A59C-5A7D4112B7EB}"/>
    <pc:docChg chg="addSld modSld">
      <pc:chgData name="kcjeong@cbnu.ac.kr" userId="bf3f9740-ba12-4a95-bdcd-7a89d0b0b3a3" providerId="ADAL" clId="{EF4BC87A-2521-42F6-A59C-5A7D4112B7EB}" dt="2020-11-30T08:18:36.188" v="0"/>
      <pc:docMkLst>
        <pc:docMk/>
      </pc:docMkLst>
      <pc:sldChg chg="add">
        <pc:chgData name="kcjeong@cbnu.ac.kr" userId="bf3f9740-ba12-4a95-bdcd-7a89d0b0b3a3" providerId="ADAL" clId="{EF4BC87A-2521-42F6-A59C-5A7D4112B7EB}" dt="2020-11-30T08:18:36.188" v="0"/>
        <pc:sldMkLst>
          <pc:docMk/>
          <pc:sldMk cId="2400768863" sldId="276"/>
        </pc:sldMkLst>
      </pc:sldChg>
    </pc:docChg>
  </pc:docChgLst>
  <pc:docChgLst>
    <pc:chgData name="정근채" userId="bf3f9740-ba12-4a95-bdcd-7a89d0b0b3a3" providerId="ADAL" clId="{87EA68B1-10A6-4E95-9E12-EEC1E2621D4C}"/>
    <pc:docChg chg="modSld">
      <pc:chgData name="정근채" userId="bf3f9740-ba12-4a95-bdcd-7a89d0b0b3a3" providerId="ADAL" clId="{87EA68B1-10A6-4E95-9E12-EEC1E2621D4C}" dt="2020-12-22T06:33:07.177" v="4"/>
      <pc:docMkLst>
        <pc:docMk/>
      </pc:docMkLst>
      <pc:sldChg chg="addSp modSp">
        <pc:chgData name="정근채" userId="bf3f9740-ba12-4a95-bdcd-7a89d0b0b3a3" providerId="ADAL" clId="{87EA68B1-10A6-4E95-9E12-EEC1E2621D4C}" dt="2020-12-22T05:30:55.432" v="0"/>
        <pc:sldMkLst>
          <pc:docMk/>
          <pc:sldMk cId="1210531712" sldId="256"/>
        </pc:sldMkLst>
        <pc:picChg chg="add mod">
          <ac:chgData name="정근채" userId="bf3f9740-ba12-4a95-bdcd-7a89d0b0b3a3" providerId="ADAL" clId="{87EA68B1-10A6-4E95-9E12-EEC1E2621D4C}" dt="2020-12-22T05:30:55.432" v="0"/>
          <ac:picMkLst>
            <pc:docMk/>
            <pc:sldMk cId="1210531712" sldId="256"/>
            <ac:picMk id="4" creationId="{37C422BB-6E73-47EE-A8B8-A90AD37245BE}"/>
          </ac:picMkLst>
        </pc:picChg>
      </pc:sldChg>
      <pc:sldChg chg="addSp modSp">
        <pc:chgData name="정근채" userId="bf3f9740-ba12-4a95-bdcd-7a89d0b0b3a3" providerId="ADAL" clId="{87EA68B1-10A6-4E95-9E12-EEC1E2621D4C}" dt="2020-12-22T05:30:55.432" v="0"/>
        <pc:sldMkLst>
          <pc:docMk/>
          <pc:sldMk cId="2622151317" sldId="257"/>
        </pc:sldMkLst>
        <pc:picChg chg="add mod">
          <ac:chgData name="정근채" userId="bf3f9740-ba12-4a95-bdcd-7a89d0b0b3a3" providerId="ADAL" clId="{87EA68B1-10A6-4E95-9E12-EEC1E2621D4C}" dt="2020-12-22T05:30:55.432" v="0"/>
          <ac:picMkLst>
            <pc:docMk/>
            <pc:sldMk cId="2622151317" sldId="257"/>
            <ac:picMk id="5" creationId="{85DA28CA-BEAC-41C9-845D-D050D46357B3}"/>
          </ac:picMkLst>
        </pc:picChg>
        <pc:inkChg chg="add">
          <ac:chgData name="정근채" userId="bf3f9740-ba12-4a95-bdcd-7a89d0b0b3a3" providerId="ADAL" clId="{87EA68B1-10A6-4E95-9E12-EEC1E2621D4C}" dt="2020-12-22T05:30:55.432" v="0"/>
          <ac:inkMkLst>
            <pc:docMk/>
            <pc:sldMk cId="2622151317" sldId="257"/>
            <ac:inkMk id="3" creationId="{A701E26A-2B76-4D73-8EEB-29947B2A3EB4}"/>
          </ac:inkMkLst>
        </pc:inkChg>
      </pc:sldChg>
      <pc:sldChg chg="addSp modSp">
        <pc:chgData name="정근채" userId="bf3f9740-ba12-4a95-bdcd-7a89d0b0b3a3" providerId="ADAL" clId="{87EA68B1-10A6-4E95-9E12-EEC1E2621D4C}" dt="2020-12-22T05:51:43.692" v="2"/>
        <pc:sldMkLst>
          <pc:docMk/>
          <pc:sldMk cId="703231732" sldId="258"/>
        </pc:sldMkLst>
        <pc:picChg chg="add mod">
          <ac:chgData name="정근채" userId="bf3f9740-ba12-4a95-bdcd-7a89d0b0b3a3" providerId="ADAL" clId="{87EA68B1-10A6-4E95-9E12-EEC1E2621D4C}" dt="2020-12-22T05:51:43.692" v="2"/>
          <ac:picMkLst>
            <pc:docMk/>
            <pc:sldMk cId="703231732" sldId="258"/>
            <ac:picMk id="14" creationId="{E5815C1E-530D-4732-99EA-FF190FEA96E9}"/>
          </ac:picMkLst>
        </pc:picChg>
        <pc:inkChg chg="add">
          <ac:chgData name="정근채" userId="bf3f9740-ba12-4a95-bdcd-7a89d0b0b3a3" providerId="ADAL" clId="{87EA68B1-10A6-4E95-9E12-EEC1E2621D4C}" dt="2020-12-22T05:51:43.692" v="2"/>
          <ac:inkMkLst>
            <pc:docMk/>
            <pc:sldMk cId="703231732" sldId="258"/>
            <ac:inkMk id="11" creationId="{4B3463FD-EE8C-4459-B240-ADA667C4F1DC}"/>
          </ac:inkMkLst>
        </pc:inkChg>
      </pc:sldChg>
      <pc:sldChg chg="addSp modSp">
        <pc:chgData name="정근채" userId="bf3f9740-ba12-4a95-bdcd-7a89d0b0b3a3" providerId="ADAL" clId="{87EA68B1-10A6-4E95-9E12-EEC1E2621D4C}" dt="2020-12-22T06:12:52.398" v="3"/>
        <pc:sldMkLst>
          <pc:docMk/>
          <pc:sldMk cId="3803076469" sldId="259"/>
        </pc:sldMkLst>
        <pc:picChg chg="add mod">
          <ac:chgData name="정근채" userId="bf3f9740-ba12-4a95-bdcd-7a89d0b0b3a3" providerId="ADAL" clId="{87EA68B1-10A6-4E95-9E12-EEC1E2621D4C}" dt="2020-12-22T06:12:52.398" v="3"/>
          <ac:picMkLst>
            <pc:docMk/>
            <pc:sldMk cId="3803076469" sldId="259"/>
            <ac:picMk id="6" creationId="{3F22E15E-E448-4319-B5CA-C6E586B05FE1}"/>
          </ac:picMkLst>
        </pc:picChg>
        <pc:inkChg chg="add">
          <ac:chgData name="정근채" userId="bf3f9740-ba12-4a95-bdcd-7a89d0b0b3a3" providerId="ADAL" clId="{87EA68B1-10A6-4E95-9E12-EEC1E2621D4C}" dt="2020-12-22T06:12:52.398" v="3"/>
          <ac:inkMkLst>
            <pc:docMk/>
            <pc:sldMk cId="3803076469" sldId="259"/>
            <ac:inkMk id="3" creationId="{35863783-2B96-4431-86FC-C79483104BB3}"/>
          </ac:inkMkLst>
        </pc:inkChg>
      </pc:sldChg>
      <pc:sldChg chg="addSp modSp">
        <pc:chgData name="정근채" userId="bf3f9740-ba12-4a95-bdcd-7a89d0b0b3a3" providerId="ADAL" clId="{87EA68B1-10A6-4E95-9E12-EEC1E2621D4C}" dt="2020-12-22T06:33:07.177" v="4"/>
        <pc:sldMkLst>
          <pc:docMk/>
          <pc:sldMk cId="2534574594" sldId="260"/>
        </pc:sldMkLst>
        <pc:picChg chg="add mod">
          <ac:chgData name="정근채" userId="bf3f9740-ba12-4a95-bdcd-7a89d0b0b3a3" providerId="ADAL" clId="{87EA68B1-10A6-4E95-9E12-EEC1E2621D4C}" dt="2020-12-22T06:33:07.177" v="4"/>
          <ac:picMkLst>
            <pc:docMk/>
            <pc:sldMk cId="2534574594" sldId="260"/>
            <ac:picMk id="15" creationId="{BD07B776-59A3-445F-A591-77948EDB4015}"/>
          </ac:picMkLst>
        </pc:picChg>
        <pc:inkChg chg="add">
          <ac:chgData name="정근채" userId="bf3f9740-ba12-4a95-bdcd-7a89d0b0b3a3" providerId="ADAL" clId="{87EA68B1-10A6-4E95-9E12-EEC1E2621D4C}" dt="2020-12-22T06:33:07.177" v="4"/>
          <ac:inkMkLst>
            <pc:docMk/>
            <pc:sldMk cId="2534574594" sldId="260"/>
            <ac:inkMk id="6" creationId="{A6A174F8-82B1-497E-B31F-40E50484C4B6}"/>
          </ac:inkMkLst>
        </pc:inkChg>
      </pc:sldChg>
      <pc:sldChg chg="addSp modSp">
        <pc:chgData name="정근채" userId="bf3f9740-ba12-4a95-bdcd-7a89d0b0b3a3" providerId="ADAL" clId="{87EA68B1-10A6-4E95-9E12-EEC1E2621D4C}" dt="2020-12-22T05:30:55.432" v="0"/>
        <pc:sldMkLst>
          <pc:docMk/>
          <pc:sldMk cId="2400768863" sldId="276"/>
        </pc:sldMkLst>
        <pc:picChg chg="add mod">
          <ac:chgData name="정근채" userId="bf3f9740-ba12-4a95-bdcd-7a89d0b0b3a3" providerId="ADAL" clId="{87EA68B1-10A6-4E95-9E12-EEC1E2621D4C}" dt="2020-12-22T05:30:55.432" v="0"/>
          <ac:picMkLst>
            <pc:docMk/>
            <pc:sldMk cId="2400768863" sldId="276"/>
            <ac:picMk id="3" creationId="{D5F20F1E-B9E1-4248-AB1F-6699BE929B26}"/>
          </ac:picMkLst>
        </pc:picChg>
        <pc:inkChg chg="add">
          <ac:chgData name="정근채" userId="bf3f9740-ba12-4a95-bdcd-7a89d0b0b3a3" providerId="ADAL" clId="{87EA68B1-10A6-4E95-9E12-EEC1E2621D4C}" dt="2020-12-22T05:30:55.432" v="0"/>
          <ac:inkMkLst>
            <pc:docMk/>
            <pc:sldMk cId="2400768863" sldId="276"/>
            <ac:inkMk id="2" creationId="{47CC796D-2ED1-464C-9828-6231A17CDFCE}"/>
          </ac:inkMkLst>
        </pc:inkChg>
      </pc:sldChg>
      <pc:sldChg chg="addSp modSp">
        <pc:chgData name="정근채" userId="bf3f9740-ba12-4a95-bdcd-7a89d0b0b3a3" providerId="ADAL" clId="{87EA68B1-10A6-4E95-9E12-EEC1E2621D4C}" dt="2020-12-22T05:51:43.692" v="2"/>
        <pc:sldMkLst>
          <pc:docMk/>
          <pc:sldMk cId="25361469" sldId="292"/>
        </pc:sldMkLst>
        <pc:picChg chg="add mod">
          <ac:chgData name="정근채" userId="bf3f9740-ba12-4a95-bdcd-7a89d0b0b3a3" providerId="ADAL" clId="{87EA68B1-10A6-4E95-9E12-EEC1E2621D4C}" dt="2020-12-22T05:51:43.692" v="2"/>
          <ac:picMkLst>
            <pc:docMk/>
            <pc:sldMk cId="25361469" sldId="292"/>
            <ac:picMk id="16" creationId="{BE3C5713-D3BB-4EE1-A486-6DE42084168E}"/>
          </ac:picMkLst>
        </pc:picChg>
        <pc:inkChg chg="add">
          <ac:chgData name="정근채" userId="bf3f9740-ba12-4a95-bdcd-7a89d0b0b3a3" providerId="ADAL" clId="{87EA68B1-10A6-4E95-9E12-EEC1E2621D4C}" dt="2020-12-22T05:51:43.692" v="2"/>
          <ac:inkMkLst>
            <pc:docMk/>
            <pc:sldMk cId="25361469" sldId="292"/>
            <ac:inkMk id="3" creationId="{F507FF00-9D51-4C78-AEBE-42D6B10D088D}"/>
          </ac:inkMkLst>
        </pc:inkChg>
      </pc:sldChg>
      <pc:sldChg chg="addSp modSp">
        <pc:chgData name="정근채" userId="bf3f9740-ba12-4a95-bdcd-7a89d0b0b3a3" providerId="ADAL" clId="{87EA68B1-10A6-4E95-9E12-EEC1E2621D4C}" dt="2020-12-22T06:12:52.398" v="3"/>
        <pc:sldMkLst>
          <pc:docMk/>
          <pc:sldMk cId="2111535866" sldId="293"/>
        </pc:sldMkLst>
        <pc:picChg chg="add mod">
          <ac:chgData name="정근채" userId="bf3f9740-ba12-4a95-bdcd-7a89d0b0b3a3" providerId="ADAL" clId="{87EA68B1-10A6-4E95-9E12-EEC1E2621D4C}" dt="2020-12-22T06:12:52.398" v="3"/>
          <ac:picMkLst>
            <pc:docMk/>
            <pc:sldMk cId="2111535866" sldId="293"/>
            <ac:picMk id="9" creationId="{A5693C7B-636C-4D3B-BE47-19E90B9F8226}"/>
          </ac:picMkLst>
        </pc:picChg>
        <pc:inkChg chg="add">
          <ac:chgData name="정근채" userId="bf3f9740-ba12-4a95-bdcd-7a89d0b0b3a3" providerId="ADAL" clId="{87EA68B1-10A6-4E95-9E12-EEC1E2621D4C}" dt="2020-12-22T06:12:52.398" v="3"/>
          <ac:inkMkLst>
            <pc:docMk/>
            <pc:sldMk cId="2111535866" sldId="293"/>
            <ac:inkMk id="8" creationId="{25926A00-53D7-4150-A0ED-6FE56B7696CF}"/>
          </ac:inkMkLst>
        </pc:inkChg>
      </pc:sldChg>
      <pc:sldChg chg="addSp modSp">
        <pc:chgData name="정근채" userId="bf3f9740-ba12-4a95-bdcd-7a89d0b0b3a3" providerId="ADAL" clId="{87EA68B1-10A6-4E95-9E12-EEC1E2621D4C}" dt="2020-12-22T06:33:07.177" v="4"/>
        <pc:sldMkLst>
          <pc:docMk/>
          <pc:sldMk cId="2701528129" sldId="294"/>
        </pc:sldMkLst>
        <pc:picChg chg="add mod">
          <ac:chgData name="정근채" userId="bf3f9740-ba12-4a95-bdcd-7a89d0b0b3a3" providerId="ADAL" clId="{87EA68B1-10A6-4E95-9E12-EEC1E2621D4C}" dt="2020-12-22T06:33:07.177" v="4"/>
          <ac:picMkLst>
            <pc:docMk/>
            <pc:sldMk cId="2701528129" sldId="294"/>
            <ac:picMk id="28" creationId="{35D740CB-FABD-4682-A169-64F2042B91E8}"/>
          </ac:picMkLst>
        </pc:picChg>
        <pc:inkChg chg="add">
          <ac:chgData name="정근채" userId="bf3f9740-ba12-4a95-bdcd-7a89d0b0b3a3" providerId="ADAL" clId="{87EA68B1-10A6-4E95-9E12-EEC1E2621D4C}" dt="2020-12-22T06:33:07.177" v="4"/>
          <ac:inkMkLst>
            <pc:docMk/>
            <pc:sldMk cId="2701528129" sldId="294"/>
            <ac:inkMk id="6" creationId="{06DAEF3E-6412-483C-A5F9-09C28353ED28}"/>
          </ac:inkMkLst>
        </pc:inkChg>
      </pc:sldChg>
      <pc:sldChg chg="addSp modSp">
        <pc:chgData name="정근채" userId="bf3f9740-ba12-4a95-bdcd-7a89d0b0b3a3" providerId="ADAL" clId="{87EA68B1-10A6-4E95-9E12-EEC1E2621D4C}" dt="2020-12-22T06:33:07.177" v="4"/>
        <pc:sldMkLst>
          <pc:docMk/>
          <pc:sldMk cId="3573709062" sldId="295"/>
        </pc:sldMkLst>
        <pc:picChg chg="add mod">
          <ac:chgData name="정근채" userId="bf3f9740-ba12-4a95-bdcd-7a89d0b0b3a3" providerId="ADAL" clId="{87EA68B1-10A6-4E95-9E12-EEC1E2621D4C}" dt="2020-12-22T06:33:07.177" v="4"/>
          <ac:picMkLst>
            <pc:docMk/>
            <pc:sldMk cId="3573709062" sldId="295"/>
            <ac:picMk id="14" creationId="{5C1B09D0-1006-4E22-8894-7CB81EB26621}"/>
          </ac:picMkLst>
        </pc:picChg>
        <pc:inkChg chg="add">
          <ac:chgData name="정근채" userId="bf3f9740-ba12-4a95-bdcd-7a89d0b0b3a3" providerId="ADAL" clId="{87EA68B1-10A6-4E95-9E12-EEC1E2621D4C}" dt="2020-12-22T06:33:07.177" v="4"/>
          <ac:inkMkLst>
            <pc:docMk/>
            <pc:sldMk cId="3573709062" sldId="295"/>
            <ac:inkMk id="3" creationId="{3172C2AD-1869-410A-9398-4C601B2CF35C}"/>
          </ac:inkMkLst>
        </pc:inkChg>
      </pc:sldChg>
      <pc:sldChg chg="addSp modSp">
        <pc:chgData name="정근채" userId="bf3f9740-ba12-4a95-bdcd-7a89d0b0b3a3" providerId="ADAL" clId="{87EA68B1-10A6-4E95-9E12-EEC1E2621D4C}" dt="2020-12-22T06:33:07.177" v="4"/>
        <pc:sldMkLst>
          <pc:docMk/>
          <pc:sldMk cId="516427581" sldId="296"/>
        </pc:sldMkLst>
        <pc:picChg chg="add mod">
          <ac:chgData name="정근채" userId="bf3f9740-ba12-4a95-bdcd-7a89d0b0b3a3" providerId="ADAL" clId="{87EA68B1-10A6-4E95-9E12-EEC1E2621D4C}" dt="2020-12-22T06:33:07.177" v="4"/>
          <ac:picMkLst>
            <pc:docMk/>
            <pc:sldMk cId="516427581" sldId="296"/>
            <ac:picMk id="14" creationId="{84ADD5D5-C198-42A3-BAEA-BAABBF21A46B}"/>
          </ac:picMkLst>
        </pc:picChg>
        <pc:inkChg chg="add">
          <ac:chgData name="정근채" userId="bf3f9740-ba12-4a95-bdcd-7a89d0b0b3a3" providerId="ADAL" clId="{87EA68B1-10A6-4E95-9E12-EEC1E2621D4C}" dt="2020-12-22T06:33:07.177" v="4"/>
          <ac:inkMkLst>
            <pc:docMk/>
            <pc:sldMk cId="516427581" sldId="296"/>
            <ac:inkMk id="12" creationId="{448EB025-1CC2-452C-AED3-424F8B4DD4BA}"/>
          </ac:inkMkLst>
        </pc:inkChg>
      </pc:sldChg>
      <pc:sldChg chg="addSp modSp">
        <pc:chgData name="정근채" userId="bf3f9740-ba12-4a95-bdcd-7a89d0b0b3a3" providerId="ADAL" clId="{87EA68B1-10A6-4E95-9E12-EEC1E2621D4C}" dt="2020-12-22T05:33:04.821" v="1"/>
        <pc:sldMkLst>
          <pc:docMk/>
          <pc:sldMk cId="431545164" sldId="297"/>
        </pc:sldMkLst>
        <pc:picChg chg="add mod">
          <ac:chgData name="정근채" userId="bf3f9740-ba12-4a95-bdcd-7a89d0b0b3a3" providerId="ADAL" clId="{87EA68B1-10A6-4E95-9E12-EEC1E2621D4C}" dt="2020-12-22T05:30:55.432" v="0"/>
          <ac:picMkLst>
            <pc:docMk/>
            <pc:sldMk cId="431545164" sldId="297"/>
            <ac:picMk id="11" creationId="{3FE02B2B-1CF9-4C67-A7F2-97C605381BFD}"/>
          </ac:picMkLst>
        </pc:picChg>
        <pc:inkChg chg="add">
          <ac:chgData name="정근채" userId="bf3f9740-ba12-4a95-bdcd-7a89d0b0b3a3" providerId="ADAL" clId="{87EA68B1-10A6-4E95-9E12-EEC1E2621D4C}" dt="2020-12-22T05:30:55.432" v="0"/>
          <ac:inkMkLst>
            <pc:docMk/>
            <pc:sldMk cId="431545164" sldId="297"/>
            <ac:inkMk id="7" creationId="{90E33B7A-613F-49A6-B5A2-ADEB5E4C1E2E}"/>
          </ac:inkMkLst>
        </pc:inkChg>
        <pc:inkChg chg="add">
          <ac:chgData name="정근채" userId="bf3f9740-ba12-4a95-bdcd-7a89d0b0b3a3" providerId="ADAL" clId="{87EA68B1-10A6-4E95-9E12-EEC1E2621D4C}" dt="2020-12-22T05:33:04.821" v="1"/>
          <ac:inkMkLst>
            <pc:docMk/>
            <pc:sldMk cId="431545164" sldId="297"/>
            <ac:inkMk id="12" creationId="{5084A366-0F7D-4006-A368-EE89164D06BC}"/>
          </ac:inkMkLst>
        </pc:inkChg>
      </pc:sldChg>
      <pc:sldChg chg="addSp modSp">
        <pc:chgData name="정근채" userId="bf3f9740-ba12-4a95-bdcd-7a89d0b0b3a3" providerId="ADAL" clId="{87EA68B1-10A6-4E95-9E12-EEC1E2621D4C}" dt="2020-12-22T06:12:52.398" v="3"/>
        <pc:sldMkLst>
          <pc:docMk/>
          <pc:sldMk cId="978927423" sldId="298"/>
        </pc:sldMkLst>
        <pc:picChg chg="add mod">
          <ac:chgData name="정근채" userId="bf3f9740-ba12-4a95-bdcd-7a89d0b0b3a3" providerId="ADAL" clId="{87EA68B1-10A6-4E95-9E12-EEC1E2621D4C}" dt="2020-12-22T06:12:52.398" v="3"/>
          <ac:picMkLst>
            <pc:docMk/>
            <pc:sldMk cId="978927423" sldId="298"/>
            <ac:picMk id="8" creationId="{9226416B-1F56-43B2-9E37-F8A471F69224}"/>
          </ac:picMkLst>
        </pc:picChg>
        <pc:inkChg chg="add">
          <ac:chgData name="정근채" userId="bf3f9740-ba12-4a95-bdcd-7a89d0b0b3a3" providerId="ADAL" clId="{87EA68B1-10A6-4E95-9E12-EEC1E2621D4C}" dt="2020-12-22T06:12:52.398" v="3"/>
          <ac:inkMkLst>
            <pc:docMk/>
            <pc:sldMk cId="978927423" sldId="298"/>
            <ac:inkMk id="7" creationId="{9E9769F3-8C86-48DB-BF92-A40776C7CC7C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20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13.95349" units="1/cm"/>
          <inkml:channelProperty channel="Y" name="resolution" value="115.46392" units="1/cm"/>
          <inkml:channelProperty channel="T" name="resolution" value="1" units="1/dev"/>
        </inkml:channelProperties>
      </inkml:inkSource>
      <inkml:timestamp xml:id="ts0" timeString="2020-12-22T05:17:07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26184 17673 0,'0'0'1,"0"0"-1,0 0 0,0 0 0,0-11 0,10 11 0,-10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C635-F260-4FB4-B6E1-8800D1C98B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0009-7104-4E0F-9A76-8DA5E1A4E907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50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B1DC-6F2C-4318-8FD5-894A46247A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4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1A7-AC67-4510-8A1B-77B38964C245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A978-EA9D-4635-9AF4-4BB416FDA3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93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BC97-B34E-404E-AFE8-882E13E7D5B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01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1DF-BD58-4CC3-B635-884198F6E94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15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544F-4253-4F9C-BB86-7AFF7714AA73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9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CFBA-BE98-4FC7-A956-B249959A84E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0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7A2-B079-4CFA-96C7-96A00ED9EF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94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8FA-B6AB-42BB-B11A-2B91711039F8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5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2A10-673B-4A5F-8F41-6EE669B9C82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CHAPTER 12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PROJECT CASH FLOW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12.4 Comparison of Payment Schemes (1/4)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3289382"/>
            <a:ext cx="8970264" cy="2752010"/>
          </a:xfrm>
        </p:spPr>
      </p:pic>
      <p:sp>
        <p:nvSpPr>
          <p:cNvPr id="8" name="직사각형 7"/>
          <p:cNvSpPr/>
          <p:nvPr/>
        </p:nvSpPr>
        <p:spPr>
          <a:xfrm>
            <a:off x="2747716" y="5987020"/>
            <a:ext cx="4410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12.6 ROR for small bar chart problem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420911" y="3836152"/>
            <a:ext cx="142407" cy="539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692872" y="3690556"/>
            <a:ext cx="8194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비용 </a:t>
            </a:r>
            <a:r>
              <a:rPr lang="en-US" altLang="ko-KR" sz="1000" b="1" dirty="0">
                <a:solidFill>
                  <a:srgbClr val="FF0000"/>
                </a:solidFill>
              </a:rPr>
              <a:t>+ </a:t>
            </a:r>
            <a:r>
              <a:rPr lang="ko-KR" altLang="en-US" sz="1000" b="1" dirty="0">
                <a:solidFill>
                  <a:srgbClr val="FF0000"/>
                </a:solidFill>
              </a:rPr>
              <a:t>이자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004510" y="5324484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수익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57562" y="1623787"/>
            <a:ext cx="3152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The IRR for a given sequence of payments and expenditures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869" y="1570167"/>
            <a:ext cx="3605260" cy="55600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t="34149"/>
          <a:stretch/>
        </p:blipFill>
        <p:spPr>
          <a:xfrm>
            <a:off x="4145747" y="2038663"/>
            <a:ext cx="4702431" cy="982602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4009869" y="1461541"/>
            <a:ext cx="3605260" cy="16863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455924" y="3178184"/>
            <a:ext cx="46137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수익률은 수익의 현재가치와 비용의 현재가치의 합을 </a:t>
            </a:r>
            <a:r>
              <a:rPr lang="en-US" altLang="ko-KR" sz="1000" b="1" dirty="0">
                <a:solidFill>
                  <a:srgbClr val="FF0000"/>
                </a:solidFill>
              </a:rPr>
              <a:t>0</a:t>
            </a:r>
            <a:r>
              <a:rPr lang="ko-KR" altLang="en-US" sz="1000" b="1" dirty="0">
                <a:solidFill>
                  <a:srgbClr val="FF0000"/>
                </a:solidFill>
              </a:rPr>
              <a:t>으로</a:t>
            </a:r>
            <a:r>
              <a:rPr lang="en-US" altLang="ko-KR" sz="1000" b="1" dirty="0">
                <a:solidFill>
                  <a:srgbClr val="FF0000"/>
                </a:solidFill>
              </a:rPr>
              <a:t> </a:t>
            </a:r>
            <a:r>
              <a:rPr lang="ko-KR" altLang="en-US" sz="1000" b="1" dirty="0">
                <a:solidFill>
                  <a:srgbClr val="FF0000"/>
                </a:solidFill>
              </a:rPr>
              <a:t>만들어 주는 이자율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7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12.4 Comparison of Payment Schemes (2/4)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07" y="1337710"/>
            <a:ext cx="7232630" cy="522356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509417" y="4380103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20%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88316" y="4380103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25%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978082" y="4380103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22%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687171" y="5569704"/>
            <a:ext cx="747950" cy="2914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617635" y="5278255"/>
            <a:ext cx="570681" cy="2914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왼쪽 중괄호 2"/>
          <p:cNvSpPr/>
          <p:nvPr/>
        </p:nvSpPr>
        <p:spPr>
          <a:xfrm rot="16200000">
            <a:off x="6415501" y="3011699"/>
            <a:ext cx="189759" cy="3526007"/>
          </a:xfrm>
          <a:prstGeom prst="leftBrac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083019" y="4877852"/>
            <a:ext cx="8547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 err="1">
                <a:solidFill>
                  <a:srgbClr val="FF0000"/>
                </a:solidFill>
              </a:rPr>
              <a:t>보간법</a:t>
            </a:r>
            <a:r>
              <a:rPr lang="ko-KR" altLang="en-US" sz="1000" b="1" dirty="0">
                <a:solidFill>
                  <a:srgbClr val="FF0000"/>
                </a:solidFill>
              </a:rPr>
              <a:t> 이용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 flipH="1">
            <a:off x="2907161" y="4988210"/>
            <a:ext cx="3228778" cy="11981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42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12.4 Comparison of Payment Schemes (3/4)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73021" y="6084954"/>
            <a:ext cx="8759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12.7 ROR for small bar chart problem with </a:t>
            </a:r>
            <a:r>
              <a:rPr lang="en-US" altLang="ko-KR" dirty="0">
                <a:solidFill>
                  <a:srgbClr val="FF0000"/>
                </a:solidFill>
              </a:rPr>
              <a:t>mobilization payment</a:t>
            </a:r>
            <a:r>
              <a:rPr lang="en-US" altLang="ko-KR" dirty="0"/>
              <a:t> : </a:t>
            </a:r>
            <a:r>
              <a:rPr lang="ko-KR" altLang="en-US" sz="1400" dirty="0">
                <a:solidFill>
                  <a:srgbClr val="0000FF"/>
                </a:solidFill>
              </a:rPr>
              <a:t>동원 지불 </a:t>
            </a:r>
            <a:r>
              <a:rPr lang="en-US" altLang="ko-KR" dirty="0">
                <a:solidFill>
                  <a:srgbClr val="0000FF"/>
                </a:solidFill>
              </a:rPr>
              <a:t>$20,000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63" y="4335339"/>
            <a:ext cx="5558792" cy="1725876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02" y="1437364"/>
            <a:ext cx="8049914" cy="2705424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943002" y="2227177"/>
            <a:ext cx="5505423" cy="1290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943002" y="3642990"/>
            <a:ext cx="5505423" cy="1290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943002" y="2891219"/>
            <a:ext cx="5505423" cy="129012"/>
          </a:xfrm>
          <a:prstGeom prst="round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718706" y="5428263"/>
            <a:ext cx="508242" cy="164325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503320" y="5504955"/>
            <a:ext cx="508242" cy="164325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783480" y="5752728"/>
            <a:ext cx="508242" cy="164325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756873" y="5900211"/>
            <a:ext cx="579034" cy="164325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6765664" y="5428263"/>
            <a:ext cx="508242" cy="164325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742304" y="4490266"/>
            <a:ext cx="508242" cy="16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485622" y="4384078"/>
            <a:ext cx="508242" cy="16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4783480" y="4313285"/>
            <a:ext cx="508242" cy="16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5780471" y="4614152"/>
            <a:ext cx="508242" cy="16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139835" y="3742581"/>
            <a:ext cx="8451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</a:rPr>
              <a:t>최대 신용 규모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cxnSp>
        <p:nvCxnSpPr>
          <p:cNvPr id="20" name="직선 화살표 연결선 19"/>
          <p:cNvCxnSpPr>
            <a:stCxn id="15" idx="1"/>
          </p:cNvCxnSpPr>
          <p:nvPr/>
        </p:nvCxnSpPr>
        <p:spPr>
          <a:xfrm flipH="1" flipV="1">
            <a:off x="3226948" y="5504955"/>
            <a:ext cx="3538716" cy="547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2460C52-8790-402D-8FA0-4818AC181ACC}"/>
              </a:ext>
            </a:extLst>
          </p:cNvPr>
          <p:cNvSpPr/>
          <p:nvPr/>
        </p:nvSpPr>
        <p:spPr>
          <a:xfrm>
            <a:off x="6448425" y="5588669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$37,500 </a:t>
            </a:r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000" b="1" dirty="0">
                <a:solidFill>
                  <a:srgbClr val="FF0000"/>
                </a:solidFill>
              </a:rPr>
              <a:t> $17,500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33F53AA-EA7B-47B4-888B-98BDB3F4671F}"/>
              </a:ext>
            </a:extLst>
          </p:cNvPr>
          <p:cNvSpPr/>
          <p:nvPr/>
        </p:nvSpPr>
        <p:spPr>
          <a:xfrm>
            <a:off x="2517665" y="5602313"/>
            <a:ext cx="9268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>
                <a:solidFill>
                  <a:srgbClr val="FF0000"/>
                </a:solidFill>
              </a:rPr>
              <a:t>$0 </a:t>
            </a:r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000" b="1" dirty="0">
                <a:solidFill>
                  <a:srgbClr val="FF0000"/>
                </a:solidFill>
              </a:rPr>
              <a:t> $17,500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24" name="왼쪽 중괄호 23">
            <a:extLst>
              <a:ext uri="{FF2B5EF4-FFF2-40B4-BE49-F238E27FC236}">
                <a16:creationId xmlns:a16="http://schemas.microsoft.com/office/drawing/2014/main" id="{F28DC01B-D984-4C36-AEB8-3E0509D7B474}"/>
              </a:ext>
            </a:extLst>
          </p:cNvPr>
          <p:cNvSpPr/>
          <p:nvPr/>
        </p:nvSpPr>
        <p:spPr>
          <a:xfrm>
            <a:off x="710955" y="1962150"/>
            <a:ext cx="150088" cy="151447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왼쪽 중괄호 24">
            <a:extLst>
              <a:ext uri="{FF2B5EF4-FFF2-40B4-BE49-F238E27FC236}">
                <a16:creationId xmlns:a16="http://schemas.microsoft.com/office/drawing/2014/main" id="{14C0079E-4D1A-4A54-801B-9732105B5BB8}"/>
              </a:ext>
            </a:extLst>
          </p:cNvPr>
          <p:cNvSpPr/>
          <p:nvPr/>
        </p:nvSpPr>
        <p:spPr>
          <a:xfrm>
            <a:off x="710955" y="3521869"/>
            <a:ext cx="150088" cy="40235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E79144-CB66-4239-AC9C-A7FA9B1A4765}"/>
              </a:ext>
            </a:extLst>
          </p:cNvPr>
          <p:cNvSpPr txBox="1"/>
          <p:nvPr/>
        </p:nvSpPr>
        <p:spPr>
          <a:xfrm>
            <a:off x="359569" y="254031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ym typeface="Wingdings" panose="05000000000000000000" pitchFamily="2" charset="2"/>
              </a:rPr>
              <a:t>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EA37F3-55FB-4E32-938E-FA9F223456E1}"/>
              </a:ext>
            </a:extLst>
          </p:cNvPr>
          <p:cNvSpPr txBox="1"/>
          <p:nvPr/>
        </p:nvSpPr>
        <p:spPr>
          <a:xfrm>
            <a:off x="359569" y="353837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ym typeface="Wingdings" panose="05000000000000000000" pitchFamily="2" charset="2"/>
              </a:rPr>
              <a:t>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528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12.4 Comparison of Payment Schemes (4/4)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62" y="1324438"/>
            <a:ext cx="7873672" cy="512282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344235" y="4409600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30%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939091" y="5362358"/>
            <a:ext cx="806762" cy="2914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188316" y="4409600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32%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9866" y="4409600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34%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814449" y="5011146"/>
            <a:ext cx="570681" cy="2914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7846142" y="5350715"/>
            <a:ext cx="0" cy="2772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7844160" y="5407653"/>
            <a:ext cx="9220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dirty="0">
                <a:solidFill>
                  <a:srgbClr val="0000FF"/>
                </a:solidFill>
              </a:rPr>
              <a:t>수익률 증가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762A2F0-8886-4700-B216-A9E0309015A4}"/>
              </a:ext>
            </a:extLst>
          </p:cNvPr>
          <p:cNvSpPr/>
          <p:nvPr/>
        </p:nvSpPr>
        <p:spPr>
          <a:xfrm>
            <a:off x="6806966" y="5710745"/>
            <a:ext cx="11464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20.45% </a:t>
            </a:r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000" b="1" dirty="0">
                <a:solidFill>
                  <a:srgbClr val="FF0000"/>
                </a:solidFill>
              </a:rPr>
              <a:t> 32.62%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0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718096"/>
            <a:ext cx="92489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장 </a:t>
            </a:r>
            <a:r>
              <a:rPr lang="en-US" altLang="ko-KR" dirty="0"/>
              <a:t>	History and Basic Concepts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장 </a:t>
            </a:r>
            <a:r>
              <a:rPr lang="en-US" altLang="ko-KR" dirty="0"/>
              <a:t>	Preparing the Bid Package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장 </a:t>
            </a:r>
            <a:r>
              <a:rPr lang="en-US" altLang="ko-KR" dirty="0"/>
              <a:t>	Issues During Construction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장 </a:t>
            </a:r>
            <a:r>
              <a:rPr lang="en-US" altLang="ko-KR" dirty="0"/>
              <a:t>	Contracts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장 </a:t>
            </a:r>
            <a:r>
              <a:rPr lang="en-US" altLang="ko-KR" dirty="0"/>
              <a:t>	Legal Structure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6</a:t>
            </a:r>
            <a:r>
              <a:rPr lang="ko-KR" altLang="en-US" dirty="0"/>
              <a:t>장 </a:t>
            </a:r>
            <a:r>
              <a:rPr lang="en-US" altLang="ko-KR" dirty="0"/>
              <a:t>	Impact of Taxes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장 </a:t>
            </a:r>
            <a:r>
              <a:rPr lang="en-US" altLang="ko-KR" dirty="0"/>
              <a:t>	Project Planning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8</a:t>
            </a:r>
            <a:r>
              <a:rPr lang="ko-KR" altLang="en-US" dirty="0"/>
              <a:t>장 </a:t>
            </a:r>
            <a:r>
              <a:rPr lang="en-US" altLang="ko-KR" dirty="0"/>
              <a:t>	Project Scheduling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9</a:t>
            </a:r>
            <a:r>
              <a:rPr lang="ko-KR" altLang="en-US" dirty="0"/>
              <a:t>장 </a:t>
            </a:r>
            <a:r>
              <a:rPr lang="en-US" altLang="ko-KR" dirty="0"/>
              <a:t>	Scheduling: Program Evaluation and Review Technique Networks and Linear Operations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10</a:t>
            </a:r>
            <a:r>
              <a:rPr lang="ko-KR" altLang="en-US" dirty="0"/>
              <a:t>장 </a:t>
            </a:r>
            <a:r>
              <a:rPr lang="en-US" altLang="ko-KR" dirty="0"/>
              <a:t>	Resource-Related and Advanced Linear Scheduling Techniques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	The Mathematics of Money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12</a:t>
            </a:r>
            <a:r>
              <a:rPr lang="ko-KR" altLang="en-US" dirty="0">
                <a:solidFill>
                  <a:srgbClr val="FF0000"/>
                </a:solidFill>
              </a:rPr>
              <a:t>장 </a:t>
            </a:r>
            <a:r>
              <a:rPr lang="en-US" altLang="ko-KR" dirty="0">
                <a:solidFill>
                  <a:srgbClr val="FF0000"/>
                </a:solidFill>
              </a:rPr>
              <a:t>	Project Cash Flow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13</a:t>
            </a:r>
            <a:r>
              <a:rPr lang="ko-KR" altLang="en-US" dirty="0"/>
              <a:t>장 </a:t>
            </a:r>
            <a:r>
              <a:rPr lang="en-US" altLang="ko-KR" dirty="0"/>
              <a:t>	Project Funding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14</a:t>
            </a:r>
            <a:r>
              <a:rPr lang="ko-KR" altLang="en-US" dirty="0"/>
              <a:t>장 </a:t>
            </a:r>
            <a:r>
              <a:rPr lang="en-US" altLang="ko-KR" dirty="0"/>
              <a:t>	Equipment Ownership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15</a:t>
            </a:r>
            <a:r>
              <a:rPr lang="ko-KR" altLang="en-US" dirty="0"/>
              <a:t>장 </a:t>
            </a:r>
            <a:r>
              <a:rPr lang="en-US" altLang="ko-KR" dirty="0"/>
              <a:t>	Equipment Productivity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16</a:t>
            </a:r>
            <a:r>
              <a:rPr lang="ko-KR" altLang="en-US" dirty="0"/>
              <a:t>장 </a:t>
            </a:r>
            <a:r>
              <a:rPr lang="en-US" altLang="ko-KR" dirty="0"/>
              <a:t>	Construction Labor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17</a:t>
            </a:r>
            <a:r>
              <a:rPr lang="ko-KR" altLang="en-US" dirty="0"/>
              <a:t>장 </a:t>
            </a:r>
            <a:r>
              <a:rPr lang="en-US" altLang="ko-KR" dirty="0"/>
              <a:t>	Estimating Process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18</a:t>
            </a:r>
            <a:r>
              <a:rPr lang="ko-KR" altLang="en-US" dirty="0"/>
              <a:t>장 </a:t>
            </a:r>
            <a:r>
              <a:rPr lang="en-US" altLang="ko-KR" dirty="0"/>
              <a:t>	Cost Control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19</a:t>
            </a:r>
            <a:r>
              <a:rPr lang="ko-KR" altLang="en-US" dirty="0"/>
              <a:t>장 </a:t>
            </a:r>
            <a:r>
              <a:rPr lang="en-US" altLang="ko-KR" dirty="0"/>
              <a:t>	Materials Management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20</a:t>
            </a:r>
            <a:r>
              <a:rPr lang="ko-KR" altLang="en-US" dirty="0"/>
              <a:t>장 </a:t>
            </a:r>
            <a:r>
              <a:rPr lang="en-US" altLang="ko-KR" dirty="0"/>
              <a:t>	Safety</a:t>
            </a:r>
          </a:p>
        </p:txBody>
      </p: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12.1 Cash Flow Projection (1/2)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81038" y="1808163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projection of income and expense</a:t>
            </a:r>
            <a:r>
              <a:rPr lang="en-US" altLang="ko-KR" sz="1800" dirty="0"/>
              <a:t> during the life of a project can be developed from several </a:t>
            </a:r>
            <a:r>
              <a:rPr lang="en-US" altLang="ko-KR" sz="1800" dirty="0">
                <a:solidFill>
                  <a:srgbClr val="FF0000"/>
                </a:solidFill>
              </a:rPr>
              <a:t>time-scheduling aids</a:t>
            </a:r>
            <a:r>
              <a:rPr lang="en-US" altLang="ko-KR" sz="1800" dirty="0"/>
              <a:t> used by the contractor. </a:t>
            </a:r>
            <a:r>
              <a:rPr lang="ko-KR" altLang="en-US" sz="1400" dirty="0">
                <a:solidFill>
                  <a:srgbClr val="0000FF"/>
                </a:solidFill>
              </a:rPr>
              <a:t>스케줄링 도구를 이용하여 프로젝트 기간 내 발생하는 수입과 비용 추산 가능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owner requires the contractor to provide an </a:t>
            </a:r>
            <a:r>
              <a:rPr lang="en-US" altLang="ko-KR" sz="1800" dirty="0">
                <a:solidFill>
                  <a:srgbClr val="FF0000"/>
                </a:solidFill>
              </a:rPr>
              <a:t>S-curve</a:t>
            </a:r>
            <a:r>
              <a:rPr lang="en-US" altLang="ko-KR" sz="1800" dirty="0"/>
              <a:t> of estimated progress and costs across the life of the project.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발주자는 시공사에 시간 축과 </a:t>
            </a:r>
            <a:r>
              <a:rPr lang="ko-KR" altLang="en-US" sz="1400" dirty="0" err="1">
                <a:solidFill>
                  <a:srgbClr val="0000FF"/>
                </a:solidFill>
              </a:rPr>
              <a:t>준공률</a:t>
            </a:r>
            <a:r>
              <a:rPr lang="ko-KR" altLang="en-US" sz="1400" dirty="0">
                <a:solidFill>
                  <a:srgbClr val="0000FF"/>
                </a:solidFill>
              </a:rPr>
              <a:t> 축을 갖는 </a:t>
            </a:r>
            <a:r>
              <a:rPr lang="en-US" altLang="ko-KR" sz="1800" dirty="0">
                <a:solidFill>
                  <a:srgbClr val="0000FF"/>
                </a:solidFill>
              </a:rPr>
              <a:t>S-Curve (Production</a:t>
            </a:r>
            <a:r>
              <a:rPr lang="ko-KR" altLang="en-US" sz="1800" dirty="0">
                <a:solidFill>
                  <a:srgbClr val="0000FF"/>
                </a:solidFill>
              </a:rPr>
              <a:t> </a:t>
            </a:r>
            <a:r>
              <a:rPr lang="en-US" altLang="ko-KR" sz="1800" dirty="0">
                <a:solidFill>
                  <a:srgbClr val="0000FF"/>
                </a:solidFill>
              </a:rPr>
              <a:t>curve, Objective chart) </a:t>
            </a:r>
            <a:r>
              <a:rPr lang="ko-KR" altLang="en-US" sz="1400" dirty="0">
                <a:solidFill>
                  <a:srgbClr val="0000FF"/>
                </a:solidFill>
              </a:rPr>
              <a:t>제공을 요구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contractor develops this by constructing a simple bar chart of the project, </a:t>
            </a:r>
            <a:r>
              <a:rPr lang="en-US" altLang="ko-KR" sz="1800" dirty="0">
                <a:solidFill>
                  <a:srgbClr val="FF0000"/>
                </a:solidFill>
              </a:rPr>
              <a:t>assigning costs to the bars</a:t>
            </a:r>
            <a:r>
              <a:rPr lang="en-US" altLang="ko-KR" sz="1800" dirty="0"/>
              <a:t>, and smoothly connecting the projected amounts of expenditures over time. </a:t>
            </a:r>
            <a:r>
              <a:rPr lang="ko-KR" altLang="en-US" sz="1400" dirty="0">
                <a:solidFill>
                  <a:srgbClr val="0000FF"/>
                </a:solidFill>
              </a:rPr>
              <a:t>시공사는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공정별로 바차트에 비용을 할당한 후 이를 </a:t>
            </a:r>
            <a:r>
              <a:rPr lang="ko-KR" altLang="en-US" sz="1400" dirty="0" err="1">
                <a:solidFill>
                  <a:srgbClr val="0000FF"/>
                </a:solidFill>
              </a:rPr>
              <a:t>스무딩</a:t>
            </a:r>
            <a:r>
              <a:rPr lang="en-US" altLang="ko-KR" sz="1800" dirty="0">
                <a:solidFill>
                  <a:srgbClr val="0000FF"/>
                </a:solidFill>
              </a:rPr>
              <a:t>(Smoothing)</a:t>
            </a:r>
            <a:r>
              <a:rPr lang="ko-KR" altLang="en-US" sz="1400" dirty="0">
                <a:solidFill>
                  <a:srgbClr val="0000FF"/>
                </a:solidFill>
              </a:rPr>
              <a:t>하여 </a:t>
            </a:r>
            <a:r>
              <a:rPr lang="en-US" altLang="ko-KR" sz="1800" dirty="0">
                <a:solidFill>
                  <a:srgbClr val="0000FF"/>
                </a:solidFill>
              </a:rPr>
              <a:t>S-Curve</a:t>
            </a:r>
            <a:r>
              <a:rPr lang="ko-KR" altLang="en-US" sz="1400" dirty="0">
                <a:solidFill>
                  <a:srgbClr val="0000FF"/>
                </a:solidFill>
              </a:rPr>
              <a:t>를 작성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12.1 Cash Flow Projection (2/2)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942287" y="6169900"/>
            <a:ext cx="402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12.1 Development of the S-curve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82" y="1652919"/>
            <a:ext cx="4719680" cy="4368300"/>
          </a:xfrm>
          <a:prstGeom prst="rect">
            <a:avLst/>
          </a:prstGeom>
        </p:spPr>
      </p:pic>
      <p:sp>
        <p:nvSpPr>
          <p:cNvPr id="3" name="아래쪽 화살표 2"/>
          <p:cNvSpPr/>
          <p:nvPr/>
        </p:nvSpPr>
        <p:spPr>
          <a:xfrm>
            <a:off x="5075226" y="4019902"/>
            <a:ext cx="276162" cy="36821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709" y="1627903"/>
            <a:ext cx="2547873" cy="1064137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4688601" y="3283248"/>
            <a:ext cx="484816" cy="1350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stCxn id="6" idx="3"/>
            <a:endCxn id="15" idx="1"/>
          </p:cNvCxnSpPr>
          <p:nvPr/>
        </p:nvCxnSpPr>
        <p:spPr>
          <a:xfrm flipV="1">
            <a:off x="5173417" y="2535304"/>
            <a:ext cx="2579411" cy="81545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모서리가 둥근 직사각형 14"/>
          <p:cNvSpPr/>
          <p:nvPr/>
        </p:nvSpPr>
        <p:spPr>
          <a:xfrm>
            <a:off x="7752828" y="2419462"/>
            <a:ext cx="734521" cy="2316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5084A366-0F7D-4006-A368-EE89164D06BC}"/>
                  </a:ext>
                </a:extLst>
              </p14:cNvPr>
              <p14:cNvContentPartPr/>
              <p14:nvPr/>
            </p14:nvContentPartPr>
            <p14:xfrm>
              <a:off x="9426240" y="6358320"/>
              <a:ext cx="3960" cy="432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5084A366-0F7D-4006-A368-EE89164D06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16880" y="6348960"/>
                <a:ext cx="2268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154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12.2 Cash Flow to the Contractor (1/2)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1" y="2640096"/>
            <a:ext cx="8136113" cy="3164044"/>
          </a:xfrm>
        </p:spPr>
      </p:pic>
      <p:sp>
        <p:nvSpPr>
          <p:cNvPr id="6" name="직사각형 5"/>
          <p:cNvSpPr/>
          <p:nvPr/>
        </p:nvSpPr>
        <p:spPr>
          <a:xfrm>
            <a:off x="2756979" y="5895580"/>
            <a:ext cx="43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12.2 Expenses and payments profiles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72392" y="1597464"/>
            <a:ext cx="8761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Pay = 1.25(indirect expense + direct expense) − 0.10[1.25(indirect expense + direct expense)]</a:t>
            </a:r>
          </a:p>
          <a:p>
            <a:r>
              <a:rPr lang="en-US" altLang="ko-KR" dirty="0"/>
              <a:t>       = 1.125(indirect expense + direct expense)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702016" y="1364473"/>
            <a:ext cx="1785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Profit or markup: 25%</a:t>
            </a:r>
            <a:endParaRPr lang="ko-KR" altLang="en-US" sz="14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1198605" y="1675196"/>
            <a:ext cx="415403" cy="2316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5064538" y="1675196"/>
            <a:ext cx="415403" cy="2316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00019" y="1364473"/>
            <a:ext cx="4472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Retainage: 10% </a:t>
            </a:r>
            <a:r>
              <a:rPr lang="ko-KR" altLang="en-US" sz="1100" dirty="0" err="1">
                <a:solidFill>
                  <a:srgbClr val="0000FF"/>
                </a:solidFill>
              </a:rPr>
              <a:t>지불유예금</a:t>
            </a:r>
            <a:r>
              <a:rPr lang="en-US" altLang="ko-KR" sz="1100" dirty="0">
                <a:solidFill>
                  <a:srgbClr val="0000FF"/>
                </a:solidFill>
              </a:rPr>
              <a:t>: </a:t>
            </a:r>
            <a:r>
              <a:rPr lang="ko-KR" altLang="en-US" sz="1100" dirty="0">
                <a:solidFill>
                  <a:srgbClr val="0000FF"/>
                </a:solidFill>
              </a:rPr>
              <a:t>공정이 </a:t>
            </a:r>
            <a:r>
              <a:rPr lang="en-US" altLang="ko-KR" sz="1100" dirty="0">
                <a:solidFill>
                  <a:srgbClr val="0000FF"/>
                </a:solidFill>
              </a:rPr>
              <a:t>50%</a:t>
            </a:r>
            <a:r>
              <a:rPr lang="ko-KR" altLang="en-US" sz="1100" dirty="0">
                <a:solidFill>
                  <a:srgbClr val="0000FF"/>
                </a:solidFill>
              </a:rPr>
              <a:t>를 넘어서면 부과하지 않음</a:t>
            </a: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540682" y="5191828"/>
            <a:ext cx="113532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2633134" y="5175696"/>
            <a:ext cx="10150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30</a:t>
            </a:r>
            <a:r>
              <a:rPr lang="ko-KR" altLang="en-US" sz="1000" b="1" dirty="0">
                <a:solidFill>
                  <a:srgbClr val="FF0000"/>
                </a:solidFill>
              </a:rPr>
              <a:t>일 지연 지급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333511" y="4967041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1.25</a:t>
            </a:r>
            <a:r>
              <a:rPr lang="en-US" altLang="ko-KR" sz="1000" b="1" dirty="0">
                <a:solidFill>
                  <a:srgbClr val="FF0000"/>
                </a:solidFill>
                <a:sym typeface="Symbol" panose="05050102010706020507" pitchFamily="18" charset="2"/>
              </a:rPr>
              <a:t>30 – 0.12530</a:t>
            </a:r>
          </a:p>
          <a:p>
            <a:r>
              <a:rPr lang="en-US" altLang="ko-KR" sz="1000" b="1" dirty="0">
                <a:solidFill>
                  <a:srgbClr val="FF0000"/>
                </a:solidFill>
                <a:sym typeface="Symbol" panose="05050102010706020507" pitchFamily="18" charset="2"/>
              </a:rPr>
              <a:t>= 1.125  30 = 33.75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993541" y="4300712"/>
            <a:ext cx="8066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1.125 </a:t>
            </a:r>
            <a:r>
              <a:rPr lang="en-US" altLang="ko-KR" sz="1000" b="1" dirty="0">
                <a:solidFill>
                  <a:srgbClr val="FF0000"/>
                </a:solidFill>
                <a:sym typeface="Symbol" panose="05050102010706020507" pitchFamily="18" charset="2"/>
              </a:rPr>
              <a:t> 100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 flipV="1">
            <a:off x="3689905" y="4222118"/>
            <a:ext cx="1110781" cy="1929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5009646" y="2668514"/>
            <a:ext cx="17059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1.25 </a:t>
            </a:r>
            <a:r>
              <a:rPr lang="en-US" altLang="ko-KR" sz="1000" b="1" dirty="0">
                <a:solidFill>
                  <a:srgbClr val="FF0000"/>
                </a:solidFill>
                <a:sym typeface="Symbol" panose="05050102010706020507" pitchFamily="18" charset="2"/>
              </a:rPr>
              <a:t> 180 – 12.5(Retainage)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 flipV="1">
            <a:off x="4800172" y="3087605"/>
            <a:ext cx="1281509" cy="4777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1858667" y="2322389"/>
            <a:ext cx="2554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Total Expense : $200,000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Total Bid Price : $250,000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194100" y="3229208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>
                <a:solidFill>
                  <a:srgbClr val="0000FF"/>
                </a:solidFill>
              </a:rPr>
              <a:t>비용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5547380" y="4783118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>
                <a:solidFill>
                  <a:srgbClr val="0000FF"/>
                </a:solidFill>
              </a:rPr>
              <a:t>수입</a:t>
            </a:r>
            <a:endParaRPr lang="ko-KR" alt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4814827" y="3809455"/>
            <a:ext cx="7809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>
                <a:solidFill>
                  <a:srgbClr val="0000FF"/>
                </a:solidFill>
              </a:rPr>
              <a:t>자금</a:t>
            </a:r>
            <a:r>
              <a:rPr lang="en-US" altLang="ko-KR" sz="1100" dirty="0">
                <a:solidFill>
                  <a:srgbClr val="0000FF"/>
                </a:solidFill>
              </a:rPr>
              <a:t> </a:t>
            </a:r>
            <a:r>
              <a:rPr lang="ko-KR" altLang="en-US" sz="1100" dirty="0">
                <a:solidFill>
                  <a:srgbClr val="0000FF"/>
                </a:solidFill>
              </a:rPr>
              <a:t>부족</a:t>
            </a:r>
            <a:endParaRPr lang="ko-KR" altLang="en-US" dirty="0"/>
          </a:p>
        </p:txBody>
      </p:sp>
      <p:cxnSp>
        <p:nvCxnSpPr>
          <p:cNvPr id="25" name="직선 화살표 연결선 24"/>
          <p:cNvCxnSpPr/>
          <p:nvPr/>
        </p:nvCxnSpPr>
        <p:spPr>
          <a:xfrm flipV="1">
            <a:off x="6081681" y="2793650"/>
            <a:ext cx="1176763" cy="5561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6625659" y="2421406"/>
            <a:ext cx="7409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1.25 </a:t>
            </a:r>
            <a:r>
              <a:rPr lang="en-US" altLang="ko-KR" sz="1000" b="1" dirty="0">
                <a:solidFill>
                  <a:srgbClr val="FF0000"/>
                </a:solidFill>
                <a:sym typeface="Symbol" panose="05050102010706020507" pitchFamily="18" charset="2"/>
              </a:rPr>
              <a:t> 200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3F50923-7D39-40D3-8E16-C5F08B74904B}"/>
              </a:ext>
            </a:extLst>
          </p:cNvPr>
          <p:cNvSpPr/>
          <p:nvPr/>
        </p:nvSpPr>
        <p:spPr>
          <a:xfrm>
            <a:off x="6143155" y="4245793"/>
            <a:ext cx="20922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Symbol" panose="05050102010706020507" pitchFamily="18" charset="2"/>
              </a:rPr>
              <a:t>누적</a:t>
            </a:r>
            <a:r>
              <a:rPr lang="en-US" altLang="ko-KR" sz="1000" b="1" dirty="0">
                <a:solidFill>
                  <a:srgbClr val="FF0000"/>
                </a:solidFill>
                <a:sym typeface="Symbol" panose="05050102010706020507" pitchFamily="18" charset="2"/>
              </a:rPr>
              <a:t> Retainage = 125 – 112.5 = 12.5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44AC9E4-9FE5-4299-8D60-2ABC5C11682E}"/>
              </a:ext>
            </a:extLst>
          </p:cNvPr>
          <p:cNvCxnSpPr/>
          <p:nvPr/>
        </p:nvCxnSpPr>
        <p:spPr>
          <a:xfrm flipH="1" flipV="1">
            <a:off x="6216650" y="2870200"/>
            <a:ext cx="1822450" cy="1428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3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12.2 Cash Flow to the Contractor (2/2)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668701" y="6021306"/>
            <a:ext cx="6568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12.3 Influence of front (or mobilization) payment on profiles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16" y="3529587"/>
            <a:ext cx="5579161" cy="2325983"/>
          </a:xfrm>
        </p:spPr>
      </p:pic>
      <p:sp>
        <p:nvSpPr>
          <p:cNvPr id="8" name="직사각형 7"/>
          <p:cNvSpPr/>
          <p:nvPr/>
        </p:nvSpPr>
        <p:spPr>
          <a:xfrm>
            <a:off x="6171034" y="3785155"/>
            <a:ext cx="23150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dirty="0">
                <a:solidFill>
                  <a:srgbClr val="FF0000"/>
                </a:solidFill>
              </a:rPr>
              <a:t>자금</a:t>
            </a:r>
            <a:r>
              <a:rPr lang="en-US" altLang="ko-KR" sz="1100" b="1" dirty="0">
                <a:solidFill>
                  <a:srgbClr val="FF0000"/>
                </a:solidFill>
              </a:rPr>
              <a:t> </a:t>
            </a:r>
            <a:r>
              <a:rPr lang="ko-KR" altLang="en-US" sz="1100" b="1" dirty="0">
                <a:solidFill>
                  <a:srgbClr val="FF0000"/>
                </a:solidFill>
              </a:rPr>
              <a:t>부족 완화</a:t>
            </a:r>
            <a:r>
              <a:rPr lang="en-US" altLang="ko-KR" sz="1100" b="1" dirty="0">
                <a:solidFill>
                  <a:srgbClr val="FF0000"/>
                </a:solidFill>
              </a:rPr>
              <a:t>  </a:t>
            </a:r>
            <a:r>
              <a:rPr lang="en-US" altLang="ko-KR" sz="11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100" b="1" dirty="0">
                <a:solidFill>
                  <a:srgbClr val="FF0000"/>
                </a:solidFill>
                <a:sym typeface="Wingdings" panose="05000000000000000000" pitchFamily="2" charset="2"/>
              </a:rPr>
              <a:t>금융 비용 절감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681038" y="1808163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prime rate</a:t>
            </a:r>
            <a:r>
              <a:rPr lang="en-US" altLang="ko-KR" sz="1800" dirty="0"/>
              <a:t> is the interest rate charged preferred customers who are rated as </a:t>
            </a:r>
            <a:r>
              <a:rPr lang="en-US" altLang="ko-KR" sz="1800" dirty="0">
                <a:solidFill>
                  <a:srgbClr val="FF0000"/>
                </a:solidFill>
              </a:rPr>
              <a:t>reliable</a:t>
            </a:r>
            <a:r>
              <a:rPr lang="en-US" altLang="ko-KR" sz="1800" dirty="0"/>
              <a:t> and who represent an extremely small risk of default. </a:t>
            </a:r>
            <a:r>
              <a:rPr lang="ko-KR" altLang="en-US" sz="1400" dirty="0">
                <a:solidFill>
                  <a:srgbClr val="0000FF"/>
                </a:solidFill>
              </a:rPr>
              <a:t>기본 이율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최소의 위험을 가진 고객에 대한 이자율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Construction Contractor = Prime Rate + Customer Risk. </a:t>
            </a:r>
            <a:r>
              <a:rPr lang="ko-KR" altLang="en-US" sz="1400" dirty="0">
                <a:solidFill>
                  <a:srgbClr val="0000FF"/>
                </a:solidFill>
              </a:rPr>
              <a:t>대출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이율 </a:t>
            </a:r>
            <a:r>
              <a:rPr lang="en-US" altLang="ko-KR" sz="1400" dirty="0">
                <a:solidFill>
                  <a:srgbClr val="0000FF"/>
                </a:solidFill>
              </a:rPr>
              <a:t>= </a:t>
            </a:r>
            <a:r>
              <a:rPr lang="ko-KR" altLang="en-US" sz="1400" dirty="0">
                <a:solidFill>
                  <a:srgbClr val="0000FF"/>
                </a:solidFill>
              </a:rPr>
              <a:t>기본 이율 </a:t>
            </a:r>
            <a:r>
              <a:rPr lang="en-US" altLang="ko-KR" sz="1400" dirty="0">
                <a:solidFill>
                  <a:srgbClr val="0000FF"/>
                </a:solidFill>
              </a:rPr>
              <a:t>+ </a:t>
            </a:r>
            <a:r>
              <a:rPr lang="ko-KR" altLang="en-US" sz="1400" dirty="0">
                <a:solidFill>
                  <a:srgbClr val="0000FF"/>
                </a:solidFill>
              </a:rPr>
              <a:t>위험 할증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선수금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착수금 지급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 err="1">
                <a:solidFill>
                  <a:srgbClr val="0000FF"/>
                </a:solidFill>
              </a:rPr>
              <a:t>시공자에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대한 신뢰가 있는 경우 금융비용 절감을 위해 발주자가 지급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금융비용 절감으로 인해 원가절감 효과 발생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351388" y="3820838"/>
            <a:ext cx="810071" cy="1902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659434" y="4923483"/>
            <a:ext cx="10150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선수금</a:t>
            </a:r>
            <a:r>
              <a:rPr lang="en-US" altLang="ko-KR" sz="1000" b="1" dirty="0">
                <a:solidFill>
                  <a:srgbClr val="FF0000"/>
                </a:solidFill>
              </a:rPr>
              <a:t>, </a:t>
            </a:r>
            <a:r>
              <a:rPr lang="ko-KR" altLang="en-US" sz="1000" b="1" dirty="0">
                <a:solidFill>
                  <a:srgbClr val="FF0000"/>
                </a:solidFill>
              </a:rPr>
              <a:t>착수금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2" name="직선 화살표 연결선 11"/>
          <p:cNvCxnSpPr>
            <a:endCxn id="10" idx="1"/>
          </p:cNvCxnSpPr>
          <p:nvPr/>
        </p:nvCxnSpPr>
        <p:spPr>
          <a:xfrm flipV="1">
            <a:off x="3688285" y="3915960"/>
            <a:ext cx="1663103" cy="11383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2646822" y="5433668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</a:rPr>
              <a:t>동원지불</a:t>
            </a:r>
            <a:endParaRPr lang="ko-KR" altLang="en-US" sz="1100" b="1" dirty="0">
              <a:solidFill>
                <a:srgbClr val="0000FF"/>
              </a:solidFill>
            </a:endParaRPr>
          </a:p>
        </p:txBody>
      </p:sp>
      <p:pic>
        <p:nvPicPr>
          <p:cNvPr id="13" name="내용 개체 틀 4">
            <a:extLst>
              <a:ext uri="{FF2B5EF4-FFF2-40B4-BE49-F238E27FC236}">
                <a16:creationId xmlns:a16="http://schemas.microsoft.com/office/drawing/2014/main" id="{0EFBFC4F-6F83-4F0F-A955-60D0B5E876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18066" b="4798"/>
          <a:stretch/>
        </p:blipFill>
        <p:spPr>
          <a:xfrm>
            <a:off x="7169214" y="4454551"/>
            <a:ext cx="2315058" cy="937864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92CF02D8-3FFE-49DC-8783-639D8280412F}"/>
              </a:ext>
            </a:extLst>
          </p:cNvPr>
          <p:cNvSpPr/>
          <p:nvPr/>
        </p:nvSpPr>
        <p:spPr>
          <a:xfrm>
            <a:off x="8111806" y="490165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>
                <a:solidFill>
                  <a:srgbClr val="0000FF"/>
                </a:solidFill>
              </a:rPr>
              <a:t>자금</a:t>
            </a:r>
            <a:endParaRPr lang="en-US" altLang="ko-KR" sz="1000" dirty="0">
              <a:solidFill>
                <a:srgbClr val="0000FF"/>
              </a:solidFill>
            </a:endParaRPr>
          </a:p>
          <a:p>
            <a:r>
              <a:rPr lang="ko-KR" altLang="en-US" sz="1000" dirty="0">
                <a:solidFill>
                  <a:srgbClr val="0000FF"/>
                </a:solidFill>
              </a:rPr>
              <a:t>부족</a:t>
            </a:r>
            <a:endParaRPr lang="ko-KR" altLang="en-US" sz="1400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A8E266C-759E-492E-9D2A-5F74A50DF14A}"/>
              </a:ext>
            </a:extLst>
          </p:cNvPr>
          <p:cNvCxnSpPr>
            <a:cxnSpLocks/>
          </p:cNvCxnSpPr>
          <p:nvPr/>
        </p:nvCxnSpPr>
        <p:spPr>
          <a:xfrm flipH="1">
            <a:off x="2565400" y="5092700"/>
            <a:ext cx="5937250" cy="4000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1E2F6B4-56B2-4386-96A6-6981CD0851E2}"/>
              </a:ext>
            </a:extLst>
          </p:cNvPr>
          <p:cNvSpPr/>
          <p:nvPr/>
        </p:nvSpPr>
        <p:spPr>
          <a:xfrm>
            <a:off x="7527632" y="5369559"/>
            <a:ext cx="17315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>
                <a:solidFill>
                  <a:srgbClr val="0000FF"/>
                </a:solidFill>
              </a:rPr>
              <a:t>대금지급을 </a:t>
            </a:r>
            <a:r>
              <a:rPr lang="en-US" altLang="ko-KR" sz="1100" b="1" dirty="0">
                <a:solidFill>
                  <a:srgbClr val="0000FF"/>
                </a:solidFill>
              </a:rPr>
              <a:t>3</a:t>
            </a:r>
            <a:r>
              <a:rPr lang="ko-KR" altLang="en-US" sz="1100" b="1" dirty="0">
                <a:solidFill>
                  <a:srgbClr val="0000FF"/>
                </a:solidFill>
              </a:rPr>
              <a:t>개월 앞당김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36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6" y="1772716"/>
            <a:ext cx="9570104" cy="360322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12.3 Overdraft Requirements (1/3)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2941732" y="2006771"/>
            <a:ext cx="506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/>
              <a:t>2</a:t>
            </a:r>
            <a:r>
              <a:rPr lang="ko-KR" altLang="en-US" sz="1000" b="1" dirty="0"/>
              <a:t>월중</a:t>
            </a:r>
            <a:endParaRPr lang="ko-KR" altLang="en-US" sz="1100" b="1" dirty="0"/>
          </a:p>
        </p:txBody>
      </p:sp>
      <p:cxnSp>
        <p:nvCxnSpPr>
          <p:cNvPr id="23" name="직선 연결선 22"/>
          <p:cNvCxnSpPr/>
          <p:nvPr/>
        </p:nvCxnSpPr>
        <p:spPr>
          <a:xfrm>
            <a:off x="3540998" y="1988360"/>
            <a:ext cx="0" cy="295185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5062952" y="1988360"/>
            <a:ext cx="0" cy="295185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6627865" y="1988360"/>
            <a:ext cx="0" cy="295185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8278694" y="1988360"/>
            <a:ext cx="0" cy="295185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그림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572" y="2292881"/>
            <a:ext cx="217413" cy="170405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8554856" y="2292881"/>
            <a:ext cx="214792" cy="170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954006" y="1719537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/>
              <a:t>기간</a:t>
            </a:r>
            <a:endParaRPr lang="ko-KR" altLang="en-US" sz="1100" b="1" dirty="0"/>
          </a:p>
        </p:txBody>
      </p:sp>
      <p:sp>
        <p:nvSpPr>
          <p:cNvPr id="30" name="직사각형 29"/>
          <p:cNvSpPr/>
          <p:nvPr/>
        </p:nvSpPr>
        <p:spPr>
          <a:xfrm>
            <a:off x="3690435" y="1719537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/>
              <a:t>시점</a:t>
            </a:r>
            <a:endParaRPr lang="ko-KR" altLang="en-US" sz="1100" b="1" dirty="0"/>
          </a:p>
        </p:txBody>
      </p:sp>
      <p:sp>
        <p:nvSpPr>
          <p:cNvPr id="31" name="직사각형 30"/>
          <p:cNvSpPr/>
          <p:nvPr/>
        </p:nvSpPr>
        <p:spPr>
          <a:xfrm>
            <a:off x="3682121" y="1957675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/>
              <a:t>2</a:t>
            </a:r>
            <a:r>
              <a:rPr lang="ko-KR" altLang="en-US" sz="900" b="1" dirty="0"/>
              <a:t>월말</a:t>
            </a:r>
            <a:endParaRPr lang="en-US" altLang="ko-KR" sz="900" b="1" dirty="0"/>
          </a:p>
          <a:p>
            <a:r>
              <a:rPr lang="en-US" altLang="ko-KR" sz="900" b="1" dirty="0"/>
              <a:t>3</a:t>
            </a:r>
            <a:r>
              <a:rPr lang="ko-KR" altLang="en-US" sz="900" b="1" dirty="0"/>
              <a:t>월초</a:t>
            </a:r>
            <a:endParaRPr lang="ko-KR" altLang="en-US" sz="1050" b="1" dirty="0"/>
          </a:p>
        </p:txBody>
      </p:sp>
      <p:sp>
        <p:nvSpPr>
          <p:cNvPr id="32" name="직사각형 31"/>
          <p:cNvSpPr/>
          <p:nvPr/>
        </p:nvSpPr>
        <p:spPr>
          <a:xfrm>
            <a:off x="4426864" y="2006771"/>
            <a:ext cx="506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/>
              <a:t>3</a:t>
            </a:r>
            <a:r>
              <a:rPr lang="ko-KR" altLang="en-US" sz="1000" b="1" dirty="0"/>
              <a:t>월중</a:t>
            </a:r>
            <a:endParaRPr lang="ko-KR" altLang="en-US" sz="1100" b="1" dirty="0"/>
          </a:p>
        </p:txBody>
      </p:sp>
      <p:sp>
        <p:nvSpPr>
          <p:cNvPr id="33" name="직사각형 32"/>
          <p:cNvSpPr/>
          <p:nvPr/>
        </p:nvSpPr>
        <p:spPr>
          <a:xfrm>
            <a:off x="4439138" y="1719537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/>
              <a:t>기간</a:t>
            </a:r>
            <a:endParaRPr lang="ko-KR" altLang="en-US" sz="1100" b="1" dirty="0"/>
          </a:p>
        </p:txBody>
      </p:sp>
      <p:sp>
        <p:nvSpPr>
          <p:cNvPr id="34" name="직사각형 33"/>
          <p:cNvSpPr/>
          <p:nvPr/>
        </p:nvSpPr>
        <p:spPr>
          <a:xfrm>
            <a:off x="681038" y="2836455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비용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798472" y="4364547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이자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185012" y="3521466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수입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219971" y="2867884"/>
            <a:ext cx="884674" cy="1902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219971" y="4376821"/>
            <a:ext cx="2019647" cy="1902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219971" y="3537180"/>
            <a:ext cx="1338805" cy="1902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직선 연결선 39"/>
          <p:cNvCxnSpPr/>
          <p:nvPr/>
        </p:nvCxnSpPr>
        <p:spPr>
          <a:xfrm>
            <a:off x="2755473" y="1988360"/>
            <a:ext cx="0" cy="295185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/>
          <p:cNvSpPr/>
          <p:nvPr/>
        </p:nvSpPr>
        <p:spPr>
          <a:xfrm>
            <a:off x="1087298" y="4537581"/>
            <a:ext cx="11320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조달금리 </a:t>
            </a:r>
            <a:r>
              <a:rPr lang="en-US" altLang="ko-KR" sz="1000" b="1" dirty="0">
                <a:solidFill>
                  <a:srgbClr val="FF0000"/>
                </a:solidFill>
              </a:rPr>
              <a:t>: 1%/</a:t>
            </a:r>
            <a:r>
              <a:rPr lang="ko-KR" altLang="en-US" sz="1000" b="1" dirty="0">
                <a:solidFill>
                  <a:srgbClr val="FF0000"/>
                </a:solidFill>
              </a:rPr>
              <a:t>월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2236427" y="2864815"/>
            <a:ext cx="1175696" cy="1863112"/>
            <a:chOff x="2236427" y="2864815"/>
            <a:chExt cx="1175696" cy="1863112"/>
          </a:xfrm>
        </p:grpSpPr>
        <p:cxnSp>
          <p:nvCxnSpPr>
            <p:cNvPr id="47" name="직선 화살표 연결선 46"/>
            <p:cNvCxnSpPr>
              <a:stCxn id="58" idx="3"/>
            </p:cNvCxnSpPr>
            <p:nvPr/>
          </p:nvCxnSpPr>
          <p:spPr>
            <a:xfrm flipV="1">
              <a:off x="2651146" y="4259018"/>
              <a:ext cx="196382" cy="3737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/>
            <p:cNvCxnSpPr>
              <a:stCxn id="56" idx="2"/>
            </p:cNvCxnSpPr>
            <p:nvPr/>
          </p:nvCxnSpPr>
          <p:spPr>
            <a:xfrm flipH="1">
              <a:off x="2884351" y="3055059"/>
              <a:ext cx="281679" cy="112417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직사각형 50"/>
            <p:cNvSpPr/>
            <p:nvPr/>
          </p:nvSpPr>
          <p:spPr>
            <a:xfrm>
              <a:off x="2740680" y="4105464"/>
              <a:ext cx="223448" cy="25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solidFill>
                    <a:srgbClr val="FF0000"/>
                  </a:solidFill>
                </a:rPr>
                <a:t>+</a:t>
              </a:r>
              <a:endParaRPr lang="ko-KR" altLang="en-US" dirty="0"/>
            </a:p>
          </p:txBody>
        </p:sp>
        <p:sp>
          <p:nvSpPr>
            <p:cNvPr id="56" name="모서리가 둥근 직사각형 55"/>
            <p:cNvSpPr/>
            <p:nvPr/>
          </p:nvSpPr>
          <p:spPr>
            <a:xfrm>
              <a:off x="2919937" y="2864815"/>
              <a:ext cx="492186" cy="190244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2236427" y="4537683"/>
              <a:ext cx="414719" cy="190244"/>
            </a:xfrm>
            <a:prstGeom prst="roundRect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2919937" y="4192478"/>
              <a:ext cx="492186" cy="190244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2930513" y="2864815"/>
            <a:ext cx="1998330" cy="1863112"/>
            <a:chOff x="2236427" y="2864815"/>
            <a:chExt cx="1998330" cy="1863112"/>
          </a:xfrm>
        </p:grpSpPr>
        <p:cxnSp>
          <p:nvCxnSpPr>
            <p:cNvPr id="75" name="직선 화살표 연결선 74"/>
            <p:cNvCxnSpPr>
              <a:stCxn id="79" idx="3"/>
            </p:cNvCxnSpPr>
            <p:nvPr/>
          </p:nvCxnSpPr>
          <p:spPr>
            <a:xfrm flipV="1">
              <a:off x="2701066" y="4265154"/>
              <a:ext cx="937508" cy="36765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화살표 연결선 75"/>
            <p:cNvCxnSpPr>
              <a:stCxn id="78" idx="2"/>
            </p:cNvCxnSpPr>
            <p:nvPr/>
          </p:nvCxnSpPr>
          <p:spPr>
            <a:xfrm flipH="1">
              <a:off x="3718354" y="3055059"/>
              <a:ext cx="270310" cy="110576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직사각형 76"/>
            <p:cNvSpPr/>
            <p:nvPr/>
          </p:nvSpPr>
          <p:spPr>
            <a:xfrm>
              <a:off x="3555323" y="4105464"/>
              <a:ext cx="223448" cy="25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solidFill>
                    <a:srgbClr val="FF0000"/>
                  </a:solidFill>
                </a:rPr>
                <a:t>+</a:t>
              </a:r>
              <a:endParaRPr lang="ko-KR" altLang="en-US" dirty="0"/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3742571" y="2864815"/>
              <a:ext cx="492186" cy="190244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모서리가 둥근 직사각형 78"/>
            <p:cNvSpPr/>
            <p:nvPr/>
          </p:nvSpPr>
          <p:spPr>
            <a:xfrm>
              <a:off x="2236427" y="4537683"/>
              <a:ext cx="464639" cy="190244"/>
            </a:xfrm>
            <a:prstGeom prst="roundRect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모서리가 둥근 직사각형 79"/>
            <p:cNvSpPr/>
            <p:nvPr/>
          </p:nvSpPr>
          <p:spPr>
            <a:xfrm>
              <a:off x="3740120" y="4192478"/>
              <a:ext cx="492186" cy="190244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모서리가 둥근 직사각형 90"/>
            <p:cNvSpPr/>
            <p:nvPr/>
          </p:nvSpPr>
          <p:spPr>
            <a:xfrm>
              <a:off x="2982557" y="3521466"/>
              <a:ext cx="492186" cy="190244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2" name="직선 화살표 연결선 91"/>
            <p:cNvCxnSpPr>
              <a:stCxn id="91" idx="2"/>
            </p:cNvCxnSpPr>
            <p:nvPr/>
          </p:nvCxnSpPr>
          <p:spPr>
            <a:xfrm>
              <a:off x="3228650" y="3711710"/>
              <a:ext cx="403787" cy="48076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직사각형 94"/>
            <p:cNvSpPr/>
            <p:nvPr/>
          </p:nvSpPr>
          <p:spPr>
            <a:xfrm>
              <a:off x="3344552" y="3775194"/>
              <a:ext cx="223448" cy="25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solidFill>
                    <a:srgbClr val="00B050"/>
                  </a:solidFill>
                </a:rPr>
                <a:t>-</a:t>
              </a:r>
              <a:endParaRPr lang="ko-KR" alt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4460071" y="2864815"/>
            <a:ext cx="1998330" cy="1863112"/>
            <a:chOff x="2236427" y="2864815"/>
            <a:chExt cx="1998330" cy="1863112"/>
          </a:xfrm>
        </p:grpSpPr>
        <p:cxnSp>
          <p:nvCxnSpPr>
            <p:cNvPr id="97" name="직선 화살표 연결선 96"/>
            <p:cNvCxnSpPr>
              <a:stCxn id="101" idx="3"/>
            </p:cNvCxnSpPr>
            <p:nvPr/>
          </p:nvCxnSpPr>
          <p:spPr>
            <a:xfrm flipV="1">
              <a:off x="2701066" y="4265154"/>
              <a:ext cx="937508" cy="36765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화살표 연결선 97"/>
            <p:cNvCxnSpPr>
              <a:stCxn id="100" idx="2"/>
            </p:cNvCxnSpPr>
            <p:nvPr/>
          </p:nvCxnSpPr>
          <p:spPr>
            <a:xfrm flipH="1">
              <a:off x="3718354" y="3055059"/>
              <a:ext cx="270310" cy="110576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직사각형 98"/>
            <p:cNvSpPr/>
            <p:nvPr/>
          </p:nvSpPr>
          <p:spPr>
            <a:xfrm>
              <a:off x="3555323" y="4105464"/>
              <a:ext cx="223448" cy="25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solidFill>
                    <a:srgbClr val="FF0000"/>
                  </a:solidFill>
                </a:rPr>
                <a:t>+</a:t>
              </a:r>
              <a:endParaRPr lang="ko-KR" altLang="en-US" dirty="0"/>
            </a:p>
          </p:txBody>
        </p:sp>
        <p:sp>
          <p:nvSpPr>
            <p:cNvPr id="100" name="모서리가 둥근 직사각형 99"/>
            <p:cNvSpPr/>
            <p:nvPr/>
          </p:nvSpPr>
          <p:spPr>
            <a:xfrm>
              <a:off x="3742571" y="2864815"/>
              <a:ext cx="492186" cy="190244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모서리가 둥근 직사각형 100"/>
            <p:cNvSpPr/>
            <p:nvPr/>
          </p:nvSpPr>
          <p:spPr>
            <a:xfrm>
              <a:off x="2236427" y="4537683"/>
              <a:ext cx="464639" cy="190244"/>
            </a:xfrm>
            <a:prstGeom prst="roundRect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모서리가 둥근 직사각형 101"/>
            <p:cNvSpPr/>
            <p:nvPr/>
          </p:nvSpPr>
          <p:spPr>
            <a:xfrm>
              <a:off x="3740120" y="4192478"/>
              <a:ext cx="492186" cy="190244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모서리가 둥근 직사각형 102"/>
            <p:cNvSpPr/>
            <p:nvPr/>
          </p:nvSpPr>
          <p:spPr>
            <a:xfrm>
              <a:off x="2982557" y="3521466"/>
              <a:ext cx="492186" cy="190244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4" name="직선 화살표 연결선 103"/>
            <p:cNvCxnSpPr>
              <a:stCxn id="103" idx="2"/>
            </p:cNvCxnSpPr>
            <p:nvPr/>
          </p:nvCxnSpPr>
          <p:spPr>
            <a:xfrm>
              <a:off x="3228650" y="3711710"/>
              <a:ext cx="403787" cy="48076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직사각형 104"/>
            <p:cNvSpPr/>
            <p:nvPr/>
          </p:nvSpPr>
          <p:spPr>
            <a:xfrm>
              <a:off x="3344552" y="3775194"/>
              <a:ext cx="223448" cy="25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solidFill>
                    <a:srgbClr val="00B050"/>
                  </a:solidFill>
                </a:rPr>
                <a:t>-</a:t>
              </a:r>
              <a:endParaRPr lang="ko-KR" alt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6" name="그룹 105"/>
          <p:cNvGrpSpPr/>
          <p:nvPr/>
        </p:nvGrpSpPr>
        <p:grpSpPr>
          <a:xfrm>
            <a:off x="5963765" y="3521466"/>
            <a:ext cx="2171703" cy="1206461"/>
            <a:chOff x="2060603" y="3521466"/>
            <a:chExt cx="2171703" cy="1206461"/>
          </a:xfrm>
        </p:grpSpPr>
        <p:cxnSp>
          <p:nvCxnSpPr>
            <p:cNvPr id="107" name="직선 화살표 연결선 106"/>
            <p:cNvCxnSpPr>
              <a:stCxn id="111" idx="3"/>
            </p:cNvCxnSpPr>
            <p:nvPr/>
          </p:nvCxnSpPr>
          <p:spPr>
            <a:xfrm flipV="1">
              <a:off x="2551106" y="4265155"/>
              <a:ext cx="1087468" cy="3676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직사각형 108"/>
            <p:cNvSpPr/>
            <p:nvPr/>
          </p:nvSpPr>
          <p:spPr>
            <a:xfrm>
              <a:off x="3555323" y="4105464"/>
              <a:ext cx="223448" cy="25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solidFill>
                    <a:srgbClr val="FF0000"/>
                  </a:solidFill>
                </a:rPr>
                <a:t>+</a:t>
              </a:r>
              <a:endParaRPr lang="ko-KR" altLang="en-US" dirty="0"/>
            </a:p>
          </p:txBody>
        </p:sp>
        <p:sp>
          <p:nvSpPr>
            <p:cNvPr id="111" name="모서리가 둥근 직사각형 110"/>
            <p:cNvSpPr/>
            <p:nvPr/>
          </p:nvSpPr>
          <p:spPr>
            <a:xfrm>
              <a:off x="2060603" y="4537683"/>
              <a:ext cx="490503" cy="190244"/>
            </a:xfrm>
            <a:prstGeom prst="roundRect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모서리가 둥근 직사각형 111"/>
            <p:cNvSpPr/>
            <p:nvPr/>
          </p:nvSpPr>
          <p:spPr>
            <a:xfrm>
              <a:off x="3740120" y="4192478"/>
              <a:ext cx="492186" cy="190244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모서리가 둥근 직사각형 112"/>
            <p:cNvSpPr/>
            <p:nvPr/>
          </p:nvSpPr>
          <p:spPr>
            <a:xfrm>
              <a:off x="2831964" y="3521466"/>
              <a:ext cx="528173" cy="190244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4" name="직선 화살표 연결선 113"/>
            <p:cNvCxnSpPr>
              <a:stCxn id="113" idx="2"/>
            </p:cNvCxnSpPr>
            <p:nvPr/>
          </p:nvCxnSpPr>
          <p:spPr>
            <a:xfrm>
              <a:off x="3096051" y="3711710"/>
              <a:ext cx="536386" cy="48076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직사각형 114"/>
            <p:cNvSpPr/>
            <p:nvPr/>
          </p:nvSpPr>
          <p:spPr>
            <a:xfrm>
              <a:off x="3277045" y="3775194"/>
              <a:ext cx="223448" cy="25351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solidFill>
                    <a:srgbClr val="00B050"/>
                  </a:solidFill>
                </a:rPr>
                <a:t>-</a:t>
              </a:r>
              <a:endParaRPr lang="ko-KR" alt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0" name="그룹 119"/>
          <p:cNvGrpSpPr/>
          <p:nvPr/>
        </p:nvGrpSpPr>
        <p:grpSpPr>
          <a:xfrm>
            <a:off x="7643260" y="3521466"/>
            <a:ext cx="2116129" cy="1206461"/>
            <a:chOff x="2209163" y="3521466"/>
            <a:chExt cx="2116129" cy="1206461"/>
          </a:xfrm>
        </p:grpSpPr>
        <p:cxnSp>
          <p:nvCxnSpPr>
            <p:cNvPr id="121" name="직선 화살표 연결선 120"/>
            <p:cNvCxnSpPr>
              <a:stCxn id="123" idx="3"/>
            </p:cNvCxnSpPr>
            <p:nvPr/>
          </p:nvCxnSpPr>
          <p:spPr>
            <a:xfrm flipV="1">
              <a:off x="2670998" y="4265155"/>
              <a:ext cx="967576" cy="3676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직사각형 121"/>
            <p:cNvSpPr/>
            <p:nvPr/>
          </p:nvSpPr>
          <p:spPr>
            <a:xfrm>
              <a:off x="3555323" y="4105464"/>
              <a:ext cx="223448" cy="25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solidFill>
                    <a:srgbClr val="FF0000"/>
                  </a:solidFill>
                </a:rPr>
                <a:t>+</a:t>
              </a:r>
              <a:endParaRPr lang="ko-KR" altLang="en-US" dirty="0"/>
            </a:p>
          </p:txBody>
        </p:sp>
        <p:sp>
          <p:nvSpPr>
            <p:cNvPr id="123" name="모서리가 둥근 직사각형 122"/>
            <p:cNvSpPr/>
            <p:nvPr/>
          </p:nvSpPr>
          <p:spPr>
            <a:xfrm>
              <a:off x="2209163" y="4537683"/>
              <a:ext cx="461835" cy="190244"/>
            </a:xfrm>
            <a:prstGeom prst="roundRect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모서리가 둥근 직사각형 123"/>
            <p:cNvSpPr/>
            <p:nvPr/>
          </p:nvSpPr>
          <p:spPr>
            <a:xfrm>
              <a:off x="3740119" y="4192478"/>
              <a:ext cx="585173" cy="190244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모서리가 둥근 직사각형 124"/>
            <p:cNvSpPr/>
            <p:nvPr/>
          </p:nvSpPr>
          <p:spPr>
            <a:xfrm>
              <a:off x="2966978" y="3521466"/>
              <a:ext cx="528173" cy="190244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6" name="직선 화살표 연결선 125"/>
            <p:cNvCxnSpPr>
              <a:stCxn id="125" idx="2"/>
            </p:cNvCxnSpPr>
            <p:nvPr/>
          </p:nvCxnSpPr>
          <p:spPr>
            <a:xfrm>
              <a:off x="3231065" y="3711710"/>
              <a:ext cx="423606" cy="46752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직사각형 126"/>
            <p:cNvSpPr/>
            <p:nvPr/>
          </p:nvSpPr>
          <p:spPr>
            <a:xfrm>
              <a:off x="3362963" y="3775194"/>
              <a:ext cx="223448" cy="25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solidFill>
                    <a:srgbClr val="00B050"/>
                  </a:solidFill>
                </a:rPr>
                <a:t>-</a:t>
              </a:r>
              <a:endParaRPr lang="ko-KR" alt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135" name="직사각형 134"/>
          <p:cNvSpPr/>
          <p:nvPr/>
        </p:nvSpPr>
        <p:spPr>
          <a:xfrm>
            <a:off x="3195167" y="5443220"/>
            <a:ext cx="3793026" cy="4001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          101,303 – 33,750 + 80,000 </a:t>
            </a:r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000" b="1" dirty="0">
                <a:solidFill>
                  <a:srgbClr val="FF0000"/>
                </a:solidFill>
              </a:rPr>
              <a:t> 147,553 + 1,476           = 149,029</a:t>
            </a:r>
          </a:p>
          <a:p>
            <a:r>
              <a:rPr lang="en-US" altLang="ko-KR" sz="1000" b="1" dirty="0">
                <a:solidFill>
                  <a:srgbClr val="FF0000"/>
                </a:solidFill>
              </a:rPr>
              <a:t>2</a:t>
            </a:r>
            <a:r>
              <a:rPr lang="ko-KR" altLang="en-US" sz="1000" b="1" dirty="0">
                <a:solidFill>
                  <a:srgbClr val="FF0000"/>
                </a:solidFill>
              </a:rPr>
              <a:t>월 잔고 </a:t>
            </a:r>
            <a:r>
              <a:rPr lang="en-US" altLang="ko-KR" sz="1000" b="1" dirty="0">
                <a:solidFill>
                  <a:srgbClr val="FF0000"/>
                </a:solidFill>
              </a:rPr>
              <a:t>– 3</a:t>
            </a:r>
            <a:r>
              <a:rPr lang="ko-KR" altLang="en-US" sz="1000" b="1" dirty="0">
                <a:solidFill>
                  <a:srgbClr val="FF0000"/>
                </a:solidFill>
              </a:rPr>
              <a:t>월 수입 </a:t>
            </a:r>
            <a:r>
              <a:rPr lang="en-US" altLang="ko-KR" sz="1000" b="1" dirty="0">
                <a:solidFill>
                  <a:srgbClr val="FF0000"/>
                </a:solidFill>
              </a:rPr>
              <a:t>+ 3</a:t>
            </a:r>
            <a:r>
              <a:rPr lang="ko-KR" altLang="en-US" sz="1000" b="1" dirty="0">
                <a:solidFill>
                  <a:srgbClr val="FF0000"/>
                </a:solidFill>
              </a:rPr>
              <a:t>월 비용 </a:t>
            </a:r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 3</a:t>
            </a:r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월 부족 자금 </a:t>
            </a:r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+ </a:t>
            </a:r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이자 </a:t>
            </a:r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= 3</a:t>
            </a:r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월 잔고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2964128" y="5956242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0000FF"/>
                </a:solidFill>
              </a:rPr>
              <a:t>2</a:t>
            </a:r>
            <a:r>
              <a:rPr lang="ko-KR" altLang="en-US" sz="1000" b="1" dirty="0">
                <a:solidFill>
                  <a:srgbClr val="0000FF"/>
                </a:solidFill>
              </a:rPr>
              <a:t>월 대출 필요 잔고</a:t>
            </a:r>
            <a:endParaRPr lang="en-US" altLang="ko-KR" sz="1000" b="1" dirty="0">
              <a:solidFill>
                <a:srgbClr val="0000FF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0000FF"/>
                </a:solidFill>
              </a:rPr>
              <a:t>(</a:t>
            </a:r>
            <a:r>
              <a:rPr lang="ko-KR" altLang="en-US" sz="1000" b="1" dirty="0">
                <a:solidFill>
                  <a:srgbClr val="0000FF"/>
                </a:solidFill>
              </a:rPr>
              <a:t>필요 신용</a:t>
            </a:r>
            <a:r>
              <a:rPr lang="en-US" altLang="ko-KR" sz="1000" b="1" dirty="0">
                <a:solidFill>
                  <a:srgbClr val="0000FF"/>
                </a:solidFill>
              </a:rPr>
              <a:t>)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6057298" y="5956242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0000FF"/>
                </a:solidFill>
              </a:rPr>
              <a:t>3</a:t>
            </a:r>
            <a:r>
              <a:rPr lang="ko-KR" altLang="en-US" sz="1000" b="1" dirty="0">
                <a:solidFill>
                  <a:srgbClr val="0000FF"/>
                </a:solidFill>
              </a:rPr>
              <a:t>월 대출 필요 잔고</a:t>
            </a:r>
            <a:endParaRPr lang="en-US" altLang="ko-KR" sz="1000" b="1" dirty="0">
              <a:solidFill>
                <a:srgbClr val="0000FF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0000FF"/>
                </a:solidFill>
              </a:rPr>
              <a:t>(</a:t>
            </a:r>
            <a:r>
              <a:rPr lang="ko-KR" altLang="en-US" sz="1000" b="1" dirty="0">
                <a:solidFill>
                  <a:srgbClr val="0000FF"/>
                </a:solidFill>
              </a:rPr>
              <a:t>필요 신용</a:t>
            </a:r>
            <a:r>
              <a:rPr lang="en-US" altLang="ko-KR" sz="1000" b="1" dirty="0">
                <a:solidFill>
                  <a:srgbClr val="0000FF"/>
                </a:solidFill>
              </a:rPr>
              <a:t>)</a:t>
            </a:r>
            <a:endParaRPr lang="ko-KR" altLang="en-US" dirty="0">
              <a:solidFill>
                <a:srgbClr val="0000FF"/>
              </a:solidFill>
            </a:endParaRPr>
          </a:p>
        </p:txBody>
      </p:sp>
      <p:cxnSp>
        <p:nvCxnSpPr>
          <p:cNvPr id="141" name="직선 화살표 연결선 140"/>
          <p:cNvCxnSpPr/>
          <p:nvPr/>
        </p:nvCxnSpPr>
        <p:spPr>
          <a:xfrm>
            <a:off x="3540998" y="5799383"/>
            <a:ext cx="0" cy="19638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직선 화살표 연결선 142"/>
          <p:cNvCxnSpPr/>
          <p:nvPr/>
        </p:nvCxnSpPr>
        <p:spPr>
          <a:xfrm>
            <a:off x="6609454" y="5799383"/>
            <a:ext cx="0" cy="19638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 146"/>
          <p:cNvCxnSpPr/>
          <p:nvPr/>
        </p:nvCxnSpPr>
        <p:spPr>
          <a:xfrm>
            <a:off x="3258700" y="5793246"/>
            <a:ext cx="51550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연결선 147"/>
          <p:cNvCxnSpPr/>
          <p:nvPr/>
        </p:nvCxnSpPr>
        <p:spPr>
          <a:xfrm>
            <a:off x="6360774" y="5793246"/>
            <a:ext cx="51550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직사각형 150"/>
          <p:cNvSpPr/>
          <p:nvPr/>
        </p:nvSpPr>
        <p:spPr>
          <a:xfrm>
            <a:off x="4298756" y="4691266"/>
            <a:ext cx="8451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b="1" dirty="0">
                <a:solidFill>
                  <a:srgbClr val="0000FF"/>
                </a:solidFill>
              </a:rPr>
              <a:t>최대 신용 규모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24649782-A886-4916-B386-05344D0969A1}"/>
              </a:ext>
            </a:extLst>
          </p:cNvPr>
          <p:cNvSpPr/>
          <p:nvPr/>
        </p:nvSpPr>
        <p:spPr>
          <a:xfrm>
            <a:off x="5227335" y="1719537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/>
              <a:t>시점</a:t>
            </a:r>
            <a:endParaRPr lang="ko-KR" altLang="en-US" sz="1100" b="1" dirty="0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E4927A89-FE84-4476-952E-7D658E1EF764}"/>
              </a:ext>
            </a:extLst>
          </p:cNvPr>
          <p:cNvSpPr/>
          <p:nvPr/>
        </p:nvSpPr>
        <p:spPr>
          <a:xfrm>
            <a:off x="5219021" y="1957675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/>
              <a:t>3</a:t>
            </a:r>
            <a:r>
              <a:rPr lang="ko-KR" altLang="en-US" sz="900" b="1" dirty="0"/>
              <a:t>월말</a:t>
            </a:r>
            <a:endParaRPr lang="en-US" altLang="ko-KR" sz="900" b="1" dirty="0"/>
          </a:p>
          <a:p>
            <a:r>
              <a:rPr lang="en-US" altLang="ko-KR" sz="900" b="1" dirty="0"/>
              <a:t>4</a:t>
            </a:r>
            <a:r>
              <a:rPr lang="ko-KR" altLang="en-US" sz="900" b="1" dirty="0"/>
              <a:t>월초</a:t>
            </a:r>
            <a:endParaRPr lang="ko-KR" altLang="en-US" sz="1050" b="1" dirty="0"/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B17CA77E-AE42-45C5-9529-0F81A99C4A50}"/>
              </a:ext>
            </a:extLst>
          </p:cNvPr>
          <p:cNvSpPr/>
          <p:nvPr/>
        </p:nvSpPr>
        <p:spPr>
          <a:xfrm>
            <a:off x="5963764" y="2006771"/>
            <a:ext cx="506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/>
              <a:t>4</a:t>
            </a:r>
            <a:r>
              <a:rPr lang="ko-KR" altLang="en-US" sz="1000" b="1" dirty="0"/>
              <a:t>월중</a:t>
            </a:r>
            <a:endParaRPr lang="ko-KR" altLang="en-US" sz="1100" b="1" dirty="0"/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CD20FB8D-69FD-4503-9218-DBD77441D296}"/>
              </a:ext>
            </a:extLst>
          </p:cNvPr>
          <p:cNvSpPr/>
          <p:nvPr/>
        </p:nvSpPr>
        <p:spPr>
          <a:xfrm>
            <a:off x="5976038" y="1719537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/>
              <a:t>기간</a:t>
            </a:r>
            <a:endParaRPr lang="ko-KR" altLang="en-US" sz="1100" b="1" dirty="0"/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0D031896-3FED-40B4-AAE0-FC46A1471C2E}"/>
              </a:ext>
            </a:extLst>
          </p:cNvPr>
          <p:cNvSpPr/>
          <p:nvPr/>
        </p:nvSpPr>
        <p:spPr>
          <a:xfrm>
            <a:off x="6816254" y="1719537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/>
              <a:t>시점</a:t>
            </a:r>
            <a:endParaRPr lang="ko-KR" altLang="en-US" sz="1100" b="1" dirty="0"/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46C4F1FA-6684-4174-BADF-75F17F43E57B}"/>
              </a:ext>
            </a:extLst>
          </p:cNvPr>
          <p:cNvSpPr/>
          <p:nvPr/>
        </p:nvSpPr>
        <p:spPr>
          <a:xfrm>
            <a:off x="6807940" y="1957675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/>
              <a:t>4</a:t>
            </a:r>
            <a:r>
              <a:rPr lang="ko-KR" altLang="en-US" sz="900" b="1" dirty="0"/>
              <a:t>월말</a:t>
            </a:r>
            <a:endParaRPr lang="en-US" altLang="ko-KR" sz="900" b="1" dirty="0"/>
          </a:p>
          <a:p>
            <a:r>
              <a:rPr lang="en-US" altLang="ko-KR" sz="900" b="1" dirty="0"/>
              <a:t>5</a:t>
            </a:r>
            <a:r>
              <a:rPr lang="ko-KR" altLang="en-US" sz="900" b="1" dirty="0"/>
              <a:t>월초</a:t>
            </a:r>
            <a:endParaRPr lang="ko-KR" altLang="en-US" sz="1050" b="1" dirty="0"/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6C622DDA-184F-46FE-9DF9-BE0B74FE242A}"/>
              </a:ext>
            </a:extLst>
          </p:cNvPr>
          <p:cNvSpPr/>
          <p:nvPr/>
        </p:nvSpPr>
        <p:spPr>
          <a:xfrm>
            <a:off x="7552683" y="2006771"/>
            <a:ext cx="506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/>
              <a:t>5</a:t>
            </a:r>
            <a:r>
              <a:rPr lang="ko-KR" altLang="en-US" sz="1000" b="1" dirty="0"/>
              <a:t>월중</a:t>
            </a:r>
            <a:endParaRPr lang="ko-KR" altLang="en-US" sz="1100" b="1" dirty="0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5D9E7393-C21B-4285-A655-BBC2A452AB37}"/>
              </a:ext>
            </a:extLst>
          </p:cNvPr>
          <p:cNvSpPr/>
          <p:nvPr/>
        </p:nvSpPr>
        <p:spPr>
          <a:xfrm>
            <a:off x="7564957" y="1719537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/>
              <a:t>기간</a:t>
            </a:r>
            <a:endParaRPr lang="ko-KR" altLang="en-US" sz="1100" b="1" dirty="0"/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1E1E2785-4199-4D3B-8EDE-7CF1F306DF36}"/>
              </a:ext>
            </a:extLst>
          </p:cNvPr>
          <p:cNvSpPr/>
          <p:nvPr/>
        </p:nvSpPr>
        <p:spPr>
          <a:xfrm>
            <a:off x="8429215" y="1719537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/>
              <a:t>시점</a:t>
            </a:r>
            <a:endParaRPr lang="ko-KR" altLang="en-US" sz="1100" b="1" dirty="0"/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C7C8E467-9AB9-46B4-B52A-B843A3350B5F}"/>
              </a:ext>
            </a:extLst>
          </p:cNvPr>
          <p:cNvSpPr/>
          <p:nvPr/>
        </p:nvSpPr>
        <p:spPr>
          <a:xfrm>
            <a:off x="8420901" y="1957675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/>
              <a:t>5</a:t>
            </a:r>
            <a:r>
              <a:rPr lang="ko-KR" altLang="en-US" sz="900" b="1" dirty="0"/>
              <a:t>월말</a:t>
            </a:r>
            <a:endParaRPr lang="en-US" altLang="ko-KR" sz="900" b="1" dirty="0"/>
          </a:p>
          <a:p>
            <a:r>
              <a:rPr lang="en-US" altLang="ko-KR" sz="900" b="1" dirty="0"/>
              <a:t>6</a:t>
            </a:r>
            <a:r>
              <a:rPr lang="ko-KR" altLang="en-US" sz="900" b="1" dirty="0"/>
              <a:t>월초</a:t>
            </a:r>
            <a:endParaRPr lang="ko-KR" altLang="en-US" sz="1050" b="1" dirty="0"/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081C667E-316D-4A43-BA1A-BFA051F6D540}"/>
              </a:ext>
            </a:extLst>
          </p:cNvPr>
          <p:cNvSpPr/>
          <p:nvPr/>
        </p:nvSpPr>
        <p:spPr>
          <a:xfrm>
            <a:off x="9165644" y="2006771"/>
            <a:ext cx="506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/>
              <a:t>6</a:t>
            </a:r>
            <a:r>
              <a:rPr lang="ko-KR" altLang="en-US" sz="1000" b="1" dirty="0"/>
              <a:t>월중</a:t>
            </a:r>
            <a:endParaRPr lang="ko-KR" altLang="en-US" sz="1100" b="1" dirty="0"/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198AAD57-69E0-49DC-9D62-7622047ADB3A}"/>
              </a:ext>
            </a:extLst>
          </p:cNvPr>
          <p:cNvSpPr/>
          <p:nvPr/>
        </p:nvSpPr>
        <p:spPr>
          <a:xfrm>
            <a:off x="9177918" y="1719537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/>
              <a:t>기간</a:t>
            </a:r>
            <a:endParaRPr lang="ko-KR" altLang="en-US" sz="1100" b="1" dirty="0"/>
          </a:p>
        </p:txBody>
      </p:sp>
      <p:sp>
        <p:nvSpPr>
          <p:cNvPr id="108" name="모서리가 둥근 직사각형 37">
            <a:extLst>
              <a:ext uri="{FF2B5EF4-FFF2-40B4-BE49-F238E27FC236}">
                <a16:creationId xmlns:a16="http://schemas.microsoft.com/office/drawing/2014/main" id="{E305D427-62D1-48D8-9719-4B6E5BDA6F23}"/>
              </a:ext>
            </a:extLst>
          </p:cNvPr>
          <p:cNvSpPr/>
          <p:nvPr/>
        </p:nvSpPr>
        <p:spPr>
          <a:xfrm>
            <a:off x="219971" y="4565462"/>
            <a:ext cx="783329" cy="304988"/>
          </a:xfrm>
          <a:prstGeom prst="roundRect">
            <a:avLst>
              <a:gd name="adj" fmla="val 9853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C855D738-7398-4952-B0A9-126D1C3BD425}"/>
              </a:ext>
            </a:extLst>
          </p:cNvPr>
          <p:cNvSpPr/>
          <p:nvPr/>
        </p:nvSpPr>
        <p:spPr>
          <a:xfrm>
            <a:off x="934071" y="4702547"/>
            <a:ext cx="10951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dirty="0">
                <a:solidFill>
                  <a:srgbClr val="0000FF"/>
                </a:solidFill>
              </a:rPr>
              <a:t>대출 필요 잔고</a:t>
            </a:r>
          </a:p>
        </p:txBody>
      </p:sp>
      <p:sp>
        <p:nvSpPr>
          <p:cNvPr id="5" name="왼쪽 중괄호 4">
            <a:extLst>
              <a:ext uri="{FF2B5EF4-FFF2-40B4-BE49-F238E27FC236}">
                <a16:creationId xmlns:a16="http://schemas.microsoft.com/office/drawing/2014/main" id="{74B21C90-4F41-4AB5-A0F1-B2B6AFAF9EAB}"/>
              </a:ext>
            </a:extLst>
          </p:cNvPr>
          <p:cNvSpPr/>
          <p:nvPr/>
        </p:nvSpPr>
        <p:spPr>
          <a:xfrm>
            <a:off x="52306" y="2520950"/>
            <a:ext cx="150088" cy="16510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왼쪽 중괄호 115">
            <a:extLst>
              <a:ext uri="{FF2B5EF4-FFF2-40B4-BE49-F238E27FC236}">
                <a16:creationId xmlns:a16="http://schemas.microsoft.com/office/drawing/2014/main" id="{94956DA9-EB47-4299-A3BB-D0118EC15643}"/>
              </a:ext>
            </a:extLst>
          </p:cNvPr>
          <p:cNvSpPr/>
          <p:nvPr/>
        </p:nvSpPr>
        <p:spPr>
          <a:xfrm>
            <a:off x="52306" y="4248150"/>
            <a:ext cx="150088" cy="65853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9BF35EA-5BEF-4D1A-82DD-0B9C5F6A4F3C}"/>
              </a:ext>
            </a:extLst>
          </p:cNvPr>
          <p:cNvSpPr txBox="1"/>
          <p:nvPr/>
        </p:nvSpPr>
        <p:spPr>
          <a:xfrm>
            <a:off x="6077153" y="5145942"/>
            <a:ext cx="37366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250,000 - 200,000 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50,000 - (300 + 1,003 + 1,476 + 903) = 46,318</a:t>
            </a:r>
            <a:endParaRPr lang="ko-KR" altLang="en-US" dirty="0"/>
          </a:p>
        </p:txBody>
      </p:sp>
      <p:cxnSp>
        <p:nvCxnSpPr>
          <p:cNvPr id="119" name="직선 화살표 연결선 118">
            <a:extLst>
              <a:ext uri="{FF2B5EF4-FFF2-40B4-BE49-F238E27FC236}">
                <a16:creationId xmlns:a16="http://schemas.microsoft.com/office/drawing/2014/main" id="{6A0B9BFF-98BF-4993-9934-36ECA5E2D91A}"/>
              </a:ext>
            </a:extLst>
          </p:cNvPr>
          <p:cNvCxnSpPr>
            <a:cxnSpLocks/>
          </p:cNvCxnSpPr>
          <p:nvPr/>
        </p:nvCxnSpPr>
        <p:spPr>
          <a:xfrm flipH="1" flipV="1">
            <a:off x="9429750" y="4406900"/>
            <a:ext cx="31750" cy="78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화살표 연결선 127">
            <a:extLst>
              <a:ext uri="{FF2B5EF4-FFF2-40B4-BE49-F238E27FC236}">
                <a16:creationId xmlns:a16="http://schemas.microsoft.com/office/drawing/2014/main" id="{1092B20B-A4DC-4551-A384-E264DCF6EDB5}"/>
              </a:ext>
            </a:extLst>
          </p:cNvPr>
          <p:cNvCxnSpPr>
            <a:cxnSpLocks/>
          </p:cNvCxnSpPr>
          <p:nvPr/>
        </p:nvCxnSpPr>
        <p:spPr>
          <a:xfrm flipH="1" flipV="1">
            <a:off x="4953000" y="4692650"/>
            <a:ext cx="1435100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B8E6974C-6532-4235-B445-8061686C45E3}"/>
              </a:ext>
            </a:extLst>
          </p:cNvPr>
          <p:cNvSpPr/>
          <p:nvPr/>
        </p:nvSpPr>
        <p:spPr>
          <a:xfrm>
            <a:off x="9031010" y="3870446"/>
            <a:ext cx="877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</a:rPr>
              <a:t>실질 수익 </a:t>
            </a:r>
            <a:r>
              <a:rPr lang="en-US" altLang="ko-KR" sz="800" b="1" dirty="0">
                <a:solidFill>
                  <a:srgbClr val="FF0000"/>
                </a:solidFill>
              </a:rPr>
              <a:t>=</a:t>
            </a:r>
          </a:p>
          <a:p>
            <a:r>
              <a:rPr lang="ko-KR" altLang="en-US" sz="800" b="1" dirty="0">
                <a:solidFill>
                  <a:srgbClr val="FF0000"/>
                </a:solidFill>
              </a:rPr>
              <a:t>수익 </a:t>
            </a:r>
            <a:r>
              <a:rPr lang="en-US" altLang="ko-KR" sz="800" b="1" dirty="0">
                <a:solidFill>
                  <a:srgbClr val="FF0000"/>
                </a:solidFill>
              </a:rPr>
              <a:t>- </a:t>
            </a:r>
            <a:r>
              <a:rPr lang="ko-KR" altLang="en-US" sz="800" b="1" dirty="0">
                <a:solidFill>
                  <a:srgbClr val="FF0000"/>
                </a:solidFill>
              </a:rPr>
              <a:t>금융비용</a:t>
            </a:r>
          </a:p>
        </p:txBody>
      </p:sp>
    </p:spTree>
    <p:extLst>
      <p:ext uri="{BB962C8B-B14F-4D97-AF65-F5344CB8AC3E}">
        <p14:creationId xmlns:p14="http://schemas.microsoft.com/office/powerpoint/2010/main" val="380307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12.3 Overdraft Requirements (2/3)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0" y="1397794"/>
            <a:ext cx="5554980" cy="4629150"/>
          </a:xfrm>
        </p:spPr>
      </p:pic>
      <p:sp>
        <p:nvSpPr>
          <p:cNvPr id="6" name="직사각형 5"/>
          <p:cNvSpPr/>
          <p:nvPr/>
        </p:nvSpPr>
        <p:spPr>
          <a:xfrm>
            <a:off x="2993262" y="6295630"/>
            <a:ext cx="391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12.4 Plot of maximum overdraft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800486" y="1645994"/>
            <a:ext cx="1213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$250</a:t>
            </a:r>
            <a:r>
              <a:rPr lang="en-US" altLang="ko-KR" sz="1000" b="1" baseline="30000" dirty="0">
                <a:solidFill>
                  <a:srgbClr val="FF0000"/>
                </a:solidFill>
              </a:rPr>
              <a:t>K </a:t>
            </a:r>
            <a:r>
              <a:rPr lang="en-US" altLang="ko-KR" sz="1000" b="1" dirty="0">
                <a:solidFill>
                  <a:srgbClr val="FF0000"/>
                </a:solidFill>
              </a:rPr>
              <a:t>:  Total Billed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0486" y="2030594"/>
            <a:ext cx="11865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$180</a:t>
            </a:r>
            <a:r>
              <a:rPr lang="en-US" altLang="ko-KR" sz="1000" b="1" baseline="30000" dirty="0">
                <a:solidFill>
                  <a:srgbClr val="FF0000"/>
                </a:solidFill>
              </a:rPr>
              <a:t>K </a:t>
            </a:r>
            <a:r>
              <a:rPr lang="en-US" altLang="ko-KR" sz="1000" b="1" dirty="0">
                <a:solidFill>
                  <a:srgbClr val="FF0000"/>
                </a:solidFill>
              </a:rPr>
              <a:t>:  Direct Cost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800486" y="1765962"/>
            <a:ext cx="11400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$200</a:t>
            </a:r>
            <a:r>
              <a:rPr lang="en-US" altLang="ko-KR" sz="1000" b="1" baseline="30000" dirty="0">
                <a:solidFill>
                  <a:srgbClr val="FF0000"/>
                </a:solidFill>
              </a:rPr>
              <a:t>K </a:t>
            </a:r>
            <a:r>
              <a:rPr lang="en-US" altLang="ko-KR" sz="1000" b="1" dirty="0">
                <a:solidFill>
                  <a:srgbClr val="FF0000"/>
                </a:solidFill>
              </a:rPr>
              <a:t>:  Total Cost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942924" y="6028923"/>
            <a:ext cx="506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ym typeface="Wingdings" panose="05000000000000000000" pitchFamily="2" charset="2"/>
              </a:rPr>
              <a:t>1</a:t>
            </a:r>
            <a:r>
              <a:rPr lang="ko-KR" altLang="en-US" sz="1000" b="1" dirty="0">
                <a:sym typeface="Wingdings" panose="05000000000000000000" pitchFamily="2" charset="2"/>
              </a:rPr>
              <a:t>월말</a:t>
            </a:r>
            <a:endParaRPr lang="en-US" altLang="ko-KR" sz="1000" b="1" dirty="0">
              <a:sym typeface="Wingdings" panose="05000000000000000000" pitchFamily="2" charset="2"/>
            </a:endParaRPr>
          </a:p>
          <a:p>
            <a:r>
              <a:rPr lang="en-US" altLang="ko-KR" sz="1000" b="1" dirty="0">
                <a:sym typeface="Wingdings" panose="05000000000000000000" pitchFamily="2" charset="2"/>
              </a:rPr>
              <a:t>2</a:t>
            </a:r>
            <a:r>
              <a:rPr lang="ko-KR" altLang="en-US" sz="1000" b="1" dirty="0">
                <a:sym typeface="Wingdings" panose="05000000000000000000" pitchFamily="2" charset="2"/>
              </a:rPr>
              <a:t>월초</a:t>
            </a:r>
            <a:endParaRPr lang="ko-KR" altLang="en-US" sz="1000" b="1" dirty="0"/>
          </a:p>
        </p:txBody>
      </p:sp>
      <p:sp>
        <p:nvSpPr>
          <p:cNvPr id="30" name="직사각형 29"/>
          <p:cNvSpPr/>
          <p:nvPr/>
        </p:nvSpPr>
        <p:spPr>
          <a:xfrm>
            <a:off x="3679354" y="6028923"/>
            <a:ext cx="506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ym typeface="Wingdings" panose="05000000000000000000" pitchFamily="2" charset="2"/>
              </a:rPr>
              <a:t>2</a:t>
            </a:r>
            <a:r>
              <a:rPr lang="ko-KR" altLang="en-US" sz="1000" b="1" dirty="0">
                <a:sym typeface="Wingdings" panose="05000000000000000000" pitchFamily="2" charset="2"/>
              </a:rPr>
              <a:t>월말</a:t>
            </a:r>
            <a:endParaRPr lang="en-US" altLang="ko-KR" sz="1000" b="1" dirty="0">
              <a:sym typeface="Wingdings" panose="05000000000000000000" pitchFamily="2" charset="2"/>
            </a:endParaRPr>
          </a:p>
          <a:p>
            <a:r>
              <a:rPr lang="en-US" altLang="ko-KR" sz="1000" b="1" dirty="0">
                <a:sym typeface="Wingdings" panose="05000000000000000000" pitchFamily="2" charset="2"/>
              </a:rPr>
              <a:t>3</a:t>
            </a:r>
            <a:r>
              <a:rPr lang="ko-KR" altLang="en-US" sz="1000" b="1" dirty="0">
                <a:sym typeface="Wingdings" panose="05000000000000000000" pitchFamily="2" charset="2"/>
              </a:rPr>
              <a:t>월초</a:t>
            </a:r>
            <a:endParaRPr lang="ko-KR" altLang="en-US" sz="1000" b="1" dirty="0"/>
          </a:p>
        </p:txBody>
      </p:sp>
      <p:sp>
        <p:nvSpPr>
          <p:cNvPr id="31" name="직사각형 30"/>
          <p:cNvSpPr/>
          <p:nvPr/>
        </p:nvSpPr>
        <p:spPr>
          <a:xfrm>
            <a:off x="4458742" y="6028923"/>
            <a:ext cx="506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ym typeface="Wingdings" panose="05000000000000000000" pitchFamily="2" charset="2"/>
              </a:rPr>
              <a:t>3</a:t>
            </a:r>
            <a:r>
              <a:rPr lang="ko-KR" altLang="en-US" sz="1000" b="1" dirty="0">
                <a:sym typeface="Wingdings" panose="05000000000000000000" pitchFamily="2" charset="2"/>
              </a:rPr>
              <a:t>월말</a:t>
            </a:r>
            <a:endParaRPr lang="en-US" altLang="ko-KR" sz="1000" b="1" dirty="0">
              <a:sym typeface="Wingdings" panose="05000000000000000000" pitchFamily="2" charset="2"/>
            </a:endParaRPr>
          </a:p>
          <a:p>
            <a:r>
              <a:rPr lang="en-US" altLang="ko-KR" sz="1000" b="1" dirty="0">
                <a:sym typeface="Wingdings" panose="05000000000000000000" pitchFamily="2" charset="2"/>
              </a:rPr>
              <a:t>4</a:t>
            </a:r>
            <a:r>
              <a:rPr lang="ko-KR" altLang="en-US" sz="1000" b="1" dirty="0">
                <a:sym typeface="Wingdings" panose="05000000000000000000" pitchFamily="2" charset="2"/>
              </a:rPr>
              <a:t>월초</a:t>
            </a:r>
            <a:endParaRPr lang="ko-KR" altLang="en-US" sz="1000" b="1" dirty="0"/>
          </a:p>
        </p:txBody>
      </p:sp>
      <p:sp>
        <p:nvSpPr>
          <p:cNvPr id="32" name="직사각형 31"/>
          <p:cNvSpPr/>
          <p:nvPr/>
        </p:nvSpPr>
        <p:spPr>
          <a:xfrm>
            <a:off x="5195171" y="6028923"/>
            <a:ext cx="506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ym typeface="Wingdings" panose="05000000000000000000" pitchFamily="2" charset="2"/>
              </a:rPr>
              <a:t>4</a:t>
            </a:r>
            <a:r>
              <a:rPr lang="ko-KR" altLang="en-US" sz="1000" b="1" dirty="0">
                <a:sym typeface="Wingdings" panose="05000000000000000000" pitchFamily="2" charset="2"/>
              </a:rPr>
              <a:t>월말</a:t>
            </a:r>
            <a:endParaRPr lang="en-US" altLang="ko-KR" sz="1000" b="1" dirty="0">
              <a:sym typeface="Wingdings" panose="05000000000000000000" pitchFamily="2" charset="2"/>
            </a:endParaRPr>
          </a:p>
          <a:p>
            <a:r>
              <a:rPr lang="en-US" altLang="ko-KR" sz="1000" b="1" dirty="0">
                <a:sym typeface="Wingdings" panose="05000000000000000000" pitchFamily="2" charset="2"/>
              </a:rPr>
              <a:t>5</a:t>
            </a:r>
            <a:r>
              <a:rPr lang="ko-KR" altLang="en-US" sz="1000" b="1" dirty="0">
                <a:sym typeface="Wingdings" panose="05000000000000000000" pitchFamily="2" charset="2"/>
              </a:rPr>
              <a:t>월초</a:t>
            </a:r>
            <a:endParaRPr lang="ko-KR" altLang="en-US" sz="1000" b="1" dirty="0"/>
          </a:p>
        </p:txBody>
      </p:sp>
      <p:sp>
        <p:nvSpPr>
          <p:cNvPr id="33" name="직사각형 32"/>
          <p:cNvSpPr/>
          <p:nvPr/>
        </p:nvSpPr>
        <p:spPr>
          <a:xfrm>
            <a:off x="5898188" y="6028923"/>
            <a:ext cx="506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ym typeface="Wingdings" panose="05000000000000000000" pitchFamily="2" charset="2"/>
              </a:rPr>
              <a:t>5</a:t>
            </a:r>
            <a:r>
              <a:rPr lang="ko-KR" altLang="en-US" sz="1000" b="1" dirty="0">
                <a:sym typeface="Wingdings" panose="05000000000000000000" pitchFamily="2" charset="2"/>
              </a:rPr>
              <a:t>월말</a:t>
            </a:r>
            <a:endParaRPr lang="en-US" altLang="ko-KR" sz="1000" b="1" dirty="0">
              <a:sym typeface="Wingdings" panose="05000000000000000000" pitchFamily="2" charset="2"/>
            </a:endParaRPr>
          </a:p>
          <a:p>
            <a:r>
              <a:rPr lang="en-US" altLang="ko-KR" sz="1000" b="1" dirty="0">
                <a:sym typeface="Wingdings" panose="05000000000000000000" pitchFamily="2" charset="2"/>
              </a:rPr>
              <a:t>6</a:t>
            </a:r>
            <a:r>
              <a:rPr lang="ko-KR" altLang="en-US" sz="1000" b="1" dirty="0">
                <a:sym typeface="Wingdings" panose="05000000000000000000" pitchFamily="2" charset="2"/>
              </a:rPr>
              <a:t>월초</a:t>
            </a:r>
            <a:endParaRPr lang="ko-KR" altLang="en-US" sz="1000" b="1" dirty="0"/>
          </a:p>
        </p:txBody>
      </p:sp>
      <p:sp>
        <p:nvSpPr>
          <p:cNvPr id="34" name="직사각형 33"/>
          <p:cNvSpPr/>
          <p:nvPr/>
        </p:nvSpPr>
        <p:spPr>
          <a:xfrm>
            <a:off x="6601205" y="6028923"/>
            <a:ext cx="506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ym typeface="Wingdings" panose="05000000000000000000" pitchFamily="2" charset="2"/>
              </a:rPr>
              <a:t>6</a:t>
            </a:r>
            <a:r>
              <a:rPr lang="ko-KR" altLang="en-US" sz="1000" b="1" dirty="0">
                <a:sym typeface="Wingdings" panose="05000000000000000000" pitchFamily="2" charset="2"/>
              </a:rPr>
              <a:t>월말</a:t>
            </a:r>
            <a:endParaRPr lang="en-US" altLang="ko-KR" sz="1000" b="1" dirty="0">
              <a:sym typeface="Wingdings" panose="05000000000000000000" pitchFamily="2" charset="2"/>
            </a:endParaRPr>
          </a:p>
          <a:p>
            <a:r>
              <a:rPr lang="en-US" altLang="ko-KR" sz="1000" b="1" dirty="0">
                <a:sym typeface="Wingdings" panose="05000000000000000000" pitchFamily="2" charset="2"/>
              </a:rPr>
              <a:t>7</a:t>
            </a:r>
            <a:r>
              <a:rPr lang="ko-KR" altLang="en-US" sz="1000" b="1" dirty="0">
                <a:sym typeface="Wingdings" panose="05000000000000000000" pitchFamily="2" charset="2"/>
              </a:rPr>
              <a:t>월초</a:t>
            </a:r>
            <a:endParaRPr lang="ko-KR" altLang="en-US" sz="1000" b="1" dirty="0"/>
          </a:p>
        </p:txBody>
      </p:sp>
      <p:sp>
        <p:nvSpPr>
          <p:cNvPr id="15" name="자유형 14"/>
          <p:cNvSpPr/>
          <p:nvPr/>
        </p:nvSpPr>
        <p:spPr>
          <a:xfrm>
            <a:off x="2430217" y="4050362"/>
            <a:ext cx="4424715" cy="1798116"/>
          </a:xfrm>
          <a:custGeom>
            <a:avLst/>
            <a:gdLst>
              <a:gd name="connsiteX0" fmla="*/ 0 w 4424715"/>
              <a:gd name="connsiteY0" fmla="*/ 601418 h 1798116"/>
              <a:gd name="connsiteX1" fmla="*/ 736430 w 4424715"/>
              <a:gd name="connsiteY1" fmla="*/ 601418 h 1798116"/>
              <a:gd name="connsiteX2" fmla="*/ 736430 w 4424715"/>
              <a:gd name="connsiteY2" fmla="*/ 877579 h 1798116"/>
              <a:gd name="connsiteX3" fmla="*/ 1466723 w 4424715"/>
              <a:gd name="connsiteY3" fmla="*/ 1362395 h 1798116"/>
              <a:gd name="connsiteX4" fmla="*/ 1466723 w 4424715"/>
              <a:gd name="connsiteY4" fmla="*/ 1442175 h 1798116"/>
              <a:gd name="connsiteX5" fmla="*/ 1534229 w 4424715"/>
              <a:gd name="connsiteY5" fmla="*/ 1448312 h 1798116"/>
              <a:gd name="connsiteX6" fmla="*/ 1528092 w 4424715"/>
              <a:gd name="connsiteY6" fmla="*/ 1116919 h 1798116"/>
              <a:gd name="connsiteX7" fmla="*/ 2221563 w 4424715"/>
              <a:gd name="connsiteY7" fmla="*/ 1718336 h 1798116"/>
              <a:gd name="connsiteX8" fmla="*/ 2215426 w 4424715"/>
              <a:gd name="connsiteY8" fmla="*/ 1785842 h 1798116"/>
              <a:gd name="connsiteX9" fmla="*/ 2264521 w 4424715"/>
              <a:gd name="connsiteY9" fmla="*/ 1798116 h 1798116"/>
              <a:gd name="connsiteX10" fmla="*/ 2252247 w 4424715"/>
              <a:gd name="connsiteY10" fmla="*/ 1147603 h 1798116"/>
              <a:gd name="connsiteX11" fmla="*/ 2939582 w 4424715"/>
              <a:gd name="connsiteY11" fmla="*/ 1386943 h 1798116"/>
              <a:gd name="connsiteX12" fmla="*/ 2939582 w 4424715"/>
              <a:gd name="connsiteY12" fmla="*/ 1460586 h 1798116"/>
              <a:gd name="connsiteX13" fmla="*/ 3007088 w 4424715"/>
              <a:gd name="connsiteY13" fmla="*/ 1466723 h 1798116"/>
              <a:gd name="connsiteX14" fmla="*/ 2982540 w 4424715"/>
              <a:gd name="connsiteY14" fmla="*/ 466406 h 1798116"/>
              <a:gd name="connsiteX15" fmla="*/ 3700559 w 4424715"/>
              <a:gd name="connsiteY15" fmla="*/ 466406 h 1798116"/>
              <a:gd name="connsiteX16" fmla="*/ 3700559 w 4424715"/>
              <a:gd name="connsiteY16" fmla="*/ 0 h 1798116"/>
              <a:gd name="connsiteX17" fmla="*/ 4424715 w 4424715"/>
              <a:gd name="connsiteY17" fmla="*/ 18411 h 1798116"/>
              <a:gd name="connsiteX0" fmla="*/ 0 w 4424715"/>
              <a:gd name="connsiteY0" fmla="*/ 601418 h 1798116"/>
              <a:gd name="connsiteX1" fmla="*/ 742446 w 4424715"/>
              <a:gd name="connsiteY1" fmla="*/ 799940 h 1798116"/>
              <a:gd name="connsiteX2" fmla="*/ 736430 w 4424715"/>
              <a:gd name="connsiteY2" fmla="*/ 877579 h 1798116"/>
              <a:gd name="connsiteX3" fmla="*/ 1466723 w 4424715"/>
              <a:gd name="connsiteY3" fmla="*/ 1362395 h 1798116"/>
              <a:gd name="connsiteX4" fmla="*/ 1466723 w 4424715"/>
              <a:gd name="connsiteY4" fmla="*/ 1442175 h 1798116"/>
              <a:gd name="connsiteX5" fmla="*/ 1534229 w 4424715"/>
              <a:gd name="connsiteY5" fmla="*/ 1448312 h 1798116"/>
              <a:gd name="connsiteX6" fmla="*/ 1528092 w 4424715"/>
              <a:gd name="connsiteY6" fmla="*/ 1116919 h 1798116"/>
              <a:gd name="connsiteX7" fmla="*/ 2221563 w 4424715"/>
              <a:gd name="connsiteY7" fmla="*/ 1718336 h 1798116"/>
              <a:gd name="connsiteX8" fmla="*/ 2215426 w 4424715"/>
              <a:gd name="connsiteY8" fmla="*/ 1785842 h 1798116"/>
              <a:gd name="connsiteX9" fmla="*/ 2264521 w 4424715"/>
              <a:gd name="connsiteY9" fmla="*/ 1798116 h 1798116"/>
              <a:gd name="connsiteX10" fmla="*/ 2252247 w 4424715"/>
              <a:gd name="connsiteY10" fmla="*/ 1147603 h 1798116"/>
              <a:gd name="connsiteX11" fmla="*/ 2939582 w 4424715"/>
              <a:gd name="connsiteY11" fmla="*/ 1386943 h 1798116"/>
              <a:gd name="connsiteX12" fmla="*/ 2939582 w 4424715"/>
              <a:gd name="connsiteY12" fmla="*/ 1460586 h 1798116"/>
              <a:gd name="connsiteX13" fmla="*/ 3007088 w 4424715"/>
              <a:gd name="connsiteY13" fmla="*/ 1466723 h 1798116"/>
              <a:gd name="connsiteX14" fmla="*/ 2982540 w 4424715"/>
              <a:gd name="connsiteY14" fmla="*/ 466406 h 1798116"/>
              <a:gd name="connsiteX15" fmla="*/ 3700559 w 4424715"/>
              <a:gd name="connsiteY15" fmla="*/ 466406 h 1798116"/>
              <a:gd name="connsiteX16" fmla="*/ 3700559 w 4424715"/>
              <a:gd name="connsiteY16" fmla="*/ 0 h 1798116"/>
              <a:gd name="connsiteX17" fmla="*/ 4424715 w 4424715"/>
              <a:gd name="connsiteY17" fmla="*/ 18411 h 179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24715" h="1798116">
                <a:moveTo>
                  <a:pt x="0" y="601418"/>
                </a:moveTo>
                <a:lnTo>
                  <a:pt x="742446" y="799940"/>
                </a:lnTo>
                <a:lnTo>
                  <a:pt x="736430" y="877579"/>
                </a:lnTo>
                <a:lnTo>
                  <a:pt x="1466723" y="1362395"/>
                </a:lnTo>
                <a:lnTo>
                  <a:pt x="1466723" y="1442175"/>
                </a:lnTo>
                <a:lnTo>
                  <a:pt x="1534229" y="1448312"/>
                </a:lnTo>
                <a:lnTo>
                  <a:pt x="1528092" y="1116919"/>
                </a:lnTo>
                <a:lnTo>
                  <a:pt x="2221563" y="1718336"/>
                </a:lnTo>
                <a:lnTo>
                  <a:pt x="2215426" y="1785842"/>
                </a:lnTo>
                <a:lnTo>
                  <a:pt x="2264521" y="1798116"/>
                </a:lnTo>
                <a:lnTo>
                  <a:pt x="2252247" y="1147603"/>
                </a:lnTo>
                <a:lnTo>
                  <a:pt x="2939582" y="1386943"/>
                </a:lnTo>
                <a:lnTo>
                  <a:pt x="2939582" y="1460586"/>
                </a:lnTo>
                <a:lnTo>
                  <a:pt x="3007088" y="1466723"/>
                </a:lnTo>
                <a:lnTo>
                  <a:pt x="2982540" y="466406"/>
                </a:lnTo>
                <a:lnTo>
                  <a:pt x="3700559" y="466406"/>
                </a:lnTo>
                <a:lnTo>
                  <a:pt x="3700559" y="0"/>
                </a:lnTo>
                <a:lnTo>
                  <a:pt x="4424715" y="18411"/>
                </a:lnTo>
              </a:path>
            </a:pathLst>
          </a:custGeom>
          <a:noFill/>
          <a:ln w="762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2157450" y="6028923"/>
            <a:ext cx="506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ym typeface="Wingdings" panose="05000000000000000000" pitchFamily="2" charset="2"/>
              </a:rPr>
              <a:t>0</a:t>
            </a:r>
            <a:r>
              <a:rPr lang="ko-KR" altLang="en-US" sz="1000" b="1" dirty="0">
                <a:sym typeface="Wingdings" panose="05000000000000000000" pitchFamily="2" charset="2"/>
              </a:rPr>
              <a:t>월말</a:t>
            </a:r>
            <a:endParaRPr lang="en-US" altLang="ko-KR" sz="1000" b="1" dirty="0">
              <a:sym typeface="Wingdings" panose="05000000000000000000" pitchFamily="2" charset="2"/>
            </a:endParaRPr>
          </a:p>
          <a:p>
            <a:r>
              <a:rPr lang="en-US" altLang="ko-KR" sz="1000" b="1" dirty="0">
                <a:sym typeface="Wingdings" panose="05000000000000000000" pitchFamily="2" charset="2"/>
              </a:rPr>
              <a:t>1</a:t>
            </a:r>
            <a:r>
              <a:rPr lang="ko-KR" altLang="en-US" sz="1000" b="1" dirty="0">
                <a:sym typeface="Wingdings" panose="05000000000000000000" pitchFamily="2" charset="2"/>
              </a:rPr>
              <a:t>월초</a:t>
            </a:r>
            <a:endParaRPr lang="ko-KR" altLang="en-US" sz="1000" b="1" dirty="0"/>
          </a:p>
        </p:txBody>
      </p:sp>
      <p:sp>
        <p:nvSpPr>
          <p:cNvPr id="18" name="직사각형 17"/>
          <p:cNvSpPr/>
          <p:nvPr/>
        </p:nvSpPr>
        <p:spPr>
          <a:xfrm>
            <a:off x="4775001" y="3171003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수입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5462337" y="5011153"/>
            <a:ext cx="595563" cy="330868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B394CAC-7552-4C51-8477-48DFFF00F557}"/>
              </a:ext>
            </a:extLst>
          </p:cNvPr>
          <p:cNvSpPr/>
          <p:nvPr/>
        </p:nvSpPr>
        <p:spPr>
          <a:xfrm>
            <a:off x="7370514" y="3952996"/>
            <a:ext cx="24433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rgbClr val="FF0000"/>
                </a:solidFill>
              </a:rPr>
              <a:t>실질 수익 </a:t>
            </a:r>
            <a:r>
              <a:rPr lang="en-US" altLang="ko-KR" sz="800" dirty="0">
                <a:solidFill>
                  <a:srgbClr val="FF0000"/>
                </a:solidFill>
              </a:rPr>
              <a:t>= </a:t>
            </a:r>
            <a:r>
              <a:rPr lang="ko-KR" altLang="en-US" sz="800" dirty="0">
                <a:solidFill>
                  <a:srgbClr val="FF0000"/>
                </a:solidFill>
              </a:rPr>
              <a:t>수익</a:t>
            </a:r>
            <a:r>
              <a:rPr lang="en-US" altLang="ko-KR" sz="800" dirty="0">
                <a:solidFill>
                  <a:srgbClr val="FF0000"/>
                </a:solidFill>
              </a:rPr>
              <a:t>(=</a:t>
            </a:r>
            <a:r>
              <a:rPr lang="ko-KR" altLang="en-US" sz="800" dirty="0">
                <a:solidFill>
                  <a:srgbClr val="FF0000"/>
                </a:solidFill>
              </a:rPr>
              <a:t>수입 </a:t>
            </a:r>
            <a:r>
              <a:rPr lang="en-US" altLang="ko-KR" sz="800" dirty="0">
                <a:solidFill>
                  <a:srgbClr val="FF0000"/>
                </a:solidFill>
              </a:rPr>
              <a:t>– </a:t>
            </a:r>
            <a:r>
              <a:rPr lang="ko-KR" altLang="en-US" sz="800" dirty="0">
                <a:solidFill>
                  <a:srgbClr val="FF0000"/>
                </a:solidFill>
              </a:rPr>
              <a:t>지출</a:t>
            </a:r>
            <a:r>
              <a:rPr lang="en-US" altLang="ko-KR" sz="800" dirty="0">
                <a:solidFill>
                  <a:srgbClr val="FF0000"/>
                </a:solidFill>
              </a:rPr>
              <a:t>)</a:t>
            </a:r>
            <a:r>
              <a:rPr lang="ko-KR" altLang="en-US" sz="800" dirty="0">
                <a:solidFill>
                  <a:srgbClr val="FF0000"/>
                </a:solidFill>
              </a:rPr>
              <a:t> </a:t>
            </a:r>
            <a:r>
              <a:rPr lang="en-US" altLang="ko-KR" sz="800" dirty="0">
                <a:solidFill>
                  <a:srgbClr val="FF0000"/>
                </a:solidFill>
              </a:rPr>
              <a:t>– </a:t>
            </a:r>
            <a:r>
              <a:rPr lang="ko-KR" altLang="en-US" sz="800" dirty="0">
                <a:solidFill>
                  <a:srgbClr val="FF0000"/>
                </a:solidFill>
              </a:rPr>
              <a:t>금융비용</a:t>
            </a:r>
            <a:endParaRPr lang="en-US" altLang="ko-KR" sz="800" dirty="0">
              <a:solidFill>
                <a:srgbClr val="FF0000"/>
              </a:solidFill>
            </a:endParaRPr>
          </a:p>
          <a:p>
            <a:r>
              <a:rPr kumimoji="0" lang="en-US" altLang="ko-KR" sz="9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250,000 </a:t>
            </a:r>
            <a:r>
              <a:rPr lang="en-US" altLang="ko-KR" sz="900" dirty="0">
                <a:solidFill>
                  <a:srgbClr val="FF0000"/>
                </a:solidFill>
              </a:rPr>
              <a:t>–</a:t>
            </a:r>
            <a:r>
              <a:rPr kumimoji="0" lang="en-US" altLang="ko-KR" sz="9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200,000 </a:t>
            </a:r>
            <a:r>
              <a:rPr kumimoji="0" lang="en-US" altLang="ko-KR" sz="9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altLang="ko-KR" sz="9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50,000</a:t>
            </a:r>
          </a:p>
          <a:p>
            <a:r>
              <a:rPr lang="en-US" altLang="ko-KR" sz="900" dirty="0">
                <a:solidFill>
                  <a:srgbClr val="FF0000"/>
                </a:solidFill>
                <a:latin typeface="Calibri" panose="020F0502020204030204"/>
                <a:ea typeface="맑은 고딕" panose="020B0503020000020004" pitchFamily="50" charset="-127"/>
              </a:rPr>
              <a:t>50,000</a:t>
            </a:r>
            <a:r>
              <a:rPr kumimoji="0" lang="en-US" altLang="ko-KR" sz="9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lang="en-US" altLang="ko-KR" sz="900" dirty="0">
                <a:solidFill>
                  <a:srgbClr val="FF0000"/>
                </a:solidFill>
              </a:rPr>
              <a:t>–</a:t>
            </a:r>
            <a:r>
              <a:rPr kumimoji="0" lang="en-US" altLang="ko-KR" sz="9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(300 + 1,003 + 1,476 + 903) = 46,318</a:t>
            </a:r>
            <a:endParaRPr lang="en-US" altLang="ko-KR" sz="900" dirty="0">
              <a:solidFill>
                <a:srgbClr val="FF0000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E681182-17CA-4156-B6AF-2888BFDDB2DB}"/>
              </a:ext>
            </a:extLst>
          </p:cNvPr>
          <p:cNvSpPr/>
          <p:nvPr/>
        </p:nvSpPr>
        <p:spPr>
          <a:xfrm>
            <a:off x="5396877" y="4803858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자금</a:t>
            </a:r>
            <a:r>
              <a:rPr lang="en-US" altLang="ko-KR" sz="1000" b="1" dirty="0">
                <a:solidFill>
                  <a:srgbClr val="FF0000"/>
                </a:solidFill>
              </a:rPr>
              <a:t> </a:t>
            </a:r>
            <a:r>
              <a:rPr lang="ko-KR" altLang="en-US" sz="1000" b="1" dirty="0">
                <a:solidFill>
                  <a:srgbClr val="FF0000"/>
                </a:solidFill>
              </a:rPr>
              <a:t>부족</a:t>
            </a:r>
          </a:p>
        </p:txBody>
      </p:sp>
    </p:spTree>
    <p:extLst>
      <p:ext uri="{BB962C8B-B14F-4D97-AF65-F5344CB8AC3E}">
        <p14:creationId xmlns:p14="http://schemas.microsoft.com/office/powerpoint/2010/main" val="97892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12.3 Overdraft Requirements (3/3)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915163" y="6295630"/>
            <a:ext cx="4075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ko-KR" dirty="0"/>
              <a:t>FIGURE 12.5 Composite overdraft profiles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49" y="1541940"/>
            <a:ext cx="6483096" cy="4687103"/>
          </a:xfrm>
        </p:spPr>
      </p:pic>
      <p:sp>
        <p:nvSpPr>
          <p:cNvPr id="5" name="직사각형 4"/>
          <p:cNvSpPr/>
          <p:nvPr/>
        </p:nvSpPr>
        <p:spPr>
          <a:xfrm>
            <a:off x="1006019" y="3539219"/>
            <a:ext cx="7553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부족 자금 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5372100" y="2899611"/>
            <a:ext cx="1082842" cy="4271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411576" y="4503545"/>
            <a:ext cx="1808750" cy="4271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857500" y="1757277"/>
            <a:ext cx="878305" cy="25199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915163" y="2488956"/>
            <a:ext cx="878305" cy="25199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2012794" y="3354564"/>
            <a:ext cx="878305" cy="25199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4437646" y="3671448"/>
            <a:ext cx="2017296" cy="45538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535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</TotalTime>
  <Words>879</Words>
  <Application>Microsoft Office PowerPoint</Application>
  <PresentationFormat>A4 용지(210x297mm)</PresentationFormat>
  <Paragraphs>166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맑은 고딕</vt:lpstr>
      <vt:lpstr>Arial</vt:lpstr>
      <vt:lpstr>Calibri</vt:lpstr>
      <vt:lpstr>Calibri Light</vt:lpstr>
      <vt:lpstr>Wingdings</vt:lpstr>
      <vt:lpstr>Office 테마</vt:lpstr>
      <vt:lpstr>CHAPTER 12</vt:lpstr>
      <vt:lpstr>PowerPoint 프레젠테이션</vt:lpstr>
      <vt:lpstr>12.1 Cash Flow Projection (1/2)</vt:lpstr>
      <vt:lpstr>12.1 Cash Flow Projection (2/2)</vt:lpstr>
      <vt:lpstr>12.2 Cash Flow to the Contractor (1/2)</vt:lpstr>
      <vt:lpstr>12.2 Cash Flow to the Contractor (2/2)</vt:lpstr>
      <vt:lpstr>12.3 Overdraft Requirements (1/3)</vt:lpstr>
      <vt:lpstr>12.3 Overdraft Requirements (2/3)</vt:lpstr>
      <vt:lpstr>12.3 Overdraft Requirements (3/3)</vt:lpstr>
      <vt:lpstr>12.4 Comparison of Payment Schemes (1/4)</vt:lpstr>
      <vt:lpstr>12.4 Comparison of Payment Schemes (2/4)</vt:lpstr>
      <vt:lpstr>12.4 Comparison of Payment Schemes (3/4)</vt:lpstr>
      <vt:lpstr>12.4 Comparison of Payment Schemes (4/4)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60</cp:revision>
  <dcterms:created xsi:type="dcterms:W3CDTF">2018-12-10T05:23:33Z</dcterms:created>
  <dcterms:modified xsi:type="dcterms:W3CDTF">2020-12-31T06:55:10Z</dcterms:modified>
</cp:coreProperties>
</file>