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76" r:id="rId3"/>
    <p:sldId id="257" r:id="rId4"/>
    <p:sldId id="311" r:id="rId5"/>
    <p:sldId id="312" r:id="rId6"/>
    <p:sldId id="304" r:id="rId7"/>
    <p:sldId id="258" r:id="rId8"/>
    <p:sldId id="298" r:id="rId9"/>
    <p:sldId id="305" r:id="rId10"/>
    <p:sldId id="297" r:id="rId11"/>
    <p:sldId id="302" r:id="rId12"/>
    <p:sldId id="259" r:id="rId13"/>
    <p:sldId id="307" r:id="rId14"/>
    <p:sldId id="293" r:id="rId15"/>
    <p:sldId id="260" r:id="rId16"/>
    <p:sldId id="299" r:id="rId17"/>
    <p:sldId id="308" r:id="rId18"/>
    <p:sldId id="309" r:id="rId19"/>
    <p:sldId id="300" r:id="rId20"/>
    <p:sldId id="310" r:id="rId21"/>
    <p:sldId id="303" r:id="rId22"/>
    <p:sldId id="301" r:id="rId2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E77A6-E38B-4049-B8B0-5E14D8F5F8FA}" v="9" dt="2020-12-23T08:12:55.190"/>
    <p1510:client id="{A6B97B42-D4DD-407E-A17C-16759A7065AB}" v="428" dt="2020-12-23T05:17:41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9C6E77A6-E38B-4049-B8B0-5E14D8F5F8FA}"/>
    <pc:docChg chg="modSld">
      <pc:chgData name="정근채" userId="bf3f9740-ba12-4a95-bdcd-7a89d0b0b3a3" providerId="ADAL" clId="{9C6E77A6-E38B-4049-B8B0-5E14D8F5F8FA}" dt="2020-12-23T08:12:55.190" v="8"/>
      <pc:docMkLst>
        <pc:docMk/>
      </pc:docMkLst>
      <pc:sldChg chg="addSp modSp">
        <pc:chgData name="정근채" userId="bf3f9740-ba12-4a95-bdcd-7a89d0b0b3a3" providerId="ADAL" clId="{9C6E77A6-E38B-4049-B8B0-5E14D8F5F8FA}" dt="2020-12-23T05:30:17.373" v="0"/>
        <pc:sldMkLst>
          <pc:docMk/>
          <pc:sldMk cId="1210531712" sldId="256"/>
        </pc:sldMkLst>
        <pc:picChg chg="add mod">
          <ac:chgData name="정근채" userId="bf3f9740-ba12-4a95-bdcd-7a89d0b0b3a3" providerId="ADAL" clId="{9C6E77A6-E38B-4049-B8B0-5E14D8F5F8FA}" dt="2020-12-23T05:30:17.373" v="0"/>
          <ac:picMkLst>
            <pc:docMk/>
            <pc:sldMk cId="1210531712" sldId="256"/>
            <ac:picMk id="4" creationId="{8599FDBC-30CF-42FB-9A54-CCAA875BA268}"/>
          </ac:picMkLst>
        </pc:picChg>
      </pc:sldChg>
      <pc:sldChg chg="addSp modSp">
        <pc:chgData name="정근채" userId="bf3f9740-ba12-4a95-bdcd-7a89d0b0b3a3" providerId="ADAL" clId="{9C6E77A6-E38B-4049-B8B0-5E14D8F5F8FA}" dt="2020-12-23T07:07:01.089" v="1"/>
        <pc:sldMkLst>
          <pc:docMk/>
          <pc:sldMk cId="2622151317" sldId="257"/>
        </pc:sldMkLst>
        <pc:picChg chg="add mod">
          <ac:chgData name="정근채" userId="bf3f9740-ba12-4a95-bdcd-7a89d0b0b3a3" providerId="ADAL" clId="{9C6E77A6-E38B-4049-B8B0-5E14D8F5F8FA}" dt="2020-12-23T07:07:01.089" v="1"/>
          <ac:picMkLst>
            <pc:docMk/>
            <pc:sldMk cId="2622151317" sldId="257"/>
            <ac:picMk id="5" creationId="{4A146D19-45B5-40CD-9CB9-D57E08B63844}"/>
          </ac:picMkLst>
        </pc:picChg>
        <pc:inkChg chg="add">
          <ac:chgData name="정근채" userId="bf3f9740-ba12-4a95-bdcd-7a89d0b0b3a3" providerId="ADAL" clId="{9C6E77A6-E38B-4049-B8B0-5E14D8F5F8FA}" dt="2020-12-23T07:07:01.089" v="1"/>
          <ac:inkMkLst>
            <pc:docMk/>
            <pc:sldMk cId="2622151317" sldId="257"/>
            <ac:inkMk id="3" creationId="{E57641B5-F6F6-4016-8D59-F75EDE1BC939}"/>
          </ac:inkMkLst>
        </pc:inkChg>
      </pc:sldChg>
      <pc:sldChg chg="addSp modSp">
        <pc:chgData name="정근채" userId="bf3f9740-ba12-4a95-bdcd-7a89d0b0b3a3" providerId="ADAL" clId="{9C6E77A6-E38B-4049-B8B0-5E14D8F5F8FA}" dt="2020-12-23T07:21:21.684" v="2"/>
        <pc:sldMkLst>
          <pc:docMk/>
          <pc:sldMk cId="703231732" sldId="258"/>
        </pc:sldMkLst>
        <pc:picChg chg="add mod">
          <ac:chgData name="정근채" userId="bf3f9740-ba12-4a95-bdcd-7a89d0b0b3a3" providerId="ADAL" clId="{9C6E77A6-E38B-4049-B8B0-5E14D8F5F8FA}" dt="2020-12-23T07:21:21.684" v="2"/>
          <ac:picMkLst>
            <pc:docMk/>
            <pc:sldMk cId="703231732" sldId="258"/>
            <ac:picMk id="7" creationId="{9BAB4241-BFD2-47CA-9FFB-6833F94970DC}"/>
          </ac:picMkLst>
        </pc:picChg>
        <pc:inkChg chg="add">
          <ac:chgData name="정근채" userId="bf3f9740-ba12-4a95-bdcd-7a89d0b0b3a3" providerId="ADAL" clId="{9C6E77A6-E38B-4049-B8B0-5E14D8F5F8FA}" dt="2020-12-23T07:21:21.684" v="2"/>
          <ac:inkMkLst>
            <pc:docMk/>
            <pc:sldMk cId="703231732" sldId="258"/>
            <ac:inkMk id="3" creationId="{855C5A11-EA14-43E6-8ECF-18176BE39E4A}"/>
          </ac:inkMkLst>
        </pc:inkChg>
      </pc:sldChg>
      <pc:sldChg chg="addSp modSp">
        <pc:chgData name="정근채" userId="bf3f9740-ba12-4a95-bdcd-7a89d0b0b3a3" providerId="ADAL" clId="{9C6E77A6-E38B-4049-B8B0-5E14D8F5F8FA}" dt="2020-12-23T07:36:57.059" v="4"/>
        <pc:sldMkLst>
          <pc:docMk/>
          <pc:sldMk cId="3803076469" sldId="259"/>
        </pc:sldMkLst>
        <pc:picChg chg="add mod">
          <ac:chgData name="정근채" userId="bf3f9740-ba12-4a95-bdcd-7a89d0b0b3a3" providerId="ADAL" clId="{9C6E77A6-E38B-4049-B8B0-5E14D8F5F8FA}" dt="2020-12-23T07:36:57.059" v="4"/>
          <ac:picMkLst>
            <pc:docMk/>
            <pc:sldMk cId="3803076469" sldId="259"/>
            <ac:picMk id="14" creationId="{008E246B-7B27-4660-8D4D-49FE20A8AC07}"/>
          </ac:picMkLst>
        </pc:picChg>
        <pc:inkChg chg="add">
          <ac:chgData name="정근채" userId="bf3f9740-ba12-4a95-bdcd-7a89d0b0b3a3" providerId="ADAL" clId="{9C6E77A6-E38B-4049-B8B0-5E14D8F5F8FA}" dt="2020-12-23T07:36:57.059" v="4"/>
          <ac:inkMkLst>
            <pc:docMk/>
            <pc:sldMk cId="3803076469" sldId="259"/>
            <ac:inkMk id="13" creationId="{E36A7BF6-167A-4BFE-88E9-17E4470DA2C5}"/>
          </ac:inkMkLst>
        </pc:inkChg>
      </pc:sldChg>
      <pc:sldChg chg="addSp modSp">
        <pc:chgData name="정근채" userId="bf3f9740-ba12-4a95-bdcd-7a89d0b0b3a3" providerId="ADAL" clId="{9C6E77A6-E38B-4049-B8B0-5E14D8F5F8FA}" dt="2020-12-23T07:53:41.509" v="6"/>
        <pc:sldMkLst>
          <pc:docMk/>
          <pc:sldMk cId="2534574594" sldId="260"/>
        </pc:sldMkLst>
        <pc:picChg chg="add mod">
          <ac:chgData name="정근채" userId="bf3f9740-ba12-4a95-bdcd-7a89d0b0b3a3" providerId="ADAL" clId="{9C6E77A6-E38B-4049-B8B0-5E14D8F5F8FA}" dt="2020-12-23T07:53:41.509" v="6"/>
          <ac:picMkLst>
            <pc:docMk/>
            <pc:sldMk cId="2534574594" sldId="260"/>
            <ac:picMk id="14" creationId="{AC2E93AA-DDCD-40EA-91F4-8222CC0F0D43}"/>
          </ac:picMkLst>
        </pc:picChg>
        <pc:inkChg chg="add">
          <ac:chgData name="정근채" userId="bf3f9740-ba12-4a95-bdcd-7a89d0b0b3a3" providerId="ADAL" clId="{9C6E77A6-E38B-4049-B8B0-5E14D8F5F8FA}" dt="2020-12-23T07:53:41.509" v="6"/>
          <ac:inkMkLst>
            <pc:docMk/>
            <pc:sldMk cId="2534574594" sldId="260"/>
            <ac:inkMk id="9" creationId="{DA192E68-F6E2-42F8-8771-913F9B84A9FD}"/>
          </ac:inkMkLst>
        </pc:inkChg>
      </pc:sldChg>
      <pc:sldChg chg="addSp modSp">
        <pc:chgData name="정근채" userId="bf3f9740-ba12-4a95-bdcd-7a89d0b0b3a3" providerId="ADAL" clId="{9C6E77A6-E38B-4049-B8B0-5E14D8F5F8FA}" dt="2020-12-23T05:30:17.373" v="0"/>
        <pc:sldMkLst>
          <pc:docMk/>
          <pc:sldMk cId="2400768863" sldId="276"/>
        </pc:sldMkLst>
        <pc:picChg chg="add mod">
          <ac:chgData name="정근채" userId="bf3f9740-ba12-4a95-bdcd-7a89d0b0b3a3" providerId="ADAL" clId="{9C6E77A6-E38B-4049-B8B0-5E14D8F5F8FA}" dt="2020-12-23T05:30:17.373" v="0"/>
          <ac:picMkLst>
            <pc:docMk/>
            <pc:sldMk cId="2400768863" sldId="276"/>
            <ac:picMk id="2" creationId="{AC44D265-68C3-4167-86F4-3088C2E533A8}"/>
          </ac:picMkLst>
        </pc:picChg>
      </pc:sldChg>
      <pc:sldChg chg="addSp modSp">
        <pc:chgData name="정근채" userId="bf3f9740-ba12-4a95-bdcd-7a89d0b0b3a3" providerId="ADAL" clId="{9C6E77A6-E38B-4049-B8B0-5E14D8F5F8FA}" dt="2020-12-23T07:43:10.846" v="5"/>
        <pc:sldMkLst>
          <pc:docMk/>
          <pc:sldMk cId="2111535866" sldId="293"/>
        </pc:sldMkLst>
        <pc:picChg chg="add mod">
          <ac:chgData name="정근채" userId="bf3f9740-ba12-4a95-bdcd-7a89d0b0b3a3" providerId="ADAL" clId="{9C6E77A6-E38B-4049-B8B0-5E14D8F5F8FA}" dt="2020-12-23T07:43:10.846" v="5"/>
          <ac:picMkLst>
            <pc:docMk/>
            <pc:sldMk cId="2111535866" sldId="293"/>
            <ac:picMk id="6" creationId="{B94256B1-AEF6-4F4D-87D3-89AAF8FFB2C6}"/>
          </ac:picMkLst>
        </pc:picChg>
        <pc:inkChg chg="add">
          <ac:chgData name="정근채" userId="bf3f9740-ba12-4a95-bdcd-7a89d0b0b3a3" providerId="ADAL" clId="{9C6E77A6-E38B-4049-B8B0-5E14D8F5F8FA}" dt="2020-12-23T07:43:10.846" v="5"/>
          <ac:inkMkLst>
            <pc:docMk/>
            <pc:sldMk cId="2111535866" sldId="293"/>
            <ac:inkMk id="3" creationId="{6408664B-FA1D-41C1-BD5E-4785D29CDA59}"/>
          </ac:inkMkLst>
        </pc:inkChg>
      </pc:sldChg>
      <pc:sldChg chg="addSp modSp">
        <pc:chgData name="정근채" userId="bf3f9740-ba12-4a95-bdcd-7a89d0b0b3a3" providerId="ADAL" clId="{9C6E77A6-E38B-4049-B8B0-5E14D8F5F8FA}" dt="2020-12-23T07:29:07.648" v="3"/>
        <pc:sldMkLst>
          <pc:docMk/>
          <pc:sldMk cId="1361730682" sldId="297"/>
        </pc:sldMkLst>
        <pc:picChg chg="add mod">
          <ac:chgData name="정근채" userId="bf3f9740-ba12-4a95-bdcd-7a89d0b0b3a3" providerId="ADAL" clId="{9C6E77A6-E38B-4049-B8B0-5E14D8F5F8FA}" dt="2020-12-23T07:29:07.648" v="3"/>
          <ac:picMkLst>
            <pc:docMk/>
            <pc:sldMk cId="1361730682" sldId="297"/>
            <ac:picMk id="9" creationId="{B718CAC0-F265-4BE4-AC9C-F8C8B7BC76B8}"/>
          </ac:picMkLst>
        </pc:picChg>
        <pc:inkChg chg="add">
          <ac:chgData name="정근채" userId="bf3f9740-ba12-4a95-bdcd-7a89d0b0b3a3" providerId="ADAL" clId="{9C6E77A6-E38B-4049-B8B0-5E14D8F5F8FA}" dt="2020-12-23T07:29:07.648" v="3"/>
          <ac:inkMkLst>
            <pc:docMk/>
            <pc:sldMk cId="1361730682" sldId="297"/>
            <ac:inkMk id="5" creationId="{7F9F7A93-8DB6-4317-8C65-982366260E7F}"/>
          </ac:inkMkLst>
        </pc:inkChg>
      </pc:sldChg>
      <pc:sldChg chg="addSp modSp">
        <pc:chgData name="정근채" userId="bf3f9740-ba12-4a95-bdcd-7a89d0b0b3a3" providerId="ADAL" clId="{9C6E77A6-E38B-4049-B8B0-5E14D8F5F8FA}" dt="2020-12-23T07:21:21.684" v="2"/>
        <pc:sldMkLst>
          <pc:docMk/>
          <pc:sldMk cId="972593963" sldId="298"/>
        </pc:sldMkLst>
        <pc:picChg chg="add mod">
          <ac:chgData name="정근채" userId="bf3f9740-ba12-4a95-bdcd-7a89d0b0b3a3" providerId="ADAL" clId="{9C6E77A6-E38B-4049-B8B0-5E14D8F5F8FA}" dt="2020-12-23T07:21:21.684" v="2"/>
          <ac:picMkLst>
            <pc:docMk/>
            <pc:sldMk cId="972593963" sldId="298"/>
            <ac:picMk id="11" creationId="{6CFE986D-0BCF-4C0C-8D33-C4DA7E8E4C14}"/>
          </ac:picMkLst>
        </pc:picChg>
        <pc:inkChg chg="add">
          <ac:chgData name="정근채" userId="bf3f9740-ba12-4a95-bdcd-7a89d0b0b3a3" providerId="ADAL" clId="{9C6E77A6-E38B-4049-B8B0-5E14D8F5F8FA}" dt="2020-12-23T07:21:21.684" v="2"/>
          <ac:inkMkLst>
            <pc:docMk/>
            <pc:sldMk cId="972593963" sldId="298"/>
            <ac:inkMk id="10" creationId="{0C1EA51E-6C58-49C6-82C9-F533632D68E9}"/>
          </ac:inkMkLst>
        </pc:inkChg>
      </pc:sldChg>
      <pc:sldChg chg="addSp modSp">
        <pc:chgData name="정근채" userId="bf3f9740-ba12-4a95-bdcd-7a89d0b0b3a3" providerId="ADAL" clId="{9C6E77A6-E38B-4049-B8B0-5E14D8F5F8FA}" dt="2020-12-23T07:53:41.509" v="6"/>
        <pc:sldMkLst>
          <pc:docMk/>
          <pc:sldMk cId="1537540454" sldId="299"/>
        </pc:sldMkLst>
        <pc:picChg chg="add mod">
          <ac:chgData name="정근채" userId="bf3f9740-ba12-4a95-bdcd-7a89d0b0b3a3" providerId="ADAL" clId="{9C6E77A6-E38B-4049-B8B0-5E14D8F5F8FA}" dt="2020-12-23T07:53:41.509" v="6"/>
          <ac:picMkLst>
            <pc:docMk/>
            <pc:sldMk cId="1537540454" sldId="299"/>
            <ac:picMk id="6" creationId="{476ECC96-FA7E-44EE-8A37-D03CE6BBC3EF}"/>
          </ac:picMkLst>
        </pc:picChg>
        <pc:inkChg chg="add">
          <ac:chgData name="정근채" userId="bf3f9740-ba12-4a95-bdcd-7a89d0b0b3a3" providerId="ADAL" clId="{9C6E77A6-E38B-4049-B8B0-5E14D8F5F8FA}" dt="2020-12-23T07:53:41.509" v="6"/>
          <ac:inkMkLst>
            <pc:docMk/>
            <pc:sldMk cId="1537540454" sldId="299"/>
            <ac:inkMk id="3" creationId="{2F814243-1645-4A7B-8F14-1798485A7BAC}"/>
          </ac:inkMkLst>
        </pc:inkChg>
      </pc:sldChg>
      <pc:sldChg chg="addSp modSp">
        <pc:chgData name="정근채" userId="bf3f9740-ba12-4a95-bdcd-7a89d0b0b3a3" providerId="ADAL" clId="{9C6E77A6-E38B-4049-B8B0-5E14D8F5F8FA}" dt="2020-12-23T08:12:55.190" v="8"/>
        <pc:sldMkLst>
          <pc:docMk/>
          <pc:sldMk cId="4120938819" sldId="300"/>
        </pc:sldMkLst>
        <pc:picChg chg="add mod">
          <ac:chgData name="정근채" userId="bf3f9740-ba12-4a95-bdcd-7a89d0b0b3a3" providerId="ADAL" clId="{9C6E77A6-E38B-4049-B8B0-5E14D8F5F8FA}" dt="2020-12-23T08:12:55.190" v="8"/>
          <ac:picMkLst>
            <pc:docMk/>
            <pc:sldMk cId="4120938819" sldId="300"/>
            <ac:picMk id="12" creationId="{ECC3C2E9-32C7-49C0-B355-7B761276738E}"/>
          </ac:picMkLst>
        </pc:picChg>
        <pc:inkChg chg="add">
          <ac:chgData name="정근채" userId="bf3f9740-ba12-4a95-bdcd-7a89d0b0b3a3" providerId="ADAL" clId="{9C6E77A6-E38B-4049-B8B0-5E14D8F5F8FA}" dt="2020-12-23T08:12:55.190" v="8"/>
          <ac:inkMkLst>
            <pc:docMk/>
            <pc:sldMk cId="4120938819" sldId="300"/>
            <ac:inkMk id="3" creationId="{93C8F3BD-25A1-446B-B83A-7FD349438C0B}"/>
          </ac:inkMkLst>
        </pc:inkChg>
      </pc:sldChg>
      <pc:sldChg chg="addSp modSp">
        <pc:chgData name="정근채" userId="bf3f9740-ba12-4a95-bdcd-7a89d0b0b3a3" providerId="ADAL" clId="{9C6E77A6-E38B-4049-B8B0-5E14D8F5F8FA}" dt="2020-12-23T08:12:55.190" v="8"/>
        <pc:sldMkLst>
          <pc:docMk/>
          <pc:sldMk cId="3136030304" sldId="301"/>
        </pc:sldMkLst>
        <pc:picChg chg="add mod">
          <ac:chgData name="정근채" userId="bf3f9740-ba12-4a95-bdcd-7a89d0b0b3a3" providerId="ADAL" clId="{9C6E77A6-E38B-4049-B8B0-5E14D8F5F8FA}" dt="2020-12-23T08:12:55.190" v="8"/>
          <ac:picMkLst>
            <pc:docMk/>
            <pc:sldMk cId="3136030304" sldId="301"/>
            <ac:picMk id="5" creationId="{5C47F8A0-1558-4ED7-ACAC-D2ED2FB9D6DF}"/>
          </ac:picMkLst>
        </pc:picChg>
        <pc:inkChg chg="add">
          <ac:chgData name="정근채" userId="bf3f9740-ba12-4a95-bdcd-7a89d0b0b3a3" providerId="ADAL" clId="{9C6E77A6-E38B-4049-B8B0-5E14D8F5F8FA}" dt="2020-12-23T08:12:55.190" v="8"/>
          <ac:inkMkLst>
            <pc:docMk/>
            <pc:sldMk cId="3136030304" sldId="301"/>
            <ac:inkMk id="3" creationId="{3BC1BBCC-8708-460A-8845-1AED80720EA4}"/>
          </ac:inkMkLst>
        </pc:inkChg>
      </pc:sldChg>
      <pc:sldChg chg="addSp modSp">
        <pc:chgData name="정근채" userId="bf3f9740-ba12-4a95-bdcd-7a89d0b0b3a3" providerId="ADAL" clId="{9C6E77A6-E38B-4049-B8B0-5E14D8F5F8FA}" dt="2020-12-23T07:29:07.648" v="3"/>
        <pc:sldMkLst>
          <pc:docMk/>
          <pc:sldMk cId="2817870367" sldId="302"/>
        </pc:sldMkLst>
        <pc:picChg chg="add mod">
          <ac:chgData name="정근채" userId="bf3f9740-ba12-4a95-bdcd-7a89d0b0b3a3" providerId="ADAL" clId="{9C6E77A6-E38B-4049-B8B0-5E14D8F5F8FA}" dt="2020-12-23T07:29:07.648" v="3"/>
          <ac:picMkLst>
            <pc:docMk/>
            <pc:sldMk cId="2817870367" sldId="302"/>
            <ac:picMk id="12" creationId="{309BB148-B36C-492A-A3E8-01BF849F34CC}"/>
          </ac:picMkLst>
        </pc:picChg>
        <pc:inkChg chg="add">
          <ac:chgData name="정근채" userId="bf3f9740-ba12-4a95-bdcd-7a89d0b0b3a3" providerId="ADAL" clId="{9C6E77A6-E38B-4049-B8B0-5E14D8F5F8FA}" dt="2020-12-23T07:29:07.648" v="3"/>
          <ac:inkMkLst>
            <pc:docMk/>
            <pc:sldMk cId="2817870367" sldId="302"/>
            <ac:inkMk id="9" creationId="{A0943F00-680E-436F-A912-DC7990C35343}"/>
          </ac:inkMkLst>
        </pc:inkChg>
      </pc:sldChg>
      <pc:sldChg chg="addSp modSp">
        <pc:chgData name="정근채" userId="bf3f9740-ba12-4a95-bdcd-7a89d0b0b3a3" providerId="ADAL" clId="{9C6E77A6-E38B-4049-B8B0-5E14D8F5F8FA}" dt="2020-12-23T08:12:55.190" v="8"/>
        <pc:sldMkLst>
          <pc:docMk/>
          <pc:sldMk cId="1142671585" sldId="303"/>
        </pc:sldMkLst>
        <pc:picChg chg="add mod">
          <ac:chgData name="정근채" userId="bf3f9740-ba12-4a95-bdcd-7a89d0b0b3a3" providerId="ADAL" clId="{9C6E77A6-E38B-4049-B8B0-5E14D8F5F8FA}" dt="2020-12-23T08:12:55.190" v="8"/>
          <ac:picMkLst>
            <pc:docMk/>
            <pc:sldMk cId="1142671585" sldId="303"/>
            <ac:picMk id="13" creationId="{F62DA5A1-67DF-4AF7-A06C-0637EA2627D4}"/>
          </ac:picMkLst>
        </pc:picChg>
        <pc:inkChg chg="add">
          <ac:chgData name="정근채" userId="bf3f9740-ba12-4a95-bdcd-7a89d0b0b3a3" providerId="ADAL" clId="{9C6E77A6-E38B-4049-B8B0-5E14D8F5F8FA}" dt="2020-12-23T08:12:55.190" v="8"/>
          <ac:inkMkLst>
            <pc:docMk/>
            <pc:sldMk cId="1142671585" sldId="303"/>
            <ac:inkMk id="3" creationId="{9092815E-9CE7-45BC-A9F6-5636174BF390}"/>
          </ac:inkMkLst>
        </pc:inkChg>
      </pc:sldChg>
      <pc:sldChg chg="addSp modSp">
        <pc:chgData name="정근채" userId="bf3f9740-ba12-4a95-bdcd-7a89d0b0b3a3" providerId="ADAL" clId="{9C6E77A6-E38B-4049-B8B0-5E14D8F5F8FA}" dt="2020-12-23T07:07:01.089" v="1"/>
        <pc:sldMkLst>
          <pc:docMk/>
          <pc:sldMk cId="1641991410" sldId="304"/>
        </pc:sldMkLst>
        <pc:picChg chg="add mod">
          <ac:chgData name="정근채" userId="bf3f9740-ba12-4a95-bdcd-7a89d0b0b3a3" providerId="ADAL" clId="{9C6E77A6-E38B-4049-B8B0-5E14D8F5F8FA}" dt="2020-12-23T07:07:01.089" v="1"/>
          <ac:picMkLst>
            <pc:docMk/>
            <pc:sldMk cId="1641991410" sldId="304"/>
            <ac:picMk id="8" creationId="{F72FD22E-6F54-45C4-B126-0C3E34AB2317}"/>
          </ac:picMkLst>
        </pc:picChg>
        <pc:inkChg chg="add">
          <ac:chgData name="정근채" userId="bf3f9740-ba12-4a95-bdcd-7a89d0b0b3a3" providerId="ADAL" clId="{9C6E77A6-E38B-4049-B8B0-5E14D8F5F8FA}" dt="2020-12-23T07:07:01.089" v="1"/>
          <ac:inkMkLst>
            <pc:docMk/>
            <pc:sldMk cId="1641991410" sldId="304"/>
            <ac:inkMk id="3" creationId="{241A7972-A11D-47E0-9A3F-9FB5A27C808D}"/>
          </ac:inkMkLst>
        </pc:inkChg>
      </pc:sldChg>
      <pc:sldChg chg="addSp modSp">
        <pc:chgData name="정근채" userId="bf3f9740-ba12-4a95-bdcd-7a89d0b0b3a3" providerId="ADAL" clId="{9C6E77A6-E38B-4049-B8B0-5E14D8F5F8FA}" dt="2020-12-23T07:21:21.684" v="2"/>
        <pc:sldMkLst>
          <pc:docMk/>
          <pc:sldMk cId="1493834701" sldId="305"/>
        </pc:sldMkLst>
        <pc:picChg chg="add mod">
          <ac:chgData name="정근채" userId="bf3f9740-ba12-4a95-bdcd-7a89d0b0b3a3" providerId="ADAL" clId="{9C6E77A6-E38B-4049-B8B0-5E14D8F5F8FA}" dt="2020-12-23T07:21:21.684" v="2"/>
          <ac:picMkLst>
            <pc:docMk/>
            <pc:sldMk cId="1493834701" sldId="305"/>
            <ac:picMk id="12" creationId="{3B1F1A7E-6ED6-4F00-AE84-F82E04776664}"/>
          </ac:picMkLst>
        </pc:picChg>
        <pc:inkChg chg="add">
          <ac:chgData name="정근채" userId="bf3f9740-ba12-4a95-bdcd-7a89d0b0b3a3" providerId="ADAL" clId="{9C6E77A6-E38B-4049-B8B0-5E14D8F5F8FA}" dt="2020-12-23T07:21:21.684" v="2"/>
          <ac:inkMkLst>
            <pc:docMk/>
            <pc:sldMk cId="1493834701" sldId="305"/>
            <ac:inkMk id="6" creationId="{A57A8F57-11DC-4D6F-8DCF-09F6FF2846EB}"/>
          </ac:inkMkLst>
        </pc:inkChg>
      </pc:sldChg>
      <pc:sldChg chg="addSp modSp">
        <pc:chgData name="정근채" userId="bf3f9740-ba12-4a95-bdcd-7a89d0b0b3a3" providerId="ADAL" clId="{9C6E77A6-E38B-4049-B8B0-5E14D8F5F8FA}" dt="2020-12-23T07:36:57.059" v="4"/>
        <pc:sldMkLst>
          <pc:docMk/>
          <pc:sldMk cId="2269163264" sldId="307"/>
        </pc:sldMkLst>
        <pc:picChg chg="add mod">
          <ac:chgData name="정근채" userId="bf3f9740-ba12-4a95-bdcd-7a89d0b0b3a3" providerId="ADAL" clId="{9C6E77A6-E38B-4049-B8B0-5E14D8F5F8FA}" dt="2020-12-23T07:36:57.059" v="4"/>
          <ac:picMkLst>
            <pc:docMk/>
            <pc:sldMk cId="2269163264" sldId="307"/>
            <ac:picMk id="6" creationId="{9A64C019-F897-483B-A15A-732FCDF547FA}"/>
          </ac:picMkLst>
        </pc:picChg>
        <pc:inkChg chg="add">
          <ac:chgData name="정근채" userId="bf3f9740-ba12-4a95-bdcd-7a89d0b0b3a3" providerId="ADAL" clId="{9C6E77A6-E38B-4049-B8B0-5E14D8F5F8FA}" dt="2020-12-23T07:36:57.059" v="4"/>
          <ac:inkMkLst>
            <pc:docMk/>
            <pc:sldMk cId="2269163264" sldId="307"/>
            <ac:inkMk id="5" creationId="{A57E7D77-C72F-4714-992D-6783C45D8BDF}"/>
          </ac:inkMkLst>
        </pc:inkChg>
      </pc:sldChg>
      <pc:sldChg chg="addSp modSp">
        <pc:chgData name="정근채" userId="bf3f9740-ba12-4a95-bdcd-7a89d0b0b3a3" providerId="ADAL" clId="{9C6E77A6-E38B-4049-B8B0-5E14D8F5F8FA}" dt="2020-12-23T08:01:47.544" v="7"/>
        <pc:sldMkLst>
          <pc:docMk/>
          <pc:sldMk cId="3911002424" sldId="308"/>
        </pc:sldMkLst>
        <pc:picChg chg="add mod">
          <ac:chgData name="정근채" userId="bf3f9740-ba12-4a95-bdcd-7a89d0b0b3a3" providerId="ADAL" clId="{9C6E77A6-E38B-4049-B8B0-5E14D8F5F8FA}" dt="2020-12-23T08:01:47.544" v="7"/>
          <ac:picMkLst>
            <pc:docMk/>
            <pc:sldMk cId="3911002424" sldId="308"/>
            <ac:picMk id="21" creationId="{FB63A7B3-1C51-47B6-8F04-D53B370D06E7}"/>
          </ac:picMkLst>
        </pc:picChg>
        <pc:inkChg chg="add">
          <ac:chgData name="정근채" userId="bf3f9740-ba12-4a95-bdcd-7a89d0b0b3a3" providerId="ADAL" clId="{9C6E77A6-E38B-4049-B8B0-5E14D8F5F8FA}" dt="2020-12-23T08:01:47.544" v="7"/>
          <ac:inkMkLst>
            <pc:docMk/>
            <pc:sldMk cId="3911002424" sldId="308"/>
            <ac:inkMk id="20" creationId="{823DC7EB-9FF0-42FD-BC3F-D213BD958051}"/>
          </ac:inkMkLst>
        </pc:inkChg>
      </pc:sldChg>
      <pc:sldChg chg="addSp modSp">
        <pc:chgData name="정근채" userId="bf3f9740-ba12-4a95-bdcd-7a89d0b0b3a3" providerId="ADAL" clId="{9C6E77A6-E38B-4049-B8B0-5E14D8F5F8FA}" dt="2020-12-23T08:01:47.544" v="7"/>
        <pc:sldMkLst>
          <pc:docMk/>
          <pc:sldMk cId="3938224899" sldId="309"/>
        </pc:sldMkLst>
        <pc:picChg chg="add mod">
          <ac:chgData name="정근채" userId="bf3f9740-ba12-4a95-bdcd-7a89d0b0b3a3" providerId="ADAL" clId="{9C6E77A6-E38B-4049-B8B0-5E14D8F5F8FA}" dt="2020-12-23T08:01:47.544" v="7"/>
          <ac:picMkLst>
            <pc:docMk/>
            <pc:sldMk cId="3938224899" sldId="309"/>
            <ac:picMk id="8" creationId="{250880DD-D572-47F8-B5AA-112DCD0E5CD6}"/>
          </ac:picMkLst>
        </pc:picChg>
        <pc:inkChg chg="add">
          <ac:chgData name="정근채" userId="bf3f9740-ba12-4a95-bdcd-7a89d0b0b3a3" providerId="ADAL" clId="{9C6E77A6-E38B-4049-B8B0-5E14D8F5F8FA}" dt="2020-12-23T08:01:47.544" v="7"/>
          <ac:inkMkLst>
            <pc:docMk/>
            <pc:sldMk cId="3938224899" sldId="309"/>
            <ac:inkMk id="3" creationId="{6CFA0B4A-90B8-4F38-BE1B-0F2C85481260}"/>
          </ac:inkMkLst>
        </pc:inkChg>
      </pc:sldChg>
      <pc:sldChg chg="addSp modSp">
        <pc:chgData name="정근채" userId="bf3f9740-ba12-4a95-bdcd-7a89d0b0b3a3" providerId="ADAL" clId="{9C6E77A6-E38B-4049-B8B0-5E14D8F5F8FA}" dt="2020-12-23T08:12:55.190" v="8"/>
        <pc:sldMkLst>
          <pc:docMk/>
          <pc:sldMk cId="4266063363" sldId="310"/>
        </pc:sldMkLst>
        <pc:picChg chg="add mod">
          <ac:chgData name="정근채" userId="bf3f9740-ba12-4a95-bdcd-7a89d0b0b3a3" providerId="ADAL" clId="{9C6E77A6-E38B-4049-B8B0-5E14D8F5F8FA}" dt="2020-12-23T08:12:55.190" v="8"/>
          <ac:picMkLst>
            <pc:docMk/>
            <pc:sldMk cId="4266063363" sldId="310"/>
            <ac:picMk id="9" creationId="{373F8EE9-0C17-435F-9524-D541CD82B8C7}"/>
          </ac:picMkLst>
        </pc:picChg>
        <pc:inkChg chg="add">
          <ac:chgData name="정근채" userId="bf3f9740-ba12-4a95-bdcd-7a89d0b0b3a3" providerId="ADAL" clId="{9C6E77A6-E38B-4049-B8B0-5E14D8F5F8FA}" dt="2020-12-23T08:12:55.190" v="8"/>
          <ac:inkMkLst>
            <pc:docMk/>
            <pc:sldMk cId="4266063363" sldId="310"/>
            <ac:inkMk id="7" creationId="{F7B14E8E-8A2D-48BB-A7B6-68679C96CA13}"/>
          </ac:inkMkLst>
        </pc:inkChg>
      </pc:sldChg>
      <pc:sldChg chg="addSp modSp">
        <pc:chgData name="정근채" userId="bf3f9740-ba12-4a95-bdcd-7a89d0b0b3a3" providerId="ADAL" clId="{9C6E77A6-E38B-4049-B8B0-5E14D8F5F8FA}" dt="2020-12-23T07:07:01.089" v="1"/>
        <pc:sldMkLst>
          <pc:docMk/>
          <pc:sldMk cId="4267847345" sldId="311"/>
        </pc:sldMkLst>
        <pc:picChg chg="add mod">
          <ac:chgData name="정근채" userId="bf3f9740-ba12-4a95-bdcd-7a89d0b0b3a3" providerId="ADAL" clId="{9C6E77A6-E38B-4049-B8B0-5E14D8F5F8FA}" dt="2020-12-23T07:07:01.089" v="1"/>
          <ac:picMkLst>
            <pc:docMk/>
            <pc:sldMk cId="4267847345" sldId="311"/>
            <ac:picMk id="6" creationId="{B6A268C2-5E5C-4D7F-96F7-48AB1C3CD76C}"/>
          </ac:picMkLst>
        </pc:picChg>
        <pc:inkChg chg="add">
          <ac:chgData name="정근채" userId="bf3f9740-ba12-4a95-bdcd-7a89d0b0b3a3" providerId="ADAL" clId="{9C6E77A6-E38B-4049-B8B0-5E14D8F5F8FA}" dt="2020-12-23T07:07:01.089" v="1"/>
          <ac:inkMkLst>
            <pc:docMk/>
            <pc:sldMk cId="4267847345" sldId="311"/>
            <ac:inkMk id="5" creationId="{B6AEE8E5-7C15-4990-801E-9469104871E5}"/>
          </ac:inkMkLst>
        </pc:inkChg>
      </pc:sldChg>
      <pc:sldChg chg="addSp modSp">
        <pc:chgData name="정근채" userId="bf3f9740-ba12-4a95-bdcd-7a89d0b0b3a3" providerId="ADAL" clId="{9C6E77A6-E38B-4049-B8B0-5E14D8F5F8FA}" dt="2020-12-23T07:07:01.089" v="1"/>
        <pc:sldMkLst>
          <pc:docMk/>
          <pc:sldMk cId="507534812" sldId="312"/>
        </pc:sldMkLst>
        <pc:picChg chg="add mod">
          <ac:chgData name="정근채" userId="bf3f9740-ba12-4a95-bdcd-7a89d0b0b3a3" providerId="ADAL" clId="{9C6E77A6-E38B-4049-B8B0-5E14D8F5F8FA}" dt="2020-12-23T07:07:01.089" v="1"/>
          <ac:picMkLst>
            <pc:docMk/>
            <pc:sldMk cId="507534812" sldId="312"/>
            <ac:picMk id="5" creationId="{D96A4EB1-C3EE-4186-913C-14C7188F7A81}"/>
          </ac:picMkLst>
        </pc:picChg>
        <pc:inkChg chg="add">
          <ac:chgData name="정근채" userId="bf3f9740-ba12-4a95-bdcd-7a89d0b0b3a3" providerId="ADAL" clId="{9C6E77A6-E38B-4049-B8B0-5E14D8F5F8FA}" dt="2020-12-23T07:07:01.089" v="1"/>
          <ac:inkMkLst>
            <pc:docMk/>
            <pc:sldMk cId="507534812" sldId="312"/>
            <ac:inkMk id="3" creationId="{8DEC280A-920D-4004-992D-86F6D740CFF2}"/>
          </ac:inkMkLst>
        </pc:inkChg>
      </pc:sldChg>
    </pc:docChg>
  </pc:docChgLst>
  <pc:docChgLst>
    <pc:chgData name="kcjeong@cbnu.ac.kr" userId="bf3f9740-ba12-4a95-bdcd-7a89d0b0b3a3" providerId="ADAL" clId="{A6B97B42-D4DD-407E-A17C-16759A7065AB}"/>
    <pc:docChg chg="addSld modSld">
      <pc:chgData name="kcjeong@cbnu.ac.kr" userId="bf3f9740-ba12-4a95-bdcd-7a89d0b0b3a3" providerId="ADAL" clId="{A6B97B42-D4DD-407E-A17C-16759A7065AB}" dt="2020-11-30T08:18:52.695" v="0"/>
      <pc:docMkLst>
        <pc:docMk/>
      </pc:docMkLst>
      <pc:sldChg chg="add">
        <pc:chgData name="kcjeong@cbnu.ac.kr" userId="bf3f9740-ba12-4a95-bdcd-7a89d0b0b3a3" providerId="ADAL" clId="{A6B97B42-D4DD-407E-A17C-16759A7065AB}" dt="2020-11-30T08:18:52.695" v="0"/>
        <pc:sldMkLst>
          <pc:docMk/>
          <pc:sldMk cId="2400768863" sldId="276"/>
        </pc:sldMkLst>
      </pc:sldChg>
    </pc:docChg>
  </pc:docChgLst>
  <pc:docChgLst>
    <pc:chgData name="정근채" userId="bf3f9740-ba12-4a95-bdcd-7a89d0b0b3a3" providerId="ADAL" clId="{A6B97B42-D4DD-407E-A17C-16759A7065AB}"/>
    <pc:docChg chg="undo custSel modSld">
      <pc:chgData name="정근채" userId="bf3f9740-ba12-4a95-bdcd-7a89d0b0b3a3" providerId="ADAL" clId="{A6B97B42-D4DD-407E-A17C-16759A7065AB}" dt="2020-12-23T05:17:43.836" v="2433" actId="404"/>
      <pc:docMkLst>
        <pc:docMk/>
      </pc:docMkLst>
      <pc:sldChg chg="modSp mod">
        <pc:chgData name="정근채" userId="bf3f9740-ba12-4a95-bdcd-7a89d0b0b3a3" providerId="ADAL" clId="{A6B97B42-D4DD-407E-A17C-16759A7065AB}" dt="2020-12-23T01:09:16.871" v="349"/>
        <pc:sldMkLst>
          <pc:docMk/>
          <pc:sldMk cId="2622151317" sldId="257"/>
        </pc:sldMkLst>
        <pc:spChg chg="mod">
          <ac:chgData name="정근채" userId="bf3f9740-ba12-4a95-bdcd-7a89d0b0b3a3" providerId="ADAL" clId="{A6B97B42-D4DD-407E-A17C-16759A7065AB}" dt="2020-12-23T00:54:36.983" v="6" actId="20577"/>
          <ac:spMkLst>
            <pc:docMk/>
            <pc:sldMk cId="2622151317" sldId="257"/>
            <ac:spMk id="2" creationId="{00000000-0000-0000-0000-000000000000}"/>
          </ac:spMkLst>
        </pc:spChg>
        <pc:spChg chg="mod">
          <ac:chgData name="정근채" userId="bf3f9740-ba12-4a95-bdcd-7a89d0b0b3a3" providerId="ADAL" clId="{A6B97B42-D4DD-407E-A17C-16759A7065AB}" dt="2020-12-23T01:09:16.871" v="349"/>
          <ac:spMkLst>
            <pc:docMk/>
            <pc:sldMk cId="2622151317" sldId="257"/>
            <ac:spMk id="6" creationId="{00000000-0000-0000-0000-000000000000}"/>
          </ac:spMkLst>
        </pc:spChg>
      </pc:sldChg>
      <pc:sldChg chg="modSp mod">
        <pc:chgData name="정근채" userId="bf3f9740-ba12-4a95-bdcd-7a89d0b0b3a3" providerId="ADAL" clId="{A6B97B42-D4DD-407E-A17C-16759A7065AB}" dt="2020-12-23T00:55:27.626" v="27" actId="20577"/>
        <pc:sldMkLst>
          <pc:docMk/>
          <pc:sldMk cId="703231732" sldId="258"/>
        </pc:sldMkLst>
        <pc:spChg chg="mod">
          <ac:chgData name="정근채" userId="bf3f9740-ba12-4a95-bdcd-7a89d0b0b3a3" providerId="ADAL" clId="{A6B97B42-D4DD-407E-A17C-16759A7065AB}" dt="2020-12-23T00:55:27.626" v="27" actId="20577"/>
          <ac:spMkLst>
            <pc:docMk/>
            <pc:sldMk cId="703231732" sldId="258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A6B97B42-D4DD-407E-A17C-16759A7065AB}" dt="2020-12-23T01:57:11.914" v="774" actId="21"/>
        <pc:sldMkLst>
          <pc:docMk/>
          <pc:sldMk cId="3803076469" sldId="259"/>
        </pc:sldMkLst>
        <pc:spChg chg="mod">
          <ac:chgData name="정근채" userId="bf3f9740-ba12-4a95-bdcd-7a89d0b0b3a3" providerId="ADAL" clId="{A6B97B42-D4DD-407E-A17C-16759A7065AB}" dt="2020-12-23T00:57:43.726" v="86" actId="20577"/>
          <ac:spMkLst>
            <pc:docMk/>
            <pc:sldMk cId="3803076469" sldId="259"/>
            <ac:spMk id="2" creationId="{00000000-0000-0000-0000-000000000000}"/>
          </ac:spMkLst>
        </pc:spChg>
        <pc:spChg chg="mod">
          <ac:chgData name="정근채" userId="bf3f9740-ba12-4a95-bdcd-7a89d0b0b3a3" providerId="ADAL" clId="{A6B97B42-D4DD-407E-A17C-16759A7065AB}" dt="2020-12-23T01:57:11.914" v="774" actId="21"/>
          <ac:spMkLst>
            <pc:docMk/>
            <pc:sldMk cId="3803076469" sldId="259"/>
            <ac:spMk id="6" creationId="{00000000-0000-0000-0000-000000000000}"/>
          </ac:spMkLst>
        </pc:spChg>
        <pc:cxnChg chg="add mod">
          <ac:chgData name="정근채" userId="bf3f9740-ba12-4a95-bdcd-7a89d0b0b3a3" providerId="ADAL" clId="{A6B97B42-D4DD-407E-A17C-16759A7065AB}" dt="2020-12-23T01:56:11.065" v="763" actId="14100"/>
          <ac:cxnSpMkLst>
            <pc:docMk/>
            <pc:sldMk cId="3803076469" sldId="259"/>
            <ac:cxnSpMk id="12" creationId="{3464410B-BA0D-4E4A-A01F-28B1692D816B}"/>
          </ac:cxnSpMkLst>
        </pc:cxnChg>
        <pc:cxnChg chg="add mod">
          <ac:chgData name="정근채" userId="bf3f9740-ba12-4a95-bdcd-7a89d0b0b3a3" providerId="ADAL" clId="{A6B97B42-D4DD-407E-A17C-16759A7065AB}" dt="2020-12-23T01:56:50.176" v="766" actId="14100"/>
          <ac:cxnSpMkLst>
            <pc:docMk/>
            <pc:sldMk cId="3803076469" sldId="259"/>
            <ac:cxnSpMk id="15" creationId="{05DA315A-F381-4ED5-8E8E-8E918B1D0706}"/>
          </ac:cxnSpMkLst>
        </pc:cxnChg>
      </pc:sldChg>
      <pc:sldChg chg="addSp modSp mod">
        <pc:chgData name="정근채" userId="bf3f9740-ba12-4a95-bdcd-7a89d0b0b3a3" providerId="ADAL" clId="{A6B97B42-D4DD-407E-A17C-16759A7065AB}" dt="2020-12-23T02:16:12.812" v="1129" actId="1035"/>
        <pc:sldMkLst>
          <pc:docMk/>
          <pc:sldMk cId="2534574594" sldId="260"/>
        </pc:sldMkLst>
        <pc:spChg chg="mod">
          <ac:chgData name="정근채" userId="bf3f9740-ba12-4a95-bdcd-7a89d0b0b3a3" providerId="ADAL" clId="{A6B97B42-D4DD-407E-A17C-16759A7065AB}" dt="2020-12-23T02:05:15.693" v="1058" actId="20577"/>
          <ac:spMkLst>
            <pc:docMk/>
            <pc:sldMk cId="2534574594" sldId="260"/>
            <ac:spMk id="5" creationId="{00000000-0000-0000-0000-000000000000}"/>
          </ac:spMkLst>
        </pc:spChg>
        <pc:spChg chg="add mod">
          <ac:chgData name="정근채" userId="bf3f9740-ba12-4a95-bdcd-7a89d0b0b3a3" providerId="ADAL" clId="{A6B97B42-D4DD-407E-A17C-16759A7065AB}" dt="2020-12-23T02:16:12.812" v="1129" actId="1035"/>
          <ac:spMkLst>
            <pc:docMk/>
            <pc:sldMk cId="2534574594" sldId="260"/>
            <ac:spMk id="6" creationId="{56EA975F-B887-44FD-AC37-88BBF658185B}"/>
          </ac:spMkLst>
        </pc:spChg>
        <pc:spChg chg="mod">
          <ac:chgData name="정근채" userId="bf3f9740-ba12-4a95-bdcd-7a89d0b0b3a3" providerId="ADAL" clId="{A6B97B42-D4DD-407E-A17C-16759A7065AB}" dt="2020-12-23T02:15:50.804" v="1121" actId="207"/>
          <ac:spMkLst>
            <pc:docMk/>
            <pc:sldMk cId="2534574594" sldId="260"/>
            <ac:spMk id="7" creationId="{00000000-0000-0000-0000-000000000000}"/>
          </ac:spMkLst>
        </pc:spChg>
        <pc:spChg chg="add mod">
          <ac:chgData name="정근채" userId="bf3f9740-ba12-4a95-bdcd-7a89d0b0b3a3" providerId="ADAL" clId="{A6B97B42-D4DD-407E-A17C-16759A7065AB}" dt="2020-12-23T02:15:56.986" v="1123" actId="208"/>
          <ac:spMkLst>
            <pc:docMk/>
            <pc:sldMk cId="2534574594" sldId="260"/>
            <ac:spMk id="12" creationId="{71C6CECA-AB68-482D-B286-5F4B2C86B030}"/>
          </ac:spMkLst>
        </pc:spChg>
        <pc:cxnChg chg="add mod">
          <ac:chgData name="정근채" userId="bf3f9740-ba12-4a95-bdcd-7a89d0b0b3a3" providerId="ADAL" clId="{A6B97B42-D4DD-407E-A17C-16759A7065AB}" dt="2020-12-23T02:15:54.093" v="1122" actId="208"/>
          <ac:cxnSpMkLst>
            <pc:docMk/>
            <pc:sldMk cId="2534574594" sldId="260"/>
            <ac:cxnSpMk id="11" creationId="{A82BA3D0-EC8B-4A70-A11E-796729D3FD6E}"/>
          </ac:cxnSpMkLst>
        </pc:cxnChg>
      </pc:sldChg>
      <pc:sldChg chg="modSp mod">
        <pc:chgData name="정근채" userId="bf3f9740-ba12-4a95-bdcd-7a89d0b0b3a3" providerId="ADAL" clId="{A6B97B42-D4DD-407E-A17C-16759A7065AB}" dt="2020-12-23T00:54:13.588" v="0" actId="207"/>
        <pc:sldMkLst>
          <pc:docMk/>
          <pc:sldMk cId="2400768863" sldId="276"/>
        </pc:sldMkLst>
        <pc:spChg chg="mod">
          <ac:chgData name="정근채" userId="bf3f9740-ba12-4a95-bdcd-7a89d0b0b3a3" providerId="ADAL" clId="{A6B97B42-D4DD-407E-A17C-16759A7065AB}" dt="2020-12-23T00:54:13.588" v="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A6B97B42-D4DD-407E-A17C-16759A7065AB}" dt="2020-12-23T02:01:20.887" v="1023" actId="207"/>
        <pc:sldMkLst>
          <pc:docMk/>
          <pc:sldMk cId="2111535866" sldId="293"/>
        </pc:sldMkLst>
        <pc:spChg chg="mod">
          <ac:chgData name="정근채" userId="bf3f9740-ba12-4a95-bdcd-7a89d0b0b3a3" providerId="ADAL" clId="{A6B97B42-D4DD-407E-A17C-16759A7065AB}" dt="2020-12-23T02:01:20.887" v="1023" actId="207"/>
          <ac:spMkLst>
            <pc:docMk/>
            <pc:sldMk cId="2111535866" sldId="293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A6B97B42-D4DD-407E-A17C-16759A7065AB}" dt="2020-12-23T01:33:55.068" v="587" actId="20577"/>
        <pc:sldMkLst>
          <pc:docMk/>
          <pc:sldMk cId="1361730682" sldId="297"/>
        </pc:sldMkLst>
        <pc:spChg chg="mod">
          <ac:chgData name="정근채" userId="bf3f9740-ba12-4a95-bdcd-7a89d0b0b3a3" providerId="ADAL" clId="{A6B97B42-D4DD-407E-A17C-16759A7065AB}" dt="2020-12-23T00:57:10.228" v="70" actId="20577"/>
          <ac:spMkLst>
            <pc:docMk/>
            <pc:sldMk cId="1361730682" sldId="297"/>
            <ac:spMk id="2" creationId="{00000000-0000-0000-0000-000000000000}"/>
          </ac:spMkLst>
        </pc:spChg>
        <pc:spChg chg="mod">
          <ac:chgData name="정근채" userId="bf3f9740-ba12-4a95-bdcd-7a89d0b0b3a3" providerId="ADAL" clId="{A6B97B42-D4DD-407E-A17C-16759A7065AB}" dt="2020-12-23T01:33:55.068" v="587" actId="20577"/>
          <ac:spMkLst>
            <pc:docMk/>
            <pc:sldMk cId="1361730682" sldId="297"/>
            <ac:spMk id="7" creationId="{00000000-0000-0000-0000-000000000000}"/>
          </ac:spMkLst>
        </pc:spChg>
      </pc:sldChg>
      <pc:sldChg chg="addSp modSp mod">
        <pc:chgData name="정근채" userId="bf3f9740-ba12-4a95-bdcd-7a89d0b0b3a3" providerId="ADAL" clId="{A6B97B42-D4DD-407E-A17C-16759A7065AB}" dt="2020-12-23T01:32:19.399" v="586" actId="207"/>
        <pc:sldMkLst>
          <pc:docMk/>
          <pc:sldMk cId="972593963" sldId="298"/>
        </pc:sldMkLst>
        <pc:spChg chg="mod">
          <ac:chgData name="정근채" userId="bf3f9740-ba12-4a95-bdcd-7a89d0b0b3a3" providerId="ADAL" clId="{A6B97B42-D4DD-407E-A17C-16759A7065AB}" dt="2020-12-23T00:55:41.315" v="33" actId="20577"/>
          <ac:spMkLst>
            <pc:docMk/>
            <pc:sldMk cId="972593963" sldId="298"/>
            <ac:spMk id="2" creationId="{00000000-0000-0000-0000-000000000000}"/>
          </ac:spMkLst>
        </pc:spChg>
        <pc:spChg chg="mod">
          <ac:chgData name="정근채" userId="bf3f9740-ba12-4a95-bdcd-7a89d0b0b3a3" providerId="ADAL" clId="{A6B97B42-D4DD-407E-A17C-16759A7065AB}" dt="2020-12-23T01:32:00.182" v="581" actId="207"/>
          <ac:spMkLst>
            <pc:docMk/>
            <pc:sldMk cId="972593963" sldId="298"/>
            <ac:spMk id="5" creationId="{00000000-0000-0000-0000-000000000000}"/>
          </ac:spMkLst>
        </pc:spChg>
        <pc:spChg chg="add mod">
          <ac:chgData name="정근채" userId="bf3f9740-ba12-4a95-bdcd-7a89d0b0b3a3" providerId="ADAL" clId="{A6B97B42-D4DD-407E-A17C-16759A7065AB}" dt="2020-12-23T01:32:19.399" v="586" actId="207"/>
          <ac:spMkLst>
            <pc:docMk/>
            <pc:sldMk cId="972593963" sldId="298"/>
            <ac:spMk id="8" creationId="{8311F2BF-B3B2-4D8C-80A4-264C3E2F6BBE}"/>
          </ac:spMkLst>
        </pc:spChg>
        <pc:spChg chg="add mod">
          <ac:chgData name="정근채" userId="bf3f9740-ba12-4a95-bdcd-7a89d0b0b3a3" providerId="ADAL" clId="{A6B97B42-D4DD-407E-A17C-16759A7065AB}" dt="2020-12-23T01:32:14.132" v="585" actId="1582"/>
          <ac:spMkLst>
            <pc:docMk/>
            <pc:sldMk cId="972593963" sldId="298"/>
            <ac:spMk id="9" creationId="{DB5C261D-C040-4823-B7AD-AAAA3C0CAB9C}"/>
          </ac:spMkLst>
        </pc:spChg>
      </pc:sldChg>
      <pc:sldChg chg="modSp mod">
        <pc:chgData name="정근채" userId="bf3f9740-ba12-4a95-bdcd-7a89d0b0b3a3" providerId="ADAL" clId="{A6B97B42-D4DD-407E-A17C-16759A7065AB}" dt="2020-12-23T05:02:54.499" v="2123" actId="6549"/>
        <pc:sldMkLst>
          <pc:docMk/>
          <pc:sldMk cId="1537540454" sldId="299"/>
        </pc:sldMkLst>
        <pc:spChg chg="mod">
          <ac:chgData name="정근채" userId="bf3f9740-ba12-4a95-bdcd-7a89d0b0b3a3" providerId="ADAL" clId="{A6B97B42-D4DD-407E-A17C-16759A7065AB}" dt="2020-12-23T05:02:54.499" v="2123" actId="6549"/>
          <ac:spMkLst>
            <pc:docMk/>
            <pc:sldMk cId="1537540454" sldId="299"/>
            <ac:spMk id="5" creationId="{00000000-0000-0000-0000-000000000000}"/>
          </ac:spMkLst>
        </pc:spChg>
      </pc:sldChg>
      <pc:sldChg chg="addSp modSp mod">
        <pc:chgData name="정근채" userId="bf3f9740-ba12-4a95-bdcd-7a89d0b0b3a3" providerId="ADAL" clId="{A6B97B42-D4DD-407E-A17C-16759A7065AB}" dt="2020-12-23T05:10:18.976" v="2238" actId="11529"/>
        <pc:sldMkLst>
          <pc:docMk/>
          <pc:sldMk cId="4120938819" sldId="300"/>
        </pc:sldMkLst>
        <pc:spChg chg="mod">
          <ac:chgData name="정근채" userId="bf3f9740-ba12-4a95-bdcd-7a89d0b0b3a3" providerId="ADAL" clId="{A6B97B42-D4DD-407E-A17C-16759A7065AB}" dt="2020-12-23T00:58:24.138" v="104" actId="20577"/>
          <ac:spMkLst>
            <pc:docMk/>
            <pc:sldMk cId="4120938819" sldId="300"/>
            <ac:spMk id="2" creationId="{00000000-0000-0000-0000-000000000000}"/>
          </ac:spMkLst>
        </pc:spChg>
        <pc:spChg chg="add mod">
          <ac:chgData name="정근채" userId="bf3f9740-ba12-4a95-bdcd-7a89d0b0b3a3" providerId="ADAL" clId="{A6B97B42-D4DD-407E-A17C-16759A7065AB}" dt="2020-12-23T05:10:10.902" v="2237" actId="1076"/>
          <ac:spMkLst>
            <pc:docMk/>
            <pc:sldMk cId="4120938819" sldId="300"/>
            <ac:spMk id="11" creationId="{C07AD205-59B0-4B00-BA30-DA20948E0AFC}"/>
          </ac:spMkLst>
        </pc:spChg>
        <pc:cxnChg chg="add">
          <ac:chgData name="정근채" userId="bf3f9740-ba12-4a95-bdcd-7a89d0b0b3a3" providerId="ADAL" clId="{A6B97B42-D4DD-407E-A17C-16759A7065AB}" dt="2020-12-23T05:10:18.976" v="2238" actId="11529"/>
          <ac:cxnSpMkLst>
            <pc:docMk/>
            <pc:sldMk cId="4120938819" sldId="300"/>
            <ac:cxnSpMk id="7" creationId="{35869FA1-ACF7-4B31-80AA-374693B6EE2B}"/>
          </ac:cxnSpMkLst>
        </pc:cxnChg>
      </pc:sldChg>
      <pc:sldChg chg="modSp mod">
        <pc:chgData name="정근채" userId="bf3f9740-ba12-4a95-bdcd-7a89d0b0b3a3" providerId="ADAL" clId="{A6B97B42-D4DD-407E-A17C-16759A7065AB}" dt="2020-12-23T05:17:43.836" v="2433" actId="404"/>
        <pc:sldMkLst>
          <pc:docMk/>
          <pc:sldMk cId="3136030304" sldId="301"/>
        </pc:sldMkLst>
        <pc:spChg chg="mod">
          <ac:chgData name="정근채" userId="bf3f9740-ba12-4a95-bdcd-7a89d0b0b3a3" providerId="ADAL" clId="{A6B97B42-D4DD-407E-A17C-16759A7065AB}" dt="2020-12-23T05:17:43.836" v="2433" actId="404"/>
          <ac:spMkLst>
            <pc:docMk/>
            <pc:sldMk cId="3136030304" sldId="301"/>
            <ac:spMk id="7" creationId="{00000000-0000-0000-0000-000000000000}"/>
          </ac:spMkLst>
        </pc:spChg>
      </pc:sldChg>
      <pc:sldChg chg="addSp modSp mod">
        <pc:chgData name="정근채" userId="bf3f9740-ba12-4a95-bdcd-7a89d0b0b3a3" providerId="ADAL" clId="{A6B97B42-D4DD-407E-A17C-16759A7065AB}" dt="2020-12-23T01:49:36.902" v="760" actId="208"/>
        <pc:sldMkLst>
          <pc:docMk/>
          <pc:sldMk cId="2817870367" sldId="302"/>
        </pc:sldMkLst>
        <pc:spChg chg="mod">
          <ac:chgData name="정근채" userId="bf3f9740-ba12-4a95-bdcd-7a89d0b0b3a3" providerId="ADAL" clId="{A6B97B42-D4DD-407E-A17C-16759A7065AB}" dt="2020-12-23T00:57:05.108" v="69" actId="20577"/>
          <ac:spMkLst>
            <pc:docMk/>
            <pc:sldMk cId="2817870367" sldId="302"/>
            <ac:spMk id="2" creationId="{00000000-0000-0000-0000-000000000000}"/>
          </ac:spMkLst>
        </pc:spChg>
        <pc:spChg chg="mod">
          <ac:chgData name="정근채" userId="bf3f9740-ba12-4a95-bdcd-7a89d0b0b3a3" providerId="ADAL" clId="{A6B97B42-D4DD-407E-A17C-16759A7065AB}" dt="2020-12-23T01:35:00.558" v="589" actId="20577"/>
          <ac:spMkLst>
            <pc:docMk/>
            <pc:sldMk cId="2817870367" sldId="302"/>
            <ac:spMk id="7" creationId="{00000000-0000-0000-0000-000000000000}"/>
          </ac:spMkLst>
        </pc:spChg>
        <pc:spChg chg="mod">
          <ac:chgData name="정근채" userId="bf3f9740-ba12-4a95-bdcd-7a89d0b0b3a3" providerId="ADAL" clId="{A6B97B42-D4DD-407E-A17C-16759A7065AB}" dt="2020-12-23T01:49:30.095" v="759" actId="207"/>
          <ac:spMkLst>
            <pc:docMk/>
            <pc:sldMk cId="2817870367" sldId="302"/>
            <ac:spMk id="17" creationId="{00000000-0000-0000-0000-000000000000}"/>
          </ac:spMkLst>
        </pc:spChg>
        <pc:cxnChg chg="add mod">
          <ac:chgData name="정근채" userId="bf3f9740-ba12-4a95-bdcd-7a89d0b0b3a3" providerId="ADAL" clId="{A6B97B42-D4DD-407E-A17C-16759A7065AB}" dt="2020-12-23T01:49:36.902" v="760" actId="208"/>
          <ac:cxnSpMkLst>
            <pc:docMk/>
            <pc:sldMk cId="2817870367" sldId="302"/>
            <ac:cxnSpMk id="10" creationId="{32FB12FE-8B7B-4519-B8D2-D56F97A5187D}"/>
          </ac:cxnSpMkLst>
        </pc:cxnChg>
      </pc:sldChg>
      <pc:sldChg chg="modSp mod">
        <pc:chgData name="정근채" userId="bf3f9740-ba12-4a95-bdcd-7a89d0b0b3a3" providerId="ADAL" clId="{A6B97B42-D4DD-407E-A17C-16759A7065AB}" dt="2020-12-23T05:14:39.293" v="2339"/>
        <pc:sldMkLst>
          <pc:docMk/>
          <pc:sldMk cId="1142671585" sldId="303"/>
        </pc:sldMkLst>
        <pc:spChg chg="mod">
          <ac:chgData name="정근채" userId="bf3f9740-ba12-4a95-bdcd-7a89d0b0b3a3" providerId="ADAL" clId="{A6B97B42-D4DD-407E-A17C-16759A7065AB}" dt="2020-12-23T00:58:32.240" v="116" actId="20577"/>
          <ac:spMkLst>
            <pc:docMk/>
            <pc:sldMk cId="1142671585" sldId="303"/>
            <ac:spMk id="2" creationId="{00000000-0000-0000-0000-000000000000}"/>
          </ac:spMkLst>
        </pc:spChg>
        <pc:spChg chg="mod">
          <ac:chgData name="정근채" userId="bf3f9740-ba12-4a95-bdcd-7a89d0b0b3a3" providerId="ADAL" clId="{A6B97B42-D4DD-407E-A17C-16759A7065AB}" dt="2020-12-23T05:14:13.347" v="2282"/>
          <ac:spMkLst>
            <pc:docMk/>
            <pc:sldMk cId="1142671585" sldId="303"/>
            <ac:spMk id="11" creationId="{00000000-0000-0000-0000-000000000000}"/>
          </ac:spMkLst>
        </pc:spChg>
        <pc:spChg chg="mod">
          <ac:chgData name="정근채" userId="bf3f9740-ba12-4a95-bdcd-7a89d0b0b3a3" providerId="ADAL" clId="{A6B97B42-D4DD-407E-A17C-16759A7065AB}" dt="2020-12-23T05:14:39.293" v="2339"/>
          <ac:spMkLst>
            <pc:docMk/>
            <pc:sldMk cId="1142671585" sldId="303"/>
            <ac:spMk id="12" creationId="{00000000-0000-0000-0000-000000000000}"/>
          </ac:spMkLst>
        </pc:spChg>
      </pc:sldChg>
      <pc:sldChg chg="modSp mod">
        <pc:chgData name="정근채" userId="bf3f9740-ba12-4a95-bdcd-7a89d0b0b3a3" providerId="ADAL" clId="{A6B97B42-D4DD-407E-A17C-16759A7065AB}" dt="2020-12-23T01:19:11.908" v="470" actId="14100"/>
        <pc:sldMkLst>
          <pc:docMk/>
          <pc:sldMk cId="1641991410" sldId="304"/>
        </pc:sldMkLst>
        <pc:spChg chg="mod">
          <ac:chgData name="정근채" userId="bf3f9740-ba12-4a95-bdcd-7a89d0b0b3a3" providerId="ADAL" clId="{A6B97B42-D4DD-407E-A17C-16759A7065AB}" dt="2020-12-23T01:19:11.908" v="470" actId="14100"/>
          <ac:spMkLst>
            <pc:docMk/>
            <pc:sldMk cId="1641991410" sldId="304"/>
            <ac:spMk id="6" creationId="{00000000-0000-0000-0000-000000000000}"/>
          </ac:spMkLst>
        </pc:spChg>
      </pc:sldChg>
      <pc:sldChg chg="addSp modSp mod">
        <pc:chgData name="정근채" userId="bf3f9740-ba12-4a95-bdcd-7a89d0b0b3a3" providerId="ADAL" clId="{A6B97B42-D4DD-407E-A17C-16759A7065AB}" dt="2020-12-23T01:30:54.348" v="543" actId="1076"/>
        <pc:sldMkLst>
          <pc:docMk/>
          <pc:sldMk cId="1493834701" sldId="305"/>
        </pc:sldMkLst>
        <pc:spChg chg="mod">
          <ac:chgData name="정근채" userId="bf3f9740-ba12-4a95-bdcd-7a89d0b0b3a3" providerId="ADAL" clId="{A6B97B42-D4DD-407E-A17C-16759A7065AB}" dt="2020-12-23T00:55:49.001" v="41"/>
          <ac:spMkLst>
            <pc:docMk/>
            <pc:sldMk cId="1493834701" sldId="305"/>
            <ac:spMk id="2" creationId="{00000000-0000-0000-0000-000000000000}"/>
          </ac:spMkLst>
        </pc:spChg>
        <pc:picChg chg="mod ord">
          <ac:chgData name="정근채" userId="bf3f9740-ba12-4a95-bdcd-7a89d0b0b3a3" providerId="ADAL" clId="{A6B97B42-D4DD-407E-A17C-16759A7065AB}" dt="2020-12-23T01:30:39.348" v="497" actId="1076"/>
          <ac:picMkLst>
            <pc:docMk/>
            <pc:sldMk cId="1493834701" sldId="305"/>
            <ac:picMk id="3" creationId="{00000000-0000-0000-0000-000000000000}"/>
          </ac:picMkLst>
        </pc:picChg>
        <pc:picChg chg="mod ord">
          <ac:chgData name="정근채" userId="bf3f9740-ba12-4a95-bdcd-7a89d0b0b3a3" providerId="ADAL" clId="{A6B97B42-D4DD-407E-A17C-16759A7065AB}" dt="2020-12-23T01:30:54.348" v="543" actId="1076"/>
          <ac:picMkLst>
            <pc:docMk/>
            <pc:sldMk cId="1493834701" sldId="305"/>
            <ac:picMk id="5" creationId="{00000000-0000-0000-0000-000000000000}"/>
          </ac:picMkLst>
        </pc:picChg>
        <pc:picChg chg="add mod">
          <ac:chgData name="정근채" userId="bf3f9740-ba12-4a95-bdcd-7a89d0b0b3a3" providerId="ADAL" clId="{A6B97B42-D4DD-407E-A17C-16759A7065AB}" dt="2020-12-23T01:29:46.702" v="488" actId="14100"/>
          <ac:picMkLst>
            <pc:docMk/>
            <pc:sldMk cId="1493834701" sldId="305"/>
            <ac:picMk id="1026" creationId="{EC4B8F8B-40CF-4E1F-9B90-AE642E16A523}"/>
          </ac:picMkLst>
        </pc:picChg>
      </pc:sldChg>
      <pc:sldChg chg="modSp mod">
        <pc:chgData name="정근채" userId="bf3f9740-ba12-4a95-bdcd-7a89d0b0b3a3" providerId="ADAL" clId="{A6B97B42-D4DD-407E-A17C-16759A7065AB}" dt="2020-12-23T00:57:40.739" v="85" actId="20577"/>
        <pc:sldMkLst>
          <pc:docMk/>
          <pc:sldMk cId="2269163264" sldId="307"/>
        </pc:sldMkLst>
        <pc:spChg chg="mod">
          <ac:chgData name="정근채" userId="bf3f9740-ba12-4a95-bdcd-7a89d0b0b3a3" providerId="ADAL" clId="{A6B97B42-D4DD-407E-A17C-16759A7065AB}" dt="2020-12-23T00:57:40.739" v="85" actId="20577"/>
          <ac:spMkLst>
            <pc:docMk/>
            <pc:sldMk cId="2269163264" sldId="307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A6B97B42-D4DD-407E-A17C-16759A7065AB}" dt="2020-12-23T05:05:34.826" v="2169" actId="1582"/>
        <pc:sldMkLst>
          <pc:docMk/>
          <pc:sldMk cId="3911002424" sldId="308"/>
        </pc:sldMkLst>
        <pc:spChg chg="mod">
          <ac:chgData name="정근채" userId="bf3f9740-ba12-4a95-bdcd-7a89d0b0b3a3" providerId="ADAL" clId="{A6B97B42-D4DD-407E-A17C-16759A7065AB}" dt="2020-12-23T00:58:10.407" v="92" actId="20577"/>
          <ac:spMkLst>
            <pc:docMk/>
            <pc:sldMk cId="3911002424" sldId="308"/>
            <ac:spMk id="2" creationId="{00000000-0000-0000-0000-000000000000}"/>
          </ac:spMkLst>
        </pc:spChg>
        <pc:spChg chg="mod">
          <ac:chgData name="정근채" userId="bf3f9740-ba12-4a95-bdcd-7a89d0b0b3a3" providerId="ADAL" clId="{A6B97B42-D4DD-407E-A17C-16759A7065AB}" dt="2020-12-23T02:41:35.901" v="1769" actId="20577"/>
          <ac:spMkLst>
            <pc:docMk/>
            <pc:sldMk cId="3911002424" sldId="308"/>
            <ac:spMk id="3" creationId="{00000000-0000-0000-0000-000000000000}"/>
          </ac:spMkLst>
        </pc:spChg>
        <pc:spChg chg="add mod">
          <ac:chgData name="정근채" userId="bf3f9740-ba12-4a95-bdcd-7a89d0b0b3a3" providerId="ADAL" clId="{A6B97B42-D4DD-407E-A17C-16759A7065AB}" dt="2020-12-23T05:05:34.826" v="2169" actId="1582"/>
          <ac:spMkLst>
            <pc:docMk/>
            <pc:sldMk cId="3911002424" sldId="308"/>
            <ac:spMk id="14" creationId="{58C0A560-B8E2-40CF-9420-2CE6673CD437}"/>
          </ac:spMkLst>
        </pc:spChg>
        <pc:spChg chg="add mod">
          <ac:chgData name="정근채" userId="bf3f9740-ba12-4a95-bdcd-7a89d0b0b3a3" providerId="ADAL" clId="{A6B97B42-D4DD-407E-A17C-16759A7065AB}" dt="2020-12-23T05:03:19.312" v="2139" actId="1076"/>
          <ac:spMkLst>
            <pc:docMk/>
            <pc:sldMk cId="3911002424" sldId="308"/>
            <ac:spMk id="18" creationId="{FDCE44D9-A629-405D-92C1-8C2390CA9247}"/>
          </ac:spMkLst>
        </pc:spChg>
        <pc:spChg chg="add mod">
          <ac:chgData name="정근채" userId="bf3f9740-ba12-4a95-bdcd-7a89d0b0b3a3" providerId="ADAL" clId="{A6B97B42-D4DD-407E-A17C-16759A7065AB}" dt="2020-12-23T05:03:36.650" v="2165" actId="1076"/>
          <ac:spMkLst>
            <pc:docMk/>
            <pc:sldMk cId="3911002424" sldId="308"/>
            <ac:spMk id="19" creationId="{187B4F1A-6ECF-4EC5-833E-8DD8565643E9}"/>
          </ac:spMkLst>
        </pc:spChg>
      </pc:sldChg>
      <pc:sldChg chg="addSp modSp mod">
        <pc:chgData name="정근채" userId="bf3f9740-ba12-4a95-bdcd-7a89d0b0b3a3" providerId="ADAL" clId="{A6B97B42-D4DD-407E-A17C-16759A7065AB}" dt="2020-12-23T05:07:11.925" v="2177" actId="14100"/>
        <pc:sldMkLst>
          <pc:docMk/>
          <pc:sldMk cId="3938224899" sldId="309"/>
        </pc:sldMkLst>
        <pc:spChg chg="mod">
          <ac:chgData name="정근채" userId="bf3f9740-ba12-4a95-bdcd-7a89d0b0b3a3" providerId="ADAL" clId="{A6B97B42-D4DD-407E-A17C-16759A7065AB}" dt="2020-12-23T00:58:14.312" v="98" actId="20577"/>
          <ac:spMkLst>
            <pc:docMk/>
            <pc:sldMk cId="3938224899" sldId="309"/>
            <ac:spMk id="2" creationId="{00000000-0000-0000-0000-000000000000}"/>
          </ac:spMkLst>
        </pc:spChg>
        <pc:cxnChg chg="add mod">
          <ac:chgData name="정근채" userId="bf3f9740-ba12-4a95-bdcd-7a89d0b0b3a3" providerId="ADAL" clId="{A6B97B42-D4DD-407E-A17C-16759A7065AB}" dt="2020-12-23T05:06:42.416" v="2173" actId="208"/>
          <ac:cxnSpMkLst>
            <pc:docMk/>
            <pc:sldMk cId="3938224899" sldId="309"/>
            <ac:cxnSpMk id="7" creationId="{E0A20DB5-F983-4326-9799-4C778EC5C166}"/>
          </ac:cxnSpMkLst>
        </pc:cxnChg>
        <pc:cxnChg chg="add mod">
          <ac:chgData name="정근채" userId="bf3f9740-ba12-4a95-bdcd-7a89d0b0b3a3" providerId="ADAL" clId="{A6B97B42-D4DD-407E-A17C-16759A7065AB}" dt="2020-12-23T05:06:42.416" v="2173" actId="208"/>
          <ac:cxnSpMkLst>
            <pc:docMk/>
            <pc:sldMk cId="3938224899" sldId="309"/>
            <ac:cxnSpMk id="9" creationId="{08265305-EAF7-48AB-BB2F-A860B38908B4}"/>
          </ac:cxnSpMkLst>
        </pc:cxnChg>
        <pc:cxnChg chg="add mod">
          <ac:chgData name="정근채" userId="bf3f9740-ba12-4a95-bdcd-7a89d0b0b3a3" providerId="ADAL" clId="{A6B97B42-D4DD-407E-A17C-16759A7065AB}" dt="2020-12-23T05:06:59.812" v="2175" actId="14100"/>
          <ac:cxnSpMkLst>
            <pc:docMk/>
            <pc:sldMk cId="3938224899" sldId="309"/>
            <ac:cxnSpMk id="15" creationId="{7AC8A3C3-1ABD-4361-8058-33145FA6CBFE}"/>
          </ac:cxnSpMkLst>
        </pc:cxnChg>
        <pc:cxnChg chg="add mod">
          <ac:chgData name="정근채" userId="bf3f9740-ba12-4a95-bdcd-7a89d0b0b3a3" providerId="ADAL" clId="{A6B97B42-D4DD-407E-A17C-16759A7065AB}" dt="2020-12-23T05:07:11.925" v="2177" actId="14100"/>
          <ac:cxnSpMkLst>
            <pc:docMk/>
            <pc:sldMk cId="3938224899" sldId="309"/>
            <ac:cxnSpMk id="16" creationId="{905F0208-5D6F-4BEA-A250-AABF091569D4}"/>
          </ac:cxnSpMkLst>
        </pc:cxnChg>
      </pc:sldChg>
      <pc:sldChg chg="modSp mod">
        <pc:chgData name="정근채" userId="bf3f9740-ba12-4a95-bdcd-7a89d0b0b3a3" providerId="ADAL" clId="{A6B97B42-D4DD-407E-A17C-16759A7065AB}" dt="2020-12-23T00:58:27.788" v="110" actId="20577"/>
        <pc:sldMkLst>
          <pc:docMk/>
          <pc:sldMk cId="4266063363" sldId="310"/>
        </pc:sldMkLst>
        <pc:spChg chg="mod">
          <ac:chgData name="정근채" userId="bf3f9740-ba12-4a95-bdcd-7a89d0b0b3a3" providerId="ADAL" clId="{A6B97B42-D4DD-407E-A17C-16759A7065AB}" dt="2020-12-23T00:58:27.788" v="110" actId="20577"/>
          <ac:spMkLst>
            <pc:docMk/>
            <pc:sldMk cId="4266063363" sldId="310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A6B97B42-D4DD-407E-A17C-16759A7065AB}" dt="2020-12-23T00:54:41.248" v="12" actId="20577"/>
        <pc:sldMkLst>
          <pc:docMk/>
          <pc:sldMk cId="4267847345" sldId="311"/>
        </pc:sldMkLst>
        <pc:spChg chg="mod">
          <ac:chgData name="정근채" userId="bf3f9740-ba12-4a95-bdcd-7a89d0b0b3a3" providerId="ADAL" clId="{A6B97B42-D4DD-407E-A17C-16759A7065AB}" dt="2020-12-23T00:54:41.248" v="12" actId="20577"/>
          <ac:spMkLst>
            <pc:docMk/>
            <pc:sldMk cId="4267847345" sldId="311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A6B97B42-D4DD-407E-A17C-16759A7065AB}" dt="2020-12-23T00:54:51.217" v="21" actId="1076"/>
        <pc:sldMkLst>
          <pc:docMk/>
          <pc:sldMk cId="507534812" sldId="312"/>
        </pc:sldMkLst>
        <pc:spChg chg="mod">
          <ac:chgData name="정근채" userId="bf3f9740-ba12-4a95-bdcd-7a89d0b0b3a3" providerId="ADAL" clId="{A6B97B42-D4DD-407E-A17C-16759A7065AB}" dt="2020-12-23T00:54:48.606" v="20"/>
          <ac:spMkLst>
            <pc:docMk/>
            <pc:sldMk cId="507534812" sldId="312"/>
            <ac:spMk id="2" creationId="{00000000-0000-0000-0000-000000000000}"/>
          </ac:spMkLst>
        </pc:spChg>
        <pc:spChg chg="mod">
          <ac:chgData name="정근채" userId="bf3f9740-ba12-4a95-bdcd-7a89d0b0b3a3" providerId="ADAL" clId="{A6B97B42-D4DD-407E-A17C-16759A7065AB}" dt="2020-12-23T00:54:51.217" v="21" actId="1076"/>
          <ac:spMkLst>
            <pc:docMk/>
            <pc:sldMk cId="507534812" sldId="312"/>
            <ac:spMk id="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14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EQUIPMENT OWNERSHIP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14.4 Straight-Line Method</a:t>
            </a:r>
            <a:r>
              <a:rPr lang="en-US" altLang="ko-KR" sz="2000" dirty="0">
                <a:solidFill>
                  <a:srgbClr val="0000FF"/>
                </a:solidFill>
              </a:rPr>
              <a:t> (</a:t>
            </a:r>
            <a:r>
              <a:rPr lang="ko-KR" altLang="en-US" sz="2000" dirty="0">
                <a:solidFill>
                  <a:srgbClr val="0000FF"/>
                </a:solidFill>
              </a:rPr>
              <a:t>정액법</a:t>
            </a:r>
            <a:r>
              <a:rPr lang="en-US" altLang="ko-KR" sz="2000" dirty="0">
                <a:solidFill>
                  <a:srgbClr val="0000FF"/>
                </a:solidFill>
              </a:rPr>
              <a:t>)</a:t>
            </a:r>
            <a:r>
              <a:rPr lang="en-US" altLang="ko-KR" sz="2800" dirty="0">
                <a:solidFill>
                  <a:srgbClr val="0000FF"/>
                </a:solidFill>
              </a:rPr>
              <a:t> </a:t>
            </a:r>
            <a:r>
              <a:rPr lang="en-US" altLang="ko-KR" sz="3200" dirty="0">
                <a:solidFill>
                  <a:srgbClr val="0000FF"/>
                </a:solidFill>
              </a:rPr>
              <a:t>(1/2)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067291" y="5988292"/>
            <a:ext cx="377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14.3 Straight-line depreciation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9" y="2780186"/>
            <a:ext cx="4381804" cy="3208106"/>
          </a:xfrm>
        </p:spPr>
      </p:pic>
      <p:sp>
        <p:nvSpPr>
          <p:cNvPr id="7" name="내용 개체 틀 4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Initial cost : $16,000</a:t>
            </a:r>
            <a:r>
              <a:rPr lang="en-US" altLang="ko-KR" sz="1800" dirty="0"/>
              <a:t> &amp; </a:t>
            </a:r>
            <a:r>
              <a:rPr lang="en-US" altLang="ko-KR" sz="1800" dirty="0">
                <a:solidFill>
                  <a:srgbClr val="0000FF"/>
                </a:solidFill>
              </a:rPr>
              <a:t>salvage value : $1,000</a:t>
            </a:r>
            <a:r>
              <a:rPr lang="en-US" altLang="ko-KR" sz="1800" dirty="0"/>
              <a:t> &amp; </a:t>
            </a:r>
            <a:r>
              <a:rPr lang="en-US" altLang="ko-KR" sz="1800" dirty="0">
                <a:solidFill>
                  <a:srgbClr val="00B050"/>
                </a:solidFill>
              </a:rPr>
              <a:t>The service life : 5 years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amount of annual depreciation claimed each year is $3000 = (</a:t>
            </a:r>
            <a:r>
              <a:rPr lang="en-US" altLang="ko-KR" sz="1800" dirty="0">
                <a:solidFill>
                  <a:srgbClr val="FF0000"/>
                </a:solidFill>
              </a:rPr>
              <a:t>$16,000</a:t>
            </a:r>
            <a:r>
              <a:rPr lang="en-US" altLang="ko-KR" sz="1800" dirty="0"/>
              <a:t> - </a:t>
            </a:r>
            <a:r>
              <a:rPr lang="en-US" altLang="ko-KR" sz="1800" dirty="0">
                <a:solidFill>
                  <a:srgbClr val="0000FF"/>
                </a:solidFill>
              </a:rPr>
              <a:t>$1,000</a:t>
            </a:r>
            <a:r>
              <a:rPr lang="en-US" altLang="ko-KR" sz="1800" dirty="0"/>
              <a:t>) / </a:t>
            </a:r>
            <a:r>
              <a:rPr lang="en-US" altLang="ko-KR" sz="1800" dirty="0">
                <a:solidFill>
                  <a:srgbClr val="00B050"/>
                </a:solidFill>
              </a:rPr>
              <a:t>5</a:t>
            </a:r>
            <a:endParaRPr lang="ko-KR" altLang="en-US" sz="1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15742" y="3539436"/>
                <a:ext cx="2643352" cy="461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감가</m:t>
                      </m:r>
                      <m:r>
                        <a:rPr lang="ko-KR" alt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상</m:t>
                      </m:r>
                      <m:r>
                        <a:rPr lang="ko-KR" alt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각</m:t>
                      </m:r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구입</m:t>
                          </m:r>
                          <m:r>
                            <a:rPr lang="ko-KR" alt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비</m:t>
                          </m:r>
                          <m:r>
                            <a:rPr lang="ko-KR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용</m:t>
                          </m:r>
                          <m:r>
                            <a:rPr lang="en-US" altLang="ko-KR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잔존</m:t>
                          </m:r>
                          <m:r>
                            <a:rPr lang="ko-KR" alt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가</m:t>
                          </m:r>
                          <m:r>
                            <a:rPr lang="ko-KR" alt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치</m:t>
                          </m:r>
                        </m:num>
                        <m:den>
                          <m:r>
                            <a:rPr lang="ko-KR" altLang="en-US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내용</m:t>
                          </m:r>
                          <m:r>
                            <a:rPr lang="ko-KR" alt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년</m:t>
                          </m:r>
                          <m:r>
                            <a:rPr lang="ko-KR" altLang="en-US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수</m:t>
                          </m:r>
                        </m:den>
                      </m:f>
                    </m:oMath>
                  </m:oMathPara>
                </a14:m>
                <a:endParaRPr lang="ko-KR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42" y="3539436"/>
                <a:ext cx="2643352" cy="461858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3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14.4 Straight-Line Method (2/2)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884028" y="6011152"/>
            <a:ext cx="324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14.4 Adjustment of basis</a:t>
            </a:r>
            <a:endParaRPr lang="ko-KR" altLang="en-US" dirty="0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80" y="2131078"/>
            <a:ext cx="5400783" cy="3784886"/>
          </a:xfrm>
        </p:spPr>
      </p:pic>
      <p:sp>
        <p:nvSpPr>
          <p:cNvPr id="7" name="직사각형 6"/>
          <p:cNvSpPr/>
          <p:nvPr/>
        </p:nvSpPr>
        <p:spPr>
          <a:xfrm>
            <a:off x="6417493" y="3336221"/>
            <a:ext cx="1551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0000FF"/>
                </a:solidFill>
              </a:rPr>
              <a:t>Modification : $3,000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  <p:sp>
        <p:nvSpPr>
          <p:cNvPr id="5" name="오른쪽 중괄호 4"/>
          <p:cNvSpPr/>
          <p:nvPr/>
        </p:nvSpPr>
        <p:spPr>
          <a:xfrm>
            <a:off x="6138068" y="3218689"/>
            <a:ext cx="286742" cy="512064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8" name="아래쪽 화살표 7"/>
          <p:cNvSpPr/>
          <p:nvPr/>
        </p:nvSpPr>
        <p:spPr>
          <a:xfrm flipV="1">
            <a:off x="7033613" y="3145935"/>
            <a:ext cx="181743" cy="190196"/>
          </a:xfrm>
          <a:prstGeom prst="down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61383" y="2868846"/>
            <a:ext cx="133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자산</a:t>
            </a:r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</a:rPr>
              <a:t>가격의 증가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 flipV="1">
            <a:off x="7033613" y="2619993"/>
            <a:ext cx="181743" cy="190196"/>
          </a:xfrm>
          <a:prstGeom prst="down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307496" y="2342904"/>
            <a:ext cx="1640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감가상각</a:t>
            </a:r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</a:rPr>
              <a:t>대상의 증가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7799" y="1881537"/>
            <a:ext cx="2870116" cy="3832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/>
              <a:t>3</a:t>
            </a:r>
            <a:r>
              <a:rPr lang="ko-KR" altLang="en-US" sz="1400" dirty="0"/>
              <a:t>년 차에 장비를 중고로 판매</a:t>
            </a:r>
            <a:endParaRPr lang="en-US" altLang="ko-KR" sz="14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/>
              <a:t>3</a:t>
            </a:r>
            <a:r>
              <a:rPr lang="ko-KR" altLang="en-US" sz="1400" dirty="0" err="1"/>
              <a:t>년차</a:t>
            </a:r>
            <a:r>
              <a:rPr lang="ko-KR" altLang="en-US" sz="1400" dirty="0"/>
              <a:t> </a:t>
            </a:r>
            <a:r>
              <a:rPr lang="en-US" altLang="ko-KR" sz="1400" dirty="0"/>
              <a:t>Book Value : $10,000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sz="1400" dirty="0"/>
              <a:t>중고시장 판매가 </a:t>
            </a:r>
            <a:r>
              <a:rPr lang="en-US" altLang="ko-KR" sz="1400" dirty="0"/>
              <a:t>: $12,000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sz="1400" dirty="0"/>
              <a:t>장비를 판매하여 </a:t>
            </a:r>
            <a:r>
              <a:rPr lang="en-US" altLang="ko-KR" sz="1400" dirty="0"/>
              <a:t>$2,000</a:t>
            </a:r>
            <a:r>
              <a:rPr lang="ko-KR" altLang="en-US" sz="1400" dirty="0"/>
              <a:t>의 이득을 얻었으므로 이익에 대한 세금이 발생함 </a:t>
            </a:r>
            <a:r>
              <a:rPr lang="en-US" altLang="ko-KR" sz="1400" dirty="0"/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고정자산처분세</a:t>
            </a:r>
            <a:r>
              <a:rPr lang="en-US" altLang="ko-KR" sz="1400" dirty="0"/>
              <a:t>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</a:rPr>
              <a:t>3</a:t>
            </a:r>
            <a:r>
              <a:rPr lang="ko-KR" altLang="en-US" sz="1400" dirty="0">
                <a:solidFill>
                  <a:srgbClr val="0000FF"/>
                </a:solidFill>
              </a:rPr>
              <a:t>년 차에 장비 가치가 변화 </a:t>
            </a:r>
            <a:r>
              <a:rPr lang="en-US" altLang="ko-KR" sz="1400" dirty="0">
                <a:solidFill>
                  <a:srgbClr val="0000FF"/>
                </a:solidFill>
              </a:rPr>
              <a:t>: $3,000</a:t>
            </a:r>
            <a:r>
              <a:rPr lang="ko-KR" altLang="en-US" sz="1400" dirty="0">
                <a:solidFill>
                  <a:srgbClr val="0000FF"/>
                </a:solidFill>
              </a:rPr>
              <a:t>를 들여 엔진을 교체 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</a:rPr>
              <a:t>Book Value : $10,000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$13,000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감가상각 대상이 </a:t>
            </a:r>
            <a:r>
              <a:rPr lang="en-US" altLang="ko-KR" sz="1400" dirty="0">
                <a:solidFill>
                  <a:srgbClr val="0000FF"/>
                </a:solidFill>
              </a:rPr>
              <a:t>$3,000 </a:t>
            </a:r>
            <a:r>
              <a:rPr lang="ko-KR" altLang="en-US" sz="1400" dirty="0">
                <a:solidFill>
                  <a:srgbClr val="0000FF"/>
                </a:solidFill>
              </a:rPr>
              <a:t>만큼 증가함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endParaRPr lang="ko-KR" altLang="en-US" sz="14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</a:rPr>
              <a:t>내용년수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: 5</a:t>
            </a:r>
            <a:r>
              <a:rPr lang="ko-KR" altLang="en-US" sz="1400" dirty="0">
                <a:solidFill>
                  <a:srgbClr val="0000FF"/>
                </a:solidFill>
              </a:rPr>
              <a:t>년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6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년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2FB12FE-8B7B-4519-B8D2-D56F97A5187D}"/>
              </a:ext>
            </a:extLst>
          </p:cNvPr>
          <p:cNvCxnSpPr/>
          <p:nvPr/>
        </p:nvCxnSpPr>
        <p:spPr>
          <a:xfrm flipV="1">
            <a:off x="2933700" y="3467100"/>
            <a:ext cx="3149600" cy="8953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7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9669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14.5 Declining Balance </a:t>
            </a:r>
            <a:r>
              <a:rPr lang="en-US" altLang="ko-KR" sz="1800" dirty="0">
                <a:solidFill>
                  <a:srgbClr val="0000FF"/>
                </a:solidFill>
              </a:rPr>
              <a:t>(</a:t>
            </a:r>
            <a:r>
              <a:rPr lang="ko-KR" altLang="en-US" sz="1800" dirty="0">
                <a:solidFill>
                  <a:srgbClr val="0000FF"/>
                </a:solidFill>
              </a:rPr>
              <a:t>정률법</a:t>
            </a:r>
            <a:r>
              <a:rPr lang="en-US" altLang="ko-KR" sz="1800" dirty="0">
                <a:solidFill>
                  <a:srgbClr val="0000FF"/>
                </a:solidFill>
              </a:rPr>
              <a:t>) [= Double-Declining Balance (DDB)] </a:t>
            </a:r>
            <a:r>
              <a:rPr lang="en-US" altLang="ko-KR" sz="3200" dirty="0"/>
              <a:t>(1/2) 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24" y="1412870"/>
            <a:ext cx="4759452" cy="4759452"/>
          </a:xfrm>
        </p:spPr>
      </p:pic>
      <p:sp>
        <p:nvSpPr>
          <p:cNvPr id="8" name="직사각형 7"/>
          <p:cNvSpPr/>
          <p:nvPr/>
        </p:nvSpPr>
        <p:spPr>
          <a:xfrm>
            <a:off x="1131792" y="6352145"/>
            <a:ext cx="7642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14.5 Comparison of double-declining balance and straight-line methods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609525" y="2745748"/>
            <a:ext cx="249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첫해에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정액법의 두배 만큼을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감가상각 시킴</a:t>
            </a:r>
            <a:endParaRPr lang="ko-KR" altLang="en-US" sz="1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37" y="1609454"/>
            <a:ext cx="4443711" cy="177748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01333" y="3498197"/>
            <a:ext cx="3964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(100% / 5</a:t>
            </a:r>
            <a:r>
              <a:rPr lang="ko-KR" altLang="en-US" sz="1400" dirty="0">
                <a:solidFill>
                  <a:srgbClr val="0000FF"/>
                </a:solidFill>
              </a:rPr>
              <a:t>년</a:t>
            </a:r>
            <a:r>
              <a:rPr lang="en-US" altLang="ko-KR" sz="1400" dirty="0">
                <a:solidFill>
                  <a:srgbClr val="0000FF"/>
                </a:solidFill>
              </a:rPr>
              <a:t> = 20%/</a:t>
            </a:r>
            <a:r>
              <a:rPr lang="ko-KR" altLang="en-US" sz="1400" dirty="0">
                <a:solidFill>
                  <a:srgbClr val="0000FF"/>
                </a:solidFill>
              </a:rPr>
              <a:t>년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의 두배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40%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감가상각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매년 동일하게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40%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씩 가치를 감소시킴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정률법</a:t>
            </a:r>
            <a:endParaRPr lang="ko-KR" altLang="en-US" sz="1400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607162" y="3160166"/>
            <a:ext cx="307238" cy="33803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1582874" y="1870513"/>
            <a:ext cx="402337" cy="1923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11750" y="1602649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두배 </a:t>
            </a:r>
            <a:r>
              <a:rPr lang="en-US" altLang="ko-KR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200%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464410B-BA0D-4E4A-A01F-28B1692D816B}"/>
              </a:ext>
            </a:extLst>
          </p:cNvPr>
          <p:cNvCxnSpPr>
            <a:cxnSpLocks/>
          </p:cNvCxnSpPr>
          <p:nvPr/>
        </p:nvCxnSpPr>
        <p:spPr>
          <a:xfrm flipV="1">
            <a:off x="4159250" y="3035300"/>
            <a:ext cx="1600200" cy="5588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5DA315A-F381-4ED5-8E8E-8E918B1D0706}"/>
              </a:ext>
            </a:extLst>
          </p:cNvPr>
          <p:cNvCxnSpPr>
            <a:cxnSpLocks/>
          </p:cNvCxnSpPr>
          <p:nvPr/>
        </p:nvCxnSpPr>
        <p:spPr>
          <a:xfrm flipH="1">
            <a:off x="1809750" y="1174750"/>
            <a:ext cx="4076700" cy="476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7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1" y="1965854"/>
            <a:ext cx="7738602" cy="310457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14.5 Declining Balance (2/2)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664449" y="5625183"/>
            <a:ext cx="4200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첫해에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정액법의 </a:t>
            </a:r>
            <a:r>
              <a:rPr lang="en-US" altLang="ko-KR" sz="1400" dirty="0">
                <a:solidFill>
                  <a:srgbClr val="0000FF"/>
                </a:solidFill>
              </a:rPr>
              <a:t>1.5</a:t>
            </a:r>
            <a:r>
              <a:rPr lang="ko-KR" altLang="en-US" sz="1400" dirty="0">
                <a:solidFill>
                  <a:srgbClr val="0000FF"/>
                </a:solidFill>
              </a:rPr>
              <a:t>배 만큼을 감가상각 시킴</a:t>
            </a:r>
            <a:endParaRPr lang="ko-KR" alt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1664450" y="5363573"/>
            <a:ext cx="3797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(100% / 5</a:t>
            </a:r>
            <a:r>
              <a:rPr lang="ko-KR" altLang="en-US" sz="1400" dirty="0">
                <a:solidFill>
                  <a:srgbClr val="0000FF"/>
                </a:solidFill>
              </a:rPr>
              <a:t>년</a:t>
            </a:r>
            <a:r>
              <a:rPr lang="en-US" altLang="ko-KR" sz="1400" dirty="0">
                <a:solidFill>
                  <a:srgbClr val="0000FF"/>
                </a:solidFill>
              </a:rPr>
              <a:t> = 20%/</a:t>
            </a:r>
            <a:r>
              <a:rPr lang="ko-KR" altLang="en-US" sz="1400" dirty="0">
                <a:solidFill>
                  <a:srgbClr val="0000FF"/>
                </a:solidFill>
              </a:rPr>
              <a:t>년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의 </a:t>
            </a:r>
            <a:r>
              <a:rPr lang="en-US" altLang="ko-KR" sz="1400" dirty="0">
                <a:solidFill>
                  <a:srgbClr val="0000FF"/>
                </a:solidFill>
              </a:rPr>
              <a:t>1.5</a:t>
            </a:r>
            <a:r>
              <a:rPr lang="ko-KR" altLang="en-US" sz="1400" dirty="0">
                <a:solidFill>
                  <a:srgbClr val="0000FF"/>
                </a:solidFill>
              </a:rPr>
              <a:t>배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30%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감가상각</a:t>
            </a:r>
            <a:endParaRPr lang="ko-KR" altLang="en-US" sz="1400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1510831" y="3408883"/>
            <a:ext cx="566686" cy="195469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3255263" y="2460328"/>
            <a:ext cx="380391" cy="2609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16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14.6 Production Method </a:t>
            </a:r>
            <a:r>
              <a:rPr lang="en-US" altLang="ko-KR" sz="2000" dirty="0">
                <a:solidFill>
                  <a:srgbClr val="0000FF"/>
                </a:solidFill>
              </a:rPr>
              <a:t>(</a:t>
            </a:r>
            <a:r>
              <a:rPr lang="ko-KR" altLang="en-US" sz="2000" dirty="0">
                <a:solidFill>
                  <a:srgbClr val="0000FF"/>
                </a:solidFill>
              </a:rPr>
              <a:t>사용량 </a:t>
            </a:r>
            <a:r>
              <a:rPr lang="ko-KR" altLang="en-US" sz="2000" dirty="0" err="1">
                <a:solidFill>
                  <a:srgbClr val="0000FF"/>
                </a:solidFill>
              </a:rPr>
              <a:t>비례법</a:t>
            </a:r>
            <a:r>
              <a:rPr lang="en-US" altLang="ko-KR" sz="2000" dirty="0">
                <a:solidFill>
                  <a:srgbClr val="0000FF"/>
                </a:solidFill>
              </a:rPr>
              <a:t>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내용 개체 틀 4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사용량 </a:t>
            </a:r>
            <a:r>
              <a:rPr lang="ko-KR" altLang="en-US" sz="1400" dirty="0" err="1">
                <a:solidFill>
                  <a:srgbClr val="0000FF"/>
                </a:solidFill>
              </a:rPr>
              <a:t>비례법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소기업에서 주로 사용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장비를 사용하는 기간에 이익이 발생할 가능성이 높다는 가정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실제 장비를 사용할 때만 감가상각 시킴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감가상각 방법 선택은 세금을 최소화 하는 방향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으로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…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가스관 프로젝트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설치 후 몇 년간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건설기간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은 이윤이 미 발생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이 기간에는 감가상각을 하고 싶지 않다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가스가 흐르기 시작할 때부터 감가상각 실시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사용량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비례법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사용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수명이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10,000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시간인 장비가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년에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500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시간밖에 사용되지 않는다면 감가상각이 완료될때까지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20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년의 세월이 필요하다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.  </a:t>
            </a:r>
            <a:r>
              <a:rPr lang="ko-KR" altLang="en-US" sz="1400" dirty="0">
                <a:solidFill>
                  <a:srgbClr val="0000FF"/>
                </a:solidFill>
              </a:rPr>
              <a:t>사용량 비례법이 불리할 수 있음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감가상각은 돈의 시간적 가치를 무시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미래에는 돈의 가치가 감소하기 때문에</a:t>
            </a:r>
            <a:r>
              <a:rPr lang="en-US" altLang="ko-KR" sz="1400" dirty="0">
                <a:solidFill>
                  <a:srgbClr val="0000FF"/>
                </a:solidFill>
              </a:rPr>
              <a:t>,</a:t>
            </a:r>
            <a:r>
              <a:rPr lang="ko-KR" altLang="en-US" sz="1400" dirty="0">
                <a:solidFill>
                  <a:srgbClr val="0000FF"/>
                </a:solidFill>
              </a:rPr>
              <a:t> 동일한 세금 절감 효과를 보더라도 현재 혜택을 보는 것 보다 돈의 가치가 떨어짐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153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14.7 Depreciation Based on Current Law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내용 개체 틀 4"/>
          <p:cNvSpPr txBox="1">
            <a:spLocks/>
          </p:cNvSpPr>
          <p:nvPr/>
        </p:nvSpPr>
        <p:spPr>
          <a:xfrm>
            <a:off x="681038" y="1825625"/>
            <a:ext cx="36328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Standard depreciation system is referred to as the </a:t>
            </a:r>
            <a:r>
              <a:rPr lang="en-US" altLang="ko-KR" sz="1800" dirty="0">
                <a:solidFill>
                  <a:srgbClr val="FF0000"/>
                </a:solidFill>
              </a:rPr>
              <a:t>Modified ACRS (Accelerated Cost Recovery System)</a:t>
            </a:r>
            <a:r>
              <a:rPr lang="en-US" altLang="ko-KR" sz="1800" dirty="0"/>
              <a:t> or </a:t>
            </a:r>
            <a:r>
              <a:rPr lang="en-US" altLang="ko-KR" sz="1800" dirty="0">
                <a:solidFill>
                  <a:srgbClr val="FF0000"/>
                </a:solidFill>
              </a:rPr>
              <a:t>MACRS</a:t>
            </a:r>
            <a:r>
              <a:rPr lang="en-US" altLang="ko-KR" sz="1800" dirty="0"/>
              <a:t>. </a:t>
            </a:r>
            <a:r>
              <a:rPr lang="ko-KR" altLang="en-US" sz="1400" dirty="0" err="1">
                <a:solidFill>
                  <a:srgbClr val="0000FF"/>
                </a:solidFill>
              </a:rPr>
              <a:t>표준감가상각법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DDB based</a:t>
            </a:r>
            <a:r>
              <a:rPr lang="ko-KR" altLang="en-US" sz="1800" dirty="0"/>
              <a:t> </a:t>
            </a:r>
            <a:r>
              <a:rPr lang="en-US" altLang="ko-KR" sz="1800" dirty="0"/>
              <a:t>method </a:t>
            </a:r>
            <a:r>
              <a:rPr lang="ko-KR" altLang="en-US" sz="1400" dirty="0">
                <a:solidFill>
                  <a:srgbClr val="0000FF"/>
                </a:solidFill>
              </a:rPr>
              <a:t>정률법 기반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Half-year convention: </a:t>
            </a:r>
            <a:r>
              <a:rPr lang="ko-KR" altLang="en-US" sz="1400" dirty="0">
                <a:solidFill>
                  <a:srgbClr val="0000FF"/>
                </a:solidFill>
              </a:rPr>
              <a:t>첫해는 절반</a:t>
            </a:r>
            <a:r>
              <a:rPr lang="en-US" altLang="ko-KR" sz="1400" dirty="0">
                <a:solidFill>
                  <a:srgbClr val="0000FF"/>
                </a:solidFill>
              </a:rPr>
              <a:t>(DDB</a:t>
            </a:r>
            <a:r>
              <a:rPr lang="ko-KR" altLang="en-US" sz="1400" dirty="0">
                <a:solidFill>
                  <a:srgbClr val="0000FF"/>
                </a:solidFill>
              </a:rPr>
              <a:t>의</a:t>
            </a:r>
            <a:r>
              <a:rPr lang="en-US" altLang="ko-KR" sz="1400" dirty="0">
                <a:solidFill>
                  <a:srgbClr val="0000FF"/>
                </a:solidFill>
              </a:rPr>
              <a:t> 50%)</a:t>
            </a:r>
            <a:r>
              <a:rPr lang="ko-KR" altLang="en-US" sz="1400" dirty="0">
                <a:solidFill>
                  <a:srgbClr val="0000FF"/>
                </a:solidFill>
              </a:rPr>
              <a:t>만 감가상각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</a:rPr>
              <a:t>$100,000 </a:t>
            </a:r>
            <a:r>
              <a:rPr lang="ko-KR" altLang="en-US" sz="1400" dirty="0">
                <a:solidFill>
                  <a:srgbClr val="0000FF"/>
                </a:solidFill>
              </a:rPr>
              <a:t>장비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감가상각 사례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77" y="1327355"/>
            <a:ext cx="5058635" cy="501726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778300" y="4470166"/>
            <a:ext cx="3104713" cy="116955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100%/5</a:t>
            </a:r>
            <a:r>
              <a:rPr lang="ko-KR" altLang="en-US" sz="1000" dirty="0">
                <a:solidFill>
                  <a:srgbClr val="FF0000"/>
                </a:solidFill>
              </a:rPr>
              <a:t>년 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 </a:t>
            </a:r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배 </a:t>
            </a:r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= </a:t>
            </a:r>
            <a:r>
              <a:rPr lang="en-US" altLang="ko-KR" sz="1000" dirty="0">
                <a:solidFill>
                  <a:srgbClr val="FF0000"/>
                </a:solidFill>
              </a:rPr>
              <a:t>40%/</a:t>
            </a:r>
            <a:r>
              <a:rPr lang="ko-KR" altLang="en-US" sz="1000" dirty="0">
                <a:solidFill>
                  <a:srgbClr val="FF0000"/>
                </a:solidFill>
              </a:rPr>
              <a:t>년</a:t>
            </a:r>
            <a:endParaRPr lang="en-US" altLang="ko-KR" sz="1000" dirty="0">
              <a:solidFill>
                <a:srgbClr val="FF0000"/>
              </a:solidFill>
            </a:endParaRPr>
          </a:p>
          <a:p>
            <a:r>
              <a:rPr lang="en-US" altLang="ko-KR" sz="1000" dirty="0">
                <a:solidFill>
                  <a:srgbClr val="FF0000"/>
                </a:solidFill>
              </a:rPr>
              <a:t>1</a:t>
            </a:r>
            <a:r>
              <a:rPr lang="ko-KR" altLang="en-US" sz="1000" dirty="0" err="1">
                <a:solidFill>
                  <a:srgbClr val="FF0000"/>
                </a:solidFill>
              </a:rPr>
              <a:t>년차</a:t>
            </a:r>
            <a:r>
              <a:rPr lang="en-US" altLang="ko-KR" sz="1000" dirty="0">
                <a:solidFill>
                  <a:srgbClr val="FF0000"/>
                </a:solidFill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</a:rPr>
              <a:t>장부가 </a:t>
            </a:r>
            <a:r>
              <a:rPr lang="en-US" altLang="ko-KR" sz="1000" dirty="0">
                <a:solidFill>
                  <a:srgbClr val="FF0000"/>
                </a:solidFill>
              </a:rPr>
              <a:t>100% 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 </a:t>
            </a:r>
            <a:r>
              <a:rPr lang="en-US" altLang="ko-KR" sz="1000" dirty="0">
                <a:solidFill>
                  <a:srgbClr val="FF0000"/>
                </a:solidFill>
              </a:rPr>
              <a:t>40% = 40% </a:t>
            </a:r>
            <a:r>
              <a:rPr lang="ko-KR" altLang="en-US" sz="1000" dirty="0">
                <a:solidFill>
                  <a:srgbClr val="FF0000"/>
                </a:solidFill>
              </a:rPr>
              <a:t>중 </a:t>
            </a:r>
            <a:r>
              <a:rPr lang="ko-KR" altLang="en-US" sz="1000" dirty="0">
                <a:solidFill>
                  <a:srgbClr val="0000FF"/>
                </a:solidFill>
              </a:rPr>
              <a:t>절반</a:t>
            </a:r>
            <a:r>
              <a:rPr lang="ko-KR" altLang="en-US" sz="1000" dirty="0">
                <a:solidFill>
                  <a:srgbClr val="FF0000"/>
                </a:solidFill>
              </a:rPr>
              <a:t>인 </a:t>
            </a:r>
            <a:r>
              <a:rPr lang="en-US" altLang="ko-KR" sz="1000" dirty="0">
                <a:solidFill>
                  <a:srgbClr val="FF0000"/>
                </a:solidFill>
              </a:rPr>
              <a:t>20% </a:t>
            </a:r>
            <a:r>
              <a:rPr lang="ko-KR" altLang="en-US" sz="1000" dirty="0">
                <a:solidFill>
                  <a:srgbClr val="FF0000"/>
                </a:solidFill>
              </a:rPr>
              <a:t>감가</a:t>
            </a:r>
            <a:endParaRPr lang="en-US" altLang="ko-KR" sz="1000" dirty="0">
              <a:solidFill>
                <a:srgbClr val="FF0000"/>
              </a:solidFill>
            </a:endParaRPr>
          </a:p>
          <a:p>
            <a:r>
              <a:rPr lang="en-US" altLang="ko-KR" sz="1000" dirty="0">
                <a:solidFill>
                  <a:srgbClr val="FF0000"/>
                </a:solidFill>
              </a:rPr>
              <a:t>2</a:t>
            </a:r>
            <a:r>
              <a:rPr lang="ko-KR" altLang="en-US" sz="1000" dirty="0" err="1">
                <a:solidFill>
                  <a:srgbClr val="FF0000"/>
                </a:solidFill>
              </a:rPr>
              <a:t>년차</a:t>
            </a:r>
            <a:r>
              <a:rPr lang="en-US" altLang="ko-KR" sz="1000" dirty="0">
                <a:solidFill>
                  <a:srgbClr val="FF0000"/>
                </a:solidFill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</a:rPr>
              <a:t>장부가 </a:t>
            </a:r>
            <a:r>
              <a:rPr lang="en-US" altLang="ko-KR" sz="1000" dirty="0">
                <a:solidFill>
                  <a:srgbClr val="FF0000"/>
                </a:solidFill>
              </a:rPr>
              <a:t>80% 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 </a:t>
            </a:r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40% = 32% 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감가</a:t>
            </a:r>
            <a:endParaRPr lang="en-US" altLang="ko-KR" sz="1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ko-KR" altLang="en-US" sz="1000" dirty="0" err="1">
                <a:solidFill>
                  <a:srgbClr val="FF0000"/>
                </a:solidFill>
                <a:sym typeface="Symbol" panose="05050102010706020507" pitchFamily="18" charset="2"/>
              </a:rPr>
              <a:t>년차</a:t>
            </a:r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장부가 </a:t>
            </a:r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48%</a:t>
            </a:r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 </a:t>
            </a:r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40% = 19.2% 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감가</a:t>
            </a:r>
            <a:endParaRPr lang="en-US" altLang="ko-KR" sz="1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4, 5</a:t>
            </a:r>
            <a:r>
              <a:rPr lang="ko-KR" altLang="en-US" sz="1000" dirty="0" err="1">
                <a:solidFill>
                  <a:srgbClr val="FF0000"/>
                </a:solidFill>
                <a:sym typeface="Symbol" panose="05050102010706020507" pitchFamily="18" charset="2"/>
              </a:rPr>
              <a:t>년차</a:t>
            </a:r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정액법으로 전환</a:t>
            </a:r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:</a:t>
            </a:r>
          </a:p>
          <a:p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장부가 </a:t>
            </a:r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28.8% </a:t>
            </a:r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 </a:t>
            </a:r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40% = 11.52% </a:t>
            </a:r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감가</a:t>
            </a:r>
            <a:endParaRPr lang="en-US" altLang="ko-KR" sz="1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잔존가치</a:t>
            </a:r>
            <a:r>
              <a:rPr lang="en-US" altLang="ko-KR" sz="1000" dirty="0">
                <a:solidFill>
                  <a:srgbClr val="FF0000"/>
                </a:solidFill>
                <a:sym typeface="Symbol" panose="05050102010706020507" pitchFamily="18" charset="2"/>
              </a:rPr>
              <a:t>: 5.76% </a:t>
            </a:r>
            <a:r>
              <a:rPr lang="en-US" altLang="ko-KR" sz="1000" dirty="0">
                <a:solidFill>
                  <a:srgbClr val="FF0000"/>
                </a:solidFill>
                <a:sym typeface="Wingdings" panose="05000000000000000000" pitchFamily="2" charset="2"/>
              </a:rPr>
              <a:t> 11.52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의 절반 </a:t>
            </a:r>
            <a:r>
              <a:rPr lang="en-US" altLang="ko-KR" sz="1000" dirty="0">
                <a:solidFill>
                  <a:srgbClr val="FF0000"/>
                </a:solidFill>
                <a:sym typeface="Wingdings" panose="05000000000000000000" pitchFamily="2" charset="2"/>
              </a:rPr>
              <a:t>(6</a:t>
            </a:r>
            <a:r>
              <a:rPr lang="ko-KR" altLang="en-US" sz="1000" dirty="0" err="1">
                <a:solidFill>
                  <a:srgbClr val="FF0000"/>
                </a:solidFill>
                <a:sym typeface="Wingdings" panose="05000000000000000000" pitchFamily="2" charset="2"/>
              </a:rPr>
              <a:t>년차에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 감가상각</a:t>
            </a:r>
            <a:r>
              <a:rPr lang="en-US" altLang="ko-KR" sz="10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ko-KR" sz="1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759245" y="2263877"/>
            <a:ext cx="516194" cy="11651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2"/>
            <a:endCxn id="7" idx="0"/>
          </p:cNvCxnSpPr>
          <p:nvPr/>
        </p:nvCxnSpPr>
        <p:spPr>
          <a:xfrm>
            <a:off x="6017342" y="3429000"/>
            <a:ext cx="313315" cy="1041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87" y="4192015"/>
            <a:ext cx="2830813" cy="1785155"/>
          </a:xfrm>
          <a:prstGeom prst="rect">
            <a:avLst/>
          </a:prstGeom>
        </p:spPr>
      </p:pic>
      <p:cxnSp>
        <p:nvCxnSpPr>
          <p:cNvPr id="15" name="직선 화살표 연결선 14"/>
          <p:cNvCxnSpPr>
            <a:stCxn id="8" idx="1"/>
          </p:cNvCxnSpPr>
          <p:nvPr/>
        </p:nvCxnSpPr>
        <p:spPr>
          <a:xfrm flipH="1">
            <a:off x="3886200" y="2846439"/>
            <a:ext cx="1873045" cy="1345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6EA975F-B887-44FD-AC37-88BBF658185B}"/>
              </a:ext>
            </a:extLst>
          </p:cNvPr>
          <p:cNvSpPr txBox="1"/>
          <p:nvPr/>
        </p:nvSpPr>
        <p:spPr>
          <a:xfrm>
            <a:off x="3040564" y="5057251"/>
            <a:ext cx="97784" cy="13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ko-KR" sz="1500" dirty="0"/>
              <a:t>8</a:t>
            </a:r>
            <a:endParaRPr lang="ko-KR" altLang="en-US" sz="1500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A82BA3D0-EC8B-4A70-A11E-796729D3FD6E}"/>
              </a:ext>
            </a:extLst>
          </p:cNvPr>
          <p:cNvCxnSpPr/>
          <p:nvPr/>
        </p:nvCxnSpPr>
        <p:spPr>
          <a:xfrm>
            <a:off x="3346450" y="5080000"/>
            <a:ext cx="1492250" cy="2603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1C6CECA-AB68-482D-B286-5F4B2C86B030}"/>
              </a:ext>
            </a:extLst>
          </p:cNvPr>
          <p:cNvSpPr/>
          <p:nvPr/>
        </p:nvSpPr>
        <p:spPr>
          <a:xfrm>
            <a:off x="2705100" y="4978400"/>
            <a:ext cx="628650" cy="203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57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14.8 Depreciation versus Amortization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내용 개체 틀 4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This practice of charging clients an amount to be used to purchase replacement equipment is referred to as </a:t>
            </a:r>
            <a:r>
              <a:rPr lang="en-US" altLang="ko-KR" sz="1800" dirty="0">
                <a:solidFill>
                  <a:srgbClr val="FF0000"/>
                </a:solidFill>
              </a:rPr>
              <a:t>amortizing</a:t>
            </a:r>
            <a:r>
              <a:rPr lang="en-US" altLang="ko-KR" sz="1800" dirty="0"/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분할상환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</a:rPr>
              <a:t>점진상각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en-US" altLang="ko-KR" sz="1800" dirty="0"/>
              <a:t>the equipment. </a:t>
            </a:r>
            <a:r>
              <a:rPr lang="ko-KR" altLang="en-US" sz="1400" dirty="0">
                <a:solidFill>
                  <a:srgbClr val="0000FF"/>
                </a:solidFill>
              </a:rPr>
              <a:t>장비 교체 시 활용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00FF"/>
                </a:solidFill>
              </a:rPr>
              <a:t>$100,000 </a:t>
            </a:r>
            <a:r>
              <a:rPr lang="ko-KR" altLang="en-US" sz="1400" dirty="0">
                <a:solidFill>
                  <a:srgbClr val="0000FF"/>
                </a:solidFill>
              </a:rPr>
              <a:t>가격의 장비 활용 경우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세율 </a:t>
            </a:r>
            <a:r>
              <a:rPr lang="en-US" altLang="ko-KR" sz="1800" dirty="0">
                <a:solidFill>
                  <a:srgbClr val="0000FF"/>
                </a:solidFill>
              </a:rPr>
              <a:t>34%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가정</a:t>
            </a:r>
            <a:r>
              <a:rPr lang="en-US" altLang="ko-KR" sz="1400" dirty="0">
                <a:solidFill>
                  <a:srgbClr val="0000FF"/>
                </a:solidFill>
              </a:rPr>
              <a:t>):</a:t>
            </a:r>
            <a:r>
              <a:rPr lang="en-US" altLang="ko-KR" sz="1400" dirty="0">
                <a:solidFill>
                  <a:srgbClr val="FF0000"/>
                </a:solidFill>
              </a:rPr>
              <a:t> Depreciation 34%,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Amortization 66%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미래 새 장비 구입을 위해 필요한 금액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장비구입비 </a:t>
            </a:r>
            <a:r>
              <a:rPr lang="en-US" altLang="ko-KR" sz="1400" dirty="0">
                <a:solidFill>
                  <a:srgbClr val="0000FF"/>
                </a:solidFill>
              </a:rPr>
              <a:t>$100,000</a:t>
            </a:r>
            <a:r>
              <a:rPr lang="ko-KR" altLang="en-US" sz="1400" dirty="0">
                <a:solidFill>
                  <a:srgbClr val="0000FF"/>
                </a:solidFill>
              </a:rPr>
              <a:t>에서 감가상각</a:t>
            </a:r>
            <a:r>
              <a:rPr lang="en-US" altLang="ko-KR" sz="1400" dirty="0">
                <a:solidFill>
                  <a:srgbClr val="FF0000"/>
                </a:solidFill>
              </a:rPr>
              <a:t>(Depreciation)</a:t>
            </a:r>
            <a:r>
              <a:rPr lang="ko-KR" altLang="en-US" sz="1400" dirty="0">
                <a:solidFill>
                  <a:srgbClr val="0000FF"/>
                </a:solidFill>
              </a:rPr>
              <a:t>을 통한 세금 </a:t>
            </a:r>
            <a:r>
              <a:rPr lang="ko-KR" altLang="en-US" sz="1400" dirty="0" err="1">
                <a:solidFill>
                  <a:srgbClr val="0000FF"/>
                </a:solidFill>
              </a:rPr>
              <a:t>절감분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$34,000</a:t>
            </a:r>
            <a:r>
              <a:rPr lang="ko-KR" altLang="en-US" sz="1400" dirty="0">
                <a:solidFill>
                  <a:srgbClr val="0000FF"/>
                </a:solidFill>
              </a:rPr>
              <a:t>을 차감한 금액 </a:t>
            </a:r>
            <a:r>
              <a:rPr lang="en-US" altLang="ko-KR" sz="1400" dirty="0">
                <a:solidFill>
                  <a:srgbClr val="0000FF"/>
                </a:solidFill>
              </a:rPr>
              <a:t>$66,000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새 장비 구입에 필요한 금액을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내용년수로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나누어 고객에게 미리 청구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(Amortization)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내용년수가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지난 후 적립된 자금과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감각상각을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통한 세금 절감분을 활용하여 새 장비 구입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endParaRPr lang="ko-KR" altLang="en-US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Amortization :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미래의 장비 구입비에서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감각상각을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통한 세금 절감분을 뺀 순 필요 금액을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내용년수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동안 분할하여 사전에 고객에게 청구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건설사 매출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수입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)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증가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건설사 세금 증가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754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14.9 Interest, Insurance, and Tax Costs (1/2)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내용 개체 틀 4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Total ownership costs = </a:t>
            </a:r>
            <a:r>
              <a:rPr lang="en-US" altLang="ko-KR" sz="1800" dirty="0">
                <a:solidFill>
                  <a:srgbClr val="FF0000"/>
                </a:solidFill>
              </a:rPr>
              <a:t>amortization/depreciation</a:t>
            </a:r>
            <a:r>
              <a:rPr lang="en-US" altLang="ko-KR" sz="1800" dirty="0"/>
              <a:t> + </a:t>
            </a:r>
            <a:r>
              <a:rPr lang="en-US" altLang="ko-KR" sz="1800" dirty="0">
                <a:solidFill>
                  <a:srgbClr val="FF0000"/>
                </a:solidFill>
              </a:rPr>
              <a:t>interest, insurance, and tax (IIT) costs</a:t>
            </a:r>
            <a:r>
              <a:rPr lang="en-US" altLang="ko-KR" sz="1800" dirty="0"/>
              <a:t>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Average Annual Value (AAV) </a:t>
            </a:r>
            <a:r>
              <a:rPr lang="en-US" altLang="ko-KR" sz="1800" dirty="0"/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전체 수명 기간 동안 </a:t>
            </a:r>
            <a:r>
              <a:rPr lang="ko-KR" altLang="en-US" sz="1400" dirty="0" err="1">
                <a:solidFill>
                  <a:srgbClr val="0000FF"/>
                </a:solidFill>
              </a:rPr>
              <a:t>장부가의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 err="1">
                <a:solidFill>
                  <a:srgbClr val="0000FF"/>
                </a:solidFill>
              </a:rPr>
              <a:t>평균액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IIT</a:t>
            </a:r>
            <a:r>
              <a:rPr lang="ko-KR" altLang="en-US" sz="1400" dirty="0">
                <a:solidFill>
                  <a:srgbClr val="0000FF"/>
                </a:solidFill>
              </a:rPr>
              <a:t>는</a:t>
            </a:r>
            <a:r>
              <a:rPr lang="ko-KR" altLang="en-US" sz="1800" dirty="0"/>
              <a:t> </a:t>
            </a:r>
            <a:r>
              <a:rPr lang="en-US" altLang="ko-KR" sz="1800" dirty="0"/>
              <a:t>AAV</a:t>
            </a:r>
            <a:r>
              <a:rPr lang="ko-KR" altLang="en-US" sz="1400" dirty="0">
                <a:solidFill>
                  <a:srgbClr val="0000FF"/>
                </a:solidFill>
              </a:rPr>
              <a:t>에 대한 백분율로 표시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pic>
        <p:nvPicPr>
          <p:cNvPr id="6" name="내용 개체 틀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89" y="3320708"/>
            <a:ext cx="5263024" cy="3335062"/>
          </a:xfrm>
        </p:spPr>
      </p:pic>
      <p:cxnSp>
        <p:nvCxnSpPr>
          <p:cNvPr id="7" name="직선 연결선 6"/>
          <p:cNvCxnSpPr/>
          <p:nvPr/>
        </p:nvCxnSpPr>
        <p:spPr>
          <a:xfrm>
            <a:off x="2794819" y="3900948"/>
            <a:ext cx="1718187" cy="0"/>
          </a:xfrm>
          <a:prstGeom prst="line">
            <a:avLst/>
          </a:prstGeom>
          <a:ln w="38100">
            <a:solidFill>
              <a:srgbClr val="FFFF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794819" y="4778477"/>
            <a:ext cx="1718187" cy="0"/>
          </a:xfrm>
          <a:prstGeom prst="line">
            <a:avLst/>
          </a:prstGeom>
          <a:ln w="38100">
            <a:solidFill>
              <a:srgbClr val="FFFF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794819" y="5648632"/>
            <a:ext cx="1718187" cy="0"/>
          </a:xfrm>
          <a:prstGeom prst="line">
            <a:avLst/>
          </a:prstGeom>
          <a:ln w="38100">
            <a:solidFill>
              <a:srgbClr val="FFFF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908355" y="4790302"/>
            <a:ext cx="14911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5</a:t>
            </a:r>
            <a:r>
              <a:rPr lang="ko-KR" altLang="en-US" sz="1000" b="1" dirty="0">
                <a:solidFill>
                  <a:srgbClr val="FF0000"/>
                </a:solidFill>
              </a:rPr>
              <a:t>년 동안의 평균 장부가</a:t>
            </a:r>
            <a:endParaRPr lang="ko-KR" altLang="en-US" sz="1000" b="1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5277926" y="5545394"/>
            <a:ext cx="1718187" cy="0"/>
          </a:xfrm>
          <a:prstGeom prst="line">
            <a:avLst/>
          </a:prstGeom>
          <a:ln w="38100">
            <a:solidFill>
              <a:srgbClr val="FFFF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5277926" y="4790302"/>
            <a:ext cx="1718187" cy="0"/>
          </a:xfrm>
          <a:prstGeom prst="line">
            <a:avLst/>
          </a:prstGeom>
          <a:ln w="38100">
            <a:solidFill>
              <a:srgbClr val="FFFF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277926" y="3883276"/>
            <a:ext cx="1718187" cy="0"/>
          </a:xfrm>
          <a:prstGeom prst="line">
            <a:avLst/>
          </a:prstGeom>
          <a:ln w="38100">
            <a:solidFill>
              <a:srgbClr val="FFFF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978944" y="3760165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FF0000"/>
                </a:solidFill>
              </a:rPr>
              <a:t>최대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6978944" y="541868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FF0000"/>
                </a:solidFill>
              </a:rPr>
              <a:t>최소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6978944" y="4667191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평균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759248" y="1647880"/>
            <a:ext cx="1540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$66,000 + $34,000</a:t>
            </a:r>
            <a:endParaRPr lang="ko-KR" altLang="en-US" sz="14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DCE44D9-A629-405D-92C1-8C2390CA9247}"/>
              </a:ext>
            </a:extLst>
          </p:cNvPr>
          <p:cNvSpPr/>
          <p:nvPr/>
        </p:nvSpPr>
        <p:spPr>
          <a:xfrm>
            <a:off x="3971832" y="2065933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장비구입비</a:t>
            </a:r>
            <a:endParaRPr lang="ko-KR" altLang="en-US" sz="14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87B4F1A-6ECF-4EC5-833E-8DD8565643E9}"/>
              </a:ext>
            </a:extLst>
          </p:cNvPr>
          <p:cNvSpPr/>
          <p:nvPr/>
        </p:nvSpPr>
        <p:spPr>
          <a:xfrm>
            <a:off x="6582143" y="2065933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이자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보험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세금</a:t>
            </a:r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8C0A560-B8E2-40CF-9420-2CE6673CD437}"/>
              </a:ext>
            </a:extLst>
          </p:cNvPr>
          <p:cNvSpPr/>
          <p:nvPr/>
        </p:nvSpPr>
        <p:spPr>
          <a:xfrm>
            <a:off x="2387600" y="5086350"/>
            <a:ext cx="165100" cy="6794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002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14.9 Interest, Insurance, and Tax Costs (2/2)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내용 개체 틀 4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IIT</a:t>
            </a:r>
            <a:r>
              <a:rPr lang="ko-KR" altLang="en-US" sz="1400" dirty="0">
                <a:solidFill>
                  <a:srgbClr val="0000FF"/>
                </a:solidFill>
              </a:rPr>
              <a:t>는</a:t>
            </a:r>
            <a:r>
              <a:rPr lang="ko-KR" altLang="en-US" sz="1800" dirty="0"/>
              <a:t> </a:t>
            </a:r>
            <a:r>
              <a:rPr lang="en-US" altLang="ko-KR" sz="1800" dirty="0"/>
              <a:t>AAV</a:t>
            </a:r>
            <a:r>
              <a:rPr lang="ko-KR" altLang="en-US" sz="1400" dirty="0">
                <a:solidFill>
                  <a:srgbClr val="0000FF"/>
                </a:solidFill>
              </a:rPr>
              <a:t>에 대한 백분율로 표시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9" y="2272501"/>
            <a:ext cx="3055220" cy="138033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86" y="3726886"/>
            <a:ext cx="6855475" cy="35807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06" y="4261969"/>
            <a:ext cx="6756805" cy="2049929"/>
          </a:xfrm>
          <a:prstGeom prst="rect">
            <a:avLst/>
          </a:prstGeom>
        </p:spPr>
      </p:pic>
      <p:sp>
        <p:nvSpPr>
          <p:cNvPr id="20" name="모서리가 둥근 직사각형 19"/>
          <p:cNvSpPr/>
          <p:nvPr/>
        </p:nvSpPr>
        <p:spPr>
          <a:xfrm>
            <a:off x="1769806" y="4719484"/>
            <a:ext cx="6703142" cy="2802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444727" y="3972240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사용시간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0A20DB5-F983-4326-9799-4C778EC5C166}"/>
              </a:ext>
            </a:extLst>
          </p:cNvPr>
          <p:cNvCxnSpPr/>
          <p:nvPr/>
        </p:nvCxnSpPr>
        <p:spPr>
          <a:xfrm>
            <a:off x="4324350" y="4044950"/>
            <a:ext cx="952500" cy="0"/>
          </a:xfrm>
          <a:prstGeom prst="lin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8265305-EAF7-48AB-BB2F-A860B38908B4}"/>
              </a:ext>
            </a:extLst>
          </p:cNvPr>
          <p:cNvCxnSpPr/>
          <p:nvPr/>
        </p:nvCxnSpPr>
        <p:spPr>
          <a:xfrm flipH="1">
            <a:off x="3994150" y="4044950"/>
            <a:ext cx="831850" cy="7493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7AC8A3C3-1ABD-4361-8058-33145FA6CBFE}"/>
              </a:ext>
            </a:extLst>
          </p:cNvPr>
          <p:cNvCxnSpPr>
            <a:cxnSpLocks/>
          </p:cNvCxnSpPr>
          <p:nvPr/>
        </p:nvCxnSpPr>
        <p:spPr>
          <a:xfrm>
            <a:off x="7131050" y="4044950"/>
            <a:ext cx="571500" cy="0"/>
          </a:xfrm>
          <a:prstGeom prst="lin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05F0208-5D6F-4BEA-A250-AABF091569D4}"/>
              </a:ext>
            </a:extLst>
          </p:cNvPr>
          <p:cNvCxnSpPr>
            <a:cxnSpLocks/>
          </p:cNvCxnSpPr>
          <p:nvPr/>
        </p:nvCxnSpPr>
        <p:spPr>
          <a:xfrm flipH="1">
            <a:off x="6419851" y="4051300"/>
            <a:ext cx="984249" cy="7429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224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14.10 Operating Costs (1/3)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405651" y="6281095"/>
            <a:ext cx="3094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14.7 Repair cost profile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51" y="3539395"/>
            <a:ext cx="3446971" cy="2816957"/>
          </a:xfrm>
        </p:spPr>
      </p:pic>
      <p:sp>
        <p:nvSpPr>
          <p:cNvPr id="6" name="내용 개체 틀 4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major components contributing to the </a:t>
            </a:r>
            <a:r>
              <a:rPr lang="en-US" altLang="ko-KR" sz="1800" dirty="0">
                <a:solidFill>
                  <a:srgbClr val="FF0000"/>
                </a:solidFill>
              </a:rPr>
              <a:t>operating or variable costs</a:t>
            </a:r>
            <a:r>
              <a:rPr lang="en-US" altLang="ko-KR" sz="1800" dirty="0"/>
              <a:t> are </a:t>
            </a:r>
            <a:r>
              <a:rPr lang="en-US" altLang="ko-KR" sz="1800" dirty="0">
                <a:solidFill>
                  <a:srgbClr val="0000FF"/>
                </a:solidFill>
              </a:rPr>
              <a:t>F</a:t>
            </a:r>
            <a:r>
              <a:rPr lang="en-US" altLang="ko-KR" sz="1800" dirty="0">
                <a:solidFill>
                  <a:srgbClr val="FF0000"/>
                </a:solidFill>
              </a:rPr>
              <a:t>uel</a:t>
            </a:r>
            <a:r>
              <a:rPr lang="en-US" altLang="ko-KR" sz="1800" dirty="0"/>
              <a:t>, </a:t>
            </a:r>
            <a:r>
              <a:rPr lang="en-US" altLang="ko-KR" sz="1800" dirty="0">
                <a:solidFill>
                  <a:srgbClr val="0000FF"/>
                </a:solidFill>
              </a:rPr>
              <a:t>O</a:t>
            </a:r>
            <a:r>
              <a:rPr lang="en-US" altLang="ko-KR" sz="1800" dirty="0">
                <a:solidFill>
                  <a:srgbClr val="FF0000"/>
                </a:solidFill>
              </a:rPr>
              <a:t>il</a:t>
            </a:r>
            <a:r>
              <a:rPr lang="en-US" altLang="ko-KR" sz="1800" dirty="0"/>
              <a:t> (which includes filters), and </a:t>
            </a:r>
            <a:r>
              <a:rPr lang="en-US" altLang="ko-KR" sz="1800" dirty="0">
                <a:solidFill>
                  <a:srgbClr val="0000FF"/>
                </a:solidFill>
              </a:rPr>
              <a:t>G</a:t>
            </a:r>
            <a:r>
              <a:rPr lang="en-US" altLang="ko-KR" sz="1800" dirty="0">
                <a:solidFill>
                  <a:srgbClr val="FF0000"/>
                </a:solidFill>
              </a:rPr>
              <a:t>rease</a:t>
            </a:r>
            <a:r>
              <a:rPr lang="en-US" altLang="ko-KR" sz="1800" dirty="0"/>
              <a:t> (</a:t>
            </a:r>
            <a:r>
              <a:rPr lang="en-US" altLang="ko-KR" sz="1800" dirty="0">
                <a:solidFill>
                  <a:srgbClr val="0000FF"/>
                </a:solidFill>
              </a:rPr>
              <a:t>FOG</a:t>
            </a:r>
            <a:r>
              <a:rPr lang="en-US" altLang="ko-KR" sz="1800" dirty="0"/>
              <a:t>) as part of regular scheduled maintenance, </a:t>
            </a:r>
            <a:r>
              <a:rPr lang="en-US" altLang="ko-KR" sz="1800" dirty="0">
                <a:solidFill>
                  <a:srgbClr val="FF0000"/>
                </a:solidFill>
              </a:rPr>
              <a:t>tire</a:t>
            </a:r>
            <a:r>
              <a:rPr lang="en-US" altLang="ko-KR" sz="1800" dirty="0"/>
              <a:t> (on rubber-wheeled vehicles) or </a:t>
            </a:r>
            <a:r>
              <a:rPr lang="en-US" altLang="ko-KR" sz="1800" dirty="0">
                <a:solidFill>
                  <a:srgbClr val="FF0000"/>
                </a:solidFill>
              </a:rPr>
              <a:t>track replacement</a:t>
            </a:r>
            <a:r>
              <a:rPr lang="en-US" altLang="ko-KR" sz="1800" dirty="0"/>
              <a:t>, and </a:t>
            </a:r>
            <a:r>
              <a:rPr lang="en-US" altLang="ko-KR" sz="1800" dirty="0">
                <a:solidFill>
                  <a:srgbClr val="FF0000"/>
                </a:solidFill>
              </a:rPr>
              <a:t>normal repairs</a:t>
            </a:r>
            <a:r>
              <a:rPr lang="en-US" altLang="ko-KR" sz="1800" dirty="0"/>
              <a:t>. 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Normally, </a:t>
            </a:r>
            <a:r>
              <a:rPr lang="en-US" altLang="ko-KR" sz="1800" dirty="0">
                <a:solidFill>
                  <a:srgbClr val="FF0000"/>
                </a:solidFill>
              </a:rPr>
              <a:t>historical records</a:t>
            </a:r>
            <a:r>
              <a:rPr lang="en-US" altLang="ko-KR" sz="1800" dirty="0"/>
              <a:t> (e.g., purchase vouchers) are available </a:t>
            </a:r>
            <a:r>
              <a:rPr lang="ko-KR" altLang="en-US" sz="1400" dirty="0">
                <a:solidFill>
                  <a:srgbClr val="0000FF"/>
                </a:solidFill>
              </a:rPr>
              <a:t>고장 이력 데이터 활용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Because </a:t>
            </a:r>
            <a:r>
              <a:rPr lang="en-US" altLang="ko-KR" sz="1800" dirty="0">
                <a:solidFill>
                  <a:srgbClr val="FF0000"/>
                </a:solidFill>
              </a:rPr>
              <a:t>repairs</a:t>
            </a:r>
            <a:r>
              <a:rPr lang="en-US" altLang="ko-KR" sz="1800" dirty="0"/>
              <a:t> come in </a:t>
            </a:r>
            <a:r>
              <a:rPr lang="en-US" altLang="ko-KR" sz="1800" dirty="0">
                <a:solidFill>
                  <a:srgbClr val="FF0000"/>
                </a:solidFill>
              </a:rPr>
              <a:t>discrete amounts</a:t>
            </a:r>
            <a:r>
              <a:rPr lang="en-US" altLang="ko-KR" sz="1800" dirty="0"/>
              <a:t>, the function has a </a:t>
            </a:r>
            <a:r>
              <a:rPr lang="en-US" altLang="ko-KR" sz="1800" dirty="0">
                <a:solidFill>
                  <a:srgbClr val="FF0000"/>
                </a:solidFill>
              </a:rPr>
              <a:t>stepwise </a:t>
            </a:r>
            <a:r>
              <a:rPr lang="en-US" altLang="ko-KR" sz="1800" dirty="0"/>
              <a:t>appearance. 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52622" y="4032402"/>
            <a:ext cx="15199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5</a:t>
            </a:r>
            <a:r>
              <a:rPr lang="ko-KR" altLang="en-US" sz="1000" b="1" dirty="0">
                <a:solidFill>
                  <a:srgbClr val="0000FF"/>
                </a:solidFill>
              </a:rPr>
              <a:t>년 동안의 총 수리 비용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117321" y="4441476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누적 수리 비용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07AD205-59B0-4B00-BA30-DA20948E0AFC}"/>
              </a:ext>
            </a:extLst>
          </p:cNvPr>
          <p:cNvSpPr/>
          <p:nvPr/>
        </p:nvSpPr>
        <p:spPr>
          <a:xfrm>
            <a:off x="6090622" y="4515489"/>
            <a:ext cx="24689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평균 수리 비용 </a:t>
            </a:r>
            <a:r>
              <a:rPr lang="en-US" altLang="ko-KR" sz="1000" b="1" dirty="0">
                <a:solidFill>
                  <a:srgbClr val="0000FF"/>
                </a:solidFill>
              </a:rPr>
              <a:t>= $6,125 / 5</a:t>
            </a:r>
            <a:r>
              <a:rPr lang="ko-KR" altLang="en-US" sz="1000" b="1" dirty="0">
                <a:solidFill>
                  <a:srgbClr val="0000FF"/>
                </a:solidFill>
              </a:rPr>
              <a:t>년</a:t>
            </a:r>
            <a:r>
              <a:rPr lang="en-US" altLang="ko-KR" sz="1000" b="1" dirty="0">
                <a:solidFill>
                  <a:srgbClr val="0000FF"/>
                </a:solidFill>
              </a:rPr>
              <a:t> = $1,225/</a:t>
            </a:r>
            <a:r>
              <a:rPr lang="ko-KR" altLang="en-US" sz="1000" b="1" dirty="0">
                <a:solidFill>
                  <a:srgbClr val="0000FF"/>
                </a:solidFill>
              </a:rPr>
              <a:t>년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5869FA1-ACF7-4B31-80AA-374693B6EE2B}"/>
              </a:ext>
            </a:extLst>
          </p:cNvPr>
          <p:cNvCxnSpPr/>
          <p:nvPr/>
        </p:nvCxnSpPr>
        <p:spPr>
          <a:xfrm flipH="1">
            <a:off x="6584950" y="4241800"/>
            <a:ext cx="812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93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14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14.10 Operating Costs (2/3)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타이어 이외의 시간당 수리비용 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타이어의 시간당 수리비용 </a:t>
            </a:r>
            <a:r>
              <a:rPr lang="en-US" altLang="ko-KR" sz="1400" dirty="0">
                <a:solidFill>
                  <a:srgbClr val="0000FF"/>
                </a:solidFill>
              </a:rPr>
              <a:t>: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0" indent="0" defTabSz="457200" latinLnBrk="0">
              <a:buNone/>
            </a:pPr>
            <a:r>
              <a:rPr lang="en-US" altLang="ko-KR" sz="1800" dirty="0">
                <a:solidFill>
                  <a:srgbClr val="FF0000"/>
                </a:solidFill>
              </a:rPr>
              <a:t>     Initial cost : $15,000 &amp; service life : 5,000 hours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ko-KR" altLang="en-US" sz="1400" dirty="0">
              <a:solidFill>
                <a:srgbClr val="0000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41" y="2219304"/>
            <a:ext cx="6365466" cy="25682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07" y="2611059"/>
            <a:ext cx="3289969" cy="2011004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1106129" y="2219305"/>
            <a:ext cx="1098754" cy="2604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06129" y="2624770"/>
            <a:ext cx="3221604" cy="1962572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51" y="5764218"/>
            <a:ext cx="4014933" cy="29132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905018" y="2418644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작업 환경</a:t>
            </a:r>
          </a:p>
        </p:txBody>
      </p:sp>
    </p:spTree>
    <p:extLst>
      <p:ext uri="{BB962C8B-B14F-4D97-AF65-F5344CB8AC3E}">
        <p14:creationId xmlns:p14="http://schemas.microsoft.com/office/powerpoint/2010/main" val="426606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14.10 Operating Costs (3/3)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771614" y="5736297"/>
            <a:ext cx="6362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14.8 Ownership, operating, and total cost of economic life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5" y="2619146"/>
            <a:ext cx="5307241" cy="3049683"/>
          </a:xfrm>
        </p:spPr>
      </p:pic>
      <p:sp>
        <p:nvSpPr>
          <p:cNvPr id="6" name="내용 개체 틀 4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What is the optimum duration for </a:t>
            </a:r>
            <a:r>
              <a:rPr lang="en-US" altLang="ko-KR" sz="1800" dirty="0">
                <a:solidFill>
                  <a:srgbClr val="FF0000"/>
                </a:solidFill>
              </a:rPr>
              <a:t>economic life of the machine</a:t>
            </a:r>
            <a:r>
              <a:rPr lang="en-US" altLang="ko-KR" sz="1800" dirty="0"/>
              <a:t>? </a:t>
            </a:r>
            <a:r>
              <a:rPr lang="ko-KR" altLang="en-US" sz="1400" dirty="0">
                <a:solidFill>
                  <a:srgbClr val="0000FF"/>
                </a:solidFill>
              </a:rPr>
              <a:t>장비의 경제 수명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571999" y="5442077"/>
            <a:ext cx="1128252" cy="2604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369613" y="4764802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소유 비용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711419" y="4199317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운영 비용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095929" y="3110459"/>
            <a:ext cx="19255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총 비용 </a:t>
            </a:r>
            <a:r>
              <a:rPr lang="en-US" altLang="ko-KR" sz="1000" b="1" dirty="0">
                <a:solidFill>
                  <a:srgbClr val="0000FF"/>
                </a:solidFill>
              </a:rPr>
              <a:t>= </a:t>
            </a:r>
            <a:r>
              <a:rPr lang="ko-KR" altLang="en-US" sz="1000" b="1" dirty="0">
                <a:solidFill>
                  <a:srgbClr val="0000FF"/>
                </a:solidFill>
              </a:rPr>
              <a:t>소유 비용 </a:t>
            </a:r>
            <a:r>
              <a:rPr lang="en-US" altLang="ko-KR" sz="1000" b="1" dirty="0">
                <a:solidFill>
                  <a:srgbClr val="0000FF"/>
                </a:solidFill>
              </a:rPr>
              <a:t>+ </a:t>
            </a:r>
            <a:r>
              <a:rPr lang="ko-KR" altLang="en-US" sz="1000" b="1" dirty="0">
                <a:solidFill>
                  <a:srgbClr val="0000FF"/>
                </a:solidFill>
              </a:rPr>
              <a:t>운영 비용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759853" y="5456342"/>
            <a:ext cx="23166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경제 수명 </a:t>
            </a:r>
            <a:r>
              <a:rPr lang="en-US" altLang="ko-KR" sz="1000" b="1" dirty="0">
                <a:solidFill>
                  <a:srgbClr val="FF0000"/>
                </a:solidFill>
              </a:rPr>
              <a:t>: </a:t>
            </a:r>
            <a:r>
              <a:rPr lang="ko-KR" altLang="en-US" sz="1000" b="1" dirty="0">
                <a:solidFill>
                  <a:srgbClr val="FF0000"/>
                </a:solidFill>
              </a:rPr>
              <a:t>총비용이 최소가 되는 수명</a:t>
            </a:r>
          </a:p>
        </p:txBody>
      </p:sp>
    </p:spTree>
    <p:extLst>
      <p:ext uri="{BB962C8B-B14F-4D97-AF65-F5344CB8AC3E}">
        <p14:creationId xmlns:p14="http://schemas.microsoft.com/office/powerpoint/2010/main" val="1142671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14.11 Overhead and Markup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In addition to the </a:t>
            </a:r>
            <a:r>
              <a:rPr lang="en-US" altLang="ko-KR" sz="1800" dirty="0">
                <a:solidFill>
                  <a:srgbClr val="FF0000"/>
                </a:solidFill>
              </a:rPr>
              <a:t>direct costs of ownership and operation</a:t>
            </a:r>
            <a:r>
              <a:rPr lang="en-US" altLang="ko-KR" sz="1800" dirty="0"/>
              <a:t>, </a:t>
            </a:r>
            <a:r>
              <a:rPr lang="en-US" altLang="ko-KR" sz="1800" dirty="0">
                <a:solidFill>
                  <a:srgbClr val="FF0000"/>
                </a:solidFill>
              </a:rPr>
              <a:t>general overhead costs </a:t>
            </a:r>
            <a:r>
              <a:rPr lang="en-US" altLang="ko-KR" sz="1800" dirty="0"/>
              <a:t>must be considered in recovering costs associated with equipment ownership and operation. </a:t>
            </a:r>
            <a:r>
              <a:rPr lang="ko-KR" altLang="en-US" sz="1400" dirty="0">
                <a:solidFill>
                  <a:srgbClr val="0000FF"/>
                </a:solidFill>
              </a:rPr>
              <a:t>소유 비용과 운영 비용 이외에 간접비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경비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 발생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Overhead charges include items such as the </a:t>
            </a:r>
            <a:r>
              <a:rPr lang="en-US" altLang="ko-KR" sz="1800" dirty="0">
                <a:solidFill>
                  <a:srgbClr val="FF0000"/>
                </a:solidFill>
              </a:rPr>
              <a:t>costs of operating the maintenance force and facility</a:t>
            </a:r>
            <a:r>
              <a:rPr lang="en-US" altLang="ko-KR" sz="1800" dirty="0"/>
              <a:t> including: </a:t>
            </a:r>
            <a:r>
              <a:rPr lang="ko-KR" altLang="en-US" sz="1400" dirty="0">
                <a:solidFill>
                  <a:srgbClr val="0000FF"/>
                </a:solidFill>
              </a:rPr>
              <a:t>경비는 유지보수 관련 비용 포함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38163" indent="-273050" defTabSz="457200" latinLnBrk="0">
              <a:buNone/>
            </a:pPr>
            <a:r>
              <a:rPr lang="en-US" altLang="ko-KR" sz="1800" dirty="0"/>
              <a:t>(a) </a:t>
            </a:r>
            <a:r>
              <a:rPr lang="en-US" altLang="ko-KR" sz="1800" dirty="0">
                <a:solidFill>
                  <a:srgbClr val="FF0000"/>
                </a:solidFill>
              </a:rPr>
              <a:t>wages of the mechanics and supervisory personnel </a:t>
            </a:r>
            <a:r>
              <a:rPr lang="ko-KR" altLang="en-US" sz="1400" dirty="0">
                <a:solidFill>
                  <a:srgbClr val="0000FF"/>
                </a:solidFill>
              </a:rPr>
              <a:t>정비사 급여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38163" indent="-273050" defTabSz="457200" latinLnBrk="0">
              <a:buNone/>
            </a:pPr>
            <a:r>
              <a:rPr lang="en-US" altLang="ko-KR" sz="1800" dirty="0"/>
              <a:t>(b) </a:t>
            </a:r>
            <a:r>
              <a:rPr lang="en-US" altLang="ko-KR" sz="1800" dirty="0">
                <a:solidFill>
                  <a:srgbClr val="FF0000"/>
                </a:solidFill>
              </a:rPr>
              <a:t>clerical and records support </a:t>
            </a:r>
            <a:r>
              <a:rPr lang="ko-KR" altLang="en-US" sz="1400" dirty="0">
                <a:solidFill>
                  <a:srgbClr val="0000FF"/>
                </a:solidFill>
              </a:rPr>
              <a:t>보조원 급여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marL="538163" indent="-273050" defTabSz="457200" latinLnBrk="0">
              <a:buNone/>
            </a:pPr>
            <a:r>
              <a:rPr lang="en-US" altLang="ko-KR" sz="1800" dirty="0"/>
              <a:t>(c) </a:t>
            </a:r>
            <a:r>
              <a:rPr lang="en-US" altLang="ko-KR" sz="1800" dirty="0">
                <a:solidFill>
                  <a:srgbClr val="FF0000"/>
                </a:solidFill>
              </a:rPr>
              <a:t>rental or amortization of the maintenance facility</a:t>
            </a:r>
            <a:r>
              <a:rPr lang="en-US" altLang="ko-KR" sz="1800" dirty="0"/>
              <a:t> (i.e., maintenance bays, lifts, machinery, and instruments) </a:t>
            </a:r>
            <a:r>
              <a:rPr lang="ko-KR" altLang="en-US" sz="1400" dirty="0">
                <a:solidFill>
                  <a:srgbClr val="0000FF"/>
                </a:solidFill>
              </a:rPr>
              <a:t>유지보수 장비</a:t>
            </a:r>
            <a:r>
              <a:rPr lang="en-US" altLang="ko-KR" sz="1400" dirty="0">
                <a:solidFill>
                  <a:srgbClr val="0000FF"/>
                </a:solidFill>
              </a:rPr>
              <a:t>/</a:t>
            </a:r>
            <a:r>
              <a:rPr lang="ko-KR" altLang="en-US" sz="1400" dirty="0">
                <a:solidFill>
                  <a:srgbClr val="0000FF"/>
                </a:solidFill>
              </a:rPr>
              <a:t>시설 임대료</a:t>
            </a:r>
            <a:endParaRPr lang="en-US" altLang="ko-KR" sz="1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Overhead rates </a:t>
            </a:r>
            <a:r>
              <a:rPr lang="ko-KR" altLang="en-US" sz="1400" dirty="0">
                <a:solidFill>
                  <a:srgbClr val="0000FF"/>
                </a:solidFill>
              </a:rPr>
              <a:t>경비율로 반영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Markup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or profit</a:t>
            </a:r>
            <a:r>
              <a:rPr lang="en-US" altLang="ko-KR" sz="1800" dirty="0"/>
              <a:t>: competitive may be only </a:t>
            </a:r>
            <a:r>
              <a:rPr lang="en-US" altLang="ko-KR" sz="1800" dirty="0">
                <a:solidFill>
                  <a:srgbClr val="FF0000"/>
                </a:solidFill>
              </a:rPr>
              <a:t>1 or 2%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경쟁력을 갖기 위한 마진</a:t>
            </a:r>
            <a:r>
              <a:rPr lang="en-US" altLang="ko-KR" sz="1800" dirty="0">
                <a:solidFill>
                  <a:srgbClr val="0000FF"/>
                </a:solidFill>
              </a:rPr>
              <a:t>(margin)</a:t>
            </a:r>
            <a:r>
              <a:rPr lang="ko-KR" altLang="en-US" sz="1400" dirty="0">
                <a:solidFill>
                  <a:srgbClr val="0000FF"/>
                </a:solidFill>
              </a:rPr>
              <a:t>률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38163" indent="-273050" defTabSz="457200" latinLnBrk="0">
              <a:buNone/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3603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14.1 General (1/3)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81038" y="1808163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manager’s goal</a:t>
            </a:r>
            <a:r>
              <a:rPr lang="en-US" altLang="ko-KR" sz="1800" dirty="0"/>
              <a:t> is to select the equipment combination that yields </a:t>
            </a:r>
            <a:r>
              <a:rPr lang="en-US" altLang="ko-KR" sz="1800" dirty="0">
                <a:solidFill>
                  <a:srgbClr val="FF0000"/>
                </a:solidFill>
              </a:rPr>
              <a:t>the maximum production at the best or most reasonable price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합리적 가격에 최대 생산성을 갖는 장비 선택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가격</a:t>
            </a:r>
            <a:r>
              <a:rPr lang="en-US" altLang="ko-KR" sz="1800" dirty="0"/>
              <a:t>: $500/hour, </a:t>
            </a:r>
            <a:r>
              <a:rPr lang="ko-KR" altLang="en-US" sz="1400" dirty="0">
                <a:solidFill>
                  <a:srgbClr val="0000FF"/>
                </a:solidFill>
              </a:rPr>
              <a:t>용량</a:t>
            </a:r>
            <a:r>
              <a:rPr lang="en-US" altLang="ko-KR" sz="1800" dirty="0"/>
              <a:t>: 750yard</a:t>
            </a:r>
            <a:r>
              <a:rPr lang="en-US" altLang="ko-KR" sz="1800" baseline="30000" dirty="0"/>
              <a:t>3</a:t>
            </a:r>
            <a:r>
              <a:rPr lang="en-US" altLang="ko-KR" sz="1800" dirty="0"/>
              <a:t>/hour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단가</a:t>
            </a:r>
            <a:r>
              <a:rPr lang="en-US" altLang="ko-KR" sz="1800" dirty="0">
                <a:sym typeface="Wingdings" panose="05000000000000000000" pitchFamily="2" charset="2"/>
              </a:rPr>
              <a:t>: 500/750 = $0.66/yard</a:t>
            </a:r>
            <a:r>
              <a:rPr lang="en-US" altLang="ko-KR" sz="1800" baseline="30000" dirty="0">
                <a:sym typeface="Wingdings" panose="05000000000000000000" pitchFamily="2" charset="2"/>
              </a:rPr>
              <a:t>3</a:t>
            </a:r>
            <a:r>
              <a:rPr lang="ko-KR" altLang="en-US" sz="1800" dirty="0">
                <a:sym typeface="Wingdings" panose="05000000000000000000" pitchFamily="2" charset="2"/>
              </a:rPr>
              <a:t> </a:t>
            </a:r>
            <a:endParaRPr lang="en-US" altLang="ko-KR" sz="1800" dirty="0"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Construction equipment can be divided into two major categories: </a:t>
            </a:r>
            <a:r>
              <a:rPr lang="ko-KR" altLang="en-US" sz="1400" dirty="0">
                <a:solidFill>
                  <a:srgbClr val="0000FF"/>
                </a:solidFill>
              </a:rPr>
              <a:t>건설장비 범주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Productive equipment</a:t>
            </a:r>
            <a:r>
              <a:rPr lang="en-US" altLang="ko-KR" sz="1800" dirty="0"/>
              <a:t> describes units that alone or in combination lead to an end product that is </a:t>
            </a:r>
            <a:r>
              <a:rPr lang="en-US" altLang="ko-KR" sz="1800" dirty="0">
                <a:solidFill>
                  <a:srgbClr val="FF0000"/>
                </a:solidFill>
              </a:rPr>
              <a:t>recognized as a unit</a:t>
            </a:r>
            <a:r>
              <a:rPr lang="en-US" altLang="ko-KR" sz="1800" dirty="0"/>
              <a:t> for payment: </a:t>
            </a:r>
            <a:r>
              <a:rPr lang="en-US" altLang="ko-KR" sz="1800" dirty="0">
                <a:solidFill>
                  <a:srgbClr val="0000FF"/>
                </a:solidFill>
              </a:rPr>
              <a:t>pavers, haulers, loaders, rollers, and entrenchers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주 장비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기성으로 연결되는 작업들을 담당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건설 작업 수행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Support equipment </a:t>
            </a:r>
            <a:r>
              <a:rPr lang="en-US" altLang="ko-KR" sz="1800" dirty="0"/>
              <a:t>is required for operations related to the placement of construction such as movement of personnel and materials and activities that influence the placement environment: </a:t>
            </a:r>
            <a:r>
              <a:rPr lang="en-US" altLang="ko-KR" sz="1800" dirty="0">
                <a:solidFill>
                  <a:srgbClr val="0000FF"/>
                </a:solidFill>
              </a:rPr>
              <a:t>hoists, lighting sets, vibrators, scaffolds, and heaters. </a:t>
            </a:r>
            <a:r>
              <a:rPr lang="ko-KR" altLang="en-US" sz="1400" dirty="0">
                <a:solidFill>
                  <a:srgbClr val="0000FF"/>
                </a:solidFill>
              </a:rPr>
              <a:t>지원 장비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기성으로 연결되는 작업들을 지원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건설 작업 환경 구축 담당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</a:p>
          <a:p>
            <a:pPr marL="285750" lvl="0" indent="-285750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Heavy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construction</a:t>
            </a:r>
            <a:r>
              <a:rPr lang="ko-KR" altLang="en-US" sz="1800" dirty="0">
                <a:solidFill>
                  <a:prstClr val="black"/>
                </a:solidFill>
              </a:rPr>
              <a:t> </a:t>
            </a:r>
            <a:r>
              <a:rPr lang="en-US" altLang="ko-KR" sz="1800" dirty="0">
                <a:solidFill>
                  <a:prstClr val="black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장비가 중요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장비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임대보다는 직접 소유가 유리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Building and industrial construction</a:t>
            </a:r>
            <a:r>
              <a:rPr lang="ko-KR" altLang="en-US" sz="1800" dirty="0">
                <a:solidFill>
                  <a:prstClr val="black"/>
                </a:solidFill>
              </a:rPr>
              <a:t> </a:t>
            </a:r>
            <a:r>
              <a:rPr lang="en-US" altLang="ko-KR" sz="1800" dirty="0">
                <a:solidFill>
                  <a:prstClr val="black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인력이 중요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직접 소유보다는 장비 임대를 선호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14.1 General (2/3)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" y="1783347"/>
            <a:ext cx="3747838" cy="24985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8" y="2376906"/>
            <a:ext cx="2543175" cy="381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" y="4499811"/>
            <a:ext cx="3109037" cy="222166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94" y="4405731"/>
            <a:ext cx="2971800" cy="17811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53" y="1341520"/>
            <a:ext cx="1983152" cy="245845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39710" y="1414015"/>
            <a:ext cx="79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0000FF"/>
                </a:solidFill>
              </a:rPr>
              <a:t>pavers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652817" y="4097240"/>
            <a:ext cx="873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loaders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569180" y="2027612"/>
            <a:ext cx="77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rollers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4651680" y="910276"/>
            <a:ext cx="1312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entrenchers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547407" y="4800600"/>
            <a:ext cx="873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haulers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784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14.1 General (3/3)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847446"/>
            <a:ext cx="2485861" cy="22372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4408426"/>
            <a:ext cx="3203742" cy="213048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37" y="1335163"/>
            <a:ext cx="1716505" cy="257475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36" y="4265448"/>
            <a:ext cx="4653126" cy="234975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61" y="1867804"/>
            <a:ext cx="3787776" cy="2141721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72900" y="1478114"/>
            <a:ext cx="73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hoists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572900" y="4061908"/>
            <a:ext cx="130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lighting sets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4401887" y="965831"/>
            <a:ext cx="100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vibrators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4052755" y="3909921"/>
            <a:ext cx="99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scaffolds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5607294" y="1498472"/>
            <a:ext cx="88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heaters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53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14.2 Equipment Ownership and Operating Costs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81038" y="1808163"/>
            <a:ext cx="85899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costs associated with construction equipment can be broken down into two major categories: Certain costs (</a:t>
            </a:r>
            <a:r>
              <a:rPr lang="en-US" altLang="ko-KR" sz="1800" dirty="0">
                <a:solidFill>
                  <a:srgbClr val="FF0000"/>
                </a:solidFill>
              </a:rPr>
              <a:t>Fixed </a:t>
            </a:r>
            <a:r>
              <a:rPr lang="en-US" altLang="ko-KR" sz="1800" dirty="0"/>
              <a:t>or ownership </a:t>
            </a:r>
            <a:r>
              <a:rPr lang="en-US" altLang="ko-KR" sz="1800" dirty="0">
                <a:solidFill>
                  <a:srgbClr val="FF0000"/>
                </a:solidFill>
              </a:rPr>
              <a:t>costs; </a:t>
            </a:r>
            <a:r>
              <a:rPr lang="ko-KR" altLang="en-US" sz="1400" dirty="0">
                <a:solidFill>
                  <a:srgbClr val="0000FF"/>
                </a:solidFill>
              </a:rPr>
              <a:t>고정비</a:t>
            </a:r>
            <a:r>
              <a:rPr lang="en-US" altLang="ko-KR" sz="1800" dirty="0"/>
              <a:t>) &amp; Operating costs (</a:t>
            </a:r>
            <a:r>
              <a:rPr lang="en-US" altLang="ko-KR" sz="1800" dirty="0">
                <a:solidFill>
                  <a:srgbClr val="FF0000"/>
                </a:solidFill>
              </a:rPr>
              <a:t>Variable costs; </a:t>
            </a:r>
            <a:r>
              <a:rPr lang="ko-KR" altLang="en-US" sz="1400" dirty="0">
                <a:solidFill>
                  <a:srgbClr val="0000FF"/>
                </a:solidFill>
              </a:rPr>
              <a:t>변동비</a:t>
            </a:r>
            <a:r>
              <a:rPr lang="en-US" altLang="ko-KR" sz="1800" dirty="0"/>
              <a:t>) </a:t>
            </a:r>
            <a:r>
              <a:rPr lang="ko-KR" altLang="en-US" sz="1400" dirty="0">
                <a:solidFill>
                  <a:srgbClr val="0000FF"/>
                </a:solidFill>
              </a:rPr>
              <a:t>건설 장비 비용 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ko-KR" altLang="en-US" sz="1400" dirty="0">
                <a:solidFill>
                  <a:srgbClr val="0000FF"/>
                </a:solidFill>
              </a:rPr>
              <a:t>고정비 </a:t>
            </a:r>
            <a:r>
              <a:rPr lang="en-US" altLang="ko-KR" sz="1400" dirty="0">
                <a:solidFill>
                  <a:srgbClr val="0000FF"/>
                </a:solidFill>
              </a:rPr>
              <a:t>+ </a:t>
            </a:r>
            <a:r>
              <a:rPr lang="ko-KR" altLang="en-US" sz="1400" dirty="0">
                <a:solidFill>
                  <a:srgbClr val="0000FF"/>
                </a:solidFill>
              </a:rPr>
              <a:t>변동비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Equipment</a:t>
            </a:r>
            <a:r>
              <a:rPr lang="ko-KR" altLang="en-US" sz="1800" dirty="0"/>
              <a:t> </a:t>
            </a:r>
            <a:r>
              <a:rPr lang="en-US" altLang="ko-KR" sz="1800" dirty="0"/>
              <a:t>cost: </a:t>
            </a:r>
            <a:r>
              <a:rPr lang="ko-KR" altLang="en-US" sz="1400" dirty="0">
                <a:solidFill>
                  <a:srgbClr val="0000FF"/>
                </a:solidFill>
              </a:rPr>
              <a:t>미사용 시에는 일반 경비에 간접적으로 부과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가동 중에는 해당 프로젝트에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직접 부과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hourly charge for a piece of equipment is made up of </a:t>
            </a:r>
            <a:r>
              <a:rPr lang="en-US" altLang="ko-KR" sz="1800" dirty="0">
                <a:solidFill>
                  <a:srgbClr val="FF0000"/>
                </a:solidFill>
              </a:rPr>
              <a:t>four elements</a:t>
            </a:r>
            <a:r>
              <a:rPr lang="en-US" altLang="ko-KR" sz="1800" dirty="0"/>
              <a:t>:  </a:t>
            </a:r>
            <a:r>
              <a:rPr lang="en-US" altLang="ko-KR" sz="1800" dirty="0">
                <a:solidFill>
                  <a:srgbClr val="FF0000"/>
                </a:solidFill>
              </a:rPr>
              <a:t>ownership costs, operating costs, overhead costs, profit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장비 사용료 구성요소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87774" y="5487712"/>
            <a:ext cx="493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14.1 Cost components in a production unit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4" y="3886182"/>
            <a:ext cx="4828392" cy="151927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555180" y="3800683"/>
            <a:ext cx="14039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Percentage Markup</a:t>
            </a:r>
            <a:endParaRPr lang="ko-KR" altLang="en-US" sz="1600" dirty="0"/>
          </a:p>
        </p:txBody>
      </p:sp>
      <p:sp>
        <p:nvSpPr>
          <p:cNvPr id="12" name="직사각형 11"/>
          <p:cNvSpPr/>
          <p:nvPr/>
        </p:nvSpPr>
        <p:spPr>
          <a:xfrm>
            <a:off x="6789266" y="4119671"/>
            <a:ext cx="29883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</a:rPr>
              <a:t>일반관리비</a:t>
            </a:r>
            <a:r>
              <a:rPr lang="en-US" altLang="ko-KR" sz="1000" dirty="0">
                <a:solidFill>
                  <a:srgbClr val="0000FF"/>
                </a:solidFill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</a:rPr>
              <a:t>전화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사무실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우편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열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전기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유휴 비용</a:t>
            </a:r>
            <a:endParaRPr lang="ko-KR" altLang="en-US" sz="1000" dirty="0"/>
          </a:p>
        </p:txBody>
      </p:sp>
      <p:sp>
        <p:nvSpPr>
          <p:cNvPr id="13" name="직사각형 12"/>
          <p:cNvSpPr/>
          <p:nvPr/>
        </p:nvSpPr>
        <p:spPr>
          <a:xfrm>
            <a:off x="7337700" y="4481730"/>
            <a:ext cx="2092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</a:rPr>
              <a:t>연료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윤활유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그리스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필터 등 보급</a:t>
            </a:r>
            <a:endParaRPr lang="en-US" altLang="ko-KR" sz="1000" dirty="0">
              <a:solidFill>
                <a:srgbClr val="0000FF"/>
              </a:solidFill>
            </a:endParaRPr>
          </a:p>
          <a:p>
            <a:r>
              <a:rPr lang="ko-KR" altLang="en-US" sz="1000" dirty="0">
                <a:solidFill>
                  <a:srgbClr val="0000FF"/>
                </a:solidFill>
              </a:rPr>
              <a:t>유지보수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수리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부품교체 </a:t>
            </a:r>
            <a:r>
              <a:rPr lang="en-US" altLang="ko-KR" sz="1000" dirty="0">
                <a:solidFill>
                  <a:srgbClr val="0000FF"/>
                </a:solidFill>
              </a:rPr>
              <a:t>(</a:t>
            </a:r>
            <a:r>
              <a:rPr lang="ko-KR" altLang="en-US" sz="1000" dirty="0">
                <a:solidFill>
                  <a:srgbClr val="0000FF"/>
                </a:solidFill>
              </a:rPr>
              <a:t>임금</a:t>
            </a:r>
            <a:r>
              <a:rPr lang="en-US" altLang="ko-KR" sz="1000" dirty="0">
                <a:solidFill>
                  <a:srgbClr val="0000FF"/>
                </a:solidFill>
              </a:rPr>
              <a:t>)</a:t>
            </a:r>
            <a:endParaRPr lang="ko-KR" altLang="en-US" sz="1000" dirty="0"/>
          </a:p>
        </p:txBody>
      </p:sp>
      <p:sp>
        <p:nvSpPr>
          <p:cNvPr id="14" name="직사각형 13"/>
          <p:cNvSpPr/>
          <p:nvPr/>
        </p:nvSpPr>
        <p:spPr>
          <a:xfrm>
            <a:off x="7285632" y="4856926"/>
            <a:ext cx="16498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</a:rPr>
              <a:t>감가상각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이자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보험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세금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4199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14.3 Depreciation of Equipment (1/3)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13" name="내용 개체 틀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24" y="2693073"/>
            <a:ext cx="4919288" cy="3587200"/>
          </a:xfrm>
        </p:spPr>
      </p:pic>
      <p:sp>
        <p:nvSpPr>
          <p:cNvPr id="12" name="직사각형 11"/>
          <p:cNvSpPr/>
          <p:nvPr/>
        </p:nvSpPr>
        <p:spPr>
          <a:xfrm>
            <a:off x="3188700" y="6295021"/>
            <a:ext cx="3528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14.2 Factors in depreciation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81038" y="1808163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three major factors form the three sides of the depreciation “box” : </a:t>
            </a:r>
            <a:r>
              <a:rPr lang="en-US" altLang="ko-KR" sz="1800" dirty="0">
                <a:solidFill>
                  <a:srgbClr val="FF0000"/>
                </a:solidFill>
              </a:rPr>
              <a:t>initial cost or basis in dollars, service life in years or hours, salvage value in dollars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감가상각 결정 요인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구입비용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</a:rPr>
              <a:t>내용년수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잔존가치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762247" y="3922702"/>
            <a:ext cx="9605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>
                <a:solidFill>
                  <a:srgbClr val="0000FF"/>
                </a:solidFill>
              </a:rPr>
              <a:t>균일</a:t>
            </a:r>
            <a:r>
              <a:rPr lang="en-US" altLang="ko-KR" sz="1100" dirty="0">
                <a:solidFill>
                  <a:srgbClr val="0000FF"/>
                </a:solidFill>
              </a:rPr>
              <a:t>: </a:t>
            </a:r>
            <a:r>
              <a:rPr lang="ko-KR" altLang="en-US" sz="1100" dirty="0">
                <a:solidFill>
                  <a:srgbClr val="0000FF"/>
                </a:solidFill>
              </a:rPr>
              <a:t>정액법</a:t>
            </a:r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4012796" y="4407457"/>
            <a:ext cx="9605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>
                <a:solidFill>
                  <a:srgbClr val="0000FF"/>
                </a:solidFill>
              </a:rPr>
              <a:t>가속</a:t>
            </a:r>
            <a:r>
              <a:rPr lang="en-US" altLang="ko-KR" sz="1100" dirty="0">
                <a:solidFill>
                  <a:srgbClr val="0000FF"/>
                </a:solidFill>
              </a:rPr>
              <a:t>: </a:t>
            </a:r>
            <a:r>
              <a:rPr lang="ko-KR" altLang="en-US" sz="1100" dirty="0">
                <a:solidFill>
                  <a:srgbClr val="0000FF"/>
                </a:solidFill>
              </a:rPr>
              <a:t>정률법</a:t>
            </a:r>
            <a:endParaRPr lang="ko-KR" alt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2015701" y="4276652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>
                <a:solidFill>
                  <a:srgbClr val="0000FF"/>
                </a:solidFill>
              </a:rPr>
              <a:t>구입비용</a:t>
            </a:r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7038885" y="4043832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>
                <a:solidFill>
                  <a:srgbClr val="0000FF"/>
                </a:solidFill>
              </a:rPr>
              <a:t>감가상각</a:t>
            </a:r>
            <a:endParaRPr lang="ko-KR" altLang="en-US" sz="1400" dirty="0"/>
          </a:p>
        </p:txBody>
      </p:sp>
      <p:sp>
        <p:nvSpPr>
          <p:cNvPr id="14" name="직사각형 13"/>
          <p:cNvSpPr/>
          <p:nvPr/>
        </p:nvSpPr>
        <p:spPr>
          <a:xfrm>
            <a:off x="7681450" y="5537428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>
                <a:solidFill>
                  <a:srgbClr val="0000FF"/>
                </a:solidFill>
              </a:rPr>
              <a:t>잔존가치</a:t>
            </a:r>
            <a:endParaRPr lang="ko-KR" altLang="en-US" sz="1400" dirty="0"/>
          </a:p>
        </p:txBody>
      </p:sp>
      <p:sp>
        <p:nvSpPr>
          <p:cNvPr id="15" name="직사각형 14"/>
          <p:cNvSpPr/>
          <p:nvPr/>
        </p:nvSpPr>
        <p:spPr>
          <a:xfrm>
            <a:off x="5242506" y="599943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err="1">
                <a:solidFill>
                  <a:srgbClr val="0000FF"/>
                </a:solidFill>
              </a:rPr>
              <a:t>내용년수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14.3 Depreciation of Equipment (2/3)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600" dirty="0">
                <a:solidFill>
                  <a:srgbClr val="FF0000"/>
                </a:solidFill>
              </a:rPr>
              <a:t>구입비용</a:t>
            </a:r>
            <a:r>
              <a:rPr lang="ko-KR" altLang="en-US" sz="1600" dirty="0">
                <a:solidFill>
                  <a:srgbClr val="0000FF"/>
                </a:solidFill>
              </a:rPr>
              <a:t>이 </a:t>
            </a:r>
            <a:r>
              <a:rPr lang="en-US" altLang="ko-KR" sz="1600" dirty="0">
                <a:solidFill>
                  <a:srgbClr val="FF0000"/>
                </a:solidFill>
              </a:rPr>
              <a:t>$86,800</a:t>
            </a:r>
            <a:r>
              <a:rPr lang="ko-KR" altLang="en-US" sz="1600" dirty="0">
                <a:solidFill>
                  <a:srgbClr val="0000FF"/>
                </a:solidFill>
              </a:rPr>
              <a:t>인 장비를 최고세율 </a:t>
            </a:r>
            <a:r>
              <a:rPr lang="en-US" altLang="ko-KR" sz="1600" dirty="0">
                <a:solidFill>
                  <a:srgbClr val="0000FF"/>
                </a:solidFill>
              </a:rPr>
              <a:t>34%</a:t>
            </a:r>
            <a:r>
              <a:rPr lang="ko-KR" altLang="en-US" sz="1600" dirty="0">
                <a:solidFill>
                  <a:srgbClr val="0000FF"/>
                </a:solidFill>
              </a:rPr>
              <a:t>가 적용될 수 있도록 감가상각 한다면</a:t>
            </a:r>
            <a:r>
              <a:rPr lang="en-US" altLang="ko-KR" sz="1600" dirty="0">
                <a:solidFill>
                  <a:srgbClr val="0000FF"/>
                </a:solidFill>
              </a:rPr>
              <a:t>, </a:t>
            </a:r>
            <a:r>
              <a:rPr lang="ko-KR" altLang="en-US" sz="1600" dirty="0">
                <a:solidFill>
                  <a:srgbClr val="0000FF"/>
                </a:solidFill>
              </a:rPr>
              <a:t>장비 전 생애에 걸쳐 총 </a:t>
            </a:r>
            <a:r>
              <a:rPr lang="en-US" altLang="ko-KR" sz="1600" dirty="0">
                <a:solidFill>
                  <a:srgbClr val="0000FF"/>
                </a:solidFill>
              </a:rPr>
              <a:t>$86,800 </a:t>
            </a:r>
            <a:r>
              <a:rPr lang="en-US" altLang="ko-KR" sz="1600" dirty="0">
                <a:solidFill>
                  <a:srgbClr val="0000FF"/>
                </a:solidFill>
                <a:sym typeface="Symbol" panose="05050102010706020507" pitchFamily="18" charset="2"/>
              </a:rPr>
              <a:t> 0.34 = $29,512</a:t>
            </a:r>
            <a:r>
              <a:rPr lang="ko-KR" altLang="en-US" sz="1600" dirty="0">
                <a:solidFill>
                  <a:srgbClr val="0000FF"/>
                </a:solidFill>
                <a:sym typeface="Symbol" panose="05050102010706020507" pitchFamily="18" charset="2"/>
              </a:rPr>
              <a:t>의 절세 효과를 얻을 수 있음</a:t>
            </a:r>
            <a:r>
              <a:rPr lang="en-US" altLang="ko-KR" sz="1600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ko-KR" altLang="en-US" sz="1600" dirty="0">
              <a:solidFill>
                <a:srgbClr val="0000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43" y="2669687"/>
            <a:ext cx="7279857" cy="199794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357676" y="3010641"/>
            <a:ext cx="4583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타이어는 </a:t>
            </a:r>
            <a:r>
              <a:rPr lang="ko-KR" altLang="en-US" sz="1200" dirty="0" err="1">
                <a:solidFill>
                  <a:srgbClr val="0000FF"/>
                </a:solidFill>
              </a:rPr>
              <a:t>장비비가</a:t>
            </a:r>
            <a:r>
              <a:rPr lang="ko-KR" altLang="en-US" sz="1200" dirty="0">
                <a:solidFill>
                  <a:srgbClr val="0000FF"/>
                </a:solidFill>
              </a:rPr>
              <a:t> 아닌 </a:t>
            </a:r>
            <a:r>
              <a:rPr lang="ko-KR" altLang="en-US" sz="1200" dirty="0" err="1">
                <a:solidFill>
                  <a:srgbClr val="0000FF"/>
                </a:solidFill>
              </a:rPr>
              <a:t>소모품비로</a:t>
            </a:r>
            <a:r>
              <a:rPr lang="ko-KR" altLang="en-US" sz="1200" dirty="0">
                <a:solidFill>
                  <a:srgbClr val="0000FF"/>
                </a:solidFill>
              </a:rPr>
              <a:t> 처리 </a:t>
            </a:r>
            <a:r>
              <a:rPr lang="en-US" altLang="ko-KR" sz="12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00FF"/>
                </a:solidFill>
              </a:rPr>
              <a:t>당기의 비용으로 처리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3357676" y="4064030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운송비</a:t>
            </a:r>
            <a:endParaRPr lang="ko-KR" altLang="en-US" sz="16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311F2BF-B3B2-4D8C-80A4-264C3E2F6BBE}"/>
              </a:ext>
            </a:extLst>
          </p:cNvPr>
          <p:cNvSpPr/>
          <p:nvPr/>
        </p:nvSpPr>
        <p:spPr>
          <a:xfrm>
            <a:off x="3357676" y="4390630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감가상각 대상 금액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B5C261D-C040-4823-B7AD-AAAA3C0CAB9C}"/>
              </a:ext>
            </a:extLst>
          </p:cNvPr>
          <p:cNvSpPr/>
          <p:nvPr/>
        </p:nvSpPr>
        <p:spPr>
          <a:xfrm>
            <a:off x="2578100" y="4400550"/>
            <a:ext cx="812800" cy="24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59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4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600" dirty="0">
                <a:solidFill>
                  <a:srgbClr val="0000FF"/>
                </a:solidFill>
              </a:rPr>
              <a:t>사용 시간</a:t>
            </a:r>
            <a:r>
              <a:rPr lang="en-US" altLang="ko-KR" sz="1600" dirty="0">
                <a:solidFill>
                  <a:srgbClr val="0000FF"/>
                </a:solidFill>
              </a:rPr>
              <a:t>(</a:t>
            </a:r>
            <a:r>
              <a:rPr lang="ko-KR" altLang="en-US" sz="1600" dirty="0">
                <a:solidFill>
                  <a:srgbClr val="0000FF"/>
                </a:solidFill>
              </a:rPr>
              <a:t>양</a:t>
            </a:r>
            <a:r>
              <a:rPr lang="en-US" altLang="ko-KR" sz="1600" dirty="0">
                <a:solidFill>
                  <a:srgbClr val="0000FF"/>
                </a:solidFill>
              </a:rPr>
              <a:t>)</a:t>
            </a:r>
            <a:r>
              <a:rPr lang="ko-KR" altLang="en-US" sz="1600" dirty="0">
                <a:solidFill>
                  <a:srgbClr val="0000FF"/>
                </a:solidFill>
              </a:rPr>
              <a:t>에 비례하여 감가상각</a:t>
            </a:r>
            <a:r>
              <a:rPr lang="en-US" altLang="ko-KR" sz="1600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14.3 Depreciation of Equipment (3/3)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50" y="3121085"/>
            <a:ext cx="7104389" cy="273526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83" y="2351374"/>
            <a:ext cx="6324104" cy="75475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032263" y="2351374"/>
            <a:ext cx="1864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사용 시간 당 감가상각비</a:t>
            </a:r>
            <a:endParaRPr lang="ko-KR" altLang="en-US" sz="1600" dirty="0"/>
          </a:p>
        </p:txBody>
      </p:sp>
      <p:sp>
        <p:nvSpPr>
          <p:cNvPr id="14" name="직사각형 13"/>
          <p:cNvSpPr/>
          <p:nvPr/>
        </p:nvSpPr>
        <p:spPr>
          <a:xfrm>
            <a:off x="7066099" y="2451752"/>
            <a:ext cx="1444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구입비 </a:t>
            </a:r>
            <a:r>
              <a:rPr lang="en-US" altLang="ko-KR" sz="1200" dirty="0">
                <a:solidFill>
                  <a:srgbClr val="0000FF"/>
                </a:solidFill>
              </a:rPr>
              <a:t>– </a:t>
            </a:r>
            <a:r>
              <a:rPr lang="ko-KR" altLang="en-US" sz="1200" dirty="0">
                <a:solidFill>
                  <a:srgbClr val="0000FF"/>
                </a:solidFill>
              </a:rPr>
              <a:t>타이어 값</a:t>
            </a:r>
            <a:endParaRPr lang="ko-KR" altLang="en-US" sz="1600" dirty="0"/>
          </a:p>
        </p:txBody>
      </p:sp>
      <p:sp>
        <p:nvSpPr>
          <p:cNvPr id="15" name="직사각형 14"/>
          <p:cNvSpPr/>
          <p:nvPr/>
        </p:nvSpPr>
        <p:spPr>
          <a:xfrm>
            <a:off x="7085290" y="2751590"/>
            <a:ext cx="2265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서비스 수명</a:t>
            </a:r>
            <a:r>
              <a:rPr lang="en-US" altLang="ko-KR" sz="1200" dirty="0">
                <a:solidFill>
                  <a:srgbClr val="0000FF"/>
                </a:solidFill>
              </a:rPr>
              <a:t>(</a:t>
            </a:r>
            <a:r>
              <a:rPr lang="ko-KR" altLang="en-US" sz="1200" dirty="0">
                <a:solidFill>
                  <a:srgbClr val="0000FF"/>
                </a:solidFill>
              </a:rPr>
              <a:t>총 사용 가능 시간</a:t>
            </a:r>
            <a:r>
              <a:rPr lang="en-US" altLang="ko-KR" sz="1200" dirty="0">
                <a:solidFill>
                  <a:srgbClr val="0000FF"/>
                </a:solidFill>
              </a:rPr>
              <a:t>)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3249278" y="4050450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좋은 작업 환경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078078" y="4050450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보통 </a:t>
            </a:r>
            <a:r>
              <a:rPr lang="ko-KR" altLang="en-US" sz="1000" b="1" dirty="0">
                <a:solidFill>
                  <a:srgbClr val="0000FF"/>
                </a:solidFill>
              </a:rPr>
              <a:t>작업 환경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53670" y="4050450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나쁜 작업 환경</a:t>
            </a:r>
          </a:p>
        </p:txBody>
      </p:sp>
      <p:pic>
        <p:nvPicPr>
          <p:cNvPr id="1026" name="Picture 2" descr="New Caterpillar 24 Motor Grader will better address road maintenance in  large mines - International Mining">
            <a:extLst>
              <a:ext uri="{FF2B5EF4-FFF2-40B4-BE49-F238E27FC236}">
                <a16:creationId xmlns:a16="http://schemas.microsoft.com/office/drawing/2014/main" id="{EC4B8F8B-40CF-4E1F-9B90-AE642E16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74" y="5871310"/>
            <a:ext cx="2113503" cy="96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64" y="4283742"/>
            <a:ext cx="1191885" cy="8494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76" y="4736048"/>
            <a:ext cx="1096976" cy="82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3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1716</Words>
  <Application>Microsoft Office PowerPoint</Application>
  <PresentationFormat>A4 용지(210x297mm)</PresentationFormat>
  <Paragraphs>197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Cambria Math</vt:lpstr>
      <vt:lpstr>Wingdings</vt:lpstr>
      <vt:lpstr>Office 테마</vt:lpstr>
      <vt:lpstr>CHAPTER 14</vt:lpstr>
      <vt:lpstr>PowerPoint 프레젠테이션</vt:lpstr>
      <vt:lpstr>14.1 General (1/3)</vt:lpstr>
      <vt:lpstr>14.1 General (2/3)</vt:lpstr>
      <vt:lpstr>14.1 General (3/3)</vt:lpstr>
      <vt:lpstr>14.2 Equipment Ownership and Operating Costs</vt:lpstr>
      <vt:lpstr>14.3 Depreciation of Equipment (1/3)</vt:lpstr>
      <vt:lpstr>14.3 Depreciation of Equipment (2/3)</vt:lpstr>
      <vt:lpstr>14.3 Depreciation of Equipment (3/3)</vt:lpstr>
      <vt:lpstr>14.4 Straight-Line Method (정액법) (1/2)</vt:lpstr>
      <vt:lpstr>14.4 Straight-Line Method (2/2) </vt:lpstr>
      <vt:lpstr>14.5 Declining Balance (정률법) [= Double-Declining Balance (DDB)] (1/2) </vt:lpstr>
      <vt:lpstr>14.5 Declining Balance (2/2)</vt:lpstr>
      <vt:lpstr>14.6 Production Method (사용량 비례법)</vt:lpstr>
      <vt:lpstr>14.7 Depreciation Based on Current Law</vt:lpstr>
      <vt:lpstr>14.8 Depreciation versus Amortization</vt:lpstr>
      <vt:lpstr>14.9 Interest, Insurance, and Tax Costs (1/2)</vt:lpstr>
      <vt:lpstr>14.9 Interest, Insurance, and Tax Costs (2/2)</vt:lpstr>
      <vt:lpstr>14.10 Operating Costs (1/3)</vt:lpstr>
      <vt:lpstr>14.10 Operating Costs (2/3)</vt:lpstr>
      <vt:lpstr>14.10 Operating Costs (3/3)</vt:lpstr>
      <vt:lpstr>14.11 Overhead and Markup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81</cp:revision>
  <dcterms:created xsi:type="dcterms:W3CDTF">2018-12-10T05:23:33Z</dcterms:created>
  <dcterms:modified xsi:type="dcterms:W3CDTF">2020-12-31T06:55:48Z</dcterms:modified>
</cp:coreProperties>
</file>