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76" r:id="rId3"/>
    <p:sldId id="257" r:id="rId4"/>
    <p:sldId id="315" r:id="rId5"/>
    <p:sldId id="316" r:id="rId6"/>
    <p:sldId id="258" r:id="rId7"/>
    <p:sldId id="317" r:id="rId8"/>
    <p:sldId id="318" r:id="rId9"/>
    <p:sldId id="319" r:id="rId10"/>
    <p:sldId id="298" r:id="rId11"/>
    <p:sldId id="303" r:id="rId12"/>
    <p:sldId id="304" r:id="rId13"/>
    <p:sldId id="297" r:id="rId14"/>
    <p:sldId id="320" r:id="rId15"/>
    <p:sldId id="305" r:id="rId16"/>
    <p:sldId id="302" r:id="rId17"/>
    <p:sldId id="321" r:id="rId18"/>
    <p:sldId id="322" r:id="rId19"/>
    <p:sldId id="306" r:id="rId20"/>
    <p:sldId id="259" r:id="rId21"/>
    <p:sldId id="307" r:id="rId22"/>
    <p:sldId id="308" r:id="rId23"/>
    <p:sldId id="309" r:id="rId24"/>
    <p:sldId id="310" r:id="rId25"/>
    <p:sldId id="311" r:id="rId26"/>
    <p:sldId id="312" r:id="rId27"/>
    <p:sldId id="313" r:id="rId2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B8BEA-71C8-4B9D-9A37-938CF316ADC8}" v="116" dt="2020-12-28T07:03:46.445"/>
    <p1510:client id="{ECA0D414-54F8-43B2-89C3-817DF6AE8D59}" v="11" dt="2020-12-28T09:02:06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D32B8BEA-71C8-4B9D-9A37-938CF316ADC8}"/>
    <pc:docChg chg="addSld modSld">
      <pc:chgData name="kcjeong@cbnu.ac.kr" userId="bf3f9740-ba12-4a95-bdcd-7a89d0b0b3a3" providerId="ADAL" clId="{D32B8BEA-71C8-4B9D-9A37-938CF316ADC8}" dt="2020-11-30T08:19:00.295" v="0"/>
      <pc:docMkLst>
        <pc:docMk/>
      </pc:docMkLst>
      <pc:sldChg chg="add">
        <pc:chgData name="kcjeong@cbnu.ac.kr" userId="bf3f9740-ba12-4a95-bdcd-7a89d0b0b3a3" providerId="ADAL" clId="{D32B8BEA-71C8-4B9D-9A37-938CF316ADC8}" dt="2020-11-30T08:19:00.295" v="0"/>
        <pc:sldMkLst>
          <pc:docMk/>
          <pc:sldMk cId="2400768863" sldId="276"/>
        </pc:sldMkLst>
      </pc:sldChg>
    </pc:docChg>
  </pc:docChgLst>
  <pc:docChgLst>
    <pc:chgData name="정근채" userId="bf3f9740-ba12-4a95-bdcd-7a89d0b0b3a3" providerId="ADAL" clId="{D32B8BEA-71C8-4B9D-9A37-938CF316ADC8}"/>
    <pc:docChg chg="undo custSel modSld">
      <pc:chgData name="정근채" userId="bf3f9740-ba12-4a95-bdcd-7a89d0b0b3a3" providerId="ADAL" clId="{D32B8BEA-71C8-4B9D-9A37-938CF316ADC8}" dt="2020-12-28T07:05:00.207" v="815" actId="1076"/>
      <pc:docMkLst>
        <pc:docMk/>
      </pc:docMkLst>
      <pc:sldChg chg="modSp mod">
        <pc:chgData name="정근채" userId="bf3f9740-ba12-4a95-bdcd-7a89d0b0b3a3" providerId="ADAL" clId="{D32B8BEA-71C8-4B9D-9A37-938CF316ADC8}" dt="2020-12-28T07:05:00.207" v="815" actId="1076"/>
        <pc:sldMkLst>
          <pc:docMk/>
          <pc:sldMk cId="2622151317" sldId="257"/>
        </pc:sldMkLst>
        <pc:spChg chg="mod">
          <ac:chgData name="정근채" userId="bf3f9740-ba12-4a95-bdcd-7a89d0b0b3a3" providerId="ADAL" clId="{D32B8BEA-71C8-4B9D-9A37-938CF316ADC8}" dt="2020-12-28T07:05:00.207" v="815" actId="1076"/>
          <ac:spMkLst>
            <pc:docMk/>
            <pc:sldMk cId="2622151317" sldId="257"/>
            <ac:spMk id="5" creationId="{00000000-0000-0000-0000-000000000000}"/>
          </ac:spMkLst>
        </pc:spChg>
      </pc:sldChg>
      <pc:sldChg chg="addSp delSp modSp mod">
        <pc:chgData name="정근채" userId="bf3f9740-ba12-4a95-bdcd-7a89d0b0b3a3" providerId="ADAL" clId="{D32B8BEA-71C8-4B9D-9A37-938CF316ADC8}" dt="2020-12-23T08:53:11.069" v="401" actId="11529"/>
        <pc:sldMkLst>
          <pc:docMk/>
          <pc:sldMk cId="703231732" sldId="258"/>
        </pc:sldMkLst>
        <pc:spChg chg="mod">
          <ac:chgData name="정근채" userId="bf3f9740-ba12-4a95-bdcd-7a89d0b0b3a3" providerId="ADAL" clId="{D32B8BEA-71C8-4B9D-9A37-938CF316ADC8}" dt="2020-12-23T08:46:29.104" v="276" actId="20577"/>
          <ac:spMkLst>
            <pc:docMk/>
            <pc:sldMk cId="703231732" sldId="258"/>
            <ac:spMk id="2" creationId="{00000000-0000-0000-0000-000000000000}"/>
          </ac:spMkLst>
        </pc:spChg>
        <pc:picChg chg="add mod">
          <ac:chgData name="정근채" userId="bf3f9740-ba12-4a95-bdcd-7a89d0b0b3a3" providerId="ADAL" clId="{D32B8BEA-71C8-4B9D-9A37-938CF316ADC8}" dt="2020-12-23T08:52:00.920" v="393" actId="208"/>
          <ac:picMkLst>
            <pc:docMk/>
            <pc:sldMk cId="703231732" sldId="258"/>
            <ac:picMk id="6" creationId="{7E6F9C72-1A17-4A24-ABD4-FB47DF5EC2D5}"/>
          </ac:picMkLst>
        </pc:picChg>
        <pc:cxnChg chg="add mod">
          <ac:chgData name="정근채" userId="bf3f9740-ba12-4a95-bdcd-7a89d0b0b3a3" providerId="ADAL" clId="{D32B8BEA-71C8-4B9D-9A37-938CF316ADC8}" dt="2020-12-23T08:52:27.084" v="396" actId="14100"/>
          <ac:cxnSpMkLst>
            <pc:docMk/>
            <pc:sldMk cId="703231732" sldId="258"/>
            <ac:cxnSpMk id="7" creationId="{C7555AE7-BDE2-463A-8C88-4C0EFA5D0666}"/>
          </ac:cxnSpMkLst>
        </pc:cxnChg>
        <pc:cxnChg chg="add">
          <ac:chgData name="정근채" userId="bf3f9740-ba12-4a95-bdcd-7a89d0b0b3a3" providerId="ADAL" clId="{D32B8BEA-71C8-4B9D-9A37-938CF316ADC8}" dt="2020-12-23T08:52:23.429" v="395" actId="11529"/>
          <ac:cxnSpMkLst>
            <pc:docMk/>
            <pc:sldMk cId="703231732" sldId="258"/>
            <ac:cxnSpMk id="10" creationId="{1D23E559-7379-4C72-ADD5-90BFB60A6671}"/>
          </ac:cxnSpMkLst>
        </pc:cxnChg>
        <pc:cxnChg chg="add del">
          <ac:chgData name="정근채" userId="bf3f9740-ba12-4a95-bdcd-7a89d0b0b3a3" providerId="ADAL" clId="{D32B8BEA-71C8-4B9D-9A37-938CF316ADC8}" dt="2020-12-23T08:52:41.383" v="398" actId="478"/>
          <ac:cxnSpMkLst>
            <pc:docMk/>
            <pc:sldMk cId="703231732" sldId="258"/>
            <ac:cxnSpMk id="13" creationId="{395B1118-E92D-4A8A-BDE1-1DC8CB10F09A}"/>
          </ac:cxnSpMkLst>
        </pc:cxnChg>
        <pc:cxnChg chg="add">
          <ac:chgData name="정근채" userId="bf3f9740-ba12-4a95-bdcd-7a89d0b0b3a3" providerId="ADAL" clId="{D32B8BEA-71C8-4B9D-9A37-938CF316ADC8}" dt="2020-12-23T08:52:46.929" v="399" actId="11529"/>
          <ac:cxnSpMkLst>
            <pc:docMk/>
            <pc:sldMk cId="703231732" sldId="258"/>
            <ac:cxnSpMk id="15" creationId="{BF8A90C9-555F-4AB1-8108-164F963B8AB8}"/>
          </ac:cxnSpMkLst>
        </pc:cxnChg>
        <pc:cxnChg chg="add">
          <ac:chgData name="정근채" userId="bf3f9740-ba12-4a95-bdcd-7a89d0b0b3a3" providerId="ADAL" clId="{D32B8BEA-71C8-4B9D-9A37-938CF316ADC8}" dt="2020-12-23T08:53:01.569" v="400" actId="11529"/>
          <ac:cxnSpMkLst>
            <pc:docMk/>
            <pc:sldMk cId="703231732" sldId="258"/>
            <ac:cxnSpMk id="17" creationId="{F1543A6E-06BC-4848-A45C-084C2FF55BBD}"/>
          </ac:cxnSpMkLst>
        </pc:cxnChg>
        <pc:cxnChg chg="add">
          <ac:chgData name="정근채" userId="bf3f9740-ba12-4a95-bdcd-7a89d0b0b3a3" providerId="ADAL" clId="{D32B8BEA-71C8-4B9D-9A37-938CF316ADC8}" dt="2020-12-23T08:53:11.069" v="401" actId="11529"/>
          <ac:cxnSpMkLst>
            <pc:docMk/>
            <pc:sldMk cId="703231732" sldId="258"/>
            <ac:cxnSpMk id="19" creationId="{35F2574F-BEDA-4E1E-95AC-F6D72BC01747}"/>
          </ac:cxnSpMkLst>
        </pc:cxnChg>
      </pc:sldChg>
      <pc:sldChg chg="addSp modSp mod">
        <pc:chgData name="정근채" userId="bf3f9740-ba12-4a95-bdcd-7a89d0b0b3a3" providerId="ADAL" clId="{D32B8BEA-71C8-4B9D-9A37-938CF316ADC8}" dt="2020-12-28T06:47:11.459" v="723" actId="1035"/>
        <pc:sldMkLst>
          <pc:docMk/>
          <pc:sldMk cId="3803076469" sldId="259"/>
        </pc:sldMkLst>
        <pc:spChg chg="mod">
          <ac:chgData name="정근채" userId="bf3f9740-ba12-4a95-bdcd-7a89d0b0b3a3" providerId="ADAL" clId="{D32B8BEA-71C8-4B9D-9A37-938CF316ADC8}" dt="2020-12-23T08:49:22.149" v="357"/>
          <ac:spMkLst>
            <pc:docMk/>
            <pc:sldMk cId="3803076469" sldId="259"/>
            <ac:spMk id="2" creationId="{00000000-0000-0000-0000-000000000000}"/>
          </ac:spMkLst>
        </pc:spChg>
        <pc:spChg chg="add mod">
          <ac:chgData name="정근채" userId="bf3f9740-ba12-4a95-bdcd-7a89d0b0b3a3" providerId="ADAL" clId="{D32B8BEA-71C8-4B9D-9A37-938CF316ADC8}" dt="2020-12-28T06:46:50.910" v="716" actId="1036"/>
          <ac:spMkLst>
            <pc:docMk/>
            <pc:sldMk cId="3803076469" sldId="259"/>
            <ac:spMk id="18" creationId="{5947F04B-7D94-476A-B4A9-4B4A25D679F7}"/>
          </ac:spMkLst>
        </pc:spChg>
        <pc:spChg chg="add mod">
          <ac:chgData name="정근채" userId="bf3f9740-ba12-4a95-bdcd-7a89d0b0b3a3" providerId="ADAL" clId="{D32B8BEA-71C8-4B9D-9A37-938CF316ADC8}" dt="2020-12-28T06:47:11.459" v="723" actId="1035"/>
          <ac:spMkLst>
            <pc:docMk/>
            <pc:sldMk cId="3803076469" sldId="259"/>
            <ac:spMk id="19" creationId="{749C4B73-3308-4A8B-844C-42DD1B359AF8}"/>
          </ac:spMkLst>
        </pc:spChg>
      </pc:sldChg>
      <pc:sldChg chg="modSp mod">
        <pc:chgData name="정근채" userId="bf3f9740-ba12-4a95-bdcd-7a89d0b0b3a3" providerId="ADAL" clId="{D32B8BEA-71C8-4B9D-9A37-938CF316ADC8}" dt="2020-12-23T08:33:14.714" v="0" actId="207"/>
        <pc:sldMkLst>
          <pc:docMk/>
          <pc:sldMk cId="2400768863" sldId="276"/>
        </pc:sldMkLst>
        <pc:spChg chg="mod">
          <ac:chgData name="정근채" userId="bf3f9740-ba12-4a95-bdcd-7a89d0b0b3a3" providerId="ADAL" clId="{D32B8BEA-71C8-4B9D-9A37-938CF316ADC8}" dt="2020-12-23T08:33:14.714" v="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D32B8BEA-71C8-4B9D-9A37-938CF316ADC8}" dt="2020-12-23T08:47:59.727" v="317"/>
        <pc:sldMkLst>
          <pc:docMk/>
          <pc:sldMk cId="1361730682" sldId="297"/>
        </pc:sldMkLst>
        <pc:spChg chg="mod">
          <ac:chgData name="정근채" userId="bf3f9740-ba12-4a95-bdcd-7a89d0b0b3a3" providerId="ADAL" clId="{D32B8BEA-71C8-4B9D-9A37-938CF316ADC8}" dt="2020-12-23T08:47:59.727" v="317"/>
          <ac:spMkLst>
            <pc:docMk/>
            <pc:sldMk cId="1361730682" sldId="297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D32B8BEA-71C8-4B9D-9A37-938CF316ADC8}" dt="2020-12-28T05:57:00.732" v="668" actId="1036"/>
        <pc:sldMkLst>
          <pc:docMk/>
          <pc:sldMk cId="972593963" sldId="298"/>
        </pc:sldMkLst>
        <pc:spChg chg="mod">
          <ac:chgData name="정근채" userId="bf3f9740-ba12-4a95-bdcd-7a89d0b0b3a3" providerId="ADAL" clId="{D32B8BEA-71C8-4B9D-9A37-938CF316ADC8}" dt="2020-12-23T08:47:29.745" v="307" actId="20577"/>
          <ac:spMkLst>
            <pc:docMk/>
            <pc:sldMk cId="972593963" sldId="298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5:57:00.732" v="668" actId="1036"/>
          <ac:spMkLst>
            <pc:docMk/>
            <pc:sldMk cId="972593963" sldId="298"/>
            <ac:spMk id="15" creationId="{00000000-0000-0000-0000-000000000000}"/>
          </ac:spMkLst>
        </pc:spChg>
        <pc:spChg chg="add mod">
          <ac:chgData name="정근채" userId="bf3f9740-ba12-4a95-bdcd-7a89d0b0b3a3" providerId="ADAL" clId="{D32B8BEA-71C8-4B9D-9A37-938CF316ADC8}" dt="2020-12-28T05:53:00.998" v="637" actId="1076"/>
          <ac:spMkLst>
            <pc:docMk/>
            <pc:sldMk cId="972593963" sldId="298"/>
            <ac:spMk id="16" creationId="{6E34F372-985C-4ECE-8EBE-C07678312DFA}"/>
          </ac:spMkLst>
        </pc:spChg>
        <pc:spChg chg="add mod">
          <ac:chgData name="정근채" userId="bf3f9740-ba12-4a95-bdcd-7a89d0b0b3a3" providerId="ADAL" clId="{D32B8BEA-71C8-4B9D-9A37-938CF316ADC8}" dt="2020-12-28T05:53:35.722" v="657" actId="1076"/>
          <ac:spMkLst>
            <pc:docMk/>
            <pc:sldMk cId="972593963" sldId="298"/>
            <ac:spMk id="17" creationId="{F4B59B13-0F94-43C1-B97A-9B2C42893BF7}"/>
          </ac:spMkLst>
        </pc:spChg>
      </pc:sldChg>
      <pc:sldChg chg="modSp mod">
        <pc:chgData name="정근채" userId="bf3f9740-ba12-4a95-bdcd-7a89d0b0b3a3" providerId="ADAL" clId="{D32B8BEA-71C8-4B9D-9A37-938CF316ADC8}" dt="2020-12-23T08:48:48.648" v="339"/>
        <pc:sldMkLst>
          <pc:docMk/>
          <pc:sldMk cId="2817870367" sldId="302"/>
        </pc:sldMkLst>
        <pc:spChg chg="mod">
          <ac:chgData name="정근채" userId="bf3f9740-ba12-4a95-bdcd-7a89d0b0b3a3" providerId="ADAL" clId="{D32B8BEA-71C8-4B9D-9A37-938CF316ADC8}" dt="2020-12-23T08:48:48.648" v="339"/>
          <ac:spMkLst>
            <pc:docMk/>
            <pc:sldMk cId="2817870367" sldId="302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D32B8BEA-71C8-4B9D-9A37-938CF316ADC8}" dt="2020-12-28T05:57:26.405" v="674" actId="1076"/>
        <pc:sldMkLst>
          <pc:docMk/>
          <pc:sldMk cId="1568160061" sldId="303"/>
        </pc:sldMkLst>
        <pc:spChg chg="mod">
          <ac:chgData name="정근채" userId="bf3f9740-ba12-4a95-bdcd-7a89d0b0b3a3" providerId="ADAL" clId="{D32B8BEA-71C8-4B9D-9A37-938CF316ADC8}" dt="2020-12-23T08:47:14.507" v="304"/>
          <ac:spMkLst>
            <pc:docMk/>
            <pc:sldMk cId="1568160061" sldId="303"/>
            <ac:spMk id="2" creationId="{00000000-0000-0000-0000-000000000000}"/>
          </ac:spMkLst>
        </pc:spChg>
        <pc:grpChg chg="mod">
          <ac:chgData name="정근채" userId="bf3f9740-ba12-4a95-bdcd-7a89d0b0b3a3" providerId="ADAL" clId="{D32B8BEA-71C8-4B9D-9A37-938CF316ADC8}" dt="2020-12-23T08:47:24.257" v="305"/>
          <ac:grpSpMkLst>
            <pc:docMk/>
            <pc:sldMk cId="1568160061" sldId="303"/>
            <ac:grpSpMk id="23" creationId="{00000000-0000-0000-0000-000000000000}"/>
          </ac:grpSpMkLst>
        </pc:grpChg>
        <pc:picChg chg="add mod">
          <ac:chgData name="정근채" userId="bf3f9740-ba12-4a95-bdcd-7a89d0b0b3a3" providerId="ADAL" clId="{D32B8BEA-71C8-4B9D-9A37-938CF316ADC8}" dt="2020-12-28T05:57:26.405" v="674" actId="1076"/>
          <ac:picMkLst>
            <pc:docMk/>
            <pc:sldMk cId="1568160061" sldId="303"/>
            <ac:picMk id="8" creationId="{790DCE76-CC31-4685-BDFE-0449B21F6124}"/>
          </ac:picMkLst>
        </pc:picChg>
      </pc:sldChg>
      <pc:sldChg chg="addSp modSp mod">
        <pc:chgData name="정근채" userId="bf3f9740-ba12-4a95-bdcd-7a89d0b0b3a3" providerId="ADAL" clId="{D32B8BEA-71C8-4B9D-9A37-938CF316ADC8}" dt="2020-12-28T06:02:27.734" v="685" actId="1038"/>
        <pc:sldMkLst>
          <pc:docMk/>
          <pc:sldMk cId="3470139546" sldId="304"/>
        </pc:sldMkLst>
        <pc:spChg chg="mod">
          <ac:chgData name="정근채" userId="bf3f9740-ba12-4a95-bdcd-7a89d0b0b3a3" providerId="ADAL" clId="{D32B8BEA-71C8-4B9D-9A37-938CF316ADC8}" dt="2020-12-23T08:47:07.177" v="300"/>
          <ac:spMkLst>
            <pc:docMk/>
            <pc:sldMk cId="3470139546" sldId="304"/>
            <ac:spMk id="2" creationId="{00000000-0000-0000-0000-000000000000}"/>
          </ac:spMkLst>
        </pc:spChg>
        <pc:spChg chg="add mod">
          <ac:chgData name="정근채" userId="bf3f9740-ba12-4a95-bdcd-7a89d0b0b3a3" providerId="ADAL" clId="{D32B8BEA-71C8-4B9D-9A37-938CF316ADC8}" dt="2020-12-28T06:02:27.734" v="685" actId="1038"/>
          <ac:spMkLst>
            <pc:docMk/>
            <pc:sldMk cId="3470139546" sldId="304"/>
            <ac:spMk id="23" creationId="{29CF3F57-E380-4A09-900A-BF176E80E3CC}"/>
          </ac:spMkLst>
        </pc:spChg>
        <pc:picChg chg="add mod">
          <ac:chgData name="정근채" userId="bf3f9740-ba12-4a95-bdcd-7a89d0b0b3a3" providerId="ADAL" clId="{D32B8BEA-71C8-4B9D-9A37-938CF316ADC8}" dt="2020-12-28T06:02:01.906" v="676" actId="1076"/>
          <ac:picMkLst>
            <pc:docMk/>
            <pc:sldMk cId="3470139546" sldId="304"/>
            <ac:picMk id="19" creationId="{50DC231A-58F1-45B2-9D03-4AC69B4B3A02}"/>
          </ac:picMkLst>
        </pc:picChg>
      </pc:sldChg>
      <pc:sldChg chg="modSp mod">
        <pc:chgData name="정근채" userId="bf3f9740-ba12-4a95-bdcd-7a89d0b0b3a3" providerId="ADAL" clId="{D32B8BEA-71C8-4B9D-9A37-938CF316ADC8}" dt="2020-12-28T06:20:25.551" v="690" actId="207"/>
        <pc:sldMkLst>
          <pc:docMk/>
          <pc:sldMk cId="989834914" sldId="305"/>
        </pc:sldMkLst>
        <pc:spChg chg="mod">
          <ac:chgData name="정근채" userId="bf3f9740-ba12-4a95-bdcd-7a89d0b0b3a3" providerId="ADAL" clId="{D32B8BEA-71C8-4B9D-9A37-938CF316ADC8}" dt="2020-12-23T08:48:23.068" v="331" actId="6549"/>
          <ac:spMkLst>
            <pc:docMk/>
            <pc:sldMk cId="989834914" sldId="305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20:25.551" v="690" actId="207"/>
          <ac:spMkLst>
            <pc:docMk/>
            <pc:sldMk cId="989834914" sldId="305"/>
            <ac:spMk id="39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8T06:39:03.257" v="700"/>
        <pc:sldMkLst>
          <pc:docMk/>
          <pc:sldMk cId="4265256479" sldId="306"/>
        </pc:sldMkLst>
        <pc:spChg chg="mod">
          <ac:chgData name="정근채" userId="bf3f9740-ba12-4a95-bdcd-7a89d0b0b3a3" providerId="ADAL" clId="{D32B8BEA-71C8-4B9D-9A37-938CF316ADC8}" dt="2020-12-23T08:49:01.631" v="347"/>
          <ac:spMkLst>
            <pc:docMk/>
            <pc:sldMk cId="4265256479" sldId="306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9:03.257" v="700"/>
          <ac:spMkLst>
            <pc:docMk/>
            <pc:sldMk cId="4265256479" sldId="306"/>
            <ac:spMk id="9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8:49:28.808" v="360" actId="20577"/>
        <pc:sldMkLst>
          <pc:docMk/>
          <pc:sldMk cId="2297521144" sldId="307"/>
        </pc:sldMkLst>
        <pc:spChg chg="mod">
          <ac:chgData name="정근채" userId="bf3f9740-ba12-4a95-bdcd-7a89d0b0b3a3" providerId="ADAL" clId="{D32B8BEA-71C8-4B9D-9A37-938CF316ADC8}" dt="2020-12-23T08:49:28.808" v="360" actId="20577"/>
          <ac:spMkLst>
            <pc:docMk/>
            <pc:sldMk cId="2297521144" sldId="307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8:49:33.167" v="362" actId="20577"/>
        <pc:sldMkLst>
          <pc:docMk/>
          <pc:sldMk cId="3650232799" sldId="308"/>
        </pc:sldMkLst>
        <pc:spChg chg="mod">
          <ac:chgData name="정근채" userId="bf3f9740-ba12-4a95-bdcd-7a89d0b0b3a3" providerId="ADAL" clId="{D32B8BEA-71C8-4B9D-9A37-938CF316ADC8}" dt="2020-12-23T08:49:33.167" v="362" actId="20577"/>
          <ac:spMkLst>
            <pc:docMk/>
            <pc:sldMk cId="3650232799" sldId="308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8:49:38.011" v="364" actId="20577"/>
        <pc:sldMkLst>
          <pc:docMk/>
          <pc:sldMk cId="2879232514" sldId="309"/>
        </pc:sldMkLst>
        <pc:spChg chg="mod">
          <ac:chgData name="정근채" userId="bf3f9740-ba12-4a95-bdcd-7a89d0b0b3a3" providerId="ADAL" clId="{D32B8BEA-71C8-4B9D-9A37-938CF316ADC8}" dt="2020-12-23T08:49:38.011" v="364" actId="20577"/>
          <ac:spMkLst>
            <pc:docMk/>
            <pc:sldMk cId="2879232514" sldId="309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8:49:42.323" v="366" actId="20577"/>
        <pc:sldMkLst>
          <pc:docMk/>
          <pc:sldMk cId="931547267" sldId="310"/>
        </pc:sldMkLst>
        <pc:spChg chg="mod">
          <ac:chgData name="정근채" userId="bf3f9740-ba12-4a95-bdcd-7a89d0b0b3a3" providerId="ADAL" clId="{D32B8BEA-71C8-4B9D-9A37-938CF316ADC8}" dt="2020-12-23T08:49:42.323" v="366" actId="20577"/>
          <ac:spMkLst>
            <pc:docMk/>
            <pc:sldMk cId="931547267" sldId="310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D32B8BEA-71C8-4B9D-9A37-938CF316ADC8}" dt="2020-12-28T07:00:10.366" v="761" actId="1035"/>
        <pc:sldMkLst>
          <pc:docMk/>
          <pc:sldMk cId="1700243157" sldId="311"/>
        </pc:sldMkLst>
        <pc:spChg chg="mod">
          <ac:chgData name="정근채" userId="bf3f9740-ba12-4a95-bdcd-7a89d0b0b3a3" providerId="ADAL" clId="{D32B8BEA-71C8-4B9D-9A37-938CF316ADC8}" dt="2020-12-23T08:50:09.662" v="374"/>
          <ac:spMkLst>
            <pc:docMk/>
            <pc:sldMk cId="1700243157" sldId="311"/>
            <ac:spMk id="2" creationId="{00000000-0000-0000-0000-000000000000}"/>
          </ac:spMkLst>
        </pc:spChg>
        <pc:spChg chg="add mod">
          <ac:chgData name="정근채" userId="bf3f9740-ba12-4a95-bdcd-7a89d0b0b3a3" providerId="ADAL" clId="{D32B8BEA-71C8-4B9D-9A37-938CF316ADC8}" dt="2020-12-28T07:00:10.366" v="761" actId="1035"/>
          <ac:spMkLst>
            <pc:docMk/>
            <pc:sldMk cId="1700243157" sldId="311"/>
            <ac:spMk id="23" creationId="{4D50E648-238E-4C66-B140-ABA17D2876B9}"/>
          </ac:spMkLst>
        </pc:spChg>
        <pc:cxnChg chg="add del mod">
          <ac:chgData name="정근채" userId="bf3f9740-ba12-4a95-bdcd-7a89d0b0b3a3" providerId="ADAL" clId="{D32B8BEA-71C8-4B9D-9A37-938CF316ADC8}" dt="2020-12-28T06:58:44.329" v="737" actId="478"/>
          <ac:cxnSpMkLst>
            <pc:docMk/>
            <pc:sldMk cId="1700243157" sldId="311"/>
            <ac:cxnSpMk id="11" creationId="{05A8BF6A-3D3F-4D5B-B004-7216572F46B1}"/>
          </ac:cxnSpMkLst>
        </pc:cxnChg>
        <pc:cxnChg chg="add mod">
          <ac:chgData name="정근채" userId="bf3f9740-ba12-4a95-bdcd-7a89d0b0b3a3" providerId="ADAL" clId="{D32B8BEA-71C8-4B9D-9A37-938CF316ADC8}" dt="2020-12-28T06:59:02.327" v="740" actId="1038"/>
          <ac:cxnSpMkLst>
            <pc:docMk/>
            <pc:sldMk cId="1700243157" sldId="311"/>
            <ac:cxnSpMk id="16" creationId="{143FCBF6-52FC-4E32-89C9-2539D741EE73}"/>
          </ac:cxnSpMkLst>
        </pc:cxnChg>
        <pc:cxnChg chg="add">
          <ac:chgData name="정근채" userId="bf3f9740-ba12-4a95-bdcd-7a89d0b0b3a3" providerId="ADAL" clId="{D32B8BEA-71C8-4B9D-9A37-938CF316ADC8}" dt="2020-12-28T06:59:18.365" v="741" actId="11529"/>
          <ac:cxnSpMkLst>
            <pc:docMk/>
            <pc:sldMk cId="1700243157" sldId="311"/>
            <ac:cxnSpMk id="18" creationId="{EB47443D-0A99-4B8F-8C6B-5D51132EF289}"/>
          </ac:cxnSpMkLst>
        </pc:cxnChg>
        <pc:cxnChg chg="add">
          <ac:chgData name="정근채" userId="bf3f9740-ba12-4a95-bdcd-7a89d0b0b3a3" providerId="ADAL" clId="{D32B8BEA-71C8-4B9D-9A37-938CF316ADC8}" dt="2020-12-28T06:59:27.102" v="742" actId="11529"/>
          <ac:cxnSpMkLst>
            <pc:docMk/>
            <pc:sldMk cId="1700243157" sldId="311"/>
            <ac:cxnSpMk id="20" creationId="{2BA1269F-0B23-4262-A8C4-175BCD8ED9A3}"/>
          </ac:cxnSpMkLst>
        </pc:cxnChg>
        <pc:cxnChg chg="add">
          <ac:chgData name="정근채" userId="bf3f9740-ba12-4a95-bdcd-7a89d0b0b3a3" providerId="ADAL" clId="{D32B8BEA-71C8-4B9D-9A37-938CF316ADC8}" dt="2020-12-28T06:59:37.486" v="743" actId="11529"/>
          <ac:cxnSpMkLst>
            <pc:docMk/>
            <pc:sldMk cId="1700243157" sldId="311"/>
            <ac:cxnSpMk id="22" creationId="{7591AD0E-E50C-428E-A5D1-5ED5BA6D6B57}"/>
          </ac:cxnSpMkLst>
        </pc:cxnChg>
      </pc:sldChg>
      <pc:sldChg chg="modSp mod">
        <pc:chgData name="정근채" userId="bf3f9740-ba12-4a95-bdcd-7a89d0b0b3a3" providerId="ADAL" clId="{D32B8BEA-71C8-4B9D-9A37-938CF316ADC8}" dt="2020-12-23T08:50:13.418" v="376" actId="20577"/>
        <pc:sldMkLst>
          <pc:docMk/>
          <pc:sldMk cId="3645585853" sldId="312"/>
        </pc:sldMkLst>
        <pc:spChg chg="mod">
          <ac:chgData name="정근채" userId="bf3f9740-ba12-4a95-bdcd-7a89d0b0b3a3" providerId="ADAL" clId="{D32B8BEA-71C8-4B9D-9A37-938CF316ADC8}" dt="2020-12-23T08:50:13.418" v="376" actId="20577"/>
          <ac:spMkLst>
            <pc:docMk/>
            <pc:sldMk cId="3645585853" sldId="312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8T07:04:07.200" v="812" actId="1076"/>
        <pc:sldMkLst>
          <pc:docMk/>
          <pc:sldMk cId="1310051584" sldId="313"/>
        </pc:sldMkLst>
        <pc:spChg chg="mod">
          <ac:chgData name="정근채" userId="bf3f9740-ba12-4a95-bdcd-7a89d0b0b3a3" providerId="ADAL" clId="{D32B8BEA-71C8-4B9D-9A37-938CF316ADC8}" dt="2020-12-23T08:50:18.724" v="380"/>
          <ac:spMkLst>
            <pc:docMk/>
            <pc:sldMk cId="1310051584" sldId="313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7:02:08.058" v="774" actId="6549"/>
          <ac:spMkLst>
            <pc:docMk/>
            <pc:sldMk cId="1310051584" sldId="313"/>
            <ac:spMk id="6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7:04:07.200" v="812" actId="1076"/>
          <ac:spMkLst>
            <pc:docMk/>
            <pc:sldMk cId="1310051584" sldId="313"/>
            <ac:spMk id="7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8:46:20.466" v="272"/>
        <pc:sldMkLst>
          <pc:docMk/>
          <pc:sldMk cId="2838847201" sldId="315"/>
        </pc:sldMkLst>
        <pc:spChg chg="mod">
          <ac:chgData name="정근채" userId="bf3f9740-ba12-4a95-bdcd-7a89d0b0b3a3" providerId="ADAL" clId="{D32B8BEA-71C8-4B9D-9A37-938CF316ADC8}" dt="2020-12-23T08:46:20.466" v="272"/>
          <ac:spMkLst>
            <pc:docMk/>
            <pc:sldMk cId="2838847201" sldId="315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3T08:42:54.157" v="264" actId="404"/>
          <ac:spMkLst>
            <pc:docMk/>
            <pc:sldMk cId="2838847201" sldId="315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8:46:25.153" v="274" actId="20577"/>
        <pc:sldMkLst>
          <pc:docMk/>
          <pc:sldMk cId="4227615200" sldId="316"/>
        </pc:sldMkLst>
        <pc:spChg chg="mod">
          <ac:chgData name="정근채" userId="bf3f9740-ba12-4a95-bdcd-7a89d0b0b3a3" providerId="ADAL" clId="{D32B8BEA-71C8-4B9D-9A37-938CF316ADC8}" dt="2020-12-23T08:46:25.153" v="274" actId="20577"/>
          <ac:spMkLst>
            <pc:docMk/>
            <pc:sldMk cId="4227615200" sldId="316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9:00:26.648" v="543" actId="403"/>
        <pc:sldMkLst>
          <pc:docMk/>
          <pc:sldMk cId="2532696036" sldId="317"/>
        </pc:sldMkLst>
        <pc:spChg chg="mod">
          <ac:chgData name="정근채" userId="bf3f9740-ba12-4a95-bdcd-7a89d0b0b3a3" providerId="ADAL" clId="{D32B8BEA-71C8-4B9D-9A37-938CF316ADC8}" dt="2020-12-23T08:46:45.364" v="286" actId="20577"/>
          <ac:spMkLst>
            <pc:docMk/>
            <pc:sldMk cId="2532696036" sldId="317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3T09:00:26.648" v="543" actId="403"/>
          <ac:spMkLst>
            <pc:docMk/>
            <pc:sldMk cId="2532696036" sldId="317"/>
            <ac:spMk id="6" creationId="{00000000-0000-0000-0000-000000000000}"/>
          </ac:spMkLst>
        </pc:spChg>
      </pc:sldChg>
      <pc:sldChg chg="addSp modSp mod">
        <pc:chgData name="정근채" userId="bf3f9740-ba12-4a95-bdcd-7a89d0b0b3a3" providerId="ADAL" clId="{D32B8BEA-71C8-4B9D-9A37-938CF316ADC8}" dt="2020-12-23T09:02:04.194" v="580" actId="11529"/>
        <pc:sldMkLst>
          <pc:docMk/>
          <pc:sldMk cId="860014456" sldId="318"/>
        </pc:sldMkLst>
        <pc:spChg chg="mod">
          <ac:chgData name="정근채" userId="bf3f9740-ba12-4a95-bdcd-7a89d0b0b3a3" providerId="ADAL" clId="{D32B8BEA-71C8-4B9D-9A37-938CF316ADC8}" dt="2020-12-23T08:46:49.787" v="292" actId="20577"/>
          <ac:spMkLst>
            <pc:docMk/>
            <pc:sldMk cId="860014456" sldId="318"/>
            <ac:spMk id="2" creationId="{00000000-0000-0000-0000-000000000000}"/>
          </ac:spMkLst>
        </pc:spChg>
        <pc:spChg chg="add mod">
          <ac:chgData name="정근채" userId="bf3f9740-ba12-4a95-bdcd-7a89d0b0b3a3" providerId="ADAL" clId="{D32B8BEA-71C8-4B9D-9A37-938CF316ADC8}" dt="2020-12-23T09:01:38.849" v="577" actId="14100"/>
          <ac:spMkLst>
            <pc:docMk/>
            <pc:sldMk cId="860014456" sldId="318"/>
            <ac:spMk id="13" creationId="{08703C4B-5F3A-4953-80DD-C202F8E248FE}"/>
          </ac:spMkLst>
        </pc:spChg>
        <pc:spChg chg="add mod">
          <ac:chgData name="정근채" userId="bf3f9740-ba12-4a95-bdcd-7a89d0b0b3a3" providerId="ADAL" clId="{D32B8BEA-71C8-4B9D-9A37-938CF316ADC8}" dt="2020-12-23T09:01:40.913" v="578" actId="14100"/>
          <ac:spMkLst>
            <pc:docMk/>
            <pc:sldMk cId="860014456" sldId="318"/>
            <ac:spMk id="14" creationId="{76485036-5A3B-42C5-A56A-E9AD67182FEC}"/>
          </ac:spMkLst>
        </pc:spChg>
        <pc:cxnChg chg="add">
          <ac:chgData name="정근채" userId="bf3f9740-ba12-4a95-bdcd-7a89d0b0b3a3" providerId="ADAL" clId="{D32B8BEA-71C8-4B9D-9A37-938CF316ADC8}" dt="2020-12-23T09:01:55.258" v="579" actId="11529"/>
          <ac:cxnSpMkLst>
            <pc:docMk/>
            <pc:sldMk cId="860014456" sldId="318"/>
            <ac:cxnSpMk id="6" creationId="{BC9FB332-6AD7-4065-98FF-65AC5980CCB3}"/>
          </ac:cxnSpMkLst>
        </pc:cxnChg>
        <pc:cxnChg chg="add">
          <ac:chgData name="정근채" userId="bf3f9740-ba12-4a95-bdcd-7a89d0b0b3a3" providerId="ADAL" clId="{D32B8BEA-71C8-4B9D-9A37-938CF316ADC8}" dt="2020-12-23T09:02:04.194" v="580" actId="11529"/>
          <ac:cxnSpMkLst>
            <pc:docMk/>
            <pc:sldMk cId="860014456" sldId="318"/>
            <ac:cxnSpMk id="15" creationId="{60C0B541-9605-4204-84CC-A4A37AEAB779}"/>
          </ac:cxnSpMkLst>
        </pc:cxnChg>
      </pc:sldChg>
      <pc:sldChg chg="modSp mod">
        <pc:chgData name="정근채" userId="bf3f9740-ba12-4a95-bdcd-7a89d0b0b3a3" providerId="ADAL" clId="{D32B8BEA-71C8-4B9D-9A37-938CF316ADC8}" dt="2020-12-23T08:47:34.698" v="309" actId="20577"/>
        <pc:sldMkLst>
          <pc:docMk/>
          <pc:sldMk cId="1143118194" sldId="319"/>
        </pc:sldMkLst>
        <pc:spChg chg="mod">
          <ac:chgData name="정근채" userId="bf3f9740-ba12-4a95-bdcd-7a89d0b0b3a3" providerId="ADAL" clId="{D32B8BEA-71C8-4B9D-9A37-938CF316ADC8}" dt="2020-12-23T08:47:34.698" v="309" actId="20577"/>
          <ac:spMkLst>
            <pc:docMk/>
            <pc:sldMk cId="1143118194" sldId="319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D32B8BEA-71C8-4B9D-9A37-938CF316ADC8}" dt="2020-12-28T06:09:09.990" v="688" actId="1582"/>
        <pc:sldMkLst>
          <pc:docMk/>
          <pc:sldMk cId="2412966524" sldId="320"/>
        </pc:sldMkLst>
        <pc:spChg chg="mod">
          <ac:chgData name="정근채" userId="bf3f9740-ba12-4a95-bdcd-7a89d0b0b3a3" providerId="ADAL" clId="{D32B8BEA-71C8-4B9D-9A37-938CF316ADC8}" dt="2020-12-23T08:48:14.318" v="325" actId="20577"/>
          <ac:spMkLst>
            <pc:docMk/>
            <pc:sldMk cId="2412966524" sldId="320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3T08:48:06.133" v="320" actId="1076"/>
          <ac:spMkLst>
            <pc:docMk/>
            <pc:sldMk cId="2412966524" sldId="320"/>
            <ac:spMk id="15" creationId="{00000000-0000-0000-0000-000000000000}"/>
          </ac:spMkLst>
        </pc:spChg>
        <pc:cxnChg chg="add mod">
          <ac:chgData name="정근채" userId="bf3f9740-ba12-4a95-bdcd-7a89d0b0b3a3" providerId="ADAL" clId="{D32B8BEA-71C8-4B9D-9A37-938CF316ADC8}" dt="2020-12-28T06:09:09.990" v="688" actId="1582"/>
          <ac:cxnSpMkLst>
            <pc:docMk/>
            <pc:sldMk cId="2412966524" sldId="320"/>
            <ac:cxnSpMk id="10" creationId="{5FBAE18A-A0CC-46E1-9F07-0A17385374D8}"/>
          </ac:cxnSpMkLst>
        </pc:cxnChg>
      </pc:sldChg>
      <pc:sldChg chg="modSp mod">
        <pc:chgData name="정근채" userId="bf3f9740-ba12-4a95-bdcd-7a89d0b0b3a3" providerId="ADAL" clId="{D32B8BEA-71C8-4B9D-9A37-938CF316ADC8}" dt="2020-12-28T06:33:03.519" v="696" actId="208"/>
        <pc:sldMkLst>
          <pc:docMk/>
          <pc:sldMk cId="2287910045" sldId="321"/>
        </pc:sldMkLst>
        <pc:spChg chg="mod">
          <ac:chgData name="정근채" userId="bf3f9740-ba12-4a95-bdcd-7a89d0b0b3a3" providerId="ADAL" clId="{D32B8BEA-71C8-4B9D-9A37-938CF316ADC8}" dt="2020-12-23T08:48:53.089" v="341" actId="20577"/>
          <ac:spMkLst>
            <pc:docMk/>
            <pc:sldMk cId="2287910045" sldId="321"/>
            <ac:spMk id="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2:58.474" v="695" actId="207"/>
          <ac:spMkLst>
            <pc:docMk/>
            <pc:sldMk cId="2287910045" sldId="321"/>
            <ac:spMk id="3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3:03.519" v="696" actId="208"/>
          <ac:spMkLst>
            <pc:docMk/>
            <pc:sldMk cId="2287910045" sldId="321"/>
            <ac:spMk id="7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3:03.519" v="696" actId="208"/>
          <ac:spMkLst>
            <pc:docMk/>
            <pc:sldMk cId="2287910045" sldId="321"/>
            <ac:spMk id="9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3:03.519" v="696" actId="208"/>
          <ac:spMkLst>
            <pc:docMk/>
            <pc:sldMk cId="2287910045" sldId="321"/>
            <ac:spMk id="1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2:54.569" v="694" actId="207"/>
          <ac:spMkLst>
            <pc:docMk/>
            <pc:sldMk cId="2287910045" sldId="321"/>
            <ac:spMk id="19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2:58.474" v="695" actId="207"/>
          <ac:spMkLst>
            <pc:docMk/>
            <pc:sldMk cId="2287910045" sldId="321"/>
            <ac:spMk id="22" creationId="{00000000-0000-0000-0000-000000000000}"/>
          </ac:spMkLst>
        </pc:spChg>
        <pc:spChg chg="mod">
          <ac:chgData name="정근채" userId="bf3f9740-ba12-4a95-bdcd-7a89d0b0b3a3" providerId="ADAL" clId="{D32B8BEA-71C8-4B9D-9A37-938CF316ADC8}" dt="2020-12-28T06:32:58.474" v="695" actId="207"/>
          <ac:spMkLst>
            <pc:docMk/>
            <pc:sldMk cId="2287910045" sldId="321"/>
            <ac:spMk id="23" creationId="{00000000-0000-0000-0000-000000000000}"/>
          </ac:spMkLst>
        </pc:spChg>
      </pc:sldChg>
      <pc:sldChg chg="modSp mod">
        <pc:chgData name="정근채" userId="bf3f9740-ba12-4a95-bdcd-7a89d0b0b3a3" providerId="ADAL" clId="{D32B8BEA-71C8-4B9D-9A37-938CF316ADC8}" dt="2020-12-23T08:48:56.557" v="343" actId="20577"/>
        <pc:sldMkLst>
          <pc:docMk/>
          <pc:sldMk cId="32328205" sldId="322"/>
        </pc:sldMkLst>
        <pc:spChg chg="mod">
          <ac:chgData name="정근채" userId="bf3f9740-ba12-4a95-bdcd-7a89d0b0b3a3" providerId="ADAL" clId="{D32B8BEA-71C8-4B9D-9A37-938CF316ADC8}" dt="2020-12-23T08:48:56.557" v="343" actId="20577"/>
          <ac:spMkLst>
            <pc:docMk/>
            <pc:sldMk cId="32328205" sldId="322"/>
            <ac:spMk id="2" creationId="{00000000-0000-0000-0000-000000000000}"/>
          </ac:spMkLst>
        </pc:spChg>
      </pc:sldChg>
    </pc:docChg>
  </pc:docChgLst>
  <pc:docChgLst>
    <pc:chgData name="정근채" userId="bf3f9740-ba12-4a95-bdcd-7a89d0b0b3a3" providerId="ADAL" clId="{ECA0D414-54F8-43B2-89C3-817DF6AE8D59}"/>
    <pc:docChg chg="modSld">
      <pc:chgData name="정근채" userId="bf3f9740-ba12-4a95-bdcd-7a89d0b0b3a3" providerId="ADAL" clId="{ECA0D414-54F8-43B2-89C3-817DF6AE8D59}" dt="2020-12-28T09:02:06.513" v="10"/>
      <pc:docMkLst>
        <pc:docMk/>
      </pc:docMkLst>
      <pc:sldChg chg="addSp modSp">
        <pc:chgData name="정근채" userId="bf3f9740-ba12-4a95-bdcd-7a89d0b0b3a3" providerId="ADAL" clId="{ECA0D414-54F8-43B2-89C3-817DF6AE8D59}" dt="2020-12-28T07:20:48.011" v="0"/>
        <pc:sldMkLst>
          <pc:docMk/>
          <pc:sldMk cId="1210531712" sldId="256"/>
        </pc:sldMkLst>
        <pc:picChg chg="add mod">
          <ac:chgData name="정근채" userId="bf3f9740-ba12-4a95-bdcd-7a89d0b0b3a3" providerId="ADAL" clId="{ECA0D414-54F8-43B2-89C3-817DF6AE8D59}" dt="2020-12-28T07:20:48.011" v="0"/>
          <ac:picMkLst>
            <pc:docMk/>
            <pc:sldMk cId="1210531712" sldId="256"/>
            <ac:picMk id="4" creationId="{6E42821C-29E0-4BE0-8F3F-7EEDF4FE63B8}"/>
          </ac:picMkLst>
        </pc:picChg>
      </pc:sldChg>
      <pc:sldChg chg="addSp modSp">
        <pc:chgData name="정근채" userId="bf3f9740-ba12-4a95-bdcd-7a89d0b0b3a3" providerId="ADAL" clId="{ECA0D414-54F8-43B2-89C3-817DF6AE8D59}" dt="2020-12-28T07:20:48.011" v="0"/>
        <pc:sldMkLst>
          <pc:docMk/>
          <pc:sldMk cId="2622151317" sldId="257"/>
        </pc:sldMkLst>
        <pc:picChg chg="add mod">
          <ac:chgData name="정근채" userId="bf3f9740-ba12-4a95-bdcd-7a89d0b0b3a3" providerId="ADAL" clId="{ECA0D414-54F8-43B2-89C3-817DF6AE8D59}" dt="2020-12-28T07:20:48.011" v="0"/>
          <ac:picMkLst>
            <pc:docMk/>
            <pc:sldMk cId="2622151317" sldId="257"/>
            <ac:picMk id="6" creationId="{B24BC76A-494B-4382-8A8D-15B768993EEE}"/>
          </ac:picMkLst>
        </pc:picChg>
        <pc:inkChg chg="add">
          <ac:chgData name="정근채" userId="bf3f9740-ba12-4a95-bdcd-7a89d0b0b3a3" providerId="ADAL" clId="{ECA0D414-54F8-43B2-89C3-817DF6AE8D59}" dt="2020-12-28T07:20:48.011" v="0"/>
          <ac:inkMkLst>
            <pc:docMk/>
            <pc:sldMk cId="2622151317" sldId="257"/>
            <ac:inkMk id="3" creationId="{E0EE95CC-02F6-45C5-84FF-7AA1EB346739}"/>
          </ac:inkMkLst>
        </pc:inkChg>
      </pc:sldChg>
      <pc:sldChg chg="addSp modSp">
        <pc:chgData name="정근채" userId="bf3f9740-ba12-4a95-bdcd-7a89d0b0b3a3" providerId="ADAL" clId="{ECA0D414-54F8-43B2-89C3-817DF6AE8D59}" dt="2020-12-28T07:43:46.993" v="1"/>
        <pc:sldMkLst>
          <pc:docMk/>
          <pc:sldMk cId="703231732" sldId="258"/>
        </pc:sldMkLst>
        <pc:picChg chg="add mod">
          <ac:chgData name="정근채" userId="bf3f9740-ba12-4a95-bdcd-7a89d0b0b3a3" providerId="ADAL" clId="{ECA0D414-54F8-43B2-89C3-817DF6AE8D59}" dt="2020-12-28T07:43:46.993" v="1"/>
          <ac:picMkLst>
            <pc:docMk/>
            <pc:sldMk cId="703231732" sldId="258"/>
            <ac:picMk id="9" creationId="{B118A0B5-2B48-4387-A3E0-943DE0CC29BF}"/>
          </ac:picMkLst>
        </pc:picChg>
        <pc:inkChg chg="add">
          <ac:chgData name="정근채" userId="bf3f9740-ba12-4a95-bdcd-7a89d0b0b3a3" providerId="ADAL" clId="{ECA0D414-54F8-43B2-89C3-817DF6AE8D59}" dt="2020-12-28T07:43:46.993" v="1"/>
          <ac:inkMkLst>
            <pc:docMk/>
            <pc:sldMk cId="703231732" sldId="258"/>
            <ac:inkMk id="3" creationId="{2046AFC4-50DA-4688-87A2-4FAF90E922E1}"/>
          </ac:inkMkLst>
        </pc:inkChg>
      </pc:sldChg>
      <pc:sldChg chg="addSp modSp">
        <pc:chgData name="정근채" userId="bf3f9740-ba12-4a95-bdcd-7a89d0b0b3a3" providerId="ADAL" clId="{ECA0D414-54F8-43B2-89C3-817DF6AE8D59}" dt="2020-12-28T09:02:06.513" v="10"/>
        <pc:sldMkLst>
          <pc:docMk/>
          <pc:sldMk cId="3803076469" sldId="259"/>
        </pc:sldMkLst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3803076469" sldId="259"/>
            <ac:picMk id="20" creationId="{D2FC1017-CDD6-4556-BE3B-DC09A4AE6981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3803076469" sldId="259"/>
            <ac:inkMk id="9" creationId="{3270E2EB-456D-4AAE-978D-0FEE3809F863}"/>
          </ac:inkMkLst>
        </pc:inkChg>
      </pc:sldChg>
      <pc:sldChg chg="addSp modSp">
        <pc:chgData name="정근채" userId="bf3f9740-ba12-4a95-bdcd-7a89d0b0b3a3" providerId="ADAL" clId="{ECA0D414-54F8-43B2-89C3-817DF6AE8D59}" dt="2020-12-28T07:20:48.011" v="0"/>
        <pc:sldMkLst>
          <pc:docMk/>
          <pc:sldMk cId="2400768863" sldId="276"/>
        </pc:sldMkLst>
        <pc:picChg chg="add mod">
          <ac:chgData name="정근채" userId="bf3f9740-ba12-4a95-bdcd-7a89d0b0b3a3" providerId="ADAL" clId="{ECA0D414-54F8-43B2-89C3-817DF6AE8D59}" dt="2020-12-28T07:20:48.011" v="0"/>
          <ac:picMkLst>
            <pc:docMk/>
            <pc:sldMk cId="2400768863" sldId="276"/>
            <ac:picMk id="2" creationId="{F1859CCC-A090-4D43-9D4B-FD7D54EB4B8A}"/>
          </ac:picMkLst>
        </pc:picChg>
      </pc:sldChg>
      <pc:sldChg chg="addSp modSp">
        <pc:chgData name="정근채" userId="bf3f9740-ba12-4a95-bdcd-7a89d0b0b3a3" providerId="ADAL" clId="{ECA0D414-54F8-43B2-89C3-817DF6AE8D59}" dt="2020-12-28T08:17:44.015" v="5"/>
        <pc:sldMkLst>
          <pc:docMk/>
          <pc:sldMk cId="1361730682" sldId="297"/>
        </pc:sldMkLst>
        <pc:picChg chg="add mod">
          <ac:chgData name="정근채" userId="bf3f9740-ba12-4a95-bdcd-7a89d0b0b3a3" providerId="ADAL" clId="{ECA0D414-54F8-43B2-89C3-817DF6AE8D59}" dt="2020-12-28T08:17:44.015" v="5"/>
          <ac:picMkLst>
            <pc:docMk/>
            <pc:sldMk cId="1361730682" sldId="297"/>
            <ac:picMk id="5" creationId="{E161AE62-2CB3-43B7-B012-FDB5AD9C9FD8}"/>
          </ac:picMkLst>
        </pc:picChg>
        <pc:inkChg chg="add">
          <ac:chgData name="정근채" userId="bf3f9740-ba12-4a95-bdcd-7a89d0b0b3a3" providerId="ADAL" clId="{ECA0D414-54F8-43B2-89C3-817DF6AE8D59}" dt="2020-12-28T08:17:44.015" v="5"/>
          <ac:inkMkLst>
            <pc:docMk/>
            <pc:sldMk cId="1361730682" sldId="297"/>
            <ac:inkMk id="3" creationId="{D5FCB9FD-921A-4764-8EED-AB190B507B9A}"/>
          </ac:inkMkLst>
        </pc:inkChg>
      </pc:sldChg>
      <pc:sldChg chg="addSp modSp">
        <pc:chgData name="정근채" userId="bf3f9740-ba12-4a95-bdcd-7a89d0b0b3a3" providerId="ADAL" clId="{ECA0D414-54F8-43B2-89C3-817DF6AE8D59}" dt="2020-12-28T07:50:12.501" v="2"/>
        <pc:sldMkLst>
          <pc:docMk/>
          <pc:sldMk cId="972593963" sldId="298"/>
        </pc:sldMkLst>
        <pc:picChg chg="add mod">
          <ac:chgData name="정근채" userId="bf3f9740-ba12-4a95-bdcd-7a89d0b0b3a3" providerId="ADAL" clId="{ECA0D414-54F8-43B2-89C3-817DF6AE8D59}" dt="2020-12-28T07:50:12.501" v="2"/>
          <ac:picMkLst>
            <pc:docMk/>
            <pc:sldMk cId="972593963" sldId="298"/>
            <ac:picMk id="5" creationId="{62C4B15D-31A4-4557-966A-2E67CDF1E0FB}"/>
          </ac:picMkLst>
        </pc:picChg>
        <pc:inkChg chg="add">
          <ac:chgData name="정근채" userId="bf3f9740-ba12-4a95-bdcd-7a89d0b0b3a3" providerId="ADAL" clId="{ECA0D414-54F8-43B2-89C3-817DF6AE8D59}" dt="2020-12-28T07:50:12.501" v="2"/>
          <ac:inkMkLst>
            <pc:docMk/>
            <pc:sldMk cId="972593963" sldId="298"/>
            <ac:inkMk id="3" creationId="{DF461218-8224-4266-9B6C-8E7404BEB03F}"/>
          </ac:inkMkLst>
        </pc:inkChg>
      </pc:sldChg>
      <pc:sldChg chg="addSp delSp modSp">
        <pc:chgData name="정근채" userId="bf3f9740-ba12-4a95-bdcd-7a89d0b0b3a3" providerId="ADAL" clId="{ECA0D414-54F8-43B2-89C3-817DF6AE8D59}" dt="2020-12-28T08:25:12.994" v="7"/>
        <pc:sldMkLst>
          <pc:docMk/>
          <pc:sldMk cId="2817870367" sldId="302"/>
        </pc:sldMkLst>
        <pc:picChg chg="add del mod">
          <ac:chgData name="정근채" userId="bf3f9740-ba12-4a95-bdcd-7a89d0b0b3a3" providerId="ADAL" clId="{ECA0D414-54F8-43B2-89C3-817DF6AE8D59}" dt="2020-12-28T08:25:12.994" v="7"/>
          <ac:picMkLst>
            <pc:docMk/>
            <pc:sldMk cId="2817870367" sldId="302"/>
            <ac:picMk id="5" creationId="{CCE0D8F7-2196-492F-9E07-E77B429FA83C}"/>
          </ac:picMkLst>
        </pc:picChg>
        <pc:picChg chg="add mod">
          <ac:chgData name="정근채" userId="bf3f9740-ba12-4a95-bdcd-7a89d0b0b3a3" providerId="ADAL" clId="{ECA0D414-54F8-43B2-89C3-817DF6AE8D59}" dt="2020-12-28T08:25:12.994" v="7"/>
          <ac:picMkLst>
            <pc:docMk/>
            <pc:sldMk cId="2817870367" sldId="302"/>
            <ac:picMk id="8" creationId="{51E9FDAE-7C86-4E06-ACA8-F51C6519162E}"/>
          </ac:picMkLst>
        </pc:picChg>
        <pc:inkChg chg="add del">
          <ac:chgData name="정근채" userId="bf3f9740-ba12-4a95-bdcd-7a89d0b0b3a3" providerId="ADAL" clId="{ECA0D414-54F8-43B2-89C3-817DF6AE8D59}" dt="2020-12-28T08:25:12.994" v="7"/>
          <ac:inkMkLst>
            <pc:docMk/>
            <pc:sldMk cId="2817870367" sldId="302"/>
            <ac:inkMk id="3" creationId="{E0330281-134A-483B-9917-BE2836F811DF}"/>
          </ac:inkMkLst>
        </pc:inkChg>
        <pc:inkChg chg="add">
          <ac:chgData name="정근채" userId="bf3f9740-ba12-4a95-bdcd-7a89d0b0b3a3" providerId="ADAL" clId="{ECA0D414-54F8-43B2-89C3-817DF6AE8D59}" dt="2020-12-28T08:25:12.994" v="7"/>
          <ac:inkMkLst>
            <pc:docMk/>
            <pc:sldMk cId="2817870367" sldId="302"/>
            <ac:inkMk id="6" creationId="{7D335BDE-091F-414F-BA7D-348A2D9EBA77}"/>
          </ac:inkMkLst>
        </pc:inkChg>
      </pc:sldChg>
      <pc:sldChg chg="addSp delSp modSp">
        <pc:chgData name="정근채" userId="bf3f9740-ba12-4a95-bdcd-7a89d0b0b3a3" providerId="ADAL" clId="{ECA0D414-54F8-43B2-89C3-817DF6AE8D59}" dt="2020-12-28T08:00:41.786" v="4"/>
        <pc:sldMkLst>
          <pc:docMk/>
          <pc:sldMk cId="1568160061" sldId="303"/>
        </pc:sldMkLst>
        <pc:picChg chg="add del mod">
          <ac:chgData name="정근채" userId="bf3f9740-ba12-4a95-bdcd-7a89d0b0b3a3" providerId="ADAL" clId="{ECA0D414-54F8-43B2-89C3-817DF6AE8D59}" dt="2020-12-28T07:51:12.936" v="3"/>
          <ac:picMkLst>
            <pc:docMk/>
            <pc:sldMk cId="1568160061" sldId="303"/>
            <ac:picMk id="9" creationId="{7378F8A9-D935-4197-9085-7E58B70F3ABE}"/>
          </ac:picMkLst>
        </pc:picChg>
        <pc:picChg chg="add del mod">
          <ac:chgData name="정근채" userId="bf3f9740-ba12-4a95-bdcd-7a89d0b0b3a3" providerId="ADAL" clId="{ECA0D414-54F8-43B2-89C3-817DF6AE8D59}" dt="2020-12-28T08:00:41.786" v="4"/>
          <ac:picMkLst>
            <pc:docMk/>
            <pc:sldMk cId="1568160061" sldId="303"/>
            <ac:picMk id="13" creationId="{F7BA2899-9BE6-4698-80A4-E355D3BB71C1}"/>
          </ac:picMkLst>
        </pc:picChg>
        <pc:picChg chg="add mod">
          <ac:chgData name="정근채" userId="bf3f9740-ba12-4a95-bdcd-7a89d0b0b3a3" providerId="ADAL" clId="{ECA0D414-54F8-43B2-89C3-817DF6AE8D59}" dt="2020-12-28T08:00:41.786" v="4"/>
          <ac:picMkLst>
            <pc:docMk/>
            <pc:sldMk cId="1568160061" sldId="303"/>
            <ac:picMk id="19" creationId="{74AD2122-EDFF-4788-AB79-AB56741069C1}"/>
          </ac:picMkLst>
        </pc:picChg>
        <pc:inkChg chg="add del">
          <ac:chgData name="정근채" userId="bf3f9740-ba12-4a95-bdcd-7a89d0b0b3a3" providerId="ADAL" clId="{ECA0D414-54F8-43B2-89C3-817DF6AE8D59}" dt="2020-12-28T07:51:12.936" v="3"/>
          <ac:inkMkLst>
            <pc:docMk/>
            <pc:sldMk cId="1568160061" sldId="303"/>
            <ac:inkMk id="5" creationId="{8A046275-F002-4383-BB8B-34EBA87FFEA6}"/>
          </ac:inkMkLst>
        </pc:inkChg>
        <pc:inkChg chg="add del">
          <ac:chgData name="정근채" userId="bf3f9740-ba12-4a95-bdcd-7a89d0b0b3a3" providerId="ADAL" clId="{ECA0D414-54F8-43B2-89C3-817DF6AE8D59}" dt="2020-12-28T08:00:41.786" v="4"/>
          <ac:inkMkLst>
            <pc:docMk/>
            <pc:sldMk cId="1568160061" sldId="303"/>
            <ac:inkMk id="11" creationId="{9B91CDA3-D452-4BD1-96D3-6DF36CB12BFC}"/>
          </ac:inkMkLst>
        </pc:inkChg>
        <pc:inkChg chg="add">
          <ac:chgData name="정근채" userId="bf3f9740-ba12-4a95-bdcd-7a89d0b0b3a3" providerId="ADAL" clId="{ECA0D414-54F8-43B2-89C3-817DF6AE8D59}" dt="2020-12-28T08:00:41.786" v="4"/>
          <ac:inkMkLst>
            <pc:docMk/>
            <pc:sldMk cId="1568160061" sldId="303"/>
            <ac:inkMk id="16" creationId="{D47D24D0-2F59-4250-8054-813E24927F8F}"/>
          </ac:inkMkLst>
        </pc:inkChg>
      </pc:sldChg>
      <pc:sldChg chg="addSp modSp">
        <pc:chgData name="정근채" userId="bf3f9740-ba12-4a95-bdcd-7a89d0b0b3a3" providerId="ADAL" clId="{ECA0D414-54F8-43B2-89C3-817DF6AE8D59}" dt="2020-12-28T08:00:41.786" v="4"/>
        <pc:sldMkLst>
          <pc:docMk/>
          <pc:sldMk cId="3470139546" sldId="304"/>
        </pc:sldMkLst>
        <pc:picChg chg="add mod">
          <ac:chgData name="정근채" userId="bf3f9740-ba12-4a95-bdcd-7a89d0b0b3a3" providerId="ADAL" clId="{ECA0D414-54F8-43B2-89C3-817DF6AE8D59}" dt="2020-12-28T08:00:41.786" v="4"/>
          <ac:picMkLst>
            <pc:docMk/>
            <pc:sldMk cId="3470139546" sldId="304"/>
            <ac:picMk id="8" creationId="{C81D40DB-DD42-4D95-B190-78421964A6D7}"/>
          </ac:picMkLst>
        </pc:picChg>
        <pc:inkChg chg="add">
          <ac:chgData name="정근채" userId="bf3f9740-ba12-4a95-bdcd-7a89d0b0b3a3" providerId="ADAL" clId="{ECA0D414-54F8-43B2-89C3-817DF6AE8D59}" dt="2020-12-28T08:00:41.786" v="4"/>
          <ac:inkMkLst>
            <pc:docMk/>
            <pc:sldMk cId="3470139546" sldId="304"/>
            <ac:inkMk id="7" creationId="{1F3ABAF5-8BC8-4542-8706-B8F475B17857}"/>
          </ac:inkMkLst>
        </pc:inkChg>
      </pc:sldChg>
      <pc:sldChg chg="addSp modSp">
        <pc:chgData name="정근채" userId="bf3f9740-ba12-4a95-bdcd-7a89d0b0b3a3" providerId="ADAL" clId="{ECA0D414-54F8-43B2-89C3-817DF6AE8D59}" dt="2020-12-28T08:17:44.015" v="5"/>
        <pc:sldMkLst>
          <pc:docMk/>
          <pc:sldMk cId="989834914" sldId="305"/>
        </pc:sldMkLst>
        <pc:picChg chg="add mod">
          <ac:chgData name="정근채" userId="bf3f9740-ba12-4a95-bdcd-7a89d0b0b3a3" providerId="ADAL" clId="{ECA0D414-54F8-43B2-89C3-817DF6AE8D59}" dt="2020-12-28T08:17:44.015" v="5"/>
          <ac:picMkLst>
            <pc:docMk/>
            <pc:sldMk cId="989834914" sldId="305"/>
            <ac:picMk id="7" creationId="{826AF4EB-40FC-473A-B88D-E81DA05351EC}"/>
          </ac:picMkLst>
        </pc:picChg>
        <pc:inkChg chg="add">
          <ac:chgData name="정근채" userId="bf3f9740-ba12-4a95-bdcd-7a89d0b0b3a3" providerId="ADAL" clId="{ECA0D414-54F8-43B2-89C3-817DF6AE8D59}" dt="2020-12-28T08:17:44.015" v="5"/>
          <ac:inkMkLst>
            <pc:docMk/>
            <pc:sldMk cId="989834914" sldId="305"/>
            <ac:inkMk id="3" creationId="{4D46F583-F370-433D-9EAE-BD1256849BCF}"/>
          </ac:inkMkLst>
        </pc:inkChg>
      </pc:sldChg>
      <pc:sldChg chg="addSp modSp">
        <pc:chgData name="정근채" userId="bf3f9740-ba12-4a95-bdcd-7a89d0b0b3a3" providerId="ADAL" clId="{ECA0D414-54F8-43B2-89C3-817DF6AE8D59}" dt="2020-12-28T08:36:24.583" v="8"/>
        <pc:sldMkLst>
          <pc:docMk/>
          <pc:sldMk cId="4265256479" sldId="306"/>
        </pc:sldMkLst>
        <pc:picChg chg="add mod">
          <ac:chgData name="정근채" userId="bf3f9740-ba12-4a95-bdcd-7a89d0b0b3a3" providerId="ADAL" clId="{ECA0D414-54F8-43B2-89C3-817DF6AE8D59}" dt="2020-12-28T08:36:24.583" v="8"/>
          <ac:picMkLst>
            <pc:docMk/>
            <pc:sldMk cId="4265256479" sldId="306"/>
            <ac:picMk id="14" creationId="{92C38A7D-8CFD-43BF-9019-DB8A17FBE20B}"/>
          </ac:picMkLst>
        </pc:picChg>
        <pc:inkChg chg="add">
          <ac:chgData name="정근채" userId="bf3f9740-ba12-4a95-bdcd-7a89d0b0b3a3" providerId="ADAL" clId="{ECA0D414-54F8-43B2-89C3-817DF6AE8D59}" dt="2020-12-28T08:36:24.583" v="8"/>
          <ac:inkMkLst>
            <pc:docMk/>
            <pc:sldMk cId="4265256479" sldId="306"/>
            <ac:inkMk id="11" creationId="{8AB1BFF9-D95E-4DC1-BE15-191C5D9B9CD2}"/>
          </ac:inkMkLst>
        </pc:inkChg>
      </pc:sldChg>
      <pc:sldChg chg="addSp delSp modSp">
        <pc:chgData name="정근채" userId="bf3f9740-ba12-4a95-bdcd-7a89d0b0b3a3" providerId="ADAL" clId="{ECA0D414-54F8-43B2-89C3-817DF6AE8D59}" dt="2020-12-28T09:02:06.513" v="10"/>
        <pc:sldMkLst>
          <pc:docMk/>
          <pc:sldMk cId="2297521144" sldId="307"/>
        </pc:sldMkLst>
        <pc:picChg chg="add del mod">
          <ac:chgData name="정근채" userId="bf3f9740-ba12-4a95-bdcd-7a89d0b0b3a3" providerId="ADAL" clId="{ECA0D414-54F8-43B2-89C3-817DF6AE8D59}" dt="2020-12-28T09:02:06.513" v="10"/>
          <ac:picMkLst>
            <pc:docMk/>
            <pc:sldMk cId="2297521144" sldId="307"/>
            <ac:picMk id="6" creationId="{456C46EB-8428-46B6-A15F-EABA9F9B74EB}"/>
          </ac:picMkLst>
        </pc:picChg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2297521144" sldId="307"/>
            <ac:picMk id="18" creationId="{12176930-40E9-4085-84EF-94F8C2842C36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2297521144" sldId="307"/>
            <ac:inkMk id="13" creationId="{1DEF6810-F2F0-46D4-8B05-6FB129C81ED8}"/>
          </ac:inkMkLst>
        </pc:inkChg>
      </pc:sldChg>
      <pc:sldChg chg="addSp modSp">
        <pc:chgData name="정근채" userId="bf3f9740-ba12-4a95-bdcd-7a89d0b0b3a3" providerId="ADAL" clId="{ECA0D414-54F8-43B2-89C3-817DF6AE8D59}" dt="2020-12-28T09:02:06.513" v="10"/>
        <pc:sldMkLst>
          <pc:docMk/>
          <pc:sldMk cId="3650232799" sldId="308"/>
        </pc:sldMkLst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3650232799" sldId="308"/>
            <ac:picMk id="16" creationId="{2A117EB9-7D94-469A-84C0-3FD136F76B1C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3650232799" sldId="308"/>
            <ac:inkMk id="3" creationId="{0D4CF39F-FF00-4BAD-AD62-AEB7766CC446}"/>
          </ac:inkMkLst>
        </pc:inkChg>
      </pc:sldChg>
      <pc:sldChg chg="addSp modSp">
        <pc:chgData name="정근채" userId="bf3f9740-ba12-4a95-bdcd-7a89d0b0b3a3" providerId="ADAL" clId="{ECA0D414-54F8-43B2-89C3-817DF6AE8D59}" dt="2020-12-28T09:02:06.513" v="10"/>
        <pc:sldMkLst>
          <pc:docMk/>
          <pc:sldMk cId="2879232514" sldId="309"/>
        </pc:sldMkLst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2879232514" sldId="309"/>
            <ac:picMk id="20" creationId="{CCD4A165-99C5-466B-A751-D0824BFE5716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2879232514" sldId="309"/>
            <ac:inkMk id="15" creationId="{D21BD6AD-A03E-4503-8ABC-1DD6E72785EE}"/>
          </ac:inkMkLst>
        </pc:inkChg>
      </pc:sldChg>
      <pc:sldChg chg="addSp modSp">
        <pc:chgData name="정근채" userId="bf3f9740-ba12-4a95-bdcd-7a89d0b0b3a3" providerId="ADAL" clId="{ECA0D414-54F8-43B2-89C3-817DF6AE8D59}" dt="2020-12-28T09:02:06.513" v="10"/>
        <pc:sldMkLst>
          <pc:docMk/>
          <pc:sldMk cId="931547267" sldId="310"/>
        </pc:sldMkLst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931547267" sldId="310"/>
            <ac:picMk id="21" creationId="{CCCA7652-EC3D-41F1-8D76-BAEF96470C4F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931547267" sldId="310"/>
            <ac:inkMk id="5" creationId="{CE1711B0-501D-4C3B-8561-4AC263339721}"/>
          </ac:inkMkLst>
        </pc:inkChg>
      </pc:sldChg>
      <pc:sldChg chg="addSp modSp">
        <pc:chgData name="정근채" userId="bf3f9740-ba12-4a95-bdcd-7a89d0b0b3a3" providerId="ADAL" clId="{ECA0D414-54F8-43B2-89C3-817DF6AE8D59}" dt="2020-12-28T09:02:06.513" v="10"/>
        <pc:sldMkLst>
          <pc:docMk/>
          <pc:sldMk cId="1700243157" sldId="311"/>
        </pc:sldMkLst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1700243157" sldId="311"/>
            <ac:picMk id="11" creationId="{31D72EF8-B1A4-42E2-9038-7E174B5095E6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1700243157" sldId="311"/>
            <ac:inkMk id="3" creationId="{988B6E53-0D83-441F-A388-F089FEDC8656}"/>
          </ac:inkMkLst>
        </pc:inkChg>
      </pc:sldChg>
      <pc:sldChg chg="addSp modSp">
        <pc:chgData name="정근채" userId="bf3f9740-ba12-4a95-bdcd-7a89d0b0b3a3" providerId="ADAL" clId="{ECA0D414-54F8-43B2-89C3-817DF6AE8D59}" dt="2020-12-28T09:02:06.513" v="10"/>
        <pc:sldMkLst>
          <pc:docMk/>
          <pc:sldMk cId="3645585853" sldId="312"/>
        </pc:sldMkLst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3645585853" sldId="312"/>
            <ac:picMk id="5" creationId="{2F4D153D-6DDA-47DD-B3D8-4A50504C7F98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3645585853" sldId="312"/>
            <ac:inkMk id="3" creationId="{FF2B1D8B-92F3-4D7F-B32A-FFBDB5776624}"/>
          </ac:inkMkLst>
        </pc:inkChg>
      </pc:sldChg>
      <pc:sldChg chg="addSp modSp">
        <pc:chgData name="정근채" userId="bf3f9740-ba12-4a95-bdcd-7a89d0b0b3a3" providerId="ADAL" clId="{ECA0D414-54F8-43B2-89C3-817DF6AE8D59}" dt="2020-12-28T09:02:06.513" v="10"/>
        <pc:sldMkLst>
          <pc:docMk/>
          <pc:sldMk cId="1310051584" sldId="313"/>
        </pc:sldMkLst>
        <pc:picChg chg="add mod">
          <ac:chgData name="정근채" userId="bf3f9740-ba12-4a95-bdcd-7a89d0b0b3a3" providerId="ADAL" clId="{ECA0D414-54F8-43B2-89C3-817DF6AE8D59}" dt="2020-12-28T09:02:06.513" v="10"/>
          <ac:picMkLst>
            <pc:docMk/>
            <pc:sldMk cId="1310051584" sldId="313"/>
            <ac:picMk id="12" creationId="{8DA9AA2E-44B6-4F1F-B8C7-66C1D1D898C1}"/>
          </ac:picMkLst>
        </pc:picChg>
        <pc:inkChg chg="add">
          <ac:chgData name="정근채" userId="bf3f9740-ba12-4a95-bdcd-7a89d0b0b3a3" providerId="ADAL" clId="{ECA0D414-54F8-43B2-89C3-817DF6AE8D59}" dt="2020-12-28T09:02:06.513" v="10"/>
          <ac:inkMkLst>
            <pc:docMk/>
            <pc:sldMk cId="1310051584" sldId="313"/>
            <ac:inkMk id="3" creationId="{4075B5C1-7D63-46B6-8975-F69B120D4C4F}"/>
          </ac:inkMkLst>
        </pc:inkChg>
      </pc:sldChg>
      <pc:sldChg chg="addSp modSp">
        <pc:chgData name="정근채" userId="bf3f9740-ba12-4a95-bdcd-7a89d0b0b3a3" providerId="ADAL" clId="{ECA0D414-54F8-43B2-89C3-817DF6AE8D59}" dt="2020-12-28T07:43:46.993" v="1"/>
        <pc:sldMkLst>
          <pc:docMk/>
          <pc:sldMk cId="2838847201" sldId="315"/>
        </pc:sldMkLst>
        <pc:picChg chg="add mod">
          <ac:chgData name="정근채" userId="bf3f9740-ba12-4a95-bdcd-7a89d0b0b3a3" providerId="ADAL" clId="{ECA0D414-54F8-43B2-89C3-817DF6AE8D59}" dt="2020-12-28T07:43:46.993" v="1"/>
          <ac:picMkLst>
            <pc:docMk/>
            <pc:sldMk cId="2838847201" sldId="315"/>
            <ac:picMk id="9" creationId="{DC9F98E7-F825-43A7-A98F-A3144E1C1352}"/>
          </ac:picMkLst>
        </pc:picChg>
        <pc:inkChg chg="add">
          <ac:chgData name="정근채" userId="bf3f9740-ba12-4a95-bdcd-7a89d0b0b3a3" providerId="ADAL" clId="{ECA0D414-54F8-43B2-89C3-817DF6AE8D59}" dt="2020-12-28T07:43:46.993" v="1"/>
          <ac:inkMkLst>
            <pc:docMk/>
            <pc:sldMk cId="2838847201" sldId="315"/>
            <ac:inkMk id="8" creationId="{B1C02340-FE0E-420E-A95D-92BD164A3FB3}"/>
          </ac:inkMkLst>
        </pc:inkChg>
      </pc:sldChg>
      <pc:sldChg chg="addSp modSp">
        <pc:chgData name="정근채" userId="bf3f9740-ba12-4a95-bdcd-7a89d0b0b3a3" providerId="ADAL" clId="{ECA0D414-54F8-43B2-89C3-817DF6AE8D59}" dt="2020-12-28T07:43:46.993" v="1"/>
        <pc:sldMkLst>
          <pc:docMk/>
          <pc:sldMk cId="4227615200" sldId="316"/>
        </pc:sldMkLst>
        <pc:picChg chg="add mod">
          <ac:chgData name="정근채" userId="bf3f9740-ba12-4a95-bdcd-7a89d0b0b3a3" providerId="ADAL" clId="{ECA0D414-54F8-43B2-89C3-817DF6AE8D59}" dt="2020-12-28T07:43:46.993" v="1"/>
          <ac:picMkLst>
            <pc:docMk/>
            <pc:sldMk cId="4227615200" sldId="316"/>
            <ac:picMk id="6" creationId="{CC9B01E7-6733-4D78-80F5-E112B281FFEE}"/>
          </ac:picMkLst>
        </pc:picChg>
        <pc:inkChg chg="add">
          <ac:chgData name="정근채" userId="bf3f9740-ba12-4a95-bdcd-7a89d0b0b3a3" providerId="ADAL" clId="{ECA0D414-54F8-43B2-89C3-817DF6AE8D59}" dt="2020-12-28T07:43:46.993" v="1"/>
          <ac:inkMkLst>
            <pc:docMk/>
            <pc:sldMk cId="4227615200" sldId="316"/>
            <ac:inkMk id="3" creationId="{D870B4D0-7046-45D7-91B5-35CC010AAACD}"/>
          </ac:inkMkLst>
        </pc:inkChg>
      </pc:sldChg>
      <pc:sldChg chg="addSp modSp">
        <pc:chgData name="정근채" userId="bf3f9740-ba12-4a95-bdcd-7a89d0b0b3a3" providerId="ADAL" clId="{ECA0D414-54F8-43B2-89C3-817DF6AE8D59}" dt="2020-12-28T07:43:46.993" v="1"/>
        <pc:sldMkLst>
          <pc:docMk/>
          <pc:sldMk cId="2532696036" sldId="317"/>
        </pc:sldMkLst>
        <pc:picChg chg="add mod">
          <ac:chgData name="정근채" userId="bf3f9740-ba12-4a95-bdcd-7a89d0b0b3a3" providerId="ADAL" clId="{ECA0D414-54F8-43B2-89C3-817DF6AE8D59}" dt="2020-12-28T07:43:46.993" v="1"/>
          <ac:picMkLst>
            <pc:docMk/>
            <pc:sldMk cId="2532696036" sldId="317"/>
            <ac:picMk id="13" creationId="{88694E14-9F6C-48B3-81A1-BDE18D982493}"/>
          </ac:picMkLst>
        </pc:picChg>
        <pc:inkChg chg="add">
          <ac:chgData name="정근채" userId="bf3f9740-ba12-4a95-bdcd-7a89d0b0b3a3" providerId="ADAL" clId="{ECA0D414-54F8-43B2-89C3-817DF6AE8D59}" dt="2020-12-28T07:43:46.993" v="1"/>
          <ac:inkMkLst>
            <pc:docMk/>
            <pc:sldMk cId="2532696036" sldId="317"/>
            <ac:inkMk id="5" creationId="{5588683A-D409-4EBD-835F-36FE72AC4ACB}"/>
          </ac:inkMkLst>
        </pc:inkChg>
      </pc:sldChg>
      <pc:sldChg chg="addSp modSp">
        <pc:chgData name="정근채" userId="bf3f9740-ba12-4a95-bdcd-7a89d0b0b3a3" providerId="ADAL" clId="{ECA0D414-54F8-43B2-89C3-817DF6AE8D59}" dt="2020-12-28T07:43:46.993" v="1"/>
        <pc:sldMkLst>
          <pc:docMk/>
          <pc:sldMk cId="860014456" sldId="318"/>
        </pc:sldMkLst>
        <pc:picChg chg="add mod">
          <ac:chgData name="정근채" userId="bf3f9740-ba12-4a95-bdcd-7a89d0b0b3a3" providerId="ADAL" clId="{ECA0D414-54F8-43B2-89C3-817DF6AE8D59}" dt="2020-12-28T07:43:46.993" v="1"/>
          <ac:picMkLst>
            <pc:docMk/>
            <pc:sldMk cId="860014456" sldId="318"/>
            <ac:picMk id="5" creationId="{26400085-AB49-4665-B00A-02D659014568}"/>
          </ac:picMkLst>
        </pc:picChg>
        <pc:inkChg chg="add">
          <ac:chgData name="정근채" userId="bf3f9740-ba12-4a95-bdcd-7a89d0b0b3a3" providerId="ADAL" clId="{ECA0D414-54F8-43B2-89C3-817DF6AE8D59}" dt="2020-12-28T07:43:46.993" v="1"/>
          <ac:inkMkLst>
            <pc:docMk/>
            <pc:sldMk cId="860014456" sldId="318"/>
            <ac:inkMk id="3" creationId="{91C3757C-28CC-46E1-8B06-B027D9584461}"/>
          </ac:inkMkLst>
        </pc:inkChg>
      </pc:sldChg>
      <pc:sldChg chg="addSp modSp">
        <pc:chgData name="정근채" userId="bf3f9740-ba12-4a95-bdcd-7a89d0b0b3a3" providerId="ADAL" clId="{ECA0D414-54F8-43B2-89C3-817DF6AE8D59}" dt="2020-12-28T07:50:12.501" v="2"/>
        <pc:sldMkLst>
          <pc:docMk/>
          <pc:sldMk cId="1143118194" sldId="319"/>
        </pc:sldMkLst>
        <pc:picChg chg="add mod">
          <ac:chgData name="정근채" userId="bf3f9740-ba12-4a95-bdcd-7a89d0b0b3a3" providerId="ADAL" clId="{ECA0D414-54F8-43B2-89C3-817DF6AE8D59}" dt="2020-12-28T07:50:12.501" v="2"/>
          <ac:picMkLst>
            <pc:docMk/>
            <pc:sldMk cId="1143118194" sldId="319"/>
            <ac:picMk id="8" creationId="{F1665A64-7D89-40D1-BFF7-7A13E20209F2}"/>
          </ac:picMkLst>
        </pc:picChg>
        <pc:inkChg chg="add">
          <ac:chgData name="정근채" userId="bf3f9740-ba12-4a95-bdcd-7a89d0b0b3a3" providerId="ADAL" clId="{ECA0D414-54F8-43B2-89C3-817DF6AE8D59}" dt="2020-12-28T07:50:12.501" v="2"/>
          <ac:inkMkLst>
            <pc:docMk/>
            <pc:sldMk cId="1143118194" sldId="319"/>
            <ac:inkMk id="7" creationId="{722B9195-C22D-49A0-AC91-E557DDE2000E}"/>
          </ac:inkMkLst>
        </pc:inkChg>
      </pc:sldChg>
      <pc:sldChg chg="addSp modSp">
        <pc:chgData name="정근채" userId="bf3f9740-ba12-4a95-bdcd-7a89d0b0b3a3" providerId="ADAL" clId="{ECA0D414-54F8-43B2-89C3-817DF6AE8D59}" dt="2020-12-28T08:17:44.015" v="5"/>
        <pc:sldMkLst>
          <pc:docMk/>
          <pc:sldMk cId="2412966524" sldId="320"/>
        </pc:sldMkLst>
        <pc:picChg chg="add mod">
          <ac:chgData name="정근채" userId="bf3f9740-ba12-4a95-bdcd-7a89d0b0b3a3" providerId="ADAL" clId="{ECA0D414-54F8-43B2-89C3-817DF6AE8D59}" dt="2020-12-28T08:17:44.015" v="5"/>
          <ac:picMkLst>
            <pc:docMk/>
            <pc:sldMk cId="2412966524" sldId="320"/>
            <ac:picMk id="14" creationId="{AFD92923-33EA-456D-B014-B4BCFFC844C6}"/>
          </ac:picMkLst>
        </pc:picChg>
        <pc:inkChg chg="add">
          <ac:chgData name="정근채" userId="bf3f9740-ba12-4a95-bdcd-7a89d0b0b3a3" providerId="ADAL" clId="{ECA0D414-54F8-43B2-89C3-817DF6AE8D59}" dt="2020-12-28T08:17:44.015" v="5"/>
          <ac:inkMkLst>
            <pc:docMk/>
            <pc:sldMk cId="2412966524" sldId="320"/>
            <ac:inkMk id="7" creationId="{721F4EE5-C8B4-4D25-B786-24E7283FE0EE}"/>
          </ac:inkMkLst>
        </pc:inkChg>
      </pc:sldChg>
      <pc:sldChg chg="addSp modSp">
        <pc:chgData name="정근채" userId="bf3f9740-ba12-4a95-bdcd-7a89d0b0b3a3" providerId="ADAL" clId="{ECA0D414-54F8-43B2-89C3-817DF6AE8D59}" dt="2020-12-28T08:25:12.994" v="7"/>
        <pc:sldMkLst>
          <pc:docMk/>
          <pc:sldMk cId="2287910045" sldId="321"/>
        </pc:sldMkLst>
        <pc:picChg chg="add mod">
          <ac:chgData name="정근채" userId="bf3f9740-ba12-4a95-bdcd-7a89d0b0b3a3" providerId="ADAL" clId="{ECA0D414-54F8-43B2-89C3-817DF6AE8D59}" dt="2020-12-28T08:25:12.994" v="7"/>
          <ac:picMkLst>
            <pc:docMk/>
            <pc:sldMk cId="2287910045" sldId="321"/>
            <ac:picMk id="10" creationId="{2B4FF38B-7291-4BEA-8F62-88559D6C3E77}"/>
          </ac:picMkLst>
        </pc:picChg>
        <pc:inkChg chg="add">
          <ac:chgData name="정근채" userId="bf3f9740-ba12-4a95-bdcd-7a89d0b0b3a3" providerId="ADAL" clId="{ECA0D414-54F8-43B2-89C3-817DF6AE8D59}" dt="2020-12-28T08:25:12.994" v="7"/>
          <ac:inkMkLst>
            <pc:docMk/>
            <pc:sldMk cId="2287910045" sldId="321"/>
            <ac:inkMk id="5" creationId="{824C7F55-29FA-4EE2-8DB8-B8706E3A4390}"/>
          </ac:inkMkLst>
        </pc:inkChg>
      </pc:sldChg>
      <pc:sldChg chg="addSp delSp modSp">
        <pc:chgData name="정근채" userId="bf3f9740-ba12-4a95-bdcd-7a89d0b0b3a3" providerId="ADAL" clId="{ECA0D414-54F8-43B2-89C3-817DF6AE8D59}" dt="2020-12-28T08:36:24.583" v="8"/>
        <pc:sldMkLst>
          <pc:docMk/>
          <pc:sldMk cId="32328205" sldId="322"/>
        </pc:sldMkLst>
        <pc:picChg chg="add del mod">
          <ac:chgData name="정근채" userId="bf3f9740-ba12-4a95-bdcd-7a89d0b0b3a3" providerId="ADAL" clId="{ECA0D414-54F8-43B2-89C3-817DF6AE8D59}" dt="2020-12-28T08:36:24.583" v="8"/>
          <ac:picMkLst>
            <pc:docMk/>
            <pc:sldMk cId="32328205" sldId="322"/>
            <ac:picMk id="8" creationId="{61C1B618-0617-4F97-B7BF-1787BD6B2B9D}"/>
          </ac:picMkLst>
        </pc:picChg>
        <pc:picChg chg="add mod">
          <ac:chgData name="정근채" userId="bf3f9740-ba12-4a95-bdcd-7a89d0b0b3a3" providerId="ADAL" clId="{ECA0D414-54F8-43B2-89C3-817DF6AE8D59}" dt="2020-12-28T08:36:24.583" v="8"/>
          <ac:picMkLst>
            <pc:docMk/>
            <pc:sldMk cId="32328205" sldId="322"/>
            <ac:picMk id="10" creationId="{2506F277-CF71-4E6C-8AF4-17FF0F96A246}"/>
          </ac:picMkLst>
        </pc:picChg>
        <pc:inkChg chg="add del">
          <ac:chgData name="정근채" userId="bf3f9740-ba12-4a95-bdcd-7a89d0b0b3a3" providerId="ADAL" clId="{ECA0D414-54F8-43B2-89C3-817DF6AE8D59}" dt="2020-12-28T08:36:24.583" v="8"/>
          <ac:inkMkLst>
            <pc:docMk/>
            <pc:sldMk cId="32328205" sldId="322"/>
            <ac:inkMk id="6" creationId="{CD40EBEC-BAFE-4327-B3CA-07CFF296CF06}"/>
          </ac:inkMkLst>
        </pc:inkChg>
        <pc:inkChg chg="add">
          <ac:chgData name="정근채" userId="bf3f9740-ba12-4a95-bdcd-7a89d0b0b3a3" providerId="ADAL" clId="{ECA0D414-54F8-43B2-89C3-817DF6AE8D59}" dt="2020-12-28T08:36:24.583" v="8"/>
          <ac:inkMkLst>
            <pc:docMk/>
            <pc:sldMk cId="32328205" sldId="322"/>
            <ac:inkMk id="9" creationId="{A98FC12C-796D-4717-BF5B-7F79CCD157C0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15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EQUIPMENT PRODUCTIVITY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15.3 Cycle Time and Power Requirements (2/4)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22" y="1482166"/>
            <a:ext cx="7039881" cy="1886769"/>
          </a:xfrm>
        </p:spPr>
      </p:pic>
      <p:sp>
        <p:nvSpPr>
          <p:cNvPr id="8" name="직사각형 7"/>
          <p:cNvSpPr/>
          <p:nvPr/>
        </p:nvSpPr>
        <p:spPr>
          <a:xfrm>
            <a:off x="2558077" y="3368935"/>
            <a:ext cx="478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15.2 Factors influencing </a:t>
            </a:r>
            <a:r>
              <a:rPr lang="en-US" altLang="ko-KR" dirty="0">
                <a:solidFill>
                  <a:srgbClr val="FF0000"/>
                </a:solidFill>
              </a:rPr>
              <a:t>rolling resistance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내용 개체 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8" y="3872487"/>
            <a:ext cx="5537209" cy="211453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68294" y="6033186"/>
            <a:ext cx="852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FIGURE 15.3 </a:t>
            </a:r>
            <a:r>
              <a:rPr lang="en-US" altLang="ko-KR" dirty="0">
                <a:solidFill>
                  <a:srgbClr val="FF0000"/>
                </a:solidFill>
              </a:rPr>
              <a:t>Grade resistance</a:t>
            </a:r>
            <a:r>
              <a:rPr lang="en-US" altLang="ko-KR" dirty="0"/>
              <a:t>: (a) negative (resisting) force and (b) positive (aiding) force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021182" y="5185679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오르막에서 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ko-KR" altLang="en-US" sz="1200" b="1" dirty="0">
                <a:solidFill>
                  <a:srgbClr val="FF0000"/>
                </a:solidFill>
              </a:rPr>
              <a:t>더 큰 힘이 필요함</a:t>
            </a:r>
            <a:endParaRPr lang="ko-KR" altLang="en-US" sz="1200" b="1" dirty="0"/>
          </a:p>
        </p:txBody>
      </p:sp>
      <p:sp>
        <p:nvSpPr>
          <p:cNvPr id="12" name="직사각형 11"/>
          <p:cNvSpPr/>
          <p:nvPr/>
        </p:nvSpPr>
        <p:spPr>
          <a:xfrm>
            <a:off x="1490697" y="1482166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내부 마찰</a:t>
            </a:r>
            <a:endParaRPr lang="ko-KR" altLang="en-US" sz="1200" b="1" dirty="0"/>
          </a:p>
        </p:txBody>
      </p:sp>
      <p:sp>
        <p:nvSpPr>
          <p:cNvPr id="13" name="직사각형 12"/>
          <p:cNvSpPr/>
          <p:nvPr/>
        </p:nvSpPr>
        <p:spPr>
          <a:xfrm>
            <a:off x="2603439" y="148216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err="1">
                <a:solidFill>
                  <a:srgbClr val="FF0000"/>
                </a:solidFill>
              </a:rPr>
              <a:t>찌글어듬</a:t>
            </a:r>
            <a:endParaRPr lang="ko-KR" altLang="en-US" sz="1200" b="1" dirty="0"/>
          </a:p>
        </p:txBody>
      </p:sp>
      <p:sp>
        <p:nvSpPr>
          <p:cNvPr id="14" name="직사각형 13"/>
          <p:cNvSpPr/>
          <p:nvPr/>
        </p:nvSpPr>
        <p:spPr>
          <a:xfrm>
            <a:off x="4021477" y="1482166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파묻힘</a:t>
            </a:r>
            <a:endParaRPr lang="ko-KR" altLang="en-US" sz="1200" b="1" dirty="0"/>
          </a:p>
        </p:txBody>
      </p:sp>
      <p:sp>
        <p:nvSpPr>
          <p:cNvPr id="15" name="직사각형 14"/>
          <p:cNvSpPr/>
          <p:nvPr/>
        </p:nvSpPr>
        <p:spPr>
          <a:xfrm>
            <a:off x="6362602" y="1486923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적재 하중</a:t>
            </a:r>
            <a:endParaRPr lang="ko-KR" altLang="en-US" sz="1200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E34F372-985C-4ECE-8EBE-C07678312DFA}"/>
              </a:ext>
            </a:extLst>
          </p:cNvPr>
          <p:cNvSpPr/>
          <p:nvPr/>
        </p:nvSpPr>
        <p:spPr>
          <a:xfrm>
            <a:off x="7337668" y="3433905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(4</a:t>
            </a:r>
            <a:r>
              <a:rPr lang="ko-KR" altLang="en-US" sz="1200" b="1" dirty="0">
                <a:solidFill>
                  <a:srgbClr val="FF0000"/>
                </a:solidFill>
              </a:rPr>
              <a:t>개 요인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회전저항의 크기 결정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)</a:t>
            </a:r>
            <a:endParaRPr lang="ko-KR" altLang="en-US" sz="120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4B59B13-0F94-43C1-B97A-9B2C42893BF7}"/>
              </a:ext>
            </a:extLst>
          </p:cNvPr>
          <p:cNvSpPr/>
          <p:nvPr/>
        </p:nvSpPr>
        <p:spPr>
          <a:xfrm>
            <a:off x="7262328" y="4978705"/>
            <a:ext cx="2643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노면 경사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경사저항의 크기 결정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)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7259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15.3 Cycle Time and Power Requirements (3/4)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rule of thumb states that the </a:t>
            </a:r>
            <a:r>
              <a:rPr lang="en-US" altLang="ko-KR" sz="1800" dirty="0">
                <a:solidFill>
                  <a:srgbClr val="FF0000"/>
                </a:solidFill>
              </a:rPr>
              <a:t>RR</a:t>
            </a:r>
            <a:r>
              <a:rPr lang="en-US" altLang="ko-KR" sz="1800" dirty="0"/>
              <a:t> is approximately </a:t>
            </a:r>
            <a:r>
              <a:rPr lang="en-US" altLang="ko-KR" sz="1800" dirty="0">
                <a:solidFill>
                  <a:srgbClr val="FF0000"/>
                </a:solidFill>
              </a:rPr>
              <a:t>40 </a:t>
            </a:r>
            <a:r>
              <a:rPr lang="en-US" altLang="ko-KR" sz="1800" dirty="0" err="1">
                <a:solidFill>
                  <a:srgbClr val="FF0000"/>
                </a:solidFill>
              </a:rPr>
              <a:t>lbs</a:t>
            </a:r>
            <a:r>
              <a:rPr lang="en-US" altLang="ko-KR" sz="1800" dirty="0">
                <a:solidFill>
                  <a:srgbClr val="FF0000"/>
                </a:solidFill>
              </a:rPr>
              <a:t>/ton plus 30 </a:t>
            </a:r>
            <a:r>
              <a:rPr lang="en-US" altLang="ko-KR" sz="1800" dirty="0" err="1">
                <a:solidFill>
                  <a:srgbClr val="FF0000"/>
                </a:solidFill>
              </a:rPr>
              <a:t>lbs</a:t>
            </a:r>
            <a:r>
              <a:rPr lang="en-US" altLang="ko-KR" sz="1800" dirty="0">
                <a:solidFill>
                  <a:srgbClr val="FF0000"/>
                </a:solidFill>
              </a:rPr>
              <a:t>/ton for each inch of penetration </a:t>
            </a:r>
            <a:r>
              <a:rPr lang="en-US" altLang="ko-KR" sz="1800" dirty="0"/>
              <a:t>of the surface under wheeled traffic. 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If the estimated deflection is</a:t>
            </a:r>
            <a:r>
              <a:rPr lang="en-US" altLang="ko-KR" sz="1800" dirty="0">
                <a:solidFill>
                  <a:srgbClr val="FF0000"/>
                </a:solidFill>
              </a:rPr>
              <a:t> 2 inches</a:t>
            </a:r>
            <a:r>
              <a:rPr lang="en-US" altLang="ko-KR" sz="1800" dirty="0"/>
              <a:t> and the weight on the wheels of a hauler is </a:t>
            </a:r>
            <a:r>
              <a:rPr lang="en-US" altLang="ko-KR" sz="1800" dirty="0">
                <a:solidFill>
                  <a:srgbClr val="FF0000"/>
                </a:solidFill>
              </a:rPr>
              <a:t>70 tons</a:t>
            </a:r>
            <a:r>
              <a:rPr lang="en-US" altLang="ko-KR" sz="1800" dirty="0"/>
              <a:t>, we can calculate the approximate </a:t>
            </a:r>
            <a:r>
              <a:rPr lang="en-US" altLang="ko-KR" sz="1800" dirty="0">
                <a:solidFill>
                  <a:srgbClr val="FF0000"/>
                </a:solidFill>
              </a:rPr>
              <a:t>RR</a:t>
            </a:r>
            <a:r>
              <a:rPr lang="en-US" altLang="ko-KR" sz="1800" dirty="0"/>
              <a:t> as: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altLang="ko-KR" sz="1800" dirty="0"/>
              <a:t>RR = [40 + 2(30)] lb/ton × 70 tons = 7,000 lb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altLang="ko-KR" sz="1800" dirty="0"/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A slope rises 6 feet in 100 feet of horizontal distance, the </a:t>
            </a:r>
            <a:r>
              <a:rPr lang="en-US" altLang="ko-KR" sz="1800" dirty="0">
                <a:solidFill>
                  <a:srgbClr val="FF0000"/>
                </a:solidFill>
              </a:rPr>
              <a:t>percent grade is 6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경사 </a:t>
            </a:r>
            <a:r>
              <a:rPr lang="en-US" altLang="ko-KR" sz="1800" dirty="0">
                <a:solidFill>
                  <a:srgbClr val="0000FF"/>
                </a:solidFill>
              </a:rPr>
              <a:t>: 6%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Percent grade is used to calculate the</a:t>
            </a:r>
            <a:r>
              <a:rPr lang="en-US" altLang="ko-KR" sz="1800" dirty="0">
                <a:solidFill>
                  <a:srgbClr val="FF0000"/>
                </a:solidFill>
              </a:rPr>
              <a:t> GR</a:t>
            </a:r>
            <a:r>
              <a:rPr lang="en-US" altLang="ko-KR" sz="1800" dirty="0"/>
              <a:t> using the following relationship: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GR = percent grade × 20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/(ton × % grade) × weight on wheels(tons)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altLang="ko-KR" sz="1800" dirty="0"/>
              <a:t>GR = 6% grade × 20 lb/(ton × % grade) × 70 tons = 8,400 lb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altLang="ko-KR" sz="1800" dirty="0"/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Power required = RR + GR = 7,000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 + 8,400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 = 15,400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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오르막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Power required = RR − GR = 7,000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 − 8,400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 = − 1,400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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내리막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1721224" y="2067005"/>
            <a:ext cx="4433687" cy="92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2082373" y="2581835"/>
            <a:ext cx="1582912" cy="4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2320578" y="2074689"/>
            <a:ext cx="5294299" cy="92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H="1">
            <a:off x="3611497" y="2604887"/>
            <a:ext cx="5063777" cy="4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7193609" y="455006"/>
            <a:ext cx="2552130" cy="1303151"/>
            <a:chOff x="5131650" y="2919933"/>
            <a:chExt cx="4093313" cy="209009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10662" y="2919933"/>
              <a:ext cx="2614301" cy="2090097"/>
            </a:xfrm>
            <a:prstGeom prst="rect">
              <a:avLst/>
            </a:prstGeom>
          </p:spPr>
        </p:pic>
        <p:cxnSp>
          <p:nvCxnSpPr>
            <p:cNvPr id="17" name="직선 연결선 16"/>
            <p:cNvCxnSpPr/>
            <p:nvPr/>
          </p:nvCxnSpPr>
          <p:spPr>
            <a:xfrm>
              <a:off x="6024282" y="4338436"/>
              <a:ext cx="13523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024282" y="4541264"/>
              <a:ext cx="248194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6431536" y="4326111"/>
              <a:ext cx="0" cy="222837"/>
            </a:xfrm>
            <a:prstGeom prst="line">
              <a:avLst/>
            </a:prstGeom>
            <a:ln w="3175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>
            <a:xfrm>
              <a:off x="5131650" y="4164997"/>
              <a:ext cx="78258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solidFill>
                    <a:srgbClr val="FF0000"/>
                  </a:solidFill>
                </a:rPr>
                <a:t>2 inches</a:t>
              </a:r>
              <a:endParaRPr lang="ko-KR" altLang="en-US" sz="1400" dirty="0"/>
            </a:p>
          </p:txBody>
        </p:sp>
      </p:grpSp>
      <p:cxnSp>
        <p:nvCxnSpPr>
          <p:cNvPr id="33" name="직선 화살표 연결선 32"/>
          <p:cNvCxnSpPr/>
          <p:nvPr/>
        </p:nvCxnSpPr>
        <p:spPr>
          <a:xfrm flipH="1">
            <a:off x="1659751" y="3903489"/>
            <a:ext cx="6308592" cy="81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H="1">
            <a:off x="5056094" y="2635624"/>
            <a:ext cx="3672968" cy="205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212572" y="1507699"/>
            <a:ext cx="2380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0000FF"/>
                </a:solidFill>
              </a:rPr>
              <a:t>회전저항은</a:t>
            </a:r>
            <a:r>
              <a:rPr lang="ko-KR" altLang="en-US" sz="1000" b="1" dirty="0">
                <a:solidFill>
                  <a:srgbClr val="0000FF"/>
                </a:solidFill>
              </a:rPr>
              <a:t> 바퀴가 잠기는 높이에 비례</a:t>
            </a:r>
            <a:endParaRPr lang="ko-KR" altLang="en-US" sz="11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90DCE76-CC31-4685-BDFE-0449B21F61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32" y="2430901"/>
            <a:ext cx="862281" cy="11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6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15.3 Cycle Time and Power Requirements (4/4)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77" y="1746364"/>
            <a:ext cx="6300745" cy="2490763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96" y="4292802"/>
            <a:ext cx="6666100" cy="20635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755535" y="4804193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경사 저항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338446" y="4804193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회전 저항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877216" y="5081234"/>
            <a:ext cx="455503" cy="1265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335948" y="2184202"/>
            <a:ext cx="238204" cy="1978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11928" y="2506932"/>
            <a:ext cx="238204" cy="1978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551629" y="2011775"/>
            <a:ext cx="238204" cy="1978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5540949" y="2347935"/>
            <a:ext cx="238204" cy="1978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790362" y="2175507"/>
            <a:ext cx="238204" cy="1978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520845" y="2184202"/>
            <a:ext cx="182859" cy="19784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829535" y="2018590"/>
            <a:ext cx="225484" cy="19784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293093" y="5081234"/>
            <a:ext cx="595028" cy="126577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11928" y="6404128"/>
            <a:ext cx="2824812" cy="340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ko-KR" sz="1000" b="1" dirty="0">
                <a:solidFill>
                  <a:srgbClr val="0000FF"/>
                </a:solidFill>
              </a:rPr>
              <a:t>GR = # % grade × 20 lb/(ton × % grade) × 70 tons</a:t>
            </a:r>
          </a:p>
          <a:p>
            <a:pPr>
              <a:lnSpc>
                <a:spcPct val="80000"/>
              </a:lnSpc>
            </a:pPr>
            <a:r>
              <a:rPr lang="fr-FR" altLang="ko-KR" sz="1000" b="1" dirty="0">
                <a:solidFill>
                  <a:srgbClr val="FF0000"/>
                </a:solidFill>
              </a:rPr>
              <a:t>RR = # lb/ton × 70 tons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0DC231A-58F1-45B2-9D03-4AC69B4B3A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9943" y="1782063"/>
            <a:ext cx="862281" cy="11317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F3F57-E380-4A09-900A-BF176E80E3CC}"/>
              </a:ext>
            </a:extLst>
          </p:cNvPr>
          <p:cNvSpPr txBox="1"/>
          <p:nvPr/>
        </p:nvSpPr>
        <p:spPr>
          <a:xfrm>
            <a:off x="8103269" y="1486002"/>
            <a:ext cx="1067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FF0000"/>
                </a:solidFill>
              </a:rPr>
              <a:t>70 tons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13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15.4 Power Available (1/3) </a:t>
            </a:r>
            <a:r>
              <a:rPr lang="ko-KR" altLang="en-US" sz="1400" dirty="0">
                <a:solidFill>
                  <a:srgbClr val="0000FF"/>
                </a:solidFill>
              </a:rPr>
              <a:t>가용 출력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power available is controlled by the </a:t>
            </a:r>
            <a:r>
              <a:rPr lang="en-US" altLang="ko-KR" sz="1800" dirty="0">
                <a:solidFill>
                  <a:srgbClr val="FF0000"/>
                </a:solidFill>
              </a:rPr>
              <a:t>engine size</a:t>
            </a:r>
            <a:r>
              <a:rPr lang="en-US" altLang="ko-KR" sz="1800" dirty="0"/>
              <a:t> of the equipment and the </a:t>
            </a:r>
            <a:r>
              <a:rPr lang="en-US" altLang="ko-KR" sz="1800" dirty="0">
                <a:solidFill>
                  <a:srgbClr val="FF0000"/>
                </a:solidFill>
              </a:rPr>
              <a:t>drive train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동력 </a:t>
            </a:r>
            <a:r>
              <a:rPr lang="ko-KR" altLang="en-US" sz="1400" dirty="0" err="1">
                <a:solidFill>
                  <a:srgbClr val="0000FF"/>
                </a:solidFill>
              </a:rPr>
              <a:t>전달축</a:t>
            </a:r>
            <a:r>
              <a:rPr lang="en-US" altLang="ko-KR" sz="1400" dirty="0">
                <a:solidFill>
                  <a:srgbClr val="0000FF"/>
                </a:solidFill>
              </a:rPr>
              <a:t>). </a:t>
            </a:r>
            <a:r>
              <a:rPr lang="ko-KR" altLang="en-US" sz="1400" dirty="0">
                <a:solidFill>
                  <a:srgbClr val="0000FF"/>
                </a:solidFill>
              </a:rPr>
              <a:t>가용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출력 결정 요인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엔진 크기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기어 비율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2812557"/>
            <a:ext cx="5932005" cy="354379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737327" y="25237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</a:rPr>
              <a:t>정상출력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74134" y="25237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</a:rPr>
              <a:t>최대출력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002683" y="4310742"/>
            <a:ext cx="53789" cy="537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001403" y="4601454"/>
            <a:ext cx="53789" cy="537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88731" y="2915148"/>
            <a:ext cx="1978707" cy="273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47" y="3912519"/>
            <a:ext cx="2786382" cy="209679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947013" y="3389299"/>
            <a:ext cx="2469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dirty="0">
                <a:solidFill>
                  <a:srgbClr val="0000FF"/>
                </a:solidFill>
              </a:rPr>
              <a:t>10,000 </a:t>
            </a:r>
            <a:r>
              <a:rPr lang="en-US" altLang="ko-KR" sz="1400" dirty="0" err="1">
                <a:solidFill>
                  <a:srgbClr val="0000FF"/>
                </a:solidFill>
              </a:rPr>
              <a:t>lb</a:t>
            </a:r>
            <a:r>
              <a:rPr lang="ko-KR" altLang="en-US" sz="1400" dirty="0">
                <a:solidFill>
                  <a:srgbClr val="0000FF"/>
                </a:solidFill>
              </a:rPr>
              <a:t>의 출력이 필요할 때 최대 가능 속도는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192257" y="5112781"/>
            <a:ext cx="490537" cy="273726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7709" y="25237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</a:rPr>
              <a:t>전진속도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98418" y="25237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</a:rPr>
              <a:t>후진속도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95475" y="252373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rgbClr val="FF0000"/>
                </a:solidFill>
              </a:rPr>
              <a:t>기어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3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32" y="273805"/>
            <a:ext cx="3699244" cy="7558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15.4 Power Available</a:t>
            </a:r>
            <a:br>
              <a:rPr lang="en-US" altLang="ko-KR" sz="3200" dirty="0"/>
            </a:br>
            <a:r>
              <a:rPr lang="en-US" altLang="ko-KR" sz="3200" dirty="0"/>
              <a:t>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2731" y="6352145"/>
            <a:ext cx="874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FIGURE 15.5 Gear requirements chart for 35-ton off-highway truck (Caterpillar Tractor Co.)</a:t>
            </a:r>
            <a:endParaRPr lang="ko-KR" altLang="en-US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4" y="1299819"/>
            <a:ext cx="7389925" cy="5054430"/>
          </a:xfrm>
        </p:spPr>
      </p:pic>
      <p:sp>
        <p:nvSpPr>
          <p:cNvPr id="8" name="직사각형 7"/>
          <p:cNvSpPr/>
          <p:nvPr/>
        </p:nvSpPr>
        <p:spPr>
          <a:xfrm>
            <a:off x="1954428" y="417580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소요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 err="1">
                <a:solidFill>
                  <a:srgbClr val="0000FF"/>
                </a:solidFill>
              </a:rPr>
              <a:t>구동력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583463"/>
            <a:ext cx="246948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FF0000"/>
                </a:solidFill>
              </a:rPr>
              <a:t>35-ton, off-highway truck</a:t>
            </a:r>
          </a:p>
          <a:p>
            <a:pPr>
              <a:spcBef>
                <a:spcPts val="600"/>
              </a:spcBef>
            </a:pPr>
            <a:r>
              <a:rPr lang="ko-KR" altLang="en-US" sz="1400" dirty="0">
                <a:solidFill>
                  <a:srgbClr val="FF0000"/>
                </a:solidFill>
              </a:rPr>
              <a:t>경로 선택 문제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ko-KR" altLang="en-US" sz="1400" dirty="0">
                <a:solidFill>
                  <a:srgbClr val="0000FF"/>
                </a:solidFill>
              </a:rPr>
              <a:t>경로 </a:t>
            </a:r>
            <a:r>
              <a:rPr lang="en-US" altLang="ko-KR" sz="1400" dirty="0">
                <a:solidFill>
                  <a:srgbClr val="0000FF"/>
                </a:solidFill>
              </a:rPr>
              <a:t>#1: </a:t>
            </a:r>
          </a:p>
          <a:p>
            <a:pPr>
              <a:spcBef>
                <a:spcPts val="600"/>
              </a:spcBef>
            </a:pPr>
            <a:r>
              <a:rPr lang="en-US" altLang="ko-KR" sz="1400" dirty="0">
                <a:solidFill>
                  <a:srgbClr val="0000FF"/>
                </a:solidFill>
              </a:rPr>
              <a:t>4.6 miles (24,344 feet)</a:t>
            </a:r>
          </a:p>
          <a:p>
            <a:pPr>
              <a:spcBef>
                <a:spcPts val="600"/>
              </a:spcBef>
            </a:pPr>
            <a:r>
              <a:rPr lang="en-US" altLang="ko-KR" sz="1400" dirty="0">
                <a:solidFill>
                  <a:srgbClr val="0000FF"/>
                </a:solidFill>
              </a:rPr>
              <a:t>RR = 50lb/ton</a:t>
            </a:r>
          </a:p>
          <a:p>
            <a:pPr>
              <a:spcBef>
                <a:spcPts val="600"/>
              </a:spcBef>
            </a:pPr>
            <a:r>
              <a:rPr lang="ko-KR" altLang="en-US" sz="1400" dirty="0">
                <a:solidFill>
                  <a:srgbClr val="0000FF"/>
                </a:solidFill>
              </a:rPr>
              <a:t>경로 </a:t>
            </a:r>
            <a:r>
              <a:rPr lang="en-US" altLang="ko-KR" sz="1400" dirty="0">
                <a:solidFill>
                  <a:srgbClr val="0000FF"/>
                </a:solidFill>
              </a:rPr>
              <a:t>#2: </a:t>
            </a:r>
          </a:p>
          <a:p>
            <a:pPr>
              <a:spcBef>
                <a:spcPts val="600"/>
              </a:spcBef>
            </a:pPr>
            <a:r>
              <a:rPr lang="en-US" altLang="ko-KR" sz="1400" dirty="0">
                <a:solidFill>
                  <a:srgbClr val="0000FF"/>
                </a:solidFill>
              </a:rPr>
              <a:t>2.8 miles (14,784 feet)</a:t>
            </a:r>
          </a:p>
          <a:p>
            <a:pPr>
              <a:spcBef>
                <a:spcPts val="600"/>
              </a:spcBef>
            </a:pPr>
            <a:r>
              <a:rPr lang="en-US" altLang="ko-KR" sz="1400" dirty="0">
                <a:solidFill>
                  <a:srgbClr val="0000FF"/>
                </a:solidFill>
              </a:rPr>
              <a:t>RR = 90lb/ton</a:t>
            </a: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3957277" y="1645601"/>
            <a:ext cx="0" cy="459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5025358" y="1406178"/>
            <a:ext cx="0" cy="6992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525908" y="112238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Empty</a:t>
            </a:r>
          </a:p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56,000 </a:t>
            </a:r>
            <a:r>
              <a:rPr lang="en-US" altLang="ko-KR" sz="1400" dirty="0" err="1">
                <a:solidFill>
                  <a:srgbClr val="FF0000"/>
                </a:solidFill>
              </a:rPr>
              <a:t>lb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36646" y="88085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Loaded</a:t>
            </a:r>
          </a:p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126,000 </a:t>
            </a:r>
            <a:r>
              <a:rPr lang="en-US" altLang="ko-KR" sz="1400" dirty="0" err="1">
                <a:solidFill>
                  <a:srgbClr val="FF0000"/>
                </a:solidFill>
              </a:rPr>
              <a:t>lb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4310743" y="1252497"/>
            <a:ext cx="307361" cy="230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957276" y="362394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400" dirty="0">
                <a:solidFill>
                  <a:srgbClr val="FF0000"/>
                </a:solidFill>
              </a:rPr>
              <a:t>+70,000 </a:t>
            </a:r>
            <a:r>
              <a:rPr lang="en-US" altLang="ko-KR" sz="1400" dirty="0" err="1">
                <a:solidFill>
                  <a:srgbClr val="FF0000"/>
                </a:solidFill>
              </a:rPr>
              <a:t>lb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450117" y="617013"/>
            <a:ext cx="0" cy="780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887578" y="507147"/>
            <a:ext cx="144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200" b="1" dirty="0">
                <a:solidFill>
                  <a:srgbClr val="FF0000"/>
                </a:solidFill>
              </a:rPr>
              <a:t>2,500 </a:t>
            </a:r>
            <a:r>
              <a:rPr lang="en-US" altLang="ko-KR" sz="1200" b="1" dirty="0" err="1">
                <a:solidFill>
                  <a:srgbClr val="FF0000"/>
                </a:solidFill>
              </a:rPr>
              <a:t>lb</a:t>
            </a:r>
            <a:r>
              <a:rPr lang="en-US" altLang="ko-KR" sz="1200" b="1" dirty="0">
                <a:solidFill>
                  <a:srgbClr val="FF0000"/>
                </a:solidFill>
              </a:rPr>
              <a:t>, 41 mph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887579" y="742355"/>
            <a:ext cx="144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200" b="1" dirty="0">
                <a:solidFill>
                  <a:srgbClr val="FF0000"/>
                </a:solidFill>
              </a:rPr>
              <a:t>5,500 </a:t>
            </a:r>
            <a:r>
              <a:rPr lang="en-US" altLang="ko-KR" sz="1200" b="1" dirty="0" err="1">
                <a:solidFill>
                  <a:srgbClr val="FF0000"/>
                </a:solidFill>
              </a:rPr>
              <a:t>lb</a:t>
            </a:r>
            <a:r>
              <a:rPr lang="en-US" altLang="ko-KR" sz="1200" b="1" dirty="0">
                <a:solidFill>
                  <a:srgbClr val="FF0000"/>
                </a:solidFill>
              </a:rPr>
              <a:t>, 19 mph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369" y="1054709"/>
            <a:ext cx="3523209" cy="175019"/>
          </a:xfrm>
          <a:prstGeom prst="rect">
            <a:avLst/>
          </a:prstGeom>
        </p:spPr>
      </p:pic>
      <p:cxnSp>
        <p:nvCxnSpPr>
          <p:cNvPr id="28" name="직선 연결선 27"/>
          <p:cNvCxnSpPr/>
          <p:nvPr/>
        </p:nvCxnSpPr>
        <p:spPr>
          <a:xfrm>
            <a:off x="3150454" y="5179039"/>
            <a:ext cx="2750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150454" y="5386507"/>
            <a:ext cx="5962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5901338" y="5179039"/>
            <a:ext cx="0" cy="51483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9113264" y="5386507"/>
            <a:ext cx="0" cy="3073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5548984" y="5622635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400" dirty="0">
                <a:solidFill>
                  <a:srgbClr val="FF0000"/>
                </a:solidFill>
              </a:rPr>
              <a:t>19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mph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773528" y="5622635"/>
            <a:ext cx="739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400" dirty="0">
                <a:solidFill>
                  <a:srgbClr val="FF0000"/>
                </a:solidFill>
              </a:rPr>
              <a:t>41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mph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43" name="직선 연결선 42"/>
          <p:cNvCxnSpPr/>
          <p:nvPr/>
        </p:nvCxnSpPr>
        <p:spPr>
          <a:xfrm flipV="1">
            <a:off x="3957277" y="4986939"/>
            <a:ext cx="2389735" cy="384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V="1">
            <a:off x="3964961" y="5217460"/>
            <a:ext cx="2389735" cy="307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>
          <a:xfrm>
            <a:off x="6490254" y="4840734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FF0000"/>
                </a:solidFill>
              </a:rPr>
              <a:t>4.5%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490254" y="5085847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FF0000"/>
                </a:solidFill>
              </a:rPr>
              <a:t>2.5%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001369" y="5032689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FF0000"/>
                </a:solidFill>
              </a:rPr>
              <a:t>5,500 </a:t>
            </a:r>
            <a:r>
              <a:rPr lang="en-US" altLang="ko-KR" sz="1200" b="1" dirty="0" err="1">
                <a:solidFill>
                  <a:srgbClr val="FF0000"/>
                </a:solidFill>
              </a:rPr>
              <a:t>lb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001369" y="5248217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FF0000"/>
                </a:solidFill>
              </a:rPr>
              <a:t>2,500 </a:t>
            </a:r>
            <a:r>
              <a:rPr lang="en-US" altLang="ko-KR" sz="1200" b="1" dirty="0" err="1">
                <a:solidFill>
                  <a:srgbClr val="FF0000"/>
                </a:solidFill>
              </a:rPr>
              <a:t>lb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814335" y="486892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b="1" dirty="0">
                <a:solidFill>
                  <a:srgbClr val="0000FF"/>
                </a:solidFill>
                <a:sym typeface="Wingdings" panose="05000000000000000000" pitchFamily="2" charset="2"/>
              </a:rPr>
              <a:t>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834278" y="561375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b="1" dirty="0">
                <a:solidFill>
                  <a:srgbClr val="0000FF"/>
                </a:solidFill>
                <a:sym typeface="Wingdings" panose="05000000000000000000" pitchFamily="2" charset="2"/>
              </a:rPr>
              <a:t>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6159771" y="560820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b="1" dirty="0">
                <a:solidFill>
                  <a:srgbClr val="0000FF"/>
                </a:solidFill>
                <a:sym typeface="Wingdings" panose="05000000000000000000" pitchFamily="2" charset="2"/>
              </a:rPr>
              <a:t>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9342751" y="560820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b="1" dirty="0">
                <a:solidFill>
                  <a:srgbClr val="0000FF"/>
                </a:solidFill>
                <a:sym typeface="Wingdings" panose="05000000000000000000" pitchFamily="2" charset="2"/>
              </a:rPr>
              <a:t>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593355" y="95641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b="1" dirty="0">
                <a:solidFill>
                  <a:srgbClr val="0000FF"/>
                </a:solidFill>
                <a:sym typeface="Wingdings" panose="05000000000000000000" pitchFamily="2" charset="2"/>
              </a:rPr>
              <a:t>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6994391" y="550618"/>
            <a:ext cx="251653" cy="4483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7192255" y="983556"/>
            <a:ext cx="576303" cy="76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6470051" y="6153782"/>
            <a:ext cx="835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최대 속도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792427" y="53216"/>
            <a:ext cx="2752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rgbClr val="0000FF"/>
                </a:solidFill>
              </a:rPr>
              <a:t>회전저항을 경사저항으로 변환하는 식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834278" y="5032689"/>
            <a:ext cx="389850" cy="858560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6549621" y="4868922"/>
            <a:ext cx="604214" cy="470509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1711567" y="50983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b="1" dirty="0">
                <a:solidFill>
                  <a:srgbClr val="0000FF"/>
                </a:solidFill>
                <a:sym typeface="Wingdings" panose="05000000000000000000" pitchFamily="2" charset="2"/>
              </a:rPr>
              <a:t>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1758998" y="5081550"/>
            <a:ext cx="872520" cy="376929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5605517" y="5671570"/>
            <a:ext cx="4041054" cy="212699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FBAE18A-A0CC-46E1-9F07-0A17385374D8}"/>
              </a:ext>
            </a:extLst>
          </p:cNvPr>
          <p:cNvCxnSpPr/>
          <p:nvPr/>
        </p:nvCxnSpPr>
        <p:spPr>
          <a:xfrm>
            <a:off x="1608543" y="6654429"/>
            <a:ext cx="232271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6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15.4 Power Available</a:t>
            </a:r>
            <a:br>
              <a:rPr lang="en-US" altLang="ko-KR" sz="3200" dirty="0"/>
            </a:br>
            <a:r>
              <a:rPr lang="en-US" altLang="ko-KR" sz="3200" dirty="0"/>
              <a:t>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01768" y="6216094"/>
            <a:ext cx="7102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FIGURE 15.6 Travel time: (a) empty and (b) loaded (Caterpillar Tractor Co.)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69" y="210643"/>
            <a:ext cx="5023384" cy="6005452"/>
          </a:xfrm>
        </p:spPr>
      </p:pic>
      <p:sp>
        <p:nvSpPr>
          <p:cNvPr id="8" name="타원 7"/>
          <p:cNvSpPr/>
          <p:nvPr/>
        </p:nvSpPr>
        <p:spPr>
          <a:xfrm>
            <a:off x="8592565" y="4333807"/>
            <a:ext cx="53789" cy="5378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349668" y="4057182"/>
            <a:ext cx="53789" cy="537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flipH="1">
            <a:off x="4218534" y="4080235"/>
            <a:ext cx="418492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H="1">
            <a:off x="4219575" y="4356872"/>
            <a:ext cx="4405514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8376563" y="4057182"/>
            <a:ext cx="1" cy="1513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739824" y="3941735"/>
            <a:ext cx="537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FF0000"/>
                </a:solidFill>
              </a:rPr>
              <a:t>9.5</a:t>
            </a:r>
            <a:r>
              <a:rPr lang="ko-KR" altLang="en-US" sz="1200" b="1" dirty="0">
                <a:solidFill>
                  <a:srgbClr val="FF0000"/>
                </a:solidFill>
              </a:rPr>
              <a:t>분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39824" y="4218372"/>
            <a:ext cx="537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0000FF"/>
                </a:solidFill>
              </a:rPr>
              <a:t>7.2</a:t>
            </a:r>
            <a:r>
              <a:rPr lang="ko-KR" altLang="en-US" sz="1200" b="1" dirty="0">
                <a:solidFill>
                  <a:srgbClr val="0000FF"/>
                </a:solidFill>
              </a:rPr>
              <a:t>분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936139" y="5539995"/>
            <a:ext cx="903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FF0000"/>
                </a:solidFill>
              </a:rPr>
              <a:t>14,784 feet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4976813" y="3895391"/>
            <a:ext cx="3995737" cy="1248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948561" y="3750371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FF0000"/>
                </a:solidFill>
              </a:rPr>
              <a:t>4.5%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4976814" y="4281488"/>
            <a:ext cx="4000499" cy="8858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8948561" y="4136262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b="1" dirty="0">
                <a:solidFill>
                  <a:srgbClr val="0000FF"/>
                </a:solidFill>
              </a:rPr>
              <a:t>2.5%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32654" y="1523551"/>
            <a:ext cx="4293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FF"/>
                </a:solidFill>
              </a:rPr>
              <a:t>To break the 24,344 into two segments: 9.51</a:t>
            </a:r>
            <a:r>
              <a:rPr lang="ko-KR" altLang="en-US" sz="1400" dirty="0">
                <a:solidFill>
                  <a:srgbClr val="0000FF"/>
                </a:solidFill>
              </a:rPr>
              <a:t>분</a:t>
            </a:r>
            <a:endParaRPr lang="en-US" altLang="ko-KR" sz="16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FF"/>
                </a:solidFill>
              </a:rPr>
              <a:t>(a) 16,000 </a:t>
            </a:r>
            <a:r>
              <a:rPr lang="en-US" altLang="ko-KR" sz="1600" dirty="0" err="1">
                <a:solidFill>
                  <a:srgbClr val="0000FF"/>
                </a:solidFill>
              </a:rPr>
              <a:t>ft</a:t>
            </a:r>
            <a:r>
              <a:rPr lang="en-US" altLang="ko-KR" sz="1600" dirty="0">
                <a:solidFill>
                  <a:srgbClr val="0000FF"/>
                </a:solidFill>
              </a:rPr>
              <a:t> :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7.2</a:t>
            </a:r>
            <a:r>
              <a:rPr lang="ko-KR" altLang="en-US" sz="1400" dirty="0">
                <a:solidFill>
                  <a:srgbClr val="0000FF"/>
                </a:solidFill>
              </a:rPr>
              <a:t>분</a:t>
            </a:r>
            <a:endParaRPr lang="en-US" altLang="ko-KR" sz="16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FF"/>
                </a:solidFill>
              </a:rPr>
              <a:t>(b) </a:t>
            </a:r>
            <a:r>
              <a:rPr lang="ko-KR" altLang="en-US" sz="1400" dirty="0">
                <a:solidFill>
                  <a:srgbClr val="0000FF"/>
                </a:solidFill>
              </a:rPr>
              <a:t>잔여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8,344 </a:t>
            </a:r>
            <a:r>
              <a:rPr lang="en-US" altLang="ko-KR" sz="1600" dirty="0" err="1">
                <a:solidFill>
                  <a:srgbClr val="0000FF"/>
                </a:solidFill>
              </a:rPr>
              <a:t>ft</a:t>
            </a:r>
            <a:r>
              <a:rPr lang="en-US" altLang="ko-KR" sz="1600" dirty="0">
                <a:solidFill>
                  <a:srgbClr val="0000FF"/>
                </a:solidFill>
              </a:rPr>
              <a:t> : 2.31</a:t>
            </a:r>
            <a:r>
              <a:rPr lang="ko-KR" altLang="en-US" sz="1400" dirty="0">
                <a:solidFill>
                  <a:srgbClr val="0000FF"/>
                </a:solidFill>
              </a:rPr>
              <a:t>분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B050"/>
                </a:solidFill>
              </a:rPr>
              <a:t>최대 속도</a:t>
            </a:r>
            <a:r>
              <a:rPr lang="ko-KR" altLang="en-US" sz="1400" dirty="0">
                <a:solidFill>
                  <a:srgbClr val="0000FF"/>
                </a:solidFill>
              </a:rPr>
              <a:t> 운행 가정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6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FF"/>
                </a:solidFill>
              </a:rPr>
              <a:t>      = [8,344 </a:t>
            </a:r>
            <a:r>
              <a:rPr lang="en-US" altLang="ko-KR" sz="1600" dirty="0" err="1">
                <a:solidFill>
                  <a:srgbClr val="0000FF"/>
                </a:solidFill>
              </a:rPr>
              <a:t>ft</a:t>
            </a:r>
            <a:r>
              <a:rPr lang="en-US" altLang="ko-KR" sz="1600" dirty="0">
                <a:solidFill>
                  <a:srgbClr val="0000FF"/>
                </a:solidFill>
              </a:rPr>
              <a:t> / (</a:t>
            </a:r>
            <a:r>
              <a:rPr lang="en-US" altLang="ko-KR" sz="1600" dirty="0">
                <a:solidFill>
                  <a:srgbClr val="00B050"/>
                </a:solidFill>
              </a:rPr>
              <a:t>41 mi/h</a:t>
            </a:r>
            <a:r>
              <a:rPr lang="en-US" altLang="ko-KR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sym typeface="Symbol" panose="05050102010706020507" pitchFamily="18" charset="2"/>
              </a:rPr>
              <a:t> 5,280 </a:t>
            </a:r>
            <a:r>
              <a:rPr lang="en-US" altLang="ko-KR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ft</a:t>
            </a:r>
            <a:r>
              <a:rPr lang="en-US" altLang="ko-KR" sz="1600" dirty="0">
                <a:solidFill>
                  <a:srgbClr val="0000FF"/>
                </a:solidFill>
                <a:sym typeface="Symbol" panose="05050102010706020507" pitchFamily="18" charset="2"/>
              </a:rPr>
              <a:t>/mi)]  60 min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cxnSp>
        <p:nvCxnSpPr>
          <p:cNvPr id="41" name="직선 화살표 연결선 40"/>
          <p:cNvCxnSpPr>
            <a:stCxn id="22" idx="1"/>
          </p:cNvCxnSpPr>
          <p:nvPr/>
        </p:nvCxnSpPr>
        <p:spPr>
          <a:xfrm flipH="1" flipV="1">
            <a:off x="2036269" y="1997849"/>
            <a:ext cx="1703555" cy="235902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0" y="3228320"/>
            <a:ext cx="371293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/>
              <a:t> </a:t>
            </a:r>
          </a:p>
          <a:p>
            <a:pPr>
              <a:spcBef>
                <a:spcPts val="600"/>
              </a:spcBef>
            </a:pPr>
            <a:r>
              <a:rPr lang="ko-KR" altLang="en-US" sz="1400" dirty="0"/>
              <a:t>운송</a:t>
            </a:r>
            <a:r>
              <a:rPr lang="en-US" altLang="ko-KR" sz="1400" dirty="0"/>
              <a:t> </a:t>
            </a:r>
            <a:r>
              <a:rPr lang="ko-KR" altLang="en-US" sz="1400" dirty="0"/>
              <a:t>시간</a:t>
            </a:r>
            <a:r>
              <a:rPr lang="en-US" altLang="ko-KR" sz="1400" dirty="0"/>
              <a:t> </a:t>
            </a:r>
            <a:r>
              <a:rPr lang="ko-KR" altLang="en-US" sz="1400" dirty="0"/>
              <a:t>추정</a:t>
            </a:r>
            <a:endParaRPr lang="en-US" altLang="ko-KR" sz="1400" dirty="0"/>
          </a:p>
          <a:p>
            <a:pPr>
              <a:spcBef>
                <a:spcPts val="600"/>
              </a:spcBef>
            </a:pPr>
            <a:r>
              <a:rPr lang="ko-KR" altLang="en-US" sz="1400" dirty="0">
                <a:solidFill>
                  <a:srgbClr val="0000FF"/>
                </a:solidFill>
              </a:rPr>
              <a:t>경로 </a:t>
            </a:r>
            <a:r>
              <a:rPr lang="en-US" altLang="ko-KR" sz="1400" dirty="0">
                <a:solidFill>
                  <a:srgbClr val="0000FF"/>
                </a:solidFill>
              </a:rPr>
              <a:t>#1: 9.51</a:t>
            </a:r>
            <a:r>
              <a:rPr lang="ko-KR" altLang="en-US" sz="1400" dirty="0">
                <a:solidFill>
                  <a:srgbClr val="0000FF"/>
                </a:solidFill>
              </a:rPr>
              <a:t>분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ko-KR" altLang="en-US" sz="1400" dirty="0">
                <a:solidFill>
                  <a:srgbClr val="FF0000"/>
                </a:solidFill>
              </a:rPr>
              <a:t>경로 </a:t>
            </a:r>
            <a:r>
              <a:rPr lang="en-US" altLang="ko-KR" sz="1400" dirty="0">
                <a:solidFill>
                  <a:srgbClr val="FF0000"/>
                </a:solidFill>
              </a:rPr>
              <a:t>#2: 9.5</a:t>
            </a:r>
            <a:r>
              <a:rPr lang="ko-KR" altLang="en-US" sz="1400" dirty="0">
                <a:solidFill>
                  <a:srgbClr val="FF0000"/>
                </a:solidFill>
              </a:rPr>
              <a:t>분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ko-KR" altLang="en-US" sz="1400" dirty="0"/>
              <a:t>두 경로 모두 </a:t>
            </a:r>
            <a:r>
              <a:rPr lang="en-US" altLang="ko-KR" sz="1400" dirty="0"/>
              <a:t>9.5</a:t>
            </a:r>
            <a:r>
              <a:rPr lang="ko-KR" altLang="en-US" sz="1400" dirty="0"/>
              <a:t>분으로 동일한 </a:t>
            </a:r>
            <a:r>
              <a:rPr lang="ko-KR" altLang="en-US" sz="1400" dirty="0" err="1"/>
              <a:t>운송시간</a:t>
            </a:r>
            <a:r>
              <a:rPr lang="ko-KR" altLang="en-US" sz="1400" dirty="0"/>
              <a:t> 소요 </a:t>
            </a:r>
            <a:r>
              <a:rPr lang="en-US" altLang="ko-KR" sz="1400" dirty="0"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ym typeface="Wingdings" panose="05000000000000000000" pitchFamily="2" charset="2"/>
              </a:rPr>
              <a:t>다른 요인을 고려하여 결정</a:t>
            </a:r>
            <a:endParaRPr lang="en-US" altLang="ko-KR" sz="1400" dirty="0"/>
          </a:p>
        </p:txBody>
      </p:sp>
      <p:cxnSp>
        <p:nvCxnSpPr>
          <p:cNvPr id="44" name="직선 화살표 연결선 43"/>
          <p:cNvCxnSpPr/>
          <p:nvPr/>
        </p:nvCxnSpPr>
        <p:spPr>
          <a:xfrm flipH="1">
            <a:off x="1291328" y="4087907"/>
            <a:ext cx="2519954" cy="176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flipH="1">
            <a:off x="1306286" y="1798064"/>
            <a:ext cx="2643308" cy="214367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592565" y="140439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빈 차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8592565" y="3277173"/>
            <a:ext cx="1162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짐을 실은 차</a:t>
            </a:r>
          </a:p>
        </p:txBody>
      </p:sp>
    </p:spTree>
    <p:extLst>
      <p:ext uri="{BB962C8B-B14F-4D97-AF65-F5344CB8AC3E}">
        <p14:creationId xmlns:p14="http://schemas.microsoft.com/office/powerpoint/2010/main" val="98983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15.5 Usable Power (1/4) </a:t>
            </a:r>
            <a:r>
              <a:rPr lang="ko-KR" altLang="en-US" sz="1400" dirty="0">
                <a:solidFill>
                  <a:srgbClr val="0000FF"/>
                </a:solidFill>
              </a:rPr>
              <a:t>유효 가용 출력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77" y="1448260"/>
            <a:ext cx="3972646" cy="4410656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681038" y="1825625"/>
            <a:ext cx="3714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Typical values for rubber-tired and tracked vehicles on an assortment of surface materials. </a:t>
            </a:r>
            <a:r>
              <a:rPr lang="ko-KR" altLang="en-US" sz="1400" dirty="0">
                <a:solidFill>
                  <a:srgbClr val="0000FF"/>
                </a:solidFill>
              </a:rPr>
              <a:t>견인력 계수는 노면 종류에 따라 결정됨</a:t>
            </a:r>
            <a:endParaRPr lang="en-US" altLang="ko-KR" sz="1800" dirty="0"/>
          </a:p>
        </p:txBody>
      </p:sp>
      <p:sp>
        <p:nvSpPr>
          <p:cNvPr id="11" name="직사각형 10"/>
          <p:cNvSpPr/>
          <p:nvPr/>
        </p:nvSpPr>
        <p:spPr>
          <a:xfrm>
            <a:off x="7572378" y="1854711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견인력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계수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8161" y="3462492"/>
            <a:ext cx="445926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/>
              <a:t>Usable pounds pull </a:t>
            </a:r>
          </a:p>
          <a:p>
            <a:pPr algn="ctr">
              <a:lnSpc>
                <a:spcPct val="80000"/>
              </a:lnSpc>
            </a:pPr>
            <a:r>
              <a:rPr lang="en-US" altLang="ko-KR" dirty="0"/>
              <a:t>= (</a:t>
            </a:r>
            <a:r>
              <a:rPr lang="en-US" altLang="ko-KR" dirty="0">
                <a:solidFill>
                  <a:srgbClr val="0000FF"/>
                </a:solidFill>
              </a:rPr>
              <a:t>coefficient of traction</a:t>
            </a:r>
            <a:r>
              <a:rPr lang="en-US" altLang="ko-KR" dirty="0"/>
              <a:t>) × (weight on drivers)</a:t>
            </a:r>
          </a:p>
          <a:p>
            <a:pPr algn="ctr">
              <a:lnSpc>
                <a:spcPct val="80000"/>
              </a:lnSpc>
            </a:pPr>
            <a:endParaRPr lang="ko-KR" altLang="en-US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7353620" y="3580760"/>
            <a:ext cx="0" cy="291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7288658" y="3449955"/>
            <a:ext cx="7809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solidFill>
                  <a:srgbClr val="FF0000"/>
                </a:solidFill>
              </a:rPr>
              <a:t>물 뿌리기</a:t>
            </a:r>
          </a:p>
        </p:txBody>
      </p:sp>
    </p:spTree>
    <p:extLst>
      <p:ext uri="{BB962C8B-B14F-4D97-AF65-F5344CB8AC3E}">
        <p14:creationId xmlns:p14="http://schemas.microsoft.com/office/powerpoint/2010/main" val="281787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15.5 Usable Power (2/4)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757235" y="5665952"/>
            <a:ext cx="4391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15.7 Determination of driver weights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2" y="2193962"/>
            <a:ext cx="7833951" cy="3151852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5148305" y="4743961"/>
            <a:ext cx="391883" cy="23820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06981" y="4743961"/>
            <a:ext cx="391883" cy="23820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644386" y="4175343"/>
            <a:ext cx="391883" cy="23820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388404" y="2723059"/>
            <a:ext cx="1030991" cy="637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024692" y="2723059"/>
            <a:ext cx="1030991" cy="637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745504" y="2723059"/>
            <a:ext cx="1030991" cy="637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67438" y="3805611"/>
            <a:ext cx="822189" cy="2382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347838" y="3805611"/>
            <a:ext cx="822189" cy="2382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992471" y="3805611"/>
            <a:ext cx="822189" cy="2382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639210" y="1559892"/>
            <a:ext cx="6770964" cy="31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/>
              <a:t>Usable pounds pull = (coefficient of traction) × (</a:t>
            </a:r>
            <a:r>
              <a:rPr lang="en-US" altLang="ko-KR" dirty="0">
                <a:solidFill>
                  <a:srgbClr val="0000FF"/>
                </a:solidFill>
              </a:rPr>
              <a:t>weight on drivers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333263" y="3196972"/>
            <a:ext cx="75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Driver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31459" y="3196972"/>
            <a:ext cx="75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Driver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645665" y="3196972"/>
            <a:ext cx="75790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Driver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1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15.5 Usable Power (3/4)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67194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High RR of the sand (RR = 400 </a:t>
            </a:r>
            <a:r>
              <a:rPr lang="en-US" altLang="ko-KR" sz="1800" dirty="0" err="1"/>
              <a:t>lb</a:t>
            </a:r>
            <a:r>
              <a:rPr lang="en-US" altLang="ko-KR" sz="1800" dirty="0"/>
              <a:t>/ton), 26-ton loads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 The </a:t>
            </a:r>
            <a:r>
              <a:rPr lang="en-US" altLang="ko-KR" sz="1800" dirty="0">
                <a:solidFill>
                  <a:srgbClr val="FF0000"/>
                </a:solidFill>
              </a:rPr>
              <a:t>weight distribution </a:t>
            </a:r>
            <a:r>
              <a:rPr lang="en-US" altLang="ko-KR" sz="1800" dirty="0"/>
              <a:t>characteristics of the 30-yard tractor-scraper are as follows: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difference between the total weight empty and loaded is </a:t>
            </a:r>
            <a:r>
              <a:rPr lang="en-US" altLang="ko-KR" sz="1800" dirty="0">
                <a:solidFill>
                  <a:srgbClr val="0000FF"/>
                </a:solidFill>
              </a:rPr>
              <a:t>72,000 pounds</a:t>
            </a:r>
            <a:r>
              <a:rPr lang="en-US" altLang="ko-KR" sz="1800" dirty="0"/>
              <a:t>, or </a:t>
            </a:r>
            <a:r>
              <a:rPr lang="en-US" altLang="ko-KR" sz="1800" dirty="0">
                <a:solidFill>
                  <a:srgbClr val="0000FF"/>
                </a:solidFill>
              </a:rPr>
              <a:t>36 tons</a:t>
            </a:r>
            <a:r>
              <a:rPr lang="en-US" altLang="ko-KR" sz="1800" dirty="0"/>
              <a:t>. The loaded weight with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26-ton loads would be 127,800 pounds.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01" y="2436818"/>
            <a:ext cx="7693398" cy="125031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504446" y="3675035"/>
            <a:ext cx="4685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차이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= 147,800 – 75,800 = 72,000 pound = 36 ton</a:t>
            </a:r>
            <a:r>
              <a:rPr lang="en-US" altLang="ko-KR" sz="1200" dirty="0">
                <a:solidFill>
                  <a:srgbClr val="0000FF"/>
                </a:solidFill>
              </a:rPr>
              <a:t> (</a:t>
            </a:r>
            <a:r>
              <a:rPr lang="ko-KR" altLang="en-US" sz="1200" b="1" dirty="0">
                <a:solidFill>
                  <a:srgbClr val="0000FF"/>
                </a:solidFill>
              </a:rPr>
              <a:t>최대 적재량</a:t>
            </a:r>
            <a:r>
              <a:rPr lang="en-US" altLang="ko-KR" sz="1200" dirty="0">
                <a:solidFill>
                  <a:srgbClr val="0000FF"/>
                </a:solidFill>
              </a:rPr>
              <a:t>)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722677" y="4526075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75,800 pound + 26 ton </a:t>
            </a:r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 2000 pound/ton </a:t>
            </a:r>
            <a:r>
              <a:rPr lang="en-US" altLang="ko-KR" sz="1400" dirty="0">
                <a:solidFill>
                  <a:srgbClr val="FF0000"/>
                </a:solidFill>
              </a:rPr>
              <a:t>= 127,800 pound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3" y="5091040"/>
            <a:ext cx="4265238" cy="116715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571065" y="5920378"/>
            <a:ext cx="924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63.9 ton </a:t>
            </a:r>
            <a:endParaRPr lang="ko-KR" altLang="en-US" sz="1600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198" y="5138546"/>
            <a:ext cx="5214281" cy="29812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91" y="5477240"/>
            <a:ext cx="4235549" cy="29249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400" y="5801510"/>
            <a:ext cx="5433652" cy="331869"/>
          </a:xfrm>
          <a:prstGeom prst="rect">
            <a:avLst/>
          </a:prstGeom>
        </p:spPr>
      </p:pic>
      <p:cxnSp>
        <p:nvCxnSpPr>
          <p:cNvPr id="28" name="직선 화살표 연결선 27"/>
          <p:cNvCxnSpPr/>
          <p:nvPr/>
        </p:nvCxnSpPr>
        <p:spPr>
          <a:xfrm>
            <a:off x="3726756" y="1967113"/>
            <a:ext cx="2881513" cy="321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V="1">
            <a:off x="4395267" y="5424928"/>
            <a:ext cx="3473183" cy="69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>
            <a:off x="3365607" y="4787153"/>
            <a:ext cx="3849701" cy="122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H="1">
            <a:off x="4057170" y="1928692"/>
            <a:ext cx="776087" cy="2466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3488551" y="5547872"/>
            <a:ext cx="3265715" cy="38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8778037" y="4949052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필요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</a:rPr>
              <a:t>출력</a:t>
            </a:r>
            <a:endParaRPr lang="ko-KR" altLang="en-US" sz="1200" b="1" dirty="0"/>
          </a:p>
        </p:txBody>
      </p:sp>
      <p:sp>
        <p:nvSpPr>
          <p:cNvPr id="40" name="직사각형 39"/>
          <p:cNvSpPr/>
          <p:nvPr/>
        </p:nvSpPr>
        <p:spPr>
          <a:xfrm>
            <a:off x="8768468" y="5415896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마른 모래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ko-KR" altLang="en-US" sz="1200" b="1" dirty="0">
                <a:solidFill>
                  <a:srgbClr val="FF0000"/>
                </a:solidFill>
              </a:rPr>
              <a:t>제공 출력</a:t>
            </a:r>
            <a:endParaRPr lang="ko-KR" altLang="en-US" sz="1200" b="1" dirty="0"/>
          </a:p>
        </p:txBody>
      </p:sp>
      <p:sp>
        <p:nvSpPr>
          <p:cNvPr id="41" name="직사각형 40"/>
          <p:cNvSpPr/>
          <p:nvPr/>
        </p:nvSpPr>
        <p:spPr>
          <a:xfrm>
            <a:off x="7902665" y="606176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젖은 모래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ko-KR" altLang="en-US" sz="1200" b="1" dirty="0">
                <a:solidFill>
                  <a:srgbClr val="FF0000"/>
                </a:solidFill>
              </a:rPr>
              <a:t>제공 출력</a:t>
            </a:r>
            <a:endParaRPr lang="ko-KR" altLang="en-US" sz="1200" b="1" dirty="0"/>
          </a:p>
        </p:txBody>
      </p:sp>
      <p:cxnSp>
        <p:nvCxnSpPr>
          <p:cNvPr id="43" name="직선 화살표 연결선 42"/>
          <p:cNvCxnSpPr>
            <a:endCxn id="41" idx="1"/>
          </p:cNvCxnSpPr>
          <p:nvPr/>
        </p:nvCxnSpPr>
        <p:spPr>
          <a:xfrm>
            <a:off x="6339328" y="6047334"/>
            <a:ext cx="1563337" cy="245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endCxn id="40" idx="1"/>
          </p:cNvCxnSpPr>
          <p:nvPr/>
        </p:nvCxnSpPr>
        <p:spPr>
          <a:xfrm>
            <a:off x="6531429" y="5578610"/>
            <a:ext cx="2237039" cy="68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5110234" y="6523433"/>
            <a:ext cx="3627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현장에 물을 뿌림으로써 필요 출력을 제공할 수 있음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334509" y="2254266"/>
            <a:ext cx="1367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적재 시 중량 분포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225687" y="2254266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공차 중량 분포</a:t>
            </a:r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3488551" y="5548001"/>
            <a:ext cx="3265715" cy="35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15.5 Usable Power (4/4)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613473" y="6169582"/>
            <a:ext cx="468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15.8 Impact of usable power constraints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6" y="1565851"/>
            <a:ext cx="4028265" cy="4603731"/>
          </a:xfrm>
        </p:spPr>
      </p:pic>
      <p:sp>
        <p:nvSpPr>
          <p:cNvPr id="7" name="직사각형 6"/>
          <p:cNvSpPr/>
          <p:nvPr/>
        </p:nvSpPr>
        <p:spPr>
          <a:xfrm>
            <a:off x="6256550" y="4484188"/>
            <a:ext cx="241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Usable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 pound pull </a:t>
            </a:r>
            <a:r>
              <a:rPr lang="ko-KR" altLang="en-US" sz="1200" b="1" dirty="0">
                <a:solidFill>
                  <a:srgbClr val="0000FF"/>
                </a:solidFill>
              </a:rPr>
              <a:t>유효 가용 출력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881112" y="5009241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사용 가능</a:t>
            </a:r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</a:rPr>
              <a:t>범위</a:t>
            </a:r>
          </a:p>
        </p:txBody>
      </p:sp>
      <p:sp>
        <p:nvSpPr>
          <p:cNvPr id="3" name="왼쪽 중괄호 2"/>
          <p:cNvSpPr/>
          <p:nvPr/>
        </p:nvSpPr>
        <p:spPr>
          <a:xfrm>
            <a:off x="4787153" y="4641156"/>
            <a:ext cx="230521" cy="785713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750464" y="1524728"/>
            <a:ext cx="27201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고산지대의 경우</a:t>
            </a:r>
            <a:r>
              <a:rPr lang="en-US" altLang="ko-KR" sz="1200" b="1" dirty="0">
                <a:solidFill>
                  <a:srgbClr val="0000FF"/>
                </a:solidFill>
              </a:rPr>
              <a:t>,</a:t>
            </a:r>
          </a:p>
          <a:p>
            <a:r>
              <a:rPr lang="ko-KR" altLang="en-US" sz="1200" b="1" dirty="0">
                <a:solidFill>
                  <a:srgbClr val="0000FF"/>
                </a:solidFill>
              </a:rPr>
              <a:t>산소 부족으로 출력 감소 현상 발생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r>
              <a:rPr lang="en-US" altLang="ko-KR" sz="1400" b="1" dirty="0">
                <a:solidFill>
                  <a:srgbClr val="0000FF"/>
                </a:solidFill>
              </a:rPr>
              <a:t>Decrease pounds pull 3% for each 1,000 feet (above 3,000 feet).</a:t>
            </a:r>
          </a:p>
          <a:p>
            <a:r>
              <a:rPr lang="en-US" altLang="ko-KR" sz="1400" b="1" dirty="0">
                <a:solidFill>
                  <a:srgbClr val="0000FF"/>
                </a:solidFill>
              </a:rPr>
              <a:t>If a tractor is operating at 5,000 feet above sea level, its power will be decreased by 6%.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45891" y="5312413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요구 출력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3605719" y="4630366"/>
            <a:ext cx="0" cy="11089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189379" y="5426869"/>
            <a:ext cx="0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5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15.6 Equipment Balance</a:t>
            </a:r>
            <a:br>
              <a:rPr lang="en-US" altLang="ko-KR" sz="3200" dirty="0"/>
            </a:br>
            <a:r>
              <a:rPr lang="en-US" altLang="ko-KR" sz="3200" dirty="0"/>
              <a:t>(1/5)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719693" y="6023283"/>
            <a:ext cx="446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15.9 Scraper-pusher dual-cycle model</a:t>
            </a:r>
            <a:endParaRPr lang="ko-KR" altLang="en-US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96" y="2997753"/>
            <a:ext cx="5500003" cy="2964212"/>
          </a:xfr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81038" y="167194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630238" algn="l"/>
              </a:tabLst>
            </a:pPr>
            <a:r>
              <a:rPr lang="en-US" altLang="ko-KR" sz="1800" dirty="0">
                <a:solidFill>
                  <a:srgbClr val="FF0000"/>
                </a:solidFill>
              </a:rPr>
              <a:t>Two types </a:t>
            </a:r>
            <a:r>
              <a:rPr lang="en-US" altLang="ko-KR" sz="1800" dirty="0"/>
              <a:t>of equipment work together: </a:t>
            </a:r>
            <a:r>
              <a:rPr lang="en-US" altLang="ko-KR" sz="1800" dirty="0">
                <a:solidFill>
                  <a:srgbClr val="FF0000"/>
                </a:solidFill>
              </a:rPr>
              <a:t>a 30 cubic yard </a:t>
            </a:r>
            <a:r>
              <a:rPr lang="en-US" altLang="ko-KR" sz="1800" dirty="0">
                <a:solidFill>
                  <a:srgbClr val="0000FF"/>
                </a:solidFill>
              </a:rPr>
              <a:t>scraper</a:t>
            </a:r>
            <a:r>
              <a:rPr lang="en-US" altLang="ko-KR" sz="1800" dirty="0"/>
              <a:t> &amp; </a:t>
            </a:r>
            <a:r>
              <a:rPr lang="en-US" altLang="ko-KR" sz="1800" dirty="0">
                <a:solidFill>
                  <a:srgbClr val="FF0000"/>
                </a:solidFill>
              </a:rPr>
              <a:t>a 385-horsepower </a:t>
            </a:r>
            <a:r>
              <a:rPr lang="en-US" altLang="ko-KR" sz="1800" dirty="0">
                <a:solidFill>
                  <a:srgbClr val="0000FF"/>
                </a:solidFill>
              </a:rPr>
              <a:t>pusher</a:t>
            </a:r>
            <a:r>
              <a:rPr lang="en-US" altLang="ko-KR" sz="1800" dirty="0">
                <a:solidFill>
                  <a:srgbClr val="FF0000"/>
                </a:solidFill>
              </a:rPr>
              <a:t> dozer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65" y="607956"/>
            <a:ext cx="1607244" cy="10714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/>
          <a:stretch/>
        </p:blipFill>
        <p:spPr>
          <a:xfrm>
            <a:off x="860612" y="2195932"/>
            <a:ext cx="1596854" cy="111749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065846" y="3174926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err="1">
                <a:solidFill>
                  <a:srgbClr val="FF0000"/>
                </a:solidFill>
              </a:rPr>
              <a:t>빈차</a:t>
            </a:r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</a:rPr>
              <a:t>(1.2</a:t>
            </a:r>
            <a:r>
              <a:rPr lang="ko-KR" altLang="en-US" sz="1200" b="1" dirty="0">
                <a:solidFill>
                  <a:srgbClr val="0000FF"/>
                </a:solidFill>
              </a:rPr>
              <a:t>분</a:t>
            </a:r>
            <a:r>
              <a:rPr lang="en-US" altLang="ko-KR" sz="1200" b="1" dirty="0">
                <a:solidFill>
                  <a:srgbClr val="0000FF"/>
                </a:solidFill>
              </a:rPr>
              <a:t>)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42925" y="5653546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err="1">
                <a:solidFill>
                  <a:srgbClr val="FF0000"/>
                </a:solidFill>
              </a:rPr>
              <a:t>만차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</a:rPr>
              <a:t>(1.4</a:t>
            </a:r>
            <a:r>
              <a:rPr lang="ko-KR" altLang="en-US" sz="1200" b="1" dirty="0">
                <a:solidFill>
                  <a:srgbClr val="0000FF"/>
                </a:solidFill>
              </a:rPr>
              <a:t>분</a:t>
            </a:r>
            <a:r>
              <a:rPr lang="en-US" altLang="ko-KR" sz="1200" b="1" dirty="0">
                <a:solidFill>
                  <a:srgbClr val="0000FF"/>
                </a:solidFill>
              </a:rPr>
              <a:t>)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34" y="4515942"/>
            <a:ext cx="724766" cy="48317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/>
          <a:stretch/>
        </p:blipFill>
        <p:spPr>
          <a:xfrm>
            <a:off x="1413863" y="4492891"/>
            <a:ext cx="684012" cy="47867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115177" y="5231375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rgbClr val="FF0000"/>
                </a:solidFill>
              </a:rPr>
              <a:t>싣고</a:t>
            </a:r>
            <a:endParaRPr lang="ko-KR" altLang="en-US" sz="1200" b="1" dirty="0"/>
          </a:p>
        </p:txBody>
      </p:sp>
      <p:sp>
        <p:nvSpPr>
          <p:cNvPr id="15" name="직사각형 14"/>
          <p:cNvSpPr/>
          <p:nvPr/>
        </p:nvSpPr>
        <p:spPr>
          <a:xfrm>
            <a:off x="7307898" y="5231375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내리고</a:t>
            </a:r>
            <a:endParaRPr lang="ko-KR" altLang="en-US" sz="12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308598" y="4480970"/>
            <a:ext cx="649755" cy="23820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330235" y="3219310"/>
            <a:ext cx="649755" cy="23820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7F04B-7D94-476A-B4A9-4B4A25D679F7}"/>
              </a:ext>
            </a:extLst>
          </p:cNvPr>
          <p:cNvSpPr txBox="1"/>
          <p:nvPr/>
        </p:nvSpPr>
        <p:spPr>
          <a:xfrm>
            <a:off x="5054613" y="5333825"/>
            <a:ext cx="121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3,000-feet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9C4B73-3308-4A8B-844C-42DD1B359AF8}"/>
              </a:ext>
            </a:extLst>
          </p:cNvPr>
          <p:cNvSpPr txBox="1"/>
          <p:nvPr/>
        </p:nvSpPr>
        <p:spPr>
          <a:xfrm>
            <a:off x="6974304" y="2868304"/>
            <a:ext cx="121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3,000-feet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15.6 Equipment Balance</a:t>
            </a:r>
            <a:br>
              <a:rPr lang="en-US" altLang="ko-KR" sz="3200" dirty="0"/>
            </a:br>
            <a:r>
              <a:rPr lang="en-US" altLang="ko-KR" sz="3200" dirty="0"/>
              <a:t>(2/5)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855368" y="6307456"/>
            <a:ext cx="600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15.10 Travel time </a:t>
            </a:r>
            <a:r>
              <a:rPr lang="en-US" altLang="ko-KR" dirty="0" err="1"/>
              <a:t>nomographs</a:t>
            </a:r>
            <a:r>
              <a:rPr lang="en-US" altLang="ko-KR" dirty="0"/>
              <a:t> (Caterpillar Tractor Co.)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22" y="445674"/>
            <a:ext cx="4374183" cy="5788439"/>
          </a:xfrm>
        </p:spPr>
      </p:pic>
      <p:sp>
        <p:nvSpPr>
          <p:cNvPr id="3" name="직사각형 2"/>
          <p:cNvSpPr/>
          <p:nvPr/>
        </p:nvSpPr>
        <p:spPr>
          <a:xfrm>
            <a:off x="273784" y="1690690"/>
            <a:ext cx="38218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Assume that in this case the 30-cubic yard tractor </a:t>
            </a:r>
            <a:r>
              <a:rPr lang="en-US" altLang="ko-KR" dirty="0">
                <a:solidFill>
                  <a:srgbClr val="FF0000"/>
                </a:solidFill>
              </a:rPr>
              <a:t>Scraper</a:t>
            </a:r>
            <a:r>
              <a:rPr lang="en-US" altLang="ko-KR" dirty="0"/>
              <a:t> is carrying rated capacity and operating on a </a:t>
            </a:r>
            <a:r>
              <a:rPr lang="en-US" altLang="ko-KR" dirty="0">
                <a:solidFill>
                  <a:srgbClr val="0000FF"/>
                </a:solidFill>
              </a:rPr>
              <a:t>3,000-foot </a:t>
            </a:r>
            <a:r>
              <a:rPr lang="en-US" altLang="ko-KR" dirty="0"/>
              <a:t>level haul road where the RR developed by the road surface is </a:t>
            </a:r>
            <a:r>
              <a:rPr lang="en-US" altLang="ko-KR" dirty="0">
                <a:solidFill>
                  <a:srgbClr val="0000FF"/>
                </a:solidFill>
              </a:rPr>
              <a:t>40</a:t>
            </a:r>
          </a:p>
          <a:p>
            <a:r>
              <a:rPr lang="en-US" altLang="ko-KR" dirty="0" err="1">
                <a:solidFill>
                  <a:srgbClr val="0000FF"/>
                </a:solidFill>
              </a:rPr>
              <a:t>lb</a:t>
            </a:r>
            <a:r>
              <a:rPr lang="en-US" altLang="ko-KR" dirty="0">
                <a:solidFill>
                  <a:srgbClr val="0000FF"/>
                </a:solidFill>
              </a:rPr>
              <a:t>/ton</a:t>
            </a:r>
            <a:r>
              <a:rPr lang="en-US" altLang="ko-KR" dirty="0"/>
              <a:t>.</a:t>
            </a:r>
          </a:p>
          <a:p>
            <a:endParaRPr lang="fr-FR" altLang="ko-KR" dirty="0">
              <a:solidFill>
                <a:srgbClr val="FF0000"/>
              </a:solidFill>
            </a:endParaRPr>
          </a:p>
          <a:p>
            <a:r>
              <a:rPr lang="fr-FR" altLang="ko-KR" dirty="0">
                <a:solidFill>
                  <a:srgbClr val="FF0000"/>
                </a:solidFill>
              </a:rPr>
              <a:t>Effective grade </a:t>
            </a:r>
            <a:r>
              <a:rPr lang="ko-KR" altLang="en-US" sz="1400" dirty="0">
                <a:solidFill>
                  <a:srgbClr val="0000FF"/>
                </a:solidFill>
              </a:rPr>
              <a:t>회전저항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경사저항</a:t>
            </a:r>
            <a:endParaRPr lang="fr-FR" altLang="ko-KR" dirty="0">
              <a:solidFill>
                <a:srgbClr val="0000FF"/>
              </a:solidFill>
            </a:endParaRPr>
          </a:p>
          <a:p>
            <a:r>
              <a:rPr lang="fr-FR" altLang="ko-KR" dirty="0"/>
              <a:t>= (RR)/(20 lb/ton/% grade) </a:t>
            </a:r>
          </a:p>
          <a:p>
            <a:r>
              <a:rPr lang="fr-FR" altLang="ko-KR" dirty="0"/>
              <a:t>= (40 lb/ton)/(20 lb/ton/% grade) = </a:t>
            </a:r>
            <a:r>
              <a:rPr lang="fr-FR" altLang="ko-KR" dirty="0">
                <a:solidFill>
                  <a:srgbClr val="FF0000"/>
                </a:solidFill>
              </a:rPr>
              <a:t>2%</a:t>
            </a:r>
          </a:p>
          <a:p>
            <a:endParaRPr lang="fr-FR" altLang="ko-KR" dirty="0">
              <a:solidFill>
                <a:srgbClr val="FF0000"/>
              </a:solidFill>
            </a:endParaRPr>
          </a:p>
          <a:p>
            <a:r>
              <a:rPr lang="fr-FR" altLang="ko-KR" dirty="0">
                <a:solidFill>
                  <a:srgbClr val="FF0000"/>
                </a:solidFill>
              </a:rPr>
              <a:t>Pusher</a:t>
            </a:r>
          </a:p>
          <a:p>
            <a:r>
              <a:rPr lang="en-US" altLang="ko-KR" dirty="0"/>
              <a:t>Load time = 0.70</a:t>
            </a:r>
          </a:p>
          <a:p>
            <a:r>
              <a:rPr lang="en-US" altLang="ko-KR" dirty="0"/>
              <a:t>Boost time = 0.15</a:t>
            </a:r>
          </a:p>
          <a:p>
            <a:r>
              <a:rPr lang="en-US" altLang="ko-KR" dirty="0"/>
              <a:t>Transfer time = 0.10</a:t>
            </a:r>
          </a:p>
          <a:p>
            <a:r>
              <a:rPr lang="en-US" altLang="ko-KR" dirty="0"/>
              <a:t>Return time = 0.28</a:t>
            </a:r>
          </a:p>
          <a:p>
            <a:r>
              <a:rPr lang="en-US" altLang="ko-KR" dirty="0"/>
              <a:t>Total = </a:t>
            </a:r>
            <a:r>
              <a:rPr lang="en-US" altLang="ko-KR" dirty="0">
                <a:solidFill>
                  <a:srgbClr val="0000FF"/>
                </a:solidFill>
              </a:rPr>
              <a:t>1.23 minutes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5810250" y="1704975"/>
            <a:ext cx="3357563" cy="6286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5819775" y="4791073"/>
            <a:ext cx="3348039" cy="6048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9265121" y="1565638"/>
            <a:ext cx="373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1200" b="1" dirty="0">
                <a:solidFill>
                  <a:srgbClr val="FF0000"/>
                </a:solidFill>
              </a:rPr>
              <a:t>2%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265121" y="4588036"/>
            <a:ext cx="373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1200" b="1" dirty="0">
                <a:solidFill>
                  <a:srgbClr val="FF0000"/>
                </a:solidFill>
              </a:rPr>
              <a:t>2%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7671547" y="645459"/>
            <a:ext cx="0" cy="186914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7510181" y="2588557"/>
            <a:ext cx="342900" cy="12102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510181" y="5594815"/>
            <a:ext cx="342900" cy="121024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7678271" y="3653465"/>
            <a:ext cx="0" cy="186914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5351929" y="1990166"/>
            <a:ext cx="2326342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5351929" y="5062817"/>
            <a:ext cx="2326342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4087434" y="1860628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 err="1">
                <a:solidFill>
                  <a:srgbClr val="0000FF"/>
                </a:solidFill>
              </a:rPr>
              <a:t>만차</a:t>
            </a:r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</a:rPr>
              <a:t>: 1.4</a:t>
            </a:r>
            <a:r>
              <a:rPr lang="ko-KR" altLang="en-US" sz="1200" b="1" dirty="0">
                <a:solidFill>
                  <a:srgbClr val="0000FF"/>
                </a:solidFill>
              </a:rPr>
              <a:t>분</a:t>
            </a:r>
            <a:r>
              <a:rPr lang="en-US" altLang="ko-KR" sz="1200" b="1" dirty="0">
                <a:solidFill>
                  <a:srgbClr val="0000FF"/>
                </a:solidFill>
              </a:rPr>
              <a:t>)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080458" y="4924317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</a:rPr>
              <a:t>공차 </a:t>
            </a:r>
            <a:r>
              <a:rPr lang="en-US" altLang="ko-KR" sz="1200" b="1" dirty="0">
                <a:solidFill>
                  <a:srgbClr val="0000FF"/>
                </a:solidFill>
              </a:rPr>
              <a:t>: 1.2</a:t>
            </a:r>
            <a:r>
              <a:rPr lang="ko-KR" altLang="en-US" sz="1200" b="1" dirty="0">
                <a:solidFill>
                  <a:srgbClr val="0000FF"/>
                </a:solidFill>
              </a:rPr>
              <a:t>분</a:t>
            </a:r>
            <a:r>
              <a:rPr lang="en-US" altLang="ko-KR" sz="1200" b="1" dirty="0">
                <a:solidFill>
                  <a:srgbClr val="0000FF"/>
                </a:solidFill>
              </a:rPr>
              <a:t>)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3992647" y="1793899"/>
            <a:ext cx="5402638" cy="251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4027548" y="2422113"/>
            <a:ext cx="3434235" cy="20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844598" y="3057307"/>
            <a:ext cx="2687359" cy="118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15.6 Equipment Balance (3/5)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817481" y="5879323"/>
            <a:ext cx="402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15.11 Scraper-pusher cycle times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8" y="1988538"/>
            <a:ext cx="5911387" cy="3534950"/>
          </a:xfrm>
        </p:spPr>
      </p:pic>
      <p:sp>
        <p:nvSpPr>
          <p:cNvPr id="7" name="직사각형 6"/>
          <p:cNvSpPr/>
          <p:nvPr/>
        </p:nvSpPr>
        <p:spPr>
          <a:xfrm>
            <a:off x="2085258" y="1690690"/>
            <a:ext cx="2218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200" b="1" dirty="0">
                <a:solidFill>
                  <a:srgbClr val="0000FF"/>
                </a:solidFill>
              </a:rPr>
              <a:t>흙을 운반하는 사이클 </a:t>
            </a:r>
            <a:r>
              <a:rPr lang="en-US" altLang="ko-KR" sz="1200" b="1" dirty="0">
                <a:solidFill>
                  <a:srgbClr val="0000FF"/>
                </a:solidFill>
              </a:rPr>
              <a:t>= 4.05</a:t>
            </a:r>
            <a:r>
              <a:rPr lang="ko-KR" altLang="en-US" sz="1200" b="1" dirty="0">
                <a:solidFill>
                  <a:srgbClr val="0000FF"/>
                </a:solidFill>
              </a:rPr>
              <a:t>분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97541" y="2321631"/>
            <a:ext cx="5230906" cy="1674158"/>
          </a:xfrm>
          <a:prstGeom prst="roundRect">
            <a:avLst>
              <a:gd name="adj" fmla="val 10413"/>
            </a:avLst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35679" y="4103366"/>
            <a:ext cx="3339633" cy="954741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75819" y="5464663"/>
            <a:ext cx="1911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200" b="1" dirty="0">
                <a:solidFill>
                  <a:srgbClr val="FF0000"/>
                </a:solidFill>
              </a:rPr>
              <a:t>흙을 싣는 사이클 </a:t>
            </a:r>
            <a:r>
              <a:rPr lang="en-US" altLang="ko-KR" sz="1200" b="1" dirty="0">
                <a:solidFill>
                  <a:srgbClr val="FF0000"/>
                </a:solidFill>
              </a:rPr>
              <a:t>= 1.23</a:t>
            </a:r>
            <a:r>
              <a:rPr lang="ko-KR" altLang="en-US" sz="1200" b="1" dirty="0">
                <a:solidFill>
                  <a:srgbClr val="FF0000"/>
                </a:solidFill>
              </a:rPr>
              <a:t>분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32" y="4458780"/>
            <a:ext cx="5059195" cy="1198653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4886086" y="4787153"/>
            <a:ext cx="822189" cy="19123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471041" y="5225156"/>
            <a:ext cx="849075" cy="191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94923" y="5002505"/>
            <a:ext cx="1326448" cy="19123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615849" y="5434133"/>
            <a:ext cx="1454192" cy="191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23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15.6 Equipment Balance (4/5)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035074" y="6169582"/>
            <a:ext cx="306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15.12 Productivity plot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17" y="1264707"/>
            <a:ext cx="3451860" cy="4619839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15" y="1376399"/>
            <a:ext cx="5059195" cy="1198653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394769" y="1704772"/>
            <a:ext cx="822189" cy="19123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979724" y="2142775"/>
            <a:ext cx="849075" cy="191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3606" y="1920124"/>
            <a:ext cx="1326448" cy="19123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24532" y="2351752"/>
            <a:ext cx="1454192" cy="191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17253" y="4649877"/>
            <a:ext cx="539794" cy="19123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820771" y="2708686"/>
            <a:ext cx="508132" cy="191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928873" y="2503249"/>
            <a:ext cx="1249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= 1,463.4 / 444.4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5936875" y="4616257"/>
            <a:ext cx="922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Scraper 1</a:t>
            </a:r>
            <a:r>
              <a:rPr lang="ko-KR" altLang="en-US" sz="1200" dirty="0">
                <a:solidFill>
                  <a:srgbClr val="0000FF"/>
                </a:solidFill>
              </a:rPr>
              <a:t>대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730252" y="3704073"/>
            <a:ext cx="922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Scraper 2</a:t>
            </a:r>
            <a:r>
              <a:rPr lang="ko-KR" altLang="en-US" sz="1200" dirty="0">
                <a:solidFill>
                  <a:srgbClr val="0000FF"/>
                </a:solidFill>
              </a:rPr>
              <a:t>대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914661" y="2831325"/>
            <a:ext cx="922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Scraper 3</a:t>
            </a:r>
            <a:r>
              <a:rPr lang="ko-KR" altLang="en-US" sz="1200" dirty="0">
                <a:solidFill>
                  <a:srgbClr val="0000FF"/>
                </a:solidFill>
              </a:rPr>
              <a:t>대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8074205" y="1265021"/>
            <a:ext cx="922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Scraper 5</a:t>
            </a:r>
            <a:r>
              <a:rPr lang="ko-KR" altLang="en-US" sz="1200" dirty="0">
                <a:solidFill>
                  <a:srgbClr val="0000FF"/>
                </a:solidFill>
              </a:rPr>
              <a:t>대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522858" y="3125964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생산성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손실</a:t>
            </a:r>
            <a:endParaRPr lang="ko-KR" altLang="en-US" sz="1200" b="1" dirty="0"/>
          </a:p>
        </p:txBody>
      </p:sp>
      <p:sp>
        <p:nvSpPr>
          <p:cNvPr id="23" name="직사각형 22"/>
          <p:cNvSpPr/>
          <p:nvPr/>
        </p:nvSpPr>
        <p:spPr>
          <a:xfrm>
            <a:off x="8242286" y="187583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>
                <a:solidFill>
                  <a:srgbClr val="0000FF"/>
                </a:solidFill>
              </a:rPr>
              <a:t>생산성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algn="ctr"/>
            <a:r>
              <a:rPr lang="ko-KR" altLang="en-US" sz="1000" dirty="0">
                <a:solidFill>
                  <a:srgbClr val="0000FF"/>
                </a:solidFill>
              </a:rPr>
              <a:t>손실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385941" y="212364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32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15.6 Equipment Balance (5/5)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248317" y="5688599"/>
            <a:ext cx="540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15.13 Flow of equipment operations calculation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1" y="2047144"/>
            <a:ext cx="7204238" cy="3343034"/>
          </a:xfrm>
        </p:spPr>
      </p:pic>
      <p:sp>
        <p:nvSpPr>
          <p:cNvPr id="3" name="TextBox 2"/>
          <p:cNvSpPr txBox="1"/>
          <p:nvPr/>
        </p:nvSpPr>
        <p:spPr>
          <a:xfrm>
            <a:off x="1257300" y="446532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>
                <a:solidFill>
                  <a:srgbClr val="0000FF"/>
                </a:solidFill>
              </a:rPr>
              <a:t>토량변화율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245364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회전저항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6540" y="245364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경사저항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1560" y="2453640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총 저항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300" y="295489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적재량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7620" y="2954894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기어 비율  속도</a:t>
            </a:r>
            <a:r>
              <a:rPr lang="en-US" altLang="ko-KR" sz="1000" b="1" dirty="0">
                <a:solidFill>
                  <a:srgbClr val="0000FF"/>
                </a:solidFill>
              </a:rPr>
              <a:t>/</a:t>
            </a:r>
            <a:r>
              <a:rPr lang="ko-KR" altLang="en-US" sz="1000" b="1" dirty="0">
                <a:solidFill>
                  <a:srgbClr val="0000FF"/>
                </a:solidFill>
              </a:rPr>
              <a:t>출력 차트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5220" y="3456148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수송 거리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5220" y="3965022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운영 효율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6460" y="3965022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가용 출력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1089" y="4465320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수송 적재량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200" y="294263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속도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3437435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주기 시간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396502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생산성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4492609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장비 대수</a:t>
            </a:r>
          </a:p>
        </p:txBody>
      </p:sp>
    </p:spTree>
    <p:extLst>
      <p:ext uri="{BB962C8B-B14F-4D97-AF65-F5344CB8AC3E}">
        <p14:creationId xmlns:p14="http://schemas.microsoft.com/office/powerpoint/2010/main" val="93154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15.7 Random Work Task Durations (1/3)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314728" y="5937132"/>
            <a:ext cx="727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15.14 Productivity curve to include the effect of random cycle times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63" y="2491431"/>
            <a:ext cx="6313874" cy="3353020"/>
          </a:xfr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81038" y="167194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630238" algn="l"/>
              </a:tabLst>
            </a:pPr>
            <a:r>
              <a:rPr lang="en-US" altLang="ko-KR" sz="1800" dirty="0"/>
              <a:t>The influence of random durations on the scraper fleet production: the </a:t>
            </a:r>
            <a:r>
              <a:rPr lang="en-US" altLang="ko-KR" sz="1800" dirty="0">
                <a:solidFill>
                  <a:srgbClr val="FF0000"/>
                </a:solidFill>
              </a:rPr>
              <a:t>reduction in production</a:t>
            </a:r>
            <a:r>
              <a:rPr lang="en-US" altLang="ko-KR" sz="1800" dirty="0"/>
              <a:t> caused by the addition of </a:t>
            </a:r>
            <a:r>
              <a:rPr lang="en-US" altLang="ko-KR" sz="1800" dirty="0">
                <a:solidFill>
                  <a:srgbClr val="FF0000"/>
                </a:solidFill>
              </a:rPr>
              <a:t>random variation of cycle activity times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작업시간 변동성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생산성 하락 요인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592172" y="3842805"/>
            <a:ext cx="1808627" cy="7045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8924" y="3995021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생산성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손실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36964" y="389737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생산성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619073" y="5658432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운반 장비 대수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44239" y="333928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변동성 無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26279" y="496426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변동성 有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43FCBF6-52FC-4E32-89C9-2539D741EE73}"/>
              </a:ext>
            </a:extLst>
          </p:cNvPr>
          <p:cNvCxnSpPr/>
          <p:nvPr/>
        </p:nvCxnSpPr>
        <p:spPr>
          <a:xfrm flipV="1">
            <a:off x="4498580" y="3339287"/>
            <a:ext cx="0" cy="2067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EB47443D-0A99-4B8F-8C6B-5D51132EF289}"/>
              </a:ext>
            </a:extLst>
          </p:cNvPr>
          <p:cNvCxnSpPr/>
          <p:nvPr/>
        </p:nvCxnSpPr>
        <p:spPr>
          <a:xfrm flipH="1">
            <a:off x="2763223" y="3339287"/>
            <a:ext cx="1735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BA1269F-0B23-4262-A8C4-175BCD8ED9A3}"/>
              </a:ext>
            </a:extLst>
          </p:cNvPr>
          <p:cNvCxnSpPr/>
          <p:nvPr/>
        </p:nvCxnSpPr>
        <p:spPr>
          <a:xfrm flipH="1">
            <a:off x="2763223" y="3339287"/>
            <a:ext cx="1735357" cy="210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591AD0E-E50C-428E-A5D1-5ED5BA6D6B57}"/>
              </a:ext>
            </a:extLst>
          </p:cNvPr>
          <p:cNvCxnSpPr/>
          <p:nvPr/>
        </p:nvCxnSpPr>
        <p:spPr>
          <a:xfrm flipV="1">
            <a:off x="4478558" y="3157016"/>
            <a:ext cx="574003" cy="18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D50E648-238E-4C66-B140-ABA17D2876B9}"/>
              </a:ext>
            </a:extLst>
          </p:cNvPr>
          <p:cNvSpPr/>
          <p:nvPr/>
        </p:nvSpPr>
        <p:spPr>
          <a:xfrm>
            <a:off x="2131355" y="3217088"/>
            <a:ext cx="580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B0F0"/>
                </a:solidFill>
              </a:rPr>
              <a:t>1,333.3</a:t>
            </a:r>
          </a:p>
        </p:txBody>
      </p:sp>
    </p:spTree>
    <p:extLst>
      <p:ext uri="{BB962C8B-B14F-4D97-AF65-F5344CB8AC3E}">
        <p14:creationId xmlns:p14="http://schemas.microsoft.com/office/powerpoint/2010/main" val="170024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15.7 Random Work Task Durations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617734" y="6269408"/>
            <a:ext cx="437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15.15 Comparison of haul unit cycles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83" y="2297310"/>
            <a:ext cx="3688080" cy="4008361"/>
          </a:xfrm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681038" y="167194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630238" algn="l"/>
              </a:tabLst>
            </a:pPr>
            <a:r>
              <a:rPr lang="en-US" altLang="ko-KR" sz="1400" dirty="0">
                <a:solidFill>
                  <a:srgbClr val="0000FF"/>
                </a:solidFill>
              </a:rPr>
              <a:t>3</a:t>
            </a:r>
            <a:r>
              <a:rPr lang="ko-KR" altLang="en-US" sz="1400" dirty="0">
                <a:solidFill>
                  <a:srgbClr val="0000FF"/>
                </a:solidFill>
              </a:rPr>
              <a:t>대의</a:t>
            </a:r>
            <a:r>
              <a:rPr lang="en-US" altLang="ko-KR" sz="1400" dirty="0">
                <a:solidFill>
                  <a:srgbClr val="0000FF"/>
                </a:solidFill>
              </a:rPr>
              <a:t> Scraper</a:t>
            </a:r>
            <a:r>
              <a:rPr lang="ko-KR" altLang="en-US" sz="1400" dirty="0">
                <a:solidFill>
                  <a:srgbClr val="0000FF"/>
                </a:solidFill>
              </a:rPr>
              <a:t>가 동일 간격으로 움직이고 있어야하나</a:t>
            </a:r>
            <a:r>
              <a:rPr lang="en-US" altLang="ko-KR" sz="1400" dirty="0">
                <a:solidFill>
                  <a:srgbClr val="0000FF"/>
                </a:solidFill>
              </a:rPr>
              <a:t>, Random</a:t>
            </a:r>
            <a:r>
              <a:rPr lang="ko-KR" altLang="en-US" sz="1400" dirty="0">
                <a:solidFill>
                  <a:srgbClr val="0000FF"/>
                </a:solidFill>
              </a:rPr>
              <a:t>한 요소로 인해 간격이 달라지면 </a:t>
            </a:r>
            <a:r>
              <a:rPr lang="en-US" altLang="ko-KR" sz="1400" dirty="0">
                <a:solidFill>
                  <a:srgbClr val="0000FF"/>
                </a:solidFill>
              </a:rPr>
              <a:t>Pusher</a:t>
            </a:r>
            <a:r>
              <a:rPr lang="ko-KR" altLang="en-US" sz="1400" dirty="0">
                <a:solidFill>
                  <a:srgbClr val="0000FF"/>
                </a:solidFill>
              </a:rPr>
              <a:t>에 </a:t>
            </a:r>
            <a:r>
              <a:rPr lang="en-US" altLang="ko-KR" sz="1400" dirty="0">
                <a:solidFill>
                  <a:srgbClr val="0000FF"/>
                </a:solidFill>
              </a:rPr>
              <a:t>Idle Time</a:t>
            </a:r>
            <a:r>
              <a:rPr lang="ko-KR" altLang="en-US" sz="1400" dirty="0">
                <a:solidFill>
                  <a:srgbClr val="0000FF"/>
                </a:solidFill>
              </a:rPr>
              <a:t>이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발생함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생산성 저하 발생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87006" y="4806328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Pusher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43605" y="4178379"/>
            <a:ext cx="678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Scraper 1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805950" y="4232168"/>
            <a:ext cx="678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Scraper 2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45146" y="5842988"/>
            <a:ext cx="678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Scraper 3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85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15.7 Random Work Task Durations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308268" y="5987020"/>
            <a:ext cx="5289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15.16 Plot of cycle time coefficient of variation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79" y="2243626"/>
            <a:ext cx="6015628" cy="3576860"/>
          </a:xfr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81038" y="167194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630238" algn="l"/>
              </a:tabLst>
            </a:pPr>
            <a:r>
              <a:rPr lang="en-US" altLang="ko-KR" sz="1400" dirty="0">
                <a:solidFill>
                  <a:srgbClr val="0000FF"/>
                </a:solidFill>
              </a:rPr>
              <a:t>Coefficient Of Variation (COV) : </a:t>
            </a:r>
            <a:r>
              <a:rPr lang="ko-KR" altLang="en-US" sz="1400" dirty="0" err="1">
                <a:solidFill>
                  <a:srgbClr val="0000FF"/>
                </a:solidFill>
              </a:rPr>
              <a:t>변동계수</a:t>
            </a:r>
            <a:r>
              <a:rPr lang="ko-KR" altLang="en-US" sz="1400" dirty="0">
                <a:solidFill>
                  <a:srgbClr val="0000FF"/>
                </a:solidFill>
              </a:rPr>
              <a:t> 또는 </a:t>
            </a:r>
            <a:r>
              <a:rPr lang="ko-KR" altLang="en-US" sz="1400" dirty="0" err="1">
                <a:solidFill>
                  <a:srgbClr val="0000FF"/>
                </a:solidFill>
              </a:rPr>
              <a:t>변이계수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ko-KR" altLang="en-US" sz="1400" dirty="0">
                <a:solidFill>
                  <a:srgbClr val="0000FF"/>
                </a:solidFill>
              </a:rPr>
              <a:t>표준편차 </a:t>
            </a:r>
            <a:r>
              <a:rPr lang="en-US" altLang="ko-KR" sz="1400" dirty="0">
                <a:solidFill>
                  <a:srgbClr val="0000FF"/>
                </a:solidFill>
              </a:rPr>
              <a:t>/ </a:t>
            </a:r>
            <a:r>
              <a:rPr lang="ko-KR" altLang="en-US" sz="1400" dirty="0">
                <a:solidFill>
                  <a:srgbClr val="0000FF"/>
                </a:solidFill>
              </a:rPr>
              <a:t>평균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</a:rPr>
              <a:t>평균 대비 표준편차의 크기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920930" y="2655675"/>
            <a:ext cx="12817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운송시간 </a:t>
            </a:r>
            <a:r>
              <a:rPr lang="en-US" altLang="ko-KR" dirty="0"/>
              <a:t>Lognormal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분포 가정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204367" y="5442620"/>
            <a:ext cx="1968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COV </a:t>
            </a:r>
            <a:r>
              <a:rPr lang="ko-KR" altLang="en-US" sz="1400" dirty="0">
                <a:solidFill>
                  <a:srgbClr val="FF0000"/>
                </a:solidFill>
              </a:rPr>
              <a:t>변동성이 </a:t>
            </a:r>
            <a:r>
              <a:rPr lang="en-US" altLang="ko-KR" sz="1400" dirty="0">
                <a:solidFill>
                  <a:srgbClr val="FF0000"/>
                </a:solidFill>
              </a:rPr>
              <a:t>0.1</a:t>
            </a:r>
            <a:r>
              <a:rPr lang="ko-KR" altLang="en-US" sz="1400" dirty="0">
                <a:solidFill>
                  <a:srgbClr val="FF0000"/>
                </a:solidFill>
              </a:rPr>
              <a:t>일 때</a:t>
            </a:r>
            <a:r>
              <a:rPr lang="en-US" altLang="ko-KR" sz="14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10% </a:t>
            </a:r>
            <a:r>
              <a:rPr lang="ko-KR" altLang="en-US" sz="1400" dirty="0">
                <a:solidFill>
                  <a:srgbClr val="FF0000"/>
                </a:solidFill>
              </a:rPr>
              <a:t>생산성 저하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415553" y="5442620"/>
            <a:ext cx="450478" cy="1984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393576" y="3246964"/>
            <a:ext cx="268944" cy="1984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3866031" y="5635343"/>
            <a:ext cx="2480981" cy="200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7328647" y="3455894"/>
            <a:ext cx="40341" cy="1922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5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15.1 Need for Heavy Equipment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618717"/>
            <a:ext cx="8543925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85750" defTabSz="457200" latinLnBrk="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Heavy </a:t>
            </a:r>
            <a:r>
              <a:rPr lang="en-US" altLang="ko-KR" sz="1800" dirty="0">
                <a:solidFill>
                  <a:srgbClr val="FF0000"/>
                </a:solidFill>
              </a:rPr>
              <a:t>construction equipment</a:t>
            </a:r>
            <a:r>
              <a:rPr lang="en-US" altLang="ko-KR" sz="1800" dirty="0"/>
              <a:t> is needed </a:t>
            </a:r>
            <a:r>
              <a:rPr lang="en-US" altLang="ko-KR" sz="1800" dirty="0">
                <a:solidFill>
                  <a:srgbClr val="FF0000"/>
                </a:solidFill>
              </a:rPr>
              <a:t>to amplify human reach, speed, and capacity</a:t>
            </a:r>
            <a:r>
              <a:rPr lang="en-US" altLang="ko-KR" sz="1800" dirty="0"/>
              <a:t>. </a:t>
            </a:r>
            <a:r>
              <a:rPr lang="ko-KR" altLang="en-US" sz="1500" dirty="0">
                <a:solidFill>
                  <a:srgbClr val="0000FF"/>
                </a:solidFill>
              </a:rPr>
              <a:t>건설업에서는 장비로 인력 수요를 대체하는 것이 가능</a:t>
            </a:r>
            <a:endParaRPr lang="en-US" altLang="ko-KR" sz="15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manager’s goal is </a:t>
            </a:r>
            <a:r>
              <a:rPr lang="en-US" altLang="ko-KR" sz="1800" dirty="0">
                <a:solidFill>
                  <a:srgbClr val="FF0000"/>
                </a:solidFill>
              </a:rPr>
              <a:t>to select the equipment combination </a:t>
            </a:r>
            <a:r>
              <a:rPr lang="en-US" altLang="ko-KR" sz="1800" dirty="0"/>
              <a:t>that yields the </a:t>
            </a:r>
            <a:r>
              <a:rPr lang="en-US" altLang="ko-KR" sz="1800" dirty="0">
                <a:solidFill>
                  <a:srgbClr val="FF0000"/>
                </a:solidFill>
              </a:rPr>
              <a:t>maximum production at the best or most reasonable price</a:t>
            </a:r>
            <a:r>
              <a:rPr lang="en-US" altLang="ko-KR" sz="1800" dirty="0"/>
              <a:t>.</a:t>
            </a:r>
            <a:r>
              <a:rPr lang="en-US" altLang="ko-KR" sz="1500" dirty="0">
                <a:solidFill>
                  <a:srgbClr val="0000FF"/>
                </a:solidFill>
              </a:rPr>
              <a:t> </a:t>
            </a:r>
            <a:r>
              <a:rPr lang="ko-KR" altLang="en-US" sz="1500" dirty="0">
                <a:solidFill>
                  <a:srgbClr val="0000FF"/>
                </a:solidFill>
              </a:rPr>
              <a:t>최저 가격에 최대 생산성을 가진 장비 조합 결정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cost and the rate of production combine to yield the </a:t>
            </a:r>
            <a:r>
              <a:rPr lang="en-US" altLang="ko-KR" sz="1800" dirty="0">
                <a:solidFill>
                  <a:srgbClr val="FF0000"/>
                </a:solidFill>
              </a:rPr>
              <a:t>cost per unit of production</a:t>
            </a:r>
            <a:r>
              <a:rPr lang="en-US" altLang="ko-KR" sz="1800" dirty="0"/>
              <a:t>.</a:t>
            </a:r>
          </a:p>
          <a:p>
            <a:pPr marL="268288" indent="0" defTabSz="457200" latinLnBrk="0">
              <a:lnSpc>
                <a:spcPct val="120000"/>
              </a:lnSpc>
              <a:buNone/>
            </a:pPr>
            <a:r>
              <a:rPr lang="en-US" altLang="ko-KR" sz="1800" dirty="0"/>
              <a:t>Cost of a particular fleet of haulers and loaders is </a:t>
            </a:r>
            <a:r>
              <a:rPr lang="en-US" altLang="ko-KR" sz="1800" dirty="0">
                <a:solidFill>
                  <a:srgbClr val="FF0000"/>
                </a:solidFill>
              </a:rPr>
              <a:t>$500</a:t>
            </a:r>
            <a:r>
              <a:rPr lang="en-US" altLang="ko-KR" sz="1800" dirty="0"/>
              <a:t> per hour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0000FF"/>
                </a:solidFill>
              </a:rPr>
              <a:t>$500/hour</a:t>
            </a:r>
          </a:p>
          <a:p>
            <a:pPr marL="268288" indent="0" defTabSz="457200" latinLnBrk="0">
              <a:lnSpc>
                <a:spcPct val="120000"/>
              </a:lnSpc>
              <a:buNone/>
            </a:pPr>
            <a:r>
              <a:rPr lang="en-US" altLang="ko-KR" sz="1800" dirty="0"/>
              <a:t>Production rate is </a:t>
            </a:r>
            <a:r>
              <a:rPr lang="en-US" altLang="ko-KR" sz="1800" dirty="0">
                <a:solidFill>
                  <a:srgbClr val="FF0000"/>
                </a:solidFill>
              </a:rPr>
              <a:t>750 cubic yards</a:t>
            </a:r>
            <a:r>
              <a:rPr lang="en-US" altLang="ko-KR" sz="1800" dirty="0"/>
              <a:t> per hour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0000FF"/>
                </a:solidFill>
              </a:rPr>
              <a:t>750yard</a:t>
            </a:r>
            <a:r>
              <a:rPr lang="en-US" altLang="ko-KR" sz="1800" baseline="30000" dirty="0">
                <a:solidFill>
                  <a:srgbClr val="0000FF"/>
                </a:solidFill>
              </a:rPr>
              <a:t>3</a:t>
            </a:r>
            <a:r>
              <a:rPr lang="en-US" altLang="ko-KR" sz="1800" dirty="0">
                <a:solidFill>
                  <a:srgbClr val="0000FF"/>
                </a:solidFill>
              </a:rPr>
              <a:t>/hour</a:t>
            </a:r>
          </a:p>
          <a:p>
            <a:pPr marL="268288" indent="0" defTabSz="457200" latinLnBrk="0">
              <a:lnSpc>
                <a:spcPct val="120000"/>
              </a:lnSpc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Unit price is $0.66 per cubic yard</a:t>
            </a:r>
            <a:r>
              <a:rPr lang="en-US" altLang="ko-KR" sz="1800" dirty="0"/>
              <a:t> (= </a:t>
            </a:r>
            <a:r>
              <a:rPr lang="en-US" altLang="ko-KR" sz="1800" dirty="0">
                <a:solidFill>
                  <a:srgbClr val="0000FF"/>
                </a:solidFill>
              </a:rPr>
              <a:t>$500 / 750yard</a:t>
            </a:r>
            <a:r>
              <a:rPr lang="en-US" altLang="ko-KR" sz="1800" baseline="30000" dirty="0">
                <a:solidFill>
                  <a:srgbClr val="0000FF"/>
                </a:solidFill>
              </a:rPr>
              <a:t>3</a:t>
            </a:r>
            <a:r>
              <a:rPr lang="en-US" altLang="ko-KR" sz="1800" dirty="0"/>
              <a:t>)</a:t>
            </a:r>
          </a:p>
          <a:p>
            <a:pPr marL="285750" indent="-285750" defTabSz="457200" latinLnBrk="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Equipment can be classified by the nature of its work: It typically </a:t>
            </a:r>
            <a:r>
              <a:rPr lang="en-US" altLang="ko-KR" sz="1800" dirty="0">
                <a:solidFill>
                  <a:srgbClr val="FF0000"/>
                </a:solidFill>
              </a:rPr>
              <a:t>Transforms</a:t>
            </a:r>
            <a:r>
              <a:rPr lang="en-US" altLang="ko-KR" sz="1800" dirty="0"/>
              <a:t> and </a:t>
            </a:r>
            <a:r>
              <a:rPr lang="en-US" altLang="ko-KR" sz="1800" dirty="0">
                <a:solidFill>
                  <a:srgbClr val="FF0000"/>
                </a:solidFill>
              </a:rPr>
              <a:t>Transports</a:t>
            </a:r>
            <a:r>
              <a:rPr lang="en-US" altLang="ko-KR" sz="1800" dirty="0"/>
              <a:t> material. </a:t>
            </a:r>
            <a:r>
              <a:rPr lang="ko-KR" altLang="en-US" sz="1500" dirty="0">
                <a:solidFill>
                  <a:srgbClr val="0000FF"/>
                </a:solidFill>
              </a:rPr>
              <a:t>변환 장비 </a:t>
            </a:r>
            <a:r>
              <a:rPr lang="en-US" altLang="ko-KR" sz="1500" dirty="0">
                <a:solidFill>
                  <a:srgbClr val="0000FF"/>
                </a:solidFill>
              </a:rPr>
              <a:t>vs </a:t>
            </a:r>
            <a:r>
              <a:rPr lang="ko-KR" altLang="en-US" sz="1500" dirty="0">
                <a:solidFill>
                  <a:srgbClr val="0000FF"/>
                </a:solidFill>
              </a:rPr>
              <a:t>수송 장비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Construction equipment can be divided into two major categories: </a:t>
            </a:r>
            <a:r>
              <a:rPr lang="en-US" altLang="ko-KR" sz="1800" dirty="0">
                <a:solidFill>
                  <a:srgbClr val="FF0000"/>
                </a:solidFill>
              </a:rPr>
              <a:t>Productive </a:t>
            </a:r>
            <a:r>
              <a:rPr lang="en-US" altLang="ko-KR" sz="1800" dirty="0"/>
              <a:t>equipment and </a:t>
            </a:r>
            <a:r>
              <a:rPr lang="en-US" altLang="ko-KR" sz="1800" dirty="0">
                <a:solidFill>
                  <a:srgbClr val="FF0000"/>
                </a:solidFill>
              </a:rPr>
              <a:t>Support </a:t>
            </a:r>
            <a:r>
              <a:rPr lang="en-US" altLang="ko-KR" sz="1800" dirty="0"/>
              <a:t>equipment. </a:t>
            </a:r>
            <a:r>
              <a:rPr lang="ko-KR" altLang="en-US" sz="1500" dirty="0" err="1">
                <a:solidFill>
                  <a:srgbClr val="0000FF"/>
                </a:solidFill>
              </a:rPr>
              <a:t>주장비</a:t>
            </a:r>
            <a:r>
              <a:rPr lang="en-US" altLang="ko-KR" sz="1800" dirty="0"/>
              <a:t> vs </a:t>
            </a:r>
            <a:r>
              <a:rPr lang="ko-KR" altLang="en-US" sz="1500" dirty="0">
                <a:solidFill>
                  <a:srgbClr val="0000FF"/>
                </a:solidFill>
              </a:rPr>
              <a:t>지원</a:t>
            </a:r>
            <a:r>
              <a:rPr lang="en-US" altLang="ko-KR" sz="1500" dirty="0">
                <a:solidFill>
                  <a:srgbClr val="0000FF"/>
                </a:solidFill>
              </a:rPr>
              <a:t>(</a:t>
            </a:r>
            <a:r>
              <a:rPr lang="ko-KR" altLang="en-US" sz="1500" dirty="0">
                <a:solidFill>
                  <a:srgbClr val="0000FF"/>
                </a:solidFill>
              </a:rPr>
              <a:t>보조</a:t>
            </a:r>
            <a:r>
              <a:rPr lang="en-US" altLang="ko-KR" sz="1500" dirty="0">
                <a:solidFill>
                  <a:srgbClr val="0000FF"/>
                </a:solidFill>
              </a:rPr>
              <a:t>)</a:t>
            </a:r>
            <a:r>
              <a:rPr lang="ko-KR" altLang="en-US" sz="1500" dirty="0">
                <a:solidFill>
                  <a:srgbClr val="0000FF"/>
                </a:solidFill>
              </a:rPr>
              <a:t>장비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In heavy construction, </a:t>
            </a:r>
            <a:r>
              <a:rPr lang="en-US" altLang="ko-KR" sz="1800" dirty="0">
                <a:solidFill>
                  <a:srgbClr val="FF0000"/>
                </a:solidFill>
              </a:rPr>
              <a:t>large quantities</a:t>
            </a:r>
            <a:r>
              <a:rPr lang="en-US" altLang="ko-KR" sz="1800" dirty="0"/>
              <a:t> of fluid or semifluid materials such as earth, concrete, and asphalt are handled and placed, </a:t>
            </a:r>
            <a:r>
              <a:rPr lang="en-US" altLang="ko-KR" sz="1800" dirty="0">
                <a:solidFill>
                  <a:srgbClr val="FF0000"/>
                </a:solidFill>
              </a:rPr>
              <a:t>leading to the use of machines</a:t>
            </a:r>
            <a:r>
              <a:rPr lang="en-US" altLang="ko-KR" sz="1800" dirty="0"/>
              <a:t>. Heavy construction operations are referred to as being </a:t>
            </a:r>
            <a:r>
              <a:rPr lang="en-US" altLang="ko-KR" sz="1800" dirty="0">
                <a:solidFill>
                  <a:srgbClr val="FF0000"/>
                </a:solidFill>
              </a:rPr>
              <a:t>equipment intensive</a:t>
            </a:r>
            <a:r>
              <a:rPr lang="en-US" altLang="ko-KR" sz="1800" dirty="0"/>
              <a:t>. </a:t>
            </a:r>
            <a:r>
              <a:rPr lang="ko-KR" altLang="en-US" sz="1500" dirty="0">
                <a:solidFill>
                  <a:srgbClr val="0000FF"/>
                </a:solidFill>
              </a:rPr>
              <a:t>토목 분야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500" dirty="0">
                <a:solidFill>
                  <a:srgbClr val="0000FF"/>
                </a:solidFill>
                <a:sym typeface="Wingdings" panose="05000000000000000000" pitchFamily="2" charset="2"/>
              </a:rPr>
              <a:t>대규모 물량 공사 위주 </a:t>
            </a:r>
            <a:r>
              <a:rPr lang="en-US" altLang="ko-KR" sz="15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500" dirty="0" err="1">
                <a:solidFill>
                  <a:srgbClr val="0000FF"/>
                </a:solidFill>
                <a:sym typeface="Wingdings" panose="05000000000000000000" pitchFamily="2" charset="2"/>
              </a:rPr>
              <a:t>토공사</a:t>
            </a:r>
            <a:r>
              <a:rPr lang="en-US" altLang="ko-KR" sz="15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500" dirty="0">
                <a:solidFill>
                  <a:srgbClr val="0000FF"/>
                </a:solidFill>
                <a:sym typeface="Wingdings" panose="05000000000000000000" pitchFamily="2" charset="2"/>
              </a:rPr>
              <a:t>콘크리트공사</a:t>
            </a:r>
            <a:r>
              <a:rPr lang="en-US" altLang="ko-KR" sz="15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500" dirty="0">
                <a:solidFill>
                  <a:srgbClr val="0000FF"/>
                </a:solidFill>
                <a:sym typeface="Wingdings" panose="05000000000000000000" pitchFamily="2" charset="2"/>
              </a:rPr>
              <a:t>아스팔트포장공사 등</a:t>
            </a:r>
            <a:r>
              <a:rPr lang="en-US" altLang="ko-KR" sz="1500" dirty="0">
                <a:solidFill>
                  <a:srgbClr val="0000FF"/>
                </a:solidFill>
                <a:sym typeface="Wingdings" panose="05000000000000000000" pitchFamily="2" charset="2"/>
              </a:rPr>
              <a:t>) </a:t>
            </a:r>
            <a:r>
              <a:rPr lang="en-US" altLang="ko-KR" sz="1800" dirty="0">
                <a:sym typeface="Wingdings" panose="05000000000000000000" pitchFamily="2" charset="2"/>
              </a:rPr>
              <a:t></a:t>
            </a:r>
            <a:r>
              <a:rPr lang="en-US" altLang="ko-KR" sz="15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500" dirty="0">
                <a:solidFill>
                  <a:srgbClr val="0000FF"/>
                </a:solidFill>
                <a:sym typeface="Wingdings" panose="05000000000000000000" pitchFamily="2" charset="2"/>
              </a:rPr>
              <a:t>장비가 중요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15.2 Productivity Concepts (1/5)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rate of output</a:t>
            </a:r>
            <a:r>
              <a:rPr lang="en-US" altLang="ko-KR" sz="1800" dirty="0"/>
              <a:t> (</a:t>
            </a:r>
            <a:r>
              <a:rPr lang="en-US" altLang="ko-KR" sz="1800" dirty="0">
                <a:solidFill>
                  <a:srgbClr val="FF0000"/>
                </a:solidFill>
              </a:rPr>
              <a:t>capacity</a:t>
            </a:r>
            <a:r>
              <a:rPr lang="en-US" altLang="ko-KR" sz="1800" dirty="0"/>
              <a:t>) for equipment: </a:t>
            </a:r>
            <a:r>
              <a:rPr lang="ko-KR" altLang="en-US" sz="1400" dirty="0">
                <a:solidFill>
                  <a:srgbClr val="0000FF"/>
                </a:solidFill>
              </a:rPr>
              <a:t>작업능력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ko-KR" altLang="en-US" sz="1400" dirty="0">
                <a:solidFill>
                  <a:srgbClr val="0000FF"/>
                </a:solidFill>
              </a:rPr>
              <a:t>작업량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ko-KR" altLang="en-US" sz="1400" dirty="0" err="1">
                <a:solidFill>
                  <a:srgbClr val="0000FF"/>
                </a:solidFill>
                <a:sym typeface="Symbol" panose="05050102010706020507" pitchFamily="18" charset="2"/>
              </a:rPr>
              <a:t>작업률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=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작업량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Symbol" panose="05050102010706020507" pitchFamily="18" charset="2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Symbol" panose="05050102010706020507" pitchFamily="18" charset="2"/>
              </a:rPr>
              <a:t> 작업시간 </a:t>
            </a:r>
            <a:endParaRPr lang="en-US" altLang="ko-KR" sz="1800" dirty="0"/>
          </a:p>
          <a:p>
            <a:pPr marL="268288" indent="0" defTabSz="457200" latinLnBrk="0"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Cyclic capacity</a:t>
            </a:r>
            <a:r>
              <a:rPr lang="en-US" altLang="ko-KR" sz="1800" dirty="0"/>
              <a:t> : the number of units produced per cycle: </a:t>
            </a:r>
            <a:r>
              <a:rPr lang="ko-KR" altLang="en-US" sz="1400" dirty="0">
                <a:solidFill>
                  <a:srgbClr val="0000FF"/>
                </a:solidFill>
              </a:rPr>
              <a:t>작업량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한번에 처리하는 양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Cyclic rate</a:t>
            </a:r>
            <a:r>
              <a:rPr lang="en-US" altLang="ko-KR" sz="1800" dirty="0"/>
              <a:t> : speed of an equipment piece : </a:t>
            </a:r>
            <a:r>
              <a:rPr lang="ko-KR" altLang="en-US" sz="1400" dirty="0" err="1">
                <a:solidFill>
                  <a:srgbClr val="0000FF"/>
                </a:solidFill>
              </a:rPr>
              <a:t>작업률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= 1/</a:t>
            </a:r>
            <a:r>
              <a:rPr lang="ko-KR" altLang="en-US" sz="1400" dirty="0">
                <a:solidFill>
                  <a:srgbClr val="0000FF"/>
                </a:solidFill>
              </a:rPr>
              <a:t>작업시간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단위 시간당 처리 회수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Different weight-to-volume ratio: </a:t>
            </a:r>
            <a:r>
              <a:rPr lang="en-US" altLang="ko-KR" sz="1800" dirty="0">
                <a:solidFill>
                  <a:srgbClr val="FF0000"/>
                </a:solidFill>
              </a:rPr>
              <a:t>three types of measure </a:t>
            </a:r>
            <a:r>
              <a:rPr lang="ko-KR" altLang="en-US" sz="1400" dirty="0">
                <a:solidFill>
                  <a:srgbClr val="0000FF"/>
                </a:solidFill>
              </a:rPr>
              <a:t>밀도에 따라 구분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7" indent="0" defTabSz="457200" latinLnBrk="0">
              <a:buNone/>
            </a:pPr>
            <a:r>
              <a:rPr lang="en-US" altLang="ko-KR" sz="1800" dirty="0"/>
              <a:t>(a) bank cubic yards, (b) loose cubic yards, (c) compacted cubic yards.</a:t>
            </a:r>
          </a:p>
          <a:p>
            <a:pPr marL="268287" indent="0" defTabSz="457200" latinLnBrk="0">
              <a:buNone/>
            </a:pPr>
            <a:endParaRPr lang="ko-KR" altLang="en-US" sz="1800" dirty="0"/>
          </a:p>
        </p:txBody>
      </p:sp>
      <p:sp>
        <p:nvSpPr>
          <p:cNvPr id="6" name="직사각형 5"/>
          <p:cNvSpPr/>
          <p:nvPr/>
        </p:nvSpPr>
        <p:spPr>
          <a:xfrm>
            <a:off x="3278356" y="5992297"/>
            <a:ext cx="3366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15.1 Volume relationships</a:t>
            </a:r>
            <a:endParaRPr lang="ko-KR" altLang="en-US" dirty="0"/>
          </a:p>
        </p:txBody>
      </p:sp>
      <p:pic>
        <p:nvPicPr>
          <p:cNvPr id="7" name="내용 개체 틀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35" y="4057474"/>
            <a:ext cx="5133276" cy="137472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234435" y="4846844"/>
            <a:ext cx="545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Bank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897449" y="4846844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Loose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314642" y="4846844"/>
            <a:ext cx="835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Compact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837695" y="5452822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밀도 </a:t>
            </a:r>
            <a:r>
              <a:rPr lang="en-US" altLang="ko-KR" sz="1200" b="1" dirty="0">
                <a:solidFill>
                  <a:srgbClr val="0000FF"/>
                </a:solidFill>
              </a:rPr>
              <a:t>: </a:t>
            </a:r>
            <a:r>
              <a:rPr lang="ko-KR" altLang="en-US" sz="1200" b="1" dirty="0">
                <a:solidFill>
                  <a:srgbClr val="0000FF"/>
                </a:solidFill>
              </a:rPr>
              <a:t>보통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(2,000 / 1 = 2,000)</a:t>
            </a:r>
            <a:endParaRPr lang="en-US" altLang="ko-KR" sz="1600" b="1" dirty="0">
              <a:solidFill>
                <a:srgbClr val="0000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161511" y="5452822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밀도 </a:t>
            </a:r>
            <a:r>
              <a:rPr lang="en-US" altLang="ko-KR" sz="1200" b="1" dirty="0">
                <a:solidFill>
                  <a:srgbClr val="0000FF"/>
                </a:solidFill>
              </a:rPr>
              <a:t>: </a:t>
            </a:r>
            <a:r>
              <a:rPr lang="ko-KR" altLang="en-US" sz="1200" b="1" dirty="0">
                <a:solidFill>
                  <a:srgbClr val="0000FF"/>
                </a:solidFill>
              </a:rPr>
              <a:t>낮음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(2,000 / 1.3 = 1,538)</a:t>
            </a:r>
            <a:endParaRPr lang="en-US" altLang="ko-KR" sz="1600" b="1" dirty="0">
              <a:solidFill>
                <a:srgbClr val="0000FF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135223" y="5452822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밀도 </a:t>
            </a:r>
            <a:r>
              <a:rPr lang="en-US" altLang="ko-KR" sz="1200" b="1" dirty="0">
                <a:solidFill>
                  <a:srgbClr val="0000FF"/>
                </a:solidFill>
              </a:rPr>
              <a:t>: </a:t>
            </a:r>
            <a:r>
              <a:rPr lang="ko-KR" altLang="en-US" sz="1200" b="1" dirty="0">
                <a:solidFill>
                  <a:srgbClr val="0000FF"/>
                </a:solidFill>
              </a:rPr>
              <a:t>높음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(2,000 / 0.9 = 2,222)</a:t>
            </a:r>
            <a:endParaRPr lang="en-US" altLang="ko-KR" sz="1600" b="1" dirty="0">
              <a:solidFill>
                <a:srgbClr val="0000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16337" y="5040024"/>
            <a:ext cx="1681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00" dirty="0">
                <a:solidFill>
                  <a:srgbClr val="FF0000"/>
                </a:solidFill>
              </a:rPr>
              <a:t>같은</a:t>
            </a:r>
            <a:r>
              <a:rPr lang="en-US" altLang="ko-KR" sz="800" dirty="0">
                <a:solidFill>
                  <a:srgbClr val="FF0000"/>
                </a:solidFill>
              </a:rPr>
              <a:t> </a:t>
            </a:r>
            <a:r>
              <a:rPr lang="ko-KR" altLang="en-US" sz="800" dirty="0">
                <a:solidFill>
                  <a:srgbClr val="FF0000"/>
                </a:solidFill>
              </a:rPr>
              <a:t>무게에서 부피가 </a:t>
            </a:r>
            <a:r>
              <a:rPr lang="en-US" altLang="ko-KR" sz="800" dirty="0">
                <a:solidFill>
                  <a:srgbClr val="FF0000"/>
                </a:solidFill>
              </a:rPr>
              <a:t>30% </a:t>
            </a:r>
            <a:r>
              <a:rPr lang="ko-KR" altLang="en-US" sz="800" dirty="0">
                <a:solidFill>
                  <a:srgbClr val="FF0000"/>
                </a:solidFill>
              </a:rPr>
              <a:t>증가함</a:t>
            </a:r>
            <a:endParaRPr lang="en-US" altLang="ko-KR" sz="8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873014" y="5040024"/>
            <a:ext cx="17187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00" dirty="0">
                <a:solidFill>
                  <a:srgbClr val="FF0000"/>
                </a:solidFill>
              </a:rPr>
              <a:t>같은</a:t>
            </a:r>
            <a:r>
              <a:rPr lang="en-US" altLang="ko-KR" sz="800" dirty="0">
                <a:solidFill>
                  <a:srgbClr val="FF0000"/>
                </a:solidFill>
              </a:rPr>
              <a:t> </a:t>
            </a:r>
            <a:r>
              <a:rPr lang="ko-KR" altLang="en-US" sz="800" dirty="0">
                <a:solidFill>
                  <a:srgbClr val="FF0000"/>
                </a:solidFill>
              </a:rPr>
              <a:t>무게에서 부피가 </a:t>
            </a:r>
            <a:r>
              <a:rPr lang="en-US" altLang="ko-KR" sz="800" dirty="0">
                <a:solidFill>
                  <a:srgbClr val="FF0000"/>
                </a:solidFill>
              </a:rPr>
              <a:t>10% </a:t>
            </a:r>
            <a:r>
              <a:rPr lang="ko-KR" altLang="en-US" sz="800" dirty="0">
                <a:solidFill>
                  <a:srgbClr val="FF0000"/>
                </a:solidFill>
              </a:rPr>
              <a:t>감소함</a:t>
            </a:r>
            <a:endParaRPr lang="en-US" altLang="ko-KR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4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15.2 Productivity Concepts (2/5)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relationship between the </a:t>
            </a:r>
            <a:r>
              <a:rPr lang="en-US" altLang="ko-KR" sz="1800" dirty="0">
                <a:solidFill>
                  <a:srgbClr val="FF0000"/>
                </a:solidFill>
              </a:rPr>
              <a:t>bulk or loose</a:t>
            </a:r>
            <a:r>
              <a:rPr lang="en-US" altLang="ko-KR" sz="1800" dirty="0"/>
              <a:t> volume and the bank volume is defined by the </a:t>
            </a:r>
            <a:r>
              <a:rPr lang="en-US" altLang="ko-KR" sz="1800" dirty="0">
                <a:solidFill>
                  <a:srgbClr val="FF0000"/>
                </a:solidFill>
              </a:rPr>
              <a:t>percent swell</a:t>
            </a:r>
            <a:r>
              <a:rPr lang="en-US" altLang="ko-KR" sz="1800" dirty="0"/>
              <a:t>.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예제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altLang="ko-KR" sz="1800" dirty="0">
                <a:solidFill>
                  <a:srgbClr val="FF0000"/>
                </a:solidFill>
              </a:rPr>
              <a:t>percent swell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30%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같은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중량에 대해 부피가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30%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증가함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shrinkage factor</a:t>
            </a:r>
            <a:r>
              <a:rPr lang="en-US" altLang="ko-KR" sz="1800" dirty="0"/>
              <a:t> relates the volume of the </a:t>
            </a:r>
            <a:r>
              <a:rPr lang="en-US" altLang="ko-KR" sz="1800" dirty="0">
                <a:solidFill>
                  <a:srgbClr val="FF0000"/>
                </a:solidFill>
              </a:rPr>
              <a:t>compacted</a:t>
            </a:r>
            <a:r>
              <a:rPr lang="en-US" altLang="ko-KR" sz="1800" dirty="0"/>
              <a:t> material to the volume of the </a:t>
            </a:r>
            <a:r>
              <a:rPr lang="en-US" altLang="ko-KR" sz="1800" dirty="0">
                <a:solidFill>
                  <a:srgbClr val="FF0000"/>
                </a:solidFill>
              </a:rPr>
              <a:t>bank </a:t>
            </a:r>
            <a:r>
              <a:rPr lang="en-US" altLang="ko-KR" sz="1800" dirty="0"/>
              <a:t>material. In the example, the shrinkage factor is </a:t>
            </a:r>
            <a:r>
              <a:rPr lang="en-US" altLang="ko-KR" sz="1800" dirty="0">
                <a:solidFill>
                  <a:srgbClr val="FF0000"/>
                </a:solidFill>
              </a:rPr>
              <a:t>10% (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같은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중량에 대해 부피가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10%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감소함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lang="en-US" altLang="ko-KR" sz="18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54" y="3423843"/>
            <a:ext cx="4023677" cy="151963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35054" y="3880425"/>
            <a:ext cx="3266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Load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factor = 1 </a:t>
            </a: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 Percent swell = 0%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09453" y="471796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2,000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809453" y="435391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1,538</a:t>
            </a:r>
            <a:endParaRPr lang="ko-KR" altLang="en-US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4912931" y="4717969"/>
            <a:ext cx="504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4809453" y="4353914"/>
            <a:ext cx="710451" cy="7333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5623382" y="4560803"/>
            <a:ext cx="634595" cy="31433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307837" y="4549193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0.77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93" y="5345143"/>
            <a:ext cx="3650866" cy="603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24" name="직선 화살표 연결선 23"/>
          <p:cNvCxnSpPr/>
          <p:nvPr/>
        </p:nvCxnSpPr>
        <p:spPr>
          <a:xfrm>
            <a:off x="6646689" y="4879361"/>
            <a:ext cx="614723" cy="776088"/>
          </a:xfrm>
          <a:prstGeom prst="straightConnector1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직사각형 22"/>
          <p:cNvSpPr/>
          <p:nvPr/>
        </p:nvSpPr>
        <p:spPr>
          <a:xfrm>
            <a:off x="5669583" y="6018806"/>
            <a:ext cx="2978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000FF"/>
                </a:solidFill>
              </a:rPr>
              <a:t>Load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factor </a:t>
            </a:r>
            <a:r>
              <a:rPr lang="en-US" altLang="ko-KR" sz="1600" dirty="0">
                <a:solidFill>
                  <a:srgbClr val="0000FF"/>
                </a:solidFill>
                <a:sym typeface="Wingdings 3" panose="05040102010807070707" pitchFamily="18" charset="2"/>
              </a:rPr>
              <a:t></a:t>
            </a:r>
            <a:r>
              <a:rPr lang="en-US" altLang="ko-KR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sym typeface="Wingdings" panose="05000000000000000000" pitchFamily="2" charset="2"/>
              </a:rPr>
              <a:t> Percent swell </a:t>
            </a:r>
            <a:r>
              <a:rPr lang="en-US" altLang="ko-KR" sz="1600" dirty="0">
                <a:solidFill>
                  <a:srgbClr val="0000FF"/>
                </a:solidFill>
                <a:sym typeface="Wingdings 3" panose="05040102010807070707" pitchFamily="18" charset="2"/>
              </a:rPr>
              <a:t></a:t>
            </a:r>
          </a:p>
          <a:p>
            <a:r>
              <a:rPr lang="en-US" altLang="ko-KR" sz="1600" dirty="0">
                <a:solidFill>
                  <a:srgbClr val="0000FF"/>
                </a:solidFill>
              </a:rPr>
              <a:t>Load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factor </a:t>
            </a:r>
            <a:r>
              <a:rPr lang="en-US" altLang="ko-KR" sz="1600" dirty="0">
                <a:solidFill>
                  <a:srgbClr val="0000FF"/>
                </a:solidFill>
                <a:sym typeface="Wingdings 3" panose="05040102010807070707" pitchFamily="18" charset="2"/>
              </a:rPr>
              <a:t> </a:t>
            </a:r>
            <a:r>
              <a:rPr lang="en-US" altLang="ko-KR" sz="1600" dirty="0">
                <a:solidFill>
                  <a:srgbClr val="0000FF"/>
                </a:solidFill>
                <a:sym typeface="Wingdings" panose="05000000000000000000" pitchFamily="2" charset="2"/>
              </a:rPr>
              <a:t> Percent swell </a:t>
            </a:r>
            <a:r>
              <a:rPr lang="en-US" altLang="ko-KR" sz="1600" dirty="0">
                <a:solidFill>
                  <a:srgbClr val="0000FF"/>
                </a:solidFill>
                <a:sym typeface="Wingdings 3" panose="05040102010807070707" pitchFamily="18" charset="2"/>
              </a:rPr>
              <a:t></a:t>
            </a:r>
          </a:p>
        </p:txBody>
      </p:sp>
    </p:spTree>
    <p:extLst>
      <p:ext uri="{BB962C8B-B14F-4D97-AF65-F5344CB8AC3E}">
        <p14:creationId xmlns:p14="http://schemas.microsoft.com/office/powerpoint/2010/main" val="422761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15.2 Productivity Concepts (3/5)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21" y="1391899"/>
            <a:ext cx="6071757" cy="5147015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5249466" y="2085653"/>
            <a:ext cx="401940" cy="43288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6F9C72-1A17-4A24-ABD4-FB47DF5E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025" y="150814"/>
            <a:ext cx="3509820" cy="13255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7555AE7-BDE2-463A-8C88-4C0EFA5D0666}"/>
              </a:ext>
            </a:extLst>
          </p:cNvPr>
          <p:cNvCxnSpPr>
            <a:cxnSpLocks/>
          </p:cNvCxnSpPr>
          <p:nvPr/>
        </p:nvCxnSpPr>
        <p:spPr>
          <a:xfrm flipV="1">
            <a:off x="4749800" y="1416050"/>
            <a:ext cx="269240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D23E559-7379-4C72-ADD5-90BFB60A6671}"/>
              </a:ext>
            </a:extLst>
          </p:cNvPr>
          <p:cNvCxnSpPr/>
          <p:nvPr/>
        </p:nvCxnSpPr>
        <p:spPr>
          <a:xfrm flipV="1">
            <a:off x="7842250" y="1206500"/>
            <a:ext cx="1365250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F8A90C9-555F-4AB1-8108-164F963B8AB8}"/>
              </a:ext>
            </a:extLst>
          </p:cNvPr>
          <p:cNvCxnSpPr/>
          <p:nvPr/>
        </p:nvCxnSpPr>
        <p:spPr>
          <a:xfrm flipH="1">
            <a:off x="6477000" y="1352550"/>
            <a:ext cx="26670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1543A6E-06BC-4848-A45C-084C2FF55BBD}"/>
              </a:ext>
            </a:extLst>
          </p:cNvPr>
          <p:cNvCxnSpPr/>
          <p:nvPr/>
        </p:nvCxnSpPr>
        <p:spPr>
          <a:xfrm flipV="1">
            <a:off x="6826250" y="609600"/>
            <a:ext cx="1301750" cy="55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5F2574F-BEDA-4E1E-95AC-F6D72BC01747}"/>
              </a:ext>
            </a:extLst>
          </p:cNvPr>
          <p:cNvCxnSpPr/>
          <p:nvPr/>
        </p:nvCxnSpPr>
        <p:spPr>
          <a:xfrm flipH="1">
            <a:off x="5346700" y="514350"/>
            <a:ext cx="1612900" cy="118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15.2 Productivity Concepts (4/5) </a:t>
            </a:r>
            <a:r>
              <a:rPr lang="ko-KR" altLang="en-US" sz="1400" dirty="0">
                <a:solidFill>
                  <a:srgbClr val="0000FF"/>
                </a:solidFill>
              </a:rPr>
              <a:t>예제 </a:t>
            </a:r>
            <a:r>
              <a:rPr lang="en-US" altLang="ko-KR" sz="1400" dirty="0">
                <a:solidFill>
                  <a:srgbClr val="0000FF"/>
                </a:solidFill>
              </a:rPr>
              <a:t>(1/2)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6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74236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A front-end </a:t>
            </a:r>
            <a:r>
              <a:rPr lang="en-US" altLang="ko-KR" sz="1700" dirty="0">
                <a:solidFill>
                  <a:srgbClr val="FF0000"/>
                </a:solidFill>
              </a:rPr>
              <a:t>loader</a:t>
            </a:r>
            <a:r>
              <a:rPr lang="en-US" altLang="ko-KR" sz="1700" dirty="0"/>
              <a:t> (200 </a:t>
            </a:r>
            <a:r>
              <a:rPr lang="en-US" altLang="ko-KR" sz="1700" dirty="0">
                <a:solidFill>
                  <a:srgbClr val="FF0000"/>
                </a:solidFill>
              </a:rPr>
              <a:t>bank</a:t>
            </a:r>
            <a:r>
              <a:rPr lang="en-US" altLang="ko-KR" sz="1700" dirty="0"/>
              <a:t> yd</a:t>
            </a:r>
            <a:r>
              <a:rPr lang="en-US" altLang="ko-KR" sz="1700" baseline="30000" dirty="0"/>
              <a:t>3</a:t>
            </a:r>
            <a:r>
              <a:rPr lang="en-US" altLang="ko-KR" sz="1700" dirty="0"/>
              <a:t>/hour). </a:t>
            </a:r>
            <a:r>
              <a:rPr lang="en-US" altLang="ko-KR" sz="1700" dirty="0">
                <a:solidFill>
                  <a:srgbClr val="0000FF"/>
                </a:solidFill>
              </a:rPr>
              <a:t>1 loader : </a:t>
            </a:r>
            <a:r>
              <a:rPr lang="en-US" altLang="ko-KR" sz="1700" dirty="0"/>
              <a:t>200 </a:t>
            </a:r>
            <a:r>
              <a:rPr lang="en-US" altLang="ko-KR" sz="1700" dirty="0">
                <a:solidFill>
                  <a:srgbClr val="FF0000"/>
                </a:solidFill>
              </a:rPr>
              <a:t>bank</a:t>
            </a:r>
            <a:r>
              <a:rPr lang="en-US" altLang="ko-KR" sz="1700" dirty="0"/>
              <a:t> yd</a:t>
            </a:r>
            <a:r>
              <a:rPr lang="en-US" altLang="ko-KR" sz="1700" baseline="30000" dirty="0"/>
              <a:t>3</a:t>
            </a:r>
            <a:r>
              <a:rPr lang="en-US" altLang="ko-KR" sz="1700" dirty="0"/>
              <a:t>/hour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It loads a fleet of four </a:t>
            </a:r>
            <a:r>
              <a:rPr lang="en-US" altLang="ko-KR" sz="1700" dirty="0">
                <a:solidFill>
                  <a:srgbClr val="FF0000"/>
                </a:solidFill>
              </a:rPr>
              <a:t>trucks</a:t>
            </a:r>
            <a:r>
              <a:rPr lang="en-US" altLang="ko-KR" sz="1700" dirty="0"/>
              <a:t> (capacity 18 </a:t>
            </a:r>
            <a:r>
              <a:rPr lang="en-US" altLang="ko-KR" sz="1700" dirty="0">
                <a:solidFill>
                  <a:srgbClr val="FF0000"/>
                </a:solidFill>
              </a:rPr>
              <a:t>loose</a:t>
            </a:r>
            <a:r>
              <a:rPr lang="en-US" altLang="ko-KR" sz="1700" dirty="0"/>
              <a:t> yd</a:t>
            </a:r>
            <a:r>
              <a:rPr lang="en-US" altLang="ko-KR" sz="1700" baseline="30000" dirty="0"/>
              <a:t>3</a:t>
            </a:r>
            <a:r>
              <a:rPr lang="en-US" altLang="ko-KR" sz="1700" dirty="0"/>
              <a:t> each), which haul the earth to a fill where it is compacted with a </a:t>
            </a:r>
            <a:r>
              <a:rPr lang="en-US" altLang="ko-KR" sz="1700" dirty="0">
                <a:solidFill>
                  <a:srgbClr val="FF0000"/>
                </a:solidFill>
              </a:rPr>
              <a:t>shrinkage factor</a:t>
            </a:r>
            <a:r>
              <a:rPr lang="en-US" altLang="ko-KR" sz="1700" dirty="0"/>
              <a:t> of 10%. </a:t>
            </a:r>
            <a:r>
              <a:rPr lang="en-US" altLang="ko-KR" sz="1700" dirty="0">
                <a:solidFill>
                  <a:srgbClr val="0000FF"/>
                </a:solidFill>
              </a:rPr>
              <a:t>4 trucks : </a:t>
            </a:r>
            <a:r>
              <a:rPr lang="en-US" altLang="ko-KR" sz="1700" dirty="0"/>
              <a:t>18 </a:t>
            </a:r>
            <a:r>
              <a:rPr lang="en-US" altLang="ko-KR" sz="1700" dirty="0">
                <a:solidFill>
                  <a:srgbClr val="FF0000"/>
                </a:solidFill>
              </a:rPr>
              <a:t>loose</a:t>
            </a:r>
            <a:r>
              <a:rPr lang="en-US" altLang="ko-KR" sz="1700" dirty="0"/>
              <a:t> yd</a:t>
            </a:r>
            <a:r>
              <a:rPr lang="en-US" altLang="ko-KR" sz="1700" baseline="30000" dirty="0"/>
              <a:t>3</a:t>
            </a:r>
            <a:r>
              <a:rPr lang="en-US" altLang="ko-KR" sz="1700" dirty="0"/>
              <a:t> 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Each </a:t>
            </a:r>
            <a:r>
              <a:rPr lang="en-US" altLang="ko-KR" sz="1700" dirty="0">
                <a:solidFill>
                  <a:srgbClr val="FF0000"/>
                </a:solidFill>
              </a:rPr>
              <a:t>truck</a:t>
            </a:r>
            <a:r>
              <a:rPr lang="en-US" altLang="ko-KR" sz="1700" dirty="0"/>
              <a:t> has a total cycle time of 15 min. </a:t>
            </a:r>
            <a:r>
              <a:rPr lang="ko-KR" altLang="en-US" sz="1400" dirty="0">
                <a:solidFill>
                  <a:srgbClr val="0000FF"/>
                </a:solidFill>
              </a:rPr>
              <a:t>트럭 운송 시간 </a:t>
            </a:r>
            <a:r>
              <a:rPr lang="en-US" altLang="ko-KR" sz="1400" dirty="0">
                <a:solidFill>
                  <a:srgbClr val="0000FF"/>
                </a:solidFill>
              </a:rPr>
              <a:t>: 15</a:t>
            </a:r>
            <a:r>
              <a:rPr lang="ko-KR" altLang="en-US" sz="1400" dirty="0">
                <a:solidFill>
                  <a:srgbClr val="0000FF"/>
                </a:solidFill>
              </a:rPr>
              <a:t>분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The earth has a </a:t>
            </a:r>
            <a:r>
              <a:rPr lang="en-US" altLang="ko-KR" sz="1700" dirty="0">
                <a:solidFill>
                  <a:srgbClr val="FF0000"/>
                </a:solidFill>
              </a:rPr>
              <a:t>percent swell</a:t>
            </a:r>
            <a:r>
              <a:rPr lang="en-US" altLang="ko-KR" sz="1700" dirty="0"/>
              <a:t> of 20%. 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The job requires a volume of 18,000 </a:t>
            </a:r>
            <a:r>
              <a:rPr lang="en-US" altLang="ko-KR" sz="1700" dirty="0">
                <a:solidFill>
                  <a:srgbClr val="FF0000"/>
                </a:solidFill>
              </a:rPr>
              <a:t>compacted</a:t>
            </a:r>
            <a:r>
              <a:rPr lang="en-US" altLang="ko-KR" sz="1700" dirty="0"/>
              <a:t> yd</a:t>
            </a:r>
            <a:r>
              <a:rPr lang="en-US" altLang="ko-KR" sz="1700" baseline="30000" dirty="0"/>
              <a:t>3</a:t>
            </a:r>
            <a:r>
              <a:rPr lang="en-US" altLang="ko-KR" sz="1700" dirty="0"/>
              <a:t>.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총 작업량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18,000 </a:t>
            </a:r>
            <a:r>
              <a:rPr lang="en-US" altLang="ko-KR" sz="1800" dirty="0">
                <a:solidFill>
                  <a:srgbClr val="FF0000"/>
                </a:solidFill>
              </a:rPr>
              <a:t>compacted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yd</a:t>
            </a:r>
            <a:r>
              <a:rPr kumimoji="0" lang="en-US" altLang="ko-KR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lang="en-US" altLang="ko-KR" sz="1700" baseline="300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How many hours will be required to excavate and haul the material to the fill? </a:t>
            </a:r>
            <a:r>
              <a:rPr lang="ko-KR" altLang="en-US" sz="1400" dirty="0">
                <a:solidFill>
                  <a:srgbClr val="0000FF"/>
                </a:solidFill>
              </a:rPr>
              <a:t>총 작업 소요 시간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700" dirty="0"/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Then the </a:t>
            </a:r>
            <a:r>
              <a:rPr lang="en-US" altLang="ko-KR" sz="1700" dirty="0">
                <a:solidFill>
                  <a:srgbClr val="FF0000"/>
                </a:solidFill>
              </a:rPr>
              <a:t>loader</a:t>
            </a:r>
            <a:r>
              <a:rPr lang="en-US" altLang="ko-KR" sz="1700" dirty="0"/>
              <a:t> productivity (given 20% swell) is:</a:t>
            </a: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700" dirty="0"/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ko-KR" sz="1700" dirty="0"/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The</a:t>
            </a:r>
            <a:r>
              <a:rPr lang="en-US" altLang="ko-KR" sz="1700" dirty="0">
                <a:solidFill>
                  <a:srgbClr val="FF0000"/>
                </a:solidFill>
              </a:rPr>
              <a:t> truck</a:t>
            </a:r>
            <a:r>
              <a:rPr lang="en-US" altLang="ko-KR" sz="1700" dirty="0"/>
              <a:t> fleet production is: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68" y="4685404"/>
            <a:ext cx="5655450" cy="380655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2082373" y="4994622"/>
            <a:ext cx="545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547872" y="4994622"/>
            <a:ext cx="545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09" y="5252536"/>
            <a:ext cx="5178329" cy="1210914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4465694" y="4708456"/>
            <a:ext cx="401940" cy="309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37252" y="6161916"/>
            <a:ext cx="401940" cy="309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585218" y="4731347"/>
            <a:ext cx="3046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</a:rPr>
              <a:t>병목장비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 err="1">
                <a:solidFill>
                  <a:srgbClr val="FF0000"/>
                </a:solidFill>
              </a:rPr>
              <a:t>생산용량을</a:t>
            </a:r>
            <a:r>
              <a:rPr lang="ko-KR" altLang="en-US" sz="1400" dirty="0">
                <a:solidFill>
                  <a:srgbClr val="FF0000"/>
                </a:solidFill>
              </a:rPr>
              <a:t> 제약하는 장비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326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15.2 Productivity Concepts (5/5) </a:t>
            </a:r>
            <a:r>
              <a:rPr lang="ko-KR" altLang="en-US" sz="1400" dirty="0">
                <a:solidFill>
                  <a:srgbClr val="0000FF"/>
                </a:solidFill>
              </a:rPr>
              <a:t>예제 </a:t>
            </a:r>
            <a:r>
              <a:rPr lang="en-US" altLang="ko-KR" sz="1400" dirty="0">
                <a:solidFill>
                  <a:srgbClr val="0000FF"/>
                </a:solidFill>
              </a:rPr>
              <a:t>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0" y="1686384"/>
            <a:ext cx="9131436" cy="4453158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407254" y="1980624"/>
            <a:ext cx="2397418" cy="309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272260" y="2583507"/>
            <a:ext cx="230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 shrinkage factor : 10%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49488" y="3730450"/>
            <a:ext cx="213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percent swell of 20%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56525" y="3498172"/>
            <a:ext cx="3373290" cy="309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03C4B-5F3A-4953-80DD-C202F8E248FE}"/>
              </a:ext>
            </a:extLst>
          </p:cNvPr>
          <p:cNvSpPr txBox="1"/>
          <p:nvPr/>
        </p:nvSpPr>
        <p:spPr>
          <a:xfrm>
            <a:off x="8165247" y="3011947"/>
            <a:ext cx="12518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Compacted </a:t>
            </a:r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 Bank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85036-5A3B-42C5-A56A-E9AD67182FEC}"/>
              </a:ext>
            </a:extLst>
          </p:cNvPr>
          <p:cNvSpPr txBox="1"/>
          <p:nvPr/>
        </p:nvSpPr>
        <p:spPr>
          <a:xfrm>
            <a:off x="8165247" y="3529670"/>
            <a:ext cx="1175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Bank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 Loose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endParaRPr lang="ko-KR" altLang="en-US" sz="1000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C9FB332-6AD7-4065-98FF-65AC5980CCB3}"/>
              </a:ext>
            </a:extLst>
          </p:cNvPr>
          <p:cNvCxnSpPr/>
          <p:nvPr/>
        </p:nvCxnSpPr>
        <p:spPr>
          <a:xfrm flipH="1">
            <a:off x="4508500" y="3752850"/>
            <a:ext cx="66675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0C0B541-9605-4204-84CC-A4A37AEAB779}"/>
              </a:ext>
            </a:extLst>
          </p:cNvPr>
          <p:cNvCxnSpPr/>
          <p:nvPr/>
        </p:nvCxnSpPr>
        <p:spPr>
          <a:xfrm>
            <a:off x="730250" y="2235200"/>
            <a:ext cx="3168650" cy="293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15.3 Cycle Time and Power Requirements (1/4)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6" name="내용 개체 틀 6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700" dirty="0"/>
              <a:t>In the case of heavy equipment, the </a:t>
            </a:r>
            <a:r>
              <a:rPr lang="en-US" altLang="ko-KR" sz="1700" dirty="0">
                <a:solidFill>
                  <a:srgbClr val="FF0000"/>
                </a:solidFill>
              </a:rPr>
              <a:t>speed of the machine </a:t>
            </a:r>
            <a:r>
              <a:rPr lang="en-US" altLang="ko-KR" sz="1700" dirty="0"/>
              <a:t>is governed by : </a:t>
            </a:r>
            <a:r>
              <a:rPr lang="ko-KR" altLang="en-US" sz="1400" dirty="0">
                <a:solidFill>
                  <a:srgbClr val="0000FF"/>
                </a:solidFill>
              </a:rPr>
              <a:t>장비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속도 결정 요인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68288" indent="0" defTabSz="457200" latinLnBrk="0">
              <a:lnSpc>
                <a:spcPct val="80000"/>
              </a:lnSpc>
              <a:buNone/>
            </a:pPr>
            <a:r>
              <a:rPr lang="en-US" altLang="ko-KR" sz="1700" dirty="0"/>
              <a:t>(a) the </a:t>
            </a:r>
            <a:r>
              <a:rPr lang="en-US" altLang="ko-KR" sz="1700" dirty="0">
                <a:solidFill>
                  <a:srgbClr val="FF0000"/>
                </a:solidFill>
              </a:rPr>
              <a:t>power required </a:t>
            </a:r>
            <a:r>
              <a:rPr lang="ko-KR" altLang="en-US" sz="1400" dirty="0">
                <a:solidFill>
                  <a:srgbClr val="0000FF"/>
                </a:solidFill>
              </a:rPr>
              <a:t>요구 출력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68288" indent="0" defTabSz="457200" latinLnBrk="0">
              <a:lnSpc>
                <a:spcPct val="80000"/>
              </a:lnSpc>
              <a:buNone/>
            </a:pPr>
            <a:r>
              <a:rPr lang="en-US" altLang="ko-KR" sz="1700" dirty="0"/>
              <a:t>(b) the </a:t>
            </a:r>
            <a:r>
              <a:rPr lang="en-US" altLang="ko-KR" sz="1700" dirty="0">
                <a:solidFill>
                  <a:srgbClr val="FF0000"/>
                </a:solidFill>
              </a:rPr>
              <a:t>power available </a:t>
            </a:r>
            <a:r>
              <a:rPr lang="ko-KR" altLang="en-US" sz="1400" dirty="0">
                <a:solidFill>
                  <a:srgbClr val="0000FF"/>
                </a:solidFill>
              </a:rPr>
              <a:t>가용 출력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68288" indent="0" defTabSz="457200" latinLnBrk="0">
              <a:lnSpc>
                <a:spcPct val="80000"/>
              </a:lnSpc>
              <a:buNone/>
            </a:pPr>
            <a:r>
              <a:rPr lang="en-US" altLang="ko-KR" sz="1700" dirty="0"/>
              <a:t>(c) the </a:t>
            </a:r>
            <a:r>
              <a:rPr lang="en-US" altLang="ko-KR" sz="1700" dirty="0">
                <a:solidFill>
                  <a:srgbClr val="FF0000"/>
                </a:solidFill>
              </a:rPr>
              <a:t>usable portion </a:t>
            </a:r>
            <a:r>
              <a:rPr lang="en-US" altLang="ko-KR" sz="1700" dirty="0"/>
              <a:t>of the power available </a:t>
            </a:r>
            <a:r>
              <a:rPr lang="ko-KR" altLang="en-US" sz="1400" dirty="0">
                <a:solidFill>
                  <a:srgbClr val="0000FF"/>
                </a:solidFill>
              </a:rPr>
              <a:t>유효 가용 출력</a:t>
            </a:r>
            <a:endParaRPr lang="en-US" altLang="ko-KR" sz="17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요구 출력 결정 요인</a:t>
            </a:r>
            <a:r>
              <a:rPr lang="en-US" altLang="ko-KR" sz="1700" dirty="0"/>
              <a:t> : </a:t>
            </a:r>
            <a:r>
              <a:rPr lang="en-US" altLang="ko-KR" sz="1700" dirty="0">
                <a:solidFill>
                  <a:srgbClr val="FF0000"/>
                </a:solidFill>
              </a:rPr>
              <a:t>rolling resistance (RR; </a:t>
            </a:r>
            <a:r>
              <a:rPr lang="ko-KR" altLang="en-US" sz="1400" dirty="0">
                <a:solidFill>
                  <a:srgbClr val="0000FF"/>
                </a:solidFill>
              </a:rPr>
              <a:t>회전저항</a:t>
            </a:r>
            <a:r>
              <a:rPr lang="en-US" altLang="ko-KR" sz="1700" dirty="0">
                <a:solidFill>
                  <a:srgbClr val="FF0000"/>
                </a:solidFill>
              </a:rPr>
              <a:t>)</a:t>
            </a:r>
            <a:r>
              <a:rPr lang="en-US" altLang="ko-KR" sz="1700" dirty="0"/>
              <a:t> &amp; </a:t>
            </a:r>
            <a:r>
              <a:rPr lang="en-US" altLang="ko-KR" sz="1700" dirty="0">
                <a:solidFill>
                  <a:srgbClr val="FF0000"/>
                </a:solidFill>
              </a:rPr>
              <a:t>grade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700" dirty="0">
                <a:solidFill>
                  <a:srgbClr val="FF0000"/>
                </a:solidFill>
              </a:rPr>
              <a:t>resistance (GR; </a:t>
            </a:r>
            <a:r>
              <a:rPr lang="ko-KR" altLang="en-US" sz="1400" dirty="0" err="1">
                <a:solidFill>
                  <a:srgbClr val="0000FF"/>
                </a:solidFill>
              </a:rPr>
              <a:t>경사저항</a:t>
            </a:r>
            <a:r>
              <a:rPr lang="en-US" altLang="ko-KR" sz="17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611394"/>
            <a:ext cx="6142304" cy="3118470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>
            <a:off x="7307516" y="4218534"/>
            <a:ext cx="0" cy="2462470"/>
          </a:xfrm>
          <a:prstGeom prst="straightConnector1">
            <a:avLst/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직사각형 10"/>
          <p:cNvSpPr/>
          <p:nvPr/>
        </p:nvSpPr>
        <p:spPr>
          <a:xfrm>
            <a:off x="7307516" y="5121769"/>
            <a:ext cx="170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노면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</a:rPr>
              <a:t>상태가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</a:rPr>
              <a:t>무를수록 더 큰 힘이 필요함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582656" y="4020568"/>
            <a:ext cx="1347170" cy="1909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1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2183</Words>
  <Application>Microsoft Office PowerPoint</Application>
  <PresentationFormat>A4 용지(210x297mm)</PresentationFormat>
  <Paragraphs>324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Wingdings</vt:lpstr>
      <vt:lpstr>Office 테마</vt:lpstr>
      <vt:lpstr>CHAPTER 15</vt:lpstr>
      <vt:lpstr>PowerPoint 프레젠테이션</vt:lpstr>
      <vt:lpstr>15.1 Need for Heavy Equipment</vt:lpstr>
      <vt:lpstr>15.2 Productivity Concepts (1/5)</vt:lpstr>
      <vt:lpstr>15.2 Productivity Concepts (2/5)</vt:lpstr>
      <vt:lpstr>15.2 Productivity Concepts (3/5)</vt:lpstr>
      <vt:lpstr>15.2 Productivity Concepts (4/5) 예제 (1/2)</vt:lpstr>
      <vt:lpstr>15.2 Productivity Concepts (5/5) 예제 (2/2)</vt:lpstr>
      <vt:lpstr>15.3 Cycle Time and Power Requirements (1/4)</vt:lpstr>
      <vt:lpstr>15.3 Cycle Time and Power Requirements (2/4)</vt:lpstr>
      <vt:lpstr>15.3 Cycle Time and Power Requirements (3/4)</vt:lpstr>
      <vt:lpstr>15.3 Cycle Time and Power Requirements (4/4)</vt:lpstr>
      <vt:lpstr>15.4 Power Available (1/3) 가용 출력</vt:lpstr>
      <vt:lpstr>15.4 Power Available (2/3)</vt:lpstr>
      <vt:lpstr>15.4 Power Available (3/3)</vt:lpstr>
      <vt:lpstr>15.5 Usable Power (1/4) 유효 가용 출력</vt:lpstr>
      <vt:lpstr>15.5 Usable Power (2/4)</vt:lpstr>
      <vt:lpstr>15.5 Usable Power (3/4)</vt:lpstr>
      <vt:lpstr>15.5 Usable Power (4/4)</vt:lpstr>
      <vt:lpstr>15.6 Equipment Balance (1/5)</vt:lpstr>
      <vt:lpstr>15.6 Equipment Balance (2/5)</vt:lpstr>
      <vt:lpstr>15.6 Equipment Balance (3/5)</vt:lpstr>
      <vt:lpstr>15.6 Equipment Balance (4/5)</vt:lpstr>
      <vt:lpstr>15.6 Equipment Balance (5/5)</vt:lpstr>
      <vt:lpstr>15.7 Random Work Task Durations (1/3)</vt:lpstr>
      <vt:lpstr>15.7 Random Work Task Durations (2/3)</vt:lpstr>
      <vt:lpstr>15.7 Random Work Task Durations (3/3)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113</cp:revision>
  <dcterms:created xsi:type="dcterms:W3CDTF">2018-12-10T05:23:33Z</dcterms:created>
  <dcterms:modified xsi:type="dcterms:W3CDTF">2020-12-31T06:56:05Z</dcterms:modified>
</cp:coreProperties>
</file>