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84" r:id="rId3"/>
    <p:sldId id="257" r:id="rId4"/>
    <p:sldId id="258" r:id="rId5"/>
    <p:sldId id="259" r:id="rId6"/>
    <p:sldId id="260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E42B7-B75B-4A4D-9009-EE8255F98722}" v="116" dt="2020-12-29T06:00:19.354"/>
    <p1510:client id="{C792DFA5-9256-46BF-9411-D4076D20CB85}" v="13" dt="2020-12-29T07:15:10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06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14" y="15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C792DFA5-9256-46BF-9411-D4076D20CB85}"/>
    <pc:docChg chg="modSld">
      <pc:chgData name="정근채" userId="bf3f9740-ba12-4a95-bdcd-7a89d0b0b3a3" providerId="ADAL" clId="{C792DFA5-9256-46BF-9411-D4076D20CB85}" dt="2020-12-29T07:15:10.011" v="11"/>
      <pc:docMkLst>
        <pc:docMk/>
      </pc:docMkLst>
      <pc:sldChg chg="addSp modSp">
        <pc:chgData name="정근채" userId="bf3f9740-ba12-4a95-bdcd-7a89d0b0b3a3" providerId="ADAL" clId="{C792DFA5-9256-46BF-9411-D4076D20CB85}" dt="2020-12-29T06:11:23.514" v="0"/>
        <pc:sldMkLst>
          <pc:docMk/>
          <pc:sldMk cId="1210531712" sldId="256"/>
        </pc:sldMkLst>
        <pc:picChg chg="add mod">
          <ac:chgData name="정근채" userId="bf3f9740-ba12-4a95-bdcd-7a89d0b0b3a3" providerId="ADAL" clId="{C792DFA5-9256-46BF-9411-D4076D20CB85}" dt="2020-12-29T06:11:23.514" v="0"/>
          <ac:picMkLst>
            <pc:docMk/>
            <pc:sldMk cId="1210531712" sldId="256"/>
            <ac:picMk id="4" creationId="{14039F7A-949B-4C4E-8A08-082CA61D6327}"/>
          </ac:picMkLst>
        </pc:picChg>
      </pc:sldChg>
      <pc:sldChg chg="addSp modSp">
        <pc:chgData name="정근채" userId="bf3f9740-ba12-4a95-bdcd-7a89d0b0b3a3" providerId="ADAL" clId="{C792DFA5-9256-46BF-9411-D4076D20CB85}" dt="2020-12-29T06:11:23.514" v="0"/>
        <pc:sldMkLst>
          <pc:docMk/>
          <pc:sldMk cId="2622151317" sldId="257"/>
        </pc:sldMkLst>
        <pc:picChg chg="add mod">
          <ac:chgData name="정근채" userId="bf3f9740-ba12-4a95-bdcd-7a89d0b0b3a3" providerId="ADAL" clId="{C792DFA5-9256-46BF-9411-D4076D20CB85}" dt="2020-12-29T06:11:23.514" v="0"/>
          <ac:picMkLst>
            <pc:docMk/>
            <pc:sldMk cId="2622151317" sldId="257"/>
            <ac:picMk id="6" creationId="{954A5F3D-9F99-479C-A72B-A05BA9D1E456}"/>
          </ac:picMkLst>
        </pc:picChg>
        <pc:inkChg chg="add">
          <ac:chgData name="정근채" userId="bf3f9740-ba12-4a95-bdcd-7a89d0b0b3a3" providerId="ADAL" clId="{C792DFA5-9256-46BF-9411-D4076D20CB85}" dt="2020-12-29T06:11:23.514" v="0"/>
          <ac:inkMkLst>
            <pc:docMk/>
            <pc:sldMk cId="2622151317" sldId="257"/>
            <ac:inkMk id="3" creationId="{C76F92D5-9C26-420A-B9C4-736C5C84D6C1}"/>
          </ac:inkMkLst>
        </pc:inkChg>
      </pc:sldChg>
      <pc:sldChg chg="addSp modSp">
        <pc:chgData name="정근채" userId="bf3f9740-ba12-4a95-bdcd-7a89d0b0b3a3" providerId="ADAL" clId="{C792DFA5-9256-46BF-9411-D4076D20CB85}" dt="2020-12-29T06:15:09.078" v="1"/>
        <pc:sldMkLst>
          <pc:docMk/>
          <pc:sldMk cId="703231732" sldId="258"/>
        </pc:sldMkLst>
        <pc:picChg chg="add mod">
          <ac:chgData name="정근채" userId="bf3f9740-ba12-4a95-bdcd-7a89d0b0b3a3" providerId="ADAL" clId="{C792DFA5-9256-46BF-9411-D4076D20CB85}" dt="2020-12-29T06:15:09.078" v="1"/>
          <ac:picMkLst>
            <pc:docMk/>
            <pc:sldMk cId="703231732" sldId="258"/>
            <ac:picMk id="9" creationId="{CE851F6A-42DD-40AC-97ED-1AC51053FF2D}"/>
          </ac:picMkLst>
        </pc:picChg>
        <pc:inkChg chg="add">
          <ac:chgData name="정근채" userId="bf3f9740-ba12-4a95-bdcd-7a89d0b0b3a3" providerId="ADAL" clId="{C792DFA5-9256-46BF-9411-D4076D20CB85}" dt="2020-12-29T06:15:09.078" v="1"/>
          <ac:inkMkLst>
            <pc:docMk/>
            <pc:sldMk cId="703231732" sldId="258"/>
            <ac:inkMk id="8" creationId="{15441017-E3E6-4BD8-BBEE-8F055DE70AC4}"/>
          </ac:inkMkLst>
        </pc:inkChg>
      </pc:sldChg>
      <pc:sldChg chg="addSp modSp">
        <pc:chgData name="정근채" userId="bf3f9740-ba12-4a95-bdcd-7a89d0b0b3a3" providerId="ADAL" clId="{C792DFA5-9256-46BF-9411-D4076D20CB85}" dt="2020-12-29T06:15:09.078" v="1"/>
        <pc:sldMkLst>
          <pc:docMk/>
          <pc:sldMk cId="3803076469" sldId="259"/>
        </pc:sldMkLst>
        <pc:picChg chg="add mod">
          <ac:chgData name="정근채" userId="bf3f9740-ba12-4a95-bdcd-7a89d0b0b3a3" providerId="ADAL" clId="{C792DFA5-9256-46BF-9411-D4076D20CB85}" dt="2020-12-29T06:15:09.078" v="1"/>
          <ac:picMkLst>
            <pc:docMk/>
            <pc:sldMk cId="3803076469" sldId="259"/>
            <ac:picMk id="5" creationId="{244D61BE-C9D4-41C0-A622-8A8E17D21CCC}"/>
          </ac:picMkLst>
        </pc:picChg>
        <pc:inkChg chg="add">
          <ac:chgData name="정근채" userId="bf3f9740-ba12-4a95-bdcd-7a89d0b0b3a3" providerId="ADAL" clId="{C792DFA5-9256-46BF-9411-D4076D20CB85}" dt="2020-12-29T06:15:09.078" v="1"/>
          <ac:inkMkLst>
            <pc:docMk/>
            <pc:sldMk cId="3803076469" sldId="259"/>
            <ac:inkMk id="3" creationId="{4EBCE2DB-43BD-4A3D-910C-92A5E4202CE0}"/>
          </ac:inkMkLst>
        </pc:inkChg>
      </pc:sldChg>
      <pc:sldChg chg="addSp modSp">
        <pc:chgData name="정근채" userId="bf3f9740-ba12-4a95-bdcd-7a89d0b0b3a3" providerId="ADAL" clId="{C792DFA5-9256-46BF-9411-D4076D20CB85}" dt="2020-12-29T06:20:12.403" v="2"/>
        <pc:sldMkLst>
          <pc:docMk/>
          <pc:sldMk cId="2534574594" sldId="260"/>
        </pc:sldMkLst>
        <pc:picChg chg="add mod">
          <ac:chgData name="정근채" userId="bf3f9740-ba12-4a95-bdcd-7a89d0b0b3a3" providerId="ADAL" clId="{C792DFA5-9256-46BF-9411-D4076D20CB85}" dt="2020-12-29T06:20:12.403" v="2"/>
          <ac:picMkLst>
            <pc:docMk/>
            <pc:sldMk cId="2534574594" sldId="260"/>
            <ac:picMk id="6" creationId="{CDA449E7-89A4-424F-8CB9-D858506CD438}"/>
          </ac:picMkLst>
        </pc:picChg>
        <pc:inkChg chg="add">
          <ac:chgData name="정근채" userId="bf3f9740-ba12-4a95-bdcd-7a89d0b0b3a3" providerId="ADAL" clId="{C792DFA5-9256-46BF-9411-D4076D20CB85}" dt="2020-12-29T06:20:12.403" v="2"/>
          <ac:inkMkLst>
            <pc:docMk/>
            <pc:sldMk cId="2534574594" sldId="260"/>
            <ac:inkMk id="3" creationId="{688643A3-3C74-44E8-BECD-6543B66D933B}"/>
          </ac:inkMkLst>
        </pc:inkChg>
      </pc:sldChg>
      <pc:sldChg chg="addSp modSp">
        <pc:chgData name="정근채" userId="bf3f9740-ba12-4a95-bdcd-7a89d0b0b3a3" providerId="ADAL" clId="{C792DFA5-9256-46BF-9411-D4076D20CB85}" dt="2020-12-29T06:20:12.403" v="2"/>
        <pc:sldMkLst>
          <pc:docMk/>
          <pc:sldMk cId="2858571976" sldId="263"/>
        </pc:sldMkLst>
        <pc:picChg chg="add mod">
          <ac:chgData name="정근채" userId="bf3f9740-ba12-4a95-bdcd-7a89d0b0b3a3" providerId="ADAL" clId="{C792DFA5-9256-46BF-9411-D4076D20CB85}" dt="2020-12-29T06:20:12.403" v="2"/>
          <ac:picMkLst>
            <pc:docMk/>
            <pc:sldMk cId="2858571976" sldId="263"/>
            <ac:picMk id="6" creationId="{B0CA0D0B-26D5-4C47-978D-34C9A8AB6078}"/>
          </ac:picMkLst>
        </pc:picChg>
        <pc:inkChg chg="add">
          <ac:chgData name="정근채" userId="bf3f9740-ba12-4a95-bdcd-7a89d0b0b3a3" providerId="ADAL" clId="{C792DFA5-9256-46BF-9411-D4076D20CB85}" dt="2020-12-29T06:20:12.403" v="2"/>
          <ac:inkMkLst>
            <pc:docMk/>
            <pc:sldMk cId="2858571976" sldId="263"/>
            <ac:inkMk id="3" creationId="{FB3E0AA2-E3EB-4895-ACDD-1C612A473D4F}"/>
          </ac:inkMkLst>
        </pc:inkChg>
      </pc:sldChg>
      <pc:sldChg chg="addSp modSp">
        <pc:chgData name="정근채" userId="bf3f9740-ba12-4a95-bdcd-7a89d0b0b3a3" providerId="ADAL" clId="{C792DFA5-9256-46BF-9411-D4076D20CB85}" dt="2020-12-29T06:20:12.403" v="2"/>
        <pc:sldMkLst>
          <pc:docMk/>
          <pc:sldMk cId="3634128325" sldId="264"/>
        </pc:sldMkLst>
        <pc:picChg chg="add mod">
          <ac:chgData name="정근채" userId="bf3f9740-ba12-4a95-bdcd-7a89d0b0b3a3" providerId="ADAL" clId="{C792DFA5-9256-46BF-9411-D4076D20CB85}" dt="2020-12-29T06:20:12.403" v="2"/>
          <ac:picMkLst>
            <pc:docMk/>
            <pc:sldMk cId="3634128325" sldId="264"/>
            <ac:picMk id="6" creationId="{64A9955D-9A23-45B2-8913-9A4502E97CB5}"/>
          </ac:picMkLst>
        </pc:picChg>
        <pc:inkChg chg="add">
          <ac:chgData name="정근채" userId="bf3f9740-ba12-4a95-bdcd-7a89d0b0b3a3" providerId="ADAL" clId="{C792DFA5-9256-46BF-9411-D4076D20CB85}" dt="2020-12-29T06:20:12.403" v="2"/>
          <ac:inkMkLst>
            <pc:docMk/>
            <pc:sldMk cId="3634128325" sldId="264"/>
            <ac:inkMk id="3" creationId="{1A07519B-1DDC-4260-9C50-5B53709EBDC1}"/>
          </ac:inkMkLst>
        </pc:inkChg>
      </pc:sldChg>
      <pc:sldChg chg="addSp modSp">
        <pc:chgData name="정근채" userId="bf3f9740-ba12-4a95-bdcd-7a89d0b0b3a3" providerId="ADAL" clId="{C792DFA5-9256-46BF-9411-D4076D20CB85}" dt="2020-12-29T06:23:01.259" v="3"/>
        <pc:sldMkLst>
          <pc:docMk/>
          <pc:sldMk cId="2978005272" sldId="266"/>
        </pc:sldMkLst>
        <pc:picChg chg="add mod">
          <ac:chgData name="정근채" userId="bf3f9740-ba12-4a95-bdcd-7a89d0b0b3a3" providerId="ADAL" clId="{C792DFA5-9256-46BF-9411-D4076D20CB85}" dt="2020-12-29T06:23:01.259" v="3"/>
          <ac:picMkLst>
            <pc:docMk/>
            <pc:sldMk cId="2978005272" sldId="266"/>
            <ac:picMk id="6" creationId="{920028A5-F1FC-454F-B427-793263B1722E}"/>
          </ac:picMkLst>
        </pc:picChg>
        <pc:inkChg chg="add">
          <ac:chgData name="정근채" userId="bf3f9740-ba12-4a95-bdcd-7a89d0b0b3a3" providerId="ADAL" clId="{C792DFA5-9256-46BF-9411-D4076D20CB85}" dt="2020-12-29T06:23:01.259" v="3"/>
          <ac:inkMkLst>
            <pc:docMk/>
            <pc:sldMk cId="2978005272" sldId="266"/>
            <ac:inkMk id="3" creationId="{E73D0EA7-7B1C-4A3D-B571-E69443674C64}"/>
          </ac:inkMkLst>
        </pc:inkChg>
      </pc:sldChg>
      <pc:sldChg chg="addSp modSp">
        <pc:chgData name="정근채" userId="bf3f9740-ba12-4a95-bdcd-7a89d0b0b3a3" providerId="ADAL" clId="{C792DFA5-9256-46BF-9411-D4076D20CB85}" dt="2020-12-29T06:23:01.259" v="3"/>
        <pc:sldMkLst>
          <pc:docMk/>
          <pc:sldMk cId="1339016236" sldId="268"/>
        </pc:sldMkLst>
        <pc:picChg chg="add mod">
          <ac:chgData name="정근채" userId="bf3f9740-ba12-4a95-bdcd-7a89d0b0b3a3" providerId="ADAL" clId="{C792DFA5-9256-46BF-9411-D4076D20CB85}" dt="2020-12-29T06:23:01.259" v="3"/>
          <ac:picMkLst>
            <pc:docMk/>
            <pc:sldMk cId="1339016236" sldId="268"/>
            <ac:picMk id="5" creationId="{F27381A0-C5BD-4DE1-AADF-373D5EA7574B}"/>
          </ac:picMkLst>
        </pc:picChg>
        <pc:inkChg chg="add">
          <ac:chgData name="정근채" userId="bf3f9740-ba12-4a95-bdcd-7a89d0b0b3a3" providerId="ADAL" clId="{C792DFA5-9256-46BF-9411-D4076D20CB85}" dt="2020-12-29T06:23:01.259" v="3"/>
          <ac:inkMkLst>
            <pc:docMk/>
            <pc:sldMk cId="1339016236" sldId="268"/>
            <ac:inkMk id="3" creationId="{4B214D06-5651-4523-9047-0E56A85BC8E7}"/>
          </ac:inkMkLst>
        </pc:inkChg>
      </pc:sldChg>
      <pc:sldChg chg="addSp modSp">
        <pc:chgData name="정근채" userId="bf3f9740-ba12-4a95-bdcd-7a89d0b0b3a3" providerId="ADAL" clId="{C792DFA5-9256-46BF-9411-D4076D20CB85}" dt="2020-12-29T06:29:42.401" v="4"/>
        <pc:sldMkLst>
          <pc:docMk/>
          <pc:sldMk cId="406889054" sldId="269"/>
        </pc:sldMkLst>
        <pc:picChg chg="add mod">
          <ac:chgData name="정근채" userId="bf3f9740-ba12-4a95-bdcd-7a89d0b0b3a3" providerId="ADAL" clId="{C792DFA5-9256-46BF-9411-D4076D20CB85}" dt="2020-12-29T06:29:42.401" v="4"/>
          <ac:picMkLst>
            <pc:docMk/>
            <pc:sldMk cId="406889054" sldId="269"/>
            <ac:picMk id="6" creationId="{68136DB6-6704-44B6-8D6C-F692D72E12F2}"/>
          </ac:picMkLst>
        </pc:picChg>
        <pc:inkChg chg="add">
          <ac:chgData name="정근채" userId="bf3f9740-ba12-4a95-bdcd-7a89d0b0b3a3" providerId="ADAL" clId="{C792DFA5-9256-46BF-9411-D4076D20CB85}" dt="2020-12-29T06:29:42.401" v="4"/>
          <ac:inkMkLst>
            <pc:docMk/>
            <pc:sldMk cId="406889054" sldId="269"/>
            <ac:inkMk id="3" creationId="{9FC4ED42-3CC0-4E1E-8D87-B8EF39F7731F}"/>
          </ac:inkMkLst>
        </pc:inkChg>
      </pc:sldChg>
      <pc:sldChg chg="addSp modSp">
        <pc:chgData name="정근채" userId="bf3f9740-ba12-4a95-bdcd-7a89d0b0b3a3" providerId="ADAL" clId="{C792DFA5-9256-46BF-9411-D4076D20CB85}" dt="2020-12-29T06:38:34.614" v="5"/>
        <pc:sldMkLst>
          <pc:docMk/>
          <pc:sldMk cId="1860723942" sldId="270"/>
        </pc:sldMkLst>
        <pc:picChg chg="add mod">
          <ac:chgData name="정근채" userId="bf3f9740-ba12-4a95-bdcd-7a89d0b0b3a3" providerId="ADAL" clId="{C792DFA5-9256-46BF-9411-D4076D20CB85}" dt="2020-12-29T06:38:34.614" v="5"/>
          <ac:picMkLst>
            <pc:docMk/>
            <pc:sldMk cId="1860723942" sldId="270"/>
            <ac:picMk id="6" creationId="{6CAD8F57-3F32-4881-9D26-106C81272BEA}"/>
          </ac:picMkLst>
        </pc:picChg>
        <pc:inkChg chg="add">
          <ac:chgData name="정근채" userId="bf3f9740-ba12-4a95-bdcd-7a89d0b0b3a3" providerId="ADAL" clId="{C792DFA5-9256-46BF-9411-D4076D20CB85}" dt="2020-12-29T06:38:34.614" v="5"/>
          <ac:inkMkLst>
            <pc:docMk/>
            <pc:sldMk cId="1860723942" sldId="270"/>
            <ac:inkMk id="3" creationId="{C9013540-9028-412A-A579-FC4C4E082BA5}"/>
          </ac:inkMkLst>
        </pc:inkChg>
      </pc:sldChg>
      <pc:sldChg chg="addSp modSp">
        <pc:chgData name="정근채" userId="bf3f9740-ba12-4a95-bdcd-7a89d0b0b3a3" providerId="ADAL" clId="{C792DFA5-9256-46BF-9411-D4076D20CB85}" dt="2020-12-29T06:38:34.614" v="5"/>
        <pc:sldMkLst>
          <pc:docMk/>
          <pc:sldMk cId="2878393582" sldId="271"/>
        </pc:sldMkLst>
        <pc:picChg chg="add mod">
          <ac:chgData name="정근채" userId="bf3f9740-ba12-4a95-bdcd-7a89d0b0b3a3" providerId="ADAL" clId="{C792DFA5-9256-46BF-9411-D4076D20CB85}" dt="2020-12-29T06:38:34.614" v="5"/>
          <ac:picMkLst>
            <pc:docMk/>
            <pc:sldMk cId="2878393582" sldId="271"/>
            <ac:picMk id="6" creationId="{1D73FF24-962A-4388-8729-D4935364EC0E}"/>
          </ac:picMkLst>
        </pc:picChg>
        <pc:inkChg chg="add">
          <ac:chgData name="정근채" userId="bf3f9740-ba12-4a95-bdcd-7a89d0b0b3a3" providerId="ADAL" clId="{C792DFA5-9256-46BF-9411-D4076D20CB85}" dt="2020-12-29T06:38:34.614" v="5"/>
          <ac:inkMkLst>
            <pc:docMk/>
            <pc:sldMk cId="2878393582" sldId="271"/>
            <ac:inkMk id="3" creationId="{424C401A-9826-44C9-851F-B5640B154C3D}"/>
          </ac:inkMkLst>
        </pc:inkChg>
      </pc:sldChg>
      <pc:sldChg chg="addSp modSp">
        <pc:chgData name="정근채" userId="bf3f9740-ba12-4a95-bdcd-7a89d0b0b3a3" providerId="ADAL" clId="{C792DFA5-9256-46BF-9411-D4076D20CB85}" dt="2020-12-29T06:43:09.335" v="6"/>
        <pc:sldMkLst>
          <pc:docMk/>
          <pc:sldMk cId="1297664614" sldId="272"/>
        </pc:sldMkLst>
        <pc:picChg chg="add mod">
          <ac:chgData name="정근채" userId="bf3f9740-ba12-4a95-bdcd-7a89d0b0b3a3" providerId="ADAL" clId="{C792DFA5-9256-46BF-9411-D4076D20CB85}" dt="2020-12-29T06:43:09.335" v="6"/>
          <ac:picMkLst>
            <pc:docMk/>
            <pc:sldMk cId="1297664614" sldId="272"/>
            <ac:picMk id="6" creationId="{48CD9B4B-4F30-41E3-BC7B-5F0CCBC4E0EF}"/>
          </ac:picMkLst>
        </pc:picChg>
        <pc:inkChg chg="add">
          <ac:chgData name="정근채" userId="bf3f9740-ba12-4a95-bdcd-7a89d0b0b3a3" providerId="ADAL" clId="{C792DFA5-9256-46BF-9411-D4076D20CB85}" dt="2020-12-29T06:43:09.335" v="6"/>
          <ac:inkMkLst>
            <pc:docMk/>
            <pc:sldMk cId="1297664614" sldId="272"/>
            <ac:inkMk id="3" creationId="{9361971F-6B29-4E6B-B0F3-B252AF7804C7}"/>
          </ac:inkMkLst>
        </pc:inkChg>
      </pc:sldChg>
      <pc:sldChg chg="addSp modSp">
        <pc:chgData name="정근채" userId="bf3f9740-ba12-4a95-bdcd-7a89d0b0b3a3" providerId="ADAL" clId="{C792DFA5-9256-46BF-9411-D4076D20CB85}" dt="2020-12-29T06:48:02.607" v="7"/>
        <pc:sldMkLst>
          <pc:docMk/>
          <pc:sldMk cId="514736593" sldId="273"/>
        </pc:sldMkLst>
        <pc:picChg chg="add mod">
          <ac:chgData name="정근채" userId="bf3f9740-ba12-4a95-bdcd-7a89d0b0b3a3" providerId="ADAL" clId="{C792DFA5-9256-46BF-9411-D4076D20CB85}" dt="2020-12-29T06:48:02.607" v="7"/>
          <ac:picMkLst>
            <pc:docMk/>
            <pc:sldMk cId="514736593" sldId="273"/>
            <ac:picMk id="9" creationId="{40564E35-939E-42A5-BCD4-D1659669C5DC}"/>
          </ac:picMkLst>
        </pc:picChg>
        <pc:inkChg chg="add">
          <ac:chgData name="정근채" userId="bf3f9740-ba12-4a95-bdcd-7a89d0b0b3a3" providerId="ADAL" clId="{C792DFA5-9256-46BF-9411-D4076D20CB85}" dt="2020-12-29T06:48:02.607" v="7"/>
          <ac:inkMkLst>
            <pc:docMk/>
            <pc:sldMk cId="514736593" sldId="273"/>
            <ac:inkMk id="7" creationId="{EF865D99-A140-41E9-A1E9-8FBED57D451E}"/>
          </ac:inkMkLst>
        </pc:inkChg>
      </pc:sldChg>
      <pc:sldChg chg="addSp modSp">
        <pc:chgData name="정근채" userId="bf3f9740-ba12-4a95-bdcd-7a89d0b0b3a3" providerId="ADAL" clId="{C792DFA5-9256-46BF-9411-D4076D20CB85}" dt="2020-12-29T06:48:02.607" v="7"/>
        <pc:sldMkLst>
          <pc:docMk/>
          <pc:sldMk cId="3000243725" sldId="274"/>
        </pc:sldMkLst>
        <pc:picChg chg="add mod">
          <ac:chgData name="정근채" userId="bf3f9740-ba12-4a95-bdcd-7a89d0b0b3a3" providerId="ADAL" clId="{C792DFA5-9256-46BF-9411-D4076D20CB85}" dt="2020-12-29T06:48:02.607" v="7"/>
          <ac:picMkLst>
            <pc:docMk/>
            <pc:sldMk cId="3000243725" sldId="274"/>
            <ac:picMk id="6" creationId="{7DD76A47-84F9-4C99-B2AE-1D4E33552343}"/>
          </ac:picMkLst>
        </pc:picChg>
        <pc:inkChg chg="add">
          <ac:chgData name="정근채" userId="bf3f9740-ba12-4a95-bdcd-7a89d0b0b3a3" providerId="ADAL" clId="{C792DFA5-9256-46BF-9411-D4076D20CB85}" dt="2020-12-29T06:48:02.607" v="7"/>
          <ac:inkMkLst>
            <pc:docMk/>
            <pc:sldMk cId="3000243725" sldId="274"/>
            <ac:inkMk id="3" creationId="{181DF765-C930-4EFC-AB8D-64C779B60EFB}"/>
          </ac:inkMkLst>
        </pc:inkChg>
      </pc:sldChg>
      <pc:sldChg chg="addSp modSp">
        <pc:chgData name="정근채" userId="bf3f9740-ba12-4a95-bdcd-7a89d0b0b3a3" providerId="ADAL" clId="{C792DFA5-9256-46BF-9411-D4076D20CB85}" dt="2020-12-29T06:50:45.958" v="8"/>
        <pc:sldMkLst>
          <pc:docMk/>
          <pc:sldMk cId="885275835" sldId="275"/>
        </pc:sldMkLst>
        <pc:picChg chg="add mod">
          <ac:chgData name="정근채" userId="bf3f9740-ba12-4a95-bdcd-7a89d0b0b3a3" providerId="ADAL" clId="{C792DFA5-9256-46BF-9411-D4076D20CB85}" dt="2020-12-29T06:50:45.958" v="8"/>
          <ac:picMkLst>
            <pc:docMk/>
            <pc:sldMk cId="885275835" sldId="275"/>
            <ac:picMk id="6" creationId="{6A4D8A26-AC83-4BC9-818D-50D746F85149}"/>
          </ac:picMkLst>
        </pc:picChg>
        <pc:inkChg chg="add">
          <ac:chgData name="정근채" userId="bf3f9740-ba12-4a95-bdcd-7a89d0b0b3a3" providerId="ADAL" clId="{C792DFA5-9256-46BF-9411-D4076D20CB85}" dt="2020-12-29T06:50:45.958" v="8"/>
          <ac:inkMkLst>
            <pc:docMk/>
            <pc:sldMk cId="885275835" sldId="275"/>
            <ac:inkMk id="3" creationId="{2B9C34C1-6BF1-4A52-A5AC-024339FB2629}"/>
          </ac:inkMkLst>
        </pc:inkChg>
      </pc:sldChg>
      <pc:sldChg chg="addSp modSp">
        <pc:chgData name="정근채" userId="bf3f9740-ba12-4a95-bdcd-7a89d0b0b3a3" providerId="ADAL" clId="{C792DFA5-9256-46BF-9411-D4076D20CB85}" dt="2020-12-29T06:59:41.784" v="9"/>
        <pc:sldMkLst>
          <pc:docMk/>
          <pc:sldMk cId="603107924" sldId="276"/>
        </pc:sldMkLst>
        <pc:picChg chg="add mod">
          <ac:chgData name="정근채" userId="bf3f9740-ba12-4a95-bdcd-7a89d0b0b3a3" providerId="ADAL" clId="{C792DFA5-9256-46BF-9411-D4076D20CB85}" dt="2020-12-29T06:59:41.784" v="9"/>
          <ac:picMkLst>
            <pc:docMk/>
            <pc:sldMk cId="603107924" sldId="276"/>
            <ac:picMk id="6" creationId="{D5A54846-F473-4850-AB14-C1BDBDA01144}"/>
          </ac:picMkLst>
        </pc:picChg>
        <pc:inkChg chg="add">
          <ac:chgData name="정근채" userId="bf3f9740-ba12-4a95-bdcd-7a89d0b0b3a3" providerId="ADAL" clId="{C792DFA5-9256-46BF-9411-D4076D20CB85}" dt="2020-12-29T06:59:41.784" v="9"/>
          <ac:inkMkLst>
            <pc:docMk/>
            <pc:sldMk cId="603107924" sldId="276"/>
            <ac:inkMk id="3" creationId="{BFD01839-CE04-47AE-9F1C-97167A733820}"/>
          </ac:inkMkLst>
        </pc:inkChg>
      </pc:sldChg>
      <pc:sldChg chg="addSp modSp">
        <pc:chgData name="정근채" userId="bf3f9740-ba12-4a95-bdcd-7a89d0b0b3a3" providerId="ADAL" clId="{C792DFA5-9256-46BF-9411-D4076D20CB85}" dt="2020-12-29T06:59:41.784" v="9"/>
        <pc:sldMkLst>
          <pc:docMk/>
          <pc:sldMk cId="1485277851" sldId="277"/>
        </pc:sldMkLst>
        <pc:picChg chg="add mod">
          <ac:chgData name="정근채" userId="bf3f9740-ba12-4a95-bdcd-7a89d0b0b3a3" providerId="ADAL" clId="{C792DFA5-9256-46BF-9411-D4076D20CB85}" dt="2020-12-29T06:59:41.784" v="9"/>
          <ac:picMkLst>
            <pc:docMk/>
            <pc:sldMk cId="1485277851" sldId="277"/>
            <ac:picMk id="8" creationId="{529DB18B-0D4D-44E6-8AA4-9EAE379B89F1}"/>
          </ac:picMkLst>
        </pc:picChg>
        <pc:inkChg chg="add">
          <ac:chgData name="정근채" userId="bf3f9740-ba12-4a95-bdcd-7a89d0b0b3a3" providerId="ADAL" clId="{C792DFA5-9256-46BF-9411-D4076D20CB85}" dt="2020-12-29T06:59:41.784" v="9"/>
          <ac:inkMkLst>
            <pc:docMk/>
            <pc:sldMk cId="1485277851" sldId="277"/>
            <ac:inkMk id="3" creationId="{1E91F34A-7F9E-4624-952B-1084CD095756}"/>
          </ac:inkMkLst>
        </pc:inkChg>
      </pc:sldChg>
      <pc:sldChg chg="addSp modSp">
        <pc:chgData name="정근채" userId="bf3f9740-ba12-4a95-bdcd-7a89d0b0b3a3" providerId="ADAL" clId="{C792DFA5-9256-46BF-9411-D4076D20CB85}" dt="2020-12-29T06:59:41.784" v="9"/>
        <pc:sldMkLst>
          <pc:docMk/>
          <pc:sldMk cId="1081396671" sldId="278"/>
        </pc:sldMkLst>
        <pc:picChg chg="add mod">
          <ac:chgData name="정근채" userId="bf3f9740-ba12-4a95-bdcd-7a89d0b0b3a3" providerId="ADAL" clId="{C792DFA5-9256-46BF-9411-D4076D20CB85}" dt="2020-12-29T06:59:41.784" v="9"/>
          <ac:picMkLst>
            <pc:docMk/>
            <pc:sldMk cId="1081396671" sldId="278"/>
            <ac:picMk id="12" creationId="{CA0DB489-3B4D-4AEA-AC6F-DD9F9AE0CED2}"/>
          </ac:picMkLst>
        </pc:picChg>
        <pc:inkChg chg="add">
          <ac:chgData name="정근채" userId="bf3f9740-ba12-4a95-bdcd-7a89d0b0b3a3" providerId="ADAL" clId="{C792DFA5-9256-46BF-9411-D4076D20CB85}" dt="2020-12-29T06:59:41.784" v="9"/>
          <ac:inkMkLst>
            <pc:docMk/>
            <pc:sldMk cId="1081396671" sldId="278"/>
            <ac:inkMk id="8" creationId="{26E09B23-A9EF-44B5-8D70-0350DDA0653F}"/>
          </ac:inkMkLst>
        </pc:inkChg>
      </pc:sldChg>
      <pc:sldChg chg="addSp modSp">
        <pc:chgData name="정근채" userId="bf3f9740-ba12-4a95-bdcd-7a89d0b0b3a3" providerId="ADAL" clId="{C792DFA5-9256-46BF-9411-D4076D20CB85}" dt="2020-12-29T06:59:41.784" v="9"/>
        <pc:sldMkLst>
          <pc:docMk/>
          <pc:sldMk cId="3005489279" sldId="279"/>
        </pc:sldMkLst>
        <pc:picChg chg="add mod">
          <ac:chgData name="정근채" userId="bf3f9740-ba12-4a95-bdcd-7a89d0b0b3a3" providerId="ADAL" clId="{C792DFA5-9256-46BF-9411-D4076D20CB85}" dt="2020-12-29T06:59:41.784" v="9"/>
          <ac:picMkLst>
            <pc:docMk/>
            <pc:sldMk cId="3005489279" sldId="279"/>
            <ac:picMk id="6" creationId="{53A3CF24-8E97-41FA-9AEC-3A9D882C24E6}"/>
          </ac:picMkLst>
        </pc:picChg>
        <pc:inkChg chg="add">
          <ac:chgData name="정근채" userId="bf3f9740-ba12-4a95-bdcd-7a89d0b0b3a3" providerId="ADAL" clId="{C792DFA5-9256-46BF-9411-D4076D20CB85}" dt="2020-12-29T06:59:41.784" v="9"/>
          <ac:inkMkLst>
            <pc:docMk/>
            <pc:sldMk cId="3005489279" sldId="279"/>
            <ac:inkMk id="3" creationId="{CDAF167B-BCF8-46CE-8C93-378B8E791225}"/>
          </ac:inkMkLst>
        </pc:inkChg>
      </pc:sldChg>
      <pc:sldChg chg="addSp delSp modSp">
        <pc:chgData name="정근채" userId="bf3f9740-ba12-4a95-bdcd-7a89d0b0b3a3" providerId="ADAL" clId="{C792DFA5-9256-46BF-9411-D4076D20CB85}" dt="2020-12-29T07:15:10.011" v="11"/>
        <pc:sldMkLst>
          <pc:docMk/>
          <pc:sldMk cId="3005489279" sldId="280"/>
        </pc:sldMkLst>
        <pc:picChg chg="add del mod">
          <ac:chgData name="정근채" userId="bf3f9740-ba12-4a95-bdcd-7a89d0b0b3a3" providerId="ADAL" clId="{C792DFA5-9256-46BF-9411-D4076D20CB85}" dt="2020-12-29T07:15:10.011" v="11"/>
          <ac:picMkLst>
            <pc:docMk/>
            <pc:sldMk cId="3005489279" sldId="280"/>
            <ac:picMk id="6" creationId="{3B0FE87C-6C77-47FC-BE6B-083728D652E3}"/>
          </ac:picMkLst>
        </pc:picChg>
        <pc:picChg chg="add mod">
          <ac:chgData name="정근채" userId="bf3f9740-ba12-4a95-bdcd-7a89d0b0b3a3" providerId="ADAL" clId="{C792DFA5-9256-46BF-9411-D4076D20CB85}" dt="2020-12-29T07:15:10.011" v="11"/>
          <ac:picMkLst>
            <pc:docMk/>
            <pc:sldMk cId="3005489279" sldId="280"/>
            <ac:picMk id="8" creationId="{E8B5D4DE-40BE-4049-8A67-2BC9B8F8CF38}"/>
          </ac:picMkLst>
        </pc:picChg>
        <pc:inkChg chg="add del">
          <ac:chgData name="정근채" userId="bf3f9740-ba12-4a95-bdcd-7a89d0b0b3a3" providerId="ADAL" clId="{C792DFA5-9256-46BF-9411-D4076D20CB85}" dt="2020-12-29T07:15:10.011" v="11"/>
          <ac:inkMkLst>
            <pc:docMk/>
            <pc:sldMk cId="3005489279" sldId="280"/>
            <ac:inkMk id="3" creationId="{4082A026-6214-47ED-A620-92210B902588}"/>
          </ac:inkMkLst>
        </pc:inkChg>
        <pc:inkChg chg="add">
          <ac:chgData name="정근채" userId="bf3f9740-ba12-4a95-bdcd-7a89d0b0b3a3" providerId="ADAL" clId="{C792DFA5-9256-46BF-9411-D4076D20CB85}" dt="2020-12-29T07:15:10.011" v="11"/>
          <ac:inkMkLst>
            <pc:docMk/>
            <pc:sldMk cId="3005489279" sldId="280"/>
            <ac:inkMk id="7" creationId="{E987A694-8C4E-41EE-9E5C-79767EA99F23}"/>
          </ac:inkMkLst>
        </pc:inkChg>
      </pc:sldChg>
      <pc:sldChg chg="addSp delSp modSp">
        <pc:chgData name="정근채" userId="bf3f9740-ba12-4a95-bdcd-7a89d0b0b3a3" providerId="ADAL" clId="{C792DFA5-9256-46BF-9411-D4076D20CB85}" dt="2020-12-29T07:15:10.011" v="11"/>
        <pc:sldMkLst>
          <pc:docMk/>
          <pc:sldMk cId="1963631734" sldId="281"/>
        </pc:sldMkLst>
        <pc:picChg chg="add del mod">
          <ac:chgData name="정근채" userId="bf3f9740-ba12-4a95-bdcd-7a89d0b0b3a3" providerId="ADAL" clId="{C792DFA5-9256-46BF-9411-D4076D20CB85}" dt="2020-12-29T07:15:10.011" v="11"/>
          <ac:picMkLst>
            <pc:docMk/>
            <pc:sldMk cId="1963631734" sldId="281"/>
            <ac:picMk id="3" creationId="{3C6F4871-3546-429E-A85C-07494071729D}"/>
          </ac:picMkLst>
        </pc:picChg>
        <pc:picChg chg="add mod">
          <ac:chgData name="정근채" userId="bf3f9740-ba12-4a95-bdcd-7a89d0b0b3a3" providerId="ADAL" clId="{C792DFA5-9256-46BF-9411-D4076D20CB85}" dt="2020-12-29T07:15:10.011" v="11"/>
          <ac:picMkLst>
            <pc:docMk/>
            <pc:sldMk cId="1963631734" sldId="281"/>
            <ac:picMk id="6" creationId="{98E7CCE7-92D9-4114-B143-F4B88FBB8146}"/>
          </ac:picMkLst>
        </pc:picChg>
        <pc:inkChg chg="add">
          <ac:chgData name="정근채" userId="bf3f9740-ba12-4a95-bdcd-7a89d0b0b3a3" providerId="ADAL" clId="{C792DFA5-9256-46BF-9411-D4076D20CB85}" dt="2020-12-29T07:15:10.011" v="11"/>
          <ac:inkMkLst>
            <pc:docMk/>
            <pc:sldMk cId="1963631734" sldId="281"/>
            <ac:inkMk id="5" creationId="{80A990C8-C3DA-4B5E-BC3D-1ABF43B91BB0}"/>
          </ac:inkMkLst>
        </pc:inkChg>
      </pc:sldChg>
      <pc:sldChg chg="addSp modSp">
        <pc:chgData name="정근채" userId="bf3f9740-ba12-4a95-bdcd-7a89d0b0b3a3" providerId="ADAL" clId="{C792DFA5-9256-46BF-9411-D4076D20CB85}" dt="2020-12-29T07:15:10.011" v="11"/>
        <pc:sldMkLst>
          <pc:docMk/>
          <pc:sldMk cId="597833952" sldId="282"/>
        </pc:sldMkLst>
        <pc:picChg chg="add mod">
          <ac:chgData name="정근채" userId="bf3f9740-ba12-4a95-bdcd-7a89d0b0b3a3" providerId="ADAL" clId="{C792DFA5-9256-46BF-9411-D4076D20CB85}" dt="2020-12-29T07:15:10.011" v="11"/>
          <ac:picMkLst>
            <pc:docMk/>
            <pc:sldMk cId="597833952" sldId="282"/>
            <ac:picMk id="9" creationId="{F25CE607-6688-42FE-A954-9D9573682E97}"/>
          </ac:picMkLst>
        </pc:picChg>
        <pc:inkChg chg="add">
          <ac:chgData name="정근채" userId="bf3f9740-ba12-4a95-bdcd-7a89d0b0b3a3" providerId="ADAL" clId="{C792DFA5-9256-46BF-9411-D4076D20CB85}" dt="2020-12-29T07:15:10.011" v="11"/>
          <ac:inkMkLst>
            <pc:docMk/>
            <pc:sldMk cId="597833952" sldId="282"/>
            <ac:inkMk id="3" creationId="{C856AECC-2A9F-4EC8-A347-37A10AF21336}"/>
          </ac:inkMkLst>
        </pc:inkChg>
      </pc:sldChg>
      <pc:sldChg chg="addSp modSp">
        <pc:chgData name="정근채" userId="bf3f9740-ba12-4a95-bdcd-7a89d0b0b3a3" providerId="ADAL" clId="{C792DFA5-9256-46BF-9411-D4076D20CB85}" dt="2020-12-29T07:15:10.011" v="11"/>
        <pc:sldMkLst>
          <pc:docMk/>
          <pc:sldMk cId="944988541" sldId="283"/>
        </pc:sldMkLst>
        <pc:picChg chg="add mod">
          <ac:chgData name="정근채" userId="bf3f9740-ba12-4a95-bdcd-7a89d0b0b3a3" providerId="ADAL" clId="{C792DFA5-9256-46BF-9411-D4076D20CB85}" dt="2020-12-29T07:15:10.011" v="11"/>
          <ac:picMkLst>
            <pc:docMk/>
            <pc:sldMk cId="944988541" sldId="283"/>
            <ac:picMk id="12" creationId="{6B29CB5C-2E04-4B10-A892-1A452F2D8833}"/>
          </ac:picMkLst>
        </pc:picChg>
        <pc:inkChg chg="add">
          <ac:chgData name="정근채" userId="bf3f9740-ba12-4a95-bdcd-7a89d0b0b3a3" providerId="ADAL" clId="{C792DFA5-9256-46BF-9411-D4076D20CB85}" dt="2020-12-29T07:15:10.011" v="11"/>
          <ac:inkMkLst>
            <pc:docMk/>
            <pc:sldMk cId="944988541" sldId="283"/>
            <ac:inkMk id="5" creationId="{24D53243-57F3-44A8-9FE6-E94E97113664}"/>
          </ac:inkMkLst>
        </pc:inkChg>
      </pc:sldChg>
      <pc:sldChg chg="addSp modSp">
        <pc:chgData name="정근채" userId="bf3f9740-ba12-4a95-bdcd-7a89d0b0b3a3" providerId="ADAL" clId="{C792DFA5-9256-46BF-9411-D4076D20CB85}" dt="2020-12-29T06:11:23.514" v="0"/>
        <pc:sldMkLst>
          <pc:docMk/>
          <pc:sldMk cId="2400768863" sldId="284"/>
        </pc:sldMkLst>
        <pc:picChg chg="add mod">
          <ac:chgData name="정근채" userId="bf3f9740-ba12-4a95-bdcd-7a89d0b0b3a3" providerId="ADAL" clId="{C792DFA5-9256-46BF-9411-D4076D20CB85}" dt="2020-12-29T06:11:23.514" v="0"/>
          <ac:picMkLst>
            <pc:docMk/>
            <pc:sldMk cId="2400768863" sldId="284"/>
            <ac:picMk id="3" creationId="{C733FC83-31AA-47C4-B478-8D90F5EE37E9}"/>
          </ac:picMkLst>
        </pc:picChg>
        <pc:inkChg chg="add">
          <ac:chgData name="정근채" userId="bf3f9740-ba12-4a95-bdcd-7a89d0b0b3a3" providerId="ADAL" clId="{C792DFA5-9256-46BF-9411-D4076D20CB85}" dt="2020-12-29T06:11:23.514" v="0"/>
          <ac:inkMkLst>
            <pc:docMk/>
            <pc:sldMk cId="2400768863" sldId="284"/>
            <ac:inkMk id="2" creationId="{A1CA64B4-0748-42D5-BC62-1BB0CD26A6B1}"/>
          </ac:inkMkLst>
        </pc:inkChg>
      </pc:sldChg>
    </pc:docChg>
  </pc:docChgLst>
  <pc:docChgLst>
    <pc:chgData name="정근채" userId="bf3f9740-ba12-4a95-bdcd-7a89d0b0b3a3" providerId="ADAL" clId="{320E42B7-B75B-4A4D-9009-EE8255F98722}"/>
    <pc:docChg chg="undo custSel modSld">
      <pc:chgData name="정근채" userId="bf3f9740-ba12-4a95-bdcd-7a89d0b0b3a3" providerId="ADAL" clId="{320E42B7-B75B-4A4D-9009-EE8255F98722}" dt="2020-12-29T06:01:04.185" v="795" actId="1035"/>
      <pc:docMkLst>
        <pc:docMk/>
      </pc:docMkLst>
      <pc:sldChg chg="modSp mod">
        <pc:chgData name="정근채" userId="bf3f9740-ba12-4a95-bdcd-7a89d0b0b3a3" providerId="ADAL" clId="{320E42B7-B75B-4A4D-9009-EE8255F98722}" dt="2020-12-29T05:06:40.466" v="27"/>
        <pc:sldMkLst>
          <pc:docMk/>
          <pc:sldMk cId="2622151317" sldId="257"/>
        </pc:sldMkLst>
        <pc:spChg chg="mod">
          <ac:chgData name="정근채" userId="bf3f9740-ba12-4a95-bdcd-7a89d0b0b3a3" providerId="ADAL" clId="{320E42B7-B75B-4A4D-9009-EE8255F98722}" dt="2020-12-29T05:06:40.466" v="27"/>
          <ac:spMkLst>
            <pc:docMk/>
            <pc:sldMk cId="2622151317" sldId="257"/>
            <ac:spMk id="5" creationId="{00000000-0000-0000-0000-000000000000}"/>
          </ac:spMkLst>
        </pc:spChg>
      </pc:sldChg>
      <pc:sldChg chg="modSp mod">
        <pc:chgData name="정근채" userId="bf3f9740-ba12-4a95-bdcd-7a89d0b0b3a3" providerId="ADAL" clId="{320E42B7-B75B-4A4D-9009-EE8255F98722}" dt="2020-12-29T05:10:14.888" v="28" actId="948"/>
        <pc:sldMkLst>
          <pc:docMk/>
          <pc:sldMk cId="2534574594" sldId="260"/>
        </pc:sldMkLst>
        <pc:spChg chg="mod">
          <ac:chgData name="정근채" userId="bf3f9740-ba12-4a95-bdcd-7a89d0b0b3a3" providerId="ADAL" clId="{320E42B7-B75B-4A4D-9009-EE8255F98722}" dt="2020-12-29T05:10:14.888" v="28" actId="948"/>
          <ac:spMkLst>
            <pc:docMk/>
            <pc:sldMk cId="2534574594" sldId="260"/>
            <ac:spMk id="5" creationId="{00000000-0000-0000-0000-000000000000}"/>
          </ac:spMkLst>
        </pc:spChg>
      </pc:sldChg>
      <pc:sldChg chg="modSp mod">
        <pc:chgData name="정근채" userId="bf3f9740-ba12-4a95-bdcd-7a89d0b0b3a3" providerId="ADAL" clId="{320E42B7-B75B-4A4D-9009-EE8255F98722}" dt="2020-12-29T05:12:59.125" v="29"/>
        <pc:sldMkLst>
          <pc:docMk/>
          <pc:sldMk cId="3634128325" sldId="264"/>
        </pc:sldMkLst>
        <pc:spChg chg="mod">
          <ac:chgData name="정근채" userId="bf3f9740-ba12-4a95-bdcd-7a89d0b0b3a3" providerId="ADAL" clId="{320E42B7-B75B-4A4D-9009-EE8255F98722}" dt="2020-12-29T05:12:59.125" v="29"/>
          <ac:spMkLst>
            <pc:docMk/>
            <pc:sldMk cId="3634128325" sldId="264"/>
            <ac:spMk id="5" creationId="{00000000-0000-0000-0000-000000000000}"/>
          </ac:spMkLst>
        </pc:spChg>
      </pc:sldChg>
      <pc:sldChg chg="modSp mod">
        <pc:chgData name="정근채" userId="bf3f9740-ba12-4a95-bdcd-7a89d0b0b3a3" providerId="ADAL" clId="{320E42B7-B75B-4A4D-9009-EE8255F98722}" dt="2020-12-29T05:14:35.399" v="64" actId="20577"/>
        <pc:sldMkLst>
          <pc:docMk/>
          <pc:sldMk cId="1339016236" sldId="268"/>
        </pc:sldMkLst>
        <pc:spChg chg="mod">
          <ac:chgData name="정근채" userId="bf3f9740-ba12-4a95-bdcd-7a89d0b0b3a3" providerId="ADAL" clId="{320E42B7-B75B-4A4D-9009-EE8255F98722}" dt="2020-12-29T05:14:35.399" v="64" actId="20577"/>
          <ac:spMkLst>
            <pc:docMk/>
            <pc:sldMk cId="1339016236" sldId="268"/>
            <ac:spMk id="6" creationId="{00000000-0000-0000-0000-000000000000}"/>
          </ac:spMkLst>
        </pc:spChg>
      </pc:sldChg>
      <pc:sldChg chg="modSp mod">
        <pc:chgData name="정근채" userId="bf3f9740-ba12-4a95-bdcd-7a89d0b0b3a3" providerId="ADAL" clId="{320E42B7-B75B-4A4D-9009-EE8255F98722}" dt="2020-12-29T05:17:01.474" v="66" actId="948"/>
        <pc:sldMkLst>
          <pc:docMk/>
          <pc:sldMk cId="406889054" sldId="269"/>
        </pc:sldMkLst>
        <pc:spChg chg="mod">
          <ac:chgData name="정근채" userId="bf3f9740-ba12-4a95-bdcd-7a89d0b0b3a3" providerId="ADAL" clId="{320E42B7-B75B-4A4D-9009-EE8255F98722}" dt="2020-12-29T05:17:01.474" v="66" actId="948"/>
          <ac:spMkLst>
            <pc:docMk/>
            <pc:sldMk cId="406889054" sldId="269"/>
            <ac:spMk id="5" creationId="{00000000-0000-0000-0000-000000000000}"/>
          </ac:spMkLst>
        </pc:spChg>
      </pc:sldChg>
      <pc:sldChg chg="modSp mod">
        <pc:chgData name="정근채" userId="bf3f9740-ba12-4a95-bdcd-7a89d0b0b3a3" providerId="ADAL" clId="{320E42B7-B75B-4A4D-9009-EE8255F98722}" dt="2020-12-29T05:25:52.145" v="287" actId="20577"/>
        <pc:sldMkLst>
          <pc:docMk/>
          <pc:sldMk cId="1860723942" sldId="270"/>
        </pc:sldMkLst>
        <pc:spChg chg="mod">
          <ac:chgData name="정근채" userId="bf3f9740-ba12-4a95-bdcd-7a89d0b0b3a3" providerId="ADAL" clId="{320E42B7-B75B-4A4D-9009-EE8255F98722}" dt="2020-12-29T05:25:52.145" v="287" actId="20577"/>
          <ac:spMkLst>
            <pc:docMk/>
            <pc:sldMk cId="1860723942" sldId="270"/>
            <ac:spMk id="5" creationId="{00000000-0000-0000-0000-000000000000}"/>
          </ac:spMkLst>
        </pc:spChg>
      </pc:sldChg>
      <pc:sldChg chg="modSp mod">
        <pc:chgData name="정근채" userId="bf3f9740-ba12-4a95-bdcd-7a89d0b0b3a3" providerId="ADAL" clId="{320E42B7-B75B-4A4D-9009-EE8255F98722}" dt="2020-12-29T05:29:03.047" v="303"/>
        <pc:sldMkLst>
          <pc:docMk/>
          <pc:sldMk cId="2878393582" sldId="271"/>
        </pc:sldMkLst>
        <pc:spChg chg="mod">
          <ac:chgData name="정근채" userId="bf3f9740-ba12-4a95-bdcd-7a89d0b0b3a3" providerId="ADAL" clId="{320E42B7-B75B-4A4D-9009-EE8255F98722}" dt="2020-12-29T05:29:03.047" v="303"/>
          <ac:spMkLst>
            <pc:docMk/>
            <pc:sldMk cId="2878393582" sldId="271"/>
            <ac:spMk id="5" creationId="{00000000-0000-0000-0000-000000000000}"/>
          </ac:spMkLst>
        </pc:spChg>
      </pc:sldChg>
      <pc:sldChg chg="modSp mod">
        <pc:chgData name="정근채" userId="bf3f9740-ba12-4a95-bdcd-7a89d0b0b3a3" providerId="ADAL" clId="{320E42B7-B75B-4A4D-9009-EE8255F98722}" dt="2020-12-29T05:31:37.185" v="349" actId="6549"/>
        <pc:sldMkLst>
          <pc:docMk/>
          <pc:sldMk cId="1297664614" sldId="272"/>
        </pc:sldMkLst>
        <pc:spChg chg="mod">
          <ac:chgData name="정근채" userId="bf3f9740-ba12-4a95-bdcd-7a89d0b0b3a3" providerId="ADAL" clId="{320E42B7-B75B-4A4D-9009-EE8255F98722}" dt="2020-12-29T05:30:17.919" v="343" actId="20577"/>
          <ac:spMkLst>
            <pc:docMk/>
            <pc:sldMk cId="1297664614" sldId="272"/>
            <ac:spMk id="2" creationId="{00000000-0000-0000-0000-000000000000}"/>
          </ac:spMkLst>
        </pc:spChg>
        <pc:spChg chg="mod">
          <ac:chgData name="정근채" userId="bf3f9740-ba12-4a95-bdcd-7a89d0b0b3a3" providerId="ADAL" clId="{320E42B7-B75B-4A4D-9009-EE8255F98722}" dt="2020-12-29T05:31:37.185" v="349" actId="6549"/>
          <ac:spMkLst>
            <pc:docMk/>
            <pc:sldMk cId="1297664614" sldId="272"/>
            <ac:spMk id="5" creationId="{00000000-0000-0000-0000-000000000000}"/>
          </ac:spMkLst>
        </pc:spChg>
      </pc:sldChg>
      <pc:sldChg chg="addSp delSp modSp mod">
        <pc:chgData name="정근채" userId="bf3f9740-ba12-4a95-bdcd-7a89d0b0b3a3" providerId="ADAL" clId="{320E42B7-B75B-4A4D-9009-EE8255F98722}" dt="2020-12-29T05:34:37.424" v="369" actId="1036"/>
        <pc:sldMkLst>
          <pc:docMk/>
          <pc:sldMk cId="514736593" sldId="273"/>
        </pc:sldMkLst>
        <pc:spChg chg="mod">
          <ac:chgData name="정근채" userId="bf3f9740-ba12-4a95-bdcd-7a89d0b0b3a3" providerId="ADAL" clId="{320E42B7-B75B-4A4D-9009-EE8255F98722}" dt="2020-12-29T05:33:56.021" v="354"/>
          <ac:spMkLst>
            <pc:docMk/>
            <pc:sldMk cId="514736593" sldId="273"/>
            <ac:spMk id="3" creationId="{00000000-0000-0000-0000-000000000000}"/>
          </ac:spMkLst>
        </pc:spChg>
        <pc:cxnChg chg="add mod">
          <ac:chgData name="정근채" userId="bf3f9740-ba12-4a95-bdcd-7a89d0b0b3a3" providerId="ADAL" clId="{320E42B7-B75B-4A4D-9009-EE8255F98722}" dt="2020-12-29T05:34:28.177" v="364"/>
          <ac:cxnSpMkLst>
            <pc:docMk/>
            <pc:sldMk cId="514736593" sldId="273"/>
            <ac:cxnSpMk id="8" creationId="{6EFF3E0C-E8AE-4496-A6C1-B56FF2C23EF6}"/>
          </ac:cxnSpMkLst>
        </pc:cxnChg>
        <pc:cxnChg chg="add del">
          <ac:chgData name="정근채" userId="bf3f9740-ba12-4a95-bdcd-7a89d0b0b3a3" providerId="ADAL" clId="{320E42B7-B75B-4A4D-9009-EE8255F98722}" dt="2020-12-29T05:34:09.396" v="356" actId="478"/>
          <ac:cxnSpMkLst>
            <pc:docMk/>
            <pc:sldMk cId="514736593" sldId="273"/>
            <ac:cxnSpMk id="10" creationId="{B40FA5B1-40DB-45B7-881C-CE7506E74187}"/>
          </ac:cxnSpMkLst>
        </pc:cxnChg>
        <pc:cxnChg chg="add del">
          <ac:chgData name="정근채" userId="bf3f9740-ba12-4a95-bdcd-7a89d0b0b3a3" providerId="ADAL" clId="{320E42B7-B75B-4A4D-9009-EE8255F98722}" dt="2020-12-29T05:34:13.524" v="358" actId="478"/>
          <ac:cxnSpMkLst>
            <pc:docMk/>
            <pc:sldMk cId="514736593" sldId="273"/>
            <ac:cxnSpMk id="12" creationId="{179A8483-27C9-4F52-8492-46E19B9F2FB5}"/>
          </ac:cxnSpMkLst>
        </pc:cxnChg>
        <pc:cxnChg chg="add mod">
          <ac:chgData name="정근채" userId="bf3f9740-ba12-4a95-bdcd-7a89d0b0b3a3" providerId="ADAL" clId="{320E42B7-B75B-4A4D-9009-EE8255F98722}" dt="2020-12-29T05:34:37.424" v="369" actId="1036"/>
          <ac:cxnSpMkLst>
            <pc:docMk/>
            <pc:sldMk cId="514736593" sldId="273"/>
            <ac:cxnSpMk id="14" creationId="{E77D3A98-FAB1-46B8-B057-AC3AAD8FEEFE}"/>
          </ac:cxnSpMkLst>
        </pc:cxnChg>
      </pc:sldChg>
      <pc:sldChg chg="modSp mod">
        <pc:chgData name="정근채" userId="bf3f9740-ba12-4a95-bdcd-7a89d0b0b3a3" providerId="ADAL" clId="{320E42B7-B75B-4A4D-9009-EE8255F98722}" dt="2020-12-29T05:38:54.346" v="620" actId="20577"/>
        <pc:sldMkLst>
          <pc:docMk/>
          <pc:sldMk cId="3000243725" sldId="274"/>
        </pc:sldMkLst>
        <pc:spChg chg="mod">
          <ac:chgData name="정근채" userId="bf3f9740-ba12-4a95-bdcd-7a89d0b0b3a3" providerId="ADAL" clId="{320E42B7-B75B-4A4D-9009-EE8255F98722}" dt="2020-12-29T05:38:54.346" v="620" actId="20577"/>
          <ac:spMkLst>
            <pc:docMk/>
            <pc:sldMk cId="3000243725" sldId="274"/>
            <ac:spMk id="5" creationId="{00000000-0000-0000-0000-000000000000}"/>
          </ac:spMkLst>
        </pc:spChg>
      </pc:sldChg>
      <pc:sldChg chg="modSp mod">
        <pc:chgData name="정근채" userId="bf3f9740-ba12-4a95-bdcd-7a89d0b0b3a3" providerId="ADAL" clId="{320E42B7-B75B-4A4D-9009-EE8255F98722}" dt="2020-12-29T05:40:08.083" v="650" actId="6549"/>
        <pc:sldMkLst>
          <pc:docMk/>
          <pc:sldMk cId="885275835" sldId="275"/>
        </pc:sldMkLst>
        <pc:spChg chg="mod">
          <ac:chgData name="정근채" userId="bf3f9740-ba12-4a95-bdcd-7a89d0b0b3a3" providerId="ADAL" clId="{320E42B7-B75B-4A4D-9009-EE8255F98722}" dt="2020-12-29T05:40:08.083" v="650" actId="6549"/>
          <ac:spMkLst>
            <pc:docMk/>
            <pc:sldMk cId="885275835" sldId="275"/>
            <ac:spMk id="5" creationId="{00000000-0000-0000-0000-000000000000}"/>
          </ac:spMkLst>
        </pc:spChg>
      </pc:sldChg>
      <pc:sldChg chg="modSp mod">
        <pc:chgData name="정근채" userId="bf3f9740-ba12-4a95-bdcd-7a89d0b0b3a3" providerId="ADAL" clId="{320E42B7-B75B-4A4D-9009-EE8255F98722}" dt="2020-12-29T05:40:56.574" v="652" actId="207"/>
        <pc:sldMkLst>
          <pc:docMk/>
          <pc:sldMk cId="603107924" sldId="276"/>
        </pc:sldMkLst>
        <pc:spChg chg="mod">
          <ac:chgData name="정근채" userId="bf3f9740-ba12-4a95-bdcd-7a89d0b0b3a3" providerId="ADAL" clId="{320E42B7-B75B-4A4D-9009-EE8255F98722}" dt="2020-12-29T05:40:56.574" v="652" actId="207"/>
          <ac:spMkLst>
            <pc:docMk/>
            <pc:sldMk cId="603107924" sldId="276"/>
            <ac:spMk id="5" creationId="{00000000-0000-0000-0000-000000000000}"/>
          </ac:spMkLst>
        </pc:spChg>
      </pc:sldChg>
      <pc:sldChg chg="modSp mod">
        <pc:chgData name="정근채" userId="bf3f9740-ba12-4a95-bdcd-7a89d0b0b3a3" providerId="ADAL" clId="{320E42B7-B75B-4A4D-9009-EE8255F98722}" dt="2020-12-29T05:42:24.021" v="726" actId="404"/>
        <pc:sldMkLst>
          <pc:docMk/>
          <pc:sldMk cId="1485277851" sldId="277"/>
        </pc:sldMkLst>
        <pc:spChg chg="mod">
          <ac:chgData name="정근채" userId="bf3f9740-ba12-4a95-bdcd-7a89d0b0b3a3" providerId="ADAL" clId="{320E42B7-B75B-4A4D-9009-EE8255F98722}" dt="2020-12-29T05:42:24.021" v="726" actId="404"/>
          <ac:spMkLst>
            <pc:docMk/>
            <pc:sldMk cId="1485277851" sldId="277"/>
            <ac:spMk id="5" creationId="{00000000-0000-0000-0000-000000000000}"/>
          </ac:spMkLst>
        </pc:spChg>
      </pc:sldChg>
      <pc:sldChg chg="modSp mod">
        <pc:chgData name="정근채" userId="bf3f9740-ba12-4a95-bdcd-7a89d0b0b3a3" providerId="ADAL" clId="{320E42B7-B75B-4A4D-9009-EE8255F98722}" dt="2020-12-29T05:47:55.464" v="729" actId="207"/>
        <pc:sldMkLst>
          <pc:docMk/>
          <pc:sldMk cId="1963631734" sldId="281"/>
        </pc:sldMkLst>
        <pc:spChg chg="mod">
          <ac:chgData name="정근채" userId="bf3f9740-ba12-4a95-bdcd-7a89d0b0b3a3" providerId="ADAL" clId="{320E42B7-B75B-4A4D-9009-EE8255F98722}" dt="2020-12-29T05:47:55.464" v="729" actId="207"/>
          <ac:spMkLst>
            <pc:docMk/>
            <pc:sldMk cId="1963631734" sldId="281"/>
            <ac:spMk id="7" creationId="{00000000-0000-0000-0000-000000000000}"/>
          </ac:spMkLst>
        </pc:spChg>
      </pc:sldChg>
      <pc:sldChg chg="addSp delSp modSp mod">
        <pc:chgData name="정근채" userId="bf3f9740-ba12-4a95-bdcd-7a89d0b0b3a3" providerId="ADAL" clId="{320E42B7-B75B-4A4D-9009-EE8255F98722}" dt="2020-12-29T06:00:15.028" v="774" actId="20577"/>
        <pc:sldMkLst>
          <pc:docMk/>
          <pc:sldMk cId="597833952" sldId="282"/>
        </pc:sldMkLst>
        <pc:spChg chg="mod">
          <ac:chgData name="정근채" userId="bf3f9740-ba12-4a95-bdcd-7a89d0b0b3a3" providerId="ADAL" clId="{320E42B7-B75B-4A4D-9009-EE8255F98722}" dt="2020-12-29T06:00:15.028" v="774" actId="20577"/>
          <ac:spMkLst>
            <pc:docMk/>
            <pc:sldMk cId="597833952" sldId="282"/>
            <ac:spMk id="2" creationId="{00000000-0000-0000-0000-000000000000}"/>
          </ac:spMkLst>
        </pc:spChg>
        <pc:spChg chg="add del mod">
          <ac:chgData name="정근채" userId="bf3f9740-ba12-4a95-bdcd-7a89d0b0b3a3" providerId="ADAL" clId="{320E42B7-B75B-4A4D-9009-EE8255F98722}" dt="2020-12-29T06:00:02.818" v="765" actId="478"/>
          <ac:spMkLst>
            <pc:docMk/>
            <pc:sldMk cId="597833952" sldId="282"/>
            <ac:spMk id="3" creationId="{2B118A4A-A396-41D0-894A-BA5A8EA728BA}"/>
          </ac:spMkLst>
        </pc:spChg>
        <pc:spChg chg="add mod">
          <ac:chgData name="정근채" userId="bf3f9740-ba12-4a95-bdcd-7a89d0b0b3a3" providerId="ADAL" clId="{320E42B7-B75B-4A4D-9009-EE8255F98722}" dt="2020-12-29T05:55:16.552" v="735" actId="571"/>
          <ac:spMkLst>
            <pc:docMk/>
            <pc:sldMk cId="597833952" sldId="282"/>
            <ac:spMk id="31" creationId="{20AABE85-0900-412B-A5B5-552FBFA24878}"/>
          </ac:spMkLst>
        </pc:spChg>
        <pc:spChg chg="add mod">
          <ac:chgData name="정근채" userId="bf3f9740-ba12-4a95-bdcd-7a89d0b0b3a3" providerId="ADAL" clId="{320E42B7-B75B-4A4D-9009-EE8255F98722}" dt="2020-12-29T05:55:21.188" v="736" actId="571"/>
          <ac:spMkLst>
            <pc:docMk/>
            <pc:sldMk cId="597833952" sldId="282"/>
            <ac:spMk id="32" creationId="{EB916CAD-0A84-4CF2-8FAF-A6AC5A4FFAA9}"/>
          </ac:spMkLst>
        </pc:spChg>
        <pc:spChg chg="add mod">
          <ac:chgData name="정근채" userId="bf3f9740-ba12-4a95-bdcd-7a89d0b0b3a3" providerId="ADAL" clId="{320E42B7-B75B-4A4D-9009-EE8255F98722}" dt="2020-12-29T05:55:24.755" v="737" actId="571"/>
          <ac:spMkLst>
            <pc:docMk/>
            <pc:sldMk cId="597833952" sldId="282"/>
            <ac:spMk id="33" creationId="{E62149D5-F6F4-4345-BD9B-BD2CB3A60B29}"/>
          </ac:spMkLst>
        </pc:spChg>
        <pc:spChg chg="add mod">
          <ac:chgData name="정근채" userId="bf3f9740-ba12-4a95-bdcd-7a89d0b0b3a3" providerId="ADAL" clId="{320E42B7-B75B-4A4D-9009-EE8255F98722}" dt="2020-12-29T05:55:29.482" v="738" actId="571"/>
          <ac:spMkLst>
            <pc:docMk/>
            <pc:sldMk cId="597833952" sldId="282"/>
            <ac:spMk id="34" creationId="{21DA04A6-5759-495D-ADF4-8E5549F5A8F3}"/>
          </ac:spMkLst>
        </pc:spChg>
        <pc:spChg chg="add mod">
          <ac:chgData name="정근채" userId="bf3f9740-ba12-4a95-bdcd-7a89d0b0b3a3" providerId="ADAL" clId="{320E42B7-B75B-4A4D-9009-EE8255F98722}" dt="2020-12-29T05:55:32.482" v="739" actId="571"/>
          <ac:spMkLst>
            <pc:docMk/>
            <pc:sldMk cId="597833952" sldId="282"/>
            <ac:spMk id="36" creationId="{90FE8A49-7290-49E7-B70C-837796589EB6}"/>
          </ac:spMkLst>
        </pc:spChg>
        <pc:spChg chg="add mod">
          <ac:chgData name="정근채" userId="bf3f9740-ba12-4a95-bdcd-7a89d0b0b3a3" providerId="ADAL" clId="{320E42B7-B75B-4A4D-9009-EE8255F98722}" dt="2020-12-29T05:55:34.619" v="740" actId="571"/>
          <ac:spMkLst>
            <pc:docMk/>
            <pc:sldMk cId="597833952" sldId="282"/>
            <ac:spMk id="37" creationId="{8B678FDD-FE20-407D-BD07-F98460961687}"/>
          </ac:spMkLst>
        </pc:spChg>
        <pc:spChg chg="add del mod">
          <ac:chgData name="정근채" userId="bf3f9740-ba12-4a95-bdcd-7a89d0b0b3a3" providerId="ADAL" clId="{320E42B7-B75B-4A4D-9009-EE8255F98722}" dt="2020-12-29T05:59:51.525" v="764" actId="478"/>
          <ac:spMkLst>
            <pc:docMk/>
            <pc:sldMk cId="597833952" sldId="282"/>
            <ac:spMk id="38" creationId="{D8C87BAA-0A03-4522-B0A8-3D644ADBE50F}"/>
          </ac:spMkLst>
        </pc:spChg>
        <pc:spChg chg="add mod">
          <ac:chgData name="정근채" userId="bf3f9740-ba12-4a95-bdcd-7a89d0b0b3a3" providerId="ADAL" clId="{320E42B7-B75B-4A4D-9009-EE8255F98722}" dt="2020-12-29T05:59:50.053" v="763" actId="14100"/>
          <ac:spMkLst>
            <pc:docMk/>
            <pc:sldMk cId="597833952" sldId="282"/>
            <ac:spMk id="39" creationId="{F890FE64-B1E6-463D-814A-CEA86EB5C534}"/>
          </ac:spMkLst>
        </pc:spChg>
      </pc:sldChg>
      <pc:sldChg chg="modSp mod">
        <pc:chgData name="정근채" userId="bf3f9740-ba12-4a95-bdcd-7a89d0b0b3a3" providerId="ADAL" clId="{320E42B7-B75B-4A4D-9009-EE8255F98722}" dt="2020-12-29T06:01:04.185" v="795" actId="1035"/>
        <pc:sldMkLst>
          <pc:docMk/>
          <pc:sldMk cId="944988541" sldId="283"/>
        </pc:sldMkLst>
        <pc:spChg chg="mod">
          <ac:chgData name="정근채" userId="bf3f9740-ba12-4a95-bdcd-7a89d0b0b3a3" providerId="ADAL" clId="{320E42B7-B75B-4A4D-9009-EE8255F98722}" dt="2020-12-29T06:00:19.532" v="782" actId="20577"/>
          <ac:spMkLst>
            <pc:docMk/>
            <pc:sldMk cId="944988541" sldId="283"/>
            <ac:spMk id="2" creationId="{00000000-0000-0000-0000-000000000000}"/>
          </ac:spMkLst>
        </pc:spChg>
        <pc:spChg chg="mod">
          <ac:chgData name="정근채" userId="bf3f9740-ba12-4a95-bdcd-7a89d0b0b3a3" providerId="ADAL" clId="{320E42B7-B75B-4A4D-9009-EE8255F98722}" dt="2020-12-29T06:01:04.185" v="795" actId="1035"/>
          <ac:spMkLst>
            <pc:docMk/>
            <pc:sldMk cId="944988541" sldId="283"/>
            <ac:spMk id="11" creationId="{00000000-0000-0000-0000-000000000000}"/>
          </ac:spMkLst>
        </pc:spChg>
      </pc:sldChg>
      <pc:sldChg chg="modSp mod">
        <pc:chgData name="정근채" userId="bf3f9740-ba12-4a95-bdcd-7a89d0b0b3a3" providerId="ADAL" clId="{320E42B7-B75B-4A4D-9009-EE8255F98722}" dt="2020-12-29T05:05:52.265" v="0" actId="207"/>
        <pc:sldMkLst>
          <pc:docMk/>
          <pc:sldMk cId="2400768863" sldId="284"/>
        </pc:sldMkLst>
        <pc:spChg chg="mod">
          <ac:chgData name="정근채" userId="bf3f9740-ba12-4a95-bdcd-7a89d0b0b3a3" providerId="ADAL" clId="{320E42B7-B75B-4A4D-9009-EE8255F98722}" dt="2020-12-29T05:05:52.265" v="0" actId="207"/>
          <ac:spMkLst>
            <pc:docMk/>
            <pc:sldMk cId="2400768863" sldId="284"/>
            <ac:spMk id="11" creationId="{B9E13935-ABD8-401F-91D9-8C9C0BFE57AA}"/>
          </ac:spMkLst>
        </pc:spChg>
      </pc:sldChg>
    </pc:docChg>
  </pc:docChgLst>
  <pc:docChgLst>
    <pc:chgData name="kcjeong@cbnu.ac.kr" userId="bf3f9740-ba12-4a95-bdcd-7a89d0b0b3a3" providerId="ADAL" clId="{320E42B7-B75B-4A4D-9009-EE8255F98722}"/>
    <pc:docChg chg="addSld modSld">
      <pc:chgData name="kcjeong@cbnu.ac.kr" userId="bf3f9740-ba12-4a95-bdcd-7a89d0b0b3a3" providerId="ADAL" clId="{320E42B7-B75B-4A4D-9009-EE8255F98722}" dt="2020-11-30T08:19:07.964" v="0"/>
      <pc:docMkLst>
        <pc:docMk/>
      </pc:docMkLst>
      <pc:sldChg chg="add">
        <pc:chgData name="kcjeong@cbnu.ac.kr" userId="bf3f9740-ba12-4a95-bdcd-7a89d0b0b3a3" providerId="ADAL" clId="{320E42B7-B75B-4A4D-9009-EE8255F98722}" dt="2020-11-30T08:19:07.964" v="0"/>
        <pc:sldMkLst>
          <pc:docMk/>
          <pc:sldMk cId="2400768863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C635-F260-4FB4-B6E1-8800D1C98B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0009-7104-4E0F-9A76-8DA5E1A4E907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50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B1DC-6F2C-4318-8FD5-894A46247A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4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1A7-AC67-4510-8A1B-77B38964C245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A978-EA9D-4635-9AF4-4BB416FDA3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93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BC97-B34E-404E-AFE8-882E13E7D5B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01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1DF-BD58-4CC3-B635-884198F6E94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15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544F-4253-4F9C-BB86-7AFF7714AA73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9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CFBA-BE98-4FC7-A956-B249959A84E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0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7A2-B079-4CFA-96C7-96A00ED9EF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94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8FA-B6AB-42BB-B11A-2B91711039F8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5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2A10-673B-4A5F-8F41-6EE669B9C82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CHAPTER 16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CONSTRUCTION LABOR</a:t>
            </a:r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16.8 Union Growth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6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</a:rPr>
              <a:t>1938</a:t>
            </a:r>
            <a:r>
              <a:rPr lang="ko-KR" altLang="en-US" sz="1400" dirty="0">
                <a:solidFill>
                  <a:srgbClr val="0000FF"/>
                </a:solidFill>
              </a:rPr>
              <a:t>년 전시 파업 금지법 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노조의 권력화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노조 간부 사무원들이 일반 노동자를 갈취하는 행위를 금지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1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16.9 Labor Management Relations Act </a:t>
            </a:r>
            <a:r>
              <a:rPr lang="en-US" altLang="ko-KR" sz="2400" dirty="0">
                <a:solidFill>
                  <a:srgbClr val="0000FF"/>
                </a:solidFill>
              </a:rPr>
              <a:t>1947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노동자의 권리와 노동자의 불법행위를 동시에 기술</a:t>
            </a:r>
            <a:r>
              <a:rPr lang="en-US" altLang="ko-KR" sz="1400" dirty="0">
                <a:solidFill>
                  <a:srgbClr val="0000FF"/>
                </a:solidFill>
              </a:rPr>
              <a:t> (</a:t>
            </a:r>
            <a:r>
              <a:rPr lang="ko-KR" altLang="en-US" sz="1400" dirty="0">
                <a:solidFill>
                  <a:srgbClr val="0000FF"/>
                </a:solidFill>
              </a:rPr>
              <a:t>예를 들면</a:t>
            </a:r>
            <a:r>
              <a:rPr lang="en-US" altLang="ko-KR" sz="1400" dirty="0">
                <a:solidFill>
                  <a:srgbClr val="0000FF"/>
                </a:solidFill>
              </a:rPr>
              <a:t>, 80</a:t>
            </a:r>
            <a:r>
              <a:rPr lang="ko-KR" altLang="en-US" sz="1400" dirty="0">
                <a:solidFill>
                  <a:srgbClr val="0000FF"/>
                </a:solidFill>
              </a:rPr>
              <a:t>일간의 쟁의조정기간 후 파업 가능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</a:rPr>
              <a:t>노동자와 자본의 균형점을 찾아가는 과정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피고용인과 고용인 간의 힘의 균형점을 </a:t>
            </a:r>
            <a:r>
              <a:rPr lang="en-US" altLang="ko-KR" sz="1400" dirty="0">
                <a:solidFill>
                  <a:srgbClr val="0000FF"/>
                </a:solidFill>
              </a:rPr>
              <a:t>50:50</a:t>
            </a:r>
            <a:r>
              <a:rPr lang="ko-KR" altLang="en-US" sz="1400" dirty="0">
                <a:solidFill>
                  <a:srgbClr val="0000FF"/>
                </a:solidFill>
              </a:rPr>
              <a:t>으로 이동시킴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Union shop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전 종업원의 고용조건이 사용자와 노동조합 간의 협정으로 정해지는 기업체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주마다 법이 다름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일리노이에서는 합법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조지아에서는 불법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노조에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가입하지 않더라도 조합비에 해당하는 부담금 납입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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노조로 인해 이득을 보는 대가를 지불해야 한다는 논리 적용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모든 노동자가 반드시 노조에 가입해야 하는 기업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en-US" altLang="ko-KR" sz="1800" dirty="0">
                <a:solidFill>
                  <a:srgbClr val="FF0000"/>
                </a:solidFill>
              </a:rPr>
              <a:t>Closed</a:t>
            </a:r>
            <a:r>
              <a:rPr lang="ko-KR" altLang="en-US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Shop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>
                <a:solidFill>
                  <a:srgbClr val="0000FF"/>
                </a:solidFill>
              </a:rPr>
              <a:t>은 법률로서 금지됨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16.10 Other Labor Legislation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0000FF"/>
                </a:solidFill>
              </a:rPr>
              <a:t>1991</a:t>
            </a:r>
            <a:r>
              <a:rPr lang="ko-KR" altLang="en-US" sz="1400" dirty="0">
                <a:solidFill>
                  <a:srgbClr val="0000FF"/>
                </a:solidFill>
              </a:rPr>
              <a:t>년 </a:t>
            </a:r>
            <a:r>
              <a:rPr lang="ko-KR" altLang="en-US" sz="1400" dirty="0" err="1">
                <a:solidFill>
                  <a:srgbClr val="0000FF"/>
                </a:solidFill>
              </a:rPr>
              <a:t>민권법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인종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피부색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종교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성별 또는 출신 국가를 이유로 한 차별을 금지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고용 기회 균등화 위원회 </a:t>
            </a:r>
            <a:r>
              <a:rPr lang="en-US" altLang="ko-KR" sz="1800" dirty="0">
                <a:solidFill>
                  <a:srgbClr val="FF0000"/>
                </a:solidFill>
              </a:rPr>
              <a:t>(Equal Employment Opportunity Commission, EEOC) : </a:t>
            </a:r>
            <a:r>
              <a:rPr lang="ko-KR" altLang="en-US" sz="1400" dirty="0">
                <a:solidFill>
                  <a:srgbClr val="0000FF"/>
                </a:solidFill>
              </a:rPr>
              <a:t>고용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해고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고용 조건 및 분류에서의 차별을 금지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개별 건설 노동자는 노조의 부당행위에 대해 </a:t>
            </a:r>
            <a:r>
              <a:rPr lang="en-US" altLang="ko-KR" sz="1400" dirty="0">
                <a:solidFill>
                  <a:srgbClr val="0000FF"/>
                </a:solidFill>
              </a:rPr>
              <a:t>EEOC</a:t>
            </a:r>
            <a:r>
              <a:rPr lang="ko-KR" altLang="en-US" sz="1400" dirty="0">
                <a:solidFill>
                  <a:srgbClr val="0000FF"/>
                </a:solidFill>
              </a:rPr>
              <a:t>에 제소 가능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유죄의 경우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en-US" altLang="ko-KR" sz="1800" dirty="0">
                <a:solidFill>
                  <a:srgbClr val="FF0000"/>
                </a:solidFill>
              </a:rPr>
              <a:t>EEOC</a:t>
            </a:r>
            <a:r>
              <a:rPr lang="ko-KR" altLang="en-US" sz="1400" dirty="0">
                <a:solidFill>
                  <a:srgbClr val="0000FF"/>
                </a:solidFill>
              </a:rPr>
              <a:t>는 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부당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노동 행위에 대한 중지 명령을 내릴 수 있음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2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16.11 Vertical versus Horizontal Labor Organization Structure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traditional craft unions are normally referred to as </a:t>
            </a:r>
            <a:r>
              <a:rPr lang="en-US" altLang="ko-KR" sz="1800" dirty="0">
                <a:solidFill>
                  <a:srgbClr val="FF0000"/>
                </a:solidFill>
              </a:rPr>
              <a:t>horizontally structured</a:t>
            </a:r>
            <a:r>
              <a:rPr lang="en-US" altLang="ko-KR" sz="1800" dirty="0"/>
              <a:t> unions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지역 </a:t>
            </a:r>
            <a:r>
              <a:rPr lang="ko-KR" altLang="en-US" sz="1400" dirty="0" err="1">
                <a:solidFill>
                  <a:srgbClr val="0000FF"/>
                </a:solidFill>
              </a:rPr>
              <a:t>분산형</a:t>
            </a:r>
            <a:r>
              <a:rPr lang="ko-KR" altLang="en-US" sz="1400" dirty="0">
                <a:solidFill>
                  <a:srgbClr val="0000FF"/>
                </a:solidFill>
              </a:rPr>
              <a:t> 기술 조합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en-US" altLang="ko-KR" sz="1800" dirty="0"/>
              <a:t>. This is because of the strong power base that is located in the union local. </a:t>
            </a:r>
            <a:r>
              <a:rPr lang="ko-KR" altLang="en-US" sz="1400" dirty="0">
                <a:solidFill>
                  <a:srgbClr val="0000FF"/>
                </a:solidFill>
              </a:rPr>
              <a:t>숙련 노조 </a:t>
            </a:r>
            <a:r>
              <a:rPr lang="en-US" altLang="ko-KR" sz="1800" dirty="0">
                <a:solidFill>
                  <a:srgbClr val="FF0000"/>
                </a:solidFill>
              </a:rPr>
              <a:t>AFL (American Federation of Labor)</a:t>
            </a:r>
            <a:r>
              <a:rPr lang="en-US" altLang="ko-KR" sz="1800" dirty="0"/>
              <a:t> </a:t>
            </a:r>
            <a:endParaRPr lang="en-US" altLang="ko-KR" sz="1800" dirty="0">
              <a:solidFill>
                <a:srgbClr val="FF0000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Vertically structured </a:t>
            </a:r>
            <a:r>
              <a:rPr lang="en-US" altLang="ko-KR" sz="1800" dirty="0"/>
              <a:t>unions tend to concentrate more of the power at the national level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중앙 </a:t>
            </a:r>
            <a:r>
              <a:rPr lang="ko-KR" altLang="en-US" sz="1400" dirty="0" err="1">
                <a:solidFill>
                  <a:srgbClr val="0000FF"/>
                </a:solidFill>
              </a:rPr>
              <a:t>집권형</a:t>
            </a:r>
            <a:r>
              <a:rPr lang="ko-KR" altLang="en-US" sz="1400" dirty="0">
                <a:solidFill>
                  <a:srgbClr val="0000FF"/>
                </a:solidFill>
              </a:rPr>
              <a:t> 노동 조합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en-US" altLang="ko-KR" sz="1800" dirty="0"/>
              <a:t>. </a:t>
            </a:r>
            <a:r>
              <a:rPr lang="ko-KR" altLang="en-US" sz="1400" dirty="0" err="1">
                <a:solidFill>
                  <a:srgbClr val="0000FF"/>
                </a:solidFill>
              </a:rPr>
              <a:t>비숙련</a:t>
            </a:r>
            <a:r>
              <a:rPr lang="ko-KR" altLang="en-US" sz="1400" dirty="0">
                <a:solidFill>
                  <a:srgbClr val="0000FF"/>
                </a:solidFill>
              </a:rPr>
              <a:t> 노조</a:t>
            </a:r>
            <a:r>
              <a:rPr lang="ko-KR" altLang="en-US" sz="1800" dirty="0"/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CIO (Committee for Industrial Organizations)</a:t>
            </a:r>
          </a:p>
        </p:txBody>
      </p:sp>
    </p:spTree>
    <p:extLst>
      <p:ext uri="{BB962C8B-B14F-4D97-AF65-F5344CB8AC3E}">
        <p14:creationId xmlns:p14="http://schemas.microsoft.com/office/powerpoint/2010/main" val="287839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16.12 Jurisdictional Disputes </a:t>
            </a:r>
            <a:r>
              <a:rPr lang="ko-KR" altLang="en-US" sz="1600" dirty="0">
                <a:solidFill>
                  <a:srgbClr val="0000FF"/>
                </a:solidFill>
              </a:rPr>
              <a:t>관할권 분쟁</a:t>
            </a:r>
            <a:endParaRPr lang="ko-KR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특정 </a:t>
            </a:r>
            <a:r>
              <a:rPr lang="ko-KR" altLang="en-US" sz="1400" dirty="0" err="1">
                <a:solidFill>
                  <a:srgbClr val="0000FF"/>
                </a:solidFill>
              </a:rPr>
              <a:t>공종이</a:t>
            </a:r>
            <a:r>
              <a:rPr lang="ko-KR" altLang="en-US" sz="1400" dirty="0">
                <a:solidFill>
                  <a:srgbClr val="0000FF"/>
                </a:solidFill>
              </a:rPr>
              <a:t> 어느 기술 조합의 영역인지를 가지고 분쟁이 발생할 수 있음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사례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전통적 창호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목공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vs </a:t>
            </a:r>
            <a:r>
              <a:rPr lang="ko-KR" altLang="en-US" sz="1400" dirty="0">
                <a:solidFill>
                  <a:srgbClr val="0000FF"/>
                </a:solidFill>
              </a:rPr>
              <a:t>철재 창호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 err="1">
                <a:solidFill>
                  <a:srgbClr val="0000FF"/>
                </a:solidFill>
              </a:rPr>
              <a:t>커튼월</a:t>
            </a:r>
            <a:r>
              <a:rPr lang="en-US" altLang="ko-KR" sz="1400" dirty="0">
                <a:solidFill>
                  <a:srgbClr val="0000FF"/>
                </a:solidFill>
              </a:rPr>
              <a:t>)(</a:t>
            </a:r>
            <a:r>
              <a:rPr lang="ko-KR" altLang="en-US" sz="1400" dirty="0">
                <a:solidFill>
                  <a:srgbClr val="0000FF"/>
                </a:solidFill>
              </a:rPr>
              <a:t>철공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0000FF"/>
                </a:solidFill>
              </a:rPr>
              <a:t>공종에</a:t>
            </a:r>
            <a:r>
              <a:rPr lang="ko-KR" altLang="en-US" sz="1400" dirty="0">
                <a:solidFill>
                  <a:srgbClr val="0000FF"/>
                </a:solidFill>
              </a:rPr>
              <a:t> 대한 임금 체계는 영역 다툼이 없는 반면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 err="1">
                <a:solidFill>
                  <a:srgbClr val="0000FF"/>
                </a:solidFill>
              </a:rPr>
              <a:t>사용기술에</a:t>
            </a:r>
            <a:r>
              <a:rPr lang="ko-KR" altLang="en-US" sz="1400" dirty="0">
                <a:solidFill>
                  <a:srgbClr val="0000FF"/>
                </a:solidFill>
              </a:rPr>
              <a:t> 대한 임금 체계는 영역 다툼이 심함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같은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공사를 하되 다른 기술을 이용하는 경우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공사의 종류에 따라 임금이 결정되면 아무 문제가 없지만</a:t>
            </a:r>
            <a:r>
              <a:rPr lang="en-US" altLang="ko-KR" sz="1400" dirty="0">
                <a:solidFill>
                  <a:srgbClr val="0000FF"/>
                </a:solidFill>
              </a:rPr>
              <a:t>,</a:t>
            </a:r>
            <a:r>
              <a:rPr lang="ko-KR" altLang="en-US" sz="1400" dirty="0">
                <a:solidFill>
                  <a:srgbClr val="0000FF"/>
                </a:solidFill>
              </a:rPr>
              <a:t> 공사에 사용된 기술에 따라 임금이 결정된다면 다른 기술을 가진 기술자 들간의 다툼이 발생할 수 있음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미국 건설 노조 </a:t>
            </a:r>
            <a:r>
              <a:rPr lang="en-US" altLang="ko-KR" sz="1400" dirty="0">
                <a:solidFill>
                  <a:srgbClr val="0000FF"/>
                </a:solidFill>
              </a:rPr>
              <a:t>– </a:t>
            </a:r>
            <a:r>
              <a:rPr lang="ko-KR" altLang="en-US" sz="1400" dirty="0">
                <a:solidFill>
                  <a:srgbClr val="0000FF"/>
                </a:solidFill>
              </a:rPr>
              <a:t>수평적 </a:t>
            </a:r>
            <a:r>
              <a:rPr lang="en-US" altLang="ko-KR" sz="1400" dirty="0">
                <a:solidFill>
                  <a:srgbClr val="0000FF"/>
                </a:solidFill>
              </a:rPr>
              <a:t>– </a:t>
            </a:r>
            <a:r>
              <a:rPr lang="ko-KR" altLang="en-US" sz="1400" dirty="0">
                <a:solidFill>
                  <a:srgbClr val="0000FF"/>
                </a:solidFill>
              </a:rPr>
              <a:t>개별 임금 체계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유럽 건설 노조 </a:t>
            </a:r>
            <a:r>
              <a:rPr lang="en-US" altLang="ko-KR" sz="1400" dirty="0">
                <a:solidFill>
                  <a:srgbClr val="0000FF"/>
                </a:solidFill>
              </a:rPr>
              <a:t>– </a:t>
            </a:r>
            <a:r>
              <a:rPr lang="ko-KR" altLang="en-US" sz="1400" dirty="0">
                <a:solidFill>
                  <a:srgbClr val="0000FF"/>
                </a:solidFill>
              </a:rPr>
              <a:t>수직적 </a:t>
            </a:r>
            <a:r>
              <a:rPr lang="en-US" altLang="ko-KR" sz="1400" dirty="0">
                <a:solidFill>
                  <a:srgbClr val="0000FF"/>
                </a:solidFill>
              </a:rPr>
              <a:t>– </a:t>
            </a:r>
            <a:r>
              <a:rPr lang="ko-KR" altLang="en-US" sz="1400" dirty="0">
                <a:solidFill>
                  <a:srgbClr val="0000FF"/>
                </a:solidFill>
              </a:rPr>
              <a:t>단일 임금 체계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64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16.13 Union Structure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493007"/>
            <a:ext cx="39433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102861" y="5856840"/>
            <a:ext cx="5700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16.2 Structure typical of an affiliate of the Building </a:t>
            </a:r>
          </a:p>
          <a:p>
            <a:pPr algn="ctr"/>
            <a:r>
              <a:rPr lang="en-US" altLang="ko-KR" dirty="0"/>
              <a:t>and Construction Trades Department, AFL–CIO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5452024" y="2007555"/>
            <a:ext cx="1479526" cy="3437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184912" y="171915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solidFill>
                  <a:srgbClr val="0000FF"/>
                </a:solidFill>
              </a:rPr>
              <a:t>건설노조</a:t>
            </a:r>
            <a:endParaRPr lang="ko-KR" altLang="en-US" sz="1400" b="1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6EFF3E0C-E8AE-4496-A6C1-B56FF2C23EF6}"/>
              </a:ext>
            </a:extLst>
          </p:cNvPr>
          <p:cNvCxnSpPr/>
          <p:nvPr/>
        </p:nvCxnSpPr>
        <p:spPr>
          <a:xfrm>
            <a:off x="5716694" y="2756746"/>
            <a:ext cx="2912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E77D3A98-FAB1-46B8-B057-AC3AAD8FEEFE}"/>
              </a:ext>
            </a:extLst>
          </p:cNvPr>
          <p:cNvCxnSpPr/>
          <p:nvPr/>
        </p:nvCxnSpPr>
        <p:spPr>
          <a:xfrm>
            <a:off x="5716694" y="4023360"/>
            <a:ext cx="2912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736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16.14 National Unions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National Unions vs. Local</a:t>
            </a:r>
            <a:r>
              <a:rPr lang="ko-KR" altLang="en-US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Unions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전국 조합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vs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지역 조합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National Unions : </a:t>
            </a:r>
            <a:r>
              <a:rPr lang="ko-KR" altLang="en-US" sz="1400" dirty="0">
                <a:solidFill>
                  <a:srgbClr val="0000FF"/>
                </a:solidFill>
              </a:rPr>
              <a:t>일반적으로 지역 조합보다 강력한 영향력 보유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National Unions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정책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수립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정보 제공 등 지도 관계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1800" dirty="0">
                <a:solidFill>
                  <a:srgbClr val="FF0000"/>
                </a:solidFill>
              </a:rPr>
              <a:t>Local</a:t>
            </a:r>
            <a:r>
              <a:rPr lang="ko-KR" altLang="en-US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Unions 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건설 분야는 타 산업 분야와 달리 지역 조합의 영향력이 전국 조합의 영향력보다 큼</a:t>
            </a:r>
            <a:endParaRPr lang="en-US" altLang="ko-KR" sz="1800" dirty="0">
              <a:solidFill>
                <a:srgbClr val="FF0000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43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16.15 State Federations and City Centrals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노동조합의 위계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National Unions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State Federations and City Centrals 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1800" dirty="0">
                <a:solidFill>
                  <a:srgbClr val="FF0000"/>
                </a:solidFill>
              </a:rPr>
              <a:t>Local</a:t>
            </a:r>
            <a:r>
              <a:rPr lang="ko-KR" altLang="en-US" sz="1800" dirty="0">
                <a:solidFill>
                  <a:srgbClr val="FF0000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Unions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주 단위의 입법 로비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존재</a:t>
            </a:r>
            <a:endParaRPr lang="en-US" altLang="ko-K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7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16.16 Union Locals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locals are the </a:t>
            </a:r>
            <a:r>
              <a:rPr lang="en-US" altLang="ko-KR" sz="1800" dirty="0">
                <a:solidFill>
                  <a:srgbClr val="FF0000"/>
                </a:solidFill>
              </a:rPr>
              <a:t>smallest division of the national union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노조의 가장 작은 단위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ym typeface="Wingdings" panose="05000000000000000000" pitchFamily="2" charset="2"/>
              </a:rPr>
              <a:t>The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most important local official</a:t>
            </a:r>
            <a:r>
              <a:rPr lang="en-US" altLang="ko-KR" sz="1800" dirty="0">
                <a:sym typeface="Wingdings" panose="05000000000000000000" pitchFamily="2" charset="2"/>
              </a:rPr>
              <a:t> is the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business agent</a:t>
            </a:r>
            <a:r>
              <a:rPr lang="en-US" altLang="ko-KR" sz="1800" dirty="0">
                <a:sym typeface="Wingdings" panose="05000000000000000000" pitchFamily="2" charset="2"/>
              </a:rPr>
              <a:t>, a full-time employee of the local.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노동조합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) </a:t>
            </a:r>
            <a:r>
              <a:rPr lang="ko-KR" altLang="en-US" sz="1400" dirty="0" err="1">
                <a:solidFill>
                  <a:srgbClr val="FF0000"/>
                </a:solidFill>
                <a:sym typeface="Wingdings" panose="05000000000000000000" pitchFamily="2" charset="2"/>
              </a:rPr>
              <a:t>교섭위원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의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역할이 가장 중요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–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공식 조직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</a:t>
            </a:r>
            <a:r>
              <a:rPr lang="en-US" altLang="ko-KR" sz="1800" dirty="0">
                <a:solidFill>
                  <a:srgbClr val="FF0000"/>
                </a:solidFill>
              </a:rPr>
              <a:t> shop steward</a:t>
            </a:r>
            <a:r>
              <a:rPr lang="en-US" altLang="ko-KR" sz="1800" dirty="0"/>
              <a:t> is not a union official but is the representative who comes in closest contact with the members. </a:t>
            </a:r>
            <a:r>
              <a:rPr lang="ko-KR" altLang="en-US" sz="1400" dirty="0">
                <a:solidFill>
                  <a:srgbClr val="FF0000"/>
                </a:solidFill>
              </a:rPr>
              <a:t>노조 대표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– </a:t>
            </a:r>
            <a:r>
              <a:rPr lang="ko-KR" altLang="en-US" sz="1400" dirty="0">
                <a:solidFill>
                  <a:srgbClr val="0000FF"/>
                </a:solidFill>
              </a:rPr>
              <a:t>비공식 조직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603107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16.17 Union Hiring Halls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대한민국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새벽 인력시장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미국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en-US" altLang="ko-KR" sz="1800" dirty="0">
                <a:solidFill>
                  <a:srgbClr val="FF0000"/>
                </a:solidFill>
              </a:rPr>
              <a:t>Union Hiring Halls</a:t>
            </a:r>
            <a:r>
              <a:rPr lang="en-US" altLang="ko-KR" sz="1400" dirty="0">
                <a:solidFill>
                  <a:srgbClr val="0000FF"/>
                </a:solidFill>
              </a:rPr>
              <a:t> (</a:t>
            </a:r>
            <a:r>
              <a:rPr lang="ko-KR" altLang="en-US" sz="1400" dirty="0">
                <a:solidFill>
                  <a:srgbClr val="0000FF"/>
                </a:solidFill>
              </a:rPr>
              <a:t>노조 </a:t>
            </a:r>
            <a:r>
              <a:rPr lang="ko-KR" altLang="en-US" sz="1400" dirty="0" err="1">
                <a:solidFill>
                  <a:srgbClr val="0000FF"/>
                </a:solidFill>
              </a:rPr>
              <a:t>고용장</a:t>
            </a:r>
            <a:r>
              <a:rPr lang="en-US" altLang="ko-KR" sz="1400" dirty="0">
                <a:solidFill>
                  <a:srgbClr val="0000FF"/>
                </a:solidFill>
              </a:rPr>
              <a:t>)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 A</a:t>
            </a:r>
            <a:r>
              <a:rPr lang="en-US" altLang="ko-KR" sz="1800" dirty="0">
                <a:solidFill>
                  <a:srgbClr val="FF0000"/>
                </a:solidFill>
              </a:rPr>
              <a:t>greement between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union and the contractor.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노동조합에 가입한 노동자들에게 일자리를 알선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87" y="3260652"/>
            <a:ext cx="4184318" cy="27573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8" y="3260652"/>
            <a:ext cx="4130749" cy="27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718096"/>
            <a:ext cx="92489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장 </a:t>
            </a:r>
            <a:r>
              <a:rPr lang="en-US" altLang="ko-KR" dirty="0"/>
              <a:t>	History and Basic Concepts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장 </a:t>
            </a:r>
            <a:r>
              <a:rPr lang="en-US" altLang="ko-KR" dirty="0"/>
              <a:t>	Preparing the Bid Package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장 </a:t>
            </a:r>
            <a:r>
              <a:rPr lang="en-US" altLang="ko-KR" dirty="0"/>
              <a:t>	Issues During Construction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장 </a:t>
            </a:r>
            <a:r>
              <a:rPr lang="en-US" altLang="ko-KR" dirty="0"/>
              <a:t>	Contracts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장 </a:t>
            </a:r>
            <a:r>
              <a:rPr lang="en-US" altLang="ko-KR" dirty="0"/>
              <a:t>	Legal Structure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6</a:t>
            </a:r>
            <a:r>
              <a:rPr lang="ko-KR" altLang="en-US" dirty="0"/>
              <a:t>장 </a:t>
            </a:r>
            <a:r>
              <a:rPr lang="en-US" altLang="ko-KR" dirty="0"/>
              <a:t>	Impact of Taxes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장 </a:t>
            </a:r>
            <a:r>
              <a:rPr lang="en-US" altLang="ko-KR" dirty="0"/>
              <a:t>	Project Planning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8</a:t>
            </a:r>
            <a:r>
              <a:rPr lang="ko-KR" altLang="en-US" dirty="0"/>
              <a:t>장 </a:t>
            </a:r>
            <a:r>
              <a:rPr lang="en-US" altLang="ko-KR" dirty="0"/>
              <a:t>	Project Scheduling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9</a:t>
            </a:r>
            <a:r>
              <a:rPr lang="ko-KR" altLang="en-US" dirty="0"/>
              <a:t>장 </a:t>
            </a:r>
            <a:r>
              <a:rPr lang="en-US" altLang="ko-KR" dirty="0"/>
              <a:t>	Scheduling: Program Evaluation and Review Technique Networks and Linear Operations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10</a:t>
            </a:r>
            <a:r>
              <a:rPr lang="ko-KR" altLang="en-US" dirty="0"/>
              <a:t>장 </a:t>
            </a:r>
            <a:r>
              <a:rPr lang="en-US" altLang="ko-KR" dirty="0"/>
              <a:t>	Resource-Related and Advanced Linear Scheduling Techniques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	The Mathematics of Money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12</a:t>
            </a:r>
            <a:r>
              <a:rPr lang="ko-KR" altLang="en-US" dirty="0"/>
              <a:t>장 </a:t>
            </a:r>
            <a:r>
              <a:rPr lang="en-US" altLang="ko-KR" dirty="0"/>
              <a:t>	Project Cash Flow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13</a:t>
            </a:r>
            <a:r>
              <a:rPr lang="ko-KR" altLang="en-US" dirty="0"/>
              <a:t>장 </a:t>
            </a:r>
            <a:r>
              <a:rPr lang="en-US" altLang="ko-KR" dirty="0"/>
              <a:t>	Project Funding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14</a:t>
            </a:r>
            <a:r>
              <a:rPr lang="ko-KR" altLang="en-US" dirty="0"/>
              <a:t>장 </a:t>
            </a:r>
            <a:r>
              <a:rPr lang="en-US" altLang="ko-KR" dirty="0"/>
              <a:t>	Equipment Ownership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15</a:t>
            </a:r>
            <a:r>
              <a:rPr lang="ko-KR" altLang="en-US" dirty="0"/>
              <a:t>장 </a:t>
            </a:r>
            <a:r>
              <a:rPr lang="en-US" altLang="ko-KR" dirty="0"/>
              <a:t>	Equipment Productivity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16</a:t>
            </a:r>
            <a:r>
              <a:rPr lang="ko-KR" altLang="en-US" dirty="0">
                <a:solidFill>
                  <a:srgbClr val="FF0000"/>
                </a:solidFill>
              </a:rPr>
              <a:t>장 </a:t>
            </a:r>
            <a:r>
              <a:rPr lang="en-US" altLang="ko-KR" dirty="0">
                <a:solidFill>
                  <a:srgbClr val="FF0000"/>
                </a:solidFill>
              </a:rPr>
              <a:t>	Construction Labor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17</a:t>
            </a:r>
            <a:r>
              <a:rPr lang="ko-KR" altLang="en-US" dirty="0"/>
              <a:t>장 </a:t>
            </a:r>
            <a:r>
              <a:rPr lang="en-US" altLang="ko-KR" dirty="0"/>
              <a:t>	Estimating Process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18</a:t>
            </a:r>
            <a:r>
              <a:rPr lang="ko-KR" altLang="en-US" dirty="0"/>
              <a:t>장 </a:t>
            </a:r>
            <a:r>
              <a:rPr lang="en-US" altLang="ko-KR" dirty="0"/>
              <a:t>	Cost Control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19</a:t>
            </a:r>
            <a:r>
              <a:rPr lang="ko-KR" altLang="en-US" dirty="0"/>
              <a:t>장 </a:t>
            </a:r>
            <a:r>
              <a:rPr lang="en-US" altLang="ko-KR" dirty="0"/>
              <a:t>	Materials Management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20</a:t>
            </a:r>
            <a:r>
              <a:rPr lang="ko-KR" altLang="en-US" dirty="0"/>
              <a:t>장 </a:t>
            </a:r>
            <a:r>
              <a:rPr lang="en-US" altLang="ko-KR" dirty="0"/>
              <a:t>	Safety</a:t>
            </a:r>
          </a:p>
        </p:txBody>
      </p: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16.18 Secondary Boycotts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73" y="2211605"/>
            <a:ext cx="4091829" cy="351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201652" y="5856840"/>
            <a:ext cx="7502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16.3 Types of boycotts: (a) primary boycott and (b) secondary boycott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7268095" y="2355192"/>
            <a:ext cx="168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Primary boycott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268095" y="3897130"/>
            <a:ext cx="1928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Secondary boycott</a:t>
            </a:r>
          </a:p>
          <a:p>
            <a:pPr algn="ctr"/>
            <a:r>
              <a:rPr lang="ko-KR" altLang="en-US" sz="1400" dirty="0">
                <a:solidFill>
                  <a:srgbClr val="0000FF"/>
                </a:solidFill>
              </a:rPr>
              <a:t>불법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357925" y="1957705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노조</a:t>
            </a:r>
            <a:endParaRPr lang="ko-KR" altLang="en-US" sz="1400" dirty="0"/>
          </a:p>
        </p:txBody>
      </p:sp>
      <p:sp>
        <p:nvSpPr>
          <p:cNvPr id="9" name="직사각형 8"/>
          <p:cNvSpPr/>
          <p:nvPr/>
        </p:nvSpPr>
        <p:spPr>
          <a:xfrm>
            <a:off x="5702364" y="1957705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>
                <a:solidFill>
                  <a:srgbClr val="0000FF"/>
                </a:solidFill>
              </a:rPr>
              <a:t>기업</a:t>
            </a:r>
            <a:endParaRPr lang="ko-KR" altLang="en-US" sz="1400" dirty="0"/>
          </a:p>
        </p:txBody>
      </p:sp>
      <p:sp>
        <p:nvSpPr>
          <p:cNvPr id="10" name="직사각형 9"/>
          <p:cNvSpPr/>
          <p:nvPr/>
        </p:nvSpPr>
        <p:spPr>
          <a:xfrm>
            <a:off x="4130288" y="2111593"/>
            <a:ext cx="13420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0000FF"/>
                </a:solidFill>
              </a:rPr>
              <a:t>직접 불만 토로</a:t>
            </a:r>
            <a:endParaRPr lang="ko-KR" altLang="en-US" sz="1400" dirty="0"/>
          </a:p>
        </p:txBody>
      </p:sp>
      <p:sp>
        <p:nvSpPr>
          <p:cNvPr id="13" name="직사각형 12"/>
          <p:cNvSpPr/>
          <p:nvPr/>
        </p:nvSpPr>
        <p:spPr>
          <a:xfrm>
            <a:off x="2827330" y="3442633"/>
            <a:ext cx="16049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</a:rPr>
              <a:t>전자제품기업</a:t>
            </a:r>
            <a:r>
              <a:rPr lang="en-US" altLang="ko-KR" sz="1200" b="1" dirty="0">
                <a:solidFill>
                  <a:srgbClr val="0000FF"/>
                </a:solidFill>
              </a:rPr>
              <a:t> </a:t>
            </a:r>
            <a:r>
              <a:rPr lang="ko-KR" altLang="en-US" sz="1200" b="1" dirty="0">
                <a:solidFill>
                  <a:srgbClr val="0000FF"/>
                </a:solidFill>
              </a:rPr>
              <a:t>노동자</a:t>
            </a:r>
            <a:endParaRPr lang="ko-KR" altLang="en-US" sz="1200" b="1" dirty="0"/>
          </a:p>
        </p:txBody>
      </p:sp>
      <p:sp>
        <p:nvSpPr>
          <p:cNvPr id="14" name="직사각형 13"/>
          <p:cNvSpPr/>
          <p:nvPr/>
        </p:nvSpPr>
        <p:spPr>
          <a:xfrm>
            <a:off x="5171769" y="3442633"/>
            <a:ext cx="1451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</a:rPr>
              <a:t>전자제품기업</a:t>
            </a:r>
            <a:r>
              <a:rPr lang="en-US" altLang="ko-KR" sz="1200" b="1" dirty="0">
                <a:solidFill>
                  <a:srgbClr val="0000FF"/>
                </a:solidFill>
              </a:rPr>
              <a:t> </a:t>
            </a:r>
            <a:r>
              <a:rPr lang="ko-KR" altLang="en-US" sz="1200" b="1" dirty="0">
                <a:solidFill>
                  <a:srgbClr val="0000FF"/>
                </a:solidFill>
              </a:rPr>
              <a:t>사장</a:t>
            </a:r>
            <a:endParaRPr lang="ko-KR" altLang="en-US" sz="1200" b="1" dirty="0"/>
          </a:p>
        </p:txBody>
      </p:sp>
      <p:sp>
        <p:nvSpPr>
          <p:cNvPr id="17" name="직사각형 16"/>
          <p:cNvSpPr/>
          <p:nvPr/>
        </p:nvSpPr>
        <p:spPr>
          <a:xfrm>
            <a:off x="4422987" y="430903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전자제품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대리점</a:t>
            </a:r>
            <a:endParaRPr lang="ko-KR" altLang="en-US" sz="1200" b="1" dirty="0"/>
          </a:p>
        </p:txBody>
      </p:sp>
      <p:sp>
        <p:nvSpPr>
          <p:cNvPr id="18" name="직사각형 17"/>
          <p:cNvSpPr/>
          <p:nvPr/>
        </p:nvSpPr>
        <p:spPr>
          <a:xfrm>
            <a:off x="3578500" y="466595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대리점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앞에서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0000FF"/>
                </a:solidFill>
              </a:rPr>
              <a:t>시위</a:t>
            </a:r>
            <a:endParaRPr lang="ko-KR" altLang="en-US" sz="1200" b="1" dirty="0"/>
          </a:p>
        </p:txBody>
      </p:sp>
      <p:sp>
        <p:nvSpPr>
          <p:cNvPr id="19" name="직사각형 18"/>
          <p:cNvSpPr/>
          <p:nvPr/>
        </p:nvSpPr>
        <p:spPr>
          <a:xfrm>
            <a:off x="5267235" y="4758282"/>
            <a:ext cx="385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0000FF"/>
                </a:solidFill>
              </a:rPr>
              <a:t>대리점 주</a:t>
            </a:r>
            <a:r>
              <a:rPr lang="en-US" altLang="ko-KR" sz="1200" b="1" dirty="0">
                <a:solidFill>
                  <a:srgbClr val="0000FF"/>
                </a:solidFill>
              </a:rPr>
              <a:t>: </a:t>
            </a:r>
            <a:r>
              <a:rPr lang="ko-KR" altLang="en-US" sz="1200" b="1" dirty="0">
                <a:solidFill>
                  <a:srgbClr val="0000FF"/>
                </a:solidFill>
              </a:rPr>
              <a:t>사장에게 찾아가 </a:t>
            </a:r>
            <a:r>
              <a:rPr lang="en-US" altLang="ko-KR" sz="1200" b="1" dirty="0">
                <a:solidFill>
                  <a:srgbClr val="0000FF"/>
                </a:solidFill>
              </a:rPr>
              <a:t>“</a:t>
            </a:r>
            <a:r>
              <a:rPr lang="ko-KR" altLang="en-US" sz="1200" b="1" dirty="0">
                <a:solidFill>
                  <a:srgbClr val="0000FF"/>
                </a:solidFill>
              </a:rPr>
              <a:t>장사 안된다</a:t>
            </a:r>
            <a:r>
              <a:rPr lang="en-US" altLang="ko-KR" sz="1200" b="1" dirty="0">
                <a:solidFill>
                  <a:srgbClr val="0000FF"/>
                </a:solidFill>
              </a:rPr>
              <a:t>” </a:t>
            </a:r>
          </a:p>
          <a:p>
            <a:r>
              <a:rPr lang="en-US" altLang="ko-KR" sz="1200" b="1" dirty="0">
                <a:solidFill>
                  <a:srgbClr val="0000FF"/>
                </a:solidFill>
              </a:rPr>
              <a:t>                     “</a:t>
            </a:r>
            <a:r>
              <a:rPr lang="ko-KR" altLang="en-US" sz="1200" b="1" dirty="0">
                <a:solidFill>
                  <a:srgbClr val="0000FF"/>
                </a:solidFill>
              </a:rPr>
              <a:t>요구 조건을 들어주든지 어떻게 좀 해봐라</a:t>
            </a:r>
            <a:r>
              <a:rPr lang="en-US" altLang="ko-KR" sz="1200" b="1" dirty="0">
                <a:solidFill>
                  <a:srgbClr val="0000FF"/>
                </a:solidFill>
              </a:rPr>
              <a:t>”</a:t>
            </a:r>
            <a:endParaRPr lang="ko-KR" altLang="en-US" sz="1200" b="1" dirty="0"/>
          </a:p>
        </p:txBody>
      </p:sp>
      <p:sp>
        <p:nvSpPr>
          <p:cNvPr id="20" name="직사각형 19"/>
          <p:cNvSpPr/>
          <p:nvPr/>
        </p:nvSpPr>
        <p:spPr>
          <a:xfrm>
            <a:off x="5290550" y="5241229"/>
            <a:ext cx="4149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건설 현장에서는 </a:t>
            </a:r>
            <a:r>
              <a:rPr lang="en-US" altLang="ko-KR" sz="1200" b="1" dirty="0">
                <a:solidFill>
                  <a:srgbClr val="FF0000"/>
                </a:solidFill>
              </a:rPr>
              <a:t>Sub Contractor</a:t>
            </a:r>
            <a:r>
              <a:rPr lang="ko-KR" altLang="en-US" sz="1200" b="1" dirty="0">
                <a:solidFill>
                  <a:srgbClr val="FF0000"/>
                </a:solidFill>
              </a:rPr>
              <a:t>의 노동조합이 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r>
              <a:rPr lang="en-US" altLang="ko-KR" sz="1200" b="1" dirty="0">
                <a:solidFill>
                  <a:srgbClr val="FF0000"/>
                </a:solidFill>
              </a:rPr>
              <a:t>Main Contractor</a:t>
            </a:r>
            <a:r>
              <a:rPr lang="ko-KR" altLang="en-US" sz="1200" b="1" dirty="0">
                <a:solidFill>
                  <a:srgbClr val="FF0000"/>
                </a:solidFill>
              </a:rPr>
              <a:t>를 통해 </a:t>
            </a:r>
            <a:r>
              <a:rPr lang="en-US" altLang="ko-KR" sz="1200" b="1" dirty="0">
                <a:solidFill>
                  <a:srgbClr val="FF0000"/>
                </a:solidFill>
              </a:rPr>
              <a:t>Sub Contractor</a:t>
            </a:r>
            <a:r>
              <a:rPr lang="ko-KR" altLang="en-US" sz="1200" b="1" dirty="0">
                <a:solidFill>
                  <a:srgbClr val="FF0000"/>
                </a:solidFill>
              </a:rPr>
              <a:t>를 움직이려 함</a:t>
            </a:r>
            <a:r>
              <a:rPr lang="en-US" altLang="ko-KR" sz="1200" b="1" dirty="0">
                <a:solidFill>
                  <a:srgbClr val="FF0000"/>
                </a:solidFill>
              </a:rPr>
              <a:t>.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290550" y="3207944"/>
            <a:ext cx="11385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Sub Contractor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4185527" y="5343229"/>
            <a:ext cx="12315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Main Contractor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2952363" y="3080351"/>
            <a:ext cx="1292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Sub Contractor</a:t>
            </a:r>
            <a:r>
              <a:rPr lang="ko-KR" altLang="en-US" sz="1200" b="1" dirty="0">
                <a:solidFill>
                  <a:srgbClr val="FF0000"/>
                </a:solidFill>
              </a:rPr>
              <a:t>의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FF0000"/>
                </a:solidFill>
              </a:rPr>
              <a:t>노동조합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1396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16.19 Open-Shop and Double-Breasted Operations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모기업 아래에 두개의 자회사를 둠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하나는 조합원 고용 회사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다른 하나는 </a:t>
            </a:r>
            <a:r>
              <a:rPr lang="ko-KR" altLang="en-US" sz="1400" dirty="0" err="1">
                <a:solidFill>
                  <a:srgbClr val="0000FF"/>
                </a:solidFill>
              </a:rPr>
              <a:t>비조합원</a:t>
            </a:r>
            <a:r>
              <a:rPr lang="ko-KR" altLang="en-US" sz="1400" dirty="0">
                <a:solidFill>
                  <a:srgbClr val="0000FF"/>
                </a:solidFill>
              </a:rPr>
              <a:t> 고용 회사로 운영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조합원을 고용한 회사만이 응찰할 수 있는 공사 건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조합원 고용 회사 이용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그 밖의 공사 건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비용이 더 저렴한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비조합원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고용 회사 이름으로 응찰</a:t>
            </a:r>
            <a:endParaRPr lang="en-US" altLang="ko-K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89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16.20 Labor Agreements </a:t>
            </a:r>
            <a:r>
              <a:rPr lang="ko-KR" altLang="en-US" sz="1800" dirty="0">
                <a:solidFill>
                  <a:srgbClr val="0000FF"/>
                </a:solidFill>
              </a:rPr>
              <a:t>노동 협약</a:t>
            </a:r>
            <a:endParaRPr lang="ko-KR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0000FF"/>
                </a:solidFill>
              </a:rPr>
              <a:t>주계약자가</a:t>
            </a:r>
            <a:r>
              <a:rPr lang="ko-KR" altLang="en-US" sz="1400" dirty="0">
                <a:solidFill>
                  <a:srgbClr val="0000FF"/>
                </a:solidFill>
              </a:rPr>
              <a:t> 하도급업체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노동조합에 가입한</a:t>
            </a:r>
            <a:r>
              <a:rPr lang="en-US" altLang="ko-KR" sz="1400" dirty="0">
                <a:solidFill>
                  <a:srgbClr val="0000FF"/>
                </a:solidFill>
              </a:rPr>
              <a:t>) </a:t>
            </a:r>
            <a:r>
              <a:rPr lang="ko-KR" altLang="en-US" sz="1400" dirty="0">
                <a:solidFill>
                  <a:srgbClr val="0000FF"/>
                </a:solidFill>
              </a:rPr>
              <a:t>근로자와 노동조건에 대한 계약을 맺어야 함</a:t>
            </a:r>
            <a:r>
              <a:rPr lang="en-US" altLang="ko-KR" sz="1400" dirty="0">
                <a:solidFill>
                  <a:srgbClr val="0000FF"/>
                </a:solidFill>
              </a:rPr>
              <a:t>.</a:t>
            </a:r>
          </a:p>
          <a:p>
            <a:pPr marL="268288" indent="0" defTabSz="457200" latinLnBrk="0">
              <a:buNone/>
            </a:pPr>
            <a:r>
              <a:rPr lang="en-US" altLang="ko-KR" sz="1800" dirty="0"/>
              <a:t>1. Maintenance of membership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노동 조합의</a:t>
            </a:r>
            <a:r>
              <a:rPr lang="en-US" altLang="ko-KR" sz="1400" dirty="0">
                <a:solidFill>
                  <a:srgbClr val="0000FF"/>
                </a:solidFill>
              </a:rPr>
              <a:t>) </a:t>
            </a:r>
            <a:r>
              <a:rPr lang="ko-KR" altLang="en-US" sz="1400" dirty="0">
                <a:solidFill>
                  <a:srgbClr val="0000FF"/>
                </a:solidFill>
              </a:rPr>
              <a:t>조합원 자격 유지 협정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2. Fringe benefits </a:t>
            </a:r>
            <a:r>
              <a:rPr lang="ko-KR" altLang="en-US" sz="1400" dirty="0">
                <a:solidFill>
                  <a:srgbClr val="0000FF"/>
                </a:solidFill>
              </a:rPr>
              <a:t>고용주가 임금 외에 주는 부가 혜택</a:t>
            </a:r>
            <a:endParaRPr lang="en-US" altLang="ko-KR" sz="1800" dirty="0"/>
          </a:p>
          <a:p>
            <a:pPr marL="268288" indent="0" defTabSz="457200" latinLnBrk="0">
              <a:buNone/>
            </a:pPr>
            <a:r>
              <a:rPr lang="en-US" altLang="ko-KR" sz="1800" dirty="0"/>
              <a:t>3. Work rules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고용 규칙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4. Apprentice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도제</a:t>
            </a:r>
            <a:r>
              <a:rPr lang="en-US" altLang="ko-KR" sz="1400" dirty="0">
                <a:solidFill>
                  <a:srgbClr val="0000FF"/>
                </a:solidFill>
              </a:rPr>
              <a:t>) </a:t>
            </a:r>
            <a:r>
              <a:rPr lang="en-US" altLang="ko-KR" sz="1800" dirty="0"/>
              <a:t>program operation</a:t>
            </a:r>
          </a:p>
          <a:p>
            <a:pPr marL="268288" indent="0" defTabSz="457200" latinLnBrk="0">
              <a:buNone/>
            </a:pPr>
            <a:r>
              <a:rPr lang="en-US" altLang="ko-KR" sz="1800" dirty="0"/>
              <a:t>5. Wages (addendum) </a:t>
            </a:r>
            <a:r>
              <a:rPr lang="ko-KR" altLang="en-US" sz="1400" dirty="0">
                <a:solidFill>
                  <a:srgbClr val="0000FF"/>
                </a:solidFill>
              </a:rPr>
              <a:t>급여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6. Hours </a:t>
            </a:r>
            <a:r>
              <a:rPr lang="ko-KR" altLang="en-US" sz="1400" dirty="0">
                <a:solidFill>
                  <a:srgbClr val="0000FF"/>
                </a:solidFill>
              </a:rPr>
              <a:t>근로시간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7. Worker control and union representation </a:t>
            </a:r>
            <a:r>
              <a:rPr lang="ko-KR" altLang="en-US" sz="1400" dirty="0">
                <a:solidFill>
                  <a:srgbClr val="0000FF"/>
                </a:solidFill>
              </a:rPr>
              <a:t>근로자 통제 및 노동조합 대표성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8. Operation of the union hiring hall </a:t>
            </a:r>
            <a:r>
              <a:rPr lang="ko-KR" altLang="en-US" sz="1400" dirty="0">
                <a:solidFill>
                  <a:srgbClr val="0000FF"/>
                </a:solidFill>
              </a:rPr>
              <a:t>노조 직영 직업 소개소 운영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9. Union area </a:t>
            </a:r>
            <a:r>
              <a:rPr lang="ko-KR" altLang="en-US" sz="1400" dirty="0">
                <a:solidFill>
                  <a:srgbClr val="0000FF"/>
                </a:solidFill>
              </a:rPr>
              <a:t>노조 공간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10. Subcontractor clauses (see Section 16.18) </a:t>
            </a:r>
            <a:r>
              <a:rPr lang="ko-KR" altLang="en-US" sz="1400" dirty="0" err="1">
                <a:solidFill>
                  <a:srgbClr val="0000FF"/>
                </a:solidFill>
              </a:rPr>
              <a:t>하도급자</a:t>
            </a:r>
            <a:r>
              <a:rPr lang="ko-KR" altLang="en-US" sz="1400" dirty="0">
                <a:solidFill>
                  <a:srgbClr val="0000FF"/>
                </a:solidFill>
              </a:rPr>
              <a:t> 규정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11. Special provisions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특례 규정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89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16.21 Labor Costs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</a:t>
            </a:r>
            <a:r>
              <a:rPr lang="en-US" altLang="ko-KR" sz="1800" dirty="0">
                <a:solidFill>
                  <a:srgbClr val="FF0000"/>
                </a:solidFill>
              </a:rPr>
              <a:t> hourly average cost of a worker</a:t>
            </a:r>
            <a:r>
              <a:rPr lang="en-US" altLang="ko-KR" sz="1800" dirty="0"/>
              <a:t> to the contractor consists of the following components: </a:t>
            </a:r>
            <a:r>
              <a:rPr lang="ko-KR" altLang="en-US" sz="1400" dirty="0">
                <a:solidFill>
                  <a:srgbClr val="FF0000"/>
                </a:solidFill>
              </a:rPr>
              <a:t>시급의 구성</a:t>
            </a:r>
            <a:endParaRPr lang="en-US" altLang="ko-KR" sz="1800" dirty="0">
              <a:solidFill>
                <a:srgbClr val="FF0000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1. Direct wages </a:t>
            </a:r>
            <a:r>
              <a:rPr lang="ko-KR" altLang="en-US" sz="1400" dirty="0">
                <a:solidFill>
                  <a:srgbClr val="0000FF"/>
                </a:solidFill>
              </a:rPr>
              <a:t>직접 임금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2. Fringe benefits </a:t>
            </a:r>
            <a:r>
              <a:rPr lang="ko-KR" altLang="en-US" sz="1400" dirty="0">
                <a:solidFill>
                  <a:srgbClr val="0000FF"/>
                </a:solidFill>
              </a:rPr>
              <a:t>복리 후생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3. Social security contributions (</a:t>
            </a:r>
            <a:r>
              <a:rPr lang="en-US" altLang="ko-KR" sz="1800" dirty="0">
                <a:solidFill>
                  <a:srgbClr val="FF0000"/>
                </a:solidFill>
              </a:rPr>
              <a:t>FICA</a:t>
            </a:r>
            <a:r>
              <a:rPr lang="en-US" altLang="ko-KR" sz="1800" dirty="0"/>
              <a:t>) </a:t>
            </a:r>
            <a:r>
              <a:rPr lang="ko-KR" altLang="en-US" sz="1400" dirty="0">
                <a:solidFill>
                  <a:srgbClr val="0000FF"/>
                </a:solidFill>
              </a:rPr>
              <a:t>사회보험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4. Unemployment insurance </a:t>
            </a:r>
            <a:r>
              <a:rPr lang="ko-KR" altLang="en-US" sz="1400" dirty="0">
                <a:solidFill>
                  <a:srgbClr val="0000FF"/>
                </a:solidFill>
              </a:rPr>
              <a:t>실업보험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5. Workmen’s compensation (</a:t>
            </a:r>
            <a:r>
              <a:rPr lang="en-US" altLang="ko-KR" sz="1800" dirty="0">
                <a:solidFill>
                  <a:srgbClr val="FF0000"/>
                </a:solidFill>
              </a:rPr>
              <a:t>WC</a:t>
            </a:r>
            <a:r>
              <a:rPr lang="en-US" altLang="ko-KR" sz="1800" dirty="0"/>
              <a:t>) insurance</a:t>
            </a:r>
            <a:r>
              <a:rPr lang="ko-KR" altLang="en-US" sz="1400" dirty="0">
                <a:solidFill>
                  <a:srgbClr val="0000FF"/>
                </a:solidFill>
              </a:rPr>
              <a:t> 상해보험</a:t>
            </a:r>
            <a:endParaRPr lang="en-US" altLang="ko-KR" sz="1800" dirty="0"/>
          </a:p>
          <a:p>
            <a:pPr marL="268288" indent="0" defTabSz="457200" latinLnBrk="0">
              <a:buNone/>
            </a:pPr>
            <a:r>
              <a:rPr lang="en-US" altLang="ko-KR" sz="1800" dirty="0"/>
              <a:t>6. </a:t>
            </a:r>
            <a:r>
              <a:rPr lang="en-US" altLang="ko-KR" sz="1800" dirty="0">
                <a:solidFill>
                  <a:srgbClr val="FF0000"/>
                </a:solidFill>
              </a:rPr>
              <a:t>P</a:t>
            </a:r>
            <a:r>
              <a:rPr lang="en-US" altLang="ko-KR" sz="1800" dirty="0"/>
              <a:t>ublic </a:t>
            </a:r>
            <a:r>
              <a:rPr lang="en-US" altLang="ko-KR" sz="1800" dirty="0">
                <a:solidFill>
                  <a:srgbClr val="FF0000"/>
                </a:solidFill>
              </a:rPr>
              <a:t>L</a:t>
            </a:r>
            <a:r>
              <a:rPr lang="en-US" altLang="ko-KR" sz="1800" dirty="0"/>
              <a:t>iability and </a:t>
            </a:r>
            <a:r>
              <a:rPr lang="en-US" altLang="ko-KR" sz="1800" dirty="0">
                <a:solidFill>
                  <a:srgbClr val="FF0000"/>
                </a:solidFill>
              </a:rPr>
              <a:t>P</a:t>
            </a:r>
            <a:r>
              <a:rPr lang="en-US" altLang="ko-KR" sz="1800" dirty="0"/>
              <a:t>roperty </a:t>
            </a:r>
            <a:r>
              <a:rPr lang="en-US" altLang="ko-KR" sz="1800" dirty="0">
                <a:solidFill>
                  <a:srgbClr val="FF0000"/>
                </a:solidFill>
              </a:rPr>
              <a:t>D</a:t>
            </a:r>
            <a:r>
              <a:rPr lang="en-US" altLang="ko-KR" sz="1800" dirty="0"/>
              <a:t>amage insurance </a:t>
            </a:r>
            <a:r>
              <a:rPr lang="ko-KR" altLang="en-US" sz="1400" dirty="0" err="1">
                <a:solidFill>
                  <a:srgbClr val="0000FF"/>
                </a:solidFill>
              </a:rPr>
              <a:t>주계약자가</a:t>
            </a:r>
            <a:r>
              <a:rPr lang="ko-KR" altLang="en-US" sz="1400" dirty="0">
                <a:solidFill>
                  <a:srgbClr val="0000FF"/>
                </a:solidFill>
              </a:rPr>
              <a:t> 드는 </a:t>
            </a:r>
            <a:r>
              <a:rPr lang="ko-KR" altLang="en-US" sz="1400" dirty="0" err="1">
                <a:solidFill>
                  <a:srgbClr val="0000FF"/>
                </a:solidFill>
              </a:rPr>
              <a:t>면책보험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보상금액 마련을 위한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en-US" altLang="ko-KR" sz="1800" dirty="0"/>
          </a:p>
          <a:p>
            <a:pPr marL="268288" indent="0" defTabSz="457200" latinLnBrk="0">
              <a:buNone/>
            </a:pPr>
            <a:r>
              <a:rPr lang="en-US" altLang="ko-KR" sz="1800" dirty="0"/>
              <a:t>7. Subsistence pay</a:t>
            </a:r>
            <a:r>
              <a:rPr lang="ko-KR" altLang="en-US" sz="1400" dirty="0">
                <a:solidFill>
                  <a:srgbClr val="0000FF"/>
                </a:solidFill>
              </a:rPr>
              <a:t> 생활임금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집에서 멀리 떨어진 곳에서 근무하는 경우 지급</a:t>
            </a:r>
            <a:endParaRPr lang="en-US" altLang="ko-KR" sz="1800" dirty="0"/>
          </a:p>
          <a:p>
            <a:pPr marL="268288" indent="0" defTabSz="457200" latinLnBrk="0">
              <a:buNone/>
            </a:pPr>
            <a:r>
              <a:rPr lang="en-US" altLang="ko-KR" sz="1800" dirty="0"/>
              <a:t>8. Shift pay differentials </a:t>
            </a:r>
            <a:r>
              <a:rPr lang="ko-KR" altLang="en-US" sz="1400" dirty="0">
                <a:solidFill>
                  <a:srgbClr val="0000FF"/>
                </a:solidFill>
              </a:rPr>
              <a:t>야간 근무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주말 근무 수당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31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16.22 Average Hourly Cost Calculation (1/2)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185" y="1244854"/>
            <a:ext cx="5021250" cy="503979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24566" y="1452708"/>
            <a:ext cx="3931175" cy="4981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Compute the average hourly cost to a contractor of an </a:t>
            </a:r>
            <a:r>
              <a:rPr lang="en-US" altLang="ko-KR" dirty="0">
                <a:solidFill>
                  <a:srgbClr val="FF0000"/>
                </a:solidFill>
              </a:rPr>
              <a:t>ironworker </a:t>
            </a:r>
            <a:r>
              <a:rPr lang="en-US" altLang="ko-KR" dirty="0"/>
              <a:t>involved in structural steel erection in a subsistence area. </a:t>
            </a:r>
            <a:r>
              <a:rPr lang="ko-KR" altLang="en-US" sz="1400" dirty="0">
                <a:solidFill>
                  <a:srgbClr val="0000FF"/>
                </a:solidFill>
              </a:rPr>
              <a:t>철공</a:t>
            </a: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The ironworker works on the </a:t>
            </a:r>
            <a:r>
              <a:rPr lang="en-US" altLang="ko-KR" dirty="0">
                <a:solidFill>
                  <a:srgbClr val="FF0000"/>
                </a:solidFill>
              </a:rPr>
              <a:t>second shift</a:t>
            </a:r>
            <a:r>
              <a:rPr lang="en-US" altLang="ko-KR" dirty="0"/>
              <a:t> of a three-shift job and works </a:t>
            </a:r>
            <a:r>
              <a:rPr lang="en-US" altLang="ko-KR" dirty="0">
                <a:solidFill>
                  <a:srgbClr val="FF0000"/>
                </a:solidFill>
              </a:rPr>
              <a:t>six 10-hour days per week</a:t>
            </a:r>
            <a:r>
              <a:rPr lang="en-US" altLang="ko-KR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주당 </a:t>
            </a:r>
            <a:r>
              <a:rPr lang="en-US" altLang="ko-KR" sz="1400" dirty="0">
                <a:solidFill>
                  <a:srgbClr val="0000FF"/>
                </a:solidFill>
              </a:rPr>
              <a:t>60</a:t>
            </a:r>
            <a:r>
              <a:rPr lang="ko-KR" altLang="en-US" sz="1400" dirty="0">
                <a:solidFill>
                  <a:srgbClr val="0000FF"/>
                </a:solidFill>
              </a:rPr>
              <a:t>시간 </a:t>
            </a:r>
            <a:r>
              <a:rPr lang="en-US" altLang="ko-KR" sz="1400" dirty="0">
                <a:solidFill>
                  <a:srgbClr val="0000FF"/>
                </a:solidFill>
              </a:rPr>
              <a:t>2</a:t>
            </a:r>
            <a:r>
              <a:rPr lang="ko-KR" altLang="en-US" sz="1400" dirty="0">
                <a:solidFill>
                  <a:srgbClr val="0000FF"/>
                </a:solidFill>
              </a:rPr>
              <a:t>교대 근무</a:t>
            </a: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The workers work 7 hours and are paid 8 hours under the shift pay agreement.</a:t>
            </a:r>
            <a:r>
              <a:rPr lang="en-US" altLang="ko-KR" sz="1400" dirty="0">
                <a:solidFill>
                  <a:srgbClr val="0000FF"/>
                </a:solidFill>
              </a:rPr>
              <a:t> 7</a:t>
            </a:r>
            <a:r>
              <a:rPr lang="ko-KR" altLang="en-US" sz="1400" dirty="0">
                <a:solidFill>
                  <a:srgbClr val="0000FF"/>
                </a:solidFill>
              </a:rPr>
              <a:t>시간 일하고 </a:t>
            </a:r>
            <a:r>
              <a:rPr lang="en-US" altLang="ko-KR" sz="1400" dirty="0">
                <a:solidFill>
                  <a:srgbClr val="0000FF"/>
                </a:solidFill>
              </a:rPr>
              <a:t>8</a:t>
            </a:r>
            <a:r>
              <a:rPr lang="ko-KR" altLang="en-US" sz="1400" dirty="0">
                <a:solidFill>
                  <a:srgbClr val="0000FF"/>
                </a:solidFill>
              </a:rPr>
              <a:t>시간 임금 수령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 err="1">
                <a:solidFill>
                  <a:srgbClr val="0000FF"/>
                </a:solidFill>
              </a:rPr>
              <a:t>주휴수당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Additional PL and PD insurance for $50,000/$100,000 coverage is desired. </a:t>
            </a:r>
            <a:r>
              <a:rPr lang="ko-KR" altLang="en-US" sz="1400" dirty="0">
                <a:solidFill>
                  <a:srgbClr val="0000FF"/>
                </a:solidFill>
              </a:rPr>
              <a:t>면책 보험 필요</a:t>
            </a:r>
            <a:endParaRPr lang="en-US" altLang="ko-KR" dirty="0">
              <a:solidFill>
                <a:srgbClr val="0000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Use 6.2% FICA and 5.0% for unemployment insurance. </a:t>
            </a:r>
            <a:r>
              <a:rPr lang="ko-KR" altLang="en-US" sz="1400" dirty="0">
                <a:solidFill>
                  <a:srgbClr val="0000FF"/>
                </a:solidFill>
              </a:rPr>
              <a:t>사회보험 </a:t>
            </a:r>
            <a:r>
              <a:rPr lang="en-US" altLang="ko-KR" sz="1400" dirty="0">
                <a:solidFill>
                  <a:srgbClr val="0000FF"/>
                </a:solidFill>
              </a:rPr>
              <a:t>6.2%, </a:t>
            </a:r>
            <a:r>
              <a:rPr lang="ko-KR" altLang="en-US" sz="1400" dirty="0">
                <a:solidFill>
                  <a:srgbClr val="0000FF"/>
                </a:solidFill>
              </a:rPr>
              <a:t>실업보험 </a:t>
            </a:r>
            <a:r>
              <a:rPr lang="en-US" altLang="ko-KR" sz="1400" dirty="0">
                <a:solidFill>
                  <a:srgbClr val="0000FF"/>
                </a:solidFill>
              </a:rPr>
              <a:t>5%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062970" y="953020"/>
            <a:ext cx="805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Doubled</a:t>
            </a:r>
            <a:endParaRPr lang="ko-KR" altLang="en-US" sz="1400" dirty="0"/>
          </a:p>
        </p:txBody>
      </p:sp>
      <p:sp>
        <p:nvSpPr>
          <p:cNvPr id="10" name="자유형 9"/>
          <p:cNvSpPr/>
          <p:nvPr/>
        </p:nvSpPr>
        <p:spPr>
          <a:xfrm>
            <a:off x="4902009" y="4365744"/>
            <a:ext cx="1045029" cy="639393"/>
          </a:xfrm>
          <a:custGeom>
            <a:avLst/>
            <a:gdLst>
              <a:gd name="connsiteX0" fmla="*/ 0 w 1045029"/>
              <a:gd name="connsiteY0" fmla="*/ 0 h 639393"/>
              <a:gd name="connsiteX1" fmla="*/ 55002 w 1045029"/>
              <a:gd name="connsiteY1" fmla="*/ 330009 h 639393"/>
              <a:gd name="connsiteX2" fmla="*/ 591266 w 1045029"/>
              <a:gd name="connsiteY2" fmla="*/ 316259 h 639393"/>
              <a:gd name="connsiteX3" fmla="*/ 646268 w 1045029"/>
              <a:gd name="connsiteY3" fmla="*/ 639393 h 639393"/>
              <a:gd name="connsiteX4" fmla="*/ 1045029 w 1045029"/>
              <a:gd name="connsiteY4" fmla="*/ 611892 h 639393"/>
              <a:gd name="connsiteX5" fmla="*/ 584391 w 1045029"/>
              <a:gd name="connsiteY5" fmla="*/ 20626 h 639393"/>
              <a:gd name="connsiteX6" fmla="*/ 0 w 1045029"/>
              <a:gd name="connsiteY6" fmla="*/ 0 h 63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029" h="639393">
                <a:moveTo>
                  <a:pt x="0" y="0"/>
                </a:moveTo>
                <a:lnTo>
                  <a:pt x="55002" y="330009"/>
                </a:lnTo>
                <a:lnTo>
                  <a:pt x="591266" y="316259"/>
                </a:lnTo>
                <a:lnTo>
                  <a:pt x="646268" y="639393"/>
                </a:lnTo>
                <a:lnTo>
                  <a:pt x="1045029" y="611892"/>
                </a:lnTo>
                <a:lnTo>
                  <a:pt x="584391" y="20626"/>
                </a:lnTo>
                <a:lnTo>
                  <a:pt x="0" y="0"/>
                </a:lnTo>
                <a:close/>
              </a:path>
            </a:pathLst>
          </a:cu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848967" y="4658384"/>
            <a:ext cx="9653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b="1" dirty="0">
                <a:solidFill>
                  <a:srgbClr val="FF0000"/>
                </a:solidFill>
              </a:rPr>
              <a:t>합계</a:t>
            </a:r>
            <a:r>
              <a:rPr lang="en-US" altLang="ko-KR" sz="1100" b="1" dirty="0">
                <a:solidFill>
                  <a:srgbClr val="FF0000"/>
                </a:solidFill>
              </a:rPr>
              <a:t>: $ 36.39</a:t>
            </a:r>
            <a:endParaRPr lang="ko-KR" altLang="en-US" sz="1100" b="1" dirty="0"/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5369522" y="4627002"/>
            <a:ext cx="2337564" cy="398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6497053" y="2777576"/>
            <a:ext cx="1849425" cy="164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V="1">
            <a:off x="6084541" y="4654502"/>
            <a:ext cx="2213811" cy="37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5596403" y="3135086"/>
            <a:ext cx="288758" cy="2172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H="1">
            <a:off x="6366424" y="3863856"/>
            <a:ext cx="694394" cy="1436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H="1">
            <a:off x="6785811" y="3870731"/>
            <a:ext cx="330009" cy="1601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모서리가 둥근 직사각형 23"/>
          <p:cNvSpPr/>
          <p:nvPr/>
        </p:nvSpPr>
        <p:spPr>
          <a:xfrm>
            <a:off x="7631459" y="6015789"/>
            <a:ext cx="522514" cy="1925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V="1">
            <a:off x="3069265" y="1623237"/>
            <a:ext cx="3366977" cy="2565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3076353" y="2133600"/>
            <a:ext cx="3381154" cy="204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8824469" y="177246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야간근무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8824469" y="1972082"/>
            <a:ext cx="697627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</a:pPr>
            <a:r>
              <a:rPr lang="ko-KR" altLang="en-US" sz="1000" b="1" dirty="0">
                <a:solidFill>
                  <a:srgbClr val="0000FF"/>
                </a:solidFill>
              </a:rPr>
              <a:t>주말근무</a:t>
            </a:r>
            <a:endParaRPr lang="en-US" altLang="ko-KR" sz="1000" b="1" dirty="0">
              <a:solidFill>
                <a:srgbClr val="0000FF"/>
              </a:solidFill>
            </a:endParaRPr>
          </a:p>
          <a:p>
            <a:pPr algn="ctr">
              <a:spcBef>
                <a:spcPts val="200"/>
              </a:spcBef>
            </a:pPr>
            <a:r>
              <a:rPr lang="en-US" altLang="ko-KR" sz="1000" b="1" dirty="0">
                <a:solidFill>
                  <a:srgbClr val="0000FF"/>
                </a:solidFill>
              </a:rPr>
              <a:t>2</a:t>
            </a:r>
            <a:r>
              <a:rPr lang="ko-KR" altLang="en-US" sz="1000" b="1" dirty="0">
                <a:solidFill>
                  <a:srgbClr val="0000FF"/>
                </a:solidFill>
              </a:rPr>
              <a:t>배 지급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4480574" y="3317874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복리후생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3932297" y="4425469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상해보험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3932297" y="4735308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 err="1">
                <a:solidFill>
                  <a:srgbClr val="0000FF"/>
                </a:solidFill>
              </a:rPr>
              <a:t>면책보험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32297" y="526261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사회보험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3932297" y="5428306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실업보험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3932297" y="5567676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생활임금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232444" y="2552981"/>
            <a:ext cx="522514" cy="1925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>
            <a:stCxn id="35" idx="3"/>
            <a:endCxn id="24" idx="1"/>
          </p:cNvCxnSpPr>
          <p:nvPr/>
        </p:nvCxnSpPr>
        <p:spPr>
          <a:xfrm>
            <a:off x="5754958" y="2649234"/>
            <a:ext cx="1893395" cy="336170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0AABE85-0900-412B-A5B5-552FBFA24878}"/>
              </a:ext>
            </a:extLst>
          </p:cNvPr>
          <p:cNvSpPr/>
          <p:nvPr/>
        </p:nvSpPr>
        <p:spPr>
          <a:xfrm>
            <a:off x="5232172" y="3006745"/>
            <a:ext cx="488138" cy="130029"/>
          </a:xfrm>
          <a:prstGeom prst="rect">
            <a:avLst/>
          </a:prstGeom>
          <a:solidFill>
            <a:srgbClr val="FFFF00">
              <a:alpha val="5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B916CAD-0A84-4CF2-8FAF-A6AC5A4FFAA9}"/>
              </a:ext>
            </a:extLst>
          </p:cNvPr>
          <p:cNvSpPr/>
          <p:nvPr/>
        </p:nvSpPr>
        <p:spPr>
          <a:xfrm>
            <a:off x="6832950" y="4239156"/>
            <a:ext cx="488138" cy="130029"/>
          </a:xfrm>
          <a:prstGeom prst="rect">
            <a:avLst/>
          </a:prstGeom>
          <a:solidFill>
            <a:srgbClr val="FFFF00">
              <a:alpha val="5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62149D5-F6F4-4345-BD9B-BD2CB3A60B29}"/>
              </a:ext>
            </a:extLst>
          </p:cNvPr>
          <p:cNvSpPr/>
          <p:nvPr/>
        </p:nvSpPr>
        <p:spPr>
          <a:xfrm>
            <a:off x="8773387" y="4483564"/>
            <a:ext cx="488138" cy="130029"/>
          </a:xfrm>
          <a:prstGeom prst="rect">
            <a:avLst/>
          </a:prstGeom>
          <a:solidFill>
            <a:srgbClr val="FFFF00">
              <a:alpha val="5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1DA04A6-5759-495D-ADF4-8E5549F5A8F3}"/>
              </a:ext>
            </a:extLst>
          </p:cNvPr>
          <p:cNvSpPr/>
          <p:nvPr/>
        </p:nvSpPr>
        <p:spPr>
          <a:xfrm>
            <a:off x="6562369" y="5287020"/>
            <a:ext cx="488138" cy="130029"/>
          </a:xfrm>
          <a:prstGeom prst="rect">
            <a:avLst/>
          </a:prstGeom>
          <a:solidFill>
            <a:srgbClr val="FFFF00">
              <a:alpha val="5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0FE8A49-7290-49E7-B70C-837796589EB6}"/>
              </a:ext>
            </a:extLst>
          </p:cNvPr>
          <p:cNvSpPr/>
          <p:nvPr/>
        </p:nvSpPr>
        <p:spPr>
          <a:xfrm>
            <a:off x="6893948" y="5428306"/>
            <a:ext cx="488138" cy="130029"/>
          </a:xfrm>
          <a:prstGeom prst="rect">
            <a:avLst/>
          </a:prstGeom>
          <a:solidFill>
            <a:srgbClr val="FFFF00">
              <a:alpha val="5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B678FDD-FE20-407D-BD07-F98460961687}"/>
              </a:ext>
            </a:extLst>
          </p:cNvPr>
          <p:cNvSpPr/>
          <p:nvPr/>
        </p:nvSpPr>
        <p:spPr>
          <a:xfrm>
            <a:off x="6701655" y="5589594"/>
            <a:ext cx="488138" cy="130029"/>
          </a:xfrm>
          <a:prstGeom prst="rect">
            <a:avLst/>
          </a:prstGeom>
          <a:solidFill>
            <a:srgbClr val="FFFF00">
              <a:alpha val="5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F890FE64-B1E6-463D-814A-CEA86EB5C534}"/>
              </a:ext>
            </a:extLst>
          </p:cNvPr>
          <p:cNvSpPr/>
          <p:nvPr/>
        </p:nvSpPr>
        <p:spPr>
          <a:xfrm>
            <a:off x="5304121" y="5781217"/>
            <a:ext cx="3142173" cy="130029"/>
          </a:xfrm>
          <a:prstGeom prst="rect">
            <a:avLst/>
          </a:prstGeom>
          <a:solidFill>
            <a:srgbClr val="FFFF00">
              <a:alpha val="5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7833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16.22 Average Hourly Cost Calculation (2/2)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55" y="2162390"/>
            <a:ext cx="5593090" cy="2937924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/>
        </p:nvSpPr>
        <p:spPr>
          <a:xfrm>
            <a:off x="6902689" y="4750754"/>
            <a:ext cx="797521" cy="2818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471233" y="2290060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직접 임금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471233" y="2617551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복리후생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24609" y="3000962"/>
            <a:ext cx="12731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상해보험</a:t>
            </a:r>
            <a:r>
              <a:rPr lang="en-US" altLang="ko-KR" sz="1000" b="1" dirty="0">
                <a:solidFill>
                  <a:srgbClr val="0000FF"/>
                </a:solidFill>
              </a:rPr>
              <a:t>, </a:t>
            </a:r>
            <a:r>
              <a:rPr lang="ko-KR" altLang="en-US" sz="1000" b="1" dirty="0" err="1">
                <a:solidFill>
                  <a:srgbClr val="0000FF"/>
                </a:solidFill>
              </a:rPr>
              <a:t>면책보험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71233" y="3335472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</a:rPr>
              <a:t>사회보험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71233" y="3699752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</a:rPr>
              <a:t>실업보험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07441" y="3962722"/>
            <a:ext cx="777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00FF"/>
                </a:solidFill>
              </a:rPr>
              <a:t>생활임금</a:t>
            </a:r>
            <a:endParaRPr lang="en-US" altLang="ko-KR" sz="1000" b="1" dirty="0">
              <a:solidFill>
                <a:srgbClr val="0000FF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0000FF"/>
                </a:solidFill>
              </a:rPr>
              <a:t>(</a:t>
            </a:r>
            <a:r>
              <a:rPr lang="ko-KR" altLang="en-US" sz="1000" b="1" dirty="0" err="1">
                <a:solidFill>
                  <a:srgbClr val="0000FF"/>
                </a:solidFill>
              </a:rPr>
              <a:t>파견수당</a:t>
            </a:r>
            <a:r>
              <a:rPr lang="en-US" altLang="ko-KR" sz="1000" b="1" dirty="0">
                <a:solidFill>
                  <a:srgbClr val="0000FF"/>
                </a:solidFill>
              </a:rPr>
              <a:t>)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8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16.1 The Labor Resource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manpower </a:t>
            </a:r>
            <a:r>
              <a:rPr lang="en-US" altLang="ko-KR" sz="1800" dirty="0"/>
              <a:t>component of the four </a:t>
            </a:r>
            <a:r>
              <a:rPr lang="en-US" altLang="ko-KR" sz="1800" dirty="0" err="1"/>
              <a:t>Ms</a:t>
            </a:r>
            <a:r>
              <a:rPr lang="en-US" altLang="ko-KR" sz="1800" dirty="0"/>
              <a:t> of construction is by far the most </a:t>
            </a:r>
            <a:r>
              <a:rPr lang="en-US" altLang="ko-KR" sz="1800" dirty="0">
                <a:solidFill>
                  <a:srgbClr val="FF0000"/>
                </a:solidFill>
              </a:rPr>
              <a:t>variable </a:t>
            </a:r>
            <a:r>
              <a:rPr lang="en-US" altLang="ko-KR" sz="1800" dirty="0"/>
              <a:t>and </a:t>
            </a:r>
            <a:r>
              <a:rPr lang="en-US" altLang="ko-KR" sz="1800" dirty="0">
                <a:solidFill>
                  <a:srgbClr val="FF0000"/>
                </a:solidFill>
              </a:rPr>
              <a:t>unpredictable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건설을 위해 필요한 </a:t>
            </a:r>
            <a:r>
              <a:rPr lang="en-US" altLang="ko-KR" sz="1400" dirty="0">
                <a:solidFill>
                  <a:srgbClr val="0000FF"/>
                </a:solidFill>
              </a:rPr>
              <a:t>4</a:t>
            </a:r>
            <a:r>
              <a:rPr lang="ko-KR" altLang="en-US" sz="1400" dirty="0">
                <a:solidFill>
                  <a:srgbClr val="0000FF"/>
                </a:solidFill>
              </a:rPr>
              <a:t>가지 자원 </a:t>
            </a:r>
            <a:r>
              <a:rPr lang="en-US" altLang="ko-KR" sz="1400" dirty="0">
                <a:solidFill>
                  <a:srgbClr val="0000FF"/>
                </a:solidFill>
              </a:rPr>
              <a:t>“4M” </a:t>
            </a:r>
            <a:r>
              <a:rPr lang="ko-KR" altLang="en-US" sz="1400" dirty="0">
                <a:solidFill>
                  <a:srgbClr val="0000FF"/>
                </a:solidFill>
              </a:rPr>
              <a:t>중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하나인 노동력은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가장 변화무쌍하며 예측 불가능한 요소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Manager must be aware of the interplay among the following elements: </a:t>
            </a:r>
            <a:r>
              <a:rPr lang="ko-KR" altLang="en-US" sz="1400" dirty="0">
                <a:solidFill>
                  <a:srgbClr val="0000FF"/>
                </a:solidFill>
              </a:rPr>
              <a:t>건설관리자는 다음 요소 간 상호작용에 대한 이해가 필요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1. Labor organization </a:t>
            </a:r>
            <a:r>
              <a:rPr lang="ko-KR" altLang="en-US" sz="1400" dirty="0">
                <a:solidFill>
                  <a:srgbClr val="0000FF"/>
                </a:solidFill>
              </a:rPr>
              <a:t>노동조합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2. Labor law </a:t>
            </a:r>
            <a:r>
              <a:rPr lang="ko-KR" altLang="en-US" sz="1400" dirty="0">
                <a:solidFill>
                  <a:srgbClr val="0000FF"/>
                </a:solidFill>
              </a:rPr>
              <a:t>노동법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3. Labor cost </a:t>
            </a:r>
            <a:r>
              <a:rPr lang="ko-KR" altLang="en-US" sz="1400" dirty="0">
                <a:solidFill>
                  <a:srgbClr val="0000FF"/>
                </a:solidFill>
              </a:rPr>
              <a:t>인건비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68288" indent="0" defTabSz="457200" latinLnBrk="0">
              <a:buNone/>
            </a:pPr>
            <a:r>
              <a:rPr lang="en-US" altLang="ko-KR" sz="1800" dirty="0"/>
              <a:t>4. Labor productivity </a:t>
            </a:r>
            <a:r>
              <a:rPr lang="ko-KR" altLang="en-US" sz="1400" dirty="0">
                <a:solidFill>
                  <a:srgbClr val="0000FF"/>
                </a:solidFill>
              </a:rPr>
              <a:t>노동 생산성</a:t>
            </a:r>
            <a:endParaRPr lang="ko-KR" alt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16.2 Short History of Labor Organizations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524484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American Federation of Labor (AFL)</a:t>
            </a:r>
            <a:r>
              <a:rPr lang="en-US" altLang="ko-KR" sz="1800" dirty="0"/>
              <a:t> : </a:t>
            </a:r>
            <a:r>
              <a:rPr lang="ko-KR" altLang="en-US" sz="1400" dirty="0">
                <a:solidFill>
                  <a:srgbClr val="0000FF"/>
                </a:solidFill>
              </a:rPr>
              <a:t>숙련 기술자 노동조합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Committee for Industrial Organizations (CIO) </a:t>
            </a:r>
            <a:r>
              <a:rPr lang="en-US" altLang="ko-KR" sz="1800" dirty="0"/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단순 노동자 노동조합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1955</a:t>
            </a:r>
            <a:r>
              <a:rPr lang="ko-KR" altLang="en-US" sz="1400" dirty="0">
                <a:solidFill>
                  <a:srgbClr val="0000FF"/>
                </a:solidFill>
              </a:rPr>
              <a:t>년에</a:t>
            </a:r>
            <a:r>
              <a:rPr lang="ko-KR" altLang="en-US" sz="1800" dirty="0"/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AFL-CIO</a:t>
            </a:r>
            <a:r>
              <a:rPr lang="ko-KR" altLang="en-US" sz="1400" dirty="0">
                <a:solidFill>
                  <a:srgbClr val="0000FF"/>
                </a:solidFill>
              </a:rPr>
              <a:t>로 통합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This organization remains the </a:t>
            </a:r>
            <a:r>
              <a:rPr lang="en-US" altLang="ko-KR" sz="1800" dirty="0">
                <a:solidFill>
                  <a:srgbClr val="FF0000"/>
                </a:solidFill>
              </a:rPr>
              <a:t>major labor entity</a:t>
            </a:r>
            <a:r>
              <a:rPr lang="en-US" altLang="ko-KR" sz="1800" dirty="0"/>
              <a:t> in the United States today. </a:t>
            </a:r>
            <a:r>
              <a:rPr lang="ko-KR" altLang="en-US" sz="1400" dirty="0">
                <a:solidFill>
                  <a:srgbClr val="0000FF"/>
                </a:solidFill>
              </a:rPr>
              <a:t>미국의 주요 노동조합 지위를 유지하고 있음</a:t>
            </a:r>
            <a:endParaRPr lang="ko-KR" altLang="en-US" sz="1800" dirty="0">
              <a:solidFill>
                <a:srgbClr val="0000FF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939" y="1690690"/>
            <a:ext cx="2381360" cy="49749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214" y="2275709"/>
            <a:ext cx="3173383" cy="414635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637" y="3989126"/>
            <a:ext cx="3420628" cy="2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3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16.3 Early Labor Legislation </a:t>
            </a:r>
            <a:r>
              <a:rPr lang="en-US" altLang="ko-KR" sz="1800" dirty="0">
                <a:solidFill>
                  <a:srgbClr val="0000FF"/>
                </a:solidFill>
              </a:rPr>
              <a:t>(</a:t>
            </a:r>
            <a:r>
              <a:rPr lang="ko-KR" altLang="en-US" sz="1800" dirty="0">
                <a:solidFill>
                  <a:srgbClr val="0000FF"/>
                </a:solidFill>
              </a:rPr>
              <a:t>초기 노동법</a:t>
            </a:r>
            <a:r>
              <a:rPr lang="en-US" altLang="ko-KR" sz="1800" dirty="0">
                <a:solidFill>
                  <a:srgbClr val="0000FF"/>
                </a:solidFill>
              </a:rPr>
              <a:t>)</a:t>
            </a:r>
            <a:endParaRPr lang="ko-KR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8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Sherman Antitrust Law (1890) : </a:t>
            </a:r>
            <a:r>
              <a:rPr lang="ko-KR" altLang="en-US" sz="1400" dirty="0">
                <a:solidFill>
                  <a:srgbClr val="0000FF"/>
                </a:solidFill>
              </a:rPr>
              <a:t>독점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금지법을 적용하여 노조 설립을 막음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Clayton Act (1914) : </a:t>
            </a:r>
            <a:r>
              <a:rPr lang="ko-KR" altLang="en-US" sz="1400" dirty="0">
                <a:solidFill>
                  <a:srgbClr val="0000FF"/>
                </a:solidFill>
              </a:rPr>
              <a:t>고용주와의 협상을 위한 조직 구성 허용</a:t>
            </a:r>
          </a:p>
        </p:txBody>
      </p:sp>
    </p:spTree>
    <p:extLst>
      <p:ext uri="{BB962C8B-B14F-4D97-AF65-F5344CB8AC3E}">
        <p14:creationId xmlns:p14="http://schemas.microsoft.com/office/powerpoint/2010/main" val="380307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16.4 Norris-LaGuardia Act </a:t>
            </a:r>
            <a:r>
              <a:rPr lang="en-US" altLang="ko-KR" sz="2400" dirty="0">
                <a:solidFill>
                  <a:srgbClr val="0000FF"/>
                </a:solidFill>
              </a:rPr>
              <a:t>1932</a:t>
            </a:r>
            <a:endParaRPr lang="ko-KR" altLang="en-US" sz="48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힘의 중심이 고용주에서 노동자로 옮겨가는 시기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노조에 가입하지 않겠다는 서약서를 작성하고 회사에 고용되는 계약</a:t>
            </a:r>
            <a:r>
              <a:rPr lang="en-US" altLang="ko-KR" sz="1800" dirty="0">
                <a:solidFill>
                  <a:srgbClr val="FF0000"/>
                </a:solidFill>
              </a:rPr>
              <a:t>(yellow-dog contracts)</a:t>
            </a:r>
            <a:r>
              <a:rPr lang="ko-KR" altLang="en-US" sz="1400" dirty="0">
                <a:solidFill>
                  <a:srgbClr val="0000FF"/>
                </a:solidFill>
              </a:rPr>
              <a:t>을 작성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불법화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7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16.5 Davis-Bacon Act </a:t>
            </a:r>
            <a:r>
              <a:rPr lang="en-US" altLang="ko-KR" sz="2400" dirty="0">
                <a:solidFill>
                  <a:srgbClr val="0000FF"/>
                </a:solidFill>
              </a:rPr>
              <a:t>1931</a:t>
            </a:r>
            <a:endParaRPr lang="ko-KR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공공 프로젝트에 표준 임금 지급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표준 임금은 가장 최근에 임금협상이 끝난 회사의 임금을 준용하여 결정됨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7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16.6 National Labor Relations Act </a:t>
            </a:r>
            <a:r>
              <a:rPr lang="en-US" altLang="ko-KR" sz="2400" dirty="0">
                <a:solidFill>
                  <a:srgbClr val="0000FF"/>
                </a:solidFill>
              </a:rPr>
              <a:t>1935</a:t>
            </a:r>
            <a:endParaRPr lang="ko-KR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노조 전임자와 참여자에 대한 차별 금지법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노조의 대표 선출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협상이 가능해짐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2000" dirty="0">
                <a:solidFill>
                  <a:srgbClr val="FF0000"/>
                </a:solidFill>
              </a:rPr>
              <a:t>National Labor Relations Board (NLRB) : </a:t>
            </a:r>
            <a:r>
              <a:rPr lang="ko-KR" altLang="en-US" sz="1400" dirty="0">
                <a:solidFill>
                  <a:srgbClr val="0000FF"/>
                </a:solidFill>
              </a:rPr>
              <a:t>전국 노동 관계 위원회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감시자 역할을 할 수 있는 조직 설립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2000" dirty="0"/>
              <a:t>Concept of a </a:t>
            </a:r>
            <a:r>
              <a:rPr lang="en-US" altLang="ko-KR" sz="2000" dirty="0">
                <a:solidFill>
                  <a:srgbClr val="FF0000"/>
                </a:solidFill>
              </a:rPr>
              <a:t>closed shop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모든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노동자는 반드시 노조에 가입해야 한다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이후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“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일할 권리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”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와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“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선택의 자유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”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개념에 반해 불법화 됨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.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2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16.7 Fair Labor Standards Act </a:t>
            </a:r>
            <a:r>
              <a:rPr lang="en-US" altLang="ko-KR" sz="2400" dirty="0">
                <a:solidFill>
                  <a:srgbClr val="0000FF"/>
                </a:solidFill>
              </a:rPr>
              <a:t>1938</a:t>
            </a:r>
            <a:endParaRPr lang="ko-KR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최저 임금 규정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1938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년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최대 근로시간 제한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주당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40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시간</a:t>
            </a:r>
            <a:endParaRPr lang="en-US" altLang="ko-K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동일 노동 동일 임금 개념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05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1510</Words>
  <Application>Microsoft Office PowerPoint</Application>
  <PresentationFormat>A4 용지(210x297mm)</PresentationFormat>
  <Paragraphs>194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맑은 고딕</vt:lpstr>
      <vt:lpstr>Arial</vt:lpstr>
      <vt:lpstr>Calibri</vt:lpstr>
      <vt:lpstr>Calibri Light</vt:lpstr>
      <vt:lpstr>Wingdings</vt:lpstr>
      <vt:lpstr>Office 테마</vt:lpstr>
      <vt:lpstr>CHAPTER 16</vt:lpstr>
      <vt:lpstr>PowerPoint 프레젠테이션</vt:lpstr>
      <vt:lpstr>16.1 The Labor Resource </vt:lpstr>
      <vt:lpstr>16.2 Short History of Labor Organizations </vt:lpstr>
      <vt:lpstr>16.3 Early Labor Legislation (초기 노동법)</vt:lpstr>
      <vt:lpstr>16.4 Norris-LaGuardia Act 1932</vt:lpstr>
      <vt:lpstr>16.5 Davis-Bacon Act 1931</vt:lpstr>
      <vt:lpstr>16.6 National Labor Relations Act 1935</vt:lpstr>
      <vt:lpstr>16.7 Fair Labor Standards Act 1938</vt:lpstr>
      <vt:lpstr>16.8 Union Growth </vt:lpstr>
      <vt:lpstr>16.9 Labor Management Relations Act 1947</vt:lpstr>
      <vt:lpstr>16.10 Other Labor Legislation </vt:lpstr>
      <vt:lpstr>16.11 Vertical versus Horizontal Labor Organization Structure </vt:lpstr>
      <vt:lpstr>16.12 Jurisdictional Disputes 관할권 분쟁</vt:lpstr>
      <vt:lpstr>16.13 Union Structure </vt:lpstr>
      <vt:lpstr>16.14 National Unions </vt:lpstr>
      <vt:lpstr>16.15 State Federations and City Centrals </vt:lpstr>
      <vt:lpstr>16.16 Union Locals </vt:lpstr>
      <vt:lpstr>16.17 Union Hiring Halls</vt:lpstr>
      <vt:lpstr>16.18 Secondary Boycotts </vt:lpstr>
      <vt:lpstr>16.19 Open-Shop and Double-Breasted Operations </vt:lpstr>
      <vt:lpstr>16.20 Labor Agreements 노동 협약</vt:lpstr>
      <vt:lpstr>16.21 Labor Costs </vt:lpstr>
      <vt:lpstr>16.22 Average Hourly Cost Calculation (1/2)</vt:lpstr>
      <vt:lpstr>16.22 Average Hourly Cost Calculation (2/2)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68</cp:revision>
  <dcterms:created xsi:type="dcterms:W3CDTF">2018-12-10T05:23:33Z</dcterms:created>
  <dcterms:modified xsi:type="dcterms:W3CDTF">2020-12-31T06:56:33Z</dcterms:modified>
</cp:coreProperties>
</file>