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76" r:id="rId3"/>
    <p:sldId id="257" r:id="rId4"/>
    <p:sldId id="288" r:id="rId5"/>
    <p:sldId id="289" r:id="rId6"/>
    <p:sldId id="258" r:id="rId7"/>
    <p:sldId id="259" r:id="rId8"/>
    <p:sldId id="290" r:id="rId9"/>
    <p:sldId id="291" r:id="rId10"/>
    <p:sldId id="260" r:id="rId11"/>
    <p:sldId id="292" r:id="rId12"/>
    <p:sldId id="263" r:id="rId13"/>
    <p:sldId id="293" r:id="rId14"/>
    <p:sldId id="294" r:id="rId15"/>
    <p:sldId id="264" r:id="rId16"/>
    <p:sldId id="295" r:id="rId17"/>
    <p:sldId id="266" r:id="rId18"/>
    <p:sldId id="296" r:id="rId19"/>
    <p:sldId id="268" r:id="rId20"/>
    <p:sldId id="297" r:id="rId21"/>
    <p:sldId id="269" r:id="rId22"/>
    <p:sldId id="283" r:id="rId23"/>
    <p:sldId id="284" r:id="rId24"/>
    <p:sldId id="285" r:id="rId25"/>
    <p:sldId id="270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7349B-56A4-4A58-9887-6DE98B6EA383}" v="125" dt="2020-12-30T03:32:37.720"/>
    <p1510:client id="{F2067FB1-B682-4E11-A439-184DDBF2CD80}" v="12" dt="2020-12-30T05:33:27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6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14" y="15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F2067FB1-B682-4E11-A439-184DDBF2CD80}"/>
    <pc:docChg chg="modSld">
      <pc:chgData name="정근채" userId="bf3f9740-ba12-4a95-bdcd-7a89d0b0b3a3" providerId="ADAL" clId="{F2067FB1-B682-4E11-A439-184DDBF2CD80}" dt="2020-12-30T05:33:27.134" v="11"/>
      <pc:docMkLst>
        <pc:docMk/>
      </pc:docMkLst>
      <pc:sldChg chg="addSp modSp">
        <pc:chgData name="정근채" userId="bf3f9740-ba12-4a95-bdcd-7a89d0b0b3a3" providerId="ADAL" clId="{F2067FB1-B682-4E11-A439-184DDBF2CD80}" dt="2020-12-30T03:43:22.643" v="0"/>
        <pc:sldMkLst>
          <pc:docMk/>
          <pc:sldMk cId="1210531712" sldId="256"/>
        </pc:sldMkLst>
        <pc:picChg chg="add mod">
          <ac:chgData name="정근채" userId="bf3f9740-ba12-4a95-bdcd-7a89d0b0b3a3" providerId="ADAL" clId="{F2067FB1-B682-4E11-A439-184DDBF2CD80}" dt="2020-12-30T03:43:22.643" v="0"/>
          <ac:picMkLst>
            <pc:docMk/>
            <pc:sldMk cId="1210531712" sldId="256"/>
            <ac:picMk id="4" creationId="{7CAEFD6B-0036-4A02-8D2E-B6B36DDF911A}"/>
          </ac:picMkLst>
        </pc:picChg>
      </pc:sldChg>
      <pc:sldChg chg="addSp modSp">
        <pc:chgData name="정근채" userId="bf3f9740-ba12-4a95-bdcd-7a89d0b0b3a3" providerId="ADAL" clId="{F2067FB1-B682-4E11-A439-184DDBF2CD80}" dt="2020-12-30T03:45:32.191" v="1"/>
        <pc:sldMkLst>
          <pc:docMk/>
          <pc:sldMk cId="2622151317" sldId="257"/>
        </pc:sldMkLst>
        <pc:picChg chg="add mod">
          <ac:chgData name="정근채" userId="bf3f9740-ba12-4a95-bdcd-7a89d0b0b3a3" providerId="ADAL" clId="{F2067FB1-B682-4E11-A439-184DDBF2CD80}" dt="2020-12-30T03:45:32.191" v="1"/>
          <ac:picMkLst>
            <pc:docMk/>
            <pc:sldMk cId="2622151317" sldId="257"/>
            <ac:picMk id="6" creationId="{16F73D2E-D174-4D51-B5EB-23964D703743}"/>
          </ac:picMkLst>
        </pc:picChg>
        <pc:inkChg chg="add">
          <ac:chgData name="정근채" userId="bf3f9740-ba12-4a95-bdcd-7a89d0b0b3a3" providerId="ADAL" clId="{F2067FB1-B682-4E11-A439-184DDBF2CD80}" dt="2020-12-30T03:45:32.191" v="1"/>
          <ac:inkMkLst>
            <pc:docMk/>
            <pc:sldMk cId="2622151317" sldId="257"/>
            <ac:inkMk id="3" creationId="{0754B648-F32E-4042-8849-50222036C30D}"/>
          </ac:inkMkLst>
        </pc:inkChg>
      </pc:sldChg>
      <pc:sldChg chg="addSp delSp modSp">
        <pc:chgData name="정근채" userId="bf3f9740-ba12-4a95-bdcd-7a89d0b0b3a3" providerId="ADAL" clId="{F2067FB1-B682-4E11-A439-184DDBF2CD80}" dt="2020-12-30T03:58:10.879" v="3"/>
        <pc:sldMkLst>
          <pc:docMk/>
          <pc:sldMk cId="703231732" sldId="258"/>
        </pc:sldMkLst>
        <pc:picChg chg="add del mod">
          <ac:chgData name="정근채" userId="bf3f9740-ba12-4a95-bdcd-7a89d0b0b3a3" providerId="ADAL" clId="{F2067FB1-B682-4E11-A439-184DDBF2CD80}" dt="2020-12-30T03:58:10.879" v="3"/>
          <ac:picMkLst>
            <pc:docMk/>
            <pc:sldMk cId="703231732" sldId="258"/>
            <ac:picMk id="3" creationId="{93B65E04-F435-4F04-86A0-EF8C59023879}"/>
          </ac:picMkLst>
        </pc:picChg>
        <pc:picChg chg="add mod">
          <ac:chgData name="정근채" userId="bf3f9740-ba12-4a95-bdcd-7a89d0b0b3a3" providerId="ADAL" clId="{F2067FB1-B682-4E11-A439-184DDBF2CD80}" dt="2020-12-30T03:58:10.879" v="3"/>
          <ac:picMkLst>
            <pc:docMk/>
            <pc:sldMk cId="703231732" sldId="258"/>
            <ac:picMk id="21" creationId="{F9082B39-9B99-4FFD-849F-EC94B5CE5A14}"/>
          </ac:picMkLst>
        </pc:picChg>
        <pc:inkChg chg="add">
          <ac:chgData name="정근채" userId="bf3f9740-ba12-4a95-bdcd-7a89d0b0b3a3" providerId="ADAL" clId="{F2067FB1-B682-4E11-A439-184DDBF2CD80}" dt="2020-12-30T03:58:10.879" v="3"/>
          <ac:inkMkLst>
            <pc:docMk/>
            <pc:sldMk cId="703231732" sldId="258"/>
            <ac:inkMk id="9" creationId="{2152E42D-17DF-4AB4-BC05-0BEE58970287}"/>
          </ac:inkMkLst>
        </pc:inkChg>
      </pc:sldChg>
      <pc:sldChg chg="addSp modSp">
        <pc:chgData name="정근채" userId="bf3f9740-ba12-4a95-bdcd-7a89d0b0b3a3" providerId="ADAL" clId="{F2067FB1-B682-4E11-A439-184DDBF2CD80}" dt="2020-12-30T04:08:39.753" v="4"/>
        <pc:sldMkLst>
          <pc:docMk/>
          <pc:sldMk cId="3803076469" sldId="259"/>
        </pc:sldMkLst>
        <pc:picChg chg="add mod">
          <ac:chgData name="정근채" userId="bf3f9740-ba12-4a95-bdcd-7a89d0b0b3a3" providerId="ADAL" clId="{F2067FB1-B682-4E11-A439-184DDBF2CD80}" dt="2020-12-30T04:08:39.753" v="4"/>
          <ac:picMkLst>
            <pc:docMk/>
            <pc:sldMk cId="3803076469" sldId="259"/>
            <ac:picMk id="8" creationId="{8CDC02CF-39E9-4E1C-8371-4E3340AC8DFE}"/>
          </ac:picMkLst>
        </pc:picChg>
        <pc:inkChg chg="add">
          <ac:chgData name="정근채" userId="bf3f9740-ba12-4a95-bdcd-7a89d0b0b3a3" providerId="ADAL" clId="{F2067FB1-B682-4E11-A439-184DDBF2CD80}" dt="2020-12-30T04:08:39.753" v="4"/>
          <ac:inkMkLst>
            <pc:docMk/>
            <pc:sldMk cId="3803076469" sldId="259"/>
            <ac:inkMk id="3" creationId="{84F64378-77B6-4B5A-9B0A-E73686FBC594}"/>
          </ac:inkMkLst>
        </pc:inkChg>
      </pc:sldChg>
      <pc:sldChg chg="addSp modSp">
        <pc:chgData name="정근채" userId="bf3f9740-ba12-4a95-bdcd-7a89d0b0b3a3" providerId="ADAL" clId="{F2067FB1-B682-4E11-A439-184DDBF2CD80}" dt="2020-12-30T04:12:57.628" v="5"/>
        <pc:sldMkLst>
          <pc:docMk/>
          <pc:sldMk cId="2534574594" sldId="260"/>
        </pc:sldMkLst>
        <pc:picChg chg="add mod">
          <ac:chgData name="정근채" userId="bf3f9740-ba12-4a95-bdcd-7a89d0b0b3a3" providerId="ADAL" clId="{F2067FB1-B682-4E11-A439-184DDBF2CD80}" dt="2020-12-30T04:12:57.628" v="5"/>
          <ac:picMkLst>
            <pc:docMk/>
            <pc:sldMk cId="2534574594" sldId="260"/>
            <ac:picMk id="6" creationId="{3C18B723-C77F-4C6D-B40D-261F3DF4B52C}"/>
          </ac:picMkLst>
        </pc:picChg>
        <pc:inkChg chg="add">
          <ac:chgData name="정근채" userId="bf3f9740-ba12-4a95-bdcd-7a89d0b0b3a3" providerId="ADAL" clId="{F2067FB1-B682-4E11-A439-184DDBF2CD80}" dt="2020-12-30T04:12:57.628" v="5"/>
          <ac:inkMkLst>
            <pc:docMk/>
            <pc:sldMk cId="2534574594" sldId="260"/>
            <ac:inkMk id="5" creationId="{726D7A71-12CA-48C5-8C32-DF553E47B118}"/>
          </ac:inkMkLst>
        </pc:inkChg>
      </pc:sldChg>
      <pc:sldChg chg="addSp modSp">
        <pc:chgData name="정근채" userId="bf3f9740-ba12-4a95-bdcd-7a89d0b0b3a3" providerId="ADAL" clId="{F2067FB1-B682-4E11-A439-184DDBF2CD80}" dt="2020-12-30T04:24:47.997" v="6"/>
        <pc:sldMkLst>
          <pc:docMk/>
          <pc:sldMk cId="2858571976" sldId="263"/>
        </pc:sldMkLst>
        <pc:picChg chg="add mod">
          <ac:chgData name="정근채" userId="bf3f9740-ba12-4a95-bdcd-7a89d0b0b3a3" providerId="ADAL" clId="{F2067FB1-B682-4E11-A439-184DDBF2CD80}" dt="2020-12-30T04:24:47.997" v="6"/>
          <ac:picMkLst>
            <pc:docMk/>
            <pc:sldMk cId="2858571976" sldId="263"/>
            <ac:picMk id="10" creationId="{7A0D22F2-4D9E-438D-8C68-9F41CAB74E07}"/>
          </ac:picMkLst>
        </pc:picChg>
        <pc:inkChg chg="add">
          <ac:chgData name="정근채" userId="bf3f9740-ba12-4a95-bdcd-7a89d0b0b3a3" providerId="ADAL" clId="{F2067FB1-B682-4E11-A439-184DDBF2CD80}" dt="2020-12-30T04:24:47.997" v="6"/>
          <ac:inkMkLst>
            <pc:docMk/>
            <pc:sldMk cId="2858571976" sldId="263"/>
            <ac:inkMk id="3" creationId="{066BAF4A-8725-4EE4-AA2E-AEE475CAC6C0}"/>
          </ac:inkMkLst>
        </pc:inkChg>
      </pc:sldChg>
      <pc:sldChg chg="addSp modSp">
        <pc:chgData name="정근채" userId="bf3f9740-ba12-4a95-bdcd-7a89d0b0b3a3" providerId="ADAL" clId="{F2067FB1-B682-4E11-A439-184DDBF2CD80}" dt="2020-12-30T04:41:54.700" v="7"/>
        <pc:sldMkLst>
          <pc:docMk/>
          <pc:sldMk cId="3634128325" sldId="264"/>
        </pc:sldMkLst>
        <pc:picChg chg="add mod">
          <ac:chgData name="정근채" userId="bf3f9740-ba12-4a95-bdcd-7a89d0b0b3a3" providerId="ADAL" clId="{F2067FB1-B682-4E11-A439-184DDBF2CD80}" dt="2020-12-30T04:41:54.700" v="7"/>
          <ac:picMkLst>
            <pc:docMk/>
            <pc:sldMk cId="3634128325" sldId="264"/>
            <ac:picMk id="5" creationId="{B516EEE8-4DD2-4192-B3DF-1472BF77AC27}"/>
          </ac:picMkLst>
        </pc:picChg>
        <pc:inkChg chg="add">
          <ac:chgData name="정근채" userId="bf3f9740-ba12-4a95-bdcd-7a89d0b0b3a3" providerId="ADAL" clId="{F2067FB1-B682-4E11-A439-184DDBF2CD80}" dt="2020-12-30T04:41:54.700" v="7"/>
          <ac:inkMkLst>
            <pc:docMk/>
            <pc:sldMk cId="3634128325" sldId="264"/>
            <ac:inkMk id="3" creationId="{B454206E-D338-4C4D-A525-B3717FBE4D2D}"/>
          </ac:inkMkLst>
        </pc:inkChg>
      </pc:sldChg>
      <pc:sldChg chg="addSp modSp">
        <pc:chgData name="정근채" userId="bf3f9740-ba12-4a95-bdcd-7a89d0b0b3a3" providerId="ADAL" clId="{F2067FB1-B682-4E11-A439-184DDBF2CD80}" dt="2020-12-30T04:55:16.708" v="8"/>
        <pc:sldMkLst>
          <pc:docMk/>
          <pc:sldMk cId="2978005272" sldId="266"/>
        </pc:sldMkLst>
        <pc:picChg chg="add mod">
          <ac:chgData name="정근채" userId="bf3f9740-ba12-4a95-bdcd-7a89d0b0b3a3" providerId="ADAL" clId="{F2067FB1-B682-4E11-A439-184DDBF2CD80}" dt="2020-12-30T04:55:16.708" v="8"/>
          <ac:picMkLst>
            <pc:docMk/>
            <pc:sldMk cId="2978005272" sldId="266"/>
            <ac:picMk id="6" creationId="{F7377E99-B575-4796-BE20-CED97CBB13D7}"/>
          </ac:picMkLst>
        </pc:picChg>
        <pc:inkChg chg="add">
          <ac:chgData name="정근채" userId="bf3f9740-ba12-4a95-bdcd-7a89d0b0b3a3" providerId="ADAL" clId="{F2067FB1-B682-4E11-A439-184DDBF2CD80}" dt="2020-12-30T04:55:16.708" v="8"/>
          <ac:inkMkLst>
            <pc:docMk/>
            <pc:sldMk cId="2978005272" sldId="266"/>
            <ac:inkMk id="3" creationId="{8423788F-81D1-4DF7-87F1-AE5BE7006FC2}"/>
          </ac:inkMkLst>
        </pc:inkChg>
      </pc:sldChg>
      <pc:sldChg chg="addSp modSp">
        <pc:chgData name="정근채" userId="bf3f9740-ba12-4a95-bdcd-7a89d0b0b3a3" providerId="ADAL" clId="{F2067FB1-B682-4E11-A439-184DDBF2CD80}" dt="2020-12-30T05:02:55.411" v="9"/>
        <pc:sldMkLst>
          <pc:docMk/>
          <pc:sldMk cId="1339016236" sldId="268"/>
        </pc:sldMkLst>
        <pc:picChg chg="add mod">
          <ac:chgData name="정근채" userId="bf3f9740-ba12-4a95-bdcd-7a89d0b0b3a3" providerId="ADAL" clId="{F2067FB1-B682-4E11-A439-184DDBF2CD80}" dt="2020-12-30T05:02:55.411" v="9"/>
          <ac:picMkLst>
            <pc:docMk/>
            <pc:sldMk cId="1339016236" sldId="268"/>
            <ac:picMk id="5" creationId="{84E77CAD-7E4B-4F35-872B-62CBA2E6A13F}"/>
          </ac:picMkLst>
        </pc:picChg>
        <pc:inkChg chg="add">
          <ac:chgData name="정근채" userId="bf3f9740-ba12-4a95-bdcd-7a89d0b0b3a3" providerId="ADAL" clId="{F2067FB1-B682-4E11-A439-184DDBF2CD80}" dt="2020-12-30T05:02:55.411" v="9"/>
          <ac:inkMkLst>
            <pc:docMk/>
            <pc:sldMk cId="1339016236" sldId="268"/>
            <ac:inkMk id="3" creationId="{B19203E0-9BE5-4ABC-BE0E-8425589F12C9}"/>
          </ac:inkMkLst>
        </pc:inkChg>
      </pc:sldChg>
      <pc:sldChg chg="addSp modSp">
        <pc:chgData name="정근채" userId="bf3f9740-ba12-4a95-bdcd-7a89d0b0b3a3" providerId="ADAL" clId="{F2067FB1-B682-4E11-A439-184DDBF2CD80}" dt="2020-12-30T05:09:00.317" v="10"/>
        <pc:sldMkLst>
          <pc:docMk/>
          <pc:sldMk cId="406889054" sldId="269"/>
        </pc:sldMkLst>
        <pc:picChg chg="add mod">
          <ac:chgData name="정근채" userId="bf3f9740-ba12-4a95-bdcd-7a89d0b0b3a3" providerId="ADAL" clId="{F2067FB1-B682-4E11-A439-184DDBF2CD80}" dt="2020-12-30T05:09:00.317" v="10"/>
          <ac:picMkLst>
            <pc:docMk/>
            <pc:sldMk cId="406889054" sldId="269"/>
            <ac:picMk id="19" creationId="{AE0C768D-D562-46AC-B5B9-E5BC69C03D26}"/>
          </ac:picMkLst>
        </pc:picChg>
        <pc:inkChg chg="add">
          <ac:chgData name="정근채" userId="bf3f9740-ba12-4a95-bdcd-7a89d0b0b3a3" providerId="ADAL" clId="{F2067FB1-B682-4E11-A439-184DDBF2CD80}" dt="2020-12-30T05:09:00.317" v="10"/>
          <ac:inkMkLst>
            <pc:docMk/>
            <pc:sldMk cId="406889054" sldId="269"/>
            <ac:inkMk id="18" creationId="{FA266E21-6392-4BBD-A312-0728CDF0ACBC}"/>
          </ac:inkMkLst>
        </pc:inkChg>
      </pc:sldChg>
      <pc:sldChg chg="addSp modSp">
        <pc:chgData name="정근채" userId="bf3f9740-ba12-4a95-bdcd-7a89d0b0b3a3" providerId="ADAL" clId="{F2067FB1-B682-4E11-A439-184DDBF2CD80}" dt="2020-12-30T05:33:27.134" v="11"/>
        <pc:sldMkLst>
          <pc:docMk/>
          <pc:sldMk cId="1860723942" sldId="270"/>
        </pc:sldMkLst>
        <pc:picChg chg="add mod">
          <ac:chgData name="정근채" userId="bf3f9740-ba12-4a95-bdcd-7a89d0b0b3a3" providerId="ADAL" clId="{F2067FB1-B682-4E11-A439-184DDBF2CD80}" dt="2020-12-30T05:33:27.134" v="11"/>
          <ac:picMkLst>
            <pc:docMk/>
            <pc:sldMk cId="1860723942" sldId="270"/>
            <ac:picMk id="6" creationId="{347D8C0A-0BE2-48E9-AEE3-8C985BF4F1EE}"/>
          </ac:picMkLst>
        </pc:picChg>
        <pc:inkChg chg="add">
          <ac:chgData name="정근채" userId="bf3f9740-ba12-4a95-bdcd-7a89d0b0b3a3" providerId="ADAL" clId="{F2067FB1-B682-4E11-A439-184DDBF2CD80}" dt="2020-12-30T05:33:27.134" v="11"/>
          <ac:inkMkLst>
            <pc:docMk/>
            <pc:sldMk cId="1860723942" sldId="270"/>
            <ac:inkMk id="3" creationId="{7F6FD49C-5B56-4BA8-B1B7-81CCB9D916EA}"/>
          </ac:inkMkLst>
        </pc:inkChg>
      </pc:sldChg>
      <pc:sldChg chg="addSp modSp">
        <pc:chgData name="정근채" userId="bf3f9740-ba12-4a95-bdcd-7a89d0b0b3a3" providerId="ADAL" clId="{F2067FB1-B682-4E11-A439-184DDBF2CD80}" dt="2020-12-30T03:43:22.643" v="0"/>
        <pc:sldMkLst>
          <pc:docMk/>
          <pc:sldMk cId="2400768863" sldId="276"/>
        </pc:sldMkLst>
        <pc:picChg chg="add mod">
          <ac:chgData name="정근채" userId="bf3f9740-ba12-4a95-bdcd-7a89d0b0b3a3" providerId="ADAL" clId="{F2067FB1-B682-4E11-A439-184DDBF2CD80}" dt="2020-12-30T03:43:22.643" v="0"/>
          <ac:picMkLst>
            <pc:docMk/>
            <pc:sldMk cId="2400768863" sldId="276"/>
            <ac:picMk id="3" creationId="{C9184F57-7845-43CB-8747-68A59E61D13D}"/>
          </ac:picMkLst>
        </pc:picChg>
        <pc:inkChg chg="add">
          <ac:chgData name="정근채" userId="bf3f9740-ba12-4a95-bdcd-7a89d0b0b3a3" providerId="ADAL" clId="{F2067FB1-B682-4E11-A439-184DDBF2CD80}" dt="2020-12-30T03:43:22.643" v="0"/>
          <ac:inkMkLst>
            <pc:docMk/>
            <pc:sldMk cId="2400768863" sldId="276"/>
            <ac:inkMk id="2" creationId="{30B75E0C-EAD5-4617-A383-66E74CCF3D40}"/>
          </ac:inkMkLst>
        </pc:inkChg>
      </pc:sldChg>
      <pc:sldChg chg="addSp modSp">
        <pc:chgData name="정근채" userId="bf3f9740-ba12-4a95-bdcd-7a89d0b0b3a3" providerId="ADAL" clId="{F2067FB1-B682-4E11-A439-184DDBF2CD80}" dt="2020-12-30T05:09:00.317" v="10"/>
        <pc:sldMkLst>
          <pc:docMk/>
          <pc:sldMk cId="913158870" sldId="283"/>
        </pc:sldMkLst>
        <pc:picChg chg="add mod">
          <ac:chgData name="정근채" userId="bf3f9740-ba12-4a95-bdcd-7a89d0b0b3a3" providerId="ADAL" clId="{F2067FB1-B682-4E11-A439-184DDBF2CD80}" dt="2020-12-30T05:09:00.317" v="10"/>
          <ac:picMkLst>
            <pc:docMk/>
            <pc:sldMk cId="913158870" sldId="283"/>
            <ac:picMk id="6" creationId="{3105D47D-C716-4ECC-85B9-DC018B60E528}"/>
          </ac:picMkLst>
        </pc:picChg>
        <pc:inkChg chg="add">
          <ac:chgData name="정근채" userId="bf3f9740-ba12-4a95-bdcd-7a89d0b0b3a3" providerId="ADAL" clId="{F2067FB1-B682-4E11-A439-184DDBF2CD80}" dt="2020-12-30T05:09:00.317" v="10"/>
          <ac:inkMkLst>
            <pc:docMk/>
            <pc:sldMk cId="913158870" sldId="283"/>
            <ac:inkMk id="3" creationId="{D607B062-94B2-4441-BB8C-817EBFBE9F09}"/>
          </ac:inkMkLst>
        </pc:inkChg>
      </pc:sldChg>
      <pc:sldChg chg="addSp modSp">
        <pc:chgData name="정근채" userId="bf3f9740-ba12-4a95-bdcd-7a89d0b0b3a3" providerId="ADAL" clId="{F2067FB1-B682-4E11-A439-184DDBF2CD80}" dt="2020-12-30T05:09:00.317" v="10"/>
        <pc:sldMkLst>
          <pc:docMk/>
          <pc:sldMk cId="727054042" sldId="284"/>
        </pc:sldMkLst>
        <pc:picChg chg="add mod">
          <ac:chgData name="정근채" userId="bf3f9740-ba12-4a95-bdcd-7a89d0b0b3a3" providerId="ADAL" clId="{F2067FB1-B682-4E11-A439-184DDBF2CD80}" dt="2020-12-30T05:09:00.317" v="10"/>
          <ac:picMkLst>
            <pc:docMk/>
            <pc:sldMk cId="727054042" sldId="284"/>
            <ac:picMk id="11" creationId="{9DD825BC-E632-47C0-A7A9-9F9E4391B6F8}"/>
          </ac:picMkLst>
        </pc:picChg>
        <pc:inkChg chg="add">
          <ac:chgData name="정근채" userId="bf3f9740-ba12-4a95-bdcd-7a89d0b0b3a3" providerId="ADAL" clId="{F2067FB1-B682-4E11-A439-184DDBF2CD80}" dt="2020-12-30T05:09:00.317" v="10"/>
          <ac:inkMkLst>
            <pc:docMk/>
            <pc:sldMk cId="727054042" sldId="284"/>
            <ac:inkMk id="5" creationId="{446E2220-5D98-4260-8CDA-334A792B29BE}"/>
          </ac:inkMkLst>
        </pc:inkChg>
      </pc:sldChg>
      <pc:sldChg chg="addSp modSp">
        <pc:chgData name="정근채" userId="bf3f9740-ba12-4a95-bdcd-7a89d0b0b3a3" providerId="ADAL" clId="{F2067FB1-B682-4E11-A439-184DDBF2CD80}" dt="2020-12-30T05:09:00.317" v="10"/>
        <pc:sldMkLst>
          <pc:docMk/>
          <pc:sldMk cId="136982973" sldId="285"/>
        </pc:sldMkLst>
        <pc:picChg chg="add mod">
          <ac:chgData name="정근채" userId="bf3f9740-ba12-4a95-bdcd-7a89d0b0b3a3" providerId="ADAL" clId="{F2067FB1-B682-4E11-A439-184DDBF2CD80}" dt="2020-12-30T05:09:00.317" v="10"/>
          <ac:picMkLst>
            <pc:docMk/>
            <pc:sldMk cId="136982973" sldId="285"/>
            <ac:picMk id="5" creationId="{63DB4C23-F518-455F-B756-21D955575F6A}"/>
          </ac:picMkLst>
        </pc:picChg>
        <pc:inkChg chg="add">
          <ac:chgData name="정근채" userId="bf3f9740-ba12-4a95-bdcd-7a89d0b0b3a3" providerId="ADAL" clId="{F2067FB1-B682-4E11-A439-184DDBF2CD80}" dt="2020-12-30T05:09:00.317" v="10"/>
          <ac:inkMkLst>
            <pc:docMk/>
            <pc:sldMk cId="136982973" sldId="285"/>
            <ac:inkMk id="3" creationId="{BBD94993-8279-492E-8760-5718452318BE}"/>
          </ac:inkMkLst>
        </pc:inkChg>
      </pc:sldChg>
      <pc:sldChg chg="addSp modSp">
        <pc:chgData name="정근채" userId="bf3f9740-ba12-4a95-bdcd-7a89d0b0b3a3" providerId="ADAL" clId="{F2067FB1-B682-4E11-A439-184DDBF2CD80}" dt="2020-12-30T03:51:48.286" v="2"/>
        <pc:sldMkLst>
          <pc:docMk/>
          <pc:sldMk cId="2045391402" sldId="288"/>
        </pc:sldMkLst>
        <pc:picChg chg="add mod">
          <ac:chgData name="정근채" userId="bf3f9740-ba12-4a95-bdcd-7a89d0b0b3a3" providerId="ADAL" clId="{F2067FB1-B682-4E11-A439-184DDBF2CD80}" dt="2020-12-30T03:51:48.286" v="2"/>
          <ac:picMkLst>
            <pc:docMk/>
            <pc:sldMk cId="2045391402" sldId="288"/>
            <ac:picMk id="6" creationId="{014F76F6-452A-406C-8B1B-AE2A06BD937D}"/>
          </ac:picMkLst>
        </pc:picChg>
        <pc:inkChg chg="add">
          <ac:chgData name="정근채" userId="bf3f9740-ba12-4a95-bdcd-7a89d0b0b3a3" providerId="ADAL" clId="{F2067FB1-B682-4E11-A439-184DDBF2CD80}" dt="2020-12-30T03:51:48.286" v="2"/>
          <ac:inkMkLst>
            <pc:docMk/>
            <pc:sldMk cId="2045391402" sldId="288"/>
            <ac:inkMk id="3" creationId="{A42A8A92-C9E8-49D9-B82E-ABBE0FBB6C27}"/>
          </ac:inkMkLst>
        </pc:inkChg>
      </pc:sldChg>
      <pc:sldChg chg="addSp delSp modSp">
        <pc:chgData name="정근채" userId="bf3f9740-ba12-4a95-bdcd-7a89d0b0b3a3" providerId="ADAL" clId="{F2067FB1-B682-4E11-A439-184DDBF2CD80}" dt="2020-12-30T03:58:10.879" v="3"/>
        <pc:sldMkLst>
          <pc:docMk/>
          <pc:sldMk cId="2970150633" sldId="289"/>
        </pc:sldMkLst>
        <pc:picChg chg="add del mod">
          <ac:chgData name="정근채" userId="bf3f9740-ba12-4a95-bdcd-7a89d0b0b3a3" providerId="ADAL" clId="{F2067FB1-B682-4E11-A439-184DDBF2CD80}" dt="2020-12-30T03:58:10.879" v="3"/>
          <ac:picMkLst>
            <pc:docMk/>
            <pc:sldMk cId="2970150633" sldId="289"/>
            <ac:picMk id="5" creationId="{1A439625-D035-4E9C-9861-D2C0FD787C8B}"/>
          </ac:picMkLst>
        </pc:picChg>
        <pc:picChg chg="add mod">
          <ac:chgData name="정근채" userId="bf3f9740-ba12-4a95-bdcd-7a89d0b0b3a3" providerId="ADAL" clId="{F2067FB1-B682-4E11-A439-184DDBF2CD80}" dt="2020-12-30T03:58:10.879" v="3"/>
          <ac:picMkLst>
            <pc:docMk/>
            <pc:sldMk cId="2970150633" sldId="289"/>
            <ac:picMk id="8" creationId="{37FFF0F2-44BB-406E-ABBF-B871BE20CAC1}"/>
          </ac:picMkLst>
        </pc:picChg>
        <pc:inkChg chg="add del">
          <ac:chgData name="정근채" userId="bf3f9740-ba12-4a95-bdcd-7a89d0b0b3a3" providerId="ADAL" clId="{F2067FB1-B682-4E11-A439-184DDBF2CD80}" dt="2020-12-30T03:58:10.879" v="3"/>
          <ac:inkMkLst>
            <pc:docMk/>
            <pc:sldMk cId="2970150633" sldId="289"/>
            <ac:inkMk id="3" creationId="{063D9AE3-0994-4ECC-ADD9-81CCB69DD9EF}"/>
          </ac:inkMkLst>
        </pc:inkChg>
        <pc:inkChg chg="add">
          <ac:chgData name="정근채" userId="bf3f9740-ba12-4a95-bdcd-7a89d0b0b3a3" providerId="ADAL" clId="{F2067FB1-B682-4E11-A439-184DDBF2CD80}" dt="2020-12-30T03:58:10.879" v="3"/>
          <ac:inkMkLst>
            <pc:docMk/>
            <pc:sldMk cId="2970150633" sldId="289"/>
            <ac:inkMk id="7" creationId="{6C766DE6-1EF8-4CBA-A86F-8FD77708F3BE}"/>
          </ac:inkMkLst>
        </pc:inkChg>
      </pc:sldChg>
      <pc:sldChg chg="addSp modSp">
        <pc:chgData name="정근채" userId="bf3f9740-ba12-4a95-bdcd-7a89d0b0b3a3" providerId="ADAL" clId="{F2067FB1-B682-4E11-A439-184DDBF2CD80}" dt="2020-12-30T04:08:39.753" v="4"/>
        <pc:sldMkLst>
          <pc:docMk/>
          <pc:sldMk cId="1959410392" sldId="290"/>
        </pc:sldMkLst>
        <pc:picChg chg="add mod">
          <ac:chgData name="정근채" userId="bf3f9740-ba12-4a95-bdcd-7a89d0b0b3a3" providerId="ADAL" clId="{F2067FB1-B682-4E11-A439-184DDBF2CD80}" dt="2020-12-30T04:08:39.753" v="4"/>
          <ac:picMkLst>
            <pc:docMk/>
            <pc:sldMk cId="1959410392" sldId="290"/>
            <ac:picMk id="6" creationId="{9BB1A26C-A602-4DD7-BA10-44585952C21D}"/>
          </ac:picMkLst>
        </pc:picChg>
        <pc:inkChg chg="add">
          <ac:chgData name="정근채" userId="bf3f9740-ba12-4a95-bdcd-7a89d0b0b3a3" providerId="ADAL" clId="{F2067FB1-B682-4E11-A439-184DDBF2CD80}" dt="2020-12-30T04:08:39.753" v="4"/>
          <ac:inkMkLst>
            <pc:docMk/>
            <pc:sldMk cId="1959410392" sldId="290"/>
            <ac:inkMk id="3" creationId="{4B73ADA3-8779-46FB-9820-A5B3100F3E2A}"/>
          </ac:inkMkLst>
        </pc:inkChg>
      </pc:sldChg>
      <pc:sldChg chg="addSp modSp">
        <pc:chgData name="정근채" userId="bf3f9740-ba12-4a95-bdcd-7a89d0b0b3a3" providerId="ADAL" clId="{F2067FB1-B682-4E11-A439-184DDBF2CD80}" dt="2020-12-30T04:08:39.753" v="4"/>
        <pc:sldMkLst>
          <pc:docMk/>
          <pc:sldMk cId="2468699984" sldId="291"/>
        </pc:sldMkLst>
        <pc:picChg chg="add mod">
          <ac:chgData name="정근채" userId="bf3f9740-ba12-4a95-bdcd-7a89d0b0b3a3" providerId="ADAL" clId="{F2067FB1-B682-4E11-A439-184DDBF2CD80}" dt="2020-12-30T04:08:39.753" v="4"/>
          <ac:picMkLst>
            <pc:docMk/>
            <pc:sldMk cId="2468699984" sldId="291"/>
            <ac:picMk id="5" creationId="{A597609F-13DE-47F5-B13D-6C909AC49F2A}"/>
          </ac:picMkLst>
        </pc:picChg>
        <pc:inkChg chg="add">
          <ac:chgData name="정근채" userId="bf3f9740-ba12-4a95-bdcd-7a89d0b0b3a3" providerId="ADAL" clId="{F2067FB1-B682-4E11-A439-184DDBF2CD80}" dt="2020-12-30T04:08:39.753" v="4"/>
          <ac:inkMkLst>
            <pc:docMk/>
            <pc:sldMk cId="2468699984" sldId="291"/>
            <ac:inkMk id="3" creationId="{52DEF8F2-EC68-4191-BCA1-DCC215F2ED08}"/>
          </ac:inkMkLst>
        </pc:inkChg>
      </pc:sldChg>
      <pc:sldChg chg="addSp modSp">
        <pc:chgData name="정근채" userId="bf3f9740-ba12-4a95-bdcd-7a89d0b0b3a3" providerId="ADAL" clId="{F2067FB1-B682-4E11-A439-184DDBF2CD80}" dt="2020-12-30T04:24:47.997" v="6"/>
        <pc:sldMkLst>
          <pc:docMk/>
          <pc:sldMk cId="2142470859" sldId="292"/>
        </pc:sldMkLst>
        <pc:picChg chg="add mod">
          <ac:chgData name="정근채" userId="bf3f9740-ba12-4a95-bdcd-7a89d0b0b3a3" providerId="ADAL" clId="{F2067FB1-B682-4E11-A439-184DDBF2CD80}" dt="2020-12-30T04:24:47.997" v="6"/>
          <ac:picMkLst>
            <pc:docMk/>
            <pc:sldMk cId="2142470859" sldId="292"/>
            <ac:picMk id="6" creationId="{26A783F5-E6B2-4192-AE2B-D3ADC28AF0AE}"/>
          </ac:picMkLst>
        </pc:picChg>
        <pc:inkChg chg="add">
          <ac:chgData name="정근채" userId="bf3f9740-ba12-4a95-bdcd-7a89d0b0b3a3" providerId="ADAL" clId="{F2067FB1-B682-4E11-A439-184DDBF2CD80}" dt="2020-12-30T04:24:47.997" v="6"/>
          <ac:inkMkLst>
            <pc:docMk/>
            <pc:sldMk cId="2142470859" sldId="292"/>
            <ac:inkMk id="5" creationId="{8429920A-8735-4670-B60D-A0EB6B48DF29}"/>
          </ac:inkMkLst>
        </pc:inkChg>
      </pc:sldChg>
      <pc:sldChg chg="addSp modSp">
        <pc:chgData name="정근채" userId="bf3f9740-ba12-4a95-bdcd-7a89d0b0b3a3" providerId="ADAL" clId="{F2067FB1-B682-4E11-A439-184DDBF2CD80}" dt="2020-12-30T04:24:47.997" v="6"/>
        <pc:sldMkLst>
          <pc:docMk/>
          <pc:sldMk cId="255421570" sldId="293"/>
        </pc:sldMkLst>
        <pc:picChg chg="add mod">
          <ac:chgData name="정근채" userId="bf3f9740-ba12-4a95-bdcd-7a89d0b0b3a3" providerId="ADAL" clId="{F2067FB1-B682-4E11-A439-184DDBF2CD80}" dt="2020-12-30T04:24:47.997" v="6"/>
          <ac:picMkLst>
            <pc:docMk/>
            <pc:sldMk cId="255421570" sldId="293"/>
            <ac:picMk id="5" creationId="{657A0C2C-F793-445D-924B-BC837656FF45}"/>
          </ac:picMkLst>
        </pc:picChg>
        <pc:inkChg chg="add">
          <ac:chgData name="정근채" userId="bf3f9740-ba12-4a95-bdcd-7a89d0b0b3a3" providerId="ADAL" clId="{F2067FB1-B682-4E11-A439-184DDBF2CD80}" dt="2020-12-30T04:24:47.997" v="6"/>
          <ac:inkMkLst>
            <pc:docMk/>
            <pc:sldMk cId="255421570" sldId="293"/>
            <ac:inkMk id="3" creationId="{A8556581-5250-49B0-B0E4-5A04C1BB5FC8}"/>
          </ac:inkMkLst>
        </pc:inkChg>
      </pc:sldChg>
      <pc:sldChg chg="addSp modSp">
        <pc:chgData name="정근채" userId="bf3f9740-ba12-4a95-bdcd-7a89d0b0b3a3" providerId="ADAL" clId="{F2067FB1-B682-4E11-A439-184DDBF2CD80}" dt="2020-12-30T04:24:47.997" v="6"/>
        <pc:sldMkLst>
          <pc:docMk/>
          <pc:sldMk cId="3541361779" sldId="294"/>
        </pc:sldMkLst>
        <pc:picChg chg="add mod">
          <ac:chgData name="정근채" userId="bf3f9740-ba12-4a95-bdcd-7a89d0b0b3a3" providerId="ADAL" clId="{F2067FB1-B682-4E11-A439-184DDBF2CD80}" dt="2020-12-30T04:24:47.997" v="6"/>
          <ac:picMkLst>
            <pc:docMk/>
            <pc:sldMk cId="3541361779" sldId="294"/>
            <ac:picMk id="7" creationId="{6E8A24CA-AF0F-492F-A960-DCED00B68193}"/>
          </ac:picMkLst>
        </pc:picChg>
        <pc:inkChg chg="add">
          <ac:chgData name="정근채" userId="bf3f9740-ba12-4a95-bdcd-7a89d0b0b3a3" providerId="ADAL" clId="{F2067FB1-B682-4E11-A439-184DDBF2CD80}" dt="2020-12-30T04:24:47.997" v="6"/>
          <ac:inkMkLst>
            <pc:docMk/>
            <pc:sldMk cId="3541361779" sldId="294"/>
            <ac:inkMk id="6" creationId="{566BF80C-27C2-431D-9416-6078B3826170}"/>
          </ac:inkMkLst>
        </pc:inkChg>
      </pc:sldChg>
      <pc:sldChg chg="addSp modSp">
        <pc:chgData name="정근채" userId="bf3f9740-ba12-4a95-bdcd-7a89d0b0b3a3" providerId="ADAL" clId="{F2067FB1-B682-4E11-A439-184DDBF2CD80}" dt="2020-12-30T04:41:54.700" v="7"/>
        <pc:sldMkLst>
          <pc:docMk/>
          <pc:sldMk cId="2303820666" sldId="295"/>
        </pc:sldMkLst>
        <pc:picChg chg="add mod">
          <ac:chgData name="정근채" userId="bf3f9740-ba12-4a95-bdcd-7a89d0b0b3a3" providerId="ADAL" clId="{F2067FB1-B682-4E11-A439-184DDBF2CD80}" dt="2020-12-30T04:41:54.700" v="7"/>
          <ac:picMkLst>
            <pc:docMk/>
            <pc:sldMk cId="2303820666" sldId="295"/>
            <ac:picMk id="12" creationId="{AE749EDA-8863-4CE4-BE63-BCEFDE590BE2}"/>
          </ac:picMkLst>
        </pc:picChg>
        <pc:inkChg chg="add">
          <ac:chgData name="정근채" userId="bf3f9740-ba12-4a95-bdcd-7a89d0b0b3a3" providerId="ADAL" clId="{F2067FB1-B682-4E11-A439-184DDBF2CD80}" dt="2020-12-30T04:41:54.700" v="7"/>
          <ac:inkMkLst>
            <pc:docMk/>
            <pc:sldMk cId="2303820666" sldId="295"/>
            <ac:inkMk id="7" creationId="{F1F8E8C9-1BE4-43EB-8C16-EAAAE4CF8FDA}"/>
          </ac:inkMkLst>
        </pc:inkChg>
      </pc:sldChg>
      <pc:sldChg chg="addSp modSp">
        <pc:chgData name="정근채" userId="bf3f9740-ba12-4a95-bdcd-7a89d0b0b3a3" providerId="ADAL" clId="{F2067FB1-B682-4E11-A439-184DDBF2CD80}" dt="2020-12-30T04:55:16.708" v="8"/>
        <pc:sldMkLst>
          <pc:docMk/>
          <pc:sldMk cId="2657706523" sldId="296"/>
        </pc:sldMkLst>
        <pc:picChg chg="add mod">
          <ac:chgData name="정근채" userId="bf3f9740-ba12-4a95-bdcd-7a89d0b0b3a3" providerId="ADAL" clId="{F2067FB1-B682-4E11-A439-184DDBF2CD80}" dt="2020-12-30T04:55:16.708" v="8"/>
          <ac:picMkLst>
            <pc:docMk/>
            <pc:sldMk cId="2657706523" sldId="296"/>
            <ac:picMk id="8" creationId="{6D1618E2-E6F1-4CF2-8EB0-65693E7C2838}"/>
          </ac:picMkLst>
        </pc:picChg>
        <pc:inkChg chg="add">
          <ac:chgData name="정근채" userId="bf3f9740-ba12-4a95-bdcd-7a89d0b0b3a3" providerId="ADAL" clId="{F2067FB1-B682-4E11-A439-184DDBF2CD80}" dt="2020-12-30T04:55:16.708" v="8"/>
          <ac:inkMkLst>
            <pc:docMk/>
            <pc:sldMk cId="2657706523" sldId="296"/>
            <ac:inkMk id="5" creationId="{E22BDAB9-649F-4A37-9614-0A1223CA3700}"/>
          </ac:inkMkLst>
        </pc:inkChg>
      </pc:sldChg>
      <pc:sldChg chg="addSp modSp">
        <pc:chgData name="정근채" userId="bf3f9740-ba12-4a95-bdcd-7a89d0b0b3a3" providerId="ADAL" clId="{F2067FB1-B682-4E11-A439-184DDBF2CD80}" dt="2020-12-30T05:02:55.411" v="9"/>
        <pc:sldMkLst>
          <pc:docMk/>
          <pc:sldMk cId="2841737151" sldId="297"/>
        </pc:sldMkLst>
        <pc:picChg chg="add mod">
          <ac:chgData name="정근채" userId="bf3f9740-ba12-4a95-bdcd-7a89d0b0b3a3" providerId="ADAL" clId="{F2067FB1-B682-4E11-A439-184DDBF2CD80}" dt="2020-12-30T05:02:55.411" v="9"/>
          <ac:picMkLst>
            <pc:docMk/>
            <pc:sldMk cId="2841737151" sldId="297"/>
            <ac:picMk id="7" creationId="{A1D7D379-E746-46FA-99A9-144D87F6B1E3}"/>
          </ac:picMkLst>
        </pc:picChg>
        <pc:inkChg chg="add">
          <ac:chgData name="정근채" userId="bf3f9740-ba12-4a95-bdcd-7a89d0b0b3a3" providerId="ADAL" clId="{F2067FB1-B682-4E11-A439-184DDBF2CD80}" dt="2020-12-30T05:02:55.411" v="9"/>
          <ac:inkMkLst>
            <pc:docMk/>
            <pc:sldMk cId="2841737151" sldId="297"/>
            <ac:inkMk id="3" creationId="{C58354F2-6768-4F96-B491-30473FDB005E}"/>
          </ac:inkMkLst>
        </pc:inkChg>
      </pc:sldChg>
    </pc:docChg>
  </pc:docChgLst>
  <pc:docChgLst>
    <pc:chgData name="정근채" userId="bf3f9740-ba12-4a95-bdcd-7a89d0b0b3a3" providerId="ADAL" clId="{0CB7349B-56A4-4A58-9887-6DE98B6EA383}"/>
    <pc:docChg chg="undo redo custSel modSld">
      <pc:chgData name="정근채" userId="bf3f9740-ba12-4a95-bdcd-7a89d0b0b3a3" providerId="ADAL" clId="{0CB7349B-56A4-4A58-9887-6DE98B6EA383}" dt="2020-12-30T03:32:50.164" v="1125" actId="207"/>
      <pc:docMkLst>
        <pc:docMk/>
      </pc:docMkLst>
      <pc:sldChg chg="modSp mod">
        <pc:chgData name="정근채" userId="bf3f9740-ba12-4a95-bdcd-7a89d0b0b3a3" providerId="ADAL" clId="{0CB7349B-56A4-4A58-9887-6DE98B6EA383}" dt="2020-12-30T01:53:00.339" v="25"/>
        <pc:sldMkLst>
          <pc:docMk/>
          <pc:sldMk cId="2622151317" sldId="257"/>
        </pc:sldMkLst>
        <pc:spChg chg="mod">
          <ac:chgData name="정근채" userId="bf3f9740-ba12-4a95-bdcd-7a89d0b0b3a3" providerId="ADAL" clId="{0CB7349B-56A4-4A58-9887-6DE98B6EA383}" dt="2020-12-30T01:53:00.339" v="25"/>
          <ac:spMkLst>
            <pc:docMk/>
            <pc:sldMk cId="2622151317" sldId="257"/>
            <ac:spMk id="5" creationId="{00000000-0000-0000-0000-000000000000}"/>
          </ac:spMkLst>
        </pc:spChg>
      </pc:sldChg>
      <pc:sldChg chg="modSp mod">
        <pc:chgData name="정근채" userId="bf3f9740-ba12-4a95-bdcd-7a89d0b0b3a3" providerId="ADAL" clId="{0CB7349B-56A4-4A58-9887-6DE98B6EA383}" dt="2020-12-30T02:02:08.169" v="84" actId="20577"/>
        <pc:sldMkLst>
          <pc:docMk/>
          <pc:sldMk cId="703231732" sldId="258"/>
        </pc:sldMkLst>
        <pc:spChg chg="mod">
          <ac:chgData name="정근채" userId="bf3f9740-ba12-4a95-bdcd-7a89d0b0b3a3" providerId="ADAL" clId="{0CB7349B-56A4-4A58-9887-6DE98B6EA383}" dt="2020-12-30T02:02:08.169" v="84" actId="20577"/>
          <ac:spMkLst>
            <pc:docMk/>
            <pc:sldMk cId="703231732" sldId="258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0CB7349B-56A4-4A58-9887-6DE98B6EA383}" dt="2020-12-30T02:06:48.118" v="188" actId="14100"/>
        <pc:sldMkLst>
          <pc:docMk/>
          <pc:sldMk cId="3803076469" sldId="259"/>
        </pc:sldMkLst>
        <pc:spChg chg="mod">
          <ac:chgData name="정근채" userId="bf3f9740-ba12-4a95-bdcd-7a89d0b0b3a3" providerId="ADAL" clId="{0CB7349B-56A4-4A58-9887-6DE98B6EA383}" dt="2020-12-30T02:02:20.346" v="90" actId="20577"/>
          <ac:spMkLst>
            <pc:docMk/>
            <pc:sldMk cId="3803076469" sldId="259"/>
            <ac:spMk id="2" creationId="{00000000-0000-0000-0000-000000000000}"/>
          </ac:spMkLst>
        </pc:spChg>
        <pc:cxnChg chg="add mod">
          <ac:chgData name="정근채" userId="bf3f9740-ba12-4a95-bdcd-7a89d0b0b3a3" providerId="ADAL" clId="{0CB7349B-56A4-4A58-9887-6DE98B6EA383}" dt="2020-12-30T02:06:48.118" v="188" actId="14100"/>
          <ac:cxnSpMkLst>
            <pc:docMk/>
            <pc:sldMk cId="3803076469" sldId="259"/>
            <ac:cxnSpMk id="6" creationId="{B057969F-9F82-4BB5-AC97-429113286036}"/>
          </ac:cxnSpMkLst>
        </pc:cxnChg>
        <pc:cxnChg chg="add mod">
          <ac:chgData name="정근채" userId="bf3f9740-ba12-4a95-bdcd-7a89d0b0b3a3" providerId="ADAL" clId="{0CB7349B-56A4-4A58-9887-6DE98B6EA383}" dt="2020-12-30T02:06:44.277" v="187" actId="14100"/>
          <ac:cxnSpMkLst>
            <pc:docMk/>
            <pc:sldMk cId="3803076469" sldId="259"/>
            <ac:cxnSpMk id="7" creationId="{D5ECE9C9-D6AC-4979-8A72-F9CAD8C604F3}"/>
          </ac:cxnSpMkLst>
        </pc:cxnChg>
      </pc:sldChg>
      <pc:sldChg chg="modSp mod">
        <pc:chgData name="정근채" userId="bf3f9740-ba12-4a95-bdcd-7a89d0b0b3a3" providerId="ADAL" clId="{0CB7349B-56A4-4A58-9887-6DE98B6EA383}" dt="2020-12-30T02:02:49.724" v="117" actId="20577"/>
        <pc:sldMkLst>
          <pc:docMk/>
          <pc:sldMk cId="2858571976" sldId="263"/>
        </pc:sldMkLst>
        <pc:spChg chg="mod">
          <ac:chgData name="정근채" userId="bf3f9740-ba12-4a95-bdcd-7a89d0b0b3a3" providerId="ADAL" clId="{0CB7349B-56A4-4A58-9887-6DE98B6EA383}" dt="2020-12-30T02:02:49.724" v="117" actId="20577"/>
          <ac:spMkLst>
            <pc:docMk/>
            <pc:sldMk cId="2858571976" sldId="263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0CB7349B-56A4-4A58-9887-6DE98B6EA383}" dt="2020-12-30T02:03:29.256" v="128" actId="20577"/>
        <pc:sldMkLst>
          <pc:docMk/>
          <pc:sldMk cId="3634128325" sldId="264"/>
        </pc:sldMkLst>
        <pc:spChg chg="mod">
          <ac:chgData name="정근채" userId="bf3f9740-ba12-4a95-bdcd-7a89d0b0b3a3" providerId="ADAL" clId="{0CB7349B-56A4-4A58-9887-6DE98B6EA383}" dt="2020-12-30T02:03:29.256" v="128" actId="20577"/>
          <ac:spMkLst>
            <pc:docMk/>
            <pc:sldMk cId="3634128325" sldId="264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0CB7349B-56A4-4A58-9887-6DE98B6EA383}" dt="2020-12-30T02:03:40.340" v="140" actId="20577"/>
        <pc:sldMkLst>
          <pc:docMk/>
          <pc:sldMk cId="2978005272" sldId="266"/>
        </pc:sldMkLst>
        <pc:spChg chg="mod">
          <ac:chgData name="정근채" userId="bf3f9740-ba12-4a95-bdcd-7a89d0b0b3a3" providerId="ADAL" clId="{0CB7349B-56A4-4A58-9887-6DE98B6EA383}" dt="2020-12-30T02:03:40.340" v="140" actId="20577"/>
          <ac:spMkLst>
            <pc:docMk/>
            <pc:sldMk cId="2978005272" sldId="266"/>
            <ac:spMk id="2" creationId="{00000000-0000-0000-0000-000000000000}"/>
          </ac:spMkLst>
        </pc:spChg>
      </pc:sldChg>
      <pc:sldChg chg="modSp mod">
        <pc:chgData name="정근채" userId="bf3f9740-ba12-4a95-bdcd-7a89d0b0b3a3" providerId="ADAL" clId="{0CB7349B-56A4-4A58-9887-6DE98B6EA383}" dt="2020-12-30T02:59:57.199" v="574" actId="404"/>
        <pc:sldMkLst>
          <pc:docMk/>
          <pc:sldMk cId="1339016236" sldId="268"/>
        </pc:sldMkLst>
        <pc:spChg chg="mod">
          <ac:chgData name="정근채" userId="bf3f9740-ba12-4a95-bdcd-7a89d0b0b3a3" providerId="ADAL" clId="{0CB7349B-56A4-4A58-9887-6DE98B6EA383}" dt="2020-12-30T02:03:55.426" v="151" actId="14100"/>
          <ac:spMkLst>
            <pc:docMk/>
            <pc:sldMk cId="1339016236" sldId="268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2:59:57.199" v="574" actId="404"/>
          <ac:spMkLst>
            <pc:docMk/>
            <pc:sldMk cId="1339016236" sldId="268"/>
            <ac:spMk id="7" creationId="{00000000-0000-0000-0000-000000000000}"/>
          </ac:spMkLst>
        </pc:spChg>
      </pc:sldChg>
      <pc:sldChg chg="modSp mod">
        <pc:chgData name="정근채" userId="bf3f9740-ba12-4a95-bdcd-7a89d0b0b3a3" providerId="ADAL" clId="{0CB7349B-56A4-4A58-9887-6DE98B6EA383}" dt="2020-12-30T03:16:49.045" v="758"/>
        <pc:sldMkLst>
          <pc:docMk/>
          <pc:sldMk cId="406889054" sldId="269"/>
        </pc:sldMkLst>
        <pc:spChg chg="mod">
          <ac:chgData name="정근채" userId="bf3f9740-ba12-4a95-bdcd-7a89d0b0b3a3" providerId="ADAL" clId="{0CB7349B-56A4-4A58-9887-6DE98B6EA383}" dt="2020-12-30T02:04:12.665" v="167" actId="20577"/>
          <ac:spMkLst>
            <pc:docMk/>
            <pc:sldMk cId="406889054" sldId="269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3:16:49.045" v="758"/>
          <ac:spMkLst>
            <pc:docMk/>
            <pc:sldMk cId="406889054" sldId="269"/>
            <ac:spMk id="22" creationId="{00000000-0000-0000-0000-000000000000}"/>
          </ac:spMkLst>
        </pc:spChg>
      </pc:sldChg>
      <pc:sldChg chg="addSp modSp mod">
        <pc:chgData name="정근채" userId="bf3f9740-ba12-4a95-bdcd-7a89d0b0b3a3" providerId="ADAL" clId="{0CB7349B-56A4-4A58-9887-6DE98B6EA383}" dt="2020-12-30T03:32:50.164" v="1125" actId="207"/>
        <pc:sldMkLst>
          <pc:docMk/>
          <pc:sldMk cId="1860723942" sldId="270"/>
        </pc:sldMkLst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20" creationId="{593FDD6E-6BB8-443C-B094-4985268C0CE9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21" creationId="{88811E98-6F31-4A7F-8F64-A3E56119CBE1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22" creationId="{678CF00D-6501-49F1-9E65-0FB36E1021A6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23" creationId="{1ED3A224-2F1A-4CB5-9655-F88BE611BCF3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29" creationId="{07F052A7-1434-46B8-8E02-0CDA041B9D35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30" creationId="{5426DBCA-67D0-41A5-BDDF-E3BA634E74BE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31" creationId="{B83A0967-4D92-4E61-A568-21B3108202E9}"/>
          </ac:spMkLst>
        </pc:spChg>
        <pc:spChg chg="add mod">
          <ac:chgData name="정근채" userId="bf3f9740-ba12-4a95-bdcd-7a89d0b0b3a3" providerId="ADAL" clId="{0CB7349B-56A4-4A58-9887-6DE98B6EA383}" dt="2020-12-30T03:32:50.164" v="1125" actId="207"/>
          <ac:spMkLst>
            <pc:docMk/>
            <pc:sldMk cId="1860723942" sldId="270"/>
            <ac:spMk id="32" creationId="{6B822F03-0D70-4067-B6C8-22F828C55EAF}"/>
          </ac:spMkLst>
        </pc:spChg>
      </pc:sldChg>
      <pc:sldChg chg="modSp mod">
        <pc:chgData name="정근채" userId="bf3f9740-ba12-4a95-bdcd-7a89d0b0b3a3" providerId="ADAL" clId="{0CB7349B-56A4-4A58-9887-6DE98B6EA383}" dt="2020-12-29T07:32:49.835" v="0" actId="207"/>
        <pc:sldMkLst>
          <pc:docMk/>
          <pc:sldMk cId="2400768863" sldId="276"/>
        </pc:sldMkLst>
        <pc:spChg chg="mod">
          <ac:chgData name="정근채" userId="bf3f9740-ba12-4a95-bdcd-7a89d0b0b3a3" providerId="ADAL" clId="{0CB7349B-56A4-4A58-9887-6DE98B6EA383}" dt="2020-12-29T07:32:49.835" v="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0CB7349B-56A4-4A58-9887-6DE98B6EA383}" dt="2020-12-30T03:21:24.458" v="868" actId="1076"/>
        <pc:sldMkLst>
          <pc:docMk/>
          <pc:sldMk cId="913158870" sldId="283"/>
        </pc:sldMkLst>
        <pc:spChg chg="mod">
          <ac:chgData name="정근채" userId="bf3f9740-ba12-4a95-bdcd-7a89d0b0b3a3" providerId="ADAL" clId="{0CB7349B-56A4-4A58-9887-6DE98B6EA383}" dt="2020-12-30T02:04:17.376" v="173" actId="20577"/>
          <ac:spMkLst>
            <pc:docMk/>
            <pc:sldMk cId="913158870" sldId="283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3:19:44.785" v="789" actId="207"/>
          <ac:spMkLst>
            <pc:docMk/>
            <pc:sldMk cId="913158870" sldId="283"/>
            <ac:spMk id="10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3:21:07.942" v="853" actId="1037"/>
          <ac:spMkLst>
            <pc:docMk/>
            <pc:sldMk cId="913158870" sldId="283"/>
            <ac:spMk id="12" creationId="{5891C550-1B0A-4291-8A99-DCE4FA027564}"/>
          </ac:spMkLst>
        </pc:spChg>
        <pc:spChg chg="add mod">
          <ac:chgData name="정근채" userId="bf3f9740-ba12-4a95-bdcd-7a89d0b0b3a3" providerId="ADAL" clId="{0CB7349B-56A4-4A58-9887-6DE98B6EA383}" dt="2020-12-30T03:20:52.318" v="822" actId="14100"/>
          <ac:spMkLst>
            <pc:docMk/>
            <pc:sldMk cId="913158870" sldId="283"/>
            <ac:spMk id="13" creationId="{92F4B2DF-E9C4-41BF-A71D-0B2157D2EAD1}"/>
          </ac:spMkLst>
        </pc:spChg>
        <pc:spChg chg="add mod">
          <ac:chgData name="정근채" userId="bf3f9740-ba12-4a95-bdcd-7a89d0b0b3a3" providerId="ADAL" clId="{0CB7349B-56A4-4A58-9887-6DE98B6EA383}" dt="2020-12-30T03:19:52.934" v="795" actId="1035"/>
          <ac:spMkLst>
            <pc:docMk/>
            <pc:sldMk cId="913158870" sldId="283"/>
            <ac:spMk id="14" creationId="{ABDFCC17-3357-4426-93E0-7FEB2E7DAC28}"/>
          </ac:spMkLst>
        </pc:spChg>
        <pc:spChg chg="add mod">
          <ac:chgData name="정근채" userId="bf3f9740-ba12-4a95-bdcd-7a89d0b0b3a3" providerId="ADAL" clId="{0CB7349B-56A4-4A58-9887-6DE98B6EA383}" dt="2020-12-30T03:21:19.828" v="867" actId="1076"/>
          <ac:spMkLst>
            <pc:docMk/>
            <pc:sldMk cId="913158870" sldId="283"/>
            <ac:spMk id="15" creationId="{16B8BEC9-B21F-459E-A0C4-E5EB684C017A}"/>
          </ac:spMkLst>
        </pc:spChg>
        <pc:spChg chg="add mod">
          <ac:chgData name="정근채" userId="bf3f9740-ba12-4a95-bdcd-7a89d0b0b3a3" providerId="ADAL" clId="{0CB7349B-56A4-4A58-9887-6DE98B6EA383}" dt="2020-12-30T03:20:04.949" v="809"/>
          <ac:spMkLst>
            <pc:docMk/>
            <pc:sldMk cId="913158870" sldId="283"/>
            <ac:spMk id="16" creationId="{10D18A10-3EF0-4A35-BDBF-A8E356D40D9E}"/>
          </ac:spMkLst>
        </pc:spChg>
        <pc:spChg chg="add mod">
          <ac:chgData name="정근채" userId="bf3f9740-ba12-4a95-bdcd-7a89d0b0b3a3" providerId="ADAL" clId="{0CB7349B-56A4-4A58-9887-6DE98B6EA383}" dt="2020-12-30T03:21:24.458" v="868" actId="1076"/>
          <ac:spMkLst>
            <pc:docMk/>
            <pc:sldMk cId="913158870" sldId="283"/>
            <ac:spMk id="18" creationId="{8DD6F714-FBB9-4DD9-894C-9566221F8297}"/>
          </ac:spMkLst>
        </pc:spChg>
        <pc:cxnChg chg="add mod">
          <ac:chgData name="정근채" userId="bf3f9740-ba12-4a95-bdcd-7a89d0b0b3a3" providerId="ADAL" clId="{0CB7349B-56A4-4A58-9887-6DE98B6EA383}" dt="2020-12-30T03:19:48.275" v="790" actId="208"/>
          <ac:cxnSpMkLst>
            <pc:docMk/>
            <pc:sldMk cId="913158870" sldId="283"/>
            <ac:cxnSpMk id="5" creationId="{1755F004-03C8-4B43-91BA-8EE65E2DFC87}"/>
          </ac:cxnSpMkLst>
        </pc:cxnChg>
        <pc:cxnChg chg="add mod">
          <ac:chgData name="정근채" userId="bf3f9740-ba12-4a95-bdcd-7a89d0b0b3a3" providerId="ADAL" clId="{0CB7349B-56A4-4A58-9887-6DE98B6EA383}" dt="2020-12-30T03:19:48.275" v="790" actId="208"/>
          <ac:cxnSpMkLst>
            <pc:docMk/>
            <pc:sldMk cId="913158870" sldId="283"/>
            <ac:cxnSpMk id="7" creationId="{141F86AC-3CAD-4071-8384-6ED09E232784}"/>
          </ac:cxnSpMkLst>
        </pc:cxnChg>
      </pc:sldChg>
      <pc:sldChg chg="addSp modSp mod">
        <pc:chgData name="정근채" userId="bf3f9740-ba12-4a95-bdcd-7a89d0b0b3a3" providerId="ADAL" clId="{0CB7349B-56A4-4A58-9887-6DE98B6EA383}" dt="2020-12-30T03:25:45.327" v="904" actId="11529"/>
        <pc:sldMkLst>
          <pc:docMk/>
          <pc:sldMk cId="727054042" sldId="284"/>
        </pc:sldMkLst>
        <pc:spChg chg="mod">
          <ac:chgData name="정근채" userId="bf3f9740-ba12-4a95-bdcd-7a89d0b0b3a3" providerId="ADAL" clId="{0CB7349B-56A4-4A58-9887-6DE98B6EA383}" dt="2020-12-30T02:04:21.292" v="178" actId="20577"/>
          <ac:spMkLst>
            <pc:docMk/>
            <pc:sldMk cId="727054042" sldId="284"/>
            <ac:spMk id="2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3:23:15.153" v="880" actId="207"/>
          <ac:spMkLst>
            <pc:docMk/>
            <pc:sldMk cId="727054042" sldId="284"/>
            <ac:spMk id="3" creationId="{84AC734D-1105-489C-AE2D-80729A95A124}"/>
          </ac:spMkLst>
        </pc:spChg>
        <pc:spChg chg="mod">
          <ac:chgData name="정근채" userId="bf3f9740-ba12-4a95-bdcd-7a89d0b0b3a3" providerId="ADAL" clId="{0CB7349B-56A4-4A58-9887-6DE98B6EA383}" dt="2020-12-30T03:22:36.844" v="877"/>
          <ac:spMkLst>
            <pc:docMk/>
            <pc:sldMk cId="727054042" sldId="284"/>
            <ac:spMk id="6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3:23:25.963" v="887" actId="1038"/>
          <ac:spMkLst>
            <pc:docMk/>
            <pc:sldMk cId="727054042" sldId="284"/>
            <ac:spMk id="8" creationId="{A72F428D-225E-40D7-B018-9187D281465B}"/>
          </ac:spMkLst>
        </pc:spChg>
        <pc:spChg chg="add mod">
          <ac:chgData name="정근채" userId="bf3f9740-ba12-4a95-bdcd-7a89d0b0b3a3" providerId="ADAL" clId="{0CB7349B-56A4-4A58-9887-6DE98B6EA383}" dt="2020-12-30T03:23:33.786" v="893" actId="1036"/>
          <ac:spMkLst>
            <pc:docMk/>
            <pc:sldMk cId="727054042" sldId="284"/>
            <ac:spMk id="10" creationId="{42050B42-6640-4037-816B-A200C5ED7A79}"/>
          </ac:spMkLst>
        </pc:spChg>
        <pc:spChg chg="add mod">
          <ac:chgData name="정근채" userId="bf3f9740-ba12-4a95-bdcd-7a89d0b0b3a3" providerId="ADAL" clId="{0CB7349B-56A4-4A58-9887-6DE98B6EA383}" dt="2020-12-30T03:25:15.863" v="901" actId="208"/>
          <ac:spMkLst>
            <pc:docMk/>
            <pc:sldMk cId="727054042" sldId="284"/>
            <ac:spMk id="17" creationId="{7639BDF2-3D48-421B-B021-0DBDA33915B2}"/>
          </ac:spMkLst>
        </pc:spChg>
        <pc:spChg chg="add mod">
          <ac:chgData name="정근채" userId="bf3f9740-ba12-4a95-bdcd-7a89d0b0b3a3" providerId="ADAL" clId="{0CB7349B-56A4-4A58-9887-6DE98B6EA383}" dt="2020-12-30T03:25:15.863" v="901" actId="208"/>
          <ac:spMkLst>
            <pc:docMk/>
            <pc:sldMk cId="727054042" sldId="284"/>
            <ac:spMk id="18" creationId="{79DC5BF6-E81C-4247-AB93-5BCD33799F8F}"/>
          </ac:spMkLst>
        </pc:spChg>
        <pc:cxnChg chg="add mod">
          <ac:chgData name="정근채" userId="bf3f9740-ba12-4a95-bdcd-7a89d0b0b3a3" providerId="ADAL" clId="{0CB7349B-56A4-4A58-9887-6DE98B6EA383}" dt="2020-12-30T03:25:24.988" v="902" actId="208"/>
          <ac:cxnSpMkLst>
            <pc:docMk/>
            <pc:sldMk cId="727054042" sldId="284"/>
            <ac:cxnSpMk id="7" creationId="{F2D7D3D4-8904-492D-94CA-CEFFDC293A0F}"/>
          </ac:cxnSpMkLst>
        </pc:cxnChg>
        <pc:cxnChg chg="add mod">
          <ac:chgData name="정근채" userId="bf3f9740-ba12-4a95-bdcd-7a89d0b0b3a3" providerId="ADAL" clId="{0CB7349B-56A4-4A58-9887-6DE98B6EA383}" dt="2020-12-30T03:25:24.988" v="902" actId="208"/>
          <ac:cxnSpMkLst>
            <pc:docMk/>
            <pc:sldMk cId="727054042" sldId="284"/>
            <ac:cxnSpMk id="12" creationId="{B4C9290B-CAE6-4124-8467-DA05A8C5F504}"/>
          </ac:cxnSpMkLst>
        </pc:cxnChg>
        <pc:cxnChg chg="add mod">
          <ac:chgData name="정근채" userId="bf3f9740-ba12-4a95-bdcd-7a89d0b0b3a3" providerId="ADAL" clId="{0CB7349B-56A4-4A58-9887-6DE98B6EA383}" dt="2020-12-30T03:25:24.988" v="902" actId="208"/>
          <ac:cxnSpMkLst>
            <pc:docMk/>
            <pc:sldMk cId="727054042" sldId="284"/>
            <ac:cxnSpMk id="14" creationId="{9AFF4FC0-17A0-45E5-BFF7-859DC234FF73}"/>
          </ac:cxnSpMkLst>
        </pc:cxnChg>
        <pc:cxnChg chg="add">
          <ac:chgData name="정근채" userId="bf3f9740-ba12-4a95-bdcd-7a89d0b0b3a3" providerId="ADAL" clId="{0CB7349B-56A4-4A58-9887-6DE98B6EA383}" dt="2020-12-30T03:25:37.709" v="903" actId="11529"/>
          <ac:cxnSpMkLst>
            <pc:docMk/>
            <pc:sldMk cId="727054042" sldId="284"/>
            <ac:cxnSpMk id="19" creationId="{0DD8FE08-B484-4CB5-AE50-D0A69F4B961D}"/>
          </ac:cxnSpMkLst>
        </pc:cxnChg>
        <pc:cxnChg chg="add">
          <ac:chgData name="정근채" userId="bf3f9740-ba12-4a95-bdcd-7a89d0b0b3a3" providerId="ADAL" clId="{0CB7349B-56A4-4A58-9887-6DE98B6EA383}" dt="2020-12-30T03:25:45.327" v="904" actId="11529"/>
          <ac:cxnSpMkLst>
            <pc:docMk/>
            <pc:sldMk cId="727054042" sldId="284"/>
            <ac:cxnSpMk id="21" creationId="{CAB075C6-72C2-4C5D-88C0-1DCB4C5E793D}"/>
          </ac:cxnSpMkLst>
        </pc:cxnChg>
      </pc:sldChg>
      <pc:sldChg chg="addSp modSp mod">
        <pc:chgData name="정근채" userId="bf3f9740-ba12-4a95-bdcd-7a89d0b0b3a3" providerId="ADAL" clId="{0CB7349B-56A4-4A58-9887-6DE98B6EA383}" dt="2020-12-30T03:26:43.736" v="920" actId="1035"/>
        <pc:sldMkLst>
          <pc:docMk/>
          <pc:sldMk cId="136982973" sldId="285"/>
        </pc:sldMkLst>
        <pc:spChg chg="mod">
          <ac:chgData name="정근채" userId="bf3f9740-ba12-4a95-bdcd-7a89d0b0b3a3" providerId="ADAL" clId="{0CB7349B-56A4-4A58-9887-6DE98B6EA383}" dt="2020-12-30T02:04:25.637" v="183" actId="20577"/>
          <ac:spMkLst>
            <pc:docMk/>
            <pc:sldMk cId="136982973" sldId="285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3:26:10.247" v="913"/>
          <ac:spMkLst>
            <pc:docMk/>
            <pc:sldMk cId="136982973" sldId="285"/>
            <ac:spMk id="6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3:26:43.736" v="920" actId="1035"/>
          <ac:spMkLst>
            <pc:docMk/>
            <pc:sldMk cId="136982973" sldId="285"/>
            <ac:spMk id="7" creationId="{6B1E604D-774E-49C3-913B-84EF138DAE21}"/>
          </ac:spMkLst>
        </pc:spChg>
        <pc:spChg chg="add mod">
          <ac:chgData name="정근채" userId="bf3f9740-ba12-4a95-bdcd-7a89d0b0b3a3" providerId="ADAL" clId="{0CB7349B-56A4-4A58-9887-6DE98B6EA383}" dt="2020-12-30T03:26:43.736" v="920" actId="1035"/>
          <ac:spMkLst>
            <pc:docMk/>
            <pc:sldMk cId="136982973" sldId="285"/>
            <ac:spMk id="8" creationId="{3223921A-101E-417E-9FAC-5C9AF2039999}"/>
          </ac:spMkLst>
        </pc:spChg>
        <pc:spChg chg="add mod">
          <ac:chgData name="정근채" userId="bf3f9740-ba12-4a95-bdcd-7a89d0b0b3a3" providerId="ADAL" clId="{0CB7349B-56A4-4A58-9887-6DE98B6EA383}" dt="2020-12-30T03:26:43.736" v="920" actId="1035"/>
          <ac:spMkLst>
            <pc:docMk/>
            <pc:sldMk cId="136982973" sldId="285"/>
            <ac:spMk id="10" creationId="{6EDF9BEF-35FC-4E64-9802-7E1565D1679B}"/>
          </ac:spMkLst>
        </pc:spChg>
        <pc:spChg chg="add mod">
          <ac:chgData name="정근채" userId="bf3f9740-ba12-4a95-bdcd-7a89d0b0b3a3" providerId="ADAL" clId="{0CB7349B-56A4-4A58-9887-6DE98B6EA383}" dt="2020-12-30T03:26:43.736" v="920" actId="1035"/>
          <ac:spMkLst>
            <pc:docMk/>
            <pc:sldMk cId="136982973" sldId="285"/>
            <ac:spMk id="14" creationId="{06381900-AFA4-4FA9-8EAF-7F120DE4E2D9}"/>
          </ac:spMkLst>
        </pc:spChg>
        <pc:spChg chg="add mod">
          <ac:chgData name="정근채" userId="bf3f9740-ba12-4a95-bdcd-7a89d0b0b3a3" providerId="ADAL" clId="{0CB7349B-56A4-4A58-9887-6DE98B6EA383}" dt="2020-12-30T03:26:43.736" v="920" actId="1035"/>
          <ac:spMkLst>
            <pc:docMk/>
            <pc:sldMk cId="136982973" sldId="285"/>
            <ac:spMk id="15" creationId="{813AAD1E-46B7-43B7-A072-41E3AB0C0BCF}"/>
          </ac:spMkLst>
        </pc:spChg>
        <pc:cxnChg chg="add mod">
          <ac:chgData name="정근채" userId="bf3f9740-ba12-4a95-bdcd-7a89d0b0b3a3" providerId="ADAL" clId="{0CB7349B-56A4-4A58-9887-6DE98B6EA383}" dt="2020-12-30T03:26:43.736" v="920" actId="1035"/>
          <ac:cxnSpMkLst>
            <pc:docMk/>
            <pc:sldMk cId="136982973" sldId="285"/>
            <ac:cxnSpMk id="11" creationId="{F8B94E68-FD78-4597-B319-9B10577686E4}"/>
          </ac:cxnSpMkLst>
        </pc:cxnChg>
        <pc:cxnChg chg="add mod">
          <ac:chgData name="정근채" userId="bf3f9740-ba12-4a95-bdcd-7a89d0b0b3a3" providerId="ADAL" clId="{0CB7349B-56A4-4A58-9887-6DE98B6EA383}" dt="2020-12-30T03:26:43.736" v="920" actId="1035"/>
          <ac:cxnSpMkLst>
            <pc:docMk/>
            <pc:sldMk cId="136982973" sldId="285"/>
            <ac:cxnSpMk id="12" creationId="{3A9EE353-A114-464A-AFCB-2A2B58894401}"/>
          </ac:cxnSpMkLst>
        </pc:cxnChg>
        <pc:cxnChg chg="add mod">
          <ac:chgData name="정근채" userId="bf3f9740-ba12-4a95-bdcd-7a89d0b0b3a3" providerId="ADAL" clId="{0CB7349B-56A4-4A58-9887-6DE98B6EA383}" dt="2020-12-30T03:26:43.736" v="920" actId="1035"/>
          <ac:cxnSpMkLst>
            <pc:docMk/>
            <pc:sldMk cId="136982973" sldId="285"/>
            <ac:cxnSpMk id="13" creationId="{08BFE87B-A451-4748-960F-06D00C2AE413}"/>
          </ac:cxnSpMkLst>
        </pc:cxnChg>
        <pc:cxnChg chg="add mod">
          <ac:chgData name="정근채" userId="bf3f9740-ba12-4a95-bdcd-7a89d0b0b3a3" providerId="ADAL" clId="{0CB7349B-56A4-4A58-9887-6DE98B6EA383}" dt="2020-12-30T03:26:43.736" v="920" actId="1035"/>
          <ac:cxnSpMkLst>
            <pc:docMk/>
            <pc:sldMk cId="136982973" sldId="285"/>
            <ac:cxnSpMk id="16" creationId="{2871A0A7-05AC-4056-A4F6-CB064A76AC47}"/>
          </ac:cxnSpMkLst>
        </pc:cxnChg>
        <pc:cxnChg chg="add mod">
          <ac:chgData name="정근채" userId="bf3f9740-ba12-4a95-bdcd-7a89d0b0b3a3" providerId="ADAL" clId="{0CB7349B-56A4-4A58-9887-6DE98B6EA383}" dt="2020-12-30T03:26:43.736" v="920" actId="1035"/>
          <ac:cxnSpMkLst>
            <pc:docMk/>
            <pc:sldMk cId="136982973" sldId="285"/>
            <ac:cxnSpMk id="17" creationId="{85F0A366-20D2-483F-8ECB-12F5A57AA076}"/>
          </ac:cxnSpMkLst>
        </pc:cxnChg>
      </pc:sldChg>
      <pc:sldChg chg="modSp mod">
        <pc:chgData name="정근채" userId="bf3f9740-ba12-4a95-bdcd-7a89d0b0b3a3" providerId="ADAL" clId="{0CB7349B-56A4-4A58-9887-6DE98B6EA383}" dt="2020-12-30T02:01:57.584" v="72" actId="20577"/>
        <pc:sldMkLst>
          <pc:docMk/>
          <pc:sldMk cId="2045391402" sldId="288"/>
        </pc:sldMkLst>
        <pc:spChg chg="mod">
          <ac:chgData name="정근채" userId="bf3f9740-ba12-4a95-bdcd-7a89d0b0b3a3" providerId="ADAL" clId="{0CB7349B-56A4-4A58-9887-6DE98B6EA383}" dt="2020-12-30T02:01:57.584" v="72" actId="20577"/>
          <ac:spMkLst>
            <pc:docMk/>
            <pc:sldMk cId="2045391402" sldId="288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0CB7349B-56A4-4A58-9887-6DE98B6EA383}" dt="2020-12-30T02:02:02.124" v="78" actId="20577"/>
        <pc:sldMkLst>
          <pc:docMk/>
          <pc:sldMk cId="2970150633" sldId="289"/>
        </pc:sldMkLst>
        <pc:spChg chg="mod">
          <ac:chgData name="정근채" userId="bf3f9740-ba12-4a95-bdcd-7a89d0b0b3a3" providerId="ADAL" clId="{0CB7349B-56A4-4A58-9887-6DE98B6EA383}" dt="2020-12-30T02:02:02.124" v="78" actId="20577"/>
          <ac:spMkLst>
            <pc:docMk/>
            <pc:sldMk cId="2970150633" sldId="289"/>
            <ac:spMk id="2" creationId="{00000000-0000-0000-0000-000000000000}"/>
          </ac:spMkLst>
        </pc:spChg>
        <pc:spChg chg="add del">
          <ac:chgData name="정근채" userId="bf3f9740-ba12-4a95-bdcd-7a89d0b0b3a3" providerId="ADAL" clId="{0CB7349B-56A4-4A58-9887-6DE98B6EA383}" dt="2020-12-30T01:55:35.047" v="27" actId="22"/>
          <ac:spMkLst>
            <pc:docMk/>
            <pc:sldMk cId="2970150633" sldId="289"/>
            <ac:spMk id="7" creationId="{1B3576E2-7B35-49C3-9056-68CAC9484331}"/>
          </ac:spMkLst>
        </pc:spChg>
        <pc:spChg chg="add mod">
          <ac:chgData name="정근채" userId="bf3f9740-ba12-4a95-bdcd-7a89d0b0b3a3" providerId="ADAL" clId="{0CB7349B-56A4-4A58-9887-6DE98B6EA383}" dt="2020-12-30T01:56:18.229" v="55" actId="14100"/>
          <ac:spMkLst>
            <pc:docMk/>
            <pc:sldMk cId="2970150633" sldId="289"/>
            <ac:spMk id="9" creationId="{8F3AE76B-6A03-4FD9-A803-0AEEFC1D8F30}"/>
          </ac:spMkLst>
        </pc:spChg>
        <pc:spChg chg="add mod">
          <ac:chgData name="정근채" userId="bf3f9740-ba12-4a95-bdcd-7a89d0b0b3a3" providerId="ADAL" clId="{0CB7349B-56A4-4A58-9887-6DE98B6EA383}" dt="2020-12-30T01:56:27.811" v="61"/>
          <ac:spMkLst>
            <pc:docMk/>
            <pc:sldMk cId="2970150633" sldId="289"/>
            <ac:spMk id="12" creationId="{E81DEFAD-5701-48C8-B2BD-F3344390E155}"/>
          </ac:spMkLst>
        </pc:spChg>
        <pc:spChg chg="add mod">
          <ac:chgData name="정근채" userId="bf3f9740-ba12-4a95-bdcd-7a89d0b0b3a3" providerId="ADAL" clId="{0CB7349B-56A4-4A58-9887-6DE98B6EA383}" dt="2020-12-30T01:56:33.616" v="66"/>
          <ac:spMkLst>
            <pc:docMk/>
            <pc:sldMk cId="2970150633" sldId="289"/>
            <ac:spMk id="13" creationId="{48A0EC9E-93F2-4160-8D9B-6A90C2BDFFC8}"/>
          </ac:spMkLst>
        </pc:spChg>
        <pc:cxnChg chg="add mod">
          <ac:chgData name="정근채" userId="bf3f9740-ba12-4a95-bdcd-7a89d0b0b3a3" providerId="ADAL" clId="{0CB7349B-56A4-4A58-9887-6DE98B6EA383}" dt="2020-12-30T01:56:06.280" v="38" actId="1036"/>
          <ac:cxnSpMkLst>
            <pc:docMk/>
            <pc:sldMk cId="2970150633" sldId="289"/>
            <ac:cxnSpMk id="10" creationId="{9A7DD802-5471-4A20-B5E1-54F4BCA450EA}"/>
          </ac:cxnSpMkLst>
        </pc:cxnChg>
      </pc:sldChg>
      <pc:sldChg chg="modSp mod">
        <pc:chgData name="정근채" userId="bf3f9740-ba12-4a95-bdcd-7a89d0b0b3a3" providerId="ADAL" clId="{0CB7349B-56A4-4A58-9887-6DE98B6EA383}" dt="2020-12-30T02:02:24.520" v="95" actId="20577"/>
        <pc:sldMkLst>
          <pc:docMk/>
          <pc:sldMk cId="1959410392" sldId="290"/>
        </pc:sldMkLst>
        <pc:spChg chg="mod">
          <ac:chgData name="정근채" userId="bf3f9740-ba12-4a95-bdcd-7a89d0b0b3a3" providerId="ADAL" clId="{0CB7349B-56A4-4A58-9887-6DE98B6EA383}" dt="2020-12-30T02:02:24.520" v="95" actId="20577"/>
          <ac:spMkLst>
            <pc:docMk/>
            <pc:sldMk cId="1959410392" sldId="290"/>
            <ac:spMk id="2" creationId="{00000000-0000-0000-0000-000000000000}"/>
          </ac:spMkLst>
        </pc:spChg>
      </pc:sldChg>
      <pc:sldChg chg="addSp delSp modSp mod">
        <pc:chgData name="정근채" userId="bf3f9740-ba12-4a95-bdcd-7a89d0b0b3a3" providerId="ADAL" clId="{0CB7349B-56A4-4A58-9887-6DE98B6EA383}" dt="2020-12-30T02:18:31.996" v="224" actId="478"/>
        <pc:sldMkLst>
          <pc:docMk/>
          <pc:sldMk cId="2468699984" sldId="291"/>
        </pc:sldMkLst>
        <pc:spChg chg="mod">
          <ac:chgData name="정근채" userId="bf3f9740-ba12-4a95-bdcd-7a89d0b0b3a3" providerId="ADAL" clId="{0CB7349B-56A4-4A58-9887-6DE98B6EA383}" dt="2020-12-30T02:02:28.813" v="102" actId="20577"/>
          <ac:spMkLst>
            <pc:docMk/>
            <pc:sldMk cId="2468699984" sldId="291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2:18:26.473" v="222" actId="207"/>
          <ac:spMkLst>
            <pc:docMk/>
            <pc:sldMk cId="2468699984" sldId="291"/>
            <ac:spMk id="14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2:18:29.211" v="223" actId="207"/>
          <ac:spMkLst>
            <pc:docMk/>
            <pc:sldMk cId="2468699984" sldId="291"/>
            <ac:spMk id="15" creationId="{00000000-0000-0000-0000-000000000000}"/>
          </ac:spMkLst>
        </pc:spChg>
        <pc:spChg chg="add del">
          <ac:chgData name="정근채" userId="bf3f9740-ba12-4a95-bdcd-7a89d0b0b3a3" providerId="ADAL" clId="{0CB7349B-56A4-4A58-9887-6DE98B6EA383}" dt="2020-12-30T02:17:13.264" v="190" actId="22"/>
          <ac:spMkLst>
            <pc:docMk/>
            <pc:sldMk cId="2468699984" sldId="291"/>
            <ac:spMk id="22" creationId="{480A0E35-3F29-4F18-8AC5-5E34D36EE289}"/>
          </ac:spMkLst>
        </pc:spChg>
        <pc:spChg chg="add del mod">
          <ac:chgData name="정근채" userId="bf3f9740-ba12-4a95-bdcd-7a89d0b0b3a3" providerId="ADAL" clId="{0CB7349B-56A4-4A58-9887-6DE98B6EA383}" dt="2020-12-30T02:18:31.996" v="224" actId="478"/>
          <ac:spMkLst>
            <pc:docMk/>
            <pc:sldMk cId="2468699984" sldId="291"/>
            <ac:spMk id="23" creationId="{381EA722-B501-4D22-B133-3DB403D9333B}"/>
          </ac:spMkLst>
        </pc:spChg>
      </pc:sldChg>
      <pc:sldChg chg="modSp mod">
        <pc:chgData name="정근채" userId="bf3f9740-ba12-4a95-bdcd-7a89d0b0b3a3" providerId="ADAL" clId="{0CB7349B-56A4-4A58-9887-6DE98B6EA383}" dt="2020-12-30T02:23:44.545" v="280"/>
        <pc:sldMkLst>
          <pc:docMk/>
          <pc:sldMk cId="2142470859" sldId="292"/>
        </pc:sldMkLst>
        <pc:spChg chg="mod">
          <ac:chgData name="정근채" userId="bf3f9740-ba12-4a95-bdcd-7a89d0b0b3a3" providerId="ADAL" clId="{0CB7349B-56A4-4A58-9887-6DE98B6EA383}" dt="2020-12-30T02:02:54.788" v="122" actId="20577"/>
          <ac:spMkLst>
            <pc:docMk/>
            <pc:sldMk cId="2142470859" sldId="292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2:23:44.545" v="280"/>
          <ac:spMkLst>
            <pc:docMk/>
            <pc:sldMk cId="2142470859" sldId="292"/>
            <ac:spMk id="3" creationId="{00000000-0000-0000-0000-000000000000}"/>
          </ac:spMkLst>
        </pc:spChg>
      </pc:sldChg>
      <pc:sldChg chg="addSp delSp modSp mod">
        <pc:chgData name="정근채" userId="bf3f9740-ba12-4a95-bdcd-7a89d0b0b3a3" providerId="ADAL" clId="{0CB7349B-56A4-4A58-9887-6DE98B6EA383}" dt="2020-12-30T02:26:56.687" v="318" actId="208"/>
        <pc:sldMkLst>
          <pc:docMk/>
          <pc:sldMk cId="255421570" sldId="293"/>
        </pc:sldMkLst>
        <pc:spChg chg="mod">
          <ac:chgData name="정근채" userId="bf3f9740-ba12-4a95-bdcd-7a89d0b0b3a3" providerId="ADAL" clId="{0CB7349B-56A4-4A58-9887-6DE98B6EA383}" dt="2020-12-30T02:02:44.754" v="112" actId="20577"/>
          <ac:spMkLst>
            <pc:docMk/>
            <pc:sldMk cId="255421570" sldId="293"/>
            <ac:spMk id="2" creationId="{00000000-0000-0000-0000-000000000000}"/>
          </ac:spMkLst>
        </pc:spChg>
        <pc:spChg chg="add del">
          <ac:chgData name="정근채" userId="bf3f9740-ba12-4a95-bdcd-7a89d0b0b3a3" providerId="ADAL" clId="{0CB7349B-56A4-4A58-9887-6DE98B6EA383}" dt="2020-12-30T02:25:31.912" v="282" actId="22"/>
          <ac:spMkLst>
            <pc:docMk/>
            <pc:sldMk cId="255421570" sldId="293"/>
            <ac:spMk id="14" creationId="{F6894E64-CBB7-4F9F-928E-A55EF382C4E5}"/>
          </ac:spMkLst>
        </pc:spChg>
        <pc:spChg chg="mod">
          <ac:chgData name="정근채" userId="bf3f9740-ba12-4a95-bdcd-7a89d0b0b3a3" providerId="ADAL" clId="{0CB7349B-56A4-4A58-9887-6DE98B6EA383}" dt="2020-12-30T02:26:41.492" v="316"/>
          <ac:spMkLst>
            <pc:docMk/>
            <pc:sldMk cId="255421570" sldId="293"/>
            <ac:spMk id="18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2:25:44.554" v="291" actId="1035"/>
          <ac:spMkLst>
            <pc:docMk/>
            <pc:sldMk cId="255421570" sldId="293"/>
            <ac:spMk id="21" creationId="{EB96E81A-4A14-4CC8-A6EA-D73025E5A4B4}"/>
          </ac:spMkLst>
        </pc:spChg>
        <pc:cxnChg chg="add mod">
          <ac:chgData name="정근채" userId="bf3f9740-ba12-4a95-bdcd-7a89d0b0b3a3" providerId="ADAL" clId="{0CB7349B-56A4-4A58-9887-6DE98B6EA383}" dt="2020-12-30T02:26:56.687" v="318" actId="208"/>
          <ac:cxnSpMkLst>
            <pc:docMk/>
            <pc:sldMk cId="255421570" sldId="293"/>
            <ac:cxnSpMk id="7" creationId="{365B6772-0DB6-4A03-9F2D-D09398621459}"/>
          </ac:cxnSpMkLst>
        </pc:cxnChg>
      </pc:sldChg>
      <pc:sldChg chg="addSp delSp modSp mod">
        <pc:chgData name="정근채" userId="bf3f9740-ba12-4a95-bdcd-7a89d0b0b3a3" providerId="ADAL" clId="{0CB7349B-56A4-4A58-9887-6DE98B6EA383}" dt="2020-12-30T02:31:56.514" v="329" actId="1037"/>
        <pc:sldMkLst>
          <pc:docMk/>
          <pc:sldMk cId="3541361779" sldId="294"/>
        </pc:sldMkLst>
        <pc:spChg chg="mod">
          <ac:chgData name="정근채" userId="bf3f9740-ba12-4a95-bdcd-7a89d0b0b3a3" providerId="ADAL" clId="{0CB7349B-56A4-4A58-9887-6DE98B6EA383}" dt="2020-12-30T02:02:40.654" v="107" actId="20577"/>
          <ac:spMkLst>
            <pc:docMk/>
            <pc:sldMk cId="3541361779" sldId="294"/>
            <ac:spMk id="2" creationId="{00000000-0000-0000-0000-000000000000}"/>
          </ac:spMkLst>
        </pc:spChg>
        <pc:spChg chg="add del mod">
          <ac:chgData name="정근채" userId="bf3f9740-ba12-4a95-bdcd-7a89d0b0b3a3" providerId="ADAL" clId="{0CB7349B-56A4-4A58-9887-6DE98B6EA383}" dt="2020-12-30T02:31:49.414" v="320" actId="478"/>
          <ac:spMkLst>
            <pc:docMk/>
            <pc:sldMk cId="3541361779" sldId="294"/>
            <ac:spMk id="9" creationId="{492C60EF-3E06-4262-B5F0-941378CD30FE}"/>
          </ac:spMkLst>
        </pc:spChg>
        <pc:spChg chg="add mod">
          <ac:chgData name="정근채" userId="bf3f9740-ba12-4a95-bdcd-7a89d0b0b3a3" providerId="ADAL" clId="{0CB7349B-56A4-4A58-9887-6DE98B6EA383}" dt="2020-12-30T02:31:56.514" v="329" actId="1037"/>
          <ac:spMkLst>
            <pc:docMk/>
            <pc:sldMk cId="3541361779" sldId="294"/>
            <ac:spMk id="10" creationId="{20BEE92E-1C4B-4E25-8B51-6DBE41D63EF2}"/>
          </ac:spMkLst>
        </pc:spChg>
      </pc:sldChg>
      <pc:sldChg chg="addSp modSp mod">
        <pc:chgData name="정근채" userId="bf3f9740-ba12-4a95-bdcd-7a89d0b0b3a3" providerId="ADAL" clId="{0CB7349B-56A4-4A58-9887-6DE98B6EA383}" dt="2020-12-30T02:35:38.415" v="372" actId="1076"/>
        <pc:sldMkLst>
          <pc:docMk/>
          <pc:sldMk cId="2303820666" sldId="295"/>
        </pc:sldMkLst>
        <pc:spChg chg="mod">
          <ac:chgData name="정근채" userId="bf3f9740-ba12-4a95-bdcd-7a89d0b0b3a3" providerId="ADAL" clId="{0CB7349B-56A4-4A58-9887-6DE98B6EA383}" dt="2020-12-30T02:03:32.867" v="134" actId="20577"/>
          <ac:spMkLst>
            <pc:docMk/>
            <pc:sldMk cId="2303820666" sldId="295"/>
            <ac:spMk id="2" creationId="{00000000-0000-0000-0000-000000000000}"/>
          </ac:spMkLst>
        </pc:spChg>
        <pc:spChg chg="add mod">
          <ac:chgData name="정근채" userId="bf3f9740-ba12-4a95-bdcd-7a89d0b0b3a3" providerId="ADAL" clId="{0CB7349B-56A4-4A58-9887-6DE98B6EA383}" dt="2020-12-30T02:35:38.415" v="372" actId="1076"/>
          <ac:spMkLst>
            <pc:docMk/>
            <pc:sldMk cId="2303820666" sldId="295"/>
            <ac:spMk id="5" creationId="{DC08FA78-0995-40B6-B490-55B3D99C02F1}"/>
          </ac:spMkLst>
        </pc:spChg>
      </pc:sldChg>
      <pc:sldChg chg="modSp mod">
        <pc:chgData name="정근채" userId="bf3f9740-ba12-4a95-bdcd-7a89d0b0b3a3" providerId="ADAL" clId="{0CB7349B-56A4-4A58-9887-6DE98B6EA383}" dt="2020-12-30T02:52:05.297" v="517" actId="20577"/>
        <pc:sldMkLst>
          <pc:docMk/>
          <pc:sldMk cId="2657706523" sldId="296"/>
        </pc:sldMkLst>
        <pc:spChg chg="mod">
          <ac:chgData name="정근채" userId="bf3f9740-ba12-4a95-bdcd-7a89d0b0b3a3" providerId="ADAL" clId="{0CB7349B-56A4-4A58-9887-6DE98B6EA383}" dt="2020-12-30T02:03:43.901" v="145" actId="20577"/>
          <ac:spMkLst>
            <pc:docMk/>
            <pc:sldMk cId="2657706523" sldId="296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2:52:05.297" v="517" actId="20577"/>
          <ac:spMkLst>
            <pc:docMk/>
            <pc:sldMk cId="2657706523" sldId="296"/>
            <ac:spMk id="47" creationId="{00000000-0000-0000-0000-000000000000}"/>
          </ac:spMkLst>
        </pc:spChg>
      </pc:sldChg>
      <pc:sldChg chg="addSp modSp mod">
        <pc:chgData name="정근채" userId="bf3f9740-ba12-4a95-bdcd-7a89d0b0b3a3" providerId="ADAL" clId="{0CB7349B-56A4-4A58-9887-6DE98B6EA383}" dt="2020-12-30T03:07:02.965" v="609" actId="14100"/>
        <pc:sldMkLst>
          <pc:docMk/>
          <pc:sldMk cId="2841737151" sldId="297"/>
        </pc:sldMkLst>
        <pc:spChg chg="mod">
          <ac:chgData name="정근채" userId="bf3f9740-ba12-4a95-bdcd-7a89d0b0b3a3" providerId="ADAL" clId="{0CB7349B-56A4-4A58-9887-6DE98B6EA383}" dt="2020-12-30T02:04:00.829" v="159" actId="20577"/>
          <ac:spMkLst>
            <pc:docMk/>
            <pc:sldMk cId="2841737151" sldId="297"/>
            <ac:spMk id="2" creationId="{00000000-0000-0000-0000-000000000000}"/>
          </ac:spMkLst>
        </pc:spChg>
        <pc:spChg chg="mod">
          <ac:chgData name="정근채" userId="bf3f9740-ba12-4a95-bdcd-7a89d0b0b3a3" providerId="ADAL" clId="{0CB7349B-56A4-4A58-9887-6DE98B6EA383}" dt="2020-12-30T03:03:25.809" v="602" actId="20577"/>
          <ac:spMkLst>
            <pc:docMk/>
            <pc:sldMk cId="2841737151" sldId="297"/>
            <ac:spMk id="25" creationId="{00000000-0000-0000-0000-000000000000}"/>
          </ac:spMkLst>
        </pc:spChg>
        <pc:cxnChg chg="add">
          <ac:chgData name="정근채" userId="bf3f9740-ba12-4a95-bdcd-7a89d0b0b3a3" providerId="ADAL" clId="{0CB7349B-56A4-4A58-9887-6DE98B6EA383}" dt="2020-12-30T03:04:23.122" v="603" actId="11529"/>
          <ac:cxnSpMkLst>
            <pc:docMk/>
            <pc:sldMk cId="2841737151" sldId="297"/>
            <ac:cxnSpMk id="6" creationId="{9AFC989F-FFA6-4A4D-8294-FF8B306854F2}"/>
          </ac:cxnSpMkLst>
        </pc:cxnChg>
        <pc:cxnChg chg="add">
          <ac:chgData name="정근채" userId="bf3f9740-ba12-4a95-bdcd-7a89d0b0b3a3" providerId="ADAL" clId="{0CB7349B-56A4-4A58-9887-6DE98B6EA383}" dt="2020-12-30T03:04:31.529" v="604" actId="11529"/>
          <ac:cxnSpMkLst>
            <pc:docMk/>
            <pc:sldMk cId="2841737151" sldId="297"/>
            <ac:cxnSpMk id="9" creationId="{534033B7-765F-4985-9B1A-B38A89E35C23}"/>
          </ac:cxnSpMkLst>
        </pc:cxnChg>
        <pc:cxnChg chg="add mod">
          <ac:chgData name="정근채" userId="bf3f9740-ba12-4a95-bdcd-7a89d0b0b3a3" providerId="ADAL" clId="{0CB7349B-56A4-4A58-9887-6DE98B6EA383}" dt="2020-12-30T03:06:51.070" v="607" actId="1582"/>
          <ac:cxnSpMkLst>
            <pc:docMk/>
            <pc:sldMk cId="2841737151" sldId="297"/>
            <ac:cxnSpMk id="21" creationId="{C7C0288E-396F-45F8-A20B-56ED11B26B1C}"/>
          </ac:cxnSpMkLst>
        </pc:cxnChg>
        <pc:cxnChg chg="add mod">
          <ac:chgData name="정근채" userId="bf3f9740-ba12-4a95-bdcd-7a89d0b0b3a3" providerId="ADAL" clId="{0CB7349B-56A4-4A58-9887-6DE98B6EA383}" dt="2020-12-30T03:07:02.965" v="609" actId="14100"/>
          <ac:cxnSpMkLst>
            <pc:docMk/>
            <pc:sldMk cId="2841737151" sldId="297"/>
            <ac:cxnSpMk id="24" creationId="{1C557C30-C522-4644-934C-5D967E86FA83}"/>
          </ac:cxnSpMkLst>
        </pc:cxnChg>
      </pc:sldChg>
    </pc:docChg>
  </pc:docChgLst>
  <pc:docChgLst>
    <pc:chgData name="kcjeong@cbnu.ac.kr" userId="bf3f9740-ba12-4a95-bdcd-7a89d0b0b3a3" providerId="ADAL" clId="{0CB7349B-56A4-4A58-9887-6DE98B6EA383}"/>
    <pc:docChg chg="addSld modSld">
      <pc:chgData name="kcjeong@cbnu.ac.kr" userId="bf3f9740-ba12-4a95-bdcd-7a89d0b0b3a3" providerId="ADAL" clId="{0CB7349B-56A4-4A58-9887-6DE98B6EA383}" dt="2020-11-30T08:19:19.521" v="0"/>
      <pc:docMkLst>
        <pc:docMk/>
      </pc:docMkLst>
      <pc:sldChg chg="add">
        <pc:chgData name="kcjeong@cbnu.ac.kr" userId="bf3f9740-ba12-4a95-bdcd-7a89d0b0b3a3" providerId="ADAL" clId="{0CB7349B-56A4-4A58-9887-6DE98B6EA383}" dt="2020-11-30T08:19:19.521" v="0"/>
        <pc:sldMkLst>
          <pc:docMk/>
          <pc:sldMk cId="2400768863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17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ESTIMATING PROCESS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17.4 Definition of Cost Centers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subdivisions</a:t>
            </a:r>
            <a:r>
              <a:rPr lang="en-US" altLang="ko-KR" sz="1800" dirty="0"/>
              <a:t> (</a:t>
            </a:r>
            <a:r>
              <a:rPr lang="en-US" altLang="ko-KR" sz="1800" dirty="0">
                <a:solidFill>
                  <a:srgbClr val="FF0000"/>
                </a:solidFill>
              </a:rPr>
              <a:t>cost centers</a:t>
            </a:r>
            <a:r>
              <a:rPr lang="en-US" altLang="ko-KR" sz="1800" dirty="0"/>
              <a:t>) into which the project is divided for detailed cost estimation purposes are variously referred to as </a:t>
            </a:r>
            <a:r>
              <a:rPr lang="ko-KR" altLang="en-US" sz="1400" dirty="0">
                <a:solidFill>
                  <a:srgbClr val="0000FF"/>
                </a:solidFill>
              </a:rPr>
              <a:t>비용 센터 동의어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9875" indent="0" defTabSz="457200" latinLnBrk="0">
              <a:lnSpc>
                <a:spcPct val="110000"/>
              </a:lnSpc>
              <a:buNone/>
            </a:pPr>
            <a:r>
              <a:rPr lang="en-US" altLang="ko-KR" sz="1800" dirty="0"/>
              <a:t>1. </a:t>
            </a:r>
            <a:r>
              <a:rPr lang="en-US" altLang="ko-KR" sz="1800" dirty="0">
                <a:solidFill>
                  <a:srgbClr val="FF0000"/>
                </a:solidFill>
              </a:rPr>
              <a:t>Estimating accounts</a:t>
            </a:r>
          </a:p>
          <a:p>
            <a:pPr marL="269875" indent="0" defTabSz="457200" latinLnBrk="0">
              <a:lnSpc>
                <a:spcPct val="110000"/>
              </a:lnSpc>
              <a:buNone/>
            </a:pPr>
            <a:r>
              <a:rPr lang="en-US" altLang="ko-KR" sz="1800" dirty="0"/>
              <a:t>2. </a:t>
            </a:r>
            <a:r>
              <a:rPr lang="en-US" altLang="ko-KR" sz="1800" dirty="0">
                <a:solidFill>
                  <a:srgbClr val="FF0000"/>
                </a:solidFill>
              </a:rPr>
              <a:t>Line items</a:t>
            </a:r>
          </a:p>
          <a:p>
            <a:pPr marL="269875" indent="0" defTabSz="457200" latinLnBrk="0">
              <a:lnSpc>
                <a:spcPct val="110000"/>
              </a:lnSpc>
              <a:buNone/>
            </a:pPr>
            <a:r>
              <a:rPr lang="en-US" altLang="ko-KR" sz="1800" dirty="0"/>
              <a:t>3. </a:t>
            </a:r>
            <a:r>
              <a:rPr lang="en-US" altLang="ko-KR" sz="1800" dirty="0">
                <a:solidFill>
                  <a:srgbClr val="FF0000"/>
                </a:solidFill>
              </a:rPr>
              <a:t>Cost accounts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공사가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시작된 이후 관리 목적으로 사용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비용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센터라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할 수 없음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69875" indent="0" defTabSz="457200" latinLnBrk="0">
              <a:lnSpc>
                <a:spcPct val="110000"/>
              </a:lnSpc>
              <a:buNone/>
            </a:pPr>
            <a:r>
              <a:rPr lang="en-US" altLang="ko-KR" sz="1800" dirty="0"/>
              <a:t>4. </a:t>
            </a:r>
            <a:r>
              <a:rPr lang="en-US" altLang="ko-KR" sz="1800" dirty="0">
                <a:solidFill>
                  <a:srgbClr val="FF0000"/>
                </a:solidFill>
              </a:rPr>
              <a:t>Work packages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원가관리와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일정관리를 위해 사용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17.5 Quantity Takeoff (1/4)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development of the quantities of work to be placed in appropriate units (e.g., square feet cubic yards, etc.) is referred to as the </a:t>
            </a:r>
            <a:r>
              <a:rPr lang="en-US" altLang="ko-KR" sz="1800" dirty="0">
                <a:solidFill>
                  <a:srgbClr val="FF0000"/>
                </a:solidFill>
              </a:rPr>
              <a:t>quantity takeoff</a:t>
            </a:r>
            <a:r>
              <a:rPr lang="en-US" altLang="ko-KR" sz="1800" dirty="0"/>
              <a:t> or </a:t>
            </a:r>
            <a:r>
              <a:rPr lang="en-US" altLang="ko-KR" sz="1800" dirty="0">
                <a:solidFill>
                  <a:srgbClr val="FF0000"/>
                </a:solidFill>
              </a:rPr>
              <a:t>quantity surveying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수량 조사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특정 물량 단위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(ft</a:t>
            </a:r>
            <a:r>
              <a:rPr lang="en-US" altLang="ko-KR" sz="14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yard</a:t>
            </a:r>
            <a:r>
              <a:rPr lang="en-US" altLang="ko-KR" sz="14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로 표현된 작업 물량 산출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first step</a:t>
            </a:r>
            <a:r>
              <a:rPr lang="en-US" altLang="ko-KR" sz="1800" dirty="0"/>
              <a:t> in the quantity takeoff procedure is to </a:t>
            </a:r>
            <a:r>
              <a:rPr lang="en-US" altLang="ko-KR" sz="1800" dirty="0">
                <a:solidFill>
                  <a:srgbClr val="FF0000"/>
                </a:solidFill>
              </a:rPr>
              <a:t>identify the materials required</a:t>
            </a:r>
            <a:r>
              <a:rPr lang="en-US" altLang="ko-KR" sz="1800" dirty="0"/>
              <a:t> by each estimating account or work package.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작업 물량 산출은 자재 소요량 파악으로부터 시작</a:t>
            </a:r>
            <a:endParaRPr lang="en-US" altLang="ko-KR" sz="1800" dirty="0"/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14247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17.5 Quantity Takeoff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4098" name="Picture 2" descr="C:\Users\SOO\Desktop\CM\그림\c17\c17\c17f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42" y="1751166"/>
            <a:ext cx="5816115" cy="376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579384" y="5921363"/>
            <a:ext cx="674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17.4 Small wall construction (CMU is concrete masonry unit)  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820409" y="3429000"/>
            <a:ext cx="531850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580862" y="3484145"/>
            <a:ext cx="901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Materials</a:t>
            </a: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</a:rPr>
              <a:t>자재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490306" y="2497796"/>
            <a:ext cx="592596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90306" y="4675111"/>
            <a:ext cx="592596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424223" y="2582995"/>
            <a:ext cx="1066083" cy="1124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>
            <a:endCxn id="7" idx="1"/>
          </p:cNvCxnSpPr>
          <p:nvPr/>
        </p:nvCxnSpPr>
        <p:spPr>
          <a:xfrm flipV="1">
            <a:off x="2399634" y="3514199"/>
            <a:ext cx="1420775" cy="1828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>
            <a:endCxn id="12" idx="1"/>
          </p:cNvCxnSpPr>
          <p:nvPr/>
        </p:nvCxnSpPr>
        <p:spPr>
          <a:xfrm>
            <a:off x="2424223" y="3697021"/>
            <a:ext cx="1066083" cy="10632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5728679" y="1547009"/>
            <a:ext cx="2783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설계도로부터 필요한 자재 물량  산출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629953" y="3212222"/>
            <a:ext cx="9190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FF0000"/>
                </a:solidFill>
              </a:rPr>
              <a:t>시멘트 벽돌</a:t>
            </a:r>
            <a:endParaRPr lang="en-US" altLang="ko-KR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22169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17.5 Quantity Takeoff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29" y="155943"/>
            <a:ext cx="4978362" cy="6565533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5852972" y="1555875"/>
            <a:ext cx="576182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852972" y="2222182"/>
            <a:ext cx="342265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5852972" y="2427746"/>
            <a:ext cx="342265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5852972" y="2633310"/>
            <a:ext cx="342265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5852972" y="5851429"/>
            <a:ext cx="576182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90484" y="123052"/>
            <a:ext cx="644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자재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308621" y="123052"/>
            <a:ext cx="691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소요량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555584" y="123052"/>
            <a:ext cx="644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과업 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6E81A-4A14-4CC8-A6EA-D73025E5A4B4}"/>
              </a:ext>
            </a:extLst>
          </p:cNvPr>
          <p:cNvSpPr txBox="1"/>
          <p:nvPr/>
        </p:nvSpPr>
        <p:spPr>
          <a:xfrm>
            <a:off x="3056784" y="330404"/>
            <a:ext cx="10041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비용 센터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65B6772-0DB6-4A03-9F2D-D09398621459}"/>
              </a:ext>
            </a:extLst>
          </p:cNvPr>
          <p:cNvCxnSpPr/>
          <p:nvPr/>
        </p:nvCxnSpPr>
        <p:spPr>
          <a:xfrm flipH="1">
            <a:off x="3894667" y="243840"/>
            <a:ext cx="819573" cy="162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2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12980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17.5 Quantity Takeoff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940" y="1785768"/>
            <a:ext cx="6160119" cy="4753146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4353425" y="2978860"/>
            <a:ext cx="264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60</a:t>
            </a:r>
            <a:r>
              <a:rPr lang="ko-KR" altLang="en-US" sz="1200" b="1" dirty="0">
                <a:solidFill>
                  <a:srgbClr val="FF0000"/>
                </a:solidFill>
              </a:rPr>
              <a:t>개중 </a:t>
            </a:r>
            <a:r>
              <a:rPr lang="en-US" altLang="ko-KR" sz="1200" b="1" dirty="0">
                <a:solidFill>
                  <a:srgbClr val="FF0000"/>
                </a:solidFill>
              </a:rPr>
              <a:t>10% </a:t>
            </a:r>
            <a:r>
              <a:rPr lang="ko-KR" altLang="en-US" sz="1200" b="1" dirty="0">
                <a:solidFill>
                  <a:srgbClr val="FF0000"/>
                </a:solidFill>
              </a:rPr>
              <a:t>낭비 </a:t>
            </a:r>
            <a:r>
              <a:rPr lang="en-US" altLang="ko-KR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 54</a:t>
            </a:r>
            <a:r>
              <a:rPr lang="ko-KR" altLang="en-US" sz="1200" b="1" dirty="0">
                <a:solidFill>
                  <a:srgbClr val="FF0000"/>
                </a:solidFill>
                <a:sym typeface="Wingdings" panose="05000000000000000000" pitchFamily="2" charset="2"/>
              </a:rPr>
              <a:t>개 유효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197481" y="1771592"/>
            <a:ext cx="264268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b="1" dirty="0" err="1">
                <a:solidFill>
                  <a:srgbClr val="FF0000"/>
                </a:solidFill>
              </a:rPr>
              <a:t>여유율</a:t>
            </a:r>
            <a:r>
              <a:rPr lang="ko-KR" altLang="en-US" sz="1200" b="1" dirty="0" err="1">
                <a:solidFill>
                  <a:srgbClr val="0000FF"/>
                </a:solidFill>
              </a:rPr>
              <a:t>을</a:t>
            </a:r>
            <a:r>
              <a:rPr lang="en-US" altLang="ko-KR" sz="1200" b="1" dirty="0">
                <a:solidFill>
                  <a:srgbClr val="0000FF"/>
                </a:solidFill>
              </a:rPr>
              <a:t> </a:t>
            </a:r>
            <a:r>
              <a:rPr lang="ko-KR" altLang="en-US" sz="1200" b="1" dirty="0">
                <a:solidFill>
                  <a:srgbClr val="0000FF"/>
                </a:solidFill>
              </a:rPr>
              <a:t>감안하여 소요량 산정</a:t>
            </a:r>
            <a:endParaRPr lang="en-US" altLang="ko-KR" sz="12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(</a:t>
            </a:r>
            <a:r>
              <a:rPr lang="ko-KR" altLang="en-US" sz="1000" b="1" dirty="0">
                <a:solidFill>
                  <a:srgbClr val="FF0000"/>
                </a:solidFill>
              </a:rPr>
              <a:t>공사 중 파손되어 못 쓰는 양 포함</a:t>
            </a:r>
            <a:r>
              <a:rPr lang="en-US" altLang="ko-KR" sz="1000" b="1" dirty="0">
                <a:solidFill>
                  <a:srgbClr val="FF0000"/>
                </a:solidFill>
              </a:rPr>
              <a:t>)</a:t>
            </a:r>
            <a:endParaRPr lang="en-US" altLang="ko-KR" sz="7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62473" y="2978860"/>
            <a:ext cx="1147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Recap Sheet</a:t>
            </a:r>
            <a:endParaRPr lang="en-US" altLang="ko-KR" sz="1050" b="1" dirty="0">
              <a:solidFill>
                <a:srgbClr val="FF0000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183873" y="2762935"/>
            <a:ext cx="2065623" cy="217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id="{20BEE92E-1C4B-4E25-8B51-6DBE41D63EF2}"/>
              </a:ext>
            </a:extLst>
          </p:cNvPr>
          <p:cNvSpPr/>
          <p:nvPr/>
        </p:nvSpPr>
        <p:spPr>
          <a:xfrm>
            <a:off x="5189593" y="2232734"/>
            <a:ext cx="493236" cy="2170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36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17.6 Methods of Detailed Cost Determination (1/2)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The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two methods of cost determination</a:t>
            </a:r>
            <a:r>
              <a:rPr lang="en-US" altLang="ko-KR" sz="1800" dirty="0">
                <a:sym typeface="Wingdings" panose="05000000000000000000" pitchFamily="2" charset="2"/>
              </a:rPr>
              <a:t> most frequently used: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두가지 비용 추정 방법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9875" lvl="0" indent="0" defTabSz="457200" latinLnBrk="0">
              <a:lnSpc>
                <a:spcPct val="110000"/>
              </a:lnSpc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(a) unit pricing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공종에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대한 단가 개념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9875" lvl="0" indent="0" defTabSz="457200" latinLnBrk="0">
              <a:lnSpc>
                <a:spcPct val="110000"/>
              </a:lnSpc>
              <a:buNone/>
            </a:pPr>
            <a:r>
              <a:rPr lang="en-US" altLang="ko-KR" sz="1800" dirty="0">
                <a:sym typeface="Wingdings" panose="05000000000000000000" pitchFamily="2" charset="2"/>
              </a:rPr>
              <a:t>(b) resource enumeration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소요되는 자원을 일일이 계산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lvl="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Quantity take off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물량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en-US" altLang="ko-KR" sz="14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prstClr val="black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800" dirty="0">
                <a:solidFill>
                  <a:srgbClr val="0000FF"/>
                </a:solidFill>
                <a:sym typeface="Symbol" panose="05050102010706020507" pitchFamily="18" charset="2"/>
              </a:rPr>
              <a:t>Unit price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단가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r>
              <a:rPr lang="en-US" altLang="ko-KR" sz="1800" dirty="0">
                <a:solidFill>
                  <a:prstClr val="black"/>
                </a:solidFill>
                <a:sym typeface="Symbol" panose="05050102010706020507" pitchFamily="18" charset="2"/>
              </a:rPr>
              <a:t> = Estimate</a:t>
            </a:r>
            <a:r>
              <a:rPr lang="en-US" altLang="ko-KR" sz="1400" dirty="0">
                <a:solidFill>
                  <a:prstClr val="black"/>
                </a:solidFill>
                <a:sym typeface="Symbol" panose="05050102010706020507" pitchFamily="18" charset="2"/>
              </a:rPr>
              <a:t>(</a:t>
            </a:r>
            <a:r>
              <a:rPr lang="ko-KR" altLang="en-US" sz="1400" dirty="0">
                <a:solidFill>
                  <a:prstClr val="black"/>
                </a:solidFill>
                <a:sym typeface="Symbol" panose="05050102010706020507" pitchFamily="18" charset="2"/>
              </a:rPr>
              <a:t>견적</a:t>
            </a:r>
            <a:r>
              <a:rPr lang="en-US" altLang="ko-KR" sz="1400" dirty="0">
                <a:solidFill>
                  <a:prstClr val="black"/>
                </a:solidFill>
                <a:sym typeface="Symbol" panose="05050102010706020507" pitchFamily="18" charset="2"/>
              </a:rPr>
              <a:t>)</a:t>
            </a:r>
            <a:r>
              <a:rPr lang="en-US" altLang="ko-KR" sz="1800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100 lineal feet</a:t>
            </a: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prstClr val="black"/>
                </a:solidFill>
                <a:sym typeface="Symbol" panose="05050102010706020507" pitchFamily="18" charset="2"/>
              </a:rPr>
              <a:t> </a:t>
            </a:r>
            <a:r>
              <a:rPr lang="en-US" altLang="ko-KR" sz="1800" dirty="0">
                <a:solidFill>
                  <a:srgbClr val="0000FF"/>
                </a:solidFill>
                <a:sym typeface="Symbol" panose="05050102010706020507" pitchFamily="18" charset="2"/>
              </a:rPr>
              <a:t>$65/lineal feet</a:t>
            </a:r>
            <a:r>
              <a:rPr lang="en-US" altLang="ko-KR" sz="1800" dirty="0">
                <a:solidFill>
                  <a:prstClr val="black"/>
                </a:solidFill>
                <a:sym typeface="Symbol" panose="05050102010706020507" pitchFamily="18" charset="2"/>
              </a:rPr>
              <a:t> = $6,500</a:t>
            </a:r>
          </a:p>
          <a:p>
            <a:pPr marL="285750" lvl="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제공 기관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9875" lvl="0" indent="0" defTabSz="457200" latinLnBrk="0">
              <a:lnSpc>
                <a:spcPct val="110000"/>
              </a:lnSpc>
              <a:buNone/>
            </a:pP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1.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R. S. Means </a:t>
            </a: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Company’s Building Construction Cost Data</a:t>
            </a:r>
          </a:p>
          <a:p>
            <a:pPr marL="269875" lvl="0" indent="0" defTabSz="457200" latinLnBrk="0">
              <a:lnSpc>
                <a:spcPct val="110000"/>
              </a:lnSpc>
              <a:buNone/>
            </a:pP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2. R. Walker’s Building Estimator’s Reference Book</a:t>
            </a:r>
          </a:p>
          <a:p>
            <a:pPr marL="269875" lvl="0" indent="0" defTabSz="457200" latinLnBrk="0">
              <a:lnSpc>
                <a:spcPct val="110000"/>
              </a:lnSpc>
              <a:buNone/>
            </a:pPr>
            <a:r>
              <a:rPr lang="en-US" altLang="ko-KR" sz="1800" dirty="0">
                <a:solidFill>
                  <a:prstClr val="black"/>
                </a:solidFill>
                <a:sym typeface="Wingdings" panose="05000000000000000000" pitchFamily="2" charset="2"/>
              </a:rPr>
              <a:t>3. Richardson Construction Estimating Standards</a:t>
            </a:r>
          </a:p>
          <a:p>
            <a:pPr marL="269875" indent="0" defTabSz="457200" latinLnBrk="0">
              <a:lnSpc>
                <a:spcPct val="110000"/>
              </a:lnSpc>
              <a:buNone/>
            </a:pP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412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17.6 Methods of Detailed Cost Determination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5122" name="Picture 2" descr="C:\Users\SOO\Desktop\CM\그림\c17\c17\c17f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29" y="1544271"/>
            <a:ext cx="5190505" cy="47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733337" y="6254517"/>
            <a:ext cx="6439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17.7 Line item cost development using R. S. Means data.  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3284680" y="3350662"/>
            <a:ext cx="6751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(24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시간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)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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343992" y="3466126"/>
            <a:ext cx="6158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(8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시간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)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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18861" y="3350662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=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118861" y="3466126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=</a:t>
            </a:r>
            <a:endParaRPr lang="ko-KR" altLang="en-US" sz="800" b="1" dirty="0">
              <a:latin typeface="+mn-ea"/>
            </a:endParaRPr>
          </a:p>
        </p:txBody>
      </p:sp>
      <p:cxnSp>
        <p:nvCxnSpPr>
          <p:cNvPr id="6" name="직선 연결선 5"/>
          <p:cNvCxnSpPr/>
          <p:nvPr/>
        </p:nvCxnSpPr>
        <p:spPr>
          <a:xfrm flipH="1">
            <a:off x="4572000" y="3681570"/>
            <a:ext cx="381000" cy="167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611664" y="3736926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190</a:t>
            </a:r>
            <a:endParaRPr lang="ko-KR" altLang="en-US" sz="800" b="1" dirty="0">
              <a:latin typeface="+mn-ea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>
            <a:off x="4862623" y="2105247"/>
            <a:ext cx="35442" cy="1576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5599744" y="3681570"/>
            <a:ext cx="381000" cy="167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5639408" y="3736926"/>
            <a:ext cx="362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190</a:t>
            </a:r>
            <a:endParaRPr lang="ko-KR" altLang="en-US" sz="800" b="1" dirty="0">
              <a:latin typeface="+mn-ea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4985863" y="2105247"/>
            <a:ext cx="925839" cy="1552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모서리가 둥근 직사각형 19"/>
          <p:cNvSpPr/>
          <p:nvPr/>
        </p:nvSpPr>
        <p:spPr>
          <a:xfrm>
            <a:off x="4323907" y="3643424"/>
            <a:ext cx="661956" cy="283535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>
            <a:stCxn id="20" idx="3"/>
          </p:cNvCxnSpPr>
          <p:nvPr/>
        </p:nvCxnSpPr>
        <p:spPr>
          <a:xfrm flipV="1">
            <a:off x="4985863" y="2143704"/>
            <a:ext cx="1134083" cy="164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5340536" y="3636336"/>
            <a:ext cx="1165028" cy="283535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>
            <a:stCxn id="23" idx="3"/>
          </p:cNvCxnSpPr>
          <p:nvPr/>
        </p:nvCxnSpPr>
        <p:spPr>
          <a:xfrm flipV="1">
            <a:off x="6505564" y="2147778"/>
            <a:ext cx="476483" cy="16303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99744" y="2013099"/>
            <a:ext cx="255251" cy="130606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6025183" y="2013099"/>
            <a:ext cx="255251" cy="130606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5684855" y="1942214"/>
            <a:ext cx="545804" cy="130535"/>
            <a:chOff x="8626549" y="1772094"/>
            <a:chExt cx="545804" cy="545804"/>
          </a:xfrm>
        </p:grpSpPr>
        <p:sp>
          <p:nvSpPr>
            <p:cNvPr id="32" name="원호 31"/>
            <p:cNvSpPr/>
            <p:nvPr/>
          </p:nvSpPr>
          <p:spPr>
            <a:xfrm>
              <a:off x="8626549" y="1772094"/>
              <a:ext cx="545804" cy="54580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원호 33"/>
            <p:cNvSpPr/>
            <p:nvPr/>
          </p:nvSpPr>
          <p:spPr>
            <a:xfrm flipH="1">
              <a:off x="8626549" y="1772094"/>
              <a:ext cx="545804" cy="54580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6139214" y="1834143"/>
            <a:ext cx="2584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+</a:t>
            </a:r>
            <a:endParaRPr lang="ko-KR" altLang="en-US" sz="800" b="1" dirty="0">
              <a:latin typeface="+mn-ea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6059554" y="1903519"/>
            <a:ext cx="449184" cy="107489"/>
            <a:chOff x="8626549" y="1772094"/>
            <a:chExt cx="549689" cy="679137"/>
          </a:xfrm>
        </p:grpSpPr>
        <p:sp>
          <p:nvSpPr>
            <p:cNvPr id="38" name="원호 37"/>
            <p:cNvSpPr/>
            <p:nvPr/>
          </p:nvSpPr>
          <p:spPr>
            <a:xfrm>
              <a:off x="8899450" y="1772100"/>
              <a:ext cx="276788" cy="679131"/>
            </a:xfrm>
            <a:custGeom>
              <a:avLst/>
              <a:gdLst>
                <a:gd name="connsiteX0" fmla="*/ 223005 w 446010"/>
                <a:gd name="connsiteY0" fmla="*/ 0 h 130535"/>
                <a:gd name="connsiteX1" fmla="*/ 446010 w 446010"/>
                <a:gd name="connsiteY1" fmla="*/ 65268 h 130535"/>
                <a:gd name="connsiteX2" fmla="*/ 223005 w 446010"/>
                <a:gd name="connsiteY2" fmla="*/ 65268 h 130535"/>
                <a:gd name="connsiteX3" fmla="*/ 223005 w 446010"/>
                <a:gd name="connsiteY3" fmla="*/ 0 h 130535"/>
                <a:gd name="connsiteX0" fmla="*/ 223005 w 446010"/>
                <a:gd name="connsiteY0" fmla="*/ 0 h 130535"/>
                <a:gd name="connsiteX1" fmla="*/ 446010 w 446010"/>
                <a:gd name="connsiteY1" fmla="*/ 65268 h 130535"/>
                <a:gd name="connsiteX0" fmla="*/ 0 w 254755"/>
                <a:gd name="connsiteY0" fmla="*/ 0 h 173218"/>
                <a:gd name="connsiteX1" fmla="*/ 223005 w 254755"/>
                <a:gd name="connsiteY1" fmla="*/ 65268 h 173218"/>
                <a:gd name="connsiteX2" fmla="*/ 0 w 254755"/>
                <a:gd name="connsiteY2" fmla="*/ 65268 h 173218"/>
                <a:gd name="connsiteX3" fmla="*/ 0 w 254755"/>
                <a:gd name="connsiteY3" fmla="*/ 0 h 173218"/>
                <a:gd name="connsiteX0" fmla="*/ 0 w 254755"/>
                <a:gd name="connsiteY0" fmla="*/ 0 h 173218"/>
                <a:gd name="connsiteX1" fmla="*/ 254755 w 254755"/>
                <a:gd name="connsiteY1" fmla="*/ 173218 h 173218"/>
                <a:gd name="connsiteX0" fmla="*/ 0 w 251580"/>
                <a:gd name="connsiteY0" fmla="*/ 0 h 131943"/>
                <a:gd name="connsiteX1" fmla="*/ 223005 w 251580"/>
                <a:gd name="connsiteY1" fmla="*/ 65268 h 131943"/>
                <a:gd name="connsiteX2" fmla="*/ 0 w 251580"/>
                <a:gd name="connsiteY2" fmla="*/ 65268 h 131943"/>
                <a:gd name="connsiteX3" fmla="*/ 0 w 251580"/>
                <a:gd name="connsiteY3" fmla="*/ 0 h 131943"/>
                <a:gd name="connsiteX0" fmla="*/ 0 w 251580"/>
                <a:gd name="connsiteY0" fmla="*/ 0 h 131943"/>
                <a:gd name="connsiteX1" fmla="*/ 251580 w 251580"/>
                <a:gd name="connsiteY1" fmla="*/ 131943 h 131943"/>
                <a:gd name="connsiteX0" fmla="*/ 0 w 235705"/>
                <a:gd name="connsiteY0" fmla="*/ 0 h 119243"/>
                <a:gd name="connsiteX1" fmla="*/ 223005 w 235705"/>
                <a:gd name="connsiteY1" fmla="*/ 65268 h 119243"/>
                <a:gd name="connsiteX2" fmla="*/ 0 w 235705"/>
                <a:gd name="connsiteY2" fmla="*/ 65268 h 119243"/>
                <a:gd name="connsiteX3" fmla="*/ 0 w 235705"/>
                <a:gd name="connsiteY3" fmla="*/ 0 h 119243"/>
                <a:gd name="connsiteX0" fmla="*/ 0 w 235705"/>
                <a:gd name="connsiteY0" fmla="*/ 0 h 119243"/>
                <a:gd name="connsiteX1" fmla="*/ 235705 w 235705"/>
                <a:gd name="connsiteY1" fmla="*/ 119243 h 119243"/>
                <a:gd name="connsiteX0" fmla="*/ 0 w 226180"/>
                <a:gd name="connsiteY0" fmla="*/ 0 h 162422"/>
                <a:gd name="connsiteX1" fmla="*/ 223005 w 226180"/>
                <a:gd name="connsiteY1" fmla="*/ 65268 h 162422"/>
                <a:gd name="connsiteX2" fmla="*/ 0 w 226180"/>
                <a:gd name="connsiteY2" fmla="*/ 65268 h 162422"/>
                <a:gd name="connsiteX3" fmla="*/ 0 w 226180"/>
                <a:gd name="connsiteY3" fmla="*/ 0 h 162422"/>
                <a:gd name="connsiteX0" fmla="*/ 0 w 226180"/>
                <a:gd name="connsiteY0" fmla="*/ 0 h 162422"/>
                <a:gd name="connsiteX1" fmla="*/ 226180 w 226180"/>
                <a:gd name="connsiteY1" fmla="*/ 162422 h 16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180" h="162422" stroke="0" extrusionOk="0">
                  <a:moveTo>
                    <a:pt x="0" y="0"/>
                  </a:moveTo>
                  <a:cubicBezTo>
                    <a:pt x="123162" y="0"/>
                    <a:pt x="223005" y="29221"/>
                    <a:pt x="223005" y="65268"/>
                  </a:cubicBezTo>
                  <a:lnTo>
                    <a:pt x="0" y="65268"/>
                  </a:lnTo>
                  <a:lnTo>
                    <a:pt x="0" y="0"/>
                  </a:lnTo>
                  <a:close/>
                </a:path>
                <a:path w="226180" h="162422" fill="none">
                  <a:moveTo>
                    <a:pt x="0" y="0"/>
                  </a:moveTo>
                  <a:cubicBezTo>
                    <a:pt x="123162" y="0"/>
                    <a:pt x="226180" y="126375"/>
                    <a:pt x="226180" y="162422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원호 38"/>
            <p:cNvSpPr/>
            <p:nvPr/>
          </p:nvSpPr>
          <p:spPr>
            <a:xfrm flipH="1">
              <a:off x="8626549" y="1772094"/>
              <a:ext cx="545804" cy="54580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5890423" y="3657556"/>
            <a:ext cx="6655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+2.64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1.1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702235" y="1378076"/>
            <a:ext cx="8739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800" b="1" dirty="0" err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자재비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+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인건비</a:t>
            </a:r>
            <a:endParaRPr lang="ko-KR" altLang="en-US" sz="800" b="1" dirty="0">
              <a:latin typeface="+mn-ea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6496298" y="1351410"/>
            <a:ext cx="230734" cy="97965"/>
            <a:chOff x="8626549" y="1772094"/>
            <a:chExt cx="549689" cy="679137"/>
          </a:xfrm>
        </p:grpSpPr>
        <p:sp>
          <p:nvSpPr>
            <p:cNvPr id="51" name="원호 37"/>
            <p:cNvSpPr/>
            <p:nvPr/>
          </p:nvSpPr>
          <p:spPr>
            <a:xfrm>
              <a:off x="8899450" y="1772100"/>
              <a:ext cx="276788" cy="679131"/>
            </a:xfrm>
            <a:custGeom>
              <a:avLst/>
              <a:gdLst>
                <a:gd name="connsiteX0" fmla="*/ 223005 w 446010"/>
                <a:gd name="connsiteY0" fmla="*/ 0 h 130535"/>
                <a:gd name="connsiteX1" fmla="*/ 446010 w 446010"/>
                <a:gd name="connsiteY1" fmla="*/ 65268 h 130535"/>
                <a:gd name="connsiteX2" fmla="*/ 223005 w 446010"/>
                <a:gd name="connsiteY2" fmla="*/ 65268 h 130535"/>
                <a:gd name="connsiteX3" fmla="*/ 223005 w 446010"/>
                <a:gd name="connsiteY3" fmla="*/ 0 h 130535"/>
                <a:gd name="connsiteX0" fmla="*/ 223005 w 446010"/>
                <a:gd name="connsiteY0" fmla="*/ 0 h 130535"/>
                <a:gd name="connsiteX1" fmla="*/ 446010 w 446010"/>
                <a:gd name="connsiteY1" fmla="*/ 65268 h 130535"/>
                <a:gd name="connsiteX0" fmla="*/ 0 w 254755"/>
                <a:gd name="connsiteY0" fmla="*/ 0 h 173218"/>
                <a:gd name="connsiteX1" fmla="*/ 223005 w 254755"/>
                <a:gd name="connsiteY1" fmla="*/ 65268 h 173218"/>
                <a:gd name="connsiteX2" fmla="*/ 0 w 254755"/>
                <a:gd name="connsiteY2" fmla="*/ 65268 h 173218"/>
                <a:gd name="connsiteX3" fmla="*/ 0 w 254755"/>
                <a:gd name="connsiteY3" fmla="*/ 0 h 173218"/>
                <a:gd name="connsiteX0" fmla="*/ 0 w 254755"/>
                <a:gd name="connsiteY0" fmla="*/ 0 h 173218"/>
                <a:gd name="connsiteX1" fmla="*/ 254755 w 254755"/>
                <a:gd name="connsiteY1" fmla="*/ 173218 h 173218"/>
                <a:gd name="connsiteX0" fmla="*/ 0 w 251580"/>
                <a:gd name="connsiteY0" fmla="*/ 0 h 131943"/>
                <a:gd name="connsiteX1" fmla="*/ 223005 w 251580"/>
                <a:gd name="connsiteY1" fmla="*/ 65268 h 131943"/>
                <a:gd name="connsiteX2" fmla="*/ 0 w 251580"/>
                <a:gd name="connsiteY2" fmla="*/ 65268 h 131943"/>
                <a:gd name="connsiteX3" fmla="*/ 0 w 251580"/>
                <a:gd name="connsiteY3" fmla="*/ 0 h 131943"/>
                <a:gd name="connsiteX0" fmla="*/ 0 w 251580"/>
                <a:gd name="connsiteY0" fmla="*/ 0 h 131943"/>
                <a:gd name="connsiteX1" fmla="*/ 251580 w 251580"/>
                <a:gd name="connsiteY1" fmla="*/ 131943 h 131943"/>
                <a:gd name="connsiteX0" fmla="*/ 0 w 235705"/>
                <a:gd name="connsiteY0" fmla="*/ 0 h 119243"/>
                <a:gd name="connsiteX1" fmla="*/ 223005 w 235705"/>
                <a:gd name="connsiteY1" fmla="*/ 65268 h 119243"/>
                <a:gd name="connsiteX2" fmla="*/ 0 w 235705"/>
                <a:gd name="connsiteY2" fmla="*/ 65268 h 119243"/>
                <a:gd name="connsiteX3" fmla="*/ 0 w 235705"/>
                <a:gd name="connsiteY3" fmla="*/ 0 h 119243"/>
                <a:gd name="connsiteX0" fmla="*/ 0 w 235705"/>
                <a:gd name="connsiteY0" fmla="*/ 0 h 119243"/>
                <a:gd name="connsiteX1" fmla="*/ 235705 w 235705"/>
                <a:gd name="connsiteY1" fmla="*/ 119243 h 119243"/>
                <a:gd name="connsiteX0" fmla="*/ 0 w 226180"/>
                <a:gd name="connsiteY0" fmla="*/ 0 h 162422"/>
                <a:gd name="connsiteX1" fmla="*/ 223005 w 226180"/>
                <a:gd name="connsiteY1" fmla="*/ 65268 h 162422"/>
                <a:gd name="connsiteX2" fmla="*/ 0 w 226180"/>
                <a:gd name="connsiteY2" fmla="*/ 65268 h 162422"/>
                <a:gd name="connsiteX3" fmla="*/ 0 w 226180"/>
                <a:gd name="connsiteY3" fmla="*/ 0 h 162422"/>
                <a:gd name="connsiteX0" fmla="*/ 0 w 226180"/>
                <a:gd name="connsiteY0" fmla="*/ 0 h 162422"/>
                <a:gd name="connsiteX1" fmla="*/ 226180 w 226180"/>
                <a:gd name="connsiteY1" fmla="*/ 162422 h 16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180" h="162422" stroke="0" extrusionOk="0">
                  <a:moveTo>
                    <a:pt x="0" y="0"/>
                  </a:moveTo>
                  <a:cubicBezTo>
                    <a:pt x="123162" y="0"/>
                    <a:pt x="223005" y="29221"/>
                    <a:pt x="223005" y="65268"/>
                  </a:cubicBezTo>
                  <a:lnTo>
                    <a:pt x="0" y="65268"/>
                  </a:lnTo>
                  <a:lnTo>
                    <a:pt x="0" y="0"/>
                  </a:lnTo>
                  <a:close/>
                </a:path>
                <a:path w="226180" h="162422" fill="none">
                  <a:moveTo>
                    <a:pt x="0" y="0"/>
                  </a:moveTo>
                  <a:cubicBezTo>
                    <a:pt x="123162" y="0"/>
                    <a:pt x="226180" y="126375"/>
                    <a:pt x="226180" y="162422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원호 51"/>
            <p:cNvSpPr/>
            <p:nvPr/>
          </p:nvSpPr>
          <p:spPr>
            <a:xfrm flipH="1">
              <a:off x="8626549" y="1772094"/>
              <a:ext cx="545804" cy="545804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3" name="모서리가 둥근 직사각형 52"/>
          <p:cNvSpPr/>
          <p:nvPr/>
        </p:nvSpPr>
        <p:spPr>
          <a:xfrm>
            <a:off x="5790244" y="1396409"/>
            <a:ext cx="705260" cy="158053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6591935" y="1379285"/>
            <a:ext cx="12009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+ Overhead &amp; Profit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7298995" y="5425537"/>
            <a:ext cx="2210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MAT: </a:t>
            </a:r>
            <a:r>
              <a:rPr lang="ko-KR" altLang="en-US" sz="800" b="1" dirty="0" err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자재비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  10% markup (profit)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 추가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994091" y="2720728"/>
            <a:ext cx="14494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O&amp;P</a:t>
            </a:r>
            <a:r>
              <a:rPr lang="ko-KR" altLang="en-US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를 포함한 인건비 단가</a:t>
            </a:r>
            <a:endParaRPr lang="ko-KR" altLang="en-US" sz="800" b="1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 flipH="1" flipV="1">
            <a:off x="4352260" y="2842437"/>
            <a:ext cx="701749" cy="58124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flipH="1" flipV="1">
            <a:off x="3905693" y="3005470"/>
            <a:ext cx="99688" cy="42353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862686" y="2885995"/>
            <a:ext cx="21387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O&amp;P</a:t>
            </a:r>
            <a:r>
              <a:rPr lang="ko-KR" altLang="en-US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를 포함하지 않은 순수한 인건비 단가</a:t>
            </a:r>
            <a:endParaRPr lang="ko-KR" altLang="en-US" sz="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7616710" y="1725209"/>
            <a:ext cx="16818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Material + Installation = Total</a:t>
            </a:r>
            <a:endParaRPr lang="ko-KR" altLang="en-US" sz="800" b="1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63" name="직선 화살표 연결선 62"/>
          <p:cNvCxnSpPr/>
          <p:nvPr/>
        </p:nvCxnSpPr>
        <p:spPr>
          <a:xfrm>
            <a:off x="6697292" y="1827055"/>
            <a:ext cx="993590" cy="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flipV="1">
            <a:off x="7086600" y="5146964"/>
            <a:ext cx="505691" cy="31865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직사각형 67"/>
          <p:cNvSpPr/>
          <p:nvPr/>
        </p:nvSpPr>
        <p:spPr>
          <a:xfrm>
            <a:off x="7543392" y="5029973"/>
            <a:ext cx="1457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Square Foot Contact Area</a:t>
            </a:r>
            <a:endParaRPr lang="ko-KR" altLang="en-US" sz="8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8FA78-0995-40B6-B490-55B3D99C02F1}"/>
              </a:ext>
            </a:extLst>
          </p:cNvPr>
          <p:cNvSpPr txBox="1"/>
          <p:nvPr/>
        </p:nvSpPr>
        <p:spPr>
          <a:xfrm>
            <a:off x="1782804" y="6016216"/>
            <a:ext cx="2122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0000FF"/>
                </a:solidFill>
              </a:rPr>
              <a:t>O&amp;P : Overhead and Profit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2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17.7 Problems with Unit-Cost Method (1/2)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Cost / unit: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평균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단가라는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문제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생산성 반영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 조정 필요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Resource hours (RH) per hour / Units per hour =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RH / unit :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공사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단위 당 소요 자재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Cost / unit =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RH / Unit </a:t>
            </a:r>
            <a:r>
              <a:rPr lang="en-US" altLang="ko-KR" sz="1800" dirty="0">
                <a:sym typeface="Symbol" panose="05050102010706020507" pitchFamily="18" charset="2"/>
              </a:rPr>
              <a:t> </a:t>
            </a:r>
            <a:r>
              <a:rPr lang="en-US" altLang="ko-KR" sz="1800" dirty="0">
                <a:solidFill>
                  <a:srgbClr val="0000FF"/>
                </a:solidFill>
                <a:sym typeface="Symbol" panose="05050102010706020507" pitchFamily="18" charset="2"/>
              </a:rPr>
              <a:t>Cost / RH </a:t>
            </a:r>
            <a:r>
              <a:rPr lang="en-US" altLang="ko-KR" sz="1800" dirty="0">
                <a:sym typeface="Symbol" panose="05050102010706020507" pitchFamily="18" charset="2"/>
              </a:rPr>
              <a:t>: </a:t>
            </a:r>
            <a:r>
              <a:rPr lang="ko-KR" altLang="en-US" sz="1400" dirty="0">
                <a:sym typeface="Symbol" panose="05050102010706020507" pitchFamily="18" charset="2"/>
              </a:rPr>
              <a:t>단위당</a:t>
            </a:r>
            <a:r>
              <a:rPr lang="en-US" altLang="ko-KR" sz="1400" dirty="0"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ym typeface="Symbol" panose="05050102010706020507" pitchFamily="18" charset="2"/>
              </a:rPr>
              <a:t>비용보다는 단위당 소요 자원 예측이 보다 </a:t>
            </a:r>
            <a:r>
              <a:rPr lang="ko-KR" altLang="en-US" sz="1400" dirty="0" err="1">
                <a:sym typeface="Symbol" panose="05050102010706020507" pitchFamily="18" charset="2"/>
              </a:rPr>
              <a:t>안정적임</a:t>
            </a:r>
            <a:r>
              <a:rPr lang="ko-KR" altLang="en-US" sz="1400" dirty="0">
                <a:sym typeface="Symbol" panose="05050102010706020507" pitchFamily="18" charset="2"/>
              </a:rPr>
              <a:t> </a:t>
            </a:r>
            <a:r>
              <a:rPr lang="en-US" altLang="ko-KR" sz="1400" dirty="0"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ym typeface="Wingdings" panose="05000000000000000000" pitchFamily="2" charset="2"/>
              </a:rPr>
              <a:t>물가 상승의 영향을 덜 받음</a:t>
            </a:r>
            <a:r>
              <a:rPr lang="en-US" altLang="ko-KR" sz="1400" dirty="0"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변경된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자재 단가</a:t>
            </a:r>
            <a:r>
              <a:rPr lang="ko-KR" altLang="en-US" sz="1400" dirty="0">
                <a:sym typeface="Wingdings" panose="05000000000000000000" pitchFamily="2" charset="2"/>
              </a:rPr>
              <a:t>를</a:t>
            </a:r>
            <a:r>
              <a:rPr lang="en-US" altLang="ko-KR" sz="1400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ym typeface="Wingdings" panose="05000000000000000000" pitchFamily="2" charset="2"/>
              </a:rPr>
              <a:t>적용함으로써</a:t>
            </a:r>
            <a:r>
              <a:rPr lang="en-US" altLang="ko-KR" sz="1400" dirty="0">
                <a:sym typeface="Wingdings" panose="05000000000000000000" pitchFamily="2" charset="2"/>
              </a:rPr>
              <a:t>)</a:t>
            </a: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005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427196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17.7 Problems with Unit-Cost Method (2/2)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0569"/>
            <a:ext cx="3844636" cy="6543483"/>
          </a:xfrm>
          <a:prstGeom prst="rect">
            <a:avLst/>
          </a:prstGeom>
        </p:spPr>
      </p:pic>
      <p:sp>
        <p:nvSpPr>
          <p:cNvPr id="47" name="내용 개체 틀 2"/>
          <p:cNvSpPr>
            <a:spLocks noGrp="1"/>
          </p:cNvSpPr>
          <p:nvPr>
            <p:ph idx="1"/>
          </p:nvPr>
        </p:nvSpPr>
        <p:spPr>
          <a:xfrm>
            <a:off x="681038" y="1825625"/>
            <a:ext cx="4226082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단가에 생산성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Factor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를 고려하여 조정 단가를 생성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모든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영향요인이 완벽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(High)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하면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100%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생산성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발휘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일부 영향요인이 열악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(Low)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하면 생산성 하락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963753" y="6176963"/>
            <a:ext cx="8338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생산성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Factor</a:t>
            </a:r>
            <a:endParaRPr lang="ko-KR" altLang="en-US" sz="800" b="1" dirty="0">
              <a:latin typeface="+mn-ea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flipV="1">
            <a:off x="7994073" y="6338455"/>
            <a:ext cx="138545" cy="1662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모서리가 둥근 직사각형 57"/>
          <p:cNvSpPr/>
          <p:nvPr/>
        </p:nvSpPr>
        <p:spPr>
          <a:xfrm>
            <a:off x="7312250" y="5153409"/>
            <a:ext cx="605623" cy="1282027"/>
          </a:xfrm>
          <a:prstGeom prst="roundRect">
            <a:avLst>
              <a:gd name="adj" fmla="val 4643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4999597" y="907822"/>
            <a:ext cx="1210430" cy="3861531"/>
          </a:xfrm>
          <a:prstGeom prst="roundRect">
            <a:avLst>
              <a:gd name="adj" fmla="val 2846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5670596" y="4769353"/>
            <a:ext cx="151303" cy="585479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모서리가 둥근 직사각형 13"/>
          <p:cNvSpPr/>
          <p:nvPr/>
        </p:nvSpPr>
        <p:spPr>
          <a:xfrm>
            <a:off x="5811895" y="5341675"/>
            <a:ext cx="1233589" cy="973606"/>
          </a:xfrm>
          <a:prstGeom prst="roundRect">
            <a:avLst>
              <a:gd name="adj" fmla="val 2846"/>
            </a:avLst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64000" y="546829"/>
            <a:ext cx="12554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생산성 요소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영향 요인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)</a:t>
            </a:r>
            <a:endParaRPr lang="ko-KR" altLang="en-US" sz="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7706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518466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17.8 Resource Enumeration (1/2)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81039" y="1825625"/>
            <a:ext cx="4271962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Almost every project has unique or special features for which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unit-pricing data may not be available</a:t>
            </a:r>
            <a:r>
              <a:rPr lang="en-US" altLang="ko-KR" sz="1800" dirty="0">
                <a:sym typeface="Wingdings" panose="05000000000000000000" pitchFamily="2" charset="2"/>
              </a:rPr>
              <a:t>.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공종에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대한 단가가 존재하지 않는 경우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Cost center</a:t>
            </a:r>
            <a:r>
              <a:rPr lang="en-US" altLang="ko-KR" sz="1800" dirty="0"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ym typeface="Wingdings" panose="05000000000000000000" pitchFamily="2" charset="2"/>
              </a:rPr>
              <a:t></a:t>
            </a:r>
            <a:r>
              <a:rPr lang="en-US" altLang="ko-KR" sz="1800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개별 하위 구성요소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자원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로 분해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Resource Enumeration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 :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보다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세부적인 요소로 분해한 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세부 요소 단위로 비용을 추정하는 방법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과거 자료 기반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공학적 직관 기반 추정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Efficient</a:t>
            </a:r>
            <a:r>
              <a:rPr lang="ko-KR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sym typeface="Wingdings" panose="05000000000000000000" pitchFamily="2" charset="2"/>
              </a:rPr>
              <a:t>factor</a:t>
            </a:r>
            <a:r>
              <a:rPr lang="ko-KR" altLang="en-US" sz="1400" dirty="0">
                <a:sym typeface="Wingdings" panose="05000000000000000000" pitchFamily="2" charset="2"/>
              </a:rPr>
              <a:t>가 </a:t>
            </a:r>
            <a:r>
              <a:rPr lang="en-US" altLang="ko-KR" sz="1400" dirty="0">
                <a:sym typeface="Wingdings" panose="05000000000000000000" pitchFamily="2" charset="2"/>
              </a:rPr>
              <a:t>90%</a:t>
            </a:r>
            <a:r>
              <a:rPr lang="ko-KR" altLang="en-US" sz="1400" dirty="0">
                <a:sym typeface="Wingdings" panose="05000000000000000000" pitchFamily="2" charset="2"/>
              </a:rPr>
              <a:t>라면</a:t>
            </a:r>
            <a:r>
              <a:rPr lang="en-US" altLang="ko-KR" sz="1400" dirty="0"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ym typeface="Wingdings" panose="05000000000000000000" pitchFamily="2" charset="2"/>
              </a:rPr>
              <a:t>인건비 </a:t>
            </a:r>
            <a:r>
              <a:rPr lang="en-US" altLang="ko-KR" sz="1400" dirty="0">
                <a:sym typeface="Wingdings" panose="05000000000000000000" pitchFamily="2" charset="2"/>
              </a:rPr>
              <a:t>$30.83</a:t>
            </a:r>
            <a:r>
              <a:rPr lang="ko-KR" altLang="en-US" sz="1400" dirty="0">
                <a:sym typeface="Wingdings" panose="05000000000000000000" pitchFamily="2" charset="2"/>
              </a:rPr>
              <a:t>는</a:t>
            </a:r>
            <a:r>
              <a:rPr lang="en-US" altLang="ko-KR" sz="1400" dirty="0">
                <a:sym typeface="Wingdings" panose="05000000000000000000" pitchFamily="2" charset="2"/>
              </a:rPr>
              <a:t> $34.25 (= $30.83/0.9)</a:t>
            </a:r>
            <a:r>
              <a:rPr lang="ko-KR" altLang="en-US" sz="1400" dirty="0">
                <a:sym typeface="Wingdings" panose="05000000000000000000" pitchFamily="2" charset="2"/>
              </a:rPr>
              <a:t>로</a:t>
            </a:r>
            <a:r>
              <a:rPr lang="en-US" altLang="ko-KR" sz="1400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ym typeface="Wingdings" panose="05000000000000000000" pitchFamily="2" charset="2"/>
              </a:rPr>
              <a:t>반영되어야 함</a:t>
            </a:r>
            <a:endParaRPr lang="en-US" altLang="ko-KR" sz="1400" dirty="0">
              <a:sym typeface="Wingdings" panose="05000000000000000000" pitchFamily="2" charset="2"/>
            </a:endParaRPr>
          </a:p>
        </p:txBody>
      </p:sp>
      <p:pic>
        <p:nvPicPr>
          <p:cNvPr id="8" name="Picture 2" descr="C:\Users\SOO\Desktop\CM\그림\c17\c17\c17f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20" y="85758"/>
            <a:ext cx="2702516" cy="66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모서리가 둥근 직사각형 8"/>
          <p:cNvSpPr/>
          <p:nvPr/>
        </p:nvSpPr>
        <p:spPr>
          <a:xfrm>
            <a:off x="7194487" y="4724401"/>
            <a:ext cx="958913" cy="173181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9" idx="1"/>
          </p:cNvCxnSpPr>
          <p:nvPr/>
        </p:nvCxnSpPr>
        <p:spPr>
          <a:xfrm flipH="1">
            <a:off x="4019413" y="4810992"/>
            <a:ext cx="3175074" cy="1886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645236" y="474466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공사를 작은 단위로 분해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45236" y="1054220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공종별</a:t>
            </a:r>
            <a:endParaRPr lang="en-US" altLang="ko-KR" sz="800" b="1" dirty="0">
              <a:solidFill>
                <a:srgbClr val="FF0000"/>
              </a:solidFill>
              <a:latin typeface="+mn-ea"/>
              <a:sym typeface="Wingdings" panose="05000000000000000000" pitchFamily="2" charset="2"/>
            </a:endParaRPr>
          </a:p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물량 산출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645236" y="1717903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공법 결정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645236" y="2326797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소요 자원 물량 산출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645236" y="2938599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소요 자원 단가 산출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645236" y="3527353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생산성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단위 작업량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)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 추정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645237" y="4124121"/>
            <a:ext cx="906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 err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공종별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 자원 비용 산출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645236" y="4843269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생산성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Factor 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추정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645236" y="5582891"/>
            <a:ext cx="770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 err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공종별</a:t>
            </a:r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 자원 비용 조정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645236" y="6159185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비용 계산</a:t>
            </a:r>
            <a:endParaRPr lang="ko-KR" altLang="en-US" sz="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90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9</a:t>
            </a:r>
            <a:r>
              <a:rPr lang="ko-KR" altLang="en-US" dirty="0"/>
              <a:t>장 </a:t>
            </a:r>
            <a:r>
              <a:rPr lang="en-US" altLang="ko-KR" dirty="0"/>
              <a:t>	Scheduling: Program Evaluation and Review Technique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17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10125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17.8 Resource Enumeration (2/2)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1625"/>
            <a:ext cx="4760295" cy="6619852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4038600" y="2424547"/>
            <a:ext cx="2618509" cy="173181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264489" y="2371102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$30.83/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0.9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cxnSp>
        <p:nvCxnSpPr>
          <p:cNvPr id="12" name="직선 화살표 연결선 11"/>
          <p:cNvCxnSpPr>
            <a:stCxn id="8" idx="3"/>
          </p:cNvCxnSpPr>
          <p:nvPr/>
        </p:nvCxnSpPr>
        <p:spPr>
          <a:xfrm flipV="1">
            <a:off x="6657109" y="2511137"/>
            <a:ext cx="644236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H="1">
            <a:off x="7613075" y="2583873"/>
            <a:ext cx="96980" cy="360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6761018" y="2576945"/>
            <a:ext cx="1156855" cy="42256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내용 개체 틀 2"/>
          <p:cNvSpPr>
            <a:spLocks noGrp="1"/>
          </p:cNvSpPr>
          <p:nvPr>
            <p:ph idx="1"/>
          </p:nvPr>
        </p:nvSpPr>
        <p:spPr>
          <a:xfrm>
            <a:off x="681039" y="1825625"/>
            <a:ext cx="2931493" cy="4351338"/>
          </a:xfrm>
        </p:spPr>
        <p:txBody>
          <a:bodyPr>
            <a:norm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장점</a:t>
            </a:r>
            <a:r>
              <a:rPr lang="en-US" altLang="ko-KR" sz="1400" dirty="0"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ym typeface="Wingdings" panose="05000000000000000000" pitchFamily="2" charset="2"/>
              </a:rPr>
              <a:t>정확한 추정 가능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단점</a:t>
            </a:r>
            <a:r>
              <a:rPr lang="en-US" altLang="ko-KR" sz="1400" dirty="0"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ym typeface="Wingdings" panose="05000000000000000000" pitchFamily="2" charset="2"/>
              </a:rPr>
              <a:t>보다 많은 시간과 노력 필요</a:t>
            </a:r>
            <a:endParaRPr lang="en-US" altLang="ko-KR" sz="1400" dirty="0"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활용 사례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단가가 존재하지 않는 경우에만 사용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예산에서 차지하는 비중이 높아 정확한 원가 추정이 필요한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Item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에만 사용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기존 사례를 참조할 수 없는 새로운 유형의  프로젝트에만 사용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56442" y="454752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인부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856442" y="761739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자재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856442" y="1076064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인부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7856442" y="1390178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인부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856442" y="1586693"/>
            <a:ext cx="7703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장비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597683" y="2885740"/>
            <a:ext cx="91471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b="1" dirty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= 53.2 </a:t>
            </a:r>
            <a:r>
              <a:rPr lang="en-US" altLang="ko-KR" sz="800" b="1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 34.25</a:t>
            </a:r>
            <a:endParaRPr lang="ko-KR" altLang="en-US" sz="800" b="1" dirty="0"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67786" y="2888214"/>
            <a:ext cx="867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생산성</a:t>
            </a:r>
            <a:endParaRPr lang="en-US" altLang="ko-KR" sz="800" b="1" dirty="0">
              <a:solidFill>
                <a:srgbClr val="0000FF"/>
              </a:solidFill>
              <a:latin typeface="+mn-ea"/>
              <a:sym typeface="Wingdings" panose="05000000000000000000" pitchFamily="2" charset="2"/>
            </a:endParaRPr>
          </a:p>
          <a:p>
            <a:pPr algn="ctr"/>
            <a:r>
              <a:rPr lang="en-US" altLang="ko-KR" sz="800" b="1" dirty="0">
                <a:solidFill>
                  <a:srgbClr val="0000FF"/>
                </a:solidFill>
                <a:latin typeface="+mn-ea"/>
                <a:sym typeface="Wingdings" panose="05000000000000000000" pitchFamily="2" charset="2"/>
              </a:rPr>
              <a:t>Factor</a:t>
            </a:r>
            <a:endParaRPr lang="ko-KR" altLang="en-US" sz="800" b="1" dirty="0">
              <a:solidFill>
                <a:srgbClr val="0000FF"/>
              </a:solidFill>
              <a:latin typeface="+mn-ea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9AFC989F-FFA6-4A4D-8294-FF8B306854F2}"/>
              </a:ext>
            </a:extLst>
          </p:cNvPr>
          <p:cNvCxnSpPr/>
          <p:nvPr/>
        </p:nvCxnSpPr>
        <p:spPr>
          <a:xfrm flipH="1">
            <a:off x="5919893" y="2079413"/>
            <a:ext cx="1571414" cy="33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34033B7-765F-4985-9B1A-B38A89E35C23}"/>
              </a:ext>
            </a:extLst>
          </p:cNvPr>
          <p:cNvCxnSpPr/>
          <p:nvPr/>
        </p:nvCxnSpPr>
        <p:spPr>
          <a:xfrm flipH="1">
            <a:off x="6129867" y="2370667"/>
            <a:ext cx="1788160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C7C0288E-396F-45F8-A20B-56ED11B26B1C}"/>
              </a:ext>
            </a:extLst>
          </p:cNvPr>
          <p:cNvCxnSpPr/>
          <p:nvPr/>
        </p:nvCxnSpPr>
        <p:spPr>
          <a:xfrm>
            <a:off x="4937760" y="6698827"/>
            <a:ext cx="894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C557C30-C522-4644-934C-5D967E86FA83}"/>
              </a:ext>
            </a:extLst>
          </p:cNvPr>
          <p:cNvCxnSpPr>
            <a:cxnSpLocks/>
          </p:cNvCxnSpPr>
          <p:nvPr/>
        </p:nvCxnSpPr>
        <p:spPr>
          <a:xfrm>
            <a:off x="4058920" y="277707"/>
            <a:ext cx="1203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37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17.9 Work Package or Assembly-Based Estimating (1/4)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20</a:t>
            </a:fld>
            <a:endParaRPr lang="ko-KR" altLang="en-US" dirty="0"/>
          </a:p>
        </p:txBody>
      </p:sp>
      <p:pic>
        <p:nvPicPr>
          <p:cNvPr id="7170" name="Picture 2" descr="C:\Users\SOO\Desktop\CM\그림\c17\c17\c17f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1" y="1530204"/>
            <a:ext cx="37769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2664351" y="6106029"/>
            <a:ext cx="605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17.11 Construction systems concept—</a:t>
            </a:r>
            <a:r>
              <a:rPr lang="en-US" altLang="ko-KR" dirty="0">
                <a:solidFill>
                  <a:srgbClr val="0000FF"/>
                </a:solidFill>
              </a:rPr>
              <a:t>concrete footing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024746" y="4772891"/>
            <a:ext cx="2563090" cy="886691"/>
          </a:xfrm>
          <a:prstGeom prst="roundRect">
            <a:avLst>
              <a:gd name="adj" fmla="val 46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076501" y="4817124"/>
            <a:ext cx="1762323" cy="100157"/>
          </a:xfrm>
          <a:prstGeom prst="roundRect">
            <a:avLst>
              <a:gd name="adj" fmla="val 464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076501" y="5178062"/>
            <a:ext cx="1962349" cy="100157"/>
          </a:xfrm>
          <a:prstGeom prst="roundRect">
            <a:avLst>
              <a:gd name="adj" fmla="val 464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3900055" y="2216725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350328" y="3325088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918364" y="1877288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151419" y="2570015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576455" y="3276597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5188528" y="2978725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4918364" y="3685306"/>
            <a:ext cx="207819" cy="2078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07875" y="4550478"/>
            <a:ext cx="5934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Missing</a:t>
            </a:r>
            <a:endParaRPr lang="ko-KR" altLang="en-US" sz="1000" b="1" dirty="0"/>
          </a:p>
        </p:txBody>
      </p:sp>
      <p:sp>
        <p:nvSpPr>
          <p:cNvPr id="17" name="직사각형 16"/>
          <p:cNvSpPr/>
          <p:nvPr/>
        </p:nvSpPr>
        <p:spPr>
          <a:xfrm>
            <a:off x="6764232" y="1510197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시방서</a:t>
            </a:r>
            <a:endParaRPr lang="ko-KR" altLang="en-US" sz="1000" b="1" dirty="0"/>
          </a:p>
        </p:txBody>
      </p:sp>
      <p:sp>
        <p:nvSpPr>
          <p:cNvPr id="20" name="직사각형 19"/>
          <p:cNvSpPr/>
          <p:nvPr/>
        </p:nvSpPr>
        <p:spPr>
          <a:xfrm>
            <a:off x="4872888" y="1294301"/>
            <a:ext cx="5693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단면도</a:t>
            </a:r>
            <a:endParaRPr lang="ko-KR" altLang="en-US" sz="10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7617807" y="3325088"/>
            <a:ext cx="434176" cy="293041"/>
          </a:xfrm>
          <a:prstGeom prst="right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8011641" y="3348497"/>
            <a:ext cx="7264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물량 산출</a:t>
            </a:r>
            <a:endParaRPr lang="ko-KR" altLang="en-US" sz="1000" b="1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681039" y="1825625"/>
            <a:ext cx="293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Work Package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단위의 원가 추정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컴퓨터를 이용한 자동화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모수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(Parameter)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기반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추정법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모수가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결정되면 미리 구축된 컴퓨터 프로그램을 통해 자동으로 물량을 산출한 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단가 데이터베이스에 저장된 자료를 이용하여 비용 산출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A, B, …, K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값만 입력하면 앱을 통해 콘크리트 기초공사 물량이 자동으로 산출됨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6889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17.9 Work Package or Assembly-Based Estimating  (2/4)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310703" y="6148883"/>
            <a:ext cx="3631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17.12 Work package concept</a:t>
            </a:r>
          </a:p>
        </p:txBody>
      </p:sp>
      <p:pic>
        <p:nvPicPr>
          <p:cNvPr id="8194" name="Picture 2" descr="C:\Users\SOO\Desktop\CM\그림\c17\c17\c17f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9" y="1577974"/>
            <a:ext cx="4007176" cy="43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586695" y="1375670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단가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52600" y="475697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물량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0795" y="4756976"/>
            <a:ext cx="4411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ym typeface="Wingdings" panose="05000000000000000000" pitchFamily="2" charset="2"/>
              </a:rPr>
              <a:t>견적</a:t>
            </a:r>
            <a:endParaRPr lang="ko-KR" altLang="en-US" sz="10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891C550-1B0A-4291-8A99-DCE4FA027564}"/>
              </a:ext>
            </a:extLst>
          </p:cNvPr>
          <p:cNvSpPr/>
          <p:nvPr/>
        </p:nvSpPr>
        <p:spPr>
          <a:xfrm>
            <a:off x="4069475" y="133175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>
                <a:solidFill>
                  <a:srgbClr val="0000FF"/>
                </a:solidFill>
                <a:sym typeface="Wingdings" panose="05000000000000000000" pitchFamily="2" charset="2"/>
              </a:rPr>
              <a:t>공종선택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755F004-03C8-4B43-91BA-8EE65E2DFC87}"/>
              </a:ext>
            </a:extLst>
          </p:cNvPr>
          <p:cNvCxnSpPr>
            <a:stCxn id="8" idx="2"/>
          </p:cNvCxnSpPr>
          <p:nvPr/>
        </p:nvCxnSpPr>
        <p:spPr>
          <a:xfrm flipH="1">
            <a:off x="5378027" y="1621891"/>
            <a:ext cx="429241" cy="3160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141F86AC-3CAD-4071-8384-6ED09E232784}"/>
              </a:ext>
            </a:extLst>
          </p:cNvPr>
          <p:cNvCxnSpPr/>
          <p:nvPr/>
        </p:nvCxnSpPr>
        <p:spPr>
          <a:xfrm>
            <a:off x="4531360" y="4849707"/>
            <a:ext cx="677333" cy="6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BDFCC17-3357-4426-93E0-7FEB2E7DAC28}"/>
              </a:ext>
            </a:extLst>
          </p:cNvPr>
          <p:cNvSpPr/>
          <p:nvPr/>
        </p:nvSpPr>
        <p:spPr>
          <a:xfrm>
            <a:off x="5132880" y="463714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X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B8BEC9-B21F-459E-A0C4-E5EB684C017A}"/>
              </a:ext>
            </a:extLst>
          </p:cNvPr>
          <p:cNvSpPr/>
          <p:nvPr/>
        </p:nvSpPr>
        <p:spPr>
          <a:xfrm>
            <a:off x="4245575" y="429274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물량산출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0D18A10-3EF0-4A35-BDBF-A8E356D40D9E}"/>
              </a:ext>
            </a:extLst>
          </p:cNvPr>
          <p:cNvSpPr/>
          <p:nvPr/>
        </p:nvSpPr>
        <p:spPr>
          <a:xfrm>
            <a:off x="5945681" y="232728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  <a:sym typeface="Wingdings" panose="05000000000000000000" pitchFamily="2" charset="2"/>
              </a:rPr>
              <a:t>단가선택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2F4B2DF-E9C4-41BF-A71D-0B2157D2EAD1}"/>
              </a:ext>
            </a:extLst>
          </p:cNvPr>
          <p:cNvSpPr/>
          <p:nvPr/>
        </p:nvSpPr>
        <p:spPr>
          <a:xfrm>
            <a:off x="4023360" y="3278293"/>
            <a:ext cx="785707" cy="372534"/>
          </a:xfrm>
          <a:prstGeom prst="roundRect">
            <a:avLst>
              <a:gd name="adj" fmla="val 81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28575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DD6F714-FBB9-4DD9-894C-9566221F8297}"/>
              </a:ext>
            </a:extLst>
          </p:cNvPr>
          <p:cNvSpPr/>
          <p:nvPr/>
        </p:nvSpPr>
        <p:spPr>
          <a:xfrm>
            <a:off x="4245575" y="411748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모수입력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58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17.9 Work Package or Assembly-Based Estimating (3/4)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163286" y="5812545"/>
            <a:ext cx="5870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17.13 Work package collection sheet—</a:t>
            </a:r>
            <a:r>
              <a:rPr lang="en-US" altLang="ko-KR" dirty="0">
                <a:solidFill>
                  <a:srgbClr val="0000FF"/>
                </a:solidFill>
              </a:rPr>
              <a:t>concrete slab </a:t>
            </a:r>
          </a:p>
        </p:txBody>
      </p:sp>
      <p:pic>
        <p:nvPicPr>
          <p:cNvPr id="9218" name="Picture 2" descr="C:\Users\SOO\Desktop\CM\그림\c17\c17\c17f0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12" y="1770158"/>
            <a:ext cx="5163312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1039" y="1825625"/>
            <a:ext cx="293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수작업 양식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4AC734D-1105-489C-AE2D-80729A95A124}"/>
              </a:ext>
            </a:extLst>
          </p:cNvPr>
          <p:cNvSpPr/>
          <p:nvPr/>
        </p:nvSpPr>
        <p:spPr>
          <a:xfrm>
            <a:off x="3948853" y="3102187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72F428D-225E-40D7-B018-9187D281465B}"/>
              </a:ext>
            </a:extLst>
          </p:cNvPr>
          <p:cNvSpPr/>
          <p:nvPr/>
        </p:nvSpPr>
        <p:spPr>
          <a:xfrm>
            <a:off x="4240105" y="3565086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2050B42-6640-4037-816B-A200C5ED7A79}"/>
              </a:ext>
            </a:extLst>
          </p:cNvPr>
          <p:cNvSpPr/>
          <p:nvPr/>
        </p:nvSpPr>
        <p:spPr>
          <a:xfrm>
            <a:off x="3210558" y="4059540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2D7D3D4-8904-492D-94CA-CEFFDC293A0F}"/>
              </a:ext>
            </a:extLst>
          </p:cNvPr>
          <p:cNvCxnSpPr>
            <a:cxnSpLocks/>
          </p:cNvCxnSpPr>
          <p:nvPr/>
        </p:nvCxnSpPr>
        <p:spPr>
          <a:xfrm flipV="1">
            <a:off x="3549227" y="3359573"/>
            <a:ext cx="2343573" cy="79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4C9290B-CAE6-4124-8467-DA05A8C5F504}"/>
              </a:ext>
            </a:extLst>
          </p:cNvPr>
          <p:cNvCxnSpPr/>
          <p:nvPr/>
        </p:nvCxnSpPr>
        <p:spPr>
          <a:xfrm flipV="1">
            <a:off x="4572000" y="3495040"/>
            <a:ext cx="1320800" cy="10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AFF4FC0-17A0-45E5-BFF7-859DC234FF73}"/>
              </a:ext>
            </a:extLst>
          </p:cNvPr>
          <p:cNvCxnSpPr/>
          <p:nvPr/>
        </p:nvCxnSpPr>
        <p:spPr>
          <a:xfrm>
            <a:off x="4301067" y="3136053"/>
            <a:ext cx="1598506" cy="94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39BDF2-3D48-421B-B021-0DBDA33915B2}"/>
              </a:ext>
            </a:extLst>
          </p:cNvPr>
          <p:cNvSpPr/>
          <p:nvPr/>
        </p:nvSpPr>
        <p:spPr>
          <a:xfrm>
            <a:off x="4294293" y="2201334"/>
            <a:ext cx="318347" cy="1693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9DC5BF6-E81C-4247-AB93-5BCD33799F8F}"/>
              </a:ext>
            </a:extLst>
          </p:cNvPr>
          <p:cNvSpPr/>
          <p:nvPr/>
        </p:nvSpPr>
        <p:spPr>
          <a:xfrm>
            <a:off x="4849706" y="2160694"/>
            <a:ext cx="318347" cy="1693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DD8FE08-B484-4CB5-AE50-D0A69F4B961D}"/>
              </a:ext>
            </a:extLst>
          </p:cNvPr>
          <p:cNvCxnSpPr/>
          <p:nvPr/>
        </p:nvCxnSpPr>
        <p:spPr>
          <a:xfrm flipH="1">
            <a:off x="4084320" y="2384213"/>
            <a:ext cx="386080" cy="690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AB075C6-72C2-4C5D-88C0-1DCB4C5E793D}"/>
              </a:ext>
            </a:extLst>
          </p:cNvPr>
          <p:cNvCxnSpPr/>
          <p:nvPr/>
        </p:nvCxnSpPr>
        <p:spPr>
          <a:xfrm flipH="1">
            <a:off x="4145280" y="2336800"/>
            <a:ext cx="846667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5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17.9 Work Package or Assembly-Based Estimating (4/4)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2159344" y="5811251"/>
            <a:ext cx="561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17.14 Work package collection sheet—</a:t>
            </a:r>
            <a:r>
              <a:rPr lang="en-US" altLang="ko-KR" dirty="0">
                <a:solidFill>
                  <a:srgbClr val="FF0000"/>
                </a:solidFill>
              </a:rPr>
              <a:t>excavation </a:t>
            </a:r>
          </a:p>
        </p:txBody>
      </p:sp>
      <p:pic>
        <p:nvPicPr>
          <p:cNvPr id="10242" name="Picture 2" descr="C:\Users\SOO\Desktop\CM\그림\c17\c17\c17f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18" y="1717997"/>
            <a:ext cx="51689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681039" y="1825625"/>
            <a:ext cx="293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수작업 양식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B1E604D-774E-49C3-913B-84EF138DAE21}"/>
              </a:ext>
            </a:extLst>
          </p:cNvPr>
          <p:cNvSpPr/>
          <p:nvPr/>
        </p:nvSpPr>
        <p:spPr>
          <a:xfrm>
            <a:off x="3948853" y="3075095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223921A-101E-417E-9FAC-5C9AF2039999}"/>
              </a:ext>
            </a:extLst>
          </p:cNvPr>
          <p:cNvSpPr/>
          <p:nvPr/>
        </p:nvSpPr>
        <p:spPr>
          <a:xfrm>
            <a:off x="4240105" y="3537994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EDF9BEF-35FC-4E64-9802-7E1565D1679B}"/>
              </a:ext>
            </a:extLst>
          </p:cNvPr>
          <p:cNvSpPr/>
          <p:nvPr/>
        </p:nvSpPr>
        <p:spPr>
          <a:xfrm>
            <a:off x="3210558" y="4032448"/>
            <a:ext cx="318347" cy="169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8B94E68-FD78-4597-B319-9B10577686E4}"/>
              </a:ext>
            </a:extLst>
          </p:cNvPr>
          <p:cNvCxnSpPr>
            <a:cxnSpLocks/>
          </p:cNvCxnSpPr>
          <p:nvPr/>
        </p:nvCxnSpPr>
        <p:spPr>
          <a:xfrm flipV="1">
            <a:off x="3549227" y="3332481"/>
            <a:ext cx="2343573" cy="7924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A9EE353-A114-464A-AFCB-2A2B58894401}"/>
              </a:ext>
            </a:extLst>
          </p:cNvPr>
          <p:cNvCxnSpPr/>
          <p:nvPr/>
        </p:nvCxnSpPr>
        <p:spPr>
          <a:xfrm flipV="1">
            <a:off x="4572000" y="3467948"/>
            <a:ext cx="1320800" cy="108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8BFE87B-A451-4748-960F-06D00C2AE413}"/>
              </a:ext>
            </a:extLst>
          </p:cNvPr>
          <p:cNvCxnSpPr/>
          <p:nvPr/>
        </p:nvCxnSpPr>
        <p:spPr>
          <a:xfrm>
            <a:off x="4301067" y="3108961"/>
            <a:ext cx="1598506" cy="94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381900-AFA4-4FA9-8EAF-7F120DE4E2D9}"/>
              </a:ext>
            </a:extLst>
          </p:cNvPr>
          <p:cNvSpPr/>
          <p:nvPr/>
        </p:nvSpPr>
        <p:spPr>
          <a:xfrm>
            <a:off x="4294293" y="2174242"/>
            <a:ext cx="318347" cy="1693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13AAD1E-46B7-43B7-A072-41E3AB0C0BCF}"/>
              </a:ext>
            </a:extLst>
          </p:cNvPr>
          <p:cNvSpPr/>
          <p:nvPr/>
        </p:nvSpPr>
        <p:spPr>
          <a:xfrm>
            <a:off x="4849706" y="2133602"/>
            <a:ext cx="318347" cy="16933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2871A0A7-05AC-4056-A4F6-CB064A76AC47}"/>
              </a:ext>
            </a:extLst>
          </p:cNvPr>
          <p:cNvCxnSpPr/>
          <p:nvPr/>
        </p:nvCxnSpPr>
        <p:spPr>
          <a:xfrm flipH="1">
            <a:off x="4084320" y="2357121"/>
            <a:ext cx="386080" cy="690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85F0A366-20D2-483F-8ECB-12F5A57AA076}"/>
              </a:ext>
            </a:extLst>
          </p:cNvPr>
          <p:cNvCxnSpPr/>
          <p:nvPr/>
        </p:nvCxnSpPr>
        <p:spPr>
          <a:xfrm flipH="1">
            <a:off x="4145280" y="2309708"/>
            <a:ext cx="846667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2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17.10 SUMMARY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11266" name="Picture 2" descr="C:\Users\SOO\Desktop\CM\그림\c17\c17\c17f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78" y="2518800"/>
            <a:ext cx="6798266" cy="35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4229029" y="6171686"/>
            <a:ext cx="446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17.15 Steps in the estimating process 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2937164" y="4873329"/>
            <a:ext cx="0" cy="7481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2937164" y="4880256"/>
            <a:ext cx="7966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733800" y="4873329"/>
            <a:ext cx="0" cy="297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2864038" y="4569766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경험 필요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 flipV="1">
            <a:off x="4523509" y="3132862"/>
            <a:ext cx="0" cy="16002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523509" y="3132862"/>
            <a:ext cx="23691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892636" y="3132862"/>
            <a:ext cx="1" cy="34636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5256667" y="282143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>
                <a:solidFill>
                  <a:srgbClr val="FF0000"/>
                </a:solidFill>
                <a:sym typeface="Wingdings" panose="05000000000000000000" pitchFamily="2" charset="2"/>
              </a:rPr>
              <a:t>단순계산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7681914" y="2301699"/>
            <a:ext cx="0" cy="7481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7681914" y="2308626"/>
            <a:ext cx="7966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8478550" y="2301699"/>
            <a:ext cx="0" cy="2978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7317843" y="1998136"/>
            <a:ext cx="1503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경험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&amp;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판단 필요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681039" y="1409989"/>
            <a:ext cx="45756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Three estimation methods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세가지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견적법</a:t>
            </a:r>
            <a:endParaRPr lang="en-US" altLang="ko-KR" sz="18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9875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단순한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프로젝트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1. Unit-pricing or catalog lookup method</a:t>
            </a:r>
          </a:p>
          <a:p>
            <a:pPr marL="269875" lvl="0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복잡한 프로젝트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2. Resource enumeration</a:t>
            </a:r>
          </a:p>
          <a:p>
            <a:pPr marL="0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r>
              <a:rPr lang="en-US" altLang="ko-KR" sz="1600" dirty="0">
                <a:solidFill>
                  <a:srgbClr val="FF0000"/>
                </a:solidFill>
                <a:sym typeface="Wingdings" panose="05000000000000000000" pitchFamily="2" charset="2"/>
              </a:rPr>
              <a:t>3. Work package/assembly method</a:t>
            </a:r>
          </a:p>
          <a:p>
            <a:pPr marL="285750" lvl="0" indent="-285750" defTabSz="457200" latinLnBrk="0">
              <a:lnSpc>
                <a:spcPct val="110000"/>
              </a:lnSpc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최소의 비용으로 최대의 정확도를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indent="0" defTabSz="457200" latinLnBrk="0">
              <a:lnSpc>
                <a:spcPct val="110000"/>
              </a:lnSpc>
              <a:spcBef>
                <a:spcPts val="900"/>
              </a:spcBef>
              <a:buNone/>
            </a:pPr>
            <a:endParaRPr lang="en-US" altLang="ko-KR" sz="16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93FDD6E-6BB8-443C-B094-4985268C0CE9}"/>
              </a:ext>
            </a:extLst>
          </p:cNvPr>
          <p:cNvSpPr/>
          <p:nvPr/>
        </p:nvSpPr>
        <p:spPr>
          <a:xfrm>
            <a:off x="4010113" y="5683450"/>
            <a:ext cx="1143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설계도서 검토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88811E98-6F31-4A7F-8F64-A3E56119CBE1}"/>
              </a:ext>
            </a:extLst>
          </p:cNvPr>
          <p:cNvSpPr/>
          <p:nvPr/>
        </p:nvSpPr>
        <p:spPr>
          <a:xfrm>
            <a:off x="5503020" y="5246847"/>
            <a:ext cx="1980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프로젝트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과업으로 분해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78CF00D-6501-49F1-9E65-0FB36E1021A6}"/>
              </a:ext>
            </a:extLst>
          </p:cNvPr>
          <p:cNvSpPr/>
          <p:nvPr/>
        </p:nvSpPr>
        <p:spPr>
          <a:xfrm>
            <a:off x="6053301" y="4807499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0000FF"/>
                </a:solidFill>
                <a:sym typeface="Wingdings" panose="05000000000000000000" pitchFamily="2" charset="2"/>
              </a:rPr>
              <a:t>과업 물량 산출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ED3A224-2F1A-4CB5-9655-F88BE611BCF3}"/>
              </a:ext>
            </a:extLst>
          </p:cNvPr>
          <p:cNvSpPr/>
          <p:nvPr/>
        </p:nvSpPr>
        <p:spPr>
          <a:xfrm>
            <a:off x="6406849" y="4372649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0000FF"/>
                </a:solidFill>
                <a:sym typeface="Wingdings" panose="05000000000000000000" pitchFamily="2" charset="2"/>
              </a:rPr>
              <a:t>단가 산출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7F052A7-1434-46B8-8E02-0CDA041B9D35}"/>
              </a:ext>
            </a:extLst>
          </p:cNvPr>
          <p:cNvSpPr/>
          <p:nvPr/>
        </p:nvSpPr>
        <p:spPr>
          <a:xfrm>
            <a:off x="7118049" y="396830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0000FF"/>
                </a:solidFill>
              </a:rPr>
              <a:t>비용 산출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426DBCA-67D0-41A5-BDDF-E3BA634E74BE}"/>
              </a:ext>
            </a:extLst>
          </p:cNvPr>
          <p:cNvSpPr/>
          <p:nvPr/>
        </p:nvSpPr>
        <p:spPr>
          <a:xfrm>
            <a:off x="7862203" y="3524170"/>
            <a:ext cx="1143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부대비용 산출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83A0967-4D92-4E61-A568-21B3108202E9}"/>
              </a:ext>
            </a:extLst>
          </p:cNvPr>
          <p:cNvSpPr/>
          <p:nvPr/>
        </p:nvSpPr>
        <p:spPr>
          <a:xfrm>
            <a:off x="8553944" y="3159910"/>
            <a:ext cx="11432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0000FF"/>
                </a:solidFill>
              </a:rPr>
              <a:t>조정요인 적용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B822F03-0D70-4067-B6C8-22F828C55EAF}"/>
              </a:ext>
            </a:extLst>
          </p:cNvPr>
          <p:cNvSpPr/>
          <p:nvPr/>
        </p:nvSpPr>
        <p:spPr>
          <a:xfrm>
            <a:off x="8686065" y="2282567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0000FF"/>
                </a:solidFill>
              </a:rPr>
              <a:t>견적 </a:t>
            </a:r>
            <a:r>
              <a:rPr lang="ko-KR" altLang="en-US" sz="1200" dirty="0">
                <a:solidFill>
                  <a:srgbClr val="0000FF"/>
                </a:solidFill>
              </a:rPr>
              <a:t>수정</a:t>
            </a:r>
          </a:p>
        </p:txBody>
      </p:sp>
    </p:spTree>
    <p:extLst>
      <p:ext uri="{BB962C8B-B14F-4D97-AF65-F5344CB8AC3E}">
        <p14:creationId xmlns:p14="http://schemas.microsoft.com/office/powerpoint/2010/main" val="186072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17.1 Estimating Construction Costs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Estimating</a:t>
            </a:r>
            <a:r>
              <a:rPr lang="en-US" altLang="ko-KR" sz="1800" dirty="0"/>
              <a:t> is the process of looking into the future and trying to predict </a:t>
            </a:r>
            <a:r>
              <a:rPr lang="en-US" altLang="ko-KR" sz="1800" dirty="0">
                <a:solidFill>
                  <a:srgbClr val="FF0000"/>
                </a:solidFill>
              </a:rPr>
              <a:t>project costs </a:t>
            </a:r>
            <a:r>
              <a:rPr lang="en-US" altLang="ko-KR" sz="1800" dirty="0"/>
              <a:t>and </a:t>
            </a:r>
            <a:r>
              <a:rPr lang="en-US" altLang="ko-KR" sz="1800" dirty="0">
                <a:solidFill>
                  <a:srgbClr val="FF0000"/>
                </a:solidFill>
              </a:rPr>
              <a:t>resource requirements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견적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미래의 공사비와 소요 자원을 사전에 예측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Project costs </a:t>
            </a:r>
            <a:r>
              <a:rPr lang="en-US" altLang="ko-KR" sz="1800" dirty="0"/>
              <a:t>and </a:t>
            </a:r>
            <a:r>
              <a:rPr lang="en-US" altLang="ko-KR" sz="1800" dirty="0">
                <a:solidFill>
                  <a:srgbClr val="FF0000"/>
                </a:solidFill>
              </a:rPr>
              <a:t>Resource requirements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정확한 예측은 손해를 예방하고 이익을 증가시킴</a:t>
            </a:r>
            <a:r>
              <a:rPr lang="en-US" altLang="ko-K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17.2 Types of Estimates (1/3)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 완료 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개산 견적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공사 수량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 공사 단가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10%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정도의 오차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 완료 후 폐기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</a:rPr>
              <a:t>전체 설계의 </a:t>
            </a:r>
            <a:r>
              <a:rPr lang="en-US" altLang="ko-KR" sz="1400" dirty="0">
                <a:solidFill>
                  <a:srgbClr val="0000FF"/>
                </a:solidFill>
              </a:rPr>
              <a:t>40% </a:t>
            </a:r>
            <a:r>
              <a:rPr lang="ko-KR" altLang="en-US" sz="1400" dirty="0">
                <a:solidFill>
                  <a:srgbClr val="0000FF"/>
                </a:solidFill>
              </a:rPr>
              <a:t>완료 </a:t>
            </a:r>
            <a:r>
              <a:rPr lang="en-US" altLang="ko-KR" sz="1400" dirty="0">
                <a:solidFill>
                  <a:srgbClr val="0000FF"/>
                </a:solidFill>
              </a:rPr>
              <a:t>: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예비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기본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 완료 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</a:rPr>
              <a:t>예비 견적 </a:t>
            </a:r>
            <a:r>
              <a:rPr lang="ko-KR" altLang="en-US" sz="1400" dirty="0">
                <a:solidFill>
                  <a:srgbClr val="0000FF"/>
                </a:solidFill>
              </a:rPr>
              <a:t>산출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상세 설계 완료 후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설계도 및 시방서 작성 완료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상세 견적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산출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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3%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정도의 오차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공사가 발주자의 예산 범위 내에 있는지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시공자의 견적이 적절한지 체크하는 용도로 사용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견적 비용은 전체 공사비의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0.25%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정도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ym typeface="Wingdings" panose="05000000000000000000" pitchFamily="2" charset="2"/>
              </a:rPr>
              <a:t>In building construction, the four types of estimates are commonly</a:t>
            </a:r>
            <a:r>
              <a:rPr lang="ko-KR" altLang="en-US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>
                <a:sym typeface="Wingdings" panose="05000000000000000000" pitchFamily="2" charset="2"/>
              </a:rPr>
              <a:t>used: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견적 종류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69875" indent="0" defTabSz="457200" latinLnBrk="0">
              <a:buNone/>
              <a:tabLst>
                <a:tab pos="269875" algn="l"/>
              </a:tabLst>
            </a:pPr>
            <a:r>
              <a:rPr lang="en-US" altLang="ko-KR" sz="1800" dirty="0">
                <a:sym typeface="Wingdings" panose="05000000000000000000" pitchFamily="2" charset="2"/>
              </a:rPr>
              <a:t>1. Conceptual estimate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설계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없이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개산 견적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69875" indent="0" defTabSz="457200" latinLnBrk="0">
              <a:buNone/>
              <a:tabLst>
                <a:tab pos="269875" algn="l"/>
              </a:tabLst>
            </a:pPr>
            <a:r>
              <a:rPr lang="en-US" altLang="ko-KR" sz="1800" dirty="0">
                <a:sym typeface="Wingdings" panose="05000000000000000000" pitchFamily="2" charset="2"/>
              </a:rPr>
              <a:t>2. Preliminary estimate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기본 설계 후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예비 견적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69875" indent="0" defTabSz="457200" latinLnBrk="0">
              <a:buNone/>
              <a:tabLst>
                <a:tab pos="269875" algn="l"/>
              </a:tabLst>
            </a:pPr>
            <a:r>
              <a:rPr lang="en-US" altLang="ko-KR" sz="1800" dirty="0">
                <a:sym typeface="Wingdings" panose="05000000000000000000" pitchFamily="2" charset="2"/>
              </a:rPr>
              <a:t>3. Engineer’s estimate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상세 설계 후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상세 견적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69875" indent="0" defTabSz="457200" latinLnBrk="0">
              <a:buNone/>
              <a:tabLst>
                <a:tab pos="269875" algn="l"/>
              </a:tabLst>
            </a:pPr>
            <a:r>
              <a:rPr lang="en-US" altLang="ko-KR" sz="1800" dirty="0">
                <a:sym typeface="Wingdings" panose="05000000000000000000" pitchFamily="2" charset="2"/>
              </a:rPr>
              <a:t>4. Bid estimate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입찰 견적</a:t>
            </a:r>
            <a:endParaRPr lang="en-US" altLang="ko-KR" sz="140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204539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17.2 Types of Estimates (2/3)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7"/>
          <a:stretch/>
        </p:blipFill>
        <p:spPr bwMode="auto">
          <a:xfrm>
            <a:off x="1299598" y="1411123"/>
            <a:ext cx="7306804" cy="43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122065" y="5921363"/>
            <a:ext cx="5661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17.1 Costs based on a representative unit. </a:t>
            </a:r>
            <a:r>
              <a:rPr lang="ko-KR" altLang="en-US" sz="1400" dirty="0">
                <a:solidFill>
                  <a:srgbClr val="0000FF"/>
                </a:solidFill>
              </a:rPr>
              <a:t>단가표</a:t>
            </a:r>
            <a:r>
              <a:rPr lang="en-US" altLang="ko-KR" dirty="0"/>
              <a:t> </a:t>
            </a:r>
          </a:p>
          <a:p>
            <a:pPr algn="ctr"/>
            <a:r>
              <a:rPr lang="en-US" altLang="ko-KR" dirty="0"/>
              <a:t>From Building Construction Cost Data 2008.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3AE76B-6A03-4FD9-A803-0AEEFC1D8F30}"/>
              </a:ext>
            </a:extLst>
          </p:cNvPr>
          <p:cNvSpPr txBox="1"/>
          <p:nvPr/>
        </p:nvSpPr>
        <p:spPr>
          <a:xfrm>
            <a:off x="3405293" y="2044058"/>
            <a:ext cx="1180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저층아파트</a:t>
            </a:r>
            <a:endParaRPr lang="ko-KR" altLang="en-US" dirty="0">
              <a:solidFill>
                <a:srgbClr val="FF0000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A7DD802-5471-4A20-B5E1-54F4BCA450EA}"/>
              </a:ext>
            </a:extLst>
          </p:cNvPr>
          <p:cNvCxnSpPr/>
          <p:nvPr/>
        </p:nvCxnSpPr>
        <p:spPr>
          <a:xfrm>
            <a:off x="2208107" y="1666239"/>
            <a:ext cx="1659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1DEFAD-5701-48C8-B2BD-F3344390E155}"/>
              </a:ext>
            </a:extLst>
          </p:cNvPr>
          <p:cNvSpPr txBox="1"/>
          <p:nvPr/>
        </p:nvSpPr>
        <p:spPr>
          <a:xfrm>
            <a:off x="3405293" y="3869632"/>
            <a:ext cx="1180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중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층아파트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A0EC9E-93F2-4160-8D9B-6A90C2BDFFC8}"/>
              </a:ext>
            </a:extLst>
          </p:cNvPr>
          <p:cNvSpPr txBox="1"/>
          <p:nvPr/>
        </p:nvSpPr>
        <p:spPr>
          <a:xfrm>
            <a:off x="3405293" y="5624279"/>
            <a:ext cx="11802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고층아파트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5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17.2 Types of Estimates (3/3)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814" y="1418166"/>
            <a:ext cx="5623097" cy="521071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310853" y="6420929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Tender: </a:t>
            </a:r>
            <a:r>
              <a:rPr lang="ko-KR" altLang="en-US" sz="1000" b="1" dirty="0">
                <a:solidFill>
                  <a:srgbClr val="0000FF"/>
                </a:solidFill>
              </a:rPr>
              <a:t>입찰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r>
              <a:rPr lang="en-US" altLang="ko-KR" sz="600" b="1" dirty="0">
                <a:solidFill>
                  <a:srgbClr val="0000FF"/>
                </a:solidFill>
              </a:rPr>
              <a:t>(</a:t>
            </a:r>
            <a:r>
              <a:rPr lang="ko-KR" altLang="en-US" sz="600" b="1" dirty="0">
                <a:solidFill>
                  <a:srgbClr val="0000FF"/>
                </a:solidFill>
              </a:rPr>
              <a:t>공식적 형식적 문서에 사용하는 용어</a:t>
            </a:r>
            <a:r>
              <a:rPr lang="en-US" altLang="ko-KR" sz="600" b="1" dirty="0">
                <a:solidFill>
                  <a:srgbClr val="0000FF"/>
                </a:solidFill>
              </a:rPr>
              <a:t>)</a:t>
            </a:r>
            <a:endParaRPr lang="ko-KR" altLang="en-US" sz="600" b="1" dirty="0">
              <a:solidFill>
                <a:srgbClr val="00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18456" y="2098313"/>
            <a:ext cx="47596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 dirty="0"/>
              <a:t>degree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822846" y="1796343"/>
            <a:ext cx="88081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 dirty="0"/>
              <a:t>PREFERATION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855114" y="3065542"/>
            <a:ext cx="0" cy="35633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1161974" y="455923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정확도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증가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108703" y="2828351"/>
            <a:ext cx="989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설계 </a:t>
            </a:r>
            <a:r>
              <a:rPr lang="ko-KR" altLang="en-US" sz="1200" b="1" dirty="0" err="1">
                <a:solidFill>
                  <a:srgbClr val="FF0000"/>
                </a:solidFill>
              </a:rPr>
              <a:t>완성률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252623" y="2828351"/>
            <a:ext cx="492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용도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081103" y="373804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기획 평가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04160" y="4370736"/>
            <a:ext cx="9893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타당성 평가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081105" y="5078032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예산 수립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081105" y="571363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입찰 참여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45446" y="2828351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견적 방법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104367" y="2828351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>
                <a:solidFill>
                  <a:srgbClr val="FF0000"/>
                </a:solidFill>
              </a:rPr>
              <a:t>정확도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56559" y="2828351"/>
            <a:ext cx="835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투입 노력</a:t>
            </a:r>
            <a:endParaRPr lang="ko-KR" altLang="en-US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17.3 Detailed Estimate Preparation (1/3)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preparation of a detailed bid-level estimate requires that the estimator </a:t>
            </a:r>
            <a:r>
              <a:rPr lang="en-US" altLang="ko-KR" sz="1800" dirty="0">
                <a:solidFill>
                  <a:srgbClr val="FF0000"/>
                </a:solidFill>
              </a:rPr>
              <a:t>break</a:t>
            </a:r>
            <a:r>
              <a:rPr lang="en-US" altLang="ko-KR" sz="1800" dirty="0"/>
              <a:t> the project into </a:t>
            </a:r>
            <a:r>
              <a:rPr lang="en-US" altLang="ko-KR" sz="1800" dirty="0">
                <a:solidFill>
                  <a:srgbClr val="FF0000"/>
                </a:solidFill>
              </a:rPr>
              <a:t>cost centers</a:t>
            </a:r>
            <a:r>
              <a:rPr lang="en-US" altLang="ko-KR" sz="1800" dirty="0"/>
              <a:t> or </a:t>
            </a:r>
            <a:r>
              <a:rPr lang="en-US" altLang="ko-KR" sz="1800" dirty="0">
                <a:solidFill>
                  <a:srgbClr val="FF0000"/>
                </a:solidFill>
              </a:rPr>
              <a:t>cost sub-elements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비용 센터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전체 프로젝트를 비용 추정이 가능한 작은 비용 단위로 분해</a:t>
            </a:r>
            <a:endParaRPr lang="en-US" altLang="ko-KR" sz="1800" dirty="0"/>
          </a:p>
          <a:p>
            <a:r>
              <a:rPr lang="en-US" altLang="ko-KR" sz="1800" dirty="0">
                <a:solidFill>
                  <a:srgbClr val="FF0000"/>
                </a:solidFill>
              </a:rPr>
              <a:t>Resource</a:t>
            </a:r>
            <a:r>
              <a:rPr lang="en-US" altLang="ko-KR" sz="1800" dirty="0"/>
              <a:t> : man hours, materials, subcontracts, equipment hours, and dollars needed to accomplish the work or meet the requirements associated with the cost center. </a:t>
            </a:r>
            <a:r>
              <a:rPr lang="ko-KR" altLang="en-US" sz="1400" dirty="0">
                <a:solidFill>
                  <a:srgbClr val="0000FF"/>
                </a:solidFill>
              </a:rPr>
              <a:t>비용 센터 요구사항 충족을 위해 소요되는 자원 정의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lvl="0"/>
            <a:r>
              <a:rPr lang="en-US" altLang="ko-KR" sz="1800" dirty="0"/>
              <a:t>The cost center relates to some </a:t>
            </a:r>
            <a:r>
              <a:rPr lang="en-US" altLang="ko-KR" sz="1800" dirty="0">
                <a:solidFill>
                  <a:srgbClr val="FF0000"/>
                </a:solidFill>
              </a:rPr>
              <a:t>physical subcomponent</a:t>
            </a:r>
            <a:r>
              <a:rPr lang="en-US" altLang="ko-KR" sz="1800" dirty="0"/>
              <a:t> of the project, such as </a:t>
            </a:r>
            <a:r>
              <a:rPr lang="en-US" altLang="ko-KR" sz="1800" dirty="0">
                <a:solidFill>
                  <a:srgbClr val="0000FF"/>
                </a:solidFill>
              </a:rPr>
              <a:t>foundation piles, excavation, steel erection, interior dry wall installation</a:t>
            </a:r>
            <a:r>
              <a:rPr lang="en-US" altLang="ko-KR" sz="1800" dirty="0"/>
              <a:t>, and the like. </a:t>
            </a:r>
            <a:r>
              <a:rPr lang="ko-KR" altLang="en-US" sz="1400" dirty="0">
                <a:solidFill>
                  <a:srgbClr val="0000FF"/>
                </a:solidFill>
              </a:rPr>
              <a:t>비용 센터는 일반적으로 프로젝트 대상 구조물의 부위를 의미</a:t>
            </a:r>
            <a:endParaRPr lang="en-US" altLang="ko-KR" sz="1800" dirty="0"/>
          </a:p>
          <a:p>
            <a:r>
              <a:rPr lang="en-US" altLang="ko-KR" sz="1800" dirty="0"/>
              <a:t>Certain </a:t>
            </a:r>
            <a:r>
              <a:rPr lang="en-US" altLang="ko-KR" sz="1800" dirty="0">
                <a:solidFill>
                  <a:srgbClr val="FF0000"/>
                </a:solidFill>
              </a:rPr>
              <a:t>nonphysical components</a:t>
            </a:r>
            <a:r>
              <a:rPr lang="en-US" altLang="ko-KR" sz="1800" dirty="0"/>
              <a:t> of the work generate costs, however, and these cost centers must also be considered. </a:t>
            </a:r>
            <a:r>
              <a:rPr lang="ko-KR" altLang="en-US" sz="1400" dirty="0">
                <a:solidFill>
                  <a:srgbClr val="0000FF"/>
                </a:solidFill>
              </a:rPr>
              <a:t>구조물의특정  부위와 관련되지 않는 비물리적 비용 센터도 존재</a:t>
            </a:r>
            <a:endParaRPr lang="en-US" altLang="ko-KR" sz="1800" dirty="0"/>
          </a:p>
          <a:p>
            <a:r>
              <a:rPr lang="en-US" altLang="ko-KR" sz="1800" dirty="0"/>
              <a:t>Many of the items listed as </a:t>
            </a:r>
            <a:r>
              <a:rPr lang="en-US" altLang="ko-KR" sz="1800" dirty="0">
                <a:solidFill>
                  <a:srgbClr val="FF0000"/>
                </a:solidFill>
              </a:rPr>
              <a:t>“</a:t>
            </a:r>
            <a:r>
              <a:rPr lang="en-US" altLang="ko-KR" sz="1800" dirty="0" err="1">
                <a:solidFill>
                  <a:srgbClr val="FF0000"/>
                </a:solidFill>
              </a:rPr>
              <a:t>indirects</a:t>
            </a:r>
            <a:r>
              <a:rPr lang="en-US" altLang="ko-KR" sz="1800" dirty="0">
                <a:solidFill>
                  <a:srgbClr val="FF0000"/>
                </a:solidFill>
              </a:rPr>
              <a:t>”</a:t>
            </a:r>
            <a:r>
              <a:rPr lang="en-US" altLang="ko-KR" sz="1800" dirty="0"/>
              <a:t> are typical of costs that are not directly connected with physical components or end items in the facility to be constructed: </a:t>
            </a:r>
            <a:r>
              <a:rPr lang="en-US" altLang="ko-KR" sz="1800" dirty="0">
                <a:solidFill>
                  <a:srgbClr val="0000FF"/>
                </a:solidFill>
              </a:rPr>
              <a:t>insurance, bonding premiums, fees, expense, home office overheads</a:t>
            </a:r>
            <a:r>
              <a:rPr lang="en-US" altLang="ko-KR" sz="1800" dirty="0"/>
              <a:t>.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비물리적 비용 센터는 간접비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경비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로 계상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B057969F-9F82-4BB5-AC97-429113286036}"/>
              </a:ext>
            </a:extLst>
          </p:cNvPr>
          <p:cNvCxnSpPr>
            <a:cxnSpLocks/>
          </p:cNvCxnSpPr>
          <p:nvPr/>
        </p:nvCxnSpPr>
        <p:spPr>
          <a:xfrm>
            <a:off x="3054773" y="2350347"/>
            <a:ext cx="1205654" cy="11717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5ECE9C9-D6AC-4979-8A72-F9CAD8C604F3}"/>
              </a:ext>
            </a:extLst>
          </p:cNvPr>
          <p:cNvCxnSpPr>
            <a:cxnSpLocks/>
          </p:cNvCxnSpPr>
          <p:nvPr/>
        </p:nvCxnSpPr>
        <p:spPr>
          <a:xfrm flipH="1">
            <a:off x="2187787" y="2343574"/>
            <a:ext cx="711200" cy="1964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17.3 Detailed Estimate Preparation (2/3)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내용 개체 틀 6"/>
          <p:cNvSpPr>
            <a:spLocks noGrp="1"/>
          </p:cNvSpPr>
          <p:nvPr>
            <p:ph idx="1"/>
          </p:nvPr>
        </p:nvSpPr>
        <p:spPr>
          <a:xfrm>
            <a:off x="681038" y="1825624"/>
            <a:ext cx="8543925" cy="4726479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 defTabSz="457200" latinLnBrk="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altLang="ko-KR" sz="1800" dirty="0"/>
              <a:t>The process of estimating: </a:t>
            </a:r>
            <a:r>
              <a:rPr lang="ko-KR" altLang="en-US" sz="1400" dirty="0">
                <a:solidFill>
                  <a:srgbClr val="0000FF"/>
                </a:solidFill>
              </a:rPr>
              <a:t>견적 절차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en-US" altLang="ko-KR" sz="1800" dirty="0"/>
              <a:t>Break the project into </a:t>
            </a:r>
            <a:r>
              <a:rPr lang="en-US" altLang="ko-KR" sz="1800" dirty="0">
                <a:solidFill>
                  <a:srgbClr val="FF0000"/>
                </a:solidFill>
              </a:rPr>
              <a:t>cost centers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비용 센터로 분해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en-US" altLang="ko-KR" sz="1800" dirty="0"/>
              <a:t>Estimate the </a:t>
            </a:r>
            <a:r>
              <a:rPr lang="en-US" altLang="ko-KR" sz="1800" dirty="0">
                <a:solidFill>
                  <a:srgbClr val="FF0000"/>
                </a:solidFill>
              </a:rPr>
              <a:t>quantities</a:t>
            </a:r>
            <a:r>
              <a:rPr lang="en-US" altLang="ko-KR" sz="1800" dirty="0"/>
              <a:t> (quantity takeoff) required for cost centers that represent </a:t>
            </a:r>
            <a:r>
              <a:rPr lang="en-US" altLang="ko-KR" sz="1800" dirty="0">
                <a:solidFill>
                  <a:srgbClr val="FF0000"/>
                </a:solidFill>
              </a:rPr>
              <a:t>physical</a:t>
            </a:r>
            <a:r>
              <a:rPr lang="en-US" altLang="ko-KR" sz="1800" dirty="0"/>
              <a:t> end items (e.g., </a:t>
            </a:r>
            <a:r>
              <a:rPr lang="en-US" altLang="ko-KR" sz="1800" dirty="0">
                <a:solidFill>
                  <a:srgbClr val="0000FF"/>
                </a:solidFill>
              </a:rPr>
              <a:t>cubic yards of earth, linear feet of pipe</a:t>
            </a:r>
            <a:r>
              <a:rPr lang="en-US" altLang="ko-KR" sz="1800" dirty="0"/>
              <a:t>, etc.) For </a:t>
            </a:r>
            <a:r>
              <a:rPr lang="en-US" altLang="ko-KR" sz="1800" dirty="0">
                <a:solidFill>
                  <a:srgbClr val="FF0000"/>
                </a:solidFill>
              </a:rPr>
              <a:t>nonphysical</a:t>
            </a:r>
            <a:r>
              <a:rPr lang="en-US" altLang="ko-KR" sz="1800" dirty="0"/>
              <a:t> items, determine an appropriate </a:t>
            </a:r>
            <a:r>
              <a:rPr lang="en-US" altLang="ko-KR" sz="1800" dirty="0">
                <a:solidFill>
                  <a:srgbClr val="FF0000"/>
                </a:solidFill>
              </a:rPr>
              <a:t>parameter</a:t>
            </a:r>
            <a:r>
              <a:rPr lang="en-US" altLang="ko-KR" sz="1800" dirty="0"/>
              <a:t> for cost calculation (e.g., </a:t>
            </a:r>
            <a:r>
              <a:rPr lang="en-US" altLang="ko-KR" sz="1800" dirty="0">
                <a:solidFill>
                  <a:srgbClr val="0000FF"/>
                </a:solidFill>
              </a:rPr>
              <a:t>the level of builder’s risk insurance required by the contract</a:t>
            </a:r>
            <a:r>
              <a:rPr lang="en-US" altLang="ko-KR" sz="1800" dirty="0"/>
              <a:t> or </a:t>
            </a:r>
            <a:r>
              <a:rPr lang="en-US" altLang="ko-KR" sz="1800" dirty="0">
                <a:solidFill>
                  <a:srgbClr val="0000FF"/>
                </a:solidFill>
              </a:rPr>
              <a:t>the amounts of the required bonds</a:t>
            </a:r>
            <a:r>
              <a:rPr lang="en-US" altLang="ko-KR" sz="1800" dirty="0"/>
              <a:t>). </a:t>
            </a:r>
            <a:r>
              <a:rPr lang="ko-KR" altLang="en-US" sz="1400" dirty="0">
                <a:solidFill>
                  <a:srgbClr val="0000FF"/>
                </a:solidFill>
              </a:rPr>
              <a:t>물리적 비용 센터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소요 자원 수량 추정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비물리적 비용 센터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 err="1">
                <a:solidFill>
                  <a:srgbClr val="0000FF"/>
                </a:solidFill>
              </a:rPr>
              <a:t>요율</a:t>
            </a:r>
            <a:r>
              <a:rPr lang="ko-KR" altLang="en-US" sz="1400" dirty="0">
                <a:solidFill>
                  <a:srgbClr val="0000FF"/>
                </a:solidFill>
              </a:rPr>
              <a:t> 추정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Price out the quantities</a:t>
            </a:r>
            <a:r>
              <a:rPr lang="en-US" altLang="ko-KR" sz="1800" dirty="0"/>
              <a:t> determined in Step 2 using historical data, vendor quotations, supplier catalogs, and other pricing information. </a:t>
            </a:r>
            <a:r>
              <a:rPr lang="en-US" altLang="ko-KR" sz="1800" dirty="0"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</a:rPr>
              <a:t>Price per unit</a:t>
            </a:r>
            <a:r>
              <a:rPr lang="en-US" altLang="ko-KR" sz="1800" dirty="0"/>
              <a:t> (unit cost) basis or a </a:t>
            </a:r>
            <a:r>
              <a:rPr lang="en-US" altLang="ko-KR" sz="1800" dirty="0">
                <a:solidFill>
                  <a:srgbClr val="0000FF"/>
                </a:solidFill>
              </a:rPr>
              <a:t>lump-sum</a:t>
            </a:r>
            <a:r>
              <a:rPr lang="en-US" altLang="ko-KR" sz="1800" dirty="0"/>
              <a:t> (one job) basis.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소요 자원에 대한 단가 산출 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lnSpc>
                <a:spcPct val="110000"/>
              </a:lnSpc>
              <a:buFont typeface="+mj-lt"/>
              <a:buAutoNum type="arabicPeriod"/>
            </a:pPr>
            <a:r>
              <a:rPr lang="en-US" altLang="ko-KR" sz="1800" dirty="0">
                <a:solidFill>
                  <a:srgbClr val="FF0000"/>
                </a:solidFill>
              </a:rPr>
              <a:t>Calculate the total price</a:t>
            </a:r>
            <a:r>
              <a:rPr lang="en-US" altLang="ko-KR" sz="1800" dirty="0"/>
              <a:t> for each cost center by </a:t>
            </a:r>
            <a:r>
              <a:rPr lang="en-US" altLang="ko-KR" sz="1800" dirty="0">
                <a:solidFill>
                  <a:srgbClr val="0000FF"/>
                </a:solidFill>
              </a:rPr>
              <a:t>multiplying the required quantity by the unit price</a:t>
            </a:r>
            <a:r>
              <a:rPr lang="en-US" altLang="ko-KR" sz="1800" dirty="0"/>
              <a:t>. This multiplication is commonly called an extension, and this process is called running the extensions. (</a:t>
            </a:r>
            <a:r>
              <a:rPr lang="ko-KR" altLang="en-US" sz="1400" dirty="0">
                <a:solidFill>
                  <a:srgbClr val="0000FF"/>
                </a:solidFill>
              </a:rPr>
              <a:t>물량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 단가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) </a:t>
            </a:r>
            <a:r>
              <a:rPr lang="ko-KR" altLang="en-US" sz="1400" dirty="0">
                <a:solidFill>
                  <a:srgbClr val="0000FF"/>
                </a:solidFill>
                <a:sym typeface="Symbol" panose="05050102010706020507" pitchFamily="18" charset="2"/>
              </a:rPr>
              <a:t>방식으로 비용 센터 별 원가 산출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1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376337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3200" dirty="0"/>
              <a:t>17.3 Detailed Estimate Preparation (3/3) 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81" y="101561"/>
            <a:ext cx="4293783" cy="668930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646164" y="205363"/>
            <a:ext cx="901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Labor Hour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09480" y="124735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+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05126" y="1247353"/>
            <a:ext cx="2616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=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543424" y="4132521"/>
            <a:ext cx="1176891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43424" y="5544602"/>
            <a:ext cx="1176891" cy="170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543200" y="4671040"/>
            <a:ext cx="901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>
                <a:solidFill>
                  <a:srgbClr val="0000FF"/>
                </a:solidFill>
              </a:rPr>
              <a:t>간접비를</a:t>
            </a:r>
            <a:r>
              <a:rPr lang="en-US" altLang="ko-KR" sz="1000" b="1" dirty="0">
                <a:solidFill>
                  <a:srgbClr val="0000FF"/>
                </a:solidFill>
              </a:rPr>
              <a:t> </a:t>
            </a:r>
            <a:r>
              <a:rPr lang="ko-KR" altLang="en-US" sz="1000" b="1" dirty="0">
                <a:solidFill>
                  <a:srgbClr val="0000FF"/>
                </a:solidFill>
              </a:rPr>
              <a:t>항목별로 따로 계산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960673" y="536311"/>
            <a:ext cx="1032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>
                <a:solidFill>
                  <a:srgbClr val="0000FF"/>
                </a:solidFill>
              </a:rPr>
              <a:t>Subcontactor</a:t>
            </a:r>
            <a:endParaRPr lang="en-US" altLang="ko-KR" sz="1000" b="1" dirty="0">
              <a:solidFill>
                <a:srgbClr val="0000FF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957494" y="4112787"/>
            <a:ext cx="24869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>
                <a:solidFill>
                  <a:srgbClr val="0000FF"/>
                </a:solidFill>
              </a:rPr>
              <a:t>물리적 비용 센터 </a:t>
            </a:r>
            <a:r>
              <a:rPr lang="en-US" altLang="ko-KR" sz="1000" b="1" dirty="0">
                <a:solidFill>
                  <a:srgbClr val="FF0000"/>
                </a:solidFill>
              </a:rPr>
              <a:t>: </a:t>
            </a:r>
            <a:r>
              <a:rPr lang="ko-KR" altLang="en-US" sz="1000" b="1" dirty="0">
                <a:solidFill>
                  <a:srgbClr val="FF0000"/>
                </a:solidFill>
              </a:rPr>
              <a:t>직접비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948266" y="5506690"/>
            <a:ext cx="3496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>
                <a:solidFill>
                  <a:srgbClr val="0000FF"/>
                </a:solidFill>
              </a:rPr>
              <a:t>비물리적 비용 센터 </a:t>
            </a:r>
            <a:r>
              <a:rPr lang="en-US" altLang="ko-KR" sz="1000" b="1" dirty="0">
                <a:solidFill>
                  <a:srgbClr val="FF0000"/>
                </a:solidFill>
              </a:rPr>
              <a:t>: </a:t>
            </a:r>
            <a:r>
              <a:rPr lang="ko-KR" altLang="en-US" sz="1000" b="1" dirty="0">
                <a:solidFill>
                  <a:srgbClr val="FF0000"/>
                </a:solidFill>
              </a:rPr>
              <a:t>간접비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543200" y="5860705"/>
            <a:ext cx="901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 err="1">
                <a:solidFill>
                  <a:srgbClr val="FF0000"/>
                </a:solidFill>
              </a:rPr>
              <a:t>총공사비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543200" y="6233241"/>
            <a:ext cx="901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>
                <a:solidFill>
                  <a:srgbClr val="FF0000"/>
                </a:solidFill>
              </a:rPr>
              <a:t>경비 </a:t>
            </a:r>
            <a:r>
              <a:rPr lang="en-US" altLang="ko-KR" sz="1000" b="1" dirty="0">
                <a:solidFill>
                  <a:srgbClr val="FF0000"/>
                </a:solidFill>
              </a:rPr>
              <a:t>&amp; </a:t>
            </a:r>
            <a:r>
              <a:rPr lang="ko-KR" altLang="en-US" sz="1000" b="1" dirty="0">
                <a:solidFill>
                  <a:srgbClr val="FF0000"/>
                </a:solidFill>
              </a:rPr>
              <a:t>이윤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543200" y="6415803"/>
            <a:ext cx="901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>
                <a:solidFill>
                  <a:srgbClr val="FF0000"/>
                </a:solidFill>
              </a:rPr>
              <a:t>예비비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543200" y="6589874"/>
            <a:ext cx="901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 err="1">
                <a:solidFill>
                  <a:srgbClr val="FF0000"/>
                </a:solidFill>
              </a:rPr>
              <a:t>총사업비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43200" y="6058579"/>
            <a:ext cx="901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 err="1">
                <a:solidFill>
                  <a:srgbClr val="FF0000"/>
                </a:solidFill>
              </a:rPr>
              <a:t>물가상승분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9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1753</Words>
  <Application>Microsoft Office PowerPoint</Application>
  <PresentationFormat>A4 용지(210x297mm)</PresentationFormat>
  <Paragraphs>249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1" baseType="lpstr">
      <vt:lpstr>맑은 고딕</vt:lpstr>
      <vt:lpstr>Arial</vt:lpstr>
      <vt:lpstr>Calibri</vt:lpstr>
      <vt:lpstr>Calibri Light</vt:lpstr>
      <vt:lpstr>Wingdings</vt:lpstr>
      <vt:lpstr>Office 테마</vt:lpstr>
      <vt:lpstr>CHAPTER 17</vt:lpstr>
      <vt:lpstr>PowerPoint 프레젠테이션</vt:lpstr>
      <vt:lpstr>17.1 Estimating Construction Costs</vt:lpstr>
      <vt:lpstr>17.2 Types of Estimates (1/3) </vt:lpstr>
      <vt:lpstr>17.2 Types of Estimates (2/3) </vt:lpstr>
      <vt:lpstr>17.2 Types of Estimates (3/3) </vt:lpstr>
      <vt:lpstr>17.3 Detailed Estimate Preparation (1/3) </vt:lpstr>
      <vt:lpstr>17.3 Detailed Estimate Preparation (2/3)</vt:lpstr>
      <vt:lpstr>17.3 Detailed Estimate Preparation (3/3) </vt:lpstr>
      <vt:lpstr>17.4 Definition of Cost Centers </vt:lpstr>
      <vt:lpstr>17.5 Quantity Takeoff (1/4)</vt:lpstr>
      <vt:lpstr>17.5 Quantity Takeoff (2/4)</vt:lpstr>
      <vt:lpstr>17.5 Quantity Takeoff (3/4)</vt:lpstr>
      <vt:lpstr>17.5 Quantity Takeoff (4/4)</vt:lpstr>
      <vt:lpstr>17.6 Methods of Detailed Cost Determination (1/2) </vt:lpstr>
      <vt:lpstr>17.6 Methods of Detailed Cost Determination (2/2) </vt:lpstr>
      <vt:lpstr>17.7 Problems with Unit-Cost Method (1/2) </vt:lpstr>
      <vt:lpstr>17.7 Problems with Unit-Cost Method (2/2)</vt:lpstr>
      <vt:lpstr>17.8 Resource Enumeration (1/2)</vt:lpstr>
      <vt:lpstr>17.8 Resource Enumeration (2/2) </vt:lpstr>
      <vt:lpstr>17.9 Work Package or Assembly-Based Estimating (1/4) </vt:lpstr>
      <vt:lpstr>17.9 Work Package or Assembly-Based Estimating  (2/4)</vt:lpstr>
      <vt:lpstr>17.9 Work Package or Assembly-Based Estimating (3/4)</vt:lpstr>
      <vt:lpstr>17.9 Work Package or Assembly-Based Estimating (4/4)</vt:lpstr>
      <vt:lpstr>17.10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96</cp:revision>
  <dcterms:created xsi:type="dcterms:W3CDTF">2018-12-10T05:23:33Z</dcterms:created>
  <dcterms:modified xsi:type="dcterms:W3CDTF">2020-12-31T06:56:51Z</dcterms:modified>
</cp:coreProperties>
</file>