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76" r:id="rId3"/>
    <p:sldId id="257" r:id="rId4"/>
    <p:sldId id="258" r:id="rId5"/>
    <p:sldId id="259" r:id="rId6"/>
    <p:sldId id="260" r:id="rId7"/>
    <p:sldId id="299" r:id="rId8"/>
    <p:sldId id="298" r:id="rId9"/>
    <p:sldId id="263" r:id="rId10"/>
    <p:sldId id="289" r:id="rId11"/>
    <p:sldId id="264" r:id="rId12"/>
    <p:sldId id="290" r:id="rId13"/>
    <p:sldId id="291" r:id="rId14"/>
    <p:sldId id="292" r:id="rId15"/>
    <p:sldId id="266" r:id="rId16"/>
    <p:sldId id="293" r:id="rId17"/>
    <p:sldId id="300" r:id="rId18"/>
    <p:sldId id="294" r:id="rId19"/>
    <p:sldId id="301" r:id="rId20"/>
    <p:sldId id="302" r:id="rId21"/>
    <p:sldId id="295" r:id="rId22"/>
    <p:sldId id="268" r:id="rId23"/>
    <p:sldId id="296" r:id="rId24"/>
    <p:sldId id="269" r:id="rId25"/>
    <p:sldId id="283" r:id="rId26"/>
    <p:sldId id="286" r:id="rId27"/>
    <p:sldId id="303" r:id="rId28"/>
    <p:sldId id="304" r:id="rId2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436270-D23F-421C-8ACE-2C2207B7C3C1}" v="18" dt="2020-12-31T03:17:26.512"/>
    <p1510:client id="{428EB26B-2723-45AA-8D02-AC7B2EFD920B}" v="116" dt="2020-12-31T01:31:47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5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126" y="31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428EB26B-2723-45AA-8D02-AC7B2EFD920B}"/>
    <pc:docChg chg="undo custSel modSld">
      <pc:chgData name="정근채" userId="bf3f9740-ba12-4a95-bdcd-7a89d0b0b3a3" providerId="ADAL" clId="{428EB26B-2723-45AA-8D02-AC7B2EFD920B}" dt="2020-12-31T01:32:37.196" v="1077" actId="13822"/>
      <pc:docMkLst>
        <pc:docMk/>
      </pc:docMkLst>
      <pc:sldChg chg="modSp mod">
        <pc:chgData name="정근채" userId="bf3f9740-ba12-4a95-bdcd-7a89d0b0b3a3" providerId="ADAL" clId="{428EB26B-2723-45AA-8D02-AC7B2EFD920B}" dt="2020-12-30T05:50:37.206" v="229" actId="20577"/>
        <pc:sldMkLst>
          <pc:docMk/>
          <pc:sldMk cId="2622151317" sldId="257"/>
        </pc:sldMkLst>
        <pc:spChg chg="mod">
          <ac:chgData name="정근채" userId="bf3f9740-ba12-4a95-bdcd-7a89d0b0b3a3" providerId="ADAL" clId="{428EB26B-2723-45AA-8D02-AC7B2EFD920B}" dt="2020-12-30T05:50:37.206" v="229" actId="20577"/>
          <ac:spMkLst>
            <pc:docMk/>
            <pc:sldMk cId="2622151317" sldId="257"/>
            <ac:spMk id="5" creationId="{00000000-0000-0000-0000-000000000000}"/>
          </ac:spMkLst>
        </pc:spChg>
      </pc:sldChg>
      <pc:sldChg chg="addSp delSp modSp mod">
        <pc:chgData name="정근채" userId="bf3f9740-ba12-4a95-bdcd-7a89d0b0b3a3" providerId="ADAL" clId="{428EB26B-2723-45AA-8D02-AC7B2EFD920B}" dt="2020-12-30T06:02:06.679" v="306" actId="108"/>
        <pc:sldMkLst>
          <pc:docMk/>
          <pc:sldMk cId="3803076469" sldId="259"/>
        </pc:sldMkLst>
        <pc:spChg chg="add mod">
          <ac:chgData name="정근채" userId="bf3f9740-ba12-4a95-bdcd-7a89d0b0b3a3" providerId="ADAL" clId="{428EB26B-2723-45AA-8D02-AC7B2EFD920B}" dt="2020-12-30T06:01:13.931" v="295" actId="14100"/>
          <ac:spMkLst>
            <pc:docMk/>
            <pc:sldMk cId="3803076469" sldId="259"/>
            <ac:spMk id="3" creationId="{AAA0DE89-3D97-448C-B9B3-CD5D34DED0C7}"/>
          </ac:spMkLst>
        </pc:spChg>
        <pc:spChg chg="mod">
          <ac:chgData name="정근채" userId="bf3f9740-ba12-4a95-bdcd-7a89d0b0b3a3" providerId="ADAL" clId="{428EB26B-2723-45AA-8D02-AC7B2EFD920B}" dt="2020-12-30T05:57:48.659" v="230" actId="20577"/>
          <ac:spMkLst>
            <pc:docMk/>
            <pc:sldMk cId="3803076469" sldId="259"/>
            <ac:spMk id="5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0T06:00:02.533" v="253" actId="1037"/>
          <ac:spMkLst>
            <pc:docMk/>
            <pc:sldMk cId="3803076469" sldId="259"/>
            <ac:spMk id="9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0T05:59:33.880" v="231" actId="1076"/>
          <ac:spMkLst>
            <pc:docMk/>
            <pc:sldMk cId="3803076469" sldId="259"/>
            <ac:spMk id="10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0T05:59:40.049" v="232" actId="1076"/>
          <ac:spMkLst>
            <pc:docMk/>
            <pc:sldMk cId="3803076469" sldId="259"/>
            <ac:spMk id="11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0T06:00:08.892" v="264" actId="1035"/>
          <ac:spMkLst>
            <pc:docMk/>
            <pc:sldMk cId="3803076469" sldId="259"/>
            <ac:spMk id="12" creationId="{00000000-0000-0000-0000-000000000000}"/>
          </ac:spMkLst>
        </pc:spChg>
        <pc:spChg chg="add del mod">
          <ac:chgData name="정근채" userId="bf3f9740-ba12-4a95-bdcd-7a89d0b0b3a3" providerId="ADAL" clId="{428EB26B-2723-45AA-8D02-AC7B2EFD920B}" dt="2020-12-30T06:01:49.066" v="299" actId="478"/>
          <ac:spMkLst>
            <pc:docMk/>
            <pc:sldMk cId="3803076469" sldId="259"/>
            <ac:spMk id="13" creationId="{1C0E5F42-3014-4BCC-93AA-4A496258EEF8}"/>
          </ac:spMkLst>
        </pc:spChg>
        <pc:spChg chg="add mod">
          <ac:chgData name="정근채" userId="bf3f9740-ba12-4a95-bdcd-7a89d0b0b3a3" providerId="ADAL" clId="{428EB26B-2723-45AA-8D02-AC7B2EFD920B}" dt="2020-12-30T06:01:30.595" v="298" actId="14100"/>
          <ac:spMkLst>
            <pc:docMk/>
            <pc:sldMk cId="3803076469" sldId="259"/>
            <ac:spMk id="14" creationId="{FE9C9992-EFC2-4234-A5BF-C7D82DC50B92}"/>
          </ac:spMkLst>
        </pc:spChg>
        <pc:cxnChg chg="add mod">
          <ac:chgData name="정근채" userId="bf3f9740-ba12-4a95-bdcd-7a89d0b0b3a3" providerId="ADAL" clId="{428EB26B-2723-45AA-8D02-AC7B2EFD920B}" dt="2020-12-30T06:02:06.679" v="306" actId="108"/>
          <ac:cxnSpMkLst>
            <pc:docMk/>
            <pc:sldMk cId="3803076469" sldId="259"/>
            <ac:cxnSpMk id="7" creationId="{6AA72409-F149-4D1D-9E5B-7FA34E78310F}"/>
          </ac:cxnSpMkLst>
        </pc:cxnChg>
      </pc:sldChg>
      <pc:sldChg chg="modSp mod">
        <pc:chgData name="정근채" userId="bf3f9740-ba12-4a95-bdcd-7a89d0b0b3a3" providerId="ADAL" clId="{428EB26B-2723-45AA-8D02-AC7B2EFD920B}" dt="2020-12-30T06:02:38.862" v="313" actId="20577"/>
        <pc:sldMkLst>
          <pc:docMk/>
          <pc:sldMk cId="2534574594" sldId="260"/>
        </pc:sldMkLst>
        <pc:spChg chg="mod">
          <ac:chgData name="정근채" userId="bf3f9740-ba12-4a95-bdcd-7a89d0b0b3a3" providerId="ADAL" clId="{428EB26B-2723-45AA-8D02-AC7B2EFD920B}" dt="2020-12-30T05:37:03.127" v="8" actId="20577"/>
          <ac:spMkLst>
            <pc:docMk/>
            <pc:sldMk cId="2534574594" sldId="260"/>
            <ac:spMk id="2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0T06:02:38.862" v="313" actId="20577"/>
          <ac:spMkLst>
            <pc:docMk/>
            <pc:sldMk cId="2534574594" sldId="260"/>
            <ac:spMk id="6" creationId="{00000000-0000-0000-0000-000000000000}"/>
          </ac:spMkLst>
        </pc:spChg>
      </pc:sldChg>
      <pc:sldChg chg="addSp modSp mod">
        <pc:chgData name="정근채" userId="bf3f9740-ba12-4a95-bdcd-7a89d0b0b3a3" providerId="ADAL" clId="{428EB26B-2723-45AA-8D02-AC7B2EFD920B}" dt="2020-12-30T06:08:01.986" v="406" actId="20577"/>
        <pc:sldMkLst>
          <pc:docMk/>
          <pc:sldMk cId="2858571976" sldId="263"/>
        </pc:sldMkLst>
        <pc:spChg chg="mod">
          <ac:chgData name="정근채" userId="bf3f9740-ba12-4a95-bdcd-7a89d0b0b3a3" providerId="ADAL" clId="{428EB26B-2723-45AA-8D02-AC7B2EFD920B}" dt="2020-12-30T05:42:05.909" v="28" actId="20577"/>
          <ac:spMkLst>
            <pc:docMk/>
            <pc:sldMk cId="2858571976" sldId="263"/>
            <ac:spMk id="2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0T06:08:01.986" v="406" actId="20577"/>
          <ac:spMkLst>
            <pc:docMk/>
            <pc:sldMk cId="2858571976" sldId="263"/>
            <ac:spMk id="5" creationId="{00000000-0000-0000-0000-000000000000}"/>
          </ac:spMkLst>
        </pc:spChg>
        <pc:cxnChg chg="add">
          <ac:chgData name="정근채" userId="bf3f9740-ba12-4a95-bdcd-7a89d0b0b3a3" providerId="ADAL" clId="{428EB26B-2723-45AA-8D02-AC7B2EFD920B}" dt="2020-12-30T06:07:05.352" v="400" actId="11529"/>
          <ac:cxnSpMkLst>
            <pc:docMk/>
            <pc:sldMk cId="2858571976" sldId="263"/>
            <ac:cxnSpMk id="6" creationId="{7066322E-92F3-4F3A-AC1C-0B7DE033BE1A}"/>
          </ac:cxnSpMkLst>
        </pc:cxnChg>
        <pc:cxnChg chg="add mod">
          <ac:chgData name="정근채" userId="bf3f9740-ba12-4a95-bdcd-7a89d0b0b3a3" providerId="ADAL" clId="{428EB26B-2723-45AA-8D02-AC7B2EFD920B}" dt="2020-12-30T06:07:16.925" v="404" actId="14100"/>
          <ac:cxnSpMkLst>
            <pc:docMk/>
            <pc:sldMk cId="2858571976" sldId="263"/>
            <ac:cxnSpMk id="18" creationId="{ED72FB4F-C2ED-45A3-84D5-5CBCF875E684}"/>
          </ac:cxnSpMkLst>
        </pc:cxnChg>
      </pc:sldChg>
      <pc:sldChg chg="modSp mod">
        <pc:chgData name="정근채" userId="bf3f9740-ba12-4a95-bdcd-7a89d0b0b3a3" providerId="ADAL" clId="{428EB26B-2723-45AA-8D02-AC7B2EFD920B}" dt="2020-12-30T05:42:30.377" v="44" actId="20577"/>
        <pc:sldMkLst>
          <pc:docMk/>
          <pc:sldMk cId="3634128325" sldId="264"/>
        </pc:sldMkLst>
        <pc:spChg chg="mod">
          <ac:chgData name="정근채" userId="bf3f9740-ba12-4a95-bdcd-7a89d0b0b3a3" providerId="ADAL" clId="{428EB26B-2723-45AA-8D02-AC7B2EFD920B}" dt="2020-12-30T05:42:30.377" v="44" actId="20577"/>
          <ac:spMkLst>
            <pc:docMk/>
            <pc:sldMk cId="3634128325" sldId="264"/>
            <ac:spMk id="2" creationId="{00000000-0000-0000-0000-000000000000}"/>
          </ac:spMkLst>
        </pc:spChg>
      </pc:sldChg>
      <pc:sldChg chg="addSp delSp modSp mod">
        <pc:chgData name="정근채" userId="bf3f9740-ba12-4a95-bdcd-7a89d0b0b3a3" providerId="ADAL" clId="{428EB26B-2723-45AA-8D02-AC7B2EFD920B}" dt="2020-12-31T00:44:01.110" v="586" actId="20577"/>
        <pc:sldMkLst>
          <pc:docMk/>
          <pc:sldMk cId="2978005272" sldId="266"/>
        </pc:sldMkLst>
        <pc:spChg chg="mod">
          <ac:chgData name="정근채" userId="bf3f9740-ba12-4a95-bdcd-7a89d0b0b3a3" providerId="ADAL" clId="{428EB26B-2723-45AA-8D02-AC7B2EFD920B}" dt="2020-12-30T05:43:35.659" v="111" actId="20577"/>
          <ac:spMkLst>
            <pc:docMk/>
            <pc:sldMk cId="2978005272" sldId="266"/>
            <ac:spMk id="2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1T00:44:01.110" v="586" actId="20577"/>
          <ac:spMkLst>
            <pc:docMk/>
            <pc:sldMk cId="2978005272" sldId="266"/>
            <ac:spMk id="16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1T00:43:59.660" v="582"/>
          <ac:spMkLst>
            <pc:docMk/>
            <pc:sldMk cId="2978005272" sldId="266"/>
            <ac:spMk id="17" creationId="{00000000-0000-0000-0000-000000000000}"/>
          </ac:spMkLst>
        </pc:spChg>
        <pc:spChg chg="add mod">
          <ac:chgData name="정근채" userId="bf3f9740-ba12-4a95-bdcd-7a89d0b0b3a3" providerId="ADAL" clId="{428EB26B-2723-45AA-8D02-AC7B2EFD920B}" dt="2020-12-31T00:20:34.895" v="431" actId="1076"/>
          <ac:spMkLst>
            <pc:docMk/>
            <pc:sldMk cId="2978005272" sldId="266"/>
            <ac:spMk id="19" creationId="{A88A9C05-F024-4DA9-88EE-39CE0E96CF54}"/>
          </ac:spMkLst>
        </pc:spChg>
        <pc:spChg chg="add del mod">
          <ac:chgData name="정근채" userId="bf3f9740-ba12-4a95-bdcd-7a89d0b0b3a3" providerId="ADAL" clId="{428EB26B-2723-45AA-8D02-AC7B2EFD920B}" dt="2020-12-31T00:42:03.306" v="556"/>
          <ac:spMkLst>
            <pc:docMk/>
            <pc:sldMk cId="2978005272" sldId="266"/>
            <ac:spMk id="22" creationId="{8770164E-5096-4BC7-8B92-7E62F69C5961}"/>
          </ac:spMkLst>
        </pc:spChg>
      </pc:sldChg>
      <pc:sldChg chg="addSp modSp mod">
        <pc:chgData name="정근채" userId="bf3f9740-ba12-4a95-bdcd-7a89d0b0b3a3" providerId="ADAL" clId="{428EB26B-2723-45AA-8D02-AC7B2EFD920B}" dt="2020-12-31T01:15:20.264" v="724" actId="1076"/>
        <pc:sldMkLst>
          <pc:docMk/>
          <pc:sldMk cId="1339016236" sldId="268"/>
        </pc:sldMkLst>
        <pc:spChg chg="mod">
          <ac:chgData name="정근채" userId="bf3f9740-ba12-4a95-bdcd-7a89d0b0b3a3" providerId="ADAL" clId="{428EB26B-2723-45AA-8D02-AC7B2EFD920B}" dt="2020-12-30T05:43:52.863" v="123" actId="14100"/>
          <ac:spMkLst>
            <pc:docMk/>
            <pc:sldMk cId="1339016236" sldId="268"/>
            <ac:spMk id="2" creationId="{00000000-0000-0000-0000-000000000000}"/>
          </ac:spMkLst>
        </pc:spChg>
        <pc:spChg chg="add mod">
          <ac:chgData name="정근채" userId="bf3f9740-ba12-4a95-bdcd-7a89d0b0b3a3" providerId="ADAL" clId="{428EB26B-2723-45AA-8D02-AC7B2EFD920B}" dt="2020-12-31T01:15:20.264" v="724" actId="1076"/>
          <ac:spMkLst>
            <pc:docMk/>
            <pc:sldMk cId="1339016236" sldId="268"/>
            <ac:spMk id="11" creationId="{1FEE93E4-DE5C-4B1C-9974-50C3DC4B0885}"/>
          </ac:spMkLst>
        </pc:spChg>
      </pc:sldChg>
      <pc:sldChg chg="modSp mod">
        <pc:chgData name="정근채" userId="bf3f9740-ba12-4a95-bdcd-7a89d0b0b3a3" providerId="ADAL" clId="{428EB26B-2723-45AA-8D02-AC7B2EFD920B}" dt="2020-12-30T05:36:31.710" v="0" actId="207"/>
        <pc:sldMkLst>
          <pc:docMk/>
          <pc:sldMk cId="2400768863" sldId="276"/>
        </pc:sldMkLst>
        <pc:spChg chg="mod">
          <ac:chgData name="정근채" userId="bf3f9740-ba12-4a95-bdcd-7a89d0b0b3a3" providerId="ADAL" clId="{428EB26B-2723-45AA-8D02-AC7B2EFD920B}" dt="2020-12-30T05:36:31.710" v="0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428EB26B-2723-45AA-8D02-AC7B2EFD920B}" dt="2020-12-31T01:22:11.558" v="837" actId="14100"/>
        <pc:sldMkLst>
          <pc:docMk/>
          <pc:sldMk cId="913158870" sldId="283"/>
        </pc:sldMkLst>
        <pc:spChg chg="mod">
          <ac:chgData name="정근채" userId="bf3f9740-ba12-4a95-bdcd-7a89d0b0b3a3" providerId="ADAL" clId="{428EB26B-2723-45AA-8D02-AC7B2EFD920B}" dt="2020-12-31T01:22:04.543" v="836" actId="404"/>
          <ac:spMkLst>
            <pc:docMk/>
            <pc:sldMk cId="913158870" sldId="283"/>
            <ac:spMk id="6" creationId="{00000000-0000-0000-0000-000000000000}"/>
          </ac:spMkLst>
        </pc:spChg>
        <pc:cxnChg chg="mod">
          <ac:chgData name="정근채" userId="bf3f9740-ba12-4a95-bdcd-7a89d0b0b3a3" providerId="ADAL" clId="{428EB26B-2723-45AA-8D02-AC7B2EFD920B}" dt="2020-12-31T01:22:11.558" v="837" actId="14100"/>
          <ac:cxnSpMkLst>
            <pc:docMk/>
            <pc:sldMk cId="913158870" sldId="283"/>
            <ac:cxnSpMk id="12" creationId="{00000000-0000-0000-0000-000000000000}"/>
          </ac:cxnSpMkLst>
        </pc:cxnChg>
      </pc:sldChg>
      <pc:sldChg chg="modSp mod">
        <pc:chgData name="정근채" userId="bf3f9740-ba12-4a95-bdcd-7a89d0b0b3a3" providerId="ADAL" clId="{428EB26B-2723-45AA-8D02-AC7B2EFD920B}" dt="2020-12-30T06:09:13.036" v="409" actId="207"/>
        <pc:sldMkLst>
          <pc:docMk/>
          <pc:sldMk cId="26540592" sldId="289"/>
        </pc:sldMkLst>
        <pc:spChg chg="mod">
          <ac:chgData name="정근채" userId="bf3f9740-ba12-4a95-bdcd-7a89d0b0b3a3" providerId="ADAL" clId="{428EB26B-2723-45AA-8D02-AC7B2EFD920B}" dt="2020-12-30T06:08:45.127" v="408" actId="14100"/>
          <ac:spMkLst>
            <pc:docMk/>
            <pc:sldMk cId="26540592" sldId="289"/>
            <ac:spMk id="2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0T06:09:13.036" v="409" actId="207"/>
          <ac:spMkLst>
            <pc:docMk/>
            <pc:sldMk cId="26540592" sldId="289"/>
            <ac:spMk id="6" creationId="{00000000-0000-0000-0000-000000000000}"/>
          </ac:spMkLst>
        </pc:spChg>
      </pc:sldChg>
      <pc:sldChg chg="addSp modSp mod">
        <pc:chgData name="정근채" userId="bf3f9740-ba12-4a95-bdcd-7a89d0b0b3a3" providerId="ADAL" clId="{428EB26B-2723-45AA-8D02-AC7B2EFD920B}" dt="2020-12-30T06:13:28.930" v="417" actId="404"/>
        <pc:sldMkLst>
          <pc:docMk/>
          <pc:sldMk cId="2477201236" sldId="290"/>
        </pc:sldMkLst>
        <pc:spChg chg="mod">
          <ac:chgData name="정근채" userId="bf3f9740-ba12-4a95-bdcd-7a89d0b0b3a3" providerId="ADAL" clId="{428EB26B-2723-45AA-8D02-AC7B2EFD920B}" dt="2020-12-30T05:42:36.549" v="51" actId="20577"/>
          <ac:spMkLst>
            <pc:docMk/>
            <pc:sldMk cId="2477201236" sldId="290"/>
            <ac:spMk id="2" creationId="{00000000-0000-0000-0000-000000000000}"/>
          </ac:spMkLst>
        </pc:spChg>
        <pc:spChg chg="add mod">
          <ac:chgData name="정근채" userId="bf3f9740-ba12-4a95-bdcd-7a89d0b0b3a3" providerId="ADAL" clId="{428EB26B-2723-45AA-8D02-AC7B2EFD920B}" dt="2020-12-30T06:13:28.930" v="417" actId="404"/>
          <ac:spMkLst>
            <pc:docMk/>
            <pc:sldMk cId="2477201236" sldId="290"/>
            <ac:spMk id="11" creationId="{DEB59C6A-A077-4B14-BFA3-92493E0FEE17}"/>
          </ac:spMkLst>
        </pc:spChg>
        <pc:spChg chg="add mod">
          <ac:chgData name="정근채" userId="bf3f9740-ba12-4a95-bdcd-7a89d0b0b3a3" providerId="ADAL" clId="{428EB26B-2723-45AA-8D02-AC7B2EFD920B}" dt="2020-12-30T06:13:28.930" v="417" actId="404"/>
          <ac:spMkLst>
            <pc:docMk/>
            <pc:sldMk cId="2477201236" sldId="290"/>
            <ac:spMk id="12" creationId="{177F7753-FEB7-4FA2-802D-63F2EC758059}"/>
          </ac:spMkLst>
        </pc:spChg>
        <pc:spChg chg="add mod">
          <ac:chgData name="정근채" userId="bf3f9740-ba12-4a95-bdcd-7a89d0b0b3a3" providerId="ADAL" clId="{428EB26B-2723-45AA-8D02-AC7B2EFD920B}" dt="2020-12-30T06:13:17.713" v="413" actId="571"/>
          <ac:spMkLst>
            <pc:docMk/>
            <pc:sldMk cId="2477201236" sldId="290"/>
            <ac:spMk id="14" creationId="{3CBAC541-CB4F-4F26-89B5-C60DE9E12F0C}"/>
          </ac:spMkLst>
        </pc:spChg>
        <pc:spChg chg="add mod">
          <ac:chgData name="정근채" userId="bf3f9740-ba12-4a95-bdcd-7a89d0b0b3a3" providerId="ADAL" clId="{428EB26B-2723-45AA-8D02-AC7B2EFD920B}" dt="2020-12-30T06:13:28.930" v="417" actId="404"/>
          <ac:spMkLst>
            <pc:docMk/>
            <pc:sldMk cId="2477201236" sldId="290"/>
            <ac:spMk id="15" creationId="{8227EC2A-2E8C-4EDF-8C2C-9DA8CD01CE7A}"/>
          </ac:spMkLst>
        </pc:spChg>
        <pc:picChg chg="add mod">
          <ac:chgData name="정근채" userId="bf3f9740-ba12-4a95-bdcd-7a89d0b0b3a3" providerId="ADAL" clId="{428EB26B-2723-45AA-8D02-AC7B2EFD920B}" dt="2020-12-30T06:13:17.713" v="413" actId="571"/>
          <ac:picMkLst>
            <pc:docMk/>
            <pc:sldMk cId="2477201236" sldId="290"/>
            <ac:picMk id="13" creationId="{1BB9FDD5-2B65-4705-BE6C-73592BBDA28C}"/>
          </ac:picMkLst>
        </pc:picChg>
      </pc:sldChg>
      <pc:sldChg chg="modSp mod">
        <pc:chgData name="정근채" userId="bf3f9740-ba12-4a95-bdcd-7a89d0b0b3a3" providerId="ADAL" clId="{428EB26B-2723-45AA-8D02-AC7B2EFD920B}" dt="2020-12-30T05:42:41.314" v="56" actId="20577"/>
        <pc:sldMkLst>
          <pc:docMk/>
          <pc:sldMk cId="3788696148" sldId="291"/>
        </pc:sldMkLst>
        <pc:spChg chg="mod">
          <ac:chgData name="정근채" userId="bf3f9740-ba12-4a95-bdcd-7a89d0b0b3a3" providerId="ADAL" clId="{428EB26B-2723-45AA-8D02-AC7B2EFD920B}" dt="2020-12-30T05:42:41.314" v="56" actId="20577"/>
          <ac:spMkLst>
            <pc:docMk/>
            <pc:sldMk cId="3788696148" sldId="291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428EB26B-2723-45AA-8D02-AC7B2EFD920B}" dt="2020-12-30T06:14:23.896" v="429" actId="5793"/>
        <pc:sldMkLst>
          <pc:docMk/>
          <pc:sldMk cId="605534243" sldId="292"/>
        </pc:sldMkLst>
        <pc:spChg chg="mod">
          <ac:chgData name="정근채" userId="bf3f9740-ba12-4a95-bdcd-7a89d0b0b3a3" providerId="ADAL" clId="{428EB26B-2723-45AA-8D02-AC7B2EFD920B}" dt="2020-12-30T05:42:48.845" v="66"/>
          <ac:spMkLst>
            <pc:docMk/>
            <pc:sldMk cId="605534243" sldId="292"/>
            <ac:spMk id="2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0T06:14:23.896" v="429" actId="5793"/>
          <ac:spMkLst>
            <pc:docMk/>
            <pc:sldMk cId="605534243" sldId="292"/>
            <ac:spMk id="10" creationId="{00000000-0000-0000-0000-000000000000}"/>
          </ac:spMkLst>
        </pc:spChg>
      </pc:sldChg>
      <pc:sldChg chg="modSp mod">
        <pc:chgData name="정근채" userId="bf3f9740-ba12-4a95-bdcd-7a89d0b0b3a3" providerId="ADAL" clId="{428EB26B-2723-45AA-8D02-AC7B2EFD920B}" dt="2020-12-30T05:43:30.705" v="105" actId="20577"/>
        <pc:sldMkLst>
          <pc:docMk/>
          <pc:sldMk cId="2209328590" sldId="293"/>
        </pc:sldMkLst>
        <pc:spChg chg="mod">
          <ac:chgData name="정근채" userId="bf3f9740-ba12-4a95-bdcd-7a89d0b0b3a3" providerId="ADAL" clId="{428EB26B-2723-45AA-8D02-AC7B2EFD920B}" dt="2020-12-30T05:43:30.705" v="105" actId="20577"/>
          <ac:spMkLst>
            <pc:docMk/>
            <pc:sldMk cId="2209328590" sldId="293"/>
            <ac:spMk id="2" creationId="{00000000-0000-0000-0000-000000000000}"/>
          </ac:spMkLst>
        </pc:spChg>
      </pc:sldChg>
      <pc:sldChg chg="addSp modSp mod">
        <pc:chgData name="정근채" userId="bf3f9740-ba12-4a95-bdcd-7a89d0b0b3a3" providerId="ADAL" clId="{428EB26B-2723-45AA-8D02-AC7B2EFD920B}" dt="2020-12-31T00:52:59.667" v="636"/>
        <pc:sldMkLst>
          <pc:docMk/>
          <pc:sldMk cId="2346851195" sldId="294"/>
        </pc:sldMkLst>
        <pc:spChg chg="mod">
          <ac:chgData name="정근채" userId="bf3f9740-ba12-4a95-bdcd-7a89d0b0b3a3" providerId="ADAL" clId="{428EB26B-2723-45AA-8D02-AC7B2EFD920B}" dt="2020-12-30T05:43:21.143" v="93" actId="20577"/>
          <ac:spMkLst>
            <pc:docMk/>
            <pc:sldMk cId="2346851195" sldId="294"/>
            <ac:spMk id="2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1T00:52:55.838" v="629"/>
          <ac:spMkLst>
            <pc:docMk/>
            <pc:sldMk cId="2346851195" sldId="294"/>
            <ac:spMk id="10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1T00:52:59.667" v="636"/>
          <ac:spMkLst>
            <pc:docMk/>
            <pc:sldMk cId="2346851195" sldId="294"/>
            <ac:spMk id="21" creationId="{00000000-0000-0000-0000-000000000000}"/>
          </ac:spMkLst>
        </pc:spChg>
        <pc:spChg chg="add mod">
          <ac:chgData name="정근채" userId="bf3f9740-ba12-4a95-bdcd-7a89d0b0b3a3" providerId="ADAL" clId="{428EB26B-2723-45AA-8D02-AC7B2EFD920B}" dt="2020-12-31T00:47:07.361" v="610" actId="1035"/>
          <ac:spMkLst>
            <pc:docMk/>
            <pc:sldMk cId="2346851195" sldId="294"/>
            <ac:spMk id="35" creationId="{9C420150-6E7D-4DE4-8BCD-601A207A4F69}"/>
          </ac:spMkLst>
        </pc:spChg>
        <pc:spChg chg="add mod">
          <ac:chgData name="정근채" userId="bf3f9740-ba12-4a95-bdcd-7a89d0b0b3a3" providerId="ADAL" clId="{428EB26B-2723-45AA-8D02-AC7B2EFD920B}" dt="2020-12-31T00:46:04.493" v="605" actId="404"/>
          <ac:spMkLst>
            <pc:docMk/>
            <pc:sldMk cId="2346851195" sldId="294"/>
            <ac:spMk id="36" creationId="{BA400288-6D5A-4F89-8B23-2FD520A08D01}"/>
          </ac:spMkLst>
        </pc:spChg>
        <pc:cxnChg chg="add mod">
          <ac:chgData name="정근채" userId="bf3f9740-ba12-4a95-bdcd-7a89d0b0b3a3" providerId="ADAL" clId="{428EB26B-2723-45AA-8D02-AC7B2EFD920B}" dt="2020-12-31T00:47:33.544" v="618" actId="1037"/>
          <ac:cxnSpMkLst>
            <pc:docMk/>
            <pc:sldMk cId="2346851195" sldId="294"/>
            <ac:cxnSpMk id="14" creationId="{01BE59BD-25C8-4E56-9686-28716182CA9C}"/>
          </ac:cxnSpMkLst>
        </pc:cxnChg>
        <pc:cxnChg chg="add mod">
          <ac:chgData name="정근채" userId="bf3f9740-ba12-4a95-bdcd-7a89d0b0b3a3" providerId="ADAL" clId="{428EB26B-2723-45AA-8D02-AC7B2EFD920B}" dt="2020-12-31T00:47:33.544" v="618" actId="1037"/>
          <ac:cxnSpMkLst>
            <pc:docMk/>
            <pc:sldMk cId="2346851195" sldId="294"/>
            <ac:cxnSpMk id="37" creationId="{7BF149E5-FF9A-4477-A035-818AFBAF60FA}"/>
          </ac:cxnSpMkLst>
        </pc:cxnChg>
        <pc:cxnChg chg="add mod">
          <ac:chgData name="정근채" userId="bf3f9740-ba12-4a95-bdcd-7a89d0b0b3a3" providerId="ADAL" clId="{428EB26B-2723-45AA-8D02-AC7B2EFD920B}" dt="2020-12-31T00:47:39.202" v="622" actId="1036"/>
          <ac:cxnSpMkLst>
            <pc:docMk/>
            <pc:sldMk cId="2346851195" sldId="294"/>
            <ac:cxnSpMk id="38" creationId="{0B3108AE-41CB-4461-A0B8-79EDE8878994}"/>
          </ac:cxnSpMkLst>
        </pc:cxnChg>
        <pc:cxnChg chg="add mod">
          <ac:chgData name="정근채" userId="bf3f9740-ba12-4a95-bdcd-7a89d0b0b3a3" providerId="ADAL" clId="{428EB26B-2723-45AA-8D02-AC7B2EFD920B}" dt="2020-12-31T00:47:39.202" v="622" actId="1036"/>
          <ac:cxnSpMkLst>
            <pc:docMk/>
            <pc:sldMk cId="2346851195" sldId="294"/>
            <ac:cxnSpMk id="39" creationId="{B4D30BE6-D3D1-4282-B87C-230CE39CEA3C}"/>
          </ac:cxnSpMkLst>
        </pc:cxnChg>
      </pc:sldChg>
      <pc:sldChg chg="modSp mod">
        <pc:chgData name="정근채" userId="bf3f9740-ba12-4a95-bdcd-7a89d0b0b3a3" providerId="ADAL" clId="{428EB26B-2723-45AA-8D02-AC7B2EFD920B}" dt="2020-12-31T01:12:10.544" v="681" actId="113"/>
        <pc:sldMkLst>
          <pc:docMk/>
          <pc:sldMk cId="2314119133" sldId="295"/>
        </pc:sldMkLst>
        <pc:spChg chg="mod">
          <ac:chgData name="정근채" userId="bf3f9740-ba12-4a95-bdcd-7a89d0b0b3a3" providerId="ADAL" clId="{428EB26B-2723-45AA-8D02-AC7B2EFD920B}" dt="2020-12-30T05:43:04.377" v="72" actId="20577"/>
          <ac:spMkLst>
            <pc:docMk/>
            <pc:sldMk cId="2314119133" sldId="295"/>
            <ac:spMk id="2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1T01:12:10.544" v="681" actId="113"/>
          <ac:spMkLst>
            <pc:docMk/>
            <pc:sldMk cId="2314119133" sldId="295"/>
            <ac:spMk id="16" creationId="{00000000-0000-0000-0000-000000000000}"/>
          </ac:spMkLst>
        </pc:spChg>
      </pc:sldChg>
      <pc:sldChg chg="addSp modSp mod">
        <pc:chgData name="정근채" userId="bf3f9740-ba12-4a95-bdcd-7a89d0b0b3a3" providerId="ADAL" clId="{428EB26B-2723-45AA-8D02-AC7B2EFD920B}" dt="2020-12-31T01:17:33.835" v="756" actId="208"/>
        <pc:sldMkLst>
          <pc:docMk/>
          <pc:sldMk cId="586601777" sldId="296"/>
        </pc:sldMkLst>
        <pc:spChg chg="mod">
          <ac:chgData name="정근채" userId="bf3f9740-ba12-4a95-bdcd-7a89d0b0b3a3" providerId="ADAL" clId="{428EB26B-2723-45AA-8D02-AC7B2EFD920B}" dt="2020-12-30T05:44:02.581" v="132"/>
          <ac:spMkLst>
            <pc:docMk/>
            <pc:sldMk cId="586601777" sldId="296"/>
            <ac:spMk id="2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1T01:17:33.835" v="756" actId="208"/>
          <ac:spMkLst>
            <pc:docMk/>
            <pc:sldMk cId="586601777" sldId="296"/>
            <ac:spMk id="7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1T01:17:33.835" v="756" actId="208"/>
          <ac:spMkLst>
            <pc:docMk/>
            <pc:sldMk cId="586601777" sldId="296"/>
            <ac:spMk id="8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1T01:16:53.956" v="752" actId="207"/>
          <ac:spMkLst>
            <pc:docMk/>
            <pc:sldMk cId="586601777" sldId="296"/>
            <ac:spMk id="11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1T01:17:24.623" v="755" actId="207"/>
          <ac:spMkLst>
            <pc:docMk/>
            <pc:sldMk cId="586601777" sldId="296"/>
            <ac:spMk id="12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1T01:17:09.374" v="753" actId="207"/>
          <ac:spMkLst>
            <pc:docMk/>
            <pc:sldMk cId="586601777" sldId="296"/>
            <ac:spMk id="13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1T01:17:09.374" v="753" actId="207"/>
          <ac:spMkLst>
            <pc:docMk/>
            <pc:sldMk cId="586601777" sldId="296"/>
            <ac:spMk id="14" creationId="{00000000-0000-0000-0000-000000000000}"/>
          </ac:spMkLst>
        </pc:spChg>
        <pc:spChg chg="add mod">
          <ac:chgData name="정근채" userId="bf3f9740-ba12-4a95-bdcd-7a89d0b0b3a3" providerId="ADAL" clId="{428EB26B-2723-45AA-8D02-AC7B2EFD920B}" dt="2020-12-31T01:16:26.336" v="751"/>
          <ac:spMkLst>
            <pc:docMk/>
            <pc:sldMk cId="586601777" sldId="296"/>
            <ac:spMk id="17" creationId="{F4723B3A-4E3F-4905-A98B-DE53BD0CD14B}"/>
          </ac:spMkLst>
        </pc:spChg>
        <pc:spChg chg="mod">
          <ac:chgData name="정근채" userId="bf3f9740-ba12-4a95-bdcd-7a89d0b0b3a3" providerId="ADAL" clId="{428EB26B-2723-45AA-8D02-AC7B2EFD920B}" dt="2020-12-31T01:17:19.323" v="754" actId="207"/>
          <ac:spMkLst>
            <pc:docMk/>
            <pc:sldMk cId="586601777" sldId="296"/>
            <ac:spMk id="19" creationId="{00000000-0000-0000-0000-000000000000}"/>
          </ac:spMkLst>
        </pc:spChg>
      </pc:sldChg>
      <pc:sldChg chg="modSp mod">
        <pc:chgData name="정근채" userId="bf3f9740-ba12-4a95-bdcd-7a89d0b0b3a3" providerId="ADAL" clId="{428EB26B-2723-45AA-8D02-AC7B2EFD920B}" dt="2020-12-30T05:37:50.319" v="22"/>
        <pc:sldMkLst>
          <pc:docMk/>
          <pc:sldMk cId="876676268" sldId="298"/>
        </pc:sldMkLst>
        <pc:spChg chg="mod">
          <ac:chgData name="정근채" userId="bf3f9740-ba12-4a95-bdcd-7a89d0b0b3a3" providerId="ADAL" clId="{428EB26B-2723-45AA-8D02-AC7B2EFD920B}" dt="2020-12-30T05:37:50.319" v="22"/>
          <ac:spMkLst>
            <pc:docMk/>
            <pc:sldMk cId="876676268" sldId="298"/>
            <ac:spMk id="2" creationId="{00000000-0000-0000-0000-000000000000}"/>
          </ac:spMkLst>
        </pc:spChg>
      </pc:sldChg>
      <pc:sldChg chg="addSp modSp mod">
        <pc:chgData name="정근채" userId="bf3f9740-ba12-4a95-bdcd-7a89d0b0b3a3" providerId="ADAL" clId="{428EB26B-2723-45AA-8D02-AC7B2EFD920B}" dt="2020-12-30T06:04:50.547" v="399" actId="403"/>
        <pc:sldMkLst>
          <pc:docMk/>
          <pc:sldMk cId="1996486774" sldId="299"/>
        </pc:sldMkLst>
        <pc:spChg chg="mod">
          <ac:chgData name="정근채" userId="bf3f9740-ba12-4a95-bdcd-7a89d0b0b3a3" providerId="ADAL" clId="{428EB26B-2723-45AA-8D02-AC7B2EFD920B}" dt="2020-12-30T05:37:07.347" v="14" actId="20577"/>
          <ac:spMkLst>
            <pc:docMk/>
            <pc:sldMk cId="1996486774" sldId="299"/>
            <ac:spMk id="2" creationId="{00000000-0000-0000-0000-000000000000}"/>
          </ac:spMkLst>
        </pc:spChg>
        <pc:spChg chg="add mod">
          <ac:chgData name="정근채" userId="bf3f9740-ba12-4a95-bdcd-7a89d0b0b3a3" providerId="ADAL" clId="{428EB26B-2723-45AA-8D02-AC7B2EFD920B}" dt="2020-12-30T06:04:50.547" v="399" actId="403"/>
          <ac:spMkLst>
            <pc:docMk/>
            <pc:sldMk cId="1996486774" sldId="299"/>
            <ac:spMk id="5" creationId="{0C927B2A-19CD-46DF-BA28-21D19AFE07D6}"/>
          </ac:spMkLst>
        </pc:spChg>
      </pc:sldChg>
      <pc:sldChg chg="addSp modSp mod">
        <pc:chgData name="정근채" userId="bf3f9740-ba12-4a95-bdcd-7a89d0b0b3a3" providerId="ADAL" clId="{428EB26B-2723-45AA-8D02-AC7B2EFD920B}" dt="2020-12-31T00:33:50.231" v="449" actId="11529"/>
        <pc:sldMkLst>
          <pc:docMk/>
          <pc:sldMk cId="256431147" sldId="300"/>
        </pc:sldMkLst>
        <pc:spChg chg="mod">
          <ac:chgData name="정근채" userId="bf3f9740-ba12-4a95-bdcd-7a89d0b0b3a3" providerId="ADAL" clId="{428EB26B-2723-45AA-8D02-AC7B2EFD920B}" dt="2020-12-30T05:43:25.861" v="99" actId="20577"/>
          <ac:spMkLst>
            <pc:docMk/>
            <pc:sldMk cId="256431147" sldId="300"/>
            <ac:spMk id="2" creationId="{00000000-0000-0000-0000-000000000000}"/>
          </ac:spMkLst>
        </pc:spChg>
        <pc:spChg chg="add mod">
          <ac:chgData name="정근채" userId="bf3f9740-ba12-4a95-bdcd-7a89d0b0b3a3" providerId="ADAL" clId="{428EB26B-2723-45AA-8D02-AC7B2EFD920B}" dt="2020-12-31T00:32:59.250" v="441" actId="208"/>
          <ac:spMkLst>
            <pc:docMk/>
            <pc:sldMk cId="256431147" sldId="300"/>
            <ac:spMk id="5" creationId="{5C809FDD-3F0A-4477-AD20-DF1A0B0CD6F8}"/>
          </ac:spMkLst>
        </pc:spChg>
        <pc:spChg chg="mod">
          <ac:chgData name="정근채" userId="bf3f9740-ba12-4a95-bdcd-7a89d0b0b3a3" providerId="ADAL" clId="{428EB26B-2723-45AA-8D02-AC7B2EFD920B}" dt="2020-12-31T00:29:04.144" v="437" actId="20577"/>
          <ac:spMkLst>
            <pc:docMk/>
            <pc:sldMk cId="256431147" sldId="300"/>
            <ac:spMk id="40" creationId="{00000000-0000-0000-0000-000000000000}"/>
          </ac:spMkLst>
        </pc:spChg>
        <pc:spChg chg="add mod">
          <ac:chgData name="정근채" userId="bf3f9740-ba12-4a95-bdcd-7a89d0b0b3a3" providerId="ADAL" clId="{428EB26B-2723-45AA-8D02-AC7B2EFD920B}" dt="2020-12-31T00:33:04.344" v="442" actId="571"/>
          <ac:spMkLst>
            <pc:docMk/>
            <pc:sldMk cId="256431147" sldId="300"/>
            <ac:spMk id="47" creationId="{27206FE7-59CE-4892-A81D-0510A340A6C9}"/>
          </ac:spMkLst>
        </pc:spChg>
        <pc:spChg chg="add mod">
          <ac:chgData name="정근채" userId="bf3f9740-ba12-4a95-bdcd-7a89d0b0b3a3" providerId="ADAL" clId="{428EB26B-2723-45AA-8D02-AC7B2EFD920B}" dt="2020-12-31T00:33:14.425" v="445" actId="14100"/>
          <ac:spMkLst>
            <pc:docMk/>
            <pc:sldMk cId="256431147" sldId="300"/>
            <ac:spMk id="48" creationId="{724B8889-B539-4B1F-9779-E459D7B197AE}"/>
          </ac:spMkLst>
        </pc:spChg>
        <pc:spChg chg="add mod">
          <ac:chgData name="정근채" userId="bf3f9740-ba12-4a95-bdcd-7a89d0b0b3a3" providerId="ADAL" clId="{428EB26B-2723-45AA-8D02-AC7B2EFD920B}" dt="2020-12-31T00:33:22.822" v="446" actId="571"/>
          <ac:spMkLst>
            <pc:docMk/>
            <pc:sldMk cId="256431147" sldId="300"/>
            <ac:spMk id="49" creationId="{C3E14CB4-1AE5-45FC-A457-859EC91C09E0}"/>
          </ac:spMkLst>
        </pc:spChg>
        <pc:cxnChg chg="add">
          <ac:chgData name="정근채" userId="bf3f9740-ba12-4a95-bdcd-7a89d0b0b3a3" providerId="ADAL" clId="{428EB26B-2723-45AA-8D02-AC7B2EFD920B}" dt="2020-12-31T00:33:32.910" v="447" actId="11529"/>
          <ac:cxnSpMkLst>
            <pc:docMk/>
            <pc:sldMk cId="256431147" sldId="300"/>
            <ac:cxnSpMk id="12" creationId="{CC76D178-4C99-4A65-B7D1-B22124906BC1}"/>
          </ac:cxnSpMkLst>
        </pc:cxnChg>
        <pc:cxnChg chg="add">
          <ac:chgData name="정근채" userId="bf3f9740-ba12-4a95-bdcd-7a89d0b0b3a3" providerId="ADAL" clId="{428EB26B-2723-45AA-8D02-AC7B2EFD920B}" dt="2020-12-31T00:33:43.536" v="448" actId="11529"/>
          <ac:cxnSpMkLst>
            <pc:docMk/>
            <pc:sldMk cId="256431147" sldId="300"/>
            <ac:cxnSpMk id="18" creationId="{1F736CBE-0077-4370-86EB-F8D169086EAA}"/>
          </ac:cxnSpMkLst>
        </pc:cxnChg>
        <pc:cxnChg chg="add">
          <ac:chgData name="정근채" userId="bf3f9740-ba12-4a95-bdcd-7a89d0b0b3a3" providerId="ADAL" clId="{428EB26B-2723-45AA-8D02-AC7B2EFD920B}" dt="2020-12-31T00:33:50.231" v="449" actId="11529"/>
          <ac:cxnSpMkLst>
            <pc:docMk/>
            <pc:sldMk cId="256431147" sldId="300"/>
            <ac:cxnSpMk id="25" creationId="{EDAD4D79-4C5C-4919-871B-3F0E4992268B}"/>
          </ac:cxnSpMkLst>
        </pc:cxnChg>
      </pc:sldChg>
      <pc:sldChg chg="addSp modSp mod">
        <pc:chgData name="정근채" userId="bf3f9740-ba12-4a95-bdcd-7a89d0b0b3a3" providerId="ADAL" clId="{428EB26B-2723-45AA-8D02-AC7B2EFD920B}" dt="2020-12-31T00:55:09.614" v="670"/>
        <pc:sldMkLst>
          <pc:docMk/>
          <pc:sldMk cId="4036524288" sldId="301"/>
        </pc:sldMkLst>
        <pc:spChg chg="mod">
          <ac:chgData name="정근채" userId="bf3f9740-ba12-4a95-bdcd-7a89d0b0b3a3" providerId="ADAL" clId="{428EB26B-2723-45AA-8D02-AC7B2EFD920B}" dt="2020-12-30T05:43:16.393" v="87" actId="20577"/>
          <ac:spMkLst>
            <pc:docMk/>
            <pc:sldMk cId="4036524288" sldId="301"/>
            <ac:spMk id="2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1T00:55:06.902" v="663"/>
          <ac:spMkLst>
            <pc:docMk/>
            <pc:sldMk cId="4036524288" sldId="301"/>
            <ac:spMk id="6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1T00:55:09.614" v="670"/>
          <ac:spMkLst>
            <pc:docMk/>
            <pc:sldMk cId="4036524288" sldId="301"/>
            <ac:spMk id="7" creationId="{00000000-0000-0000-0000-000000000000}"/>
          </ac:spMkLst>
        </pc:spChg>
        <pc:spChg chg="add mod">
          <ac:chgData name="정근채" userId="bf3f9740-ba12-4a95-bdcd-7a89d0b0b3a3" providerId="ADAL" clId="{428EB26B-2723-45AA-8D02-AC7B2EFD920B}" dt="2020-12-31T00:54:04.397" v="642" actId="14100"/>
          <ac:spMkLst>
            <pc:docMk/>
            <pc:sldMk cId="4036524288" sldId="301"/>
            <ac:spMk id="29" creationId="{8454F88A-AD84-492E-BBF9-5486CEA15C0B}"/>
          </ac:spMkLst>
        </pc:spChg>
        <pc:spChg chg="add mod">
          <ac:chgData name="정근채" userId="bf3f9740-ba12-4a95-bdcd-7a89d0b0b3a3" providerId="ADAL" clId="{428EB26B-2723-45AA-8D02-AC7B2EFD920B}" dt="2020-12-31T00:54:08.299" v="647" actId="1035"/>
          <ac:spMkLst>
            <pc:docMk/>
            <pc:sldMk cId="4036524288" sldId="301"/>
            <ac:spMk id="33" creationId="{BE6AA633-FED1-4A81-9B50-6AD329D77D9B}"/>
          </ac:spMkLst>
        </pc:spChg>
        <pc:spChg chg="add mod">
          <ac:chgData name="정근채" userId="bf3f9740-ba12-4a95-bdcd-7a89d0b0b3a3" providerId="ADAL" clId="{428EB26B-2723-45AA-8D02-AC7B2EFD920B}" dt="2020-12-31T00:54:15.008" v="656" actId="1035"/>
          <ac:spMkLst>
            <pc:docMk/>
            <pc:sldMk cId="4036524288" sldId="301"/>
            <ac:spMk id="34" creationId="{6C32548F-AD2A-4FF3-BC9B-BECF8D6D5F5A}"/>
          </ac:spMkLst>
        </pc:spChg>
      </pc:sldChg>
      <pc:sldChg chg="addSp modSp mod">
        <pc:chgData name="정근채" userId="bf3f9740-ba12-4a95-bdcd-7a89d0b0b3a3" providerId="ADAL" clId="{428EB26B-2723-45AA-8D02-AC7B2EFD920B}" dt="2020-12-31T01:12:13.650" v="682" actId="113"/>
        <pc:sldMkLst>
          <pc:docMk/>
          <pc:sldMk cId="2768107584" sldId="302"/>
        </pc:sldMkLst>
        <pc:spChg chg="mod">
          <ac:chgData name="정근채" userId="bf3f9740-ba12-4a95-bdcd-7a89d0b0b3a3" providerId="ADAL" clId="{428EB26B-2723-45AA-8D02-AC7B2EFD920B}" dt="2020-12-30T05:43:11.799" v="82" actId="20577"/>
          <ac:spMkLst>
            <pc:docMk/>
            <pc:sldMk cId="2768107584" sldId="302"/>
            <ac:spMk id="2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1T01:12:13.650" v="682" actId="113"/>
          <ac:spMkLst>
            <pc:docMk/>
            <pc:sldMk cId="2768107584" sldId="302"/>
            <ac:spMk id="18" creationId="{00000000-0000-0000-0000-000000000000}"/>
          </ac:spMkLst>
        </pc:spChg>
        <pc:spChg chg="add mod">
          <ac:chgData name="정근채" userId="bf3f9740-ba12-4a95-bdcd-7a89d0b0b3a3" providerId="ADAL" clId="{428EB26B-2723-45AA-8D02-AC7B2EFD920B}" dt="2020-12-31T01:06:48.058" v="675" actId="208"/>
          <ac:spMkLst>
            <pc:docMk/>
            <pc:sldMk cId="2768107584" sldId="302"/>
            <ac:spMk id="21" creationId="{D00442E3-D555-4078-930E-233583F01248}"/>
          </ac:spMkLst>
        </pc:spChg>
        <pc:spChg chg="add mod">
          <ac:chgData name="정근채" userId="bf3f9740-ba12-4a95-bdcd-7a89d0b0b3a3" providerId="ADAL" clId="{428EB26B-2723-45AA-8D02-AC7B2EFD920B}" dt="2020-12-31T01:06:55.913" v="676" actId="571"/>
          <ac:spMkLst>
            <pc:docMk/>
            <pc:sldMk cId="2768107584" sldId="302"/>
            <ac:spMk id="22" creationId="{D54DE0F7-F3A0-4734-84A3-6FCEE111B5F6}"/>
          </ac:spMkLst>
        </pc:spChg>
        <pc:spChg chg="add mod">
          <ac:chgData name="정근채" userId="bf3f9740-ba12-4a95-bdcd-7a89d0b0b3a3" providerId="ADAL" clId="{428EB26B-2723-45AA-8D02-AC7B2EFD920B}" dt="2020-12-31T01:06:58.539" v="677" actId="571"/>
          <ac:spMkLst>
            <pc:docMk/>
            <pc:sldMk cId="2768107584" sldId="302"/>
            <ac:spMk id="23" creationId="{FF74B126-2F00-4AC8-916E-94E2AF4DF131}"/>
          </ac:spMkLst>
        </pc:spChg>
        <pc:spChg chg="add mod">
          <ac:chgData name="정근채" userId="bf3f9740-ba12-4a95-bdcd-7a89d0b0b3a3" providerId="ADAL" clId="{428EB26B-2723-45AA-8D02-AC7B2EFD920B}" dt="2020-12-31T01:07:01.202" v="678" actId="571"/>
          <ac:spMkLst>
            <pc:docMk/>
            <pc:sldMk cId="2768107584" sldId="302"/>
            <ac:spMk id="24" creationId="{05768A60-10FA-4E44-98E3-6FC30B3A7A03}"/>
          </ac:spMkLst>
        </pc:spChg>
        <pc:spChg chg="add mod">
          <ac:chgData name="정근채" userId="bf3f9740-ba12-4a95-bdcd-7a89d0b0b3a3" providerId="ADAL" clId="{428EB26B-2723-45AA-8D02-AC7B2EFD920B}" dt="2020-12-31T01:07:11.082" v="679" actId="571"/>
          <ac:spMkLst>
            <pc:docMk/>
            <pc:sldMk cId="2768107584" sldId="302"/>
            <ac:spMk id="25" creationId="{82E34850-28DD-4508-82E8-329D8472F800}"/>
          </ac:spMkLst>
        </pc:spChg>
        <pc:spChg chg="add mod">
          <ac:chgData name="정근채" userId="bf3f9740-ba12-4a95-bdcd-7a89d0b0b3a3" providerId="ADAL" clId="{428EB26B-2723-45AA-8D02-AC7B2EFD920B}" dt="2020-12-31T01:07:15.185" v="680" actId="571"/>
          <ac:spMkLst>
            <pc:docMk/>
            <pc:sldMk cId="2768107584" sldId="302"/>
            <ac:spMk id="26" creationId="{B6750878-74FA-4EBF-8EF5-E5E4D357DAEE}"/>
          </ac:spMkLst>
        </pc:spChg>
        <pc:cxnChg chg="add">
          <ac:chgData name="정근채" userId="bf3f9740-ba12-4a95-bdcd-7a89d0b0b3a3" providerId="ADAL" clId="{428EB26B-2723-45AA-8D02-AC7B2EFD920B}" dt="2020-12-31T00:56:41.782" v="671" actId="11529"/>
          <ac:cxnSpMkLst>
            <pc:docMk/>
            <pc:sldMk cId="2768107584" sldId="302"/>
            <ac:cxnSpMk id="6" creationId="{3437280A-5290-4F1A-BC80-57D02232FD69}"/>
          </ac:cxnSpMkLst>
        </pc:cxnChg>
        <pc:cxnChg chg="add">
          <ac:chgData name="정근채" userId="bf3f9740-ba12-4a95-bdcd-7a89d0b0b3a3" providerId="ADAL" clId="{428EB26B-2723-45AA-8D02-AC7B2EFD920B}" dt="2020-12-31T00:57:12.207" v="672" actId="11529"/>
          <ac:cxnSpMkLst>
            <pc:docMk/>
            <pc:sldMk cId="2768107584" sldId="302"/>
            <ac:cxnSpMk id="11" creationId="{6F3FFBF9-5A68-4E39-9668-0C3DF26086E4}"/>
          </ac:cxnSpMkLst>
        </pc:cxnChg>
      </pc:sldChg>
      <pc:sldChg chg="addSp modSp mod">
        <pc:chgData name="정근채" userId="bf3f9740-ba12-4a95-bdcd-7a89d0b0b3a3" providerId="ADAL" clId="{428EB26B-2723-45AA-8D02-AC7B2EFD920B}" dt="2020-12-31T01:32:37.196" v="1077" actId="13822"/>
        <pc:sldMkLst>
          <pc:docMk/>
          <pc:sldMk cId="1142384535" sldId="303"/>
        </pc:sldMkLst>
        <pc:spChg chg="mod">
          <ac:chgData name="정근채" userId="bf3f9740-ba12-4a95-bdcd-7a89d0b0b3a3" providerId="ADAL" clId="{428EB26B-2723-45AA-8D02-AC7B2EFD920B}" dt="2020-12-30T05:44:14.502" v="138" actId="20577"/>
          <ac:spMkLst>
            <pc:docMk/>
            <pc:sldMk cId="1142384535" sldId="303"/>
            <ac:spMk id="2" creationId="{00000000-0000-0000-0000-000000000000}"/>
          </ac:spMkLst>
        </pc:spChg>
        <pc:spChg chg="mod">
          <ac:chgData name="정근채" userId="bf3f9740-ba12-4a95-bdcd-7a89d0b0b3a3" providerId="ADAL" clId="{428EB26B-2723-45AA-8D02-AC7B2EFD920B}" dt="2020-12-31T01:32:18.658" v="1074" actId="207"/>
          <ac:spMkLst>
            <pc:docMk/>
            <pc:sldMk cId="1142384535" sldId="303"/>
            <ac:spMk id="5" creationId="{00000000-0000-0000-0000-000000000000}"/>
          </ac:spMkLst>
        </pc:spChg>
        <pc:cxnChg chg="add mod">
          <ac:chgData name="정근채" userId="bf3f9740-ba12-4a95-bdcd-7a89d0b0b3a3" providerId="ADAL" clId="{428EB26B-2723-45AA-8D02-AC7B2EFD920B}" dt="2020-12-31T01:32:37.196" v="1077" actId="13822"/>
          <ac:cxnSpMkLst>
            <pc:docMk/>
            <pc:sldMk cId="1142384535" sldId="303"/>
            <ac:cxnSpMk id="7" creationId="{3909B696-DB41-49ED-BAAD-F030BEF2A72F}"/>
          </ac:cxnSpMkLst>
        </pc:cxnChg>
        <pc:cxnChg chg="add mod">
          <ac:chgData name="정근채" userId="bf3f9740-ba12-4a95-bdcd-7a89d0b0b3a3" providerId="ADAL" clId="{428EB26B-2723-45AA-8D02-AC7B2EFD920B}" dt="2020-12-31T01:32:37.196" v="1077" actId="13822"/>
          <ac:cxnSpMkLst>
            <pc:docMk/>
            <pc:sldMk cId="1142384535" sldId="303"/>
            <ac:cxnSpMk id="9" creationId="{127C81DD-9654-4875-AC89-23E738446298}"/>
          </ac:cxnSpMkLst>
        </pc:cxnChg>
      </pc:sldChg>
      <pc:sldChg chg="modSp mod">
        <pc:chgData name="정근채" userId="bf3f9740-ba12-4a95-bdcd-7a89d0b0b3a3" providerId="ADAL" clId="{428EB26B-2723-45AA-8D02-AC7B2EFD920B}" dt="2020-12-30T05:44:20.345" v="146"/>
        <pc:sldMkLst>
          <pc:docMk/>
          <pc:sldMk cId="3884813176" sldId="304"/>
        </pc:sldMkLst>
        <pc:spChg chg="mod">
          <ac:chgData name="정근채" userId="bf3f9740-ba12-4a95-bdcd-7a89d0b0b3a3" providerId="ADAL" clId="{428EB26B-2723-45AA-8D02-AC7B2EFD920B}" dt="2020-12-30T05:44:20.345" v="146"/>
          <ac:spMkLst>
            <pc:docMk/>
            <pc:sldMk cId="3884813176" sldId="304"/>
            <ac:spMk id="2" creationId="{00000000-0000-0000-0000-000000000000}"/>
          </ac:spMkLst>
        </pc:spChg>
      </pc:sldChg>
    </pc:docChg>
  </pc:docChgLst>
  <pc:docChgLst>
    <pc:chgData name="정근채" userId="bf3f9740-ba12-4a95-bdcd-7a89d0b0b3a3" providerId="ADAL" clId="{39436270-D23F-421C-8ACE-2C2207B7C3C1}"/>
    <pc:docChg chg="modSld">
      <pc:chgData name="정근채" userId="bf3f9740-ba12-4a95-bdcd-7a89d0b0b3a3" providerId="ADAL" clId="{39436270-D23F-421C-8ACE-2C2207B7C3C1}" dt="2020-12-31T03:17:26.512" v="15"/>
      <pc:docMkLst>
        <pc:docMk/>
      </pc:docMkLst>
      <pc:sldChg chg="addSp modSp">
        <pc:chgData name="정근채" userId="bf3f9740-ba12-4a95-bdcd-7a89d0b0b3a3" providerId="ADAL" clId="{39436270-D23F-421C-8ACE-2C2207B7C3C1}" dt="2020-12-31T01:42:19.239" v="0"/>
        <pc:sldMkLst>
          <pc:docMk/>
          <pc:sldMk cId="1210531712" sldId="256"/>
        </pc:sldMkLst>
        <pc:picChg chg="add mod">
          <ac:chgData name="정근채" userId="bf3f9740-ba12-4a95-bdcd-7a89d0b0b3a3" providerId="ADAL" clId="{39436270-D23F-421C-8ACE-2C2207B7C3C1}" dt="2020-12-31T01:42:19.239" v="0"/>
          <ac:picMkLst>
            <pc:docMk/>
            <pc:sldMk cId="1210531712" sldId="256"/>
            <ac:picMk id="4" creationId="{615A71B9-0584-44D4-A004-C0FED77C09D4}"/>
          </ac:picMkLst>
        </pc:picChg>
      </pc:sldChg>
      <pc:sldChg chg="addSp modSp">
        <pc:chgData name="정근채" userId="bf3f9740-ba12-4a95-bdcd-7a89d0b0b3a3" providerId="ADAL" clId="{39436270-D23F-421C-8ACE-2C2207B7C3C1}" dt="2020-12-31T01:45:08.144" v="1"/>
        <pc:sldMkLst>
          <pc:docMk/>
          <pc:sldMk cId="2622151317" sldId="257"/>
        </pc:sldMkLst>
        <pc:picChg chg="add mod">
          <ac:chgData name="정근채" userId="bf3f9740-ba12-4a95-bdcd-7a89d0b0b3a3" providerId="ADAL" clId="{39436270-D23F-421C-8ACE-2C2207B7C3C1}" dt="2020-12-31T01:45:08.144" v="1"/>
          <ac:picMkLst>
            <pc:docMk/>
            <pc:sldMk cId="2622151317" sldId="257"/>
            <ac:picMk id="6" creationId="{0538564D-B842-456C-9568-94E5AABBE5A7}"/>
          </ac:picMkLst>
        </pc:picChg>
        <pc:inkChg chg="add">
          <ac:chgData name="정근채" userId="bf3f9740-ba12-4a95-bdcd-7a89d0b0b3a3" providerId="ADAL" clId="{39436270-D23F-421C-8ACE-2C2207B7C3C1}" dt="2020-12-31T01:45:08.144" v="1"/>
          <ac:inkMkLst>
            <pc:docMk/>
            <pc:sldMk cId="2622151317" sldId="257"/>
            <ac:inkMk id="3" creationId="{DE20040E-0113-46B6-ADBA-9FDA44ABAC24}"/>
          </ac:inkMkLst>
        </pc:inkChg>
      </pc:sldChg>
      <pc:sldChg chg="addSp modSp">
        <pc:chgData name="정근채" userId="bf3f9740-ba12-4a95-bdcd-7a89d0b0b3a3" providerId="ADAL" clId="{39436270-D23F-421C-8ACE-2C2207B7C3C1}" dt="2020-12-31T01:47:51.800" v="2"/>
        <pc:sldMkLst>
          <pc:docMk/>
          <pc:sldMk cId="703231732" sldId="258"/>
        </pc:sldMkLst>
        <pc:picChg chg="add mod">
          <ac:chgData name="정근채" userId="bf3f9740-ba12-4a95-bdcd-7a89d0b0b3a3" providerId="ADAL" clId="{39436270-D23F-421C-8ACE-2C2207B7C3C1}" dt="2020-12-31T01:47:51.800" v="2"/>
          <ac:picMkLst>
            <pc:docMk/>
            <pc:sldMk cId="703231732" sldId="258"/>
            <ac:picMk id="10" creationId="{AB43C89A-408A-46C2-A998-21865244AF0B}"/>
          </ac:picMkLst>
        </pc:picChg>
        <pc:inkChg chg="add">
          <ac:chgData name="정근채" userId="bf3f9740-ba12-4a95-bdcd-7a89d0b0b3a3" providerId="ADAL" clId="{39436270-D23F-421C-8ACE-2C2207B7C3C1}" dt="2020-12-31T01:47:51.800" v="2"/>
          <ac:inkMkLst>
            <pc:docMk/>
            <pc:sldMk cId="703231732" sldId="258"/>
            <ac:inkMk id="8" creationId="{28B7956E-B2F4-48DC-82DA-057FF5C33ED9}"/>
          </ac:inkMkLst>
        </pc:inkChg>
      </pc:sldChg>
      <pc:sldChg chg="addSp modSp">
        <pc:chgData name="정근채" userId="bf3f9740-ba12-4a95-bdcd-7a89d0b0b3a3" providerId="ADAL" clId="{39436270-D23F-421C-8ACE-2C2207B7C3C1}" dt="2020-12-31T01:51:41.596" v="3"/>
        <pc:sldMkLst>
          <pc:docMk/>
          <pc:sldMk cId="3803076469" sldId="259"/>
        </pc:sldMkLst>
        <pc:picChg chg="add mod">
          <ac:chgData name="정근채" userId="bf3f9740-ba12-4a95-bdcd-7a89d0b0b3a3" providerId="ADAL" clId="{39436270-D23F-421C-8ACE-2C2207B7C3C1}" dt="2020-12-31T01:51:41.596" v="3"/>
          <ac:picMkLst>
            <pc:docMk/>
            <pc:sldMk cId="3803076469" sldId="259"/>
            <ac:picMk id="13" creationId="{B0E1DF1F-4A7C-42B4-9C1B-D9F374C2A3AB}"/>
          </ac:picMkLst>
        </pc:picChg>
        <pc:inkChg chg="add">
          <ac:chgData name="정근채" userId="bf3f9740-ba12-4a95-bdcd-7a89d0b0b3a3" providerId="ADAL" clId="{39436270-D23F-421C-8ACE-2C2207B7C3C1}" dt="2020-12-31T01:51:41.596" v="3"/>
          <ac:inkMkLst>
            <pc:docMk/>
            <pc:sldMk cId="3803076469" sldId="259"/>
            <ac:inkMk id="6" creationId="{96BA65BF-CBF1-409B-A0CB-A0EA851D2B21}"/>
          </ac:inkMkLst>
        </pc:inkChg>
      </pc:sldChg>
      <pc:sldChg chg="addSp modSp">
        <pc:chgData name="정근채" userId="bf3f9740-ba12-4a95-bdcd-7a89d0b0b3a3" providerId="ADAL" clId="{39436270-D23F-421C-8ACE-2C2207B7C3C1}" dt="2020-12-31T01:57:00.560" v="4"/>
        <pc:sldMkLst>
          <pc:docMk/>
          <pc:sldMk cId="2534574594" sldId="260"/>
        </pc:sldMkLst>
        <pc:picChg chg="add mod">
          <ac:chgData name="정근채" userId="bf3f9740-ba12-4a95-bdcd-7a89d0b0b3a3" providerId="ADAL" clId="{39436270-D23F-421C-8ACE-2C2207B7C3C1}" dt="2020-12-31T01:57:00.560" v="4"/>
          <ac:picMkLst>
            <pc:docMk/>
            <pc:sldMk cId="2534574594" sldId="260"/>
            <ac:picMk id="5" creationId="{CB800ABD-D292-4EA8-8308-E83C815BD27E}"/>
          </ac:picMkLst>
        </pc:picChg>
        <pc:inkChg chg="add">
          <ac:chgData name="정근채" userId="bf3f9740-ba12-4a95-bdcd-7a89d0b0b3a3" providerId="ADAL" clId="{39436270-D23F-421C-8ACE-2C2207B7C3C1}" dt="2020-12-31T01:57:00.560" v="4"/>
          <ac:inkMkLst>
            <pc:docMk/>
            <pc:sldMk cId="2534574594" sldId="260"/>
            <ac:inkMk id="3" creationId="{34C9132F-2AF2-41F5-AAF2-D3F0F46B77A0}"/>
          </ac:inkMkLst>
        </pc:inkChg>
      </pc:sldChg>
      <pc:sldChg chg="addSp modSp">
        <pc:chgData name="정근채" userId="bf3f9740-ba12-4a95-bdcd-7a89d0b0b3a3" providerId="ADAL" clId="{39436270-D23F-421C-8ACE-2C2207B7C3C1}" dt="2020-12-31T02:04:47.431" v="5"/>
        <pc:sldMkLst>
          <pc:docMk/>
          <pc:sldMk cId="2858571976" sldId="263"/>
        </pc:sldMkLst>
        <pc:picChg chg="add mod">
          <ac:chgData name="정근채" userId="bf3f9740-ba12-4a95-bdcd-7a89d0b0b3a3" providerId="ADAL" clId="{39436270-D23F-421C-8ACE-2C2207B7C3C1}" dt="2020-12-31T02:04:47.431" v="5"/>
          <ac:picMkLst>
            <pc:docMk/>
            <pc:sldMk cId="2858571976" sldId="263"/>
            <ac:picMk id="17" creationId="{EF1B60B4-FE9B-4BB9-B803-966567D9F0A5}"/>
          </ac:picMkLst>
        </pc:picChg>
        <pc:inkChg chg="add">
          <ac:chgData name="정근채" userId="bf3f9740-ba12-4a95-bdcd-7a89d0b0b3a3" providerId="ADAL" clId="{39436270-D23F-421C-8ACE-2C2207B7C3C1}" dt="2020-12-31T02:04:47.431" v="5"/>
          <ac:inkMkLst>
            <pc:docMk/>
            <pc:sldMk cId="2858571976" sldId="263"/>
            <ac:inkMk id="3" creationId="{609D7599-12CA-4E6F-886D-4F95E5083E75}"/>
          </ac:inkMkLst>
        </pc:inkChg>
      </pc:sldChg>
      <pc:sldChg chg="addSp modSp">
        <pc:chgData name="정근채" userId="bf3f9740-ba12-4a95-bdcd-7a89d0b0b3a3" providerId="ADAL" clId="{39436270-D23F-421C-8ACE-2C2207B7C3C1}" dt="2020-12-31T02:16:51.271" v="6"/>
        <pc:sldMkLst>
          <pc:docMk/>
          <pc:sldMk cId="3634128325" sldId="264"/>
        </pc:sldMkLst>
        <pc:picChg chg="add mod">
          <ac:chgData name="정근채" userId="bf3f9740-ba12-4a95-bdcd-7a89d0b0b3a3" providerId="ADAL" clId="{39436270-D23F-421C-8ACE-2C2207B7C3C1}" dt="2020-12-31T02:16:51.271" v="6"/>
          <ac:picMkLst>
            <pc:docMk/>
            <pc:sldMk cId="3634128325" sldId="264"/>
            <ac:picMk id="8" creationId="{4E397E72-FAC5-4CBC-A547-CDFA2039AC5F}"/>
          </ac:picMkLst>
        </pc:picChg>
        <pc:inkChg chg="add">
          <ac:chgData name="정근채" userId="bf3f9740-ba12-4a95-bdcd-7a89d0b0b3a3" providerId="ADAL" clId="{39436270-D23F-421C-8ACE-2C2207B7C3C1}" dt="2020-12-31T02:16:51.271" v="6"/>
          <ac:inkMkLst>
            <pc:docMk/>
            <pc:sldMk cId="3634128325" sldId="264"/>
            <ac:inkMk id="5" creationId="{4AF06029-434C-438C-BF38-9F41B9C694BF}"/>
          </ac:inkMkLst>
        </pc:inkChg>
      </pc:sldChg>
      <pc:sldChg chg="addSp delSp modSp">
        <pc:chgData name="정근채" userId="bf3f9740-ba12-4a95-bdcd-7a89d0b0b3a3" providerId="ADAL" clId="{39436270-D23F-421C-8ACE-2C2207B7C3C1}" dt="2020-12-31T02:42:00.489" v="7"/>
        <pc:sldMkLst>
          <pc:docMk/>
          <pc:sldMk cId="2978005272" sldId="266"/>
        </pc:sldMkLst>
        <pc:picChg chg="add del mod">
          <ac:chgData name="정근채" userId="bf3f9740-ba12-4a95-bdcd-7a89d0b0b3a3" providerId="ADAL" clId="{39436270-D23F-421C-8ACE-2C2207B7C3C1}" dt="2020-12-31T02:42:00.489" v="7"/>
          <ac:picMkLst>
            <pc:docMk/>
            <pc:sldMk cId="2978005272" sldId="266"/>
            <ac:picMk id="3" creationId="{99DA5432-6D2D-4523-9EF6-6DA97FDA9B87}"/>
          </ac:picMkLst>
        </pc:picChg>
        <pc:picChg chg="add mod">
          <ac:chgData name="정근채" userId="bf3f9740-ba12-4a95-bdcd-7a89d0b0b3a3" providerId="ADAL" clId="{39436270-D23F-421C-8ACE-2C2207B7C3C1}" dt="2020-12-31T02:42:00.489" v="7"/>
          <ac:picMkLst>
            <pc:docMk/>
            <pc:sldMk cId="2978005272" sldId="266"/>
            <ac:picMk id="12" creationId="{24E2F0F5-CB54-4001-9429-CC92152F36AD}"/>
          </ac:picMkLst>
        </pc:picChg>
        <pc:inkChg chg="add">
          <ac:chgData name="정근채" userId="bf3f9740-ba12-4a95-bdcd-7a89d0b0b3a3" providerId="ADAL" clId="{39436270-D23F-421C-8ACE-2C2207B7C3C1}" dt="2020-12-31T02:42:00.489" v="7"/>
          <ac:inkMkLst>
            <pc:docMk/>
            <pc:sldMk cId="2978005272" sldId="266"/>
            <ac:inkMk id="11" creationId="{C52F18E3-7128-414D-9573-C42ACDDB04AF}"/>
          </ac:inkMkLst>
        </pc:inkChg>
      </pc:sldChg>
      <pc:sldChg chg="addSp modSp">
        <pc:chgData name="정근채" userId="bf3f9740-ba12-4a95-bdcd-7a89d0b0b3a3" providerId="ADAL" clId="{39436270-D23F-421C-8ACE-2C2207B7C3C1}" dt="2020-12-31T02:57:23.684" v="10"/>
        <pc:sldMkLst>
          <pc:docMk/>
          <pc:sldMk cId="1339016236" sldId="268"/>
        </pc:sldMkLst>
        <pc:picChg chg="add mod">
          <ac:chgData name="정근채" userId="bf3f9740-ba12-4a95-bdcd-7a89d0b0b3a3" providerId="ADAL" clId="{39436270-D23F-421C-8ACE-2C2207B7C3C1}" dt="2020-12-31T02:57:23.684" v="10"/>
          <ac:picMkLst>
            <pc:docMk/>
            <pc:sldMk cId="1339016236" sldId="268"/>
            <ac:picMk id="12" creationId="{8A306DC1-85CE-4661-A5E6-F97DC71317C1}"/>
          </ac:picMkLst>
        </pc:picChg>
        <pc:inkChg chg="add">
          <ac:chgData name="정근채" userId="bf3f9740-ba12-4a95-bdcd-7a89d0b0b3a3" providerId="ADAL" clId="{39436270-D23F-421C-8ACE-2C2207B7C3C1}" dt="2020-12-31T02:57:23.684" v="10"/>
          <ac:inkMkLst>
            <pc:docMk/>
            <pc:sldMk cId="1339016236" sldId="268"/>
            <ac:inkMk id="5" creationId="{626A2A65-DC79-4322-8456-413573467352}"/>
          </ac:inkMkLst>
        </pc:inkChg>
      </pc:sldChg>
      <pc:sldChg chg="addSp modSp">
        <pc:chgData name="정근채" userId="bf3f9740-ba12-4a95-bdcd-7a89d0b0b3a3" providerId="ADAL" clId="{39436270-D23F-421C-8ACE-2C2207B7C3C1}" dt="2020-12-31T02:59:02.408" v="11"/>
        <pc:sldMkLst>
          <pc:docMk/>
          <pc:sldMk cId="406889054" sldId="269"/>
        </pc:sldMkLst>
        <pc:picChg chg="add mod">
          <ac:chgData name="정근채" userId="bf3f9740-ba12-4a95-bdcd-7a89d0b0b3a3" providerId="ADAL" clId="{39436270-D23F-421C-8ACE-2C2207B7C3C1}" dt="2020-12-31T02:59:02.408" v="11"/>
          <ac:picMkLst>
            <pc:docMk/>
            <pc:sldMk cId="406889054" sldId="269"/>
            <ac:picMk id="6" creationId="{69842054-8EF8-42D5-9852-B66F5772D03C}"/>
          </ac:picMkLst>
        </pc:picChg>
        <pc:inkChg chg="add">
          <ac:chgData name="정근채" userId="bf3f9740-ba12-4a95-bdcd-7a89d0b0b3a3" providerId="ADAL" clId="{39436270-D23F-421C-8ACE-2C2207B7C3C1}" dt="2020-12-31T02:59:02.408" v="11"/>
          <ac:inkMkLst>
            <pc:docMk/>
            <pc:sldMk cId="406889054" sldId="269"/>
            <ac:inkMk id="3" creationId="{BA241281-1613-49AF-A5FB-F4CE189C45E9}"/>
          </ac:inkMkLst>
        </pc:inkChg>
      </pc:sldChg>
      <pc:sldChg chg="addSp modSp">
        <pc:chgData name="정근채" userId="bf3f9740-ba12-4a95-bdcd-7a89d0b0b3a3" providerId="ADAL" clId="{39436270-D23F-421C-8ACE-2C2207B7C3C1}" dt="2020-12-31T01:42:19.239" v="0"/>
        <pc:sldMkLst>
          <pc:docMk/>
          <pc:sldMk cId="2400768863" sldId="276"/>
        </pc:sldMkLst>
        <pc:picChg chg="add mod">
          <ac:chgData name="정근채" userId="bf3f9740-ba12-4a95-bdcd-7a89d0b0b3a3" providerId="ADAL" clId="{39436270-D23F-421C-8ACE-2C2207B7C3C1}" dt="2020-12-31T01:42:19.239" v="0"/>
          <ac:picMkLst>
            <pc:docMk/>
            <pc:sldMk cId="2400768863" sldId="276"/>
            <ac:picMk id="3" creationId="{AF92B270-C671-43CB-8EAD-1B7EDAE731AD}"/>
          </ac:picMkLst>
        </pc:picChg>
        <pc:inkChg chg="add">
          <ac:chgData name="정근채" userId="bf3f9740-ba12-4a95-bdcd-7a89d0b0b3a3" providerId="ADAL" clId="{39436270-D23F-421C-8ACE-2C2207B7C3C1}" dt="2020-12-31T01:42:19.239" v="0"/>
          <ac:inkMkLst>
            <pc:docMk/>
            <pc:sldMk cId="2400768863" sldId="276"/>
            <ac:inkMk id="2" creationId="{C162468F-6837-4878-9155-8D5A127F63E4}"/>
          </ac:inkMkLst>
        </pc:inkChg>
      </pc:sldChg>
      <pc:sldChg chg="addSp modSp">
        <pc:chgData name="정근채" userId="bf3f9740-ba12-4a95-bdcd-7a89d0b0b3a3" providerId="ADAL" clId="{39436270-D23F-421C-8ACE-2C2207B7C3C1}" dt="2020-12-31T03:02:08.291" v="12"/>
        <pc:sldMkLst>
          <pc:docMk/>
          <pc:sldMk cId="913158870" sldId="283"/>
        </pc:sldMkLst>
        <pc:picChg chg="add mod">
          <ac:chgData name="정근채" userId="bf3f9740-ba12-4a95-bdcd-7a89d0b0b3a3" providerId="ADAL" clId="{39436270-D23F-421C-8ACE-2C2207B7C3C1}" dt="2020-12-31T03:02:08.291" v="12"/>
          <ac:picMkLst>
            <pc:docMk/>
            <pc:sldMk cId="913158870" sldId="283"/>
            <ac:picMk id="9" creationId="{54B5A2AC-EF9C-4177-AA2E-162ADECCE04E}"/>
          </ac:picMkLst>
        </pc:picChg>
        <pc:inkChg chg="add">
          <ac:chgData name="정근채" userId="bf3f9740-ba12-4a95-bdcd-7a89d0b0b3a3" providerId="ADAL" clId="{39436270-D23F-421C-8ACE-2C2207B7C3C1}" dt="2020-12-31T03:02:08.291" v="12"/>
          <ac:inkMkLst>
            <pc:docMk/>
            <pc:sldMk cId="913158870" sldId="283"/>
            <ac:inkMk id="7" creationId="{D548ADC1-C7C8-464D-88CF-F6C9819C8B0A}"/>
          </ac:inkMkLst>
        </pc:inkChg>
      </pc:sldChg>
      <pc:sldChg chg="addSp modSp">
        <pc:chgData name="정근채" userId="bf3f9740-ba12-4a95-bdcd-7a89d0b0b3a3" providerId="ADAL" clId="{39436270-D23F-421C-8ACE-2C2207B7C3C1}" dt="2020-12-31T03:06:36.040" v="13"/>
        <pc:sldMkLst>
          <pc:docMk/>
          <pc:sldMk cId="3107074887" sldId="286"/>
        </pc:sldMkLst>
        <pc:picChg chg="add mod">
          <ac:chgData name="정근채" userId="bf3f9740-ba12-4a95-bdcd-7a89d0b0b3a3" providerId="ADAL" clId="{39436270-D23F-421C-8ACE-2C2207B7C3C1}" dt="2020-12-31T03:06:36.040" v="13"/>
          <ac:picMkLst>
            <pc:docMk/>
            <pc:sldMk cId="3107074887" sldId="286"/>
            <ac:picMk id="11" creationId="{5189BDCB-DB41-4FB6-9BE2-C32A387ECC5C}"/>
          </ac:picMkLst>
        </pc:picChg>
        <pc:inkChg chg="add">
          <ac:chgData name="정근채" userId="bf3f9740-ba12-4a95-bdcd-7a89d0b0b3a3" providerId="ADAL" clId="{39436270-D23F-421C-8ACE-2C2207B7C3C1}" dt="2020-12-31T03:06:36.040" v="13"/>
          <ac:inkMkLst>
            <pc:docMk/>
            <pc:sldMk cId="3107074887" sldId="286"/>
            <ac:inkMk id="9" creationId="{90A763B5-43F8-4F25-9A34-1A693A5A7D07}"/>
          </ac:inkMkLst>
        </pc:inkChg>
      </pc:sldChg>
      <pc:sldChg chg="addSp modSp">
        <pc:chgData name="정근채" userId="bf3f9740-ba12-4a95-bdcd-7a89d0b0b3a3" providerId="ADAL" clId="{39436270-D23F-421C-8ACE-2C2207B7C3C1}" dt="2020-12-31T02:04:47.431" v="5"/>
        <pc:sldMkLst>
          <pc:docMk/>
          <pc:sldMk cId="26540592" sldId="289"/>
        </pc:sldMkLst>
        <pc:picChg chg="add mod">
          <ac:chgData name="정근채" userId="bf3f9740-ba12-4a95-bdcd-7a89d0b0b3a3" providerId="ADAL" clId="{39436270-D23F-421C-8ACE-2C2207B7C3C1}" dt="2020-12-31T02:04:47.431" v="5"/>
          <ac:picMkLst>
            <pc:docMk/>
            <pc:sldMk cId="26540592" sldId="289"/>
            <ac:picMk id="10" creationId="{2C157AC0-E2DA-42D0-AF79-9A45F81286B5}"/>
          </ac:picMkLst>
        </pc:picChg>
        <pc:inkChg chg="add">
          <ac:chgData name="정근채" userId="bf3f9740-ba12-4a95-bdcd-7a89d0b0b3a3" providerId="ADAL" clId="{39436270-D23F-421C-8ACE-2C2207B7C3C1}" dt="2020-12-31T02:04:47.431" v="5"/>
          <ac:inkMkLst>
            <pc:docMk/>
            <pc:sldMk cId="26540592" sldId="289"/>
            <ac:inkMk id="3" creationId="{296C6C76-BF40-40E1-9D55-5B6444C5EBC1}"/>
          </ac:inkMkLst>
        </pc:inkChg>
      </pc:sldChg>
      <pc:sldChg chg="addSp modSp">
        <pc:chgData name="정근채" userId="bf3f9740-ba12-4a95-bdcd-7a89d0b0b3a3" providerId="ADAL" clId="{39436270-D23F-421C-8ACE-2C2207B7C3C1}" dt="2020-12-31T02:16:51.271" v="6"/>
        <pc:sldMkLst>
          <pc:docMk/>
          <pc:sldMk cId="2477201236" sldId="290"/>
        </pc:sldMkLst>
        <pc:picChg chg="add mod">
          <ac:chgData name="정근채" userId="bf3f9740-ba12-4a95-bdcd-7a89d0b0b3a3" providerId="ADAL" clId="{39436270-D23F-421C-8ACE-2C2207B7C3C1}" dt="2020-12-31T02:16:51.271" v="6"/>
          <ac:picMkLst>
            <pc:docMk/>
            <pc:sldMk cId="2477201236" sldId="290"/>
            <ac:picMk id="13" creationId="{37F1604C-A446-4D23-A70C-DBAF2CACBBB6}"/>
          </ac:picMkLst>
        </pc:picChg>
        <pc:inkChg chg="add">
          <ac:chgData name="정근채" userId="bf3f9740-ba12-4a95-bdcd-7a89d0b0b3a3" providerId="ADAL" clId="{39436270-D23F-421C-8ACE-2C2207B7C3C1}" dt="2020-12-31T02:16:51.271" v="6"/>
          <ac:inkMkLst>
            <pc:docMk/>
            <pc:sldMk cId="2477201236" sldId="290"/>
            <ac:inkMk id="3" creationId="{3FC60E42-70F0-4A0A-8E5A-B50AF2487673}"/>
          </ac:inkMkLst>
        </pc:inkChg>
      </pc:sldChg>
      <pc:sldChg chg="addSp modSp">
        <pc:chgData name="정근채" userId="bf3f9740-ba12-4a95-bdcd-7a89d0b0b3a3" providerId="ADAL" clId="{39436270-D23F-421C-8ACE-2C2207B7C3C1}" dt="2020-12-31T02:16:51.271" v="6"/>
        <pc:sldMkLst>
          <pc:docMk/>
          <pc:sldMk cId="3788696148" sldId="291"/>
        </pc:sldMkLst>
        <pc:picChg chg="add mod">
          <ac:chgData name="정근채" userId="bf3f9740-ba12-4a95-bdcd-7a89d0b0b3a3" providerId="ADAL" clId="{39436270-D23F-421C-8ACE-2C2207B7C3C1}" dt="2020-12-31T02:16:51.271" v="6"/>
          <ac:picMkLst>
            <pc:docMk/>
            <pc:sldMk cId="3788696148" sldId="291"/>
            <ac:picMk id="5" creationId="{4735BBAB-FAE6-4429-A1A5-A6F04B88D7B7}"/>
          </ac:picMkLst>
        </pc:picChg>
        <pc:inkChg chg="add">
          <ac:chgData name="정근채" userId="bf3f9740-ba12-4a95-bdcd-7a89d0b0b3a3" providerId="ADAL" clId="{39436270-D23F-421C-8ACE-2C2207B7C3C1}" dt="2020-12-31T02:16:51.271" v="6"/>
          <ac:inkMkLst>
            <pc:docMk/>
            <pc:sldMk cId="3788696148" sldId="291"/>
            <ac:inkMk id="3" creationId="{934B9747-DCD6-4F6C-9400-5EC5B2F65C65}"/>
          </ac:inkMkLst>
        </pc:inkChg>
      </pc:sldChg>
      <pc:sldChg chg="addSp modSp">
        <pc:chgData name="정근채" userId="bf3f9740-ba12-4a95-bdcd-7a89d0b0b3a3" providerId="ADAL" clId="{39436270-D23F-421C-8ACE-2C2207B7C3C1}" dt="2020-12-31T02:16:51.271" v="6"/>
        <pc:sldMkLst>
          <pc:docMk/>
          <pc:sldMk cId="605534243" sldId="292"/>
        </pc:sldMkLst>
        <pc:picChg chg="add mod">
          <ac:chgData name="정근채" userId="bf3f9740-ba12-4a95-bdcd-7a89d0b0b3a3" providerId="ADAL" clId="{39436270-D23F-421C-8ACE-2C2207B7C3C1}" dt="2020-12-31T02:16:51.271" v="6"/>
          <ac:picMkLst>
            <pc:docMk/>
            <pc:sldMk cId="605534243" sldId="292"/>
            <ac:picMk id="5" creationId="{8D08B7EA-0048-430F-BAAE-88076244042B}"/>
          </ac:picMkLst>
        </pc:picChg>
        <pc:inkChg chg="add">
          <ac:chgData name="정근채" userId="bf3f9740-ba12-4a95-bdcd-7a89d0b0b3a3" providerId="ADAL" clId="{39436270-D23F-421C-8ACE-2C2207B7C3C1}" dt="2020-12-31T02:16:51.271" v="6"/>
          <ac:inkMkLst>
            <pc:docMk/>
            <pc:sldMk cId="605534243" sldId="292"/>
            <ac:inkMk id="3" creationId="{9EB435C9-3DE3-4E83-B6C1-B48937AA7F2D}"/>
          </ac:inkMkLst>
        </pc:inkChg>
      </pc:sldChg>
      <pc:sldChg chg="addSp modSp">
        <pc:chgData name="정근채" userId="bf3f9740-ba12-4a95-bdcd-7a89d0b0b3a3" providerId="ADAL" clId="{39436270-D23F-421C-8ACE-2C2207B7C3C1}" dt="2020-12-31T02:42:00.489" v="7"/>
        <pc:sldMkLst>
          <pc:docMk/>
          <pc:sldMk cId="2209328590" sldId="293"/>
        </pc:sldMkLst>
        <pc:picChg chg="add mod">
          <ac:chgData name="정근채" userId="bf3f9740-ba12-4a95-bdcd-7a89d0b0b3a3" providerId="ADAL" clId="{39436270-D23F-421C-8ACE-2C2207B7C3C1}" dt="2020-12-31T02:42:00.489" v="7"/>
          <ac:picMkLst>
            <pc:docMk/>
            <pc:sldMk cId="2209328590" sldId="293"/>
            <ac:picMk id="6" creationId="{CF18093E-E61E-48A5-B436-CC905C85C922}"/>
          </ac:picMkLst>
        </pc:picChg>
        <pc:inkChg chg="add">
          <ac:chgData name="정근채" userId="bf3f9740-ba12-4a95-bdcd-7a89d0b0b3a3" providerId="ADAL" clId="{39436270-D23F-421C-8ACE-2C2207B7C3C1}" dt="2020-12-31T02:42:00.489" v="7"/>
          <ac:inkMkLst>
            <pc:docMk/>
            <pc:sldMk cId="2209328590" sldId="293"/>
            <ac:inkMk id="3" creationId="{215C083C-8EFF-4FCE-80EB-474BDB2A6686}"/>
          </ac:inkMkLst>
        </pc:inkChg>
      </pc:sldChg>
      <pc:sldChg chg="addSp modSp">
        <pc:chgData name="정근채" userId="bf3f9740-ba12-4a95-bdcd-7a89d0b0b3a3" providerId="ADAL" clId="{39436270-D23F-421C-8ACE-2C2207B7C3C1}" dt="2020-12-31T02:42:00.489" v="7"/>
        <pc:sldMkLst>
          <pc:docMk/>
          <pc:sldMk cId="2346851195" sldId="294"/>
        </pc:sldMkLst>
        <pc:picChg chg="add mod">
          <ac:chgData name="정근채" userId="bf3f9740-ba12-4a95-bdcd-7a89d0b0b3a3" providerId="ADAL" clId="{39436270-D23F-421C-8ACE-2C2207B7C3C1}" dt="2020-12-31T02:42:00.489" v="7"/>
          <ac:picMkLst>
            <pc:docMk/>
            <pc:sldMk cId="2346851195" sldId="294"/>
            <ac:picMk id="13" creationId="{F219DE11-EBA9-4172-9BBD-201C7EBE68C3}"/>
          </ac:picMkLst>
        </pc:picChg>
        <pc:inkChg chg="add">
          <ac:chgData name="정근채" userId="bf3f9740-ba12-4a95-bdcd-7a89d0b0b3a3" providerId="ADAL" clId="{39436270-D23F-421C-8ACE-2C2207B7C3C1}" dt="2020-12-31T02:42:00.489" v="7"/>
          <ac:inkMkLst>
            <pc:docMk/>
            <pc:sldMk cId="2346851195" sldId="294"/>
            <ac:inkMk id="5" creationId="{8FE778B1-DBB9-4D79-938E-6F50B5592779}"/>
          </ac:inkMkLst>
        </pc:inkChg>
      </pc:sldChg>
      <pc:sldChg chg="addSp modSp">
        <pc:chgData name="정근채" userId="bf3f9740-ba12-4a95-bdcd-7a89d0b0b3a3" providerId="ADAL" clId="{39436270-D23F-421C-8ACE-2C2207B7C3C1}" dt="2020-12-31T02:50:24.648" v="9"/>
        <pc:sldMkLst>
          <pc:docMk/>
          <pc:sldMk cId="2314119133" sldId="295"/>
        </pc:sldMkLst>
        <pc:picChg chg="add mod">
          <ac:chgData name="정근채" userId="bf3f9740-ba12-4a95-bdcd-7a89d0b0b3a3" providerId="ADAL" clId="{39436270-D23F-421C-8ACE-2C2207B7C3C1}" dt="2020-12-31T02:50:24.648" v="9"/>
          <ac:picMkLst>
            <pc:docMk/>
            <pc:sldMk cId="2314119133" sldId="295"/>
            <ac:picMk id="7" creationId="{C6B180E9-7882-4133-A820-A275BE9240DE}"/>
          </ac:picMkLst>
        </pc:picChg>
        <pc:inkChg chg="add">
          <ac:chgData name="정근채" userId="bf3f9740-ba12-4a95-bdcd-7a89d0b0b3a3" providerId="ADAL" clId="{39436270-D23F-421C-8ACE-2C2207B7C3C1}" dt="2020-12-31T02:50:24.648" v="9"/>
          <ac:inkMkLst>
            <pc:docMk/>
            <pc:sldMk cId="2314119133" sldId="295"/>
            <ac:inkMk id="6" creationId="{8EE487A6-7D3E-433E-9DCC-DCDA63F6758D}"/>
          </ac:inkMkLst>
        </pc:inkChg>
      </pc:sldChg>
      <pc:sldChg chg="addSp modSp">
        <pc:chgData name="정근채" userId="bf3f9740-ba12-4a95-bdcd-7a89d0b0b3a3" providerId="ADAL" clId="{39436270-D23F-421C-8ACE-2C2207B7C3C1}" dt="2020-12-31T02:57:23.684" v="10"/>
        <pc:sldMkLst>
          <pc:docMk/>
          <pc:sldMk cId="586601777" sldId="296"/>
        </pc:sldMkLst>
        <pc:picChg chg="add mod">
          <ac:chgData name="정근채" userId="bf3f9740-ba12-4a95-bdcd-7a89d0b0b3a3" providerId="ADAL" clId="{39436270-D23F-421C-8ACE-2C2207B7C3C1}" dt="2020-12-31T02:57:23.684" v="10"/>
          <ac:picMkLst>
            <pc:docMk/>
            <pc:sldMk cId="586601777" sldId="296"/>
            <ac:picMk id="5" creationId="{F4BD7010-F281-4D4B-B2BF-A3515B58A1AA}"/>
          </ac:picMkLst>
        </pc:picChg>
        <pc:inkChg chg="add">
          <ac:chgData name="정근채" userId="bf3f9740-ba12-4a95-bdcd-7a89d0b0b3a3" providerId="ADAL" clId="{39436270-D23F-421C-8ACE-2C2207B7C3C1}" dt="2020-12-31T02:57:23.684" v="10"/>
          <ac:inkMkLst>
            <pc:docMk/>
            <pc:sldMk cId="586601777" sldId="296"/>
            <ac:inkMk id="3" creationId="{2A80A287-54FB-4ADA-8E52-330118DDF3F7}"/>
          </ac:inkMkLst>
        </pc:inkChg>
      </pc:sldChg>
      <pc:sldChg chg="addSp modSp">
        <pc:chgData name="정근채" userId="bf3f9740-ba12-4a95-bdcd-7a89d0b0b3a3" providerId="ADAL" clId="{39436270-D23F-421C-8ACE-2C2207B7C3C1}" dt="2020-12-31T01:57:00.560" v="4"/>
        <pc:sldMkLst>
          <pc:docMk/>
          <pc:sldMk cId="876676268" sldId="298"/>
        </pc:sldMkLst>
        <pc:picChg chg="add mod">
          <ac:chgData name="정근채" userId="bf3f9740-ba12-4a95-bdcd-7a89d0b0b3a3" providerId="ADAL" clId="{39436270-D23F-421C-8ACE-2C2207B7C3C1}" dt="2020-12-31T01:57:00.560" v="4"/>
          <ac:picMkLst>
            <pc:docMk/>
            <pc:sldMk cId="876676268" sldId="298"/>
            <ac:picMk id="7" creationId="{5ED08EAC-389B-4FD1-A98F-87E8D9460284}"/>
          </ac:picMkLst>
        </pc:picChg>
        <pc:inkChg chg="add">
          <ac:chgData name="정근채" userId="bf3f9740-ba12-4a95-bdcd-7a89d0b0b3a3" providerId="ADAL" clId="{39436270-D23F-421C-8ACE-2C2207B7C3C1}" dt="2020-12-31T01:57:00.560" v="4"/>
          <ac:inkMkLst>
            <pc:docMk/>
            <pc:sldMk cId="876676268" sldId="298"/>
            <ac:inkMk id="3" creationId="{F202332E-7857-45D3-B6A1-86120904AF09}"/>
          </ac:inkMkLst>
        </pc:inkChg>
      </pc:sldChg>
      <pc:sldChg chg="addSp modSp">
        <pc:chgData name="정근채" userId="bf3f9740-ba12-4a95-bdcd-7a89d0b0b3a3" providerId="ADAL" clId="{39436270-D23F-421C-8ACE-2C2207B7C3C1}" dt="2020-12-31T01:57:00.560" v="4"/>
        <pc:sldMkLst>
          <pc:docMk/>
          <pc:sldMk cId="1996486774" sldId="299"/>
        </pc:sldMkLst>
        <pc:picChg chg="add mod">
          <ac:chgData name="정근채" userId="bf3f9740-ba12-4a95-bdcd-7a89d0b0b3a3" providerId="ADAL" clId="{39436270-D23F-421C-8ACE-2C2207B7C3C1}" dt="2020-12-31T01:57:00.560" v="4"/>
          <ac:picMkLst>
            <pc:docMk/>
            <pc:sldMk cId="1996486774" sldId="299"/>
            <ac:picMk id="9" creationId="{88905B2F-63F2-4EE1-98B0-DA3D09D557DA}"/>
          </ac:picMkLst>
        </pc:picChg>
        <pc:inkChg chg="add">
          <ac:chgData name="정근채" userId="bf3f9740-ba12-4a95-bdcd-7a89d0b0b3a3" providerId="ADAL" clId="{39436270-D23F-421C-8ACE-2C2207B7C3C1}" dt="2020-12-31T01:57:00.560" v="4"/>
          <ac:inkMkLst>
            <pc:docMk/>
            <pc:sldMk cId="1996486774" sldId="299"/>
            <ac:inkMk id="7" creationId="{676C2AE8-22CB-48A7-A3BF-2E75239C0F61}"/>
          </ac:inkMkLst>
        </pc:inkChg>
      </pc:sldChg>
      <pc:sldChg chg="addSp modSp">
        <pc:chgData name="정근채" userId="bf3f9740-ba12-4a95-bdcd-7a89d0b0b3a3" providerId="ADAL" clId="{39436270-D23F-421C-8ACE-2C2207B7C3C1}" dt="2020-12-31T02:42:00.489" v="7"/>
        <pc:sldMkLst>
          <pc:docMk/>
          <pc:sldMk cId="256431147" sldId="300"/>
        </pc:sldMkLst>
        <pc:picChg chg="add mod">
          <ac:chgData name="정근채" userId="bf3f9740-ba12-4a95-bdcd-7a89d0b0b3a3" providerId="ADAL" clId="{39436270-D23F-421C-8ACE-2C2207B7C3C1}" dt="2020-12-31T02:42:00.489" v="7"/>
          <ac:picMkLst>
            <pc:docMk/>
            <pc:sldMk cId="256431147" sldId="300"/>
            <ac:picMk id="15" creationId="{B467A3BC-E587-402A-BD9A-68C912A625E0}"/>
          </ac:picMkLst>
        </pc:picChg>
        <pc:inkChg chg="add">
          <ac:chgData name="정근채" userId="bf3f9740-ba12-4a95-bdcd-7a89d0b0b3a3" providerId="ADAL" clId="{39436270-D23F-421C-8ACE-2C2207B7C3C1}" dt="2020-12-31T02:42:00.489" v="7"/>
          <ac:inkMkLst>
            <pc:docMk/>
            <pc:sldMk cId="256431147" sldId="300"/>
            <ac:inkMk id="7" creationId="{521A9EE4-3F44-41F5-B46D-579A3879FE26}"/>
          </ac:inkMkLst>
        </pc:inkChg>
      </pc:sldChg>
      <pc:sldChg chg="addSp modSp">
        <pc:chgData name="정근채" userId="bf3f9740-ba12-4a95-bdcd-7a89d0b0b3a3" providerId="ADAL" clId="{39436270-D23F-421C-8ACE-2C2207B7C3C1}" dt="2020-12-31T02:44:08.678" v="8"/>
        <pc:sldMkLst>
          <pc:docMk/>
          <pc:sldMk cId="4036524288" sldId="301"/>
        </pc:sldMkLst>
        <pc:picChg chg="add mod">
          <ac:chgData name="정근채" userId="bf3f9740-ba12-4a95-bdcd-7a89d0b0b3a3" providerId="ADAL" clId="{39436270-D23F-421C-8ACE-2C2207B7C3C1}" dt="2020-12-31T02:44:08.678" v="8"/>
          <ac:picMkLst>
            <pc:docMk/>
            <pc:sldMk cId="4036524288" sldId="301"/>
            <ac:picMk id="18" creationId="{4EAD9180-63D2-49EC-95BC-4D57B414621B}"/>
          </ac:picMkLst>
        </pc:picChg>
        <pc:inkChg chg="add">
          <ac:chgData name="정근채" userId="bf3f9740-ba12-4a95-bdcd-7a89d0b0b3a3" providerId="ADAL" clId="{39436270-D23F-421C-8ACE-2C2207B7C3C1}" dt="2020-12-31T02:44:08.678" v="8"/>
          <ac:inkMkLst>
            <pc:docMk/>
            <pc:sldMk cId="4036524288" sldId="301"/>
            <ac:inkMk id="3" creationId="{AD86F98A-CF72-441F-9BA8-1B2A84D826C4}"/>
          </ac:inkMkLst>
        </pc:inkChg>
      </pc:sldChg>
      <pc:sldChg chg="addSp modSp">
        <pc:chgData name="정근채" userId="bf3f9740-ba12-4a95-bdcd-7a89d0b0b3a3" providerId="ADAL" clId="{39436270-D23F-421C-8ACE-2C2207B7C3C1}" dt="2020-12-31T02:50:24.648" v="9"/>
        <pc:sldMkLst>
          <pc:docMk/>
          <pc:sldMk cId="2768107584" sldId="302"/>
        </pc:sldMkLst>
        <pc:picChg chg="add mod">
          <ac:chgData name="정근채" userId="bf3f9740-ba12-4a95-bdcd-7a89d0b0b3a3" providerId="ADAL" clId="{39436270-D23F-421C-8ACE-2C2207B7C3C1}" dt="2020-12-31T02:50:24.648" v="9"/>
          <ac:picMkLst>
            <pc:docMk/>
            <pc:sldMk cId="2768107584" sldId="302"/>
            <ac:picMk id="7" creationId="{09DB61D3-E5C5-4ABF-B030-3A1B97BB5BC1}"/>
          </ac:picMkLst>
        </pc:picChg>
        <pc:inkChg chg="add">
          <ac:chgData name="정근채" userId="bf3f9740-ba12-4a95-bdcd-7a89d0b0b3a3" providerId="ADAL" clId="{39436270-D23F-421C-8ACE-2C2207B7C3C1}" dt="2020-12-31T02:50:24.648" v="9"/>
          <ac:inkMkLst>
            <pc:docMk/>
            <pc:sldMk cId="2768107584" sldId="302"/>
            <ac:inkMk id="3" creationId="{371A5203-4C49-4382-8980-E255BC5C37D2}"/>
          </ac:inkMkLst>
        </pc:inkChg>
      </pc:sldChg>
      <pc:sldChg chg="addSp modSp">
        <pc:chgData name="정근채" userId="bf3f9740-ba12-4a95-bdcd-7a89d0b0b3a3" providerId="ADAL" clId="{39436270-D23F-421C-8ACE-2C2207B7C3C1}" dt="2020-12-31T03:13:40.019" v="14"/>
        <pc:sldMkLst>
          <pc:docMk/>
          <pc:sldMk cId="1142384535" sldId="303"/>
        </pc:sldMkLst>
        <pc:picChg chg="add mod">
          <ac:chgData name="정근채" userId="bf3f9740-ba12-4a95-bdcd-7a89d0b0b3a3" providerId="ADAL" clId="{39436270-D23F-421C-8ACE-2C2207B7C3C1}" dt="2020-12-31T03:13:40.019" v="14"/>
          <ac:picMkLst>
            <pc:docMk/>
            <pc:sldMk cId="1142384535" sldId="303"/>
            <ac:picMk id="8" creationId="{21F008EC-D407-423E-A3EC-602EA1A30C02}"/>
          </ac:picMkLst>
        </pc:picChg>
        <pc:inkChg chg="add">
          <ac:chgData name="정근채" userId="bf3f9740-ba12-4a95-bdcd-7a89d0b0b3a3" providerId="ADAL" clId="{39436270-D23F-421C-8ACE-2C2207B7C3C1}" dt="2020-12-31T03:13:40.019" v="14"/>
          <ac:inkMkLst>
            <pc:docMk/>
            <pc:sldMk cId="1142384535" sldId="303"/>
            <ac:inkMk id="3" creationId="{77F2B26E-655F-4CC9-BAD2-5DF2C215EEBA}"/>
          </ac:inkMkLst>
        </pc:inkChg>
      </pc:sldChg>
      <pc:sldChg chg="addSp delSp modSp">
        <pc:chgData name="정근채" userId="bf3f9740-ba12-4a95-bdcd-7a89d0b0b3a3" providerId="ADAL" clId="{39436270-D23F-421C-8ACE-2C2207B7C3C1}" dt="2020-12-31T03:17:26.512" v="15"/>
        <pc:sldMkLst>
          <pc:docMk/>
          <pc:sldMk cId="3884813176" sldId="304"/>
        </pc:sldMkLst>
        <pc:picChg chg="add del mod">
          <ac:chgData name="정근채" userId="bf3f9740-ba12-4a95-bdcd-7a89d0b0b3a3" providerId="ADAL" clId="{39436270-D23F-421C-8ACE-2C2207B7C3C1}" dt="2020-12-31T03:17:26.512" v="15"/>
          <ac:picMkLst>
            <pc:docMk/>
            <pc:sldMk cId="3884813176" sldId="304"/>
            <ac:picMk id="6" creationId="{13C967D2-4A9D-4FD5-9A8B-C25170753293}"/>
          </ac:picMkLst>
        </pc:picChg>
        <pc:picChg chg="add mod">
          <ac:chgData name="정근채" userId="bf3f9740-ba12-4a95-bdcd-7a89d0b0b3a3" providerId="ADAL" clId="{39436270-D23F-421C-8ACE-2C2207B7C3C1}" dt="2020-12-31T03:17:26.512" v="15"/>
          <ac:picMkLst>
            <pc:docMk/>
            <pc:sldMk cId="3884813176" sldId="304"/>
            <ac:picMk id="10" creationId="{CF7A16C7-C6C6-4A8C-AFF2-391617A51909}"/>
          </ac:picMkLst>
        </pc:picChg>
        <pc:inkChg chg="add del">
          <ac:chgData name="정근채" userId="bf3f9740-ba12-4a95-bdcd-7a89d0b0b3a3" providerId="ADAL" clId="{39436270-D23F-421C-8ACE-2C2207B7C3C1}" dt="2020-12-31T03:17:26.512" v="15"/>
          <ac:inkMkLst>
            <pc:docMk/>
            <pc:sldMk cId="3884813176" sldId="304"/>
            <ac:inkMk id="5" creationId="{ED07D1BF-B4B6-4B2B-9162-0B03A5277F69}"/>
          </ac:inkMkLst>
        </pc:inkChg>
        <pc:inkChg chg="add">
          <ac:chgData name="정근채" userId="bf3f9740-ba12-4a95-bdcd-7a89d0b0b3a3" providerId="ADAL" clId="{39436270-D23F-421C-8ACE-2C2207B7C3C1}" dt="2020-12-31T03:17:26.512" v="15"/>
          <ac:inkMkLst>
            <pc:docMk/>
            <pc:sldMk cId="3884813176" sldId="304"/>
            <ac:inkMk id="9" creationId="{2CE4385B-480C-422E-8C0C-5389DFB61AEF}"/>
          </ac:inkMkLst>
        </pc:inkChg>
      </pc:sldChg>
    </pc:docChg>
  </pc:docChgLst>
  <pc:docChgLst>
    <pc:chgData name="kcjeong@cbnu.ac.kr" userId="bf3f9740-ba12-4a95-bdcd-7a89d0b0b3a3" providerId="ADAL" clId="{428EB26B-2723-45AA-8D02-AC7B2EFD920B}"/>
    <pc:docChg chg="addSld modSld">
      <pc:chgData name="kcjeong@cbnu.ac.kr" userId="bf3f9740-ba12-4a95-bdcd-7a89d0b0b3a3" providerId="ADAL" clId="{428EB26B-2723-45AA-8D02-AC7B2EFD920B}" dt="2020-11-30T08:19:25.965" v="0"/>
      <pc:docMkLst>
        <pc:docMk/>
      </pc:docMkLst>
      <pc:sldChg chg="add">
        <pc:chgData name="kcjeong@cbnu.ac.kr" userId="bf3f9740-ba12-4a95-bdcd-7a89d0b0b3a3" providerId="ADAL" clId="{428EB26B-2723-45AA-8D02-AC7B2EFD920B}" dt="2020-11-30T08:19:25.965" v="0"/>
        <pc:sldMkLst>
          <pc:docMk/>
          <pc:sldMk cId="2400768863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C635-F260-4FB4-B6E1-8800D1C98B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0009-7104-4E0F-9A76-8DA5E1A4E907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50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B1DC-6F2C-4318-8FD5-894A46247A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43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1A7-AC67-4510-8A1B-77B38964C245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A978-EA9D-4635-9AF4-4BB416FDA3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93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BC97-B34E-404E-AFE8-882E13E7D5B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01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1DF-BD58-4CC3-B635-884198F6E94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15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544F-4253-4F9C-BB86-7AFF7714AA73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91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CFBA-BE98-4FC7-A956-B249959A84E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03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7A2-B079-4CFA-96C7-96A00ED9EF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94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8FA-B6AB-42BB-B11A-2B91711039F8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52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2A10-673B-4A5F-8F41-6EE669B9C82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CHAPTER 18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COST CONTROL</a:t>
            </a:r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610552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18.5 Project Cost Code Structure (2/2)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40634" y="5887683"/>
            <a:ext cx="862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18.5 Classification of accounts: typical data structure for a computerized </a:t>
            </a:r>
            <a:r>
              <a:rPr lang="en-US" altLang="ko-KR" dirty="0">
                <a:solidFill>
                  <a:srgbClr val="FF0000"/>
                </a:solidFill>
              </a:rPr>
              <a:t>cost code</a:t>
            </a:r>
          </a:p>
        </p:txBody>
      </p:sp>
      <p:pic>
        <p:nvPicPr>
          <p:cNvPr id="7170" name="Picture 2" descr="C:\Users\SOO\Desktop\CM\그림\c18\c18\c18f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6"/>
          <a:stretch/>
        </p:blipFill>
        <p:spPr bwMode="auto">
          <a:xfrm>
            <a:off x="1004055" y="3438058"/>
            <a:ext cx="7841617" cy="24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907952" y="1410940"/>
            <a:ext cx="53451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1.</a:t>
            </a:r>
            <a:r>
              <a:rPr lang="en-US" altLang="ko-KR" sz="1600" dirty="0">
                <a:solidFill>
                  <a:srgbClr val="FF0000"/>
                </a:solidFill>
              </a:rPr>
              <a:t> Year </a:t>
            </a:r>
            <a:r>
              <a:rPr lang="en-US" altLang="ko-KR" sz="1600" dirty="0"/>
              <a:t>in which project was started (2014)</a:t>
            </a:r>
          </a:p>
          <a:p>
            <a:r>
              <a:rPr lang="en-US" altLang="ko-KR" sz="1600" dirty="0"/>
              <a:t>2. </a:t>
            </a:r>
            <a:r>
              <a:rPr lang="en-US" altLang="ko-KR" sz="1600" dirty="0">
                <a:solidFill>
                  <a:srgbClr val="FF0000"/>
                </a:solidFill>
              </a:rPr>
              <a:t>Project control number</a:t>
            </a:r>
            <a:r>
              <a:rPr lang="en-US" altLang="ko-KR" sz="1600" dirty="0"/>
              <a:t> (15)</a:t>
            </a:r>
          </a:p>
          <a:p>
            <a:r>
              <a:rPr lang="en-US" altLang="ko-KR" sz="1600" dirty="0"/>
              <a:t>3. </a:t>
            </a:r>
            <a:r>
              <a:rPr lang="en-US" altLang="ko-KR" sz="1600" dirty="0">
                <a:solidFill>
                  <a:srgbClr val="FF0000"/>
                </a:solidFill>
              </a:rPr>
              <a:t>Project type</a:t>
            </a:r>
            <a:r>
              <a:rPr lang="en-US" altLang="ko-KR" sz="1600" dirty="0"/>
              <a:t> (5 for power station)</a:t>
            </a:r>
          </a:p>
          <a:p>
            <a:r>
              <a:rPr lang="en-US" altLang="ko-KR" sz="1600" dirty="0"/>
              <a:t>4.</a:t>
            </a:r>
            <a:r>
              <a:rPr lang="en-US" altLang="ko-KR" sz="1600" dirty="0">
                <a:solidFill>
                  <a:srgbClr val="FF0000"/>
                </a:solidFill>
              </a:rPr>
              <a:t> Area </a:t>
            </a:r>
            <a:r>
              <a:rPr lang="en-US" altLang="ko-KR" sz="1600" dirty="0"/>
              <a:t>code (16 for boiler house)</a:t>
            </a:r>
          </a:p>
          <a:p>
            <a:r>
              <a:rPr lang="en-US" altLang="ko-KR" sz="1600" dirty="0"/>
              <a:t>5. </a:t>
            </a:r>
            <a:r>
              <a:rPr lang="en-US" altLang="ko-KR" sz="1600" dirty="0">
                <a:solidFill>
                  <a:srgbClr val="FF0000"/>
                </a:solidFill>
              </a:rPr>
              <a:t>Functional division</a:t>
            </a:r>
            <a:r>
              <a:rPr lang="en-US" altLang="ko-KR" sz="1600" dirty="0"/>
              <a:t> (2, indicating foundation area)</a:t>
            </a:r>
          </a:p>
          <a:p>
            <a:r>
              <a:rPr lang="en-US" altLang="ko-KR" sz="1600" dirty="0"/>
              <a:t>6. </a:t>
            </a:r>
            <a:r>
              <a:rPr lang="en-US" altLang="ko-KR" sz="1600" dirty="0">
                <a:solidFill>
                  <a:srgbClr val="FF0000"/>
                </a:solidFill>
              </a:rPr>
              <a:t>General work classification</a:t>
            </a:r>
            <a:r>
              <a:rPr lang="en-US" altLang="ko-KR" sz="1600" dirty="0"/>
              <a:t> (0210, indicating site clearing)</a:t>
            </a:r>
          </a:p>
          <a:p>
            <a:r>
              <a:rPr lang="en-US" altLang="ko-KR" sz="1600" dirty="0"/>
              <a:t>7. </a:t>
            </a:r>
            <a:r>
              <a:rPr lang="en-US" altLang="ko-KR" sz="1600" dirty="0">
                <a:solidFill>
                  <a:srgbClr val="FF0000"/>
                </a:solidFill>
              </a:rPr>
              <a:t>Distribution code</a:t>
            </a:r>
            <a:r>
              <a:rPr lang="en-US" altLang="ko-KR" sz="1600" dirty="0"/>
              <a:t> (</a:t>
            </a:r>
            <a:r>
              <a:rPr lang="en-US" altLang="ko-KR" sz="1600" dirty="0">
                <a:solidFill>
                  <a:srgbClr val="0000FF"/>
                </a:solidFill>
              </a:rPr>
              <a:t>6, indicating construction equipment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  <p:sp>
        <p:nvSpPr>
          <p:cNvPr id="7" name="직사각형 6"/>
          <p:cNvSpPr/>
          <p:nvPr/>
        </p:nvSpPr>
        <p:spPr>
          <a:xfrm>
            <a:off x="6894268" y="918497"/>
            <a:ext cx="2544421" cy="233910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/>
              <a:t>1. Labor</a:t>
            </a:r>
          </a:p>
          <a:p>
            <a:r>
              <a:rPr lang="en-US" altLang="ko-KR" sz="1600" dirty="0"/>
              <a:t>2. Permanent materials</a:t>
            </a:r>
          </a:p>
          <a:p>
            <a:r>
              <a:rPr lang="en-US" altLang="ko-KR" sz="1600" dirty="0"/>
              <a:t>3. Temporary materials</a:t>
            </a:r>
          </a:p>
          <a:p>
            <a:r>
              <a:rPr lang="en-US" altLang="ko-KR" sz="1600" dirty="0"/>
              <a:t>4. Installed equipment</a:t>
            </a:r>
          </a:p>
          <a:p>
            <a:r>
              <a:rPr lang="en-US" altLang="ko-KR" sz="1600" dirty="0"/>
              <a:t>5. Expendables</a:t>
            </a:r>
          </a:p>
          <a:p>
            <a:r>
              <a:rPr lang="en-US" altLang="ko-KR" sz="1600" dirty="0">
                <a:solidFill>
                  <a:srgbClr val="0000FF"/>
                </a:solidFill>
              </a:rPr>
              <a:t>6. Construction equipment</a:t>
            </a:r>
          </a:p>
          <a:p>
            <a:r>
              <a:rPr lang="en-US" altLang="ko-KR" sz="1600" dirty="0"/>
              <a:t>7. Supplies</a:t>
            </a:r>
          </a:p>
          <a:p>
            <a:r>
              <a:rPr lang="en-US" altLang="ko-KR" sz="1600" dirty="0"/>
              <a:t>8. Subcontract</a:t>
            </a:r>
          </a:p>
          <a:p>
            <a:r>
              <a:rPr lang="en-US" altLang="ko-KR" sz="1600" dirty="0"/>
              <a:t>9. Indirect</a:t>
            </a:r>
            <a:endParaRPr lang="ko-KR" altLang="en-US" sz="1600" dirty="0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5845126" y="2334269"/>
            <a:ext cx="1049142" cy="739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10795" t="18890" r="6677" b="34499"/>
          <a:stretch/>
        </p:blipFill>
        <p:spPr>
          <a:xfrm>
            <a:off x="5723224" y="5499557"/>
            <a:ext cx="1559084" cy="1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917647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18.6 Cost Accounts for Integrated Project Management  (1/4)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212363" y="6388104"/>
            <a:ext cx="3481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18.6 </a:t>
            </a:r>
            <a:r>
              <a:rPr lang="en-US" altLang="ko-KR" dirty="0">
                <a:solidFill>
                  <a:srgbClr val="FF0000"/>
                </a:solidFill>
              </a:rPr>
              <a:t>Project control matrix</a:t>
            </a:r>
            <a:r>
              <a:rPr lang="en-US" altLang="ko-KR" dirty="0"/>
              <a:t> </a:t>
            </a:r>
          </a:p>
        </p:txBody>
      </p:sp>
      <p:pic>
        <p:nvPicPr>
          <p:cNvPr id="8194" name="Picture 2" descr="C:\Users\SOO\Desktop\CM\그림\c18\c18\c18f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26" y="1528563"/>
            <a:ext cx="6536948" cy="482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3981883" y="2564606"/>
            <a:ext cx="138546" cy="6853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3207601" y="3323867"/>
            <a:ext cx="671456" cy="2003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479606" y="1613964"/>
            <a:ext cx="1481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물리적 구성요소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3358357" y="2493326"/>
            <a:ext cx="619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Control</a:t>
            </a:r>
          </a:p>
          <a:p>
            <a:pPr algn="r"/>
            <a:r>
              <a:rPr lang="en-US" altLang="ko-KR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Account</a:t>
            </a:r>
            <a:endParaRPr lang="ko-KR" altLang="en-US" sz="1100" dirty="0"/>
          </a:p>
        </p:txBody>
      </p:sp>
      <p:sp>
        <p:nvSpPr>
          <p:cNvPr id="12" name="직사각형 11"/>
          <p:cNvSpPr/>
          <p:nvPr/>
        </p:nvSpPr>
        <p:spPr>
          <a:xfrm>
            <a:off x="2140097" y="2913111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과업</a:t>
            </a:r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207601" y="3557769"/>
            <a:ext cx="671456" cy="2003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153333" y="2564606"/>
            <a:ext cx="138546" cy="6853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81882" y="3327965"/>
            <a:ext cx="471055" cy="1962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4322402" y="2564606"/>
            <a:ext cx="138546" cy="6853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3981882" y="3564249"/>
            <a:ext cx="142443" cy="1962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866740" y="3954681"/>
            <a:ext cx="21725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b="1" dirty="0">
                <a:solidFill>
                  <a:srgbClr val="FF0000"/>
                </a:solidFill>
              </a:rPr>
              <a:t>Concrete tasks on foundation 1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2" name="직선 화살표 연결선 21"/>
          <p:cNvCxnSpPr>
            <a:stCxn id="19" idx="2"/>
          </p:cNvCxnSpPr>
          <p:nvPr/>
        </p:nvCxnSpPr>
        <p:spPr>
          <a:xfrm flipH="1">
            <a:off x="4051156" y="3760534"/>
            <a:ext cx="1948" cy="2400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모서리가 둥근 직사각형 23"/>
          <p:cNvSpPr/>
          <p:nvPr/>
        </p:nvSpPr>
        <p:spPr>
          <a:xfrm>
            <a:off x="6066967" y="4530436"/>
            <a:ext cx="838658" cy="14552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128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922496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18.6 Cost Accounts for Integrated Project Management (2/4)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814746" y="6019839"/>
            <a:ext cx="813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18.7 </a:t>
            </a:r>
            <a:r>
              <a:rPr lang="en-US" altLang="ko-KR" dirty="0">
                <a:solidFill>
                  <a:srgbClr val="FF0000"/>
                </a:solidFill>
              </a:rPr>
              <a:t>Three-dimensional</a:t>
            </a:r>
            <a:r>
              <a:rPr lang="en-US" altLang="ko-KR" dirty="0"/>
              <a:t> visualization of </a:t>
            </a:r>
            <a:r>
              <a:rPr lang="en-US" altLang="ko-KR" dirty="0">
                <a:solidFill>
                  <a:srgbClr val="FF0000"/>
                </a:solidFill>
              </a:rPr>
              <a:t>work package-oriented cost accounts</a:t>
            </a:r>
          </a:p>
        </p:txBody>
      </p:sp>
      <p:pic>
        <p:nvPicPr>
          <p:cNvPr id="9218" name="Picture 2" descr="C:\Users\SOO\Desktop\CM\그림\c18\c18\c18f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27" y="1920261"/>
            <a:ext cx="5147944" cy="400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738010" y="1770131"/>
            <a:ext cx="963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필요 자원</a:t>
            </a:r>
            <a:endParaRPr lang="en-US" altLang="ko-KR" sz="1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ko-KR" altLang="en-US" sz="1400" b="1" dirty="0">
                <a:solidFill>
                  <a:srgbClr val="0000FF"/>
                </a:solidFill>
                <a:sym typeface="Wingdings" panose="05000000000000000000" pitchFamily="2" charset="2"/>
              </a:rPr>
              <a:t>차원 추가</a:t>
            </a:r>
            <a:endParaRPr lang="en-US" altLang="ko-KR" sz="14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altLang="ko-KR" sz="800" b="1" dirty="0">
                <a:solidFill>
                  <a:srgbClr val="0000FF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800" b="1" dirty="0">
                <a:solidFill>
                  <a:srgbClr val="0000FF"/>
                </a:solidFill>
                <a:sym typeface="Wingdings" panose="05000000000000000000" pitchFamily="2" charset="2"/>
              </a:rPr>
              <a:t>자재</a:t>
            </a:r>
            <a:r>
              <a:rPr lang="en-US" altLang="ko-KR" sz="800" b="1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800" b="1" dirty="0">
                <a:solidFill>
                  <a:srgbClr val="0000FF"/>
                </a:solidFill>
                <a:sym typeface="Wingdings" panose="05000000000000000000" pitchFamily="2" charset="2"/>
              </a:rPr>
              <a:t>인력</a:t>
            </a:r>
            <a:r>
              <a:rPr lang="en-US" altLang="ko-KR" sz="800" b="1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800" b="1" dirty="0">
                <a:solidFill>
                  <a:srgbClr val="0000FF"/>
                </a:solidFill>
                <a:sym typeface="Wingdings" panose="05000000000000000000" pitchFamily="2" charset="2"/>
              </a:rPr>
              <a:t>장비</a:t>
            </a:r>
            <a:r>
              <a:rPr lang="en-US" altLang="ko-KR" sz="800" b="1" dirty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116987" y="4440012"/>
            <a:ext cx="1481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물리적 구성요소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334133" y="342900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과업</a:t>
            </a:r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438405" y="3451213"/>
            <a:ext cx="891139" cy="1994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 flipH="1">
            <a:off x="4150981" y="4111511"/>
            <a:ext cx="26314" cy="115780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EB59C6A-A077-4B14-BFA3-92493E0FEE17}"/>
              </a:ext>
            </a:extLst>
          </p:cNvPr>
          <p:cNvSpPr/>
          <p:nvPr/>
        </p:nvSpPr>
        <p:spPr>
          <a:xfrm>
            <a:off x="3471504" y="5874346"/>
            <a:ext cx="115768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b="1" dirty="0">
                <a:solidFill>
                  <a:srgbClr val="FF0000"/>
                </a:solidFill>
                <a:sym typeface="Wingdings" panose="05000000000000000000" pitchFamily="2" charset="2"/>
              </a:rPr>
              <a:t>물리적 구성요소</a:t>
            </a:r>
            <a:endParaRPr lang="ko-KR" altLang="en-US" sz="12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77F7753-FEB7-4FA2-802D-63F2EC758059}"/>
              </a:ext>
            </a:extLst>
          </p:cNvPr>
          <p:cNvSpPr/>
          <p:nvPr/>
        </p:nvSpPr>
        <p:spPr>
          <a:xfrm>
            <a:off x="1679788" y="5115423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b="1" dirty="0">
                <a:solidFill>
                  <a:srgbClr val="FF0000"/>
                </a:solidFill>
                <a:sym typeface="Wingdings" panose="05000000000000000000" pitchFamily="2" charset="2"/>
              </a:rPr>
              <a:t>과업</a:t>
            </a:r>
            <a:endParaRPr lang="ko-KR" altLang="en-US" sz="12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227EC2A-2E8C-4EDF-8C2C-9DA8CD01CE7A}"/>
              </a:ext>
            </a:extLst>
          </p:cNvPr>
          <p:cNvSpPr/>
          <p:nvPr/>
        </p:nvSpPr>
        <p:spPr>
          <a:xfrm>
            <a:off x="6514250" y="5118019"/>
            <a:ext cx="7561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b="1" dirty="0">
                <a:solidFill>
                  <a:srgbClr val="FF0000"/>
                </a:solidFill>
                <a:sym typeface="Wingdings" panose="05000000000000000000" pitchFamily="2" charset="2"/>
              </a:rPr>
              <a:t>필요 자원</a:t>
            </a:r>
            <a:endParaRPr lang="en-US" altLang="ko-KR" sz="105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ko-KR" altLang="en-US" sz="1050" b="1" dirty="0">
                <a:solidFill>
                  <a:srgbClr val="0000FF"/>
                </a:solidFill>
                <a:sym typeface="Wingdings" panose="05000000000000000000" pitchFamily="2" charset="2"/>
              </a:rPr>
              <a:t>차원 추가</a:t>
            </a:r>
            <a:endParaRPr lang="en-US" altLang="ko-KR" sz="105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altLang="ko-KR" sz="500" b="1" dirty="0">
                <a:solidFill>
                  <a:srgbClr val="0000FF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500" b="1" dirty="0">
                <a:solidFill>
                  <a:srgbClr val="0000FF"/>
                </a:solidFill>
                <a:sym typeface="Wingdings" panose="05000000000000000000" pitchFamily="2" charset="2"/>
              </a:rPr>
              <a:t>자재</a:t>
            </a:r>
            <a:r>
              <a:rPr lang="en-US" altLang="ko-KR" sz="500" b="1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500" b="1" dirty="0">
                <a:solidFill>
                  <a:srgbClr val="0000FF"/>
                </a:solidFill>
                <a:sym typeface="Wingdings" panose="05000000000000000000" pitchFamily="2" charset="2"/>
              </a:rPr>
              <a:t>인력</a:t>
            </a:r>
            <a:r>
              <a:rPr lang="en-US" altLang="ko-KR" sz="500" b="1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500" b="1" dirty="0">
                <a:solidFill>
                  <a:srgbClr val="0000FF"/>
                </a:solidFill>
                <a:sym typeface="Wingdings" panose="05000000000000000000" pitchFamily="2" charset="2"/>
              </a:rPr>
              <a:t>장비</a:t>
            </a:r>
            <a:r>
              <a:rPr lang="en-US" altLang="ko-KR" sz="500" b="1" dirty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  <a:endParaRPr lang="ko-KR" altLang="en-US" sz="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01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922496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18.6 Cost Accounts for Integrated Project Management (3/4)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996978" y="6019839"/>
            <a:ext cx="3773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18.8 Basic </a:t>
            </a:r>
            <a:r>
              <a:rPr lang="en-US" altLang="ko-KR" dirty="0">
                <a:solidFill>
                  <a:srgbClr val="FF0000"/>
                </a:solidFill>
              </a:rPr>
              <a:t>cost code structure </a:t>
            </a:r>
          </a:p>
        </p:txBody>
      </p:sp>
      <p:pic>
        <p:nvPicPr>
          <p:cNvPr id="10242" name="Picture 2" descr="C:\Users\SOO\Desktop\CM\그림\c18\c18\c18f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11" y="2115505"/>
            <a:ext cx="6573753" cy="33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502859" y="4475017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sym typeface="Wingdings" panose="05000000000000000000" pitchFamily="2" charset="2"/>
              </a:rPr>
              <a:t>1 2 1 0 0 2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619501" y="4475017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sym typeface="Wingdings" panose="05000000000000000000" pitchFamily="2" charset="2"/>
              </a:rPr>
              <a:t>D F 4 4 1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748647" y="4475017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sym typeface="Wingdings" panose="05000000000000000000" pitchFamily="2" charset="2"/>
              </a:rPr>
              <a:t>2 1 2 1</a:t>
            </a:r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376643" y="2066870"/>
            <a:ext cx="1356666" cy="1994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5376643" y="2883393"/>
            <a:ext cx="1356666" cy="1994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76643" y="4015577"/>
            <a:ext cx="1356666" cy="1994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280363" y="3728941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필요 자원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251813" y="1783410"/>
            <a:ext cx="1481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물리적 구성요소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295038" y="2602925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과업</a:t>
            </a:r>
            <a:endParaRPr lang="ko-KR" altLang="en-US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1863769" y="5259897"/>
            <a:ext cx="1356666" cy="1994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69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922496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18.6 Cost Accounts for Integrated Project Management  (4/4)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857018" y="6019839"/>
            <a:ext cx="6052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18.9 Project control matrix with scheduling of subtasks</a:t>
            </a:r>
          </a:p>
        </p:txBody>
      </p:sp>
      <p:pic>
        <p:nvPicPr>
          <p:cNvPr id="11266" name="Picture 2" descr="C:\Users\SOO\Desktop\CM\그림\c18\c18\c18f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43" y="1536058"/>
            <a:ext cx="6505713" cy="482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5805329" y="4340284"/>
            <a:ext cx="1786962" cy="799752"/>
          </a:xfrm>
          <a:prstGeom prst="roundRect">
            <a:avLst>
              <a:gd name="adj" fmla="val 280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4153333" y="2564606"/>
            <a:ext cx="138546" cy="6853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4151817" y="3564249"/>
            <a:ext cx="142443" cy="1962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701583" y="5147209"/>
            <a:ext cx="2278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일정계획은</a:t>
            </a:r>
            <a:r>
              <a:rPr lang="en-US" altLang="ko-KR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서브태스크</a:t>
            </a:r>
            <a:r>
              <a:rPr lang="en-US" altLang="ko-KR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액티비티</a:t>
            </a:r>
            <a:r>
              <a:rPr lang="en-US" altLang="ko-KR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 단위로 관리</a:t>
            </a:r>
            <a:endParaRPr lang="ko-KR" altLang="en-US" sz="1000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17682" y="3564249"/>
            <a:ext cx="650427" cy="1962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534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18.7 Earned Value Method (1/7) </a:t>
            </a:r>
            <a:r>
              <a:rPr lang="ko-KR" altLang="en-US" sz="1400" dirty="0" err="1">
                <a:solidFill>
                  <a:srgbClr val="0000FF"/>
                </a:solidFill>
              </a:rPr>
              <a:t>공정원가</a:t>
            </a:r>
            <a:r>
              <a:rPr lang="ko-KR" altLang="en-US" sz="1400" dirty="0">
                <a:solidFill>
                  <a:srgbClr val="0000FF"/>
                </a:solidFill>
              </a:rPr>
              <a:t> 통합 관리 방안</a:t>
            </a:r>
            <a:endParaRPr lang="ko-KR" altLang="en-US" sz="32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12290" name="Picture 2" descr="C:\Users\SOO\Desktop\CM\그림\c18\c18\c18f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06" y="1690690"/>
            <a:ext cx="5791493" cy="43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244977" y="6019839"/>
            <a:ext cx="5277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18.10 Control values for earned value analysis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339383" y="3394365"/>
            <a:ext cx="1385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Budgeted Cost of </a:t>
            </a:r>
          </a:p>
          <a:p>
            <a:pPr algn="ctr"/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Work Schedule</a:t>
            </a:r>
            <a:endParaRPr lang="ko-KR" altLang="en-US" sz="1200" dirty="0"/>
          </a:p>
        </p:txBody>
      </p:sp>
      <p:sp>
        <p:nvSpPr>
          <p:cNvPr id="7" name="직사각형 6"/>
          <p:cNvSpPr/>
          <p:nvPr/>
        </p:nvSpPr>
        <p:spPr>
          <a:xfrm>
            <a:off x="5182038" y="3792688"/>
            <a:ext cx="1385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Actual Cost of </a:t>
            </a:r>
          </a:p>
          <a:p>
            <a:pPr algn="ctr"/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Work Performed</a:t>
            </a:r>
            <a:endParaRPr lang="ko-KR" altLang="en-US" sz="1200" dirty="0"/>
          </a:p>
        </p:txBody>
      </p:sp>
      <p:sp>
        <p:nvSpPr>
          <p:cNvPr id="8" name="직사각형 7"/>
          <p:cNvSpPr/>
          <p:nvPr/>
        </p:nvSpPr>
        <p:spPr>
          <a:xfrm>
            <a:off x="5182038" y="4866416"/>
            <a:ext cx="1385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Budgeted Cost of </a:t>
            </a:r>
          </a:p>
          <a:p>
            <a:pPr algn="ctr"/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Work Performed</a:t>
            </a:r>
            <a:endParaRPr lang="ko-KR" altLang="en-US" sz="1200" dirty="0"/>
          </a:p>
        </p:txBody>
      </p:sp>
      <p:sp>
        <p:nvSpPr>
          <p:cNvPr id="9" name="직사각형 8"/>
          <p:cNvSpPr/>
          <p:nvPr/>
        </p:nvSpPr>
        <p:spPr>
          <a:xfrm>
            <a:off x="7128602" y="1920783"/>
            <a:ext cx="1385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Budgeted Cost of </a:t>
            </a:r>
          </a:p>
          <a:p>
            <a:pPr algn="ctr"/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At Completion</a:t>
            </a:r>
            <a:endParaRPr lang="ko-KR" altLang="en-US" sz="1200" dirty="0"/>
          </a:p>
        </p:txBody>
      </p:sp>
      <p:sp>
        <p:nvSpPr>
          <p:cNvPr id="10" name="직사각형 9"/>
          <p:cNvSpPr/>
          <p:nvPr/>
        </p:nvSpPr>
        <p:spPr>
          <a:xfrm>
            <a:off x="2883199" y="4110608"/>
            <a:ext cx="1385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공정관리</a:t>
            </a:r>
            <a:endParaRPr lang="en-US" altLang="ko-KR" sz="12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altLang="ko-KR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진도</a:t>
            </a:r>
            <a:r>
              <a:rPr lang="en-US" altLang="ko-KR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느림</a:t>
            </a:r>
            <a:r>
              <a:rPr lang="en-US" altLang="ko-KR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479527" y="4365144"/>
            <a:ext cx="19717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원가관리 </a:t>
            </a:r>
            <a:r>
              <a:rPr lang="en-US" altLang="ko-KR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예산 초과</a:t>
            </a:r>
            <a:r>
              <a:rPr lang="en-US" altLang="ko-KR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989390" y="4144127"/>
            <a:ext cx="741938" cy="393237"/>
          </a:xfrm>
          <a:prstGeom prst="roundRect">
            <a:avLst>
              <a:gd name="adj" fmla="val 2808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5869583" y="4366468"/>
            <a:ext cx="635126" cy="393237"/>
          </a:xfrm>
          <a:prstGeom prst="roundRect">
            <a:avLst>
              <a:gd name="adj" fmla="val 2808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241191" y="4495176"/>
            <a:ext cx="2472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= Work Performed  - Work Schedule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   (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값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 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부정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, +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값 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긍정적 상황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504709" y="4593976"/>
            <a:ext cx="2245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= Budgeted Cost – Actual Cost </a:t>
            </a:r>
          </a:p>
          <a:p>
            <a:r>
              <a:rPr lang="en-US" altLang="ko-KR" sz="1100" dirty="0">
                <a:solidFill>
                  <a:srgbClr val="FF0000"/>
                </a:solidFill>
              </a:rPr>
              <a:t>   (</a:t>
            </a:r>
            <a:r>
              <a:rPr lang="en-US" altLang="ko-KR" sz="1100" b="1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ko-KR" altLang="en-US" sz="1100" b="1" dirty="0">
                <a:solidFill>
                  <a:srgbClr val="FF0000"/>
                </a:solidFill>
                <a:sym typeface="Wingdings" panose="05000000000000000000" pitchFamily="2" charset="2"/>
              </a:rPr>
              <a:t>값</a:t>
            </a:r>
            <a:r>
              <a:rPr lang="en-US" altLang="ko-KR" sz="1100" b="1" dirty="0">
                <a:solidFill>
                  <a:srgbClr val="FF0000"/>
                </a:solidFill>
                <a:sym typeface="Wingdings" panose="05000000000000000000" pitchFamily="2" charset="2"/>
              </a:rPr>
              <a:t> : </a:t>
            </a:r>
            <a:r>
              <a:rPr lang="ko-KR" altLang="en-US" sz="1100" b="1" dirty="0">
                <a:solidFill>
                  <a:srgbClr val="FF0000"/>
                </a:solidFill>
                <a:sym typeface="Wingdings" panose="05000000000000000000" pitchFamily="2" charset="2"/>
              </a:rPr>
              <a:t>부정</a:t>
            </a:r>
            <a:r>
              <a:rPr lang="en-US" altLang="ko-KR" sz="1100" b="1" dirty="0">
                <a:solidFill>
                  <a:srgbClr val="FF0000"/>
                </a:solidFill>
                <a:sym typeface="Wingdings" panose="05000000000000000000" pitchFamily="2" charset="2"/>
              </a:rPr>
              <a:t>, + </a:t>
            </a:r>
            <a:r>
              <a:rPr lang="ko-KR" altLang="en-US" sz="1100" b="1" dirty="0">
                <a:solidFill>
                  <a:srgbClr val="FF0000"/>
                </a:solidFill>
                <a:sym typeface="Wingdings" panose="05000000000000000000" pitchFamily="2" charset="2"/>
              </a:rPr>
              <a:t>값 </a:t>
            </a:r>
            <a:r>
              <a:rPr lang="en-US" altLang="ko-KR" sz="11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100" b="1" dirty="0">
                <a:solidFill>
                  <a:srgbClr val="FF0000"/>
                </a:solidFill>
                <a:sym typeface="Wingdings" panose="05000000000000000000" pitchFamily="2" charset="2"/>
              </a:rPr>
              <a:t>긍정적 상황</a:t>
            </a:r>
            <a:r>
              <a:rPr lang="en-US" altLang="ko-KR" sz="1100" b="1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29243" y="3106987"/>
            <a:ext cx="2805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계획원가</a:t>
            </a:r>
            <a:r>
              <a:rPr lang="en-US" altLang="ko-KR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실행예산</a:t>
            </a:r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): </a:t>
            </a:r>
          </a:p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특정시점까지 </a:t>
            </a:r>
            <a:r>
              <a:rPr lang="ko-KR" altLang="en-US" sz="10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완료해야할</a:t>
            </a:r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 작업에 배분된 예산 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231850" y="5280106"/>
            <a:ext cx="3793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실적원가</a:t>
            </a:r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기성</a:t>
            </a:r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): </a:t>
            </a:r>
          </a:p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특정시점까지 완료한 작업에 배분된 예산 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337372" y="3493780"/>
            <a:ext cx="3793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실투입비</a:t>
            </a:r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: </a:t>
            </a:r>
          </a:p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특정시점까지 완료한 작업에 소요된 실제 비용 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88A9C05-F024-4DA9-88EE-39CE0E96CF54}"/>
              </a:ext>
            </a:extLst>
          </p:cNvPr>
          <p:cNvSpPr/>
          <p:nvPr/>
        </p:nvSpPr>
        <p:spPr>
          <a:xfrm>
            <a:off x="6567055" y="1677373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종료시점</a:t>
            </a:r>
            <a:endParaRPr lang="en-US" altLang="ko-KR" sz="1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ko-KR" altLang="en-US" sz="1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계획원가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8005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18.7 Earned Value Method (2/7)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007765" y="5621238"/>
            <a:ext cx="3956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18.11 A simple project </a:t>
            </a:r>
            <a:r>
              <a:rPr lang="en-US" altLang="ko-KR" dirty="0">
                <a:solidFill>
                  <a:srgbClr val="FF0000"/>
                </a:solidFill>
              </a:rPr>
              <a:t>hierarchy</a:t>
            </a:r>
          </a:p>
        </p:txBody>
      </p:sp>
      <p:pic>
        <p:nvPicPr>
          <p:cNvPr id="13314" name="Picture 2" descr="C:\Users\SOO\Desktop\CM\그림\c18\c18\c18f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76" y="2398077"/>
            <a:ext cx="4433382" cy="273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28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18.7 Earned Value Method (3/7)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77" y="2861865"/>
            <a:ext cx="8141229" cy="2379976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6684621" y="2667816"/>
            <a:ext cx="811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BCAC</a:t>
            </a:r>
            <a:r>
              <a:rPr lang="en-US" altLang="ko-KR" sz="1400" dirty="0">
                <a:solidFill>
                  <a:srgbClr val="FF0000"/>
                </a:solidFill>
                <a:sym typeface="Symbol" panose="05050102010706020507" pitchFamily="18" charset="2"/>
              </a:rPr>
              <a:t>PC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7580115" y="2456957"/>
            <a:ext cx="1159941" cy="523220"/>
            <a:chOff x="5773811" y="2255004"/>
            <a:chExt cx="1159941" cy="523220"/>
          </a:xfrm>
        </p:grpSpPr>
        <p:grpSp>
          <p:nvGrpSpPr>
            <p:cNvPr id="11" name="그룹 10"/>
            <p:cNvGrpSpPr/>
            <p:nvPr/>
          </p:nvGrpSpPr>
          <p:grpSpPr>
            <a:xfrm>
              <a:off x="6296783" y="2255004"/>
              <a:ext cx="636969" cy="523220"/>
              <a:chOff x="5891935" y="1767586"/>
              <a:chExt cx="636969" cy="523220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5891935" y="1767586"/>
                <a:ext cx="6369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400" dirty="0">
                    <a:solidFill>
                      <a:srgbClr val="FF0000"/>
                    </a:solidFill>
                  </a:rPr>
                  <a:t>ACWP</a:t>
                </a:r>
              </a:p>
              <a:p>
                <a:pPr algn="ctr"/>
                <a:r>
                  <a:rPr lang="en-US" altLang="ko-KR" sz="1400" dirty="0">
                    <a:solidFill>
                      <a:srgbClr val="FF0000"/>
                    </a:solidFill>
                  </a:rPr>
                  <a:t>BCWP</a:t>
                </a:r>
              </a:p>
            </p:txBody>
          </p:sp>
          <p:cxnSp>
            <p:nvCxnSpPr>
              <p:cNvPr id="10" name="직선 연결선 9"/>
              <p:cNvCxnSpPr>
                <a:stCxn id="8" idx="1"/>
                <a:endCxn id="8" idx="3"/>
              </p:cNvCxnSpPr>
              <p:nvPr/>
            </p:nvCxnSpPr>
            <p:spPr>
              <a:xfrm>
                <a:off x="5891935" y="2029196"/>
                <a:ext cx="636969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직사각형 18"/>
            <p:cNvSpPr/>
            <p:nvPr/>
          </p:nvSpPr>
          <p:spPr>
            <a:xfrm>
              <a:off x="5773811" y="2360613"/>
              <a:ext cx="5776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FF0000"/>
                  </a:solidFill>
                </a:rPr>
                <a:t>BCAC</a:t>
              </a: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7790220" y="3212906"/>
            <a:ext cx="2086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Estimated Cost At Completion</a:t>
            </a:r>
            <a:endParaRPr lang="ko-KR" altLang="en-US" sz="1200" dirty="0"/>
          </a:p>
        </p:txBody>
      </p:sp>
      <p:sp>
        <p:nvSpPr>
          <p:cNvPr id="22" name="직사각형 21"/>
          <p:cNvSpPr/>
          <p:nvPr/>
        </p:nvSpPr>
        <p:spPr>
          <a:xfrm>
            <a:off x="5702910" y="2461311"/>
            <a:ext cx="659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AQWP</a:t>
            </a:r>
          </a:p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BQAC</a:t>
            </a:r>
          </a:p>
        </p:txBody>
      </p:sp>
      <p:cxnSp>
        <p:nvCxnSpPr>
          <p:cNvPr id="23" name="직선 연결선 22"/>
          <p:cNvCxnSpPr/>
          <p:nvPr/>
        </p:nvCxnSpPr>
        <p:spPr>
          <a:xfrm>
            <a:off x="5654114" y="2724114"/>
            <a:ext cx="75693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4659531" y="1638454"/>
            <a:ext cx="2746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Actual Quantity of  Work Performed</a:t>
            </a:r>
          </a:p>
          <a:p>
            <a:pPr algn="ctr"/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Budgeted Quantity At Completion</a:t>
            </a:r>
            <a:endParaRPr lang="ko-KR" altLang="en-US" sz="1200" dirty="0"/>
          </a:p>
          <a:p>
            <a:pPr algn="ctr"/>
            <a:endParaRPr lang="ko-KR" altLang="en-US" sz="1200" dirty="0"/>
          </a:p>
        </p:txBody>
      </p:sp>
      <p:cxnSp>
        <p:nvCxnSpPr>
          <p:cNvPr id="27" name="직선 연결선 26"/>
          <p:cNvCxnSpPr/>
          <p:nvPr/>
        </p:nvCxnSpPr>
        <p:spPr>
          <a:xfrm>
            <a:off x="4851206" y="1884230"/>
            <a:ext cx="235231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5581066" y="3248208"/>
            <a:ext cx="869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물량진도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685643" y="3248208"/>
            <a:ext cx="869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실적원가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169852" y="2895901"/>
            <a:ext cx="1449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종료 시점의</a:t>
            </a:r>
            <a:endParaRPr lang="en-US" altLang="ko-KR" sz="10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algn="ctr"/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원가 추정치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166962" y="3556817"/>
            <a:ext cx="869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=35/105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166962" y="3814173"/>
            <a:ext cx="869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=60/77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6166962" y="4049798"/>
            <a:ext cx="869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=100/125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7285520" y="3556817"/>
            <a:ext cx="869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=100</a:t>
            </a:r>
            <a:r>
              <a:rPr lang="en-US" altLang="ko-KR" sz="1000" b="1" dirty="0">
                <a:solidFill>
                  <a:srgbClr val="0000FF"/>
                </a:solidFill>
                <a:sym typeface="Symbol" panose="05050102010706020507" pitchFamily="18" charset="2"/>
              </a:rPr>
              <a:t>0.33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285520" y="3814173"/>
            <a:ext cx="869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=50</a:t>
            </a:r>
            <a:r>
              <a:rPr lang="en-US" altLang="ko-KR" sz="1000" b="1" dirty="0">
                <a:solidFill>
                  <a:srgbClr val="0000FF"/>
                </a:solidFill>
                <a:sym typeface="Symbol" panose="05050102010706020507" pitchFamily="18" charset="2"/>
              </a:rPr>
              <a:t>0.78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7285520" y="4041330"/>
            <a:ext cx="869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=65</a:t>
            </a:r>
            <a:r>
              <a:rPr lang="en-US" altLang="ko-KR" sz="1000" b="1" dirty="0">
                <a:solidFill>
                  <a:srgbClr val="0000FF"/>
                </a:solidFill>
                <a:sym typeface="Symbol" panose="05050102010706020507" pitchFamily="18" charset="2"/>
              </a:rPr>
              <a:t>0.80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8308373" y="3556817"/>
            <a:ext cx="1311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=100</a:t>
            </a:r>
            <a:r>
              <a:rPr lang="en-US" altLang="ko-KR" sz="1000" b="1" dirty="0">
                <a:solidFill>
                  <a:srgbClr val="0000FF"/>
                </a:solidFill>
                <a:sym typeface="Symbol" panose="05050102010706020507" pitchFamily="18" charset="2"/>
              </a:rPr>
              <a:t>(40/33.3)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8308373" y="3803038"/>
            <a:ext cx="1311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=50</a:t>
            </a:r>
            <a:r>
              <a:rPr lang="en-US" altLang="ko-KR" sz="1000" b="1" dirty="0">
                <a:solidFill>
                  <a:srgbClr val="0000FF"/>
                </a:solidFill>
                <a:sym typeface="Symbol" panose="05050102010706020507" pitchFamily="18" charset="2"/>
              </a:rPr>
              <a:t>(35/39.0)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8308373" y="4060394"/>
            <a:ext cx="1311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=65</a:t>
            </a:r>
            <a:r>
              <a:rPr lang="en-US" altLang="ko-KR" sz="1000" b="1" dirty="0">
                <a:solidFill>
                  <a:srgbClr val="0000FF"/>
                </a:solidFill>
                <a:sym typeface="Symbol" panose="05050102010706020507" pitchFamily="18" charset="2"/>
              </a:rPr>
              <a:t>(50/52.0)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737370" y="4445113"/>
            <a:ext cx="1668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</a:rPr>
              <a:t>= 100 </a:t>
            </a:r>
            <a:r>
              <a:rPr lang="en-US" altLang="ko-KR" sz="1000" b="1" dirty="0">
                <a:solidFill>
                  <a:srgbClr val="0000FF"/>
                </a:solidFill>
                <a:sym typeface="Symbol" panose="05050102010706020507" pitchFamily="18" charset="2"/>
              </a:rPr>
              <a:t> </a:t>
            </a:r>
            <a:r>
              <a:rPr lang="en-US" altLang="ko-KR" sz="1000" b="1" dirty="0">
                <a:solidFill>
                  <a:srgbClr val="0000FF"/>
                </a:solidFill>
              </a:rPr>
              <a:t>124.3 / 215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7852289" y="4318089"/>
            <a:ext cx="635126" cy="196619"/>
          </a:xfrm>
          <a:prstGeom prst="roundRect">
            <a:avLst>
              <a:gd name="adj" fmla="val 2808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6262256" y="5468998"/>
            <a:ext cx="36146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현재 생산성으로 진행되어 프로젝트가 종료되면 원래 예산 </a:t>
            </a:r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215</a:t>
            </a:r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보다 </a:t>
            </a:r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12.5</a:t>
            </a:r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가 증가한 </a:t>
            </a:r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227.5</a:t>
            </a:r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의 비용이 소요될 것으로 추정됨</a:t>
            </a:r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.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cxnSp>
        <p:nvCxnSpPr>
          <p:cNvPr id="44" name="직선 화살표 연결선 43"/>
          <p:cNvCxnSpPr>
            <a:stCxn id="42" idx="2"/>
          </p:cNvCxnSpPr>
          <p:nvPr/>
        </p:nvCxnSpPr>
        <p:spPr>
          <a:xfrm flipH="1">
            <a:off x="7758494" y="4514708"/>
            <a:ext cx="411358" cy="94401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499093" y="2708101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실투입비</a:t>
            </a:r>
            <a:endParaRPr lang="ko-KR" alt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3531960" y="2547534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종료시점</a:t>
            </a:r>
            <a:endParaRPr lang="en-US" altLang="ko-KR" sz="1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ko-KR" altLang="en-US" sz="1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계획물량</a:t>
            </a:r>
            <a:endParaRPr lang="ko-KR" altLang="en-US" dirty="0"/>
          </a:p>
        </p:txBody>
      </p:sp>
      <p:sp>
        <p:nvSpPr>
          <p:cNvPr id="45" name="직사각형 44"/>
          <p:cNvSpPr/>
          <p:nvPr/>
        </p:nvSpPr>
        <p:spPr>
          <a:xfrm>
            <a:off x="1430105" y="2547534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종료시점</a:t>
            </a:r>
            <a:endParaRPr lang="en-US" altLang="ko-KR" sz="1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ko-KR" altLang="en-US" sz="1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계획원가</a:t>
            </a:r>
            <a:endParaRPr lang="ko-KR" altLang="en-US" dirty="0"/>
          </a:p>
        </p:txBody>
      </p:sp>
      <p:sp>
        <p:nvSpPr>
          <p:cNvPr id="46" name="직사각형 45"/>
          <p:cNvSpPr/>
          <p:nvPr/>
        </p:nvSpPr>
        <p:spPr>
          <a:xfrm>
            <a:off x="4594846" y="2708101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실작업량</a:t>
            </a:r>
            <a:endParaRPr lang="ko-KR" altLang="en-US" dirty="0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5256155" y="2605053"/>
            <a:ext cx="493382" cy="499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V="1">
            <a:off x="4223344" y="2828719"/>
            <a:ext cx="1545928" cy="282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V="1">
            <a:off x="6025830" y="2052467"/>
            <a:ext cx="0" cy="460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5C809FDD-3F0A-4477-AD20-DF1A0B0CD6F8}"/>
              </a:ext>
            </a:extLst>
          </p:cNvPr>
          <p:cNvSpPr/>
          <p:nvPr/>
        </p:nvSpPr>
        <p:spPr>
          <a:xfrm>
            <a:off x="5850731" y="3593306"/>
            <a:ext cx="371475" cy="678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27206FE7-59CE-4892-A81D-0510A340A6C9}"/>
              </a:ext>
            </a:extLst>
          </p:cNvPr>
          <p:cNvSpPr/>
          <p:nvPr/>
        </p:nvSpPr>
        <p:spPr>
          <a:xfrm>
            <a:off x="6980726" y="3593306"/>
            <a:ext cx="371475" cy="678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724B8889-B539-4B1F-9779-E459D7B197AE}"/>
              </a:ext>
            </a:extLst>
          </p:cNvPr>
          <p:cNvSpPr/>
          <p:nvPr/>
        </p:nvSpPr>
        <p:spPr>
          <a:xfrm>
            <a:off x="6872288" y="4321969"/>
            <a:ext cx="479913" cy="215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C3E14CB4-1AE5-45FC-A457-859EC91C09E0}"/>
              </a:ext>
            </a:extLst>
          </p:cNvPr>
          <p:cNvSpPr/>
          <p:nvPr/>
        </p:nvSpPr>
        <p:spPr>
          <a:xfrm>
            <a:off x="5756681" y="4321969"/>
            <a:ext cx="479913" cy="215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C76D178-4C99-4A65-B7D1-B22124906BC1}"/>
              </a:ext>
            </a:extLst>
          </p:cNvPr>
          <p:cNvCxnSpPr/>
          <p:nvPr/>
        </p:nvCxnSpPr>
        <p:spPr>
          <a:xfrm>
            <a:off x="6222206" y="3807619"/>
            <a:ext cx="7500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1F736CBE-0077-4370-86EB-F8D169086EAA}"/>
              </a:ext>
            </a:extLst>
          </p:cNvPr>
          <p:cNvCxnSpPr/>
          <p:nvPr/>
        </p:nvCxnSpPr>
        <p:spPr>
          <a:xfrm>
            <a:off x="7200900" y="4079081"/>
            <a:ext cx="0" cy="364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EDAD4D79-4C5C-4919-871B-3F0E4992268B}"/>
              </a:ext>
            </a:extLst>
          </p:cNvPr>
          <p:cNvCxnSpPr>
            <a:stCxn id="48" idx="1"/>
            <a:endCxn id="49" idx="3"/>
          </p:cNvCxnSpPr>
          <p:nvPr/>
        </p:nvCxnSpPr>
        <p:spPr>
          <a:xfrm flipH="1">
            <a:off x="6222206" y="4429721"/>
            <a:ext cx="650082" cy="6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3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18.7 Earned Value Method (4/7)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850" y="1285987"/>
            <a:ext cx="5030498" cy="108739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30" y="2639841"/>
            <a:ext cx="6066473" cy="86963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30" y="3721537"/>
            <a:ext cx="8664893" cy="8382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771911" y="2645949"/>
            <a:ext cx="2086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Symbol" panose="05050102010706020507" pitchFamily="18" charset="2"/>
              </a:rPr>
              <a:t>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증가 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예산 초과</a:t>
            </a:r>
            <a:endParaRPr lang="ko-KR" altLang="en-US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6771911" y="3074657"/>
            <a:ext cx="2086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+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절감 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예산 범위 내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2061369" y="2444306"/>
            <a:ext cx="522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예산  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3568420" y="2444306"/>
            <a:ext cx="522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실적  </a:t>
            </a:r>
            <a:endParaRPr lang="ko-KR" altLang="en-US" sz="1200" dirty="0"/>
          </a:p>
        </p:txBody>
      </p:sp>
      <p:sp>
        <p:nvSpPr>
          <p:cNvPr id="16" name="직사각형 15"/>
          <p:cNvSpPr/>
          <p:nvPr/>
        </p:nvSpPr>
        <p:spPr>
          <a:xfrm>
            <a:off x="2811816" y="2444306"/>
            <a:ext cx="522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Symbol" panose="05050102010706020507" pitchFamily="18" charset="2"/>
              </a:rPr>
              <a:t></a:t>
            </a:r>
            <a:endParaRPr lang="ko-KR" altLang="en-US" sz="1200" dirty="0"/>
          </a:p>
        </p:txBody>
      </p:sp>
      <p:sp>
        <p:nvSpPr>
          <p:cNvPr id="19" name="직사각형 18"/>
          <p:cNvSpPr/>
          <p:nvPr/>
        </p:nvSpPr>
        <p:spPr>
          <a:xfrm>
            <a:off x="1929756" y="3519894"/>
            <a:ext cx="11043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>
                <a:solidFill>
                  <a:srgbClr val="FF0000"/>
                </a:solidFill>
                <a:sym typeface="Wingdings" panose="05000000000000000000" pitchFamily="2" charset="2"/>
              </a:rPr>
              <a:t>예산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/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실적  </a:t>
            </a:r>
            <a:endParaRPr lang="ko-KR" altLang="en-US" sz="1200" dirty="0"/>
          </a:p>
        </p:txBody>
      </p:sp>
      <p:sp>
        <p:nvSpPr>
          <p:cNvPr id="21" name="직사각형 20"/>
          <p:cNvSpPr/>
          <p:nvPr/>
        </p:nvSpPr>
        <p:spPr>
          <a:xfrm>
            <a:off x="8094996" y="3721044"/>
            <a:ext cx="1338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&lt; 1 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예산 초과</a:t>
            </a:r>
            <a:endParaRPr lang="ko-KR" altLang="en-US" sz="1200" dirty="0"/>
          </a:p>
        </p:txBody>
      </p:sp>
      <p:sp>
        <p:nvSpPr>
          <p:cNvPr id="22" name="직사각형 21"/>
          <p:cNvSpPr/>
          <p:nvPr/>
        </p:nvSpPr>
        <p:spPr>
          <a:xfrm>
            <a:off x="8094996" y="4048568"/>
            <a:ext cx="1338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&gt; 1 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예산 범위 내</a:t>
            </a:r>
            <a:endParaRPr lang="ko-KR" altLang="en-US" sz="1200" dirty="0"/>
          </a:p>
        </p:txBody>
      </p:sp>
      <p:sp>
        <p:nvSpPr>
          <p:cNvPr id="23" name="직사각형 22"/>
          <p:cNvSpPr/>
          <p:nvPr/>
        </p:nvSpPr>
        <p:spPr>
          <a:xfrm>
            <a:off x="6889675" y="4826541"/>
            <a:ext cx="2086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Symbol" panose="05050102010706020507" pitchFamily="18" charset="2"/>
              </a:rPr>
              <a:t>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지연 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일정 밖</a:t>
            </a:r>
            <a:endParaRPr lang="ko-KR" altLang="en-US" sz="1200" dirty="0"/>
          </a:p>
        </p:txBody>
      </p:sp>
      <p:sp>
        <p:nvSpPr>
          <p:cNvPr id="24" name="직사각형 23"/>
          <p:cNvSpPr/>
          <p:nvPr/>
        </p:nvSpPr>
        <p:spPr>
          <a:xfrm>
            <a:off x="6889675" y="5255249"/>
            <a:ext cx="2086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+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빠름 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일정 내</a:t>
            </a:r>
            <a:endParaRPr lang="ko-KR" altLang="en-US" sz="1200" dirty="0"/>
          </a:p>
        </p:txBody>
      </p:sp>
      <p:sp>
        <p:nvSpPr>
          <p:cNvPr id="25" name="직사각형 24"/>
          <p:cNvSpPr/>
          <p:nvPr/>
        </p:nvSpPr>
        <p:spPr>
          <a:xfrm>
            <a:off x="2061369" y="4630493"/>
            <a:ext cx="522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실행  </a:t>
            </a:r>
            <a:endParaRPr lang="ko-KR" altLang="en-US" sz="1200" dirty="0"/>
          </a:p>
        </p:txBody>
      </p:sp>
      <p:sp>
        <p:nvSpPr>
          <p:cNvPr id="26" name="직사각형 25"/>
          <p:cNvSpPr/>
          <p:nvPr/>
        </p:nvSpPr>
        <p:spPr>
          <a:xfrm>
            <a:off x="3568420" y="4630493"/>
            <a:ext cx="982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계획</a:t>
            </a:r>
            <a:endParaRPr lang="ko-KR" altLang="en-US" sz="1200" dirty="0"/>
          </a:p>
        </p:txBody>
      </p:sp>
      <p:sp>
        <p:nvSpPr>
          <p:cNvPr id="27" name="직사각형 26"/>
          <p:cNvSpPr/>
          <p:nvPr/>
        </p:nvSpPr>
        <p:spPr>
          <a:xfrm>
            <a:off x="2811816" y="4630493"/>
            <a:ext cx="522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Symbol" panose="05050102010706020507" pitchFamily="18" charset="2"/>
              </a:rPr>
              <a:t></a:t>
            </a:r>
            <a:endParaRPr lang="ko-KR" altLang="en-US" sz="12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30" y="4826541"/>
            <a:ext cx="6145054" cy="838200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219403" y="1283118"/>
            <a:ext cx="8002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>
                <a:solidFill>
                  <a:srgbClr val="FF0000"/>
                </a:solidFill>
                <a:sym typeface="Wingdings" panose="05000000000000000000" pitchFamily="2" charset="2"/>
              </a:rPr>
              <a:t>비용차이  </a:t>
            </a:r>
            <a:endParaRPr lang="ko-KR" altLang="en-US" sz="1200" dirty="0"/>
          </a:p>
        </p:txBody>
      </p:sp>
      <p:sp>
        <p:nvSpPr>
          <p:cNvPr id="29" name="직사각형 28"/>
          <p:cNvSpPr/>
          <p:nvPr/>
        </p:nvSpPr>
        <p:spPr>
          <a:xfrm>
            <a:off x="219403" y="1552768"/>
            <a:ext cx="8002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일정차이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endParaRPr lang="ko-KR" altLang="en-US" sz="1200" dirty="0"/>
          </a:p>
        </p:txBody>
      </p:sp>
      <p:sp>
        <p:nvSpPr>
          <p:cNvPr id="30" name="직사각형 29"/>
          <p:cNvSpPr/>
          <p:nvPr/>
        </p:nvSpPr>
        <p:spPr>
          <a:xfrm>
            <a:off x="219403" y="1845927"/>
            <a:ext cx="11225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>
                <a:solidFill>
                  <a:srgbClr val="FF0000"/>
                </a:solidFill>
                <a:sym typeface="Wingdings" panose="05000000000000000000" pitchFamily="2" charset="2"/>
              </a:rPr>
              <a:t>비용지출지수  </a:t>
            </a:r>
            <a:endParaRPr lang="ko-KR" altLang="en-US" sz="1200" dirty="0"/>
          </a:p>
        </p:txBody>
      </p:sp>
      <p:sp>
        <p:nvSpPr>
          <p:cNvPr id="31" name="직사각형 30"/>
          <p:cNvSpPr/>
          <p:nvPr/>
        </p:nvSpPr>
        <p:spPr>
          <a:xfrm>
            <a:off x="219403" y="2115577"/>
            <a:ext cx="11225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일정수행지수  </a:t>
            </a:r>
            <a:endParaRPr lang="ko-KR" altLang="en-US" sz="12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38" y="5825228"/>
            <a:ext cx="5749349" cy="950266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4544596" y="5627087"/>
            <a:ext cx="1442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실행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/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계획  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ko-KR" altLang="en-US" sz="1200" dirty="0"/>
          </a:p>
        </p:txBody>
      </p:sp>
      <p:sp>
        <p:nvSpPr>
          <p:cNvPr id="33" name="직사각형 32"/>
          <p:cNvSpPr/>
          <p:nvPr/>
        </p:nvSpPr>
        <p:spPr>
          <a:xfrm>
            <a:off x="6584604" y="5828855"/>
            <a:ext cx="1338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&lt; 1 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공기 지연</a:t>
            </a:r>
            <a:endParaRPr lang="ko-KR" altLang="en-US" sz="1200" dirty="0"/>
          </a:p>
        </p:txBody>
      </p:sp>
      <p:sp>
        <p:nvSpPr>
          <p:cNvPr id="34" name="직사각형 33"/>
          <p:cNvSpPr/>
          <p:nvPr/>
        </p:nvSpPr>
        <p:spPr>
          <a:xfrm>
            <a:off x="6584604" y="6300361"/>
            <a:ext cx="1338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&gt; 1 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공기 빠름</a:t>
            </a:r>
            <a:endParaRPr lang="ko-KR" altLang="en-US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420150-6E7D-4DE4-8BCD-601A207A4F69}"/>
              </a:ext>
            </a:extLst>
          </p:cNvPr>
          <p:cNvSpPr txBox="1"/>
          <p:nvPr/>
        </p:nvSpPr>
        <p:spPr>
          <a:xfrm>
            <a:off x="5377160" y="1361493"/>
            <a:ext cx="3237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ko-KR" alt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값</a:t>
            </a:r>
            <a:r>
              <a:rPr lang="en-US" altLang="ko-KR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 : </a:t>
            </a:r>
            <a:r>
              <a:rPr lang="ko-KR" alt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부정</a:t>
            </a:r>
            <a:r>
              <a:rPr lang="en-US" altLang="ko-KR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, + </a:t>
            </a:r>
            <a:r>
              <a:rPr lang="ko-KR" alt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값 </a:t>
            </a:r>
            <a:r>
              <a:rPr lang="en-US" altLang="ko-KR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긍정적 상황</a:t>
            </a:r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400288-6D5A-4F89-8B23-2FD520A08D01}"/>
              </a:ext>
            </a:extLst>
          </p:cNvPr>
          <p:cNvSpPr txBox="1"/>
          <p:nvPr/>
        </p:nvSpPr>
        <p:spPr>
          <a:xfrm>
            <a:off x="6110703" y="1881221"/>
            <a:ext cx="3237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&lt;1 </a:t>
            </a:r>
            <a:r>
              <a:rPr lang="ko-KR" alt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값</a:t>
            </a:r>
            <a:r>
              <a:rPr lang="en-US" altLang="ko-KR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 : </a:t>
            </a:r>
            <a:r>
              <a:rPr lang="ko-KR" alt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부정</a:t>
            </a:r>
            <a:r>
              <a:rPr lang="en-US" altLang="ko-KR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, &gt;1 </a:t>
            </a:r>
            <a:r>
              <a:rPr lang="ko-KR" alt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값</a:t>
            </a:r>
            <a:r>
              <a:rPr lang="ko-KR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긍정적 상황</a:t>
            </a:r>
            <a:endParaRPr lang="ko-KR" altLang="en-US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01BE59BD-25C8-4E56-9686-28716182CA9C}"/>
              </a:ext>
            </a:extLst>
          </p:cNvPr>
          <p:cNvCxnSpPr/>
          <p:nvPr/>
        </p:nvCxnSpPr>
        <p:spPr>
          <a:xfrm>
            <a:off x="3364705" y="1528763"/>
            <a:ext cx="3143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7BF149E5-FF9A-4477-A035-818AFBAF60FA}"/>
              </a:ext>
            </a:extLst>
          </p:cNvPr>
          <p:cNvCxnSpPr/>
          <p:nvPr/>
        </p:nvCxnSpPr>
        <p:spPr>
          <a:xfrm>
            <a:off x="4315995" y="1528763"/>
            <a:ext cx="3143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0B3108AE-41CB-4461-A0B8-79EDE8878994}"/>
              </a:ext>
            </a:extLst>
          </p:cNvPr>
          <p:cNvCxnSpPr/>
          <p:nvPr/>
        </p:nvCxnSpPr>
        <p:spPr>
          <a:xfrm>
            <a:off x="4111545" y="1808336"/>
            <a:ext cx="3143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B4D30BE6-D3D1-4282-B87C-230CE39CEA3C}"/>
              </a:ext>
            </a:extLst>
          </p:cNvPr>
          <p:cNvCxnSpPr/>
          <p:nvPr/>
        </p:nvCxnSpPr>
        <p:spPr>
          <a:xfrm>
            <a:off x="5062835" y="1808336"/>
            <a:ext cx="3143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851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427196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18.7 Earned Value Method (5/7)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42450" y="5601241"/>
            <a:ext cx="318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FIGURE 18.12 States of control account for single project </a:t>
            </a:r>
          </a:p>
        </p:txBody>
      </p:sp>
      <p:pic>
        <p:nvPicPr>
          <p:cNvPr id="14338" name="Picture 2" descr="C:\Users\SOO\Desktop\CM\그림\c18\c18\c18f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72" y="113701"/>
            <a:ext cx="3903228" cy="65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8229600" y="254335"/>
            <a:ext cx="14576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증가 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예산 초과</a:t>
            </a:r>
            <a:endParaRPr lang="ko-KR" altLang="en-US" sz="1200" dirty="0"/>
          </a:p>
        </p:txBody>
      </p:sp>
      <p:sp>
        <p:nvSpPr>
          <p:cNvPr id="7" name="직사각형 6"/>
          <p:cNvSpPr/>
          <p:nvPr/>
        </p:nvSpPr>
        <p:spPr>
          <a:xfrm>
            <a:off x="8229525" y="503626"/>
            <a:ext cx="1338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&lt; 1 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예산 초과</a:t>
            </a:r>
            <a:endParaRPr lang="ko-KR" altLang="en-US" sz="1200" dirty="0"/>
          </a:p>
        </p:txBody>
      </p:sp>
      <p:sp>
        <p:nvSpPr>
          <p:cNvPr id="8" name="직사각형 7"/>
          <p:cNvSpPr/>
          <p:nvPr/>
        </p:nvSpPr>
        <p:spPr>
          <a:xfrm>
            <a:off x="8228302" y="1098718"/>
            <a:ext cx="13398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지연 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일정 밖</a:t>
            </a:r>
            <a:endParaRPr lang="ko-KR" altLang="en-US" sz="1200" dirty="0"/>
          </a:p>
        </p:txBody>
      </p:sp>
      <p:sp>
        <p:nvSpPr>
          <p:cNvPr id="9" name="직사각형 8"/>
          <p:cNvSpPr/>
          <p:nvPr/>
        </p:nvSpPr>
        <p:spPr>
          <a:xfrm>
            <a:off x="8228302" y="1375717"/>
            <a:ext cx="13398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 &lt; 1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공기 느림</a:t>
            </a:r>
            <a:endParaRPr lang="ko-KR" altLang="en-US" sz="1200" dirty="0"/>
          </a:p>
        </p:txBody>
      </p:sp>
      <p:sp>
        <p:nvSpPr>
          <p:cNvPr id="10" name="직사각형 9"/>
          <p:cNvSpPr/>
          <p:nvPr/>
        </p:nvSpPr>
        <p:spPr>
          <a:xfrm>
            <a:off x="8228302" y="2458508"/>
            <a:ext cx="15927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+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절감 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예산 범위 내</a:t>
            </a:r>
            <a:endParaRPr lang="ko-KR" altLang="en-US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8228302" y="2735507"/>
            <a:ext cx="1338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&gt; 1 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예산 범위 내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8223541" y="3330599"/>
            <a:ext cx="1429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+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빠름 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일정 내</a:t>
            </a:r>
            <a:endParaRPr lang="ko-KR" altLang="en-US" sz="1200" dirty="0"/>
          </a:p>
        </p:txBody>
      </p:sp>
      <p:sp>
        <p:nvSpPr>
          <p:cNvPr id="13" name="직사각형 12"/>
          <p:cNvSpPr/>
          <p:nvPr/>
        </p:nvSpPr>
        <p:spPr>
          <a:xfrm>
            <a:off x="8228302" y="3694385"/>
            <a:ext cx="1338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&gt; 1 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공기 빠름</a:t>
            </a:r>
            <a:endParaRPr lang="ko-KR" altLang="en-US" sz="1200" dirty="0"/>
          </a:p>
        </p:txBody>
      </p:sp>
      <p:sp>
        <p:nvSpPr>
          <p:cNvPr id="14" name="직사각형 13"/>
          <p:cNvSpPr/>
          <p:nvPr/>
        </p:nvSpPr>
        <p:spPr>
          <a:xfrm>
            <a:off x="8228302" y="4691670"/>
            <a:ext cx="15927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+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절감 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예산 범위 내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8228302" y="4968669"/>
            <a:ext cx="1338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&gt; 1 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예산 범위 내</a:t>
            </a:r>
            <a:endParaRPr lang="ko-KR" altLang="en-US" sz="1200" dirty="0"/>
          </a:p>
        </p:txBody>
      </p:sp>
      <p:sp>
        <p:nvSpPr>
          <p:cNvPr id="16" name="직사각형 15"/>
          <p:cNvSpPr/>
          <p:nvPr/>
        </p:nvSpPr>
        <p:spPr>
          <a:xfrm>
            <a:off x="8223541" y="5522747"/>
            <a:ext cx="1429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+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빠름 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일정 내</a:t>
            </a:r>
            <a:endParaRPr lang="ko-KR" altLang="en-US" sz="1200" dirty="0"/>
          </a:p>
        </p:txBody>
      </p:sp>
      <p:sp>
        <p:nvSpPr>
          <p:cNvPr id="17" name="직사각형 16"/>
          <p:cNvSpPr/>
          <p:nvPr/>
        </p:nvSpPr>
        <p:spPr>
          <a:xfrm>
            <a:off x="8228302" y="5886533"/>
            <a:ext cx="1338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&gt; 1 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공기 빠름</a:t>
            </a:r>
            <a:endParaRPr lang="ko-KR" altLang="en-US" sz="1200" dirty="0"/>
          </a:p>
        </p:txBody>
      </p:sp>
      <p:sp>
        <p:nvSpPr>
          <p:cNvPr id="21" name="직사각형 20"/>
          <p:cNvSpPr/>
          <p:nvPr/>
        </p:nvSpPr>
        <p:spPr>
          <a:xfrm>
            <a:off x="5976628" y="1018424"/>
            <a:ext cx="5950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계획원가</a:t>
            </a:r>
            <a:endParaRPr lang="ko-KR" altLang="en-US" sz="800" dirty="0"/>
          </a:p>
        </p:txBody>
      </p:sp>
      <p:sp>
        <p:nvSpPr>
          <p:cNvPr id="22" name="직사각형 21"/>
          <p:cNvSpPr/>
          <p:nvPr/>
        </p:nvSpPr>
        <p:spPr>
          <a:xfrm>
            <a:off x="5972509" y="1149321"/>
            <a:ext cx="5950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실투입비</a:t>
            </a:r>
            <a:endParaRPr lang="ko-KR" altLang="en-US" sz="800" dirty="0"/>
          </a:p>
        </p:txBody>
      </p:sp>
      <p:sp>
        <p:nvSpPr>
          <p:cNvPr id="23" name="직사각형 22"/>
          <p:cNvSpPr/>
          <p:nvPr/>
        </p:nvSpPr>
        <p:spPr>
          <a:xfrm>
            <a:off x="5975422" y="1260743"/>
            <a:ext cx="5950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실적원가</a:t>
            </a:r>
            <a:endParaRPr lang="ko-KR" altLang="en-US" sz="8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6507296" y="1233868"/>
            <a:ext cx="918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6507296" y="1364765"/>
            <a:ext cx="918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6599104" y="1233868"/>
            <a:ext cx="0" cy="130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6679894" y="1098718"/>
            <a:ext cx="918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6679894" y="1364765"/>
            <a:ext cx="918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6771702" y="1098718"/>
            <a:ext cx="0" cy="2660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6409571" y="1398554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sym typeface="Wingdings" panose="05000000000000000000" pitchFamily="2" charset="2"/>
              </a:rPr>
              <a:t>비</a:t>
            </a:r>
            <a:endParaRPr lang="en-US" altLang="ko-KR" sz="8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ko-KR" altLang="en-US" sz="800" b="1" dirty="0">
                <a:solidFill>
                  <a:srgbClr val="FF0000"/>
                </a:solidFill>
                <a:sym typeface="Wingdings" panose="05000000000000000000" pitchFamily="2" charset="2"/>
              </a:rPr>
              <a:t>용</a:t>
            </a:r>
            <a:endParaRPr lang="ko-KR" altLang="en-US" sz="800" dirty="0"/>
          </a:p>
        </p:txBody>
      </p:sp>
      <p:sp>
        <p:nvSpPr>
          <p:cNvPr id="38" name="직사각형 37"/>
          <p:cNvSpPr/>
          <p:nvPr/>
        </p:nvSpPr>
        <p:spPr>
          <a:xfrm>
            <a:off x="6593170" y="1398554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sym typeface="Wingdings" panose="05000000000000000000" pitchFamily="2" charset="2"/>
              </a:rPr>
              <a:t>일</a:t>
            </a:r>
            <a:endParaRPr lang="en-US" altLang="ko-KR" sz="8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ko-KR" altLang="en-US" sz="800" b="1" dirty="0">
                <a:solidFill>
                  <a:srgbClr val="FF0000"/>
                </a:solidFill>
                <a:sym typeface="Wingdings" panose="05000000000000000000" pitchFamily="2" charset="2"/>
              </a:rPr>
              <a:t>정</a:t>
            </a:r>
            <a:endParaRPr lang="ko-KR" altLang="en-US" sz="800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454F88A-AD84-492E-BBF9-5486CEA15C0B}"/>
              </a:ext>
            </a:extLst>
          </p:cNvPr>
          <p:cNvSpPr/>
          <p:nvPr/>
        </p:nvSpPr>
        <p:spPr>
          <a:xfrm>
            <a:off x="5929659" y="2075417"/>
            <a:ext cx="256830" cy="215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E6AA633-FED1-4A81-9B50-6AD329D77D9B}"/>
              </a:ext>
            </a:extLst>
          </p:cNvPr>
          <p:cNvSpPr/>
          <p:nvPr/>
        </p:nvSpPr>
        <p:spPr>
          <a:xfrm>
            <a:off x="5929659" y="4313634"/>
            <a:ext cx="256830" cy="215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C32548F-AD2A-4FF3-BC9B-BECF8D6D5F5A}"/>
              </a:ext>
            </a:extLst>
          </p:cNvPr>
          <p:cNvSpPr/>
          <p:nvPr/>
        </p:nvSpPr>
        <p:spPr>
          <a:xfrm>
            <a:off x="5979667" y="6498830"/>
            <a:ext cx="256830" cy="215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52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718096"/>
            <a:ext cx="92489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장 </a:t>
            </a:r>
            <a:r>
              <a:rPr lang="en-US" altLang="ko-KR" dirty="0"/>
              <a:t>	History and Basic Concepts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장 </a:t>
            </a:r>
            <a:r>
              <a:rPr lang="en-US" altLang="ko-KR" dirty="0"/>
              <a:t>	Preparing the Bid Package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장 </a:t>
            </a:r>
            <a:r>
              <a:rPr lang="en-US" altLang="ko-KR" dirty="0"/>
              <a:t>	Issues During Construction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장 </a:t>
            </a:r>
            <a:r>
              <a:rPr lang="en-US" altLang="ko-KR" dirty="0"/>
              <a:t>	Contracts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장 </a:t>
            </a:r>
            <a:r>
              <a:rPr lang="en-US" altLang="ko-KR" dirty="0"/>
              <a:t>	Legal Structure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6</a:t>
            </a:r>
            <a:r>
              <a:rPr lang="ko-KR" altLang="en-US" dirty="0"/>
              <a:t>장 </a:t>
            </a:r>
            <a:r>
              <a:rPr lang="en-US" altLang="ko-KR" dirty="0"/>
              <a:t>	Impact of Taxes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장 </a:t>
            </a:r>
            <a:r>
              <a:rPr lang="en-US" altLang="ko-KR" dirty="0"/>
              <a:t>	Project Planning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8</a:t>
            </a:r>
            <a:r>
              <a:rPr lang="ko-KR" altLang="en-US" dirty="0"/>
              <a:t>장 </a:t>
            </a:r>
            <a:r>
              <a:rPr lang="en-US" altLang="ko-KR" dirty="0"/>
              <a:t>	Project Scheduling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9</a:t>
            </a:r>
            <a:r>
              <a:rPr lang="ko-KR" altLang="en-US" dirty="0"/>
              <a:t>장 </a:t>
            </a:r>
            <a:r>
              <a:rPr lang="en-US" altLang="ko-KR" dirty="0"/>
              <a:t>	Scheduling: Program Evaluation and Review Technique Networks and Linear Operations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10</a:t>
            </a:r>
            <a:r>
              <a:rPr lang="ko-KR" altLang="en-US" dirty="0"/>
              <a:t>장 </a:t>
            </a:r>
            <a:r>
              <a:rPr lang="en-US" altLang="ko-KR" dirty="0"/>
              <a:t>	Resource-Related and Advanced Linear Scheduling Techniques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11</a:t>
            </a:r>
            <a:r>
              <a:rPr lang="ko-KR" altLang="en-US" dirty="0"/>
              <a:t>장 </a:t>
            </a:r>
            <a:r>
              <a:rPr lang="en-US" altLang="ko-KR" dirty="0"/>
              <a:t>	The Mathematics of Money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12</a:t>
            </a:r>
            <a:r>
              <a:rPr lang="ko-KR" altLang="en-US" dirty="0"/>
              <a:t>장 </a:t>
            </a:r>
            <a:r>
              <a:rPr lang="en-US" altLang="ko-KR" dirty="0"/>
              <a:t>	Project Cash Flow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13</a:t>
            </a:r>
            <a:r>
              <a:rPr lang="ko-KR" altLang="en-US" dirty="0"/>
              <a:t>장 </a:t>
            </a:r>
            <a:r>
              <a:rPr lang="en-US" altLang="ko-KR" dirty="0"/>
              <a:t>	Project Funding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14</a:t>
            </a:r>
            <a:r>
              <a:rPr lang="ko-KR" altLang="en-US" dirty="0"/>
              <a:t>장 </a:t>
            </a:r>
            <a:r>
              <a:rPr lang="en-US" altLang="ko-KR" dirty="0"/>
              <a:t>	Equipment Ownership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15</a:t>
            </a:r>
            <a:r>
              <a:rPr lang="ko-KR" altLang="en-US" dirty="0"/>
              <a:t>장 </a:t>
            </a:r>
            <a:r>
              <a:rPr lang="en-US" altLang="ko-KR" dirty="0"/>
              <a:t>	Equipment Productivity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16</a:t>
            </a:r>
            <a:r>
              <a:rPr lang="ko-KR" altLang="en-US" dirty="0"/>
              <a:t>장 </a:t>
            </a:r>
            <a:r>
              <a:rPr lang="en-US" altLang="ko-KR" dirty="0"/>
              <a:t>	Construction Labor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17</a:t>
            </a:r>
            <a:r>
              <a:rPr lang="ko-KR" altLang="en-US" dirty="0"/>
              <a:t>장 </a:t>
            </a:r>
            <a:r>
              <a:rPr lang="en-US" altLang="ko-KR" dirty="0"/>
              <a:t>	Estimating Process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18</a:t>
            </a:r>
            <a:r>
              <a:rPr lang="ko-KR" altLang="en-US" dirty="0">
                <a:solidFill>
                  <a:srgbClr val="FF0000"/>
                </a:solidFill>
              </a:rPr>
              <a:t>장 </a:t>
            </a:r>
            <a:r>
              <a:rPr lang="en-US" altLang="ko-KR" dirty="0">
                <a:solidFill>
                  <a:srgbClr val="FF0000"/>
                </a:solidFill>
              </a:rPr>
              <a:t>	Cost Control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19</a:t>
            </a:r>
            <a:r>
              <a:rPr lang="ko-KR" altLang="en-US" dirty="0"/>
              <a:t>장 </a:t>
            </a:r>
            <a:r>
              <a:rPr lang="en-US" altLang="ko-KR" dirty="0"/>
              <a:t>	Materials Management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20</a:t>
            </a:r>
            <a:r>
              <a:rPr lang="ko-KR" altLang="en-US" dirty="0"/>
              <a:t>장 </a:t>
            </a:r>
            <a:r>
              <a:rPr lang="en-US" altLang="ko-KR" dirty="0"/>
              <a:t>	Safety</a:t>
            </a:r>
          </a:p>
        </p:txBody>
      </p: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SOO\Desktop\CM\그림\c18\c18\c18f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44" y="1434903"/>
            <a:ext cx="4972450" cy="446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18.7 Earned Value Method (6/7)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324313" y="6051514"/>
            <a:ext cx="7083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18.13 Scenarios for permutations among ACWP, BCWP, and BCWS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5590904" y="2647401"/>
            <a:ext cx="418008" cy="522518"/>
            <a:chOff x="5573486" y="2664819"/>
            <a:chExt cx="418008" cy="522518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5573486" y="2734491"/>
              <a:ext cx="313508" cy="45284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5677986" y="2664819"/>
              <a:ext cx="313508" cy="45284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/>
          <p:cNvGrpSpPr/>
          <p:nvPr/>
        </p:nvGrpSpPr>
        <p:grpSpPr>
          <a:xfrm>
            <a:off x="5590904" y="4149528"/>
            <a:ext cx="418008" cy="522518"/>
            <a:chOff x="5573486" y="2664819"/>
            <a:chExt cx="418008" cy="522518"/>
          </a:xfrm>
        </p:grpSpPr>
        <p:cxnSp>
          <p:nvCxnSpPr>
            <p:cNvPr id="13" name="직선 연결선 12"/>
            <p:cNvCxnSpPr/>
            <p:nvPr/>
          </p:nvCxnSpPr>
          <p:spPr>
            <a:xfrm>
              <a:off x="5573486" y="2734491"/>
              <a:ext cx="313508" cy="45284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5677986" y="2664819"/>
              <a:ext cx="313508" cy="45284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735777"/>
              </p:ext>
            </p:extLst>
          </p:nvPr>
        </p:nvGraphicFramePr>
        <p:xfrm>
          <a:off x="847436" y="1790137"/>
          <a:ext cx="2339109" cy="1857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9703">
                  <a:extLst>
                    <a:ext uri="{9D8B030D-6E8A-4147-A177-3AD203B41FA5}">
                      <a16:colId xmlns:a16="http://schemas.microsoft.com/office/drawing/2014/main" val="3282473061"/>
                    </a:ext>
                  </a:extLst>
                </a:gridCol>
                <a:gridCol w="779703">
                  <a:extLst>
                    <a:ext uri="{9D8B030D-6E8A-4147-A177-3AD203B41FA5}">
                      <a16:colId xmlns:a16="http://schemas.microsoft.com/office/drawing/2014/main" val="1508894788"/>
                    </a:ext>
                  </a:extLst>
                </a:gridCol>
                <a:gridCol w="779703">
                  <a:extLst>
                    <a:ext uri="{9D8B030D-6E8A-4147-A177-3AD203B41FA5}">
                      <a16:colId xmlns:a16="http://schemas.microsoft.com/office/drawing/2014/main" val="954501436"/>
                    </a:ext>
                  </a:extLst>
                </a:gridCol>
              </a:tblGrid>
              <a:tr h="61851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Cost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Schedule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Overrun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Underrun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817106024"/>
                  </a:ext>
                </a:extLst>
              </a:tr>
              <a:tr h="6185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Delay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I, IV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II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502451080"/>
                  </a:ext>
                </a:extLst>
              </a:tr>
              <a:tr h="6185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Advantage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V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III, VI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89008687"/>
                  </a:ext>
                </a:extLst>
              </a:tr>
            </a:tbl>
          </a:graphicData>
        </a:graphic>
      </p:graphicFrame>
      <p:sp>
        <p:nvSpPr>
          <p:cNvPr id="17" name="직사각형 16"/>
          <p:cNvSpPr/>
          <p:nvPr/>
        </p:nvSpPr>
        <p:spPr>
          <a:xfrm>
            <a:off x="404095" y="2488141"/>
            <a:ext cx="553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공기</a:t>
            </a:r>
            <a:endParaRPr lang="en-US" altLang="ko-KR" sz="12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느림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04095" y="3121694"/>
            <a:ext cx="553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공기</a:t>
            </a:r>
            <a:endParaRPr lang="en-US" altLang="ko-KR" sz="12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ko-KR" altLang="en-US" sz="1200" b="1" dirty="0">
                <a:solidFill>
                  <a:srgbClr val="0000FF"/>
                </a:solidFill>
              </a:rPr>
              <a:t>빠름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740047" y="1278032"/>
            <a:ext cx="553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비용</a:t>
            </a:r>
            <a:endParaRPr lang="en-US" altLang="ko-KR" sz="12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초과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550740" y="1278032"/>
            <a:ext cx="553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비용</a:t>
            </a:r>
            <a:endParaRPr lang="en-US" altLang="ko-KR" sz="12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절감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3437280A-5290-4F1A-BC80-57D02232FD69}"/>
              </a:ext>
            </a:extLst>
          </p:cNvPr>
          <p:cNvCxnSpPr/>
          <p:nvPr/>
        </p:nvCxnSpPr>
        <p:spPr>
          <a:xfrm>
            <a:off x="4500563" y="2450306"/>
            <a:ext cx="2457450" cy="1085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F3FFBF9-5A68-4E39-9668-0C3DF26086E4}"/>
              </a:ext>
            </a:extLst>
          </p:cNvPr>
          <p:cNvCxnSpPr/>
          <p:nvPr/>
        </p:nvCxnSpPr>
        <p:spPr>
          <a:xfrm>
            <a:off x="4493419" y="3943350"/>
            <a:ext cx="2464594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00442E3-D555-4078-930E-233583F01248}"/>
              </a:ext>
            </a:extLst>
          </p:cNvPr>
          <p:cNvSpPr/>
          <p:nvPr/>
        </p:nvSpPr>
        <p:spPr>
          <a:xfrm>
            <a:off x="3378994" y="2371725"/>
            <a:ext cx="342900" cy="1143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54DE0F7-F3A0-4734-84A3-6FCEE111B5F6}"/>
              </a:ext>
            </a:extLst>
          </p:cNvPr>
          <p:cNvSpPr/>
          <p:nvPr/>
        </p:nvSpPr>
        <p:spPr>
          <a:xfrm>
            <a:off x="3814763" y="3886200"/>
            <a:ext cx="342900" cy="1143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F74B126-2F00-4AC8-916E-94E2AF4DF131}"/>
              </a:ext>
            </a:extLst>
          </p:cNvPr>
          <p:cNvSpPr/>
          <p:nvPr/>
        </p:nvSpPr>
        <p:spPr>
          <a:xfrm>
            <a:off x="6250782" y="3464719"/>
            <a:ext cx="342900" cy="1143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5768A60-10FA-4E44-98E3-6FC30B3A7A03}"/>
              </a:ext>
            </a:extLst>
          </p:cNvPr>
          <p:cNvSpPr/>
          <p:nvPr/>
        </p:nvSpPr>
        <p:spPr>
          <a:xfrm>
            <a:off x="6272213" y="4986337"/>
            <a:ext cx="342900" cy="1143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2E34850-28DD-4508-82E8-329D8472F800}"/>
              </a:ext>
            </a:extLst>
          </p:cNvPr>
          <p:cNvSpPr/>
          <p:nvPr/>
        </p:nvSpPr>
        <p:spPr>
          <a:xfrm>
            <a:off x="5829301" y="2507457"/>
            <a:ext cx="342900" cy="1143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6750878-74FA-4EBF-8EF5-E5E4D357DAEE}"/>
              </a:ext>
            </a:extLst>
          </p:cNvPr>
          <p:cNvSpPr/>
          <p:nvPr/>
        </p:nvSpPr>
        <p:spPr>
          <a:xfrm>
            <a:off x="3857626" y="4657725"/>
            <a:ext cx="342900" cy="1143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8107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18.7 Earned Value Method (7/7)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269331" y="6051514"/>
            <a:ext cx="719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TABLE 18.3 Values of CPI, CV, and SPI, SV for the Six Scenarios (Singh, 1991)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433" y="1434903"/>
            <a:ext cx="4923228" cy="451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316542"/>
              </p:ext>
            </p:extLst>
          </p:nvPr>
        </p:nvGraphicFramePr>
        <p:xfrm>
          <a:off x="847436" y="1790137"/>
          <a:ext cx="2339109" cy="1857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9703">
                  <a:extLst>
                    <a:ext uri="{9D8B030D-6E8A-4147-A177-3AD203B41FA5}">
                      <a16:colId xmlns:a16="http://schemas.microsoft.com/office/drawing/2014/main" val="3282473061"/>
                    </a:ext>
                  </a:extLst>
                </a:gridCol>
                <a:gridCol w="779703">
                  <a:extLst>
                    <a:ext uri="{9D8B030D-6E8A-4147-A177-3AD203B41FA5}">
                      <a16:colId xmlns:a16="http://schemas.microsoft.com/office/drawing/2014/main" val="1508894788"/>
                    </a:ext>
                  </a:extLst>
                </a:gridCol>
                <a:gridCol w="779703">
                  <a:extLst>
                    <a:ext uri="{9D8B030D-6E8A-4147-A177-3AD203B41FA5}">
                      <a16:colId xmlns:a16="http://schemas.microsoft.com/office/drawing/2014/main" val="954501436"/>
                    </a:ext>
                  </a:extLst>
                </a:gridCol>
              </a:tblGrid>
              <a:tr h="61851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Cost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Schedule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Overrun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Underrun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817106024"/>
                  </a:ext>
                </a:extLst>
              </a:tr>
              <a:tr h="6185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Delay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I, IV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II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502451080"/>
                  </a:ext>
                </a:extLst>
              </a:tr>
              <a:tr h="6185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Advantage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V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III, VI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89008687"/>
                  </a:ext>
                </a:extLst>
              </a:tr>
            </a:tbl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5590904" y="2647401"/>
            <a:ext cx="418008" cy="522518"/>
            <a:chOff x="5573486" y="2664819"/>
            <a:chExt cx="418008" cy="522518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5573486" y="2734491"/>
              <a:ext cx="313508" cy="45284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5677986" y="2664819"/>
              <a:ext cx="313508" cy="45284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/>
          <p:cNvGrpSpPr/>
          <p:nvPr/>
        </p:nvGrpSpPr>
        <p:grpSpPr>
          <a:xfrm>
            <a:off x="5590904" y="4149528"/>
            <a:ext cx="418008" cy="522518"/>
            <a:chOff x="5573486" y="2664819"/>
            <a:chExt cx="418008" cy="522518"/>
          </a:xfrm>
        </p:grpSpPr>
        <p:cxnSp>
          <p:nvCxnSpPr>
            <p:cNvPr id="13" name="직선 연결선 12"/>
            <p:cNvCxnSpPr/>
            <p:nvPr/>
          </p:nvCxnSpPr>
          <p:spPr>
            <a:xfrm>
              <a:off x="5573486" y="2734491"/>
              <a:ext cx="313508" cy="45284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5677986" y="2664819"/>
              <a:ext cx="313508" cy="45284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직사각형 14"/>
          <p:cNvSpPr/>
          <p:nvPr/>
        </p:nvSpPr>
        <p:spPr>
          <a:xfrm>
            <a:off x="404095" y="2488141"/>
            <a:ext cx="553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공기</a:t>
            </a:r>
            <a:endParaRPr lang="en-US" altLang="ko-KR" sz="12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느림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04095" y="3121694"/>
            <a:ext cx="553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공기</a:t>
            </a:r>
            <a:endParaRPr lang="en-US" altLang="ko-KR" sz="12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ko-KR" altLang="en-US" sz="1200" b="1" dirty="0">
                <a:solidFill>
                  <a:srgbClr val="0000FF"/>
                </a:solidFill>
              </a:rPr>
              <a:t>빠름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740047" y="1278032"/>
            <a:ext cx="553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비용</a:t>
            </a:r>
            <a:endParaRPr lang="en-US" altLang="ko-KR" sz="12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초과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50740" y="1278032"/>
            <a:ext cx="553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비용</a:t>
            </a:r>
            <a:endParaRPr lang="en-US" altLang="ko-KR" sz="12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절감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19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2793282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sz="3200" dirty="0"/>
              <a:t>18.8 Labor Cost Data </a:t>
            </a:r>
            <a:r>
              <a:rPr lang="en-US" altLang="ko-KR" sz="3200"/>
              <a:t>Collection  (1/2)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99226" y="5604803"/>
            <a:ext cx="2994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FIGURE 18.14 Foreperson’s daily </a:t>
            </a:r>
            <a:r>
              <a:rPr lang="en-US" altLang="ko-KR" dirty="0">
                <a:solidFill>
                  <a:srgbClr val="FF0000"/>
                </a:solidFill>
              </a:rPr>
              <a:t>labor distribution report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321" y="143933"/>
            <a:ext cx="5424598" cy="6570133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4866100" y="1913793"/>
            <a:ext cx="1058449" cy="151601"/>
          </a:xfrm>
          <a:prstGeom prst="roundRect">
            <a:avLst>
              <a:gd name="adj" fmla="val 2808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627307" y="2775471"/>
            <a:ext cx="23887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operating engineer (equipment operator)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696812" y="1573973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00FF"/>
                </a:solidFill>
              </a:rPr>
              <a:t>비용 계정</a:t>
            </a:r>
          </a:p>
        </p:txBody>
      </p:sp>
      <p:sp>
        <p:nvSpPr>
          <p:cNvPr id="10" name="타원 9"/>
          <p:cNvSpPr/>
          <p:nvPr/>
        </p:nvSpPr>
        <p:spPr>
          <a:xfrm>
            <a:off x="5735779" y="2621706"/>
            <a:ext cx="172649" cy="1726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FEE93E4-DE5C-4B1C-9974-50C3DC4B0885}"/>
              </a:ext>
            </a:extLst>
          </p:cNvPr>
          <p:cNvSpPr/>
          <p:nvPr/>
        </p:nvSpPr>
        <p:spPr>
          <a:xfrm>
            <a:off x="399226" y="2267958"/>
            <a:ext cx="2994215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비용계정별로 인건비 집계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16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2835884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sz="3200" dirty="0"/>
              <a:t>18.8 Labor Cost Data Collection (2/2)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15637" y="5127685"/>
            <a:ext cx="300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FIGURE 18.15 </a:t>
            </a:r>
          </a:p>
          <a:p>
            <a:pPr algn="ctr"/>
            <a:r>
              <a:rPr lang="en-US" altLang="ko-KR" dirty="0">
                <a:solidFill>
                  <a:srgbClr val="FF0000"/>
                </a:solidFill>
              </a:rPr>
              <a:t>Payroll data structure </a:t>
            </a:r>
          </a:p>
        </p:txBody>
      </p:sp>
      <p:pic>
        <p:nvPicPr>
          <p:cNvPr id="17410" name="Picture 2" descr="C:\Users\SOO\Desktop\CM\그림\c18\c18\c18f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3" y="250824"/>
            <a:ext cx="5342271" cy="635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3472159" y="219387"/>
            <a:ext cx="1150996" cy="279377"/>
          </a:xfrm>
          <a:prstGeom prst="roundRect">
            <a:avLst>
              <a:gd name="adj" fmla="val 2808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472159" y="1918322"/>
            <a:ext cx="1406772" cy="166048"/>
          </a:xfrm>
          <a:prstGeom prst="roundRect">
            <a:avLst>
              <a:gd name="adj" fmla="val 2808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7752962" y="219387"/>
            <a:ext cx="796358" cy="279377"/>
          </a:xfrm>
          <a:prstGeom prst="roundRect">
            <a:avLst>
              <a:gd name="adj" fmla="val 280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490786" y="4572000"/>
            <a:ext cx="1205606" cy="287747"/>
          </a:xfrm>
          <a:prstGeom prst="roundRect">
            <a:avLst>
              <a:gd name="adj" fmla="val 280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7887507" y="6598366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FF0000"/>
                </a:solidFill>
              </a:rPr>
              <a:t>입력 정보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812304" y="5240810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00FF"/>
                </a:solidFill>
              </a:rPr>
              <a:t>생성 정보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8549869" y="226596"/>
            <a:ext cx="8547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FF0000"/>
                </a:solidFill>
              </a:rPr>
              <a:t>작업자 정보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8704532" y="4600370"/>
            <a:ext cx="8547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FF0000"/>
                </a:solidFill>
              </a:rPr>
              <a:t>작업량 정보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620296" y="-11116"/>
            <a:ext cx="8547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00FF"/>
                </a:solidFill>
              </a:rPr>
              <a:t>작업자 정보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633842" y="1707652"/>
            <a:ext cx="10118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>
                <a:solidFill>
                  <a:srgbClr val="0000FF"/>
                </a:solidFill>
              </a:rPr>
              <a:t>비용 계정 </a:t>
            </a:r>
            <a:r>
              <a:rPr lang="ko-KR" altLang="en-US" sz="1000" b="1" dirty="0">
                <a:solidFill>
                  <a:srgbClr val="0000FF"/>
                </a:solidFill>
              </a:rPr>
              <a:t>정보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682152" y="33950"/>
            <a:ext cx="10118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B050"/>
                </a:solidFill>
              </a:rPr>
              <a:t>입력 자료 검증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4723B3A-4E3F-4905-A98B-DE53BD0CD14B}"/>
              </a:ext>
            </a:extLst>
          </p:cNvPr>
          <p:cNvSpPr/>
          <p:nvPr/>
        </p:nvSpPr>
        <p:spPr>
          <a:xfrm>
            <a:off x="399226" y="2267958"/>
            <a:ext cx="2994215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급여정보 집계 체계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01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18.9 Charges for Indirect and Overhead Expense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Contractor-incurred expenses associated with the construction of a given facility relate to: </a:t>
            </a:r>
            <a:r>
              <a:rPr lang="ko-KR" altLang="en-US" sz="1400" dirty="0">
                <a:solidFill>
                  <a:srgbClr val="0000FF"/>
                </a:solidFill>
              </a:rPr>
              <a:t>건설에 소요되는 비용은 직접비와 간접비로 크게 나눠볼 수 있음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611188" indent="-342900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Direct cost</a:t>
            </a:r>
            <a:r>
              <a:rPr lang="en-US" altLang="ko-KR" sz="1800" dirty="0"/>
              <a:t> consumed in the realization of a physical sub-element of the project (e.g., labor and material costs involved in pouring a slab). </a:t>
            </a:r>
            <a:r>
              <a:rPr lang="ko-KR" altLang="en-US" sz="1400" dirty="0">
                <a:solidFill>
                  <a:srgbClr val="0000FF"/>
                </a:solidFill>
              </a:rPr>
              <a:t>직접비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인건비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 err="1">
                <a:solidFill>
                  <a:srgbClr val="0000FF"/>
                </a:solidFill>
              </a:rPr>
              <a:t>자재비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 err="1">
                <a:solidFill>
                  <a:srgbClr val="0000FF"/>
                </a:solidFill>
              </a:rPr>
              <a:t>장비비</a:t>
            </a:r>
            <a:r>
              <a:rPr lang="ko-KR" altLang="en-US" sz="1400" dirty="0">
                <a:solidFill>
                  <a:srgbClr val="0000FF"/>
                </a:solidFill>
              </a:rPr>
              <a:t> 등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611188" indent="-342900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Production support costs (</a:t>
            </a:r>
            <a:r>
              <a:rPr lang="en-US" altLang="ko-KR" sz="1800" dirty="0">
                <a:solidFill>
                  <a:srgbClr val="0000FF"/>
                </a:solidFill>
              </a:rPr>
              <a:t>Indirect cost</a:t>
            </a:r>
            <a:r>
              <a:rPr lang="en-US" altLang="ko-KR" sz="1800" dirty="0">
                <a:solidFill>
                  <a:srgbClr val="FF0000"/>
                </a:solidFill>
              </a:rPr>
              <a:t>) </a:t>
            </a:r>
            <a:r>
              <a:rPr lang="en-US" altLang="ko-KR" sz="1800" dirty="0"/>
              <a:t>incurred by the project-related support resources or required by the contractor (e.g., superintendent’s salary, site office costs, various project-related insurances) costs associated with the operation and management of the company as a viable business entity (e.g., home office overhead, such as the costs associated with preparation of payroll in the home office, preparation of the estimate, marketing, and salaries of company officers). </a:t>
            </a:r>
            <a:r>
              <a:rPr lang="ko-KR" altLang="en-US" sz="1400" dirty="0">
                <a:solidFill>
                  <a:srgbClr val="0000FF"/>
                </a:solidFill>
              </a:rPr>
              <a:t>간접비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관리자 급여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현장사무소 경비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보험료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본사 경비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등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endParaRPr lang="en-US" altLang="ko-KR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9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18.10 Project Indirect Costs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18434" name="Picture 2" descr="C:\Users\SOO\Desktop\CM\그림\c18\c18\c18f0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2" y="2793600"/>
            <a:ext cx="8433138" cy="33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2221676" y="6236233"/>
            <a:ext cx="546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18.16 Labor cost report (some typical line items)</a:t>
            </a:r>
          </a:p>
        </p:txBody>
      </p:sp>
      <p:sp>
        <p:nvSpPr>
          <p:cNvPr id="6" name="내용 개체 틀 6"/>
          <p:cNvSpPr txBox="1">
            <a:spLocks/>
          </p:cNvSpPr>
          <p:nvPr/>
        </p:nvSpPr>
        <p:spPr>
          <a:xfrm>
            <a:off x="681038" y="1563455"/>
            <a:ext cx="8543925" cy="1384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contractor calculates the </a:t>
            </a:r>
            <a:r>
              <a:rPr lang="en-US" altLang="ko-KR" sz="1800" dirty="0">
                <a:solidFill>
                  <a:srgbClr val="FF0000"/>
                </a:solidFill>
              </a:rPr>
              <a:t>direct costs </a:t>
            </a:r>
            <a:r>
              <a:rPr lang="en-US" altLang="ko-KR" sz="1800" dirty="0"/>
              <a:t>(as defined previously) and multiplies these charges by a </a:t>
            </a:r>
            <a:r>
              <a:rPr lang="en-US" altLang="ko-KR" sz="1800" dirty="0">
                <a:solidFill>
                  <a:srgbClr val="FF0000"/>
                </a:solidFill>
              </a:rPr>
              <a:t>percentage factor </a:t>
            </a:r>
            <a:r>
              <a:rPr lang="en-US" altLang="ko-KR" sz="1800" dirty="0"/>
              <a:t>to cover both project </a:t>
            </a:r>
            <a:r>
              <a:rPr lang="en-US" altLang="ko-KR" sz="1800" dirty="0" err="1"/>
              <a:t>indirects</a:t>
            </a:r>
            <a:r>
              <a:rPr lang="en-US" altLang="ko-KR" sz="1800" dirty="0"/>
              <a:t> and home office fixed overhead. </a:t>
            </a:r>
            <a:r>
              <a:rPr lang="ko-KR" altLang="en-US" sz="1400" dirty="0">
                <a:solidFill>
                  <a:srgbClr val="0000FF"/>
                </a:solidFill>
              </a:rPr>
              <a:t>일반적으로 간접비는 직접비에 대한 비율로 표시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직접비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: 200,000,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간접비 비율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: 20%,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간접비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= 200,000 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 20% = 40,000, 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이윤 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: 10%, </a:t>
            </a:r>
            <a:r>
              <a:rPr lang="ko-KR" altLang="en-US" sz="1400" dirty="0" err="1">
                <a:solidFill>
                  <a:srgbClr val="0000FF"/>
                </a:solidFill>
                <a:sym typeface="Symbol" panose="05050102010706020507" pitchFamily="18" charset="2"/>
              </a:rPr>
              <a:t>총입찰액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= 240,000 * 1.1 = 264,000</a:t>
            </a:r>
            <a:endParaRPr lang="en-US" altLang="ko-KR" sz="1800" dirty="0">
              <a:solidFill>
                <a:srgbClr val="0000FF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61856" y="4172742"/>
            <a:ext cx="7200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b="1" dirty="0">
                <a:solidFill>
                  <a:srgbClr val="0000FF"/>
                </a:solidFill>
                <a:sym typeface="Wingdings" panose="05000000000000000000" pitchFamily="2" charset="2"/>
              </a:rPr>
              <a:t>쓰레기 수거</a:t>
            </a:r>
            <a:endParaRPr lang="ko-KR" altLang="en-US" sz="800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36432" y="4052305"/>
            <a:ext cx="7762883" cy="2828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449501" y="4086019"/>
            <a:ext cx="7200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sym typeface="Wingdings" panose="05000000000000000000" pitchFamily="2" charset="2"/>
              </a:rPr>
              <a:t>간접</a:t>
            </a:r>
            <a:r>
              <a:rPr lang="en-US" altLang="ko-KR" sz="8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800" b="1" dirty="0">
                <a:solidFill>
                  <a:srgbClr val="FF0000"/>
                </a:solidFill>
                <a:sym typeface="Wingdings" panose="05000000000000000000" pitchFamily="2" charset="2"/>
              </a:rPr>
              <a:t>인건비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cxnSp>
        <p:nvCxnSpPr>
          <p:cNvPr id="12" name="직선 화살표 연결선 11"/>
          <p:cNvCxnSpPr>
            <a:cxnSpLocks/>
          </p:cNvCxnSpPr>
          <p:nvPr/>
        </p:nvCxnSpPr>
        <p:spPr>
          <a:xfrm flipH="1" flipV="1">
            <a:off x="8565356" y="2343150"/>
            <a:ext cx="124733" cy="17420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158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18.11 Fixed Overhead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5" name="내용 개체 틀 6"/>
          <p:cNvSpPr txBox="1">
            <a:spLocks/>
          </p:cNvSpPr>
          <p:nvPr/>
        </p:nvSpPr>
        <p:spPr>
          <a:xfrm>
            <a:off x="681038" y="1563455"/>
            <a:ext cx="8543925" cy="489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calculation of the </a:t>
            </a:r>
            <a:r>
              <a:rPr lang="en-US" altLang="ko-KR" sz="1800" dirty="0">
                <a:solidFill>
                  <a:srgbClr val="FF0000"/>
                </a:solidFill>
              </a:rPr>
              <a:t>home office overhead allocation factor: </a:t>
            </a:r>
            <a:r>
              <a:rPr lang="ko-KR" altLang="en-US" sz="1400" dirty="0">
                <a:solidFill>
                  <a:srgbClr val="0000FF"/>
                </a:solidFill>
              </a:rPr>
              <a:t>본사 경비 비율 추정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전년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실적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후년 예측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655" y="2093490"/>
            <a:ext cx="4812689" cy="4262862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5259138" y="3043737"/>
            <a:ext cx="719631" cy="207195"/>
          </a:xfrm>
          <a:prstGeom prst="roundRect">
            <a:avLst>
              <a:gd name="adj" fmla="val 280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872139" y="5843255"/>
            <a:ext cx="18678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경비 </a:t>
            </a:r>
            <a:r>
              <a:rPr lang="en-US" altLang="ko-KR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직접비의 </a:t>
            </a:r>
            <a:r>
              <a:rPr lang="en-US" altLang="ko-KR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10% </a:t>
            </a:r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부과</a:t>
            </a:r>
            <a:endParaRPr lang="ko-KR" altLang="en-US" sz="1200" b="1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779558" y="4140505"/>
            <a:ext cx="777180" cy="207195"/>
          </a:xfrm>
          <a:prstGeom prst="roundRect">
            <a:avLst>
              <a:gd name="adj" fmla="val 280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직선 화살표 연결선 9"/>
          <p:cNvCxnSpPr>
            <a:stCxn id="6" idx="1"/>
          </p:cNvCxnSpPr>
          <p:nvPr/>
        </p:nvCxnSpPr>
        <p:spPr>
          <a:xfrm flipH="1">
            <a:off x="3146048" y="3147335"/>
            <a:ext cx="2113090" cy="18978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8" idx="1"/>
          </p:cNvCxnSpPr>
          <p:nvPr/>
        </p:nvCxnSpPr>
        <p:spPr>
          <a:xfrm flipH="1">
            <a:off x="3926165" y="4244103"/>
            <a:ext cx="853393" cy="8010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모서리가 둥근 직사각형 14"/>
          <p:cNvSpPr/>
          <p:nvPr/>
        </p:nvSpPr>
        <p:spPr>
          <a:xfrm>
            <a:off x="4545228" y="5029582"/>
            <a:ext cx="397648" cy="207195"/>
          </a:xfrm>
          <a:prstGeom prst="roundRect">
            <a:avLst>
              <a:gd name="adj" fmla="val 280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5959587" y="3018161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부과 해야할 경비 추정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538077" y="4115442"/>
            <a:ext cx="2422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부과 대상 예상 원가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직접비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)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추정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949543" y="5007467"/>
            <a:ext cx="1178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부과 비율 결정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336088" y="1887360"/>
            <a:ext cx="1801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General &amp; Administrative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745873" y="2352656"/>
            <a:ext cx="989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전년도</a:t>
            </a:r>
            <a:r>
              <a:rPr lang="en-US" altLang="ko-KR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비용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899761" y="2568742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200" b="1">
                <a:solidFill>
                  <a:srgbClr val="0000FF"/>
                </a:solidFill>
                <a:sym typeface="Wingdings" panose="05000000000000000000" pitchFamily="2" charset="2"/>
              </a:rPr>
              <a:t>물가 상승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56718" y="2773948"/>
            <a:ext cx="1178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200" b="1">
                <a:solidFill>
                  <a:srgbClr val="0000FF"/>
                </a:solidFill>
                <a:sym typeface="Wingdings" panose="05000000000000000000" pitchFamily="2" charset="2"/>
              </a:rPr>
              <a:t>기업 규모 증가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907775" y="2990034"/>
            <a:ext cx="827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추정 </a:t>
            </a:r>
            <a:r>
              <a:rPr lang="en-US" altLang="ko-KR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G&amp;A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899761" y="3719213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예상</a:t>
            </a:r>
            <a:r>
              <a:rPr lang="en-US" altLang="ko-KR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매출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42803" y="3935299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이윤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76670" y="4140505"/>
            <a:ext cx="2058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예상 원가 </a:t>
            </a:r>
            <a:r>
              <a:rPr lang="en-US" altLang="ko-KR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= </a:t>
            </a:r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예상 매출 </a:t>
            </a:r>
            <a:r>
              <a:rPr lang="en-US" altLang="ko-KR" sz="1200" b="1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-</a:t>
            </a:r>
            <a:r>
              <a:rPr lang="en-US" altLang="ko-KR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b="1" dirty="0">
                <a:solidFill>
                  <a:srgbClr val="0000FF"/>
                </a:solidFill>
                <a:sym typeface="Wingdings" panose="05000000000000000000" pitchFamily="2" charset="2"/>
              </a:rPr>
              <a:t>이윤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5413269" y="5864915"/>
            <a:ext cx="533619" cy="207195"/>
          </a:xfrm>
          <a:prstGeom prst="roundRect">
            <a:avLst>
              <a:gd name="adj" fmla="val 280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5959587" y="5842800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경비 결정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74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910879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18.12 Considerations in Establishing Fixed Overhead (1/2)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26</a:t>
            </a:fld>
            <a:endParaRPr lang="ko-KR" altLang="en-US" dirty="0"/>
          </a:p>
        </p:txBody>
      </p:sp>
      <p:sp>
        <p:nvSpPr>
          <p:cNvPr id="5" name="내용 개체 틀 6"/>
          <p:cNvSpPr txBox="1">
            <a:spLocks/>
          </p:cNvSpPr>
          <p:nvPr/>
        </p:nvSpPr>
        <p:spPr>
          <a:xfrm>
            <a:off x="681038" y="1563455"/>
            <a:ext cx="9170193" cy="4370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고정비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간접비 성격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변동비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직접비 성격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PC</a:t>
            </a:r>
            <a:r>
              <a:rPr lang="en-US" altLang="ko-KR" sz="1800" dirty="0"/>
              <a:t> = </a:t>
            </a:r>
            <a:r>
              <a:rPr lang="en-US" altLang="ko-KR" sz="1800" dirty="0">
                <a:solidFill>
                  <a:srgbClr val="FF0000"/>
                </a:solidFill>
              </a:rPr>
              <a:t>PS</a:t>
            </a:r>
            <a:r>
              <a:rPr lang="en-US" altLang="ko-KR" sz="1800" dirty="0"/>
              <a:t>/(100 – </a:t>
            </a:r>
            <a:r>
              <a:rPr lang="en-US" altLang="ko-KR" sz="1800" dirty="0">
                <a:solidFill>
                  <a:srgbClr val="FF0000"/>
                </a:solidFill>
              </a:rPr>
              <a:t>PS</a:t>
            </a:r>
            <a:r>
              <a:rPr lang="en-US" altLang="ko-KR" sz="1800" dirty="0"/>
              <a:t>)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</a:rPr>
              <a:t>직접비에 대한 경비 부과 비율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 err="1">
                <a:solidFill>
                  <a:srgbClr val="0000FF"/>
                </a:solidFill>
              </a:rPr>
              <a:t>경비비율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ko-KR" altLang="en-US" sz="1400" dirty="0"/>
              <a:t> </a:t>
            </a:r>
            <a:r>
              <a:rPr lang="en-US" altLang="ko-KR" sz="1400" dirty="0"/>
              <a:t>= </a:t>
            </a:r>
            <a:r>
              <a:rPr lang="ko-KR" altLang="en-US" sz="1400" dirty="0">
                <a:solidFill>
                  <a:srgbClr val="FF0000"/>
                </a:solidFill>
              </a:rPr>
              <a:t>총비용 중 경비 비중</a:t>
            </a:r>
            <a:r>
              <a:rPr lang="ko-KR" altLang="en-US" sz="1400" dirty="0"/>
              <a:t> </a:t>
            </a:r>
            <a:r>
              <a:rPr lang="en-US" altLang="ko-KR" sz="1400" dirty="0"/>
              <a:t>/ (100% - </a:t>
            </a:r>
            <a:r>
              <a:rPr lang="ko-KR" altLang="en-US" sz="1400" dirty="0">
                <a:solidFill>
                  <a:srgbClr val="FF0000"/>
                </a:solidFill>
              </a:rPr>
              <a:t>총비용 중 경비 비중</a:t>
            </a:r>
            <a:r>
              <a:rPr lang="en-US" altLang="ko-KR" sz="1400" dirty="0"/>
              <a:t>)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PC</a:t>
            </a:r>
            <a:r>
              <a:rPr lang="en-US" altLang="ko-KR" sz="1800" dirty="0"/>
              <a:t> = percentage applied to the project’s total direct cost for the coming year </a:t>
            </a:r>
            <a:r>
              <a:rPr lang="en-US" altLang="ko-KR" sz="1300" b="1" dirty="0">
                <a:solidFill>
                  <a:srgbClr val="FF0000"/>
                </a:solidFill>
              </a:rPr>
              <a:t>(</a:t>
            </a:r>
            <a:r>
              <a:rPr lang="ko-KR" altLang="en-US" sz="1300" b="1" dirty="0">
                <a:solidFill>
                  <a:srgbClr val="FF0000"/>
                </a:solidFill>
              </a:rPr>
              <a:t>경비</a:t>
            </a:r>
            <a:r>
              <a:rPr lang="en-US" altLang="ko-KR" sz="1300" b="1" dirty="0">
                <a:solidFill>
                  <a:srgbClr val="FF0000"/>
                </a:solidFill>
              </a:rPr>
              <a:t>/</a:t>
            </a:r>
            <a:r>
              <a:rPr lang="ko-KR" altLang="en-US" sz="1300" b="1" dirty="0">
                <a:solidFill>
                  <a:srgbClr val="FF0000"/>
                </a:solidFill>
              </a:rPr>
              <a:t>직접비</a:t>
            </a:r>
            <a:r>
              <a:rPr lang="en-US" altLang="ko-KR" sz="1300" b="1" dirty="0">
                <a:solidFill>
                  <a:srgbClr val="FF0000"/>
                </a:solidFill>
              </a:rPr>
              <a:t>)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PS</a:t>
            </a:r>
            <a:r>
              <a:rPr lang="en-US" altLang="ko-KR" sz="1800" dirty="0"/>
              <a:t> = percentage of total volume in the reference year incurred as G &amp; A expense </a:t>
            </a:r>
            <a:r>
              <a:rPr lang="en-US" altLang="ko-KR" sz="1300" b="1" dirty="0">
                <a:solidFill>
                  <a:srgbClr val="FF0000"/>
                </a:solidFill>
              </a:rPr>
              <a:t>(</a:t>
            </a:r>
            <a:r>
              <a:rPr lang="ko-KR" altLang="en-US" sz="1300" b="1" dirty="0">
                <a:solidFill>
                  <a:srgbClr val="FF0000"/>
                </a:solidFill>
              </a:rPr>
              <a:t>경비</a:t>
            </a:r>
            <a:r>
              <a:rPr lang="en-US" altLang="ko-KR" sz="1300" b="1" dirty="0">
                <a:solidFill>
                  <a:srgbClr val="FF0000"/>
                </a:solidFill>
              </a:rPr>
              <a:t>/</a:t>
            </a:r>
            <a:r>
              <a:rPr lang="ko-KR" altLang="en-US" sz="1300" b="1" dirty="0">
                <a:solidFill>
                  <a:srgbClr val="FF0000"/>
                </a:solidFill>
              </a:rPr>
              <a:t>총비용</a:t>
            </a:r>
            <a:r>
              <a:rPr lang="en-US" altLang="ko-KR" sz="1300" b="1" dirty="0">
                <a:solidFill>
                  <a:srgbClr val="FF0000"/>
                </a:solidFill>
              </a:rPr>
              <a:t>)</a:t>
            </a:r>
            <a:endParaRPr lang="en-US" altLang="ko-KR" sz="1800" b="1" dirty="0">
              <a:solidFill>
                <a:srgbClr val="FF0000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경비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간접비</a:t>
            </a:r>
            <a:r>
              <a:rPr lang="en-US" altLang="ko-KR" sz="1400" dirty="0">
                <a:solidFill>
                  <a:srgbClr val="0000FF"/>
                </a:solidFill>
              </a:rPr>
              <a:t>) : 800,000, </a:t>
            </a:r>
            <a:r>
              <a:rPr lang="ko-KR" altLang="en-US" sz="1400" dirty="0" err="1">
                <a:solidFill>
                  <a:srgbClr val="0000FF"/>
                </a:solidFill>
              </a:rPr>
              <a:t>총물량</a:t>
            </a:r>
            <a:r>
              <a:rPr lang="en-US" altLang="ko-KR" sz="1400" dirty="0">
                <a:solidFill>
                  <a:srgbClr val="0000FF"/>
                </a:solidFill>
              </a:rPr>
              <a:t>: 4,000,000, </a:t>
            </a:r>
            <a:r>
              <a:rPr lang="ko-KR" altLang="en-US" sz="1400" dirty="0">
                <a:solidFill>
                  <a:srgbClr val="0000FF"/>
                </a:solidFill>
              </a:rPr>
              <a:t>직접비</a:t>
            </a:r>
            <a:r>
              <a:rPr lang="en-US" altLang="ko-KR" sz="1400" dirty="0">
                <a:solidFill>
                  <a:srgbClr val="0000FF"/>
                </a:solidFill>
              </a:rPr>
              <a:t>: 3,200,000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0000FF"/>
                </a:solidFill>
              </a:rPr>
              <a:t>경비비율</a:t>
            </a:r>
            <a:r>
              <a:rPr lang="en-US" altLang="ko-KR" sz="1400" dirty="0">
                <a:solidFill>
                  <a:srgbClr val="0000FF"/>
                </a:solidFill>
              </a:rPr>
              <a:t>(PC) = 800,000 / 3,200,000 = 25% 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경비비율은 직접비에 대한 경비의 비율 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분모가 직접비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총비용 중 경비 비중</a:t>
            </a:r>
            <a:r>
              <a:rPr lang="en-US" altLang="ko-KR" sz="1400" dirty="0">
                <a:solidFill>
                  <a:srgbClr val="0000FF"/>
                </a:solidFill>
              </a:rPr>
              <a:t>(PS) = 800,000 / 4,000,000 = </a:t>
            </a:r>
            <a:r>
              <a:rPr lang="en-US" altLang="ko-KR" sz="1400" dirty="0">
                <a:solidFill>
                  <a:srgbClr val="FF0000"/>
                </a:solidFill>
              </a:rPr>
              <a:t>20% : PS</a:t>
            </a:r>
            <a:r>
              <a:rPr lang="ko-KR" altLang="en-US" sz="1200" b="1" dirty="0">
                <a:solidFill>
                  <a:srgbClr val="FF0000"/>
                </a:solidFill>
              </a:rPr>
              <a:t>가</a:t>
            </a:r>
            <a:r>
              <a:rPr lang="en-US" altLang="ko-KR" sz="1200" b="1" dirty="0">
                <a:solidFill>
                  <a:srgbClr val="FF0000"/>
                </a:solidFill>
              </a:rPr>
              <a:t> </a:t>
            </a:r>
            <a:r>
              <a:rPr lang="ko-KR" altLang="en-US" sz="1200" b="1" dirty="0">
                <a:solidFill>
                  <a:srgbClr val="FF0000"/>
                </a:solidFill>
              </a:rPr>
              <a:t>주어져 있는 경우</a:t>
            </a:r>
            <a:endParaRPr lang="en-US" altLang="ko-KR" sz="1200" b="1" dirty="0">
              <a:solidFill>
                <a:srgbClr val="FF0000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직접비에 대한 경비 부과 비율</a:t>
            </a:r>
            <a:r>
              <a:rPr lang="en-US" altLang="ko-KR" sz="1400" dirty="0">
                <a:solidFill>
                  <a:srgbClr val="0000FF"/>
                </a:solidFill>
              </a:rPr>
              <a:t>, PC = 20% / (100% -20%) = 25%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직접비</a:t>
            </a:r>
            <a:r>
              <a:rPr lang="en-US" altLang="ko-KR" sz="1400" dirty="0">
                <a:solidFill>
                  <a:srgbClr val="0000FF"/>
                </a:solidFill>
              </a:rPr>
              <a:t>: $1,000,000, </a:t>
            </a:r>
            <a:r>
              <a:rPr lang="ko-KR" altLang="en-US" sz="1400" dirty="0">
                <a:solidFill>
                  <a:srgbClr val="0000FF"/>
                </a:solidFill>
              </a:rPr>
              <a:t>경비</a:t>
            </a:r>
            <a:r>
              <a:rPr lang="en-US" altLang="ko-KR" sz="1400" dirty="0">
                <a:solidFill>
                  <a:srgbClr val="0000FF"/>
                </a:solidFill>
              </a:rPr>
              <a:t>(25%): $250,000, </a:t>
            </a:r>
            <a:r>
              <a:rPr lang="ko-KR" altLang="en-US" sz="1400" dirty="0">
                <a:solidFill>
                  <a:srgbClr val="0000FF"/>
                </a:solidFill>
              </a:rPr>
              <a:t>이익률</a:t>
            </a:r>
            <a:r>
              <a:rPr lang="en-US" altLang="ko-KR" sz="1400" dirty="0">
                <a:solidFill>
                  <a:srgbClr val="0000FF"/>
                </a:solidFill>
              </a:rPr>
              <a:t>: 10%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0000FF"/>
                </a:solidFill>
              </a:rPr>
              <a:t>총입찰액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= $1,000,000 + $250,000 + ($1,000,000 + $250,000) 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 0.1 = $1,375,000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3118170" y="4795666"/>
            <a:ext cx="2282711" cy="42759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3909B696-DB41-49ED-BAAD-F030BEF2A72F}"/>
              </a:ext>
            </a:extLst>
          </p:cNvPr>
          <p:cNvCxnSpPr/>
          <p:nvPr/>
        </p:nvCxnSpPr>
        <p:spPr>
          <a:xfrm>
            <a:off x="4807744" y="4486275"/>
            <a:ext cx="121444" cy="207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27C81DD-9654-4875-AC89-23E738446298}"/>
              </a:ext>
            </a:extLst>
          </p:cNvPr>
          <p:cNvCxnSpPr/>
          <p:nvPr/>
        </p:nvCxnSpPr>
        <p:spPr>
          <a:xfrm flipH="1">
            <a:off x="3879056" y="4486275"/>
            <a:ext cx="871538" cy="157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384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910879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18.12 Considerations in Establishing Fixed Overhead (2/2)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27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690690"/>
            <a:ext cx="9163050" cy="437197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719590" y="3351844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-25%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719590" y="3642437"/>
            <a:ext cx="553357" cy="313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-15%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719590" y="4170328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-25%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719590" y="4460921"/>
            <a:ext cx="553357" cy="313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-15%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719590" y="4991371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-25%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719590" y="5281964"/>
            <a:ext cx="553357" cy="313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-15%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오른쪽 중괄호 15"/>
          <p:cNvSpPr/>
          <p:nvPr/>
        </p:nvSpPr>
        <p:spPr>
          <a:xfrm>
            <a:off x="6656576" y="3429000"/>
            <a:ext cx="147072" cy="2345148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828333" y="4439741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20%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327189" y="1860773"/>
            <a:ext cx="493170" cy="217409"/>
          </a:xfrm>
          <a:prstGeom prst="roundRect">
            <a:avLst>
              <a:gd name="adj" fmla="val 280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8456433" y="2129334"/>
            <a:ext cx="493170" cy="217409"/>
          </a:xfrm>
          <a:prstGeom prst="roundRect">
            <a:avLst>
              <a:gd name="adj" fmla="val 280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2670131" y="6032673"/>
            <a:ext cx="4565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Comparison of Fixed Overhead Rate Structures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5346075" y="2983820"/>
            <a:ext cx="1710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>
                <a:solidFill>
                  <a:srgbClr val="FF0000"/>
                </a:solidFill>
              </a:rPr>
              <a:t>경비 추정</a:t>
            </a:r>
            <a:r>
              <a:rPr lang="en-US" altLang="ko-KR" sz="1400" b="1" dirty="0">
                <a:solidFill>
                  <a:srgbClr val="FF0000"/>
                </a:solidFill>
              </a:rPr>
              <a:t> </a:t>
            </a:r>
            <a:r>
              <a:rPr lang="ko-KR" altLang="en-US" sz="1400" b="1" dirty="0">
                <a:solidFill>
                  <a:srgbClr val="FF0000"/>
                </a:solidFill>
              </a:rPr>
              <a:t>방법 </a:t>
            </a:r>
            <a:r>
              <a:rPr lang="en-US" altLang="ko-KR" sz="1400" b="1" dirty="0">
                <a:solidFill>
                  <a:srgbClr val="FF0000"/>
                </a:solidFill>
              </a:rPr>
              <a:t>I</a:t>
            </a:r>
          </a:p>
          <a:p>
            <a:pPr algn="ctr"/>
            <a:r>
              <a:rPr lang="ko-KR" altLang="en-US" sz="1000" b="1" dirty="0">
                <a:solidFill>
                  <a:srgbClr val="0000FF"/>
                </a:solidFill>
              </a:rPr>
              <a:t>모든 항목에 동일 비율 적용</a:t>
            </a:r>
            <a:endParaRPr lang="ko-KR" altLang="en-US" sz="1100" dirty="0">
              <a:solidFill>
                <a:srgbClr val="0000FF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488651" y="2983820"/>
            <a:ext cx="1553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>
                <a:solidFill>
                  <a:srgbClr val="FF0000"/>
                </a:solidFill>
              </a:rPr>
              <a:t>경비 추정</a:t>
            </a:r>
            <a:r>
              <a:rPr lang="en-US" altLang="ko-KR" sz="1400" b="1" dirty="0">
                <a:solidFill>
                  <a:srgbClr val="FF0000"/>
                </a:solidFill>
              </a:rPr>
              <a:t> </a:t>
            </a:r>
            <a:r>
              <a:rPr lang="ko-KR" altLang="en-US" sz="1400" b="1" dirty="0">
                <a:solidFill>
                  <a:srgbClr val="FF0000"/>
                </a:solidFill>
              </a:rPr>
              <a:t>방법 </a:t>
            </a:r>
            <a:r>
              <a:rPr lang="en-US" altLang="ko-KR" sz="1400" b="1" dirty="0">
                <a:solidFill>
                  <a:srgbClr val="FF0000"/>
                </a:solidFill>
              </a:rPr>
              <a:t>II</a:t>
            </a:r>
          </a:p>
          <a:p>
            <a:pPr lvl="0" algn="ctr"/>
            <a:r>
              <a:rPr lang="ko-KR" altLang="en-US" sz="1000" b="1" dirty="0">
                <a:solidFill>
                  <a:srgbClr val="0000FF"/>
                </a:solidFill>
              </a:rPr>
              <a:t>항목마다 다른 비율 적용</a:t>
            </a:r>
            <a:endParaRPr lang="ko-KR" altLang="en-US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1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18.1 Cost Control as a Management Tool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early detection</a:t>
            </a:r>
            <a:r>
              <a:rPr lang="en-US" altLang="ko-KR" sz="1800" dirty="0"/>
              <a:t> of actual or potential </a:t>
            </a:r>
            <a:r>
              <a:rPr lang="en-US" altLang="ko-KR" sz="1800" dirty="0">
                <a:solidFill>
                  <a:srgbClr val="FF0000"/>
                </a:solidFill>
              </a:rPr>
              <a:t>cost overruns</a:t>
            </a:r>
            <a:r>
              <a:rPr lang="en-US" altLang="ko-KR" sz="1800" dirty="0"/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 err="1">
                <a:solidFill>
                  <a:srgbClr val="0000FF"/>
                </a:solidFill>
              </a:rPr>
              <a:t>비용초과</a:t>
            </a:r>
            <a:r>
              <a:rPr lang="en-US" altLang="ko-KR" sz="1400" dirty="0">
                <a:solidFill>
                  <a:srgbClr val="0000FF"/>
                </a:solidFill>
              </a:rPr>
              <a:t>) </a:t>
            </a:r>
            <a:r>
              <a:rPr lang="en-US" altLang="ko-KR" sz="1800" dirty="0"/>
              <a:t>in field construction activities is vital to management.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관리의 핵심은 자금이 모자라는 상황을 조기에 파악하는 것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Cost</a:t>
            </a:r>
            <a:r>
              <a:rPr lang="ko-KR" altLang="en-US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control</a:t>
            </a:r>
            <a:r>
              <a:rPr lang="en-US" altLang="ko-KR" sz="1800" dirty="0"/>
              <a:t> </a:t>
            </a:r>
            <a:r>
              <a:rPr lang="en-US" altLang="ko-KR" sz="1800" dirty="0">
                <a:solidFill>
                  <a:srgbClr val="0000FF"/>
                </a:solidFill>
              </a:rPr>
              <a:t>eliminates such overruns</a:t>
            </a:r>
            <a:r>
              <a:rPr lang="en-US" altLang="ko-KR" sz="1800" dirty="0"/>
              <a:t> or </a:t>
            </a:r>
            <a:r>
              <a:rPr lang="en-US" altLang="ko-KR" sz="1800" dirty="0">
                <a:solidFill>
                  <a:srgbClr val="0000FF"/>
                </a:solidFill>
              </a:rPr>
              <a:t>minimizes their impact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원가관리는 비용초과를 예방하거나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비용초과가 발생하는 경우 그 영향을 최소화 함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원가관리 자료는 미래 견적을 위한 기초자료로 활용될 수 있음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endParaRPr lang="en-US" altLang="ko-KR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18.2 Project Cost Control Systems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1150" y="6104894"/>
            <a:ext cx="344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18.1 Steps in cost control </a:t>
            </a:r>
          </a:p>
        </p:txBody>
      </p:sp>
      <p:pic>
        <p:nvPicPr>
          <p:cNvPr id="5" name="Picture 2" descr="C:\Users\SOO\Desktop\CM\그림\c18\c18\c18f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83" y="1492555"/>
            <a:ext cx="5014042" cy="442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221124" y="2794059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계획</a:t>
            </a:r>
            <a:endParaRPr lang="ko-KR" altLang="en-US" sz="1000" b="1" dirty="0"/>
          </a:p>
        </p:txBody>
      </p:sp>
      <p:sp>
        <p:nvSpPr>
          <p:cNvPr id="7" name="직사각형 6"/>
          <p:cNvSpPr/>
          <p:nvPr/>
        </p:nvSpPr>
        <p:spPr>
          <a:xfrm>
            <a:off x="5578870" y="4318059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실적</a:t>
            </a:r>
          </a:p>
        </p:txBody>
      </p:sp>
      <p:cxnSp>
        <p:nvCxnSpPr>
          <p:cNvPr id="9" name="직선 연결선 8"/>
          <p:cNvCxnSpPr>
            <a:stCxn id="3" idx="2"/>
            <a:endCxn id="7" idx="0"/>
          </p:cNvCxnSpPr>
          <p:nvPr/>
        </p:nvCxnSpPr>
        <p:spPr>
          <a:xfrm>
            <a:off x="4441697" y="3040280"/>
            <a:ext cx="1357746" cy="1277779"/>
          </a:xfrm>
          <a:prstGeom prst="line">
            <a:avLst/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4447092" y="3925254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  <a:sym typeface="Wingdings" panose="05000000000000000000" pitchFamily="2" charset="2"/>
              </a:rPr>
              <a:t>계획 대비 실적</a:t>
            </a:r>
            <a:endParaRPr lang="ko-KR" altLang="en-US" sz="1000" b="1" dirty="0"/>
          </a:p>
        </p:txBody>
      </p:sp>
      <p:sp>
        <p:nvSpPr>
          <p:cNvPr id="11" name="직사각형 10"/>
          <p:cNvSpPr/>
          <p:nvPr/>
        </p:nvSpPr>
        <p:spPr>
          <a:xfrm>
            <a:off x="5017761" y="1436977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원가 계정 정의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017761" y="1600490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FF0000"/>
                </a:solidFill>
                <a:sym typeface="Wingdings" panose="05000000000000000000" pitchFamily="2" charset="2"/>
              </a:rPr>
              <a:t>원가 </a:t>
            </a:r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계획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017761" y="1754471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원가 자료 수집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17761" y="1916263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원가 보고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17761" y="2080847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원가 조정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323200" y="5921362"/>
            <a:ext cx="17107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  <a:sym typeface="Wingdings" panose="05000000000000000000" pitchFamily="2" charset="2"/>
              </a:rPr>
              <a:t>미래 사용을 위해 자료 보관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70323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18.3 Cost Accounts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4098" name="Picture 2" descr="C:\Users\SOO\Desktop\CM\그림\c18\c18\c18f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18" y="71213"/>
            <a:ext cx="4253345" cy="666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6"/>
          <p:cNvSpPr txBox="1">
            <a:spLocks/>
          </p:cNvSpPr>
          <p:nvPr/>
        </p:nvSpPr>
        <p:spPr>
          <a:xfrm>
            <a:off x="681039" y="1825625"/>
            <a:ext cx="37731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first step </a:t>
            </a:r>
            <a:r>
              <a:rPr lang="en-US" altLang="ko-KR" sz="1800" dirty="0"/>
              <a:t>in establishing a cost control system for a construction job is the </a:t>
            </a:r>
            <a:r>
              <a:rPr lang="en-US" altLang="ko-KR" sz="1800" dirty="0">
                <a:solidFill>
                  <a:srgbClr val="FF0000"/>
                </a:solidFill>
              </a:rPr>
              <a:t>definition of project-level cost centers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첫 단계는 비용센터 정의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Cost</a:t>
            </a:r>
            <a:r>
              <a:rPr lang="ko-KR" altLang="en-US" sz="1800" dirty="0"/>
              <a:t> </a:t>
            </a:r>
            <a:r>
              <a:rPr lang="en-US" altLang="ko-KR" sz="1800" dirty="0"/>
              <a:t>center </a:t>
            </a:r>
            <a:r>
              <a:rPr lang="en-US" altLang="ko-KR" sz="1800" dirty="0">
                <a:sym typeface="Wingdings" panose="05000000000000000000" pitchFamily="2" charset="2"/>
              </a:rPr>
              <a:t>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Cost </a:t>
            </a:r>
            <a:r>
              <a:rPr lang="en-US" altLang="ko-KR" sz="1800" dirty="0">
                <a:solidFill>
                  <a:srgbClr val="FF0000"/>
                </a:solidFill>
              </a:rPr>
              <a:t>account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비용 계정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Cost</a:t>
            </a:r>
            <a:r>
              <a:rPr lang="ko-KR" altLang="en-US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account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Cost </a:t>
            </a:r>
            <a:r>
              <a:rPr lang="en-US" altLang="ko-KR" sz="1800" dirty="0">
                <a:solidFill>
                  <a:srgbClr val="0000FF"/>
                </a:solidFill>
              </a:rPr>
              <a:t>code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비용 코드</a:t>
            </a:r>
            <a:r>
              <a:rPr lang="en-US" altLang="ko-KR" sz="1800" dirty="0"/>
              <a:t> 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800" dirty="0"/>
          </a:p>
        </p:txBody>
      </p:sp>
      <p:sp>
        <p:nvSpPr>
          <p:cNvPr id="8" name="직사각형 7"/>
          <p:cNvSpPr/>
          <p:nvPr/>
        </p:nvSpPr>
        <p:spPr>
          <a:xfrm>
            <a:off x="7786256" y="215253"/>
            <a:ext cx="11528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b="1" dirty="0">
                <a:solidFill>
                  <a:srgbClr val="0000FF"/>
                </a:solidFill>
                <a:sym typeface="Wingdings" panose="05000000000000000000" pitchFamily="2" charset="2"/>
              </a:rPr>
              <a:t>거래내역을</a:t>
            </a:r>
            <a:r>
              <a:rPr lang="en-US" altLang="ko-KR" sz="8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800" b="1" dirty="0">
                <a:solidFill>
                  <a:srgbClr val="0000FF"/>
                </a:solidFill>
                <a:sym typeface="Wingdings" panose="05000000000000000000" pitchFamily="2" charset="2"/>
              </a:rPr>
              <a:t>적은 원장</a:t>
            </a:r>
            <a:endParaRPr lang="ko-KR" altLang="en-US" sz="800" b="1" dirty="0">
              <a:solidFill>
                <a:srgbClr val="0000FF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721919" y="597736"/>
            <a:ext cx="7152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Cost </a:t>
            </a:r>
            <a:r>
              <a:rPr lang="en-US" altLang="ko-KR" sz="1000" b="1" dirty="0">
                <a:solidFill>
                  <a:srgbClr val="0000FF"/>
                </a:solidFill>
              </a:rPr>
              <a:t>Code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443561" y="351305"/>
            <a:ext cx="8547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직접비 계정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513921" y="351305"/>
            <a:ext cx="8547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간접비 계정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619433" y="597736"/>
            <a:ext cx="7152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Cost </a:t>
            </a:r>
            <a:r>
              <a:rPr lang="en-US" altLang="ko-KR" sz="1000" b="1" dirty="0">
                <a:solidFill>
                  <a:srgbClr val="0000FF"/>
                </a:solidFill>
              </a:rPr>
              <a:t>Code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AA0DE89-3D97-448C-B9B3-CD5D34DED0C7}"/>
              </a:ext>
            </a:extLst>
          </p:cNvPr>
          <p:cNvSpPr/>
          <p:nvPr/>
        </p:nvSpPr>
        <p:spPr>
          <a:xfrm>
            <a:off x="5502442" y="569495"/>
            <a:ext cx="1042737" cy="22458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E9C9992-EFC2-4234-A5BF-C7D82DC50B92}"/>
              </a:ext>
            </a:extLst>
          </p:cNvPr>
          <p:cNvSpPr/>
          <p:nvPr/>
        </p:nvSpPr>
        <p:spPr>
          <a:xfrm>
            <a:off x="7589168" y="569495"/>
            <a:ext cx="1217947" cy="22458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AA72409-F149-4D1D-9E5B-7FA34E78310F}"/>
              </a:ext>
            </a:extLst>
          </p:cNvPr>
          <p:cNvCxnSpPr/>
          <p:nvPr/>
        </p:nvCxnSpPr>
        <p:spPr>
          <a:xfrm>
            <a:off x="6994358" y="248653"/>
            <a:ext cx="1026695" cy="0"/>
          </a:xfrm>
          <a:prstGeom prst="lin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80307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18.4 Cost Coding Systems (1/3)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6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건설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특성에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따라 다양한 코드체계 존재</a:t>
            </a:r>
            <a:r>
              <a:rPr lang="en-US" altLang="ko-KR" sz="1400" dirty="0">
                <a:solidFill>
                  <a:srgbClr val="0000FF"/>
                </a:solidFill>
              </a:rPr>
              <a:t>. 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빌딩 건설 </a:t>
            </a:r>
            <a:r>
              <a:rPr lang="en-US" altLang="ko-KR" sz="1800" dirty="0">
                <a:solidFill>
                  <a:prstClr val="black"/>
                </a:solidFill>
              </a:rPr>
              <a:t>: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en-US" altLang="ko-KR" sz="1800" dirty="0" err="1">
                <a:solidFill>
                  <a:srgbClr val="FF0000"/>
                </a:solidFill>
              </a:rPr>
              <a:t>MasterFormat</a:t>
            </a:r>
            <a:r>
              <a:rPr lang="en-US" altLang="ko-KR" sz="1800" dirty="0">
                <a:solidFill>
                  <a:srgbClr val="FF0000"/>
                </a:solidFill>
              </a:rPr>
              <a:t> (MF) Uniform Construction Index (UCI)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도로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건설</a:t>
            </a:r>
            <a:r>
              <a:rPr lang="ko-KR" altLang="en-US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/>
              <a:t>: </a:t>
            </a:r>
            <a:r>
              <a:rPr lang="en-US" altLang="ko-KR" sz="1800" dirty="0">
                <a:solidFill>
                  <a:srgbClr val="FF0000"/>
                </a:solidFill>
              </a:rPr>
              <a:t>American Road Builder (ARB)</a:t>
            </a:r>
          </a:p>
        </p:txBody>
      </p:sp>
    </p:spTree>
    <p:extLst>
      <p:ext uri="{BB962C8B-B14F-4D97-AF65-F5344CB8AC3E}">
        <p14:creationId xmlns:p14="http://schemas.microsoft.com/office/powerpoint/2010/main" val="253457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304583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18.4 Cost Coding Systems (2/3)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450" y="187036"/>
            <a:ext cx="5062088" cy="653444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78427" y="4521167"/>
            <a:ext cx="314844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TABLE 18.1 Major Divisions in </a:t>
            </a:r>
            <a:r>
              <a:rPr lang="en-US" altLang="ko-KR" dirty="0">
                <a:solidFill>
                  <a:srgbClr val="0000FF"/>
                </a:solidFill>
              </a:rPr>
              <a:t>CSI</a:t>
            </a:r>
            <a:r>
              <a:rPr lang="en-US" altLang="ko-KR" dirty="0"/>
              <a:t>’s </a:t>
            </a:r>
            <a:r>
              <a:rPr lang="en-US" altLang="ko-KR" dirty="0" err="1">
                <a:solidFill>
                  <a:srgbClr val="0000FF"/>
                </a:solidFill>
              </a:rPr>
              <a:t>MasterFormat</a:t>
            </a:r>
            <a:r>
              <a:rPr lang="en-US" altLang="ko-KR" dirty="0">
                <a:solidFill>
                  <a:srgbClr val="0000FF"/>
                </a:solidFill>
              </a:rPr>
              <a:t> Uniform Construction Index</a:t>
            </a:r>
            <a:r>
              <a:rPr lang="en-US" altLang="ko-KR" dirty="0"/>
              <a:t> 2014</a:t>
            </a:r>
          </a:p>
          <a:p>
            <a:r>
              <a:rPr lang="en-US" altLang="ko-KR" dirty="0"/>
              <a:t>Revision</a:t>
            </a:r>
            <a:r>
              <a:rPr lang="en-US" altLang="ko-KR" sz="1400" b="1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건축에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특화된 코드 체계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0000FF"/>
                </a:solidFill>
              </a:rPr>
              <a:t>Construction Specifications Institute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216765" y="861772"/>
            <a:ext cx="115122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4216765" y="1315683"/>
            <a:ext cx="49338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4216765" y="1170958"/>
            <a:ext cx="101965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C927B2A-19CD-46DF-BA28-21D19AFE07D6}"/>
              </a:ext>
            </a:extLst>
          </p:cNvPr>
          <p:cNvSpPr txBox="1"/>
          <p:nvPr/>
        </p:nvSpPr>
        <p:spPr>
          <a:xfrm>
            <a:off x="5189626" y="962528"/>
            <a:ext cx="8162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rgbClr val="FF0000"/>
                </a:solidFill>
              </a:rPr>
              <a:t>(Site Work)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8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390632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18.4 Cost Coding Systems (3/3)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354" y="160532"/>
            <a:ext cx="4105621" cy="656094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731520" y="5688113"/>
            <a:ext cx="412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Figure 18.3 Detailed codes for classification within</a:t>
            </a:r>
          </a:p>
          <a:p>
            <a:pPr algn="ctr"/>
            <a:r>
              <a:rPr lang="en-US" altLang="ko-KR" dirty="0">
                <a:solidFill>
                  <a:srgbClr val="FF0000"/>
                </a:solidFill>
              </a:rPr>
              <a:t>Uniform Construction Index (UCI)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5335098" y="651263"/>
            <a:ext cx="10130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565341" y="2670838"/>
            <a:ext cx="57890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7729639" y="2920818"/>
            <a:ext cx="50653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67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18.5 Project Cost Code Structure (1/2)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 err="1">
                <a:solidFill>
                  <a:srgbClr val="FF0000"/>
                </a:solidFill>
              </a:rPr>
              <a:t>MasterFormat</a:t>
            </a:r>
            <a:r>
              <a:rPr lang="en-US" altLang="ko-KR" sz="1800" dirty="0"/>
              <a:t> code as used by the R. S. Means Building Construction Cost Data identifies </a:t>
            </a:r>
            <a:r>
              <a:rPr lang="en-US" altLang="ko-KR" sz="1800" dirty="0">
                <a:solidFill>
                  <a:srgbClr val="FF0000"/>
                </a:solidFill>
              </a:rPr>
              <a:t>four levels of detail</a:t>
            </a:r>
            <a:r>
              <a:rPr lang="en-US" altLang="ko-KR" sz="1800" dirty="0"/>
              <a:t>. </a:t>
            </a:r>
            <a:r>
              <a:rPr lang="en-US" altLang="ko-KR" sz="1800" dirty="0" err="1">
                <a:solidFill>
                  <a:srgbClr val="0000FF"/>
                </a:solidFill>
              </a:rPr>
              <a:t>MasterFormat</a:t>
            </a:r>
            <a:r>
              <a:rPr lang="en-US" altLang="ko-KR" sz="1800" dirty="0">
                <a:solidFill>
                  <a:srgbClr val="0000FF"/>
                </a:solidFill>
              </a:rPr>
              <a:t> 4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계층으로 세분화 가능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Level 1</a:t>
            </a:r>
            <a:r>
              <a:rPr lang="en-US" altLang="ko-KR" sz="1800" dirty="0"/>
              <a:t>: 03 concrete items, </a:t>
            </a:r>
            <a:r>
              <a:rPr lang="en-US" altLang="ko-KR" sz="1800" dirty="0">
                <a:solidFill>
                  <a:srgbClr val="FF0000"/>
                </a:solidFill>
              </a:rPr>
              <a:t>Level 2</a:t>
            </a:r>
            <a:r>
              <a:rPr lang="en-US" altLang="ko-KR" sz="1800" dirty="0"/>
              <a:t>: 03 11 concrete forming, </a:t>
            </a:r>
            <a:r>
              <a:rPr lang="en-US" altLang="ko-KR" sz="1800" dirty="0">
                <a:solidFill>
                  <a:srgbClr val="FF0000"/>
                </a:solidFill>
              </a:rPr>
              <a:t>Level 3</a:t>
            </a:r>
            <a:r>
              <a:rPr lang="en-US" altLang="ko-KR" sz="1800" dirty="0"/>
              <a:t>: 03 11 13 structural cast-in-place concrete forming, </a:t>
            </a:r>
            <a:r>
              <a:rPr lang="en-US" altLang="ko-KR" sz="1800" dirty="0">
                <a:solidFill>
                  <a:srgbClr val="FF0000"/>
                </a:solidFill>
              </a:rPr>
              <a:t>Level 4</a:t>
            </a:r>
            <a:r>
              <a:rPr lang="en-US" altLang="ko-KR" sz="1800" dirty="0"/>
              <a:t>: 03 11 13.25 forms in place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579384" y="6359526"/>
            <a:ext cx="6747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18.4 </a:t>
            </a:r>
            <a:r>
              <a:rPr lang="en-US" altLang="ko-KR" dirty="0">
                <a:solidFill>
                  <a:srgbClr val="FF0000"/>
                </a:solidFill>
              </a:rPr>
              <a:t>UCI </a:t>
            </a:r>
            <a:r>
              <a:rPr lang="en-US" altLang="ko-KR" dirty="0"/>
              <a:t>cost (line item) structure in the </a:t>
            </a:r>
            <a:r>
              <a:rPr lang="en-US" altLang="ko-KR" dirty="0" err="1">
                <a:solidFill>
                  <a:srgbClr val="FF0000"/>
                </a:solidFill>
              </a:rPr>
              <a:t>MasterFormat</a:t>
            </a:r>
            <a:r>
              <a:rPr lang="en-US" altLang="ko-KR" dirty="0"/>
              <a:t> code  </a:t>
            </a:r>
          </a:p>
        </p:txBody>
      </p:sp>
      <p:pic>
        <p:nvPicPr>
          <p:cNvPr id="9" name="Picture 2" descr="C:\Users\SOO\Desktop\CM\그림\c18\c18\c18f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72" y="3334404"/>
            <a:ext cx="5633565" cy="284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765337" y="5046528"/>
            <a:ext cx="2984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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063817" y="5046528"/>
            <a:ext cx="2984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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315081" y="5046528"/>
            <a:ext cx="2984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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466857" y="5046528"/>
            <a:ext cx="2984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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613561" y="5046528"/>
            <a:ext cx="2984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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85472" y="5014618"/>
            <a:ext cx="4690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Structural cast in place concrete forms made of plywood and  used once for </a:t>
            </a:r>
            <a:r>
              <a:rPr lang="en-US" altLang="ko-KR" sz="1400" dirty="0">
                <a:solidFill>
                  <a:srgbClr val="FF0000"/>
                </a:solidFill>
              </a:rPr>
              <a:t>job-built 8" × 8" columns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ko-KR" sz="1400" dirty="0">
                <a:solidFill>
                  <a:srgbClr val="FF0000"/>
                </a:solidFill>
              </a:rPr>
              <a:t>L5. </a:t>
            </a:r>
            <a:r>
              <a:rPr lang="ko-KR" altLang="en-US" sz="1200" dirty="0">
                <a:solidFill>
                  <a:srgbClr val="FF0000"/>
                </a:solidFill>
              </a:rPr>
              <a:t>현장 거푸집 종류</a:t>
            </a:r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4825218" y="5162843"/>
            <a:ext cx="309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973962" y="3014070"/>
            <a:ext cx="46142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L1. </a:t>
            </a:r>
            <a:r>
              <a:rPr lang="ko-KR" altLang="en-US" sz="1000" b="1" dirty="0">
                <a:solidFill>
                  <a:srgbClr val="FF0000"/>
                </a:solidFill>
              </a:rPr>
              <a:t>콘크리트</a:t>
            </a:r>
            <a:r>
              <a:rPr lang="en-US" altLang="ko-KR" sz="1000" b="1" dirty="0">
                <a:solidFill>
                  <a:srgbClr val="FF0000"/>
                </a:solidFill>
              </a:rPr>
              <a:t> </a:t>
            </a:r>
            <a:r>
              <a:rPr lang="ko-KR" altLang="en-US" sz="1000" b="1" dirty="0">
                <a:solidFill>
                  <a:srgbClr val="FF0000"/>
                </a:solidFill>
              </a:rPr>
              <a:t>공사 </a:t>
            </a:r>
            <a:r>
              <a:rPr lang="en-US" altLang="ko-KR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 L2. </a:t>
            </a:r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콘크리트 성형 </a:t>
            </a:r>
            <a:r>
              <a:rPr lang="en-US" altLang="ko-KR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 L3. </a:t>
            </a:r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현장 </a:t>
            </a:r>
            <a:r>
              <a:rPr lang="ko-KR" altLang="en-US" sz="1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타설</a:t>
            </a:r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 L4. </a:t>
            </a:r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현장 거푸집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7066322E-92F3-4F3A-AC1C-0B7DE033BE1A}"/>
              </a:ext>
            </a:extLst>
          </p:cNvPr>
          <p:cNvCxnSpPr/>
          <p:nvPr/>
        </p:nvCxnSpPr>
        <p:spPr>
          <a:xfrm flipH="1">
            <a:off x="3400425" y="2714625"/>
            <a:ext cx="2278856" cy="60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ED72FB4F-C2ED-45A3-84D5-5CBCF875E684}"/>
              </a:ext>
            </a:extLst>
          </p:cNvPr>
          <p:cNvCxnSpPr>
            <a:cxnSpLocks/>
          </p:cNvCxnSpPr>
          <p:nvPr/>
        </p:nvCxnSpPr>
        <p:spPr>
          <a:xfrm>
            <a:off x="4343400" y="2714625"/>
            <a:ext cx="21359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571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1309</TotalTime>
  <Words>1923</Words>
  <Application>Microsoft Office PowerPoint</Application>
  <PresentationFormat>A4 용지(210x297mm)</PresentationFormat>
  <Paragraphs>354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4" baseType="lpstr">
      <vt:lpstr>맑은 고딕</vt:lpstr>
      <vt:lpstr>Arial</vt:lpstr>
      <vt:lpstr>Calibri</vt:lpstr>
      <vt:lpstr>Calibri Light</vt:lpstr>
      <vt:lpstr>Wingdings</vt:lpstr>
      <vt:lpstr>Office 테마</vt:lpstr>
      <vt:lpstr>CHAPTER 18</vt:lpstr>
      <vt:lpstr>PowerPoint 프레젠테이션</vt:lpstr>
      <vt:lpstr>18.1 Cost Control as a Management Tool </vt:lpstr>
      <vt:lpstr>18.2 Project Cost Control Systems </vt:lpstr>
      <vt:lpstr>18.3 Cost Accounts </vt:lpstr>
      <vt:lpstr>18.4 Cost Coding Systems (1/3)</vt:lpstr>
      <vt:lpstr>18.4 Cost Coding Systems (2/3)</vt:lpstr>
      <vt:lpstr>18.4 Cost Coding Systems (3/3)</vt:lpstr>
      <vt:lpstr>18.5 Project Cost Code Structure (1/2) </vt:lpstr>
      <vt:lpstr>18.5 Project Cost Code Structure (2/2)</vt:lpstr>
      <vt:lpstr>18.6 Cost Accounts for Integrated Project Management  (1/4)</vt:lpstr>
      <vt:lpstr>18.6 Cost Accounts for Integrated Project Management (2/4)</vt:lpstr>
      <vt:lpstr>18.6 Cost Accounts for Integrated Project Management (3/4)</vt:lpstr>
      <vt:lpstr>18.6 Cost Accounts for Integrated Project Management  (4/4)</vt:lpstr>
      <vt:lpstr>18.7 Earned Value Method (1/7) 공정원가 통합 관리 방안</vt:lpstr>
      <vt:lpstr>18.7 Earned Value Method (2/7) </vt:lpstr>
      <vt:lpstr>18.7 Earned Value Method (3/7) </vt:lpstr>
      <vt:lpstr>18.7 Earned Value Method (4/7) </vt:lpstr>
      <vt:lpstr>18.7 Earned Value Method (5/7)</vt:lpstr>
      <vt:lpstr>18.7 Earned Value Method (6/7) </vt:lpstr>
      <vt:lpstr>18.7 Earned Value Method (7/7) </vt:lpstr>
      <vt:lpstr>18.8 Labor Cost Data Collection  (1/2)</vt:lpstr>
      <vt:lpstr>18.8 Labor Cost Data Collection (2/2) </vt:lpstr>
      <vt:lpstr>18.9 Charges for Indirect and Overhead Expense </vt:lpstr>
      <vt:lpstr>18.10 Project Indirect Costs </vt:lpstr>
      <vt:lpstr>18.11 Fixed Overhead </vt:lpstr>
      <vt:lpstr>18.12 Considerations in Establishing Fixed Overhead (1/2)</vt:lpstr>
      <vt:lpstr>18.12 Considerations in Establishing Fixed Overhead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97</cp:revision>
  <dcterms:created xsi:type="dcterms:W3CDTF">2018-12-10T05:23:33Z</dcterms:created>
  <dcterms:modified xsi:type="dcterms:W3CDTF">2020-12-31T06:57:09Z</dcterms:modified>
</cp:coreProperties>
</file>