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76" r:id="rId3"/>
    <p:sldId id="311" r:id="rId4"/>
    <p:sldId id="298" r:id="rId5"/>
    <p:sldId id="308" r:id="rId6"/>
    <p:sldId id="312" r:id="rId7"/>
    <p:sldId id="309" r:id="rId8"/>
    <p:sldId id="310" r:id="rId9"/>
    <p:sldId id="313" r:id="rId10"/>
    <p:sldId id="299" r:id="rId11"/>
    <p:sldId id="300" r:id="rId12"/>
    <p:sldId id="301" r:id="rId13"/>
    <p:sldId id="302" r:id="rId14"/>
    <p:sldId id="314" r:id="rId15"/>
    <p:sldId id="315" r:id="rId16"/>
    <p:sldId id="316" r:id="rId1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81BFE-8FCC-4A66-89B5-DC3880636665}" v="81" dt="2020-12-31T04:56:13.425"/>
    <p1510:client id="{1E252F87-03DE-4D70-8482-6DB5E4DF4464}" v="4" dt="2020-12-31T05:41:34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9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20" y="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1E252F87-03DE-4D70-8482-6DB5E4DF4464}"/>
    <pc:docChg chg="modSld">
      <pc:chgData name="정근채" userId="bf3f9740-ba12-4a95-bdcd-7a89d0b0b3a3" providerId="ADAL" clId="{1E252F87-03DE-4D70-8482-6DB5E4DF4464}" dt="2020-12-31T05:41:34.761" v="6"/>
      <pc:docMkLst>
        <pc:docMk/>
      </pc:docMkLst>
      <pc:sldChg chg="addSp modSp">
        <pc:chgData name="정근채" userId="bf3f9740-ba12-4a95-bdcd-7a89d0b0b3a3" providerId="ADAL" clId="{1E252F87-03DE-4D70-8482-6DB5E4DF4464}" dt="2020-12-31T05:06:32.316" v="0"/>
        <pc:sldMkLst>
          <pc:docMk/>
          <pc:sldMk cId="1210531712" sldId="256"/>
        </pc:sldMkLst>
        <pc:picChg chg="add mod">
          <ac:chgData name="정근채" userId="bf3f9740-ba12-4a95-bdcd-7a89d0b0b3a3" providerId="ADAL" clId="{1E252F87-03DE-4D70-8482-6DB5E4DF4464}" dt="2020-12-31T05:06:32.316" v="0"/>
          <ac:picMkLst>
            <pc:docMk/>
            <pc:sldMk cId="1210531712" sldId="256"/>
            <ac:picMk id="4" creationId="{191CB03A-B3FE-40C9-9C54-78B7595A123B}"/>
          </ac:picMkLst>
        </pc:picChg>
      </pc:sldChg>
      <pc:sldChg chg="addSp modSp">
        <pc:chgData name="정근채" userId="bf3f9740-ba12-4a95-bdcd-7a89d0b0b3a3" providerId="ADAL" clId="{1E252F87-03DE-4D70-8482-6DB5E4DF4464}" dt="2020-12-31T05:06:32.316" v="0"/>
        <pc:sldMkLst>
          <pc:docMk/>
          <pc:sldMk cId="2400768863" sldId="276"/>
        </pc:sldMkLst>
        <pc:picChg chg="add mod">
          <ac:chgData name="정근채" userId="bf3f9740-ba12-4a95-bdcd-7a89d0b0b3a3" providerId="ADAL" clId="{1E252F87-03DE-4D70-8482-6DB5E4DF4464}" dt="2020-12-31T05:06:32.316" v="0"/>
          <ac:picMkLst>
            <pc:docMk/>
            <pc:sldMk cId="2400768863" sldId="276"/>
            <ac:picMk id="2" creationId="{563D8E8F-D249-4C86-A384-8377B763A9EF}"/>
          </ac:picMkLst>
        </pc:picChg>
      </pc:sldChg>
      <pc:sldChg chg="addSp modSp">
        <pc:chgData name="정근채" userId="bf3f9740-ba12-4a95-bdcd-7a89d0b0b3a3" providerId="ADAL" clId="{1E252F87-03DE-4D70-8482-6DB5E4DF4464}" dt="2020-12-31T05:13:52.758" v="1"/>
        <pc:sldMkLst>
          <pc:docMk/>
          <pc:sldMk cId="4087159848" sldId="298"/>
        </pc:sldMkLst>
        <pc:picChg chg="add mod">
          <ac:chgData name="정근채" userId="bf3f9740-ba12-4a95-bdcd-7a89d0b0b3a3" providerId="ADAL" clId="{1E252F87-03DE-4D70-8482-6DB5E4DF4464}" dt="2020-12-31T05:13:52.758" v="1"/>
          <ac:picMkLst>
            <pc:docMk/>
            <pc:sldMk cId="4087159848" sldId="298"/>
            <ac:picMk id="15" creationId="{A6CC056C-D0E8-4704-BF86-C08494B9D644}"/>
          </ac:picMkLst>
        </pc:picChg>
        <pc:inkChg chg="add">
          <ac:chgData name="정근채" userId="bf3f9740-ba12-4a95-bdcd-7a89d0b0b3a3" providerId="ADAL" clId="{1E252F87-03DE-4D70-8482-6DB5E4DF4464}" dt="2020-12-31T05:13:52.758" v="1"/>
          <ac:inkMkLst>
            <pc:docMk/>
            <pc:sldMk cId="4087159848" sldId="298"/>
            <ac:inkMk id="8" creationId="{41FC5CBF-82D7-4C85-9E02-8CCE2E732154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2988356565" sldId="299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2988356565" sldId="299"/>
            <ac:picMk id="5" creationId="{B5D31D7E-3F84-4FC9-B58B-7D9FCD140F42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2988356565" sldId="299"/>
            <ac:inkMk id="3" creationId="{D3781388-5DFA-4C02-B8B6-DECEB0828F14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3458084617" sldId="300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3458084617" sldId="300"/>
            <ac:picMk id="6" creationId="{DD349C55-7C7E-4011-AB2F-C07AE597BE1A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3458084617" sldId="300"/>
            <ac:inkMk id="3" creationId="{4AD730D9-87EE-4CA5-A3E1-33234885BAAA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2138998495" sldId="301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2138998495" sldId="301"/>
            <ac:picMk id="6" creationId="{CE479EFE-E961-4CE7-9CEE-9C158F6B4E5A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2138998495" sldId="301"/>
            <ac:inkMk id="3" creationId="{D338A1A7-7741-490F-B6A9-EF67B2759091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2711936829" sldId="302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2711936829" sldId="302"/>
            <ac:picMk id="6" creationId="{7DA46855-742D-4EF1-A122-EDCC0ACA721B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2711936829" sldId="302"/>
            <ac:inkMk id="3" creationId="{97E7DDF6-E67F-4162-9326-C7E411C77F5B}"/>
          </ac:inkMkLst>
        </pc:inkChg>
      </pc:sldChg>
      <pc:sldChg chg="addSp modSp">
        <pc:chgData name="정근채" userId="bf3f9740-ba12-4a95-bdcd-7a89d0b0b3a3" providerId="ADAL" clId="{1E252F87-03DE-4D70-8482-6DB5E4DF4464}" dt="2020-12-31T05:13:52.758" v="1"/>
        <pc:sldMkLst>
          <pc:docMk/>
          <pc:sldMk cId="122130868" sldId="308"/>
        </pc:sldMkLst>
        <pc:picChg chg="add mod">
          <ac:chgData name="정근채" userId="bf3f9740-ba12-4a95-bdcd-7a89d0b0b3a3" providerId="ADAL" clId="{1E252F87-03DE-4D70-8482-6DB5E4DF4464}" dt="2020-12-31T05:13:52.758" v="1"/>
          <ac:picMkLst>
            <pc:docMk/>
            <pc:sldMk cId="122130868" sldId="308"/>
            <ac:picMk id="5" creationId="{C5182F3C-25E5-414D-AEFD-33FE9065F223}"/>
          </ac:picMkLst>
        </pc:picChg>
        <pc:inkChg chg="add">
          <ac:chgData name="정근채" userId="bf3f9740-ba12-4a95-bdcd-7a89d0b0b3a3" providerId="ADAL" clId="{1E252F87-03DE-4D70-8482-6DB5E4DF4464}" dt="2020-12-31T05:13:52.758" v="1"/>
          <ac:inkMkLst>
            <pc:docMk/>
            <pc:sldMk cId="122130868" sldId="308"/>
            <ac:inkMk id="3" creationId="{C5EFF9ED-6135-479F-8495-58D86F38EBE9}"/>
          </ac:inkMkLst>
        </pc:inkChg>
      </pc:sldChg>
      <pc:sldChg chg="addSp modSp">
        <pc:chgData name="정근채" userId="bf3f9740-ba12-4a95-bdcd-7a89d0b0b3a3" providerId="ADAL" clId="{1E252F87-03DE-4D70-8482-6DB5E4DF4464}" dt="2020-12-31T05:26:19.658" v="2"/>
        <pc:sldMkLst>
          <pc:docMk/>
          <pc:sldMk cId="1544327214" sldId="309"/>
        </pc:sldMkLst>
        <pc:picChg chg="add mod">
          <ac:chgData name="정근채" userId="bf3f9740-ba12-4a95-bdcd-7a89d0b0b3a3" providerId="ADAL" clId="{1E252F87-03DE-4D70-8482-6DB5E4DF4464}" dt="2020-12-31T05:26:19.658" v="2"/>
          <ac:picMkLst>
            <pc:docMk/>
            <pc:sldMk cId="1544327214" sldId="309"/>
            <ac:picMk id="7" creationId="{64D9D7B1-EF65-4E0E-ABCC-25BA37D066AB}"/>
          </ac:picMkLst>
        </pc:picChg>
        <pc:inkChg chg="add">
          <ac:chgData name="정근채" userId="bf3f9740-ba12-4a95-bdcd-7a89d0b0b3a3" providerId="ADAL" clId="{1E252F87-03DE-4D70-8482-6DB5E4DF4464}" dt="2020-12-31T05:26:19.658" v="2"/>
          <ac:inkMkLst>
            <pc:docMk/>
            <pc:sldMk cId="1544327214" sldId="309"/>
            <ac:inkMk id="3" creationId="{95EE27C6-BE3B-4A69-95B2-7B62532143DA}"/>
          </ac:inkMkLst>
        </pc:inkChg>
      </pc:sldChg>
      <pc:sldChg chg="addSp modSp">
        <pc:chgData name="정근채" userId="bf3f9740-ba12-4a95-bdcd-7a89d0b0b3a3" providerId="ADAL" clId="{1E252F87-03DE-4D70-8482-6DB5E4DF4464}" dt="2020-12-31T05:26:19.658" v="2"/>
        <pc:sldMkLst>
          <pc:docMk/>
          <pc:sldMk cId="4280987850" sldId="310"/>
        </pc:sldMkLst>
        <pc:picChg chg="add mod">
          <ac:chgData name="정근채" userId="bf3f9740-ba12-4a95-bdcd-7a89d0b0b3a3" providerId="ADAL" clId="{1E252F87-03DE-4D70-8482-6DB5E4DF4464}" dt="2020-12-31T05:26:19.658" v="2"/>
          <ac:picMkLst>
            <pc:docMk/>
            <pc:sldMk cId="4280987850" sldId="310"/>
            <ac:picMk id="10" creationId="{90A6A2D2-F7F9-4081-805F-416D3386F300}"/>
          </ac:picMkLst>
        </pc:picChg>
        <pc:inkChg chg="add">
          <ac:chgData name="정근채" userId="bf3f9740-ba12-4a95-bdcd-7a89d0b0b3a3" providerId="ADAL" clId="{1E252F87-03DE-4D70-8482-6DB5E4DF4464}" dt="2020-12-31T05:26:19.658" v="2"/>
          <ac:inkMkLst>
            <pc:docMk/>
            <pc:sldMk cId="4280987850" sldId="310"/>
            <ac:inkMk id="3" creationId="{94CACF81-3616-45A4-8D3B-61597E85F040}"/>
          </ac:inkMkLst>
        </pc:inkChg>
      </pc:sldChg>
      <pc:sldChg chg="addSp delSp modSp">
        <pc:chgData name="정근채" userId="bf3f9740-ba12-4a95-bdcd-7a89d0b0b3a3" providerId="ADAL" clId="{1E252F87-03DE-4D70-8482-6DB5E4DF4464}" dt="2020-12-31T05:13:52.758" v="1"/>
        <pc:sldMkLst>
          <pc:docMk/>
          <pc:sldMk cId="3166177225" sldId="311"/>
        </pc:sldMkLst>
        <pc:picChg chg="add del mod">
          <ac:chgData name="정근채" userId="bf3f9740-ba12-4a95-bdcd-7a89d0b0b3a3" providerId="ADAL" clId="{1E252F87-03DE-4D70-8482-6DB5E4DF4464}" dt="2020-12-31T05:13:52.758" v="1"/>
          <ac:picMkLst>
            <pc:docMk/>
            <pc:sldMk cId="3166177225" sldId="311"/>
            <ac:picMk id="13" creationId="{AFF57247-5075-4872-9950-460C074FA4F0}"/>
          </ac:picMkLst>
        </pc:picChg>
        <pc:picChg chg="add mod">
          <ac:chgData name="정근채" userId="bf3f9740-ba12-4a95-bdcd-7a89d0b0b3a3" providerId="ADAL" clId="{1E252F87-03DE-4D70-8482-6DB5E4DF4464}" dt="2020-12-31T05:13:52.758" v="1"/>
          <ac:picMkLst>
            <pc:docMk/>
            <pc:sldMk cId="3166177225" sldId="311"/>
            <ac:picMk id="15" creationId="{766240CA-AA78-4C73-A5ED-8767B16DEA79}"/>
          </ac:picMkLst>
        </pc:picChg>
        <pc:inkChg chg="add del">
          <ac:chgData name="정근채" userId="bf3f9740-ba12-4a95-bdcd-7a89d0b0b3a3" providerId="ADAL" clId="{1E252F87-03DE-4D70-8482-6DB5E4DF4464}" dt="2020-12-31T05:13:52.758" v="1"/>
          <ac:inkMkLst>
            <pc:docMk/>
            <pc:sldMk cId="3166177225" sldId="311"/>
            <ac:inkMk id="8" creationId="{B995FFC3-F95C-4541-AE7D-D0B02C988FA8}"/>
          </ac:inkMkLst>
        </pc:inkChg>
        <pc:inkChg chg="add">
          <ac:chgData name="정근채" userId="bf3f9740-ba12-4a95-bdcd-7a89d0b0b3a3" providerId="ADAL" clId="{1E252F87-03DE-4D70-8482-6DB5E4DF4464}" dt="2020-12-31T05:13:52.758" v="1"/>
          <ac:inkMkLst>
            <pc:docMk/>
            <pc:sldMk cId="3166177225" sldId="311"/>
            <ac:inkMk id="14" creationId="{FDEDDAFB-09C5-40F8-9CDC-16E53A2AE5D9}"/>
          </ac:inkMkLst>
        </pc:inkChg>
      </pc:sldChg>
      <pc:sldChg chg="addSp delSp modSp">
        <pc:chgData name="정근채" userId="bf3f9740-ba12-4a95-bdcd-7a89d0b0b3a3" providerId="ADAL" clId="{1E252F87-03DE-4D70-8482-6DB5E4DF4464}" dt="2020-12-31T05:26:19.658" v="2"/>
        <pc:sldMkLst>
          <pc:docMk/>
          <pc:sldMk cId="2719635488" sldId="312"/>
        </pc:sldMkLst>
        <pc:picChg chg="add del mod">
          <ac:chgData name="정근채" userId="bf3f9740-ba12-4a95-bdcd-7a89d0b0b3a3" providerId="ADAL" clId="{1E252F87-03DE-4D70-8482-6DB5E4DF4464}" dt="2020-12-31T05:26:19.658" v="2"/>
          <ac:picMkLst>
            <pc:docMk/>
            <pc:sldMk cId="2719635488" sldId="312"/>
            <ac:picMk id="19" creationId="{A5C473F6-2EFA-49A4-881B-F24B57525DC7}"/>
          </ac:picMkLst>
        </pc:picChg>
        <pc:picChg chg="add mod">
          <ac:chgData name="정근채" userId="bf3f9740-ba12-4a95-bdcd-7a89d0b0b3a3" providerId="ADAL" clId="{1E252F87-03DE-4D70-8482-6DB5E4DF4464}" dt="2020-12-31T05:26:19.658" v="2"/>
          <ac:picMkLst>
            <pc:docMk/>
            <pc:sldMk cId="2719635488" sldId="312"/>
            <ac:picMk id="21" creationId="{E4AF2AF0-0D5F-46B2-92D8-F6F6738C9815}"/>
          </ac:picMkLst>
        </pc:picChg>
        <pc:inkChg chg="add del">
          <ac:chgData name="정근채" userId="bf3f9740-ba12-4a95-bdcd-7a89d0b0b3a3" providerId="ADAL" clId="{1E252F87-03DE-4D70-8482-6DB5E4DF4464}" dt="2020-12-31T05:26:19.658" v="2"/>
          <ac:inkMkLst>
            <pc:docMk/>
            <pc:sldMk cId="2719635488" sldId="312"/>
            <ac:inkMk id="17" creationId="{2ECAFD99-71CF-4D07-B736-78074D43401B}"/>
          </ac:inkMkLst>
        </pc:inkChg>
        <pc:inkChg chg="add">
          <ac:chgData name="정근채" userId="bf3f9740-ba12-4a95-bdcd-7a89d0b0b3a3" providerId="ADAL" clId="{1E252F87-03DE-4D70-8482-6DB5E4DF4464}" dt="2020-12-31T05:26:19.658" v="2"/>
          <ac:inkMkLst>
            <pc:docMk/>
            <pc:sldMk cId="2719635488" sldId="312"/>
            <ac:inkMk id="20" creationId="{DF5E6026-F36C-4812-9B74-9A367EA7F5A8}"/>
          </ac:inkMkLst>
        </pc:inkChg>
      </pc:sldChg>
      <pc:sldChg chg="addSp delSp modSp">
        <pc:chgData name="정근채" userId="bf3f9740-ba12-4a95-bdcd-7a89d0b0b3a3" providerId="ADAL" clId="{1E252F87-03DE-4D70-8482-6DB5E4DF4464}" dt="2020-12-31T05:41:34.761" v="6"/>
        <pc:sldMkLst>
          <pc:docMk/>
          <pc:sldMk cId="3567641371" sldId="313"/>
        </pc:sldMkLst>
        <pc:spChg chg="mod">
          <ac:chgData name="정근채" userId="bf3f9740-ba12-4a95-bdcd-7a89d0b0b3a3" providerId="ADAL" clId="{1E252F87-03DE-4D70-8482-6DB5E4DF4464}" dt="2020-12-31T05:26:49.589" v="5" actId="6549"/>
          <ac:spMkLst>
            <pc:docMk/>
            <pc:sldMk cId="3567641371" sldId="313"/>
            <ac:spMk id="6" creationId="{00000000-0000-0000-0000-000000000000}"/>
          </ac:spMkLst>
        </pc:spChg>
        <pc:picChg chg="add del mod">
          <ac:chgData name="정근채" userId="bf3f9740-ba12-4a95-bdcd-7a89d0b0b3a3" providerId="ADAL" clId="{1E252F87-03DE-4D70-8482-6DB5E4DF4464}" dt="2020-12-31T05:41:34.761" v="6"/>
          <ac:picMkLst>
            <pc:docMk/>
            <pc:sldMk cId="3567641371" sldId="313"/>
            <ac:picMk id="5" creationId="{DF0D9F63-81B3-4F4F-89FC-5D55F3F29254}"/>
          </ac:picMkLst>
        </pc:picChg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3567641371" sldId="313"/>
            <ac:picMk id="8" creationId="{AA819660-681F-4378-8773-29D695CE5AFF}"/>
          </ac:picMkLst>
        </pc:picChg>
        <pc:inkChg chg="add del">
          <ac:chgData name="정근채" userId="bf3f9740-ba12-4a95-bdcd-7a89d0b0b3a3" providerId="ADAL" clId="{1E252F87-03DE-4D70-8482-6DB5E4DF4464}" dt="2020-12-31T05:41:34.761" v="6"/>
          <ac:inkMkLst>
            <pc:docMk/>
            <pc:sldMk cId="3567641371" sldId="313"/>
            <ac:inkMk id="3" creationId="{CFFE06F4-995C-4D49-A70F-9286F31EE3C1}"/>
          </ac:inkMkLst>
        </pc:ink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3567641371" sldId="313"/>
            <ac:inkMk id="7" creationId="{6F3876E6-9D95-409B-AF08-212319D72376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3527829184" sldId="314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3527829184" sldId="314"/>
            <ac:picMk id="5" creationId="{C279065C-70CD-4002-A424-00D96252E81F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3527829184" sldId="314"/>
            <ac:inkMk id="3" creationId="{6C28413F-F3A6-42B9-A1AB-F37884850746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3767486871" sldId="315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3767486871" sldId="315"/>
            <ac:picMk id="6" creationId="{52D6B849-DAE0-44E4-9300-643DA0EDFDBC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3767486871" sldId="315"/>
            <ac:inkMk id="3" creationId="{C373CED7-BC49-4F68-BAD0-96B09AE9BCCE}"/>
          </ac:inkMkLst>
        </pc:inkChg>
      </pc:sldChg>
      <pc:sldChg chg="addSp modSp">
        <pc:chgData name="정근채" userId="bf3f9740-ba12-4a95-bdcd-7a89d0b0b3a3" providerId="ADAL" clId="{1E252F87-03DE-4D70-8482-6DB5E4DF4464}" dt="2020-12-31T05:41:34.761" v="6"/>
        <pc:sldMkLst>
          <pc:docMk/>
          <pc:sldMk cId="75177811" sldId="316"/>
        </pc:sldMkLst>
        <pc:picChg chg="add mod">
          <ac:chgData name="정근채" userId="bf3f9740-ba12-4a95-bdcd-7a89d0b0b3a3" providerId="ADAL" clId="{1E252F87-03DE-4D70-8482-6DB5E4DF4464}" dt="2020-12-31T05:41:34.761" v="6"/>
          <ac:picMkLst>
            <pc:docMk/>
            <pc:sldMk cId="75177811" sldId="316"/>
            <ac:picMk id="6" creationId="{7104AA8A-5AD3-46EA-BE26-F9DE3C8197B0}"/>
          </ac:picMkLst>
        </pc:picChg>
        <pc:inkChg chg="add">
          <ac:chgData name="정근채" userId="bf3f9740-ba12-4a95-bdcd-7a89d0b0b3a3" providerId="ADAL" clId="{1E252F87-03DE-4D70-8482-6DB5E4DF4464}" dt="2020-12-31T05:41:34.761" v="6"/>
          <ac:inkMkLst>
            <pc:docMk/>
            <pc:sldMk cId="75177811" sldId="316"/>
            <ac:inkMk id="3" creationId="{400B8EC9-C8B1-4ADD-B601-308964A6CEDC}"/>
          </ac:inkMkLst>
        </pc:inkChg>
      </pc:sldChg>
    </pc:docChg>
  </pc:docChgLst>
  <pc:docChgLst>
    <pc:chgData name="정근채" userId="bf3f9740-ba12-4a95-bdcd-7a89d0b0b3a3" providerId="ADAL" clId="{0ED81BFE-8FCC-4A66-89B5-DC3880636665}"/>
    <pc:docChg chg="undo custSel delSld modSld">
      <pc:chgData name="정근채" userId="bf3f9740-ba12-4a95-bdcd-7a89d0b0b3a3" providerId="ADAL" clId="{0ED81BFE-8FCC-4A66-89B5-DC3880636665}" dt="2020-12-31T05:01:45.614" v="429" actId="207"/>
      <pc:docMkLst>
        <pc:docMk/>
      </pc:docMkLst>
      <pc:sldChg chg="modSp mod">
        <pc:chgData name="정근채" userId="bf3f9740-ba12-4a95-bdcd-7a89d0b0b3a3" providerId="ADAL" clId="{0ED81BFE-8FCC-4A66-89B5-DC3880636665}" dt="2020-12-31T04:15:22.693" v="0" actId="207"/>
        <pc:sldMkLst>
          <pc:docMk/>
          <pc:sldMk cId="2400768863" sldId="276"/>
        </pc:sldMkLst>
        <pc:spChg chg="mod">
          <ac:chgData name="정근채" userId="bf3f9740-ba12-4a95-bdcd-7a89d0b0b3a3" providerId="ADAL" clId="{0ED81BFE-8FCC-4A66-89B5-DC3880636665}" dt="2020-12-31T04:15:22.693" v="0" actId="207"/>
          <ac:spMkLst>
            <pc:docMk/>
            <pc:sldMk cId="2400768863" sldId="276"/>
            <ac:spMk id="11" creationId="{B9E13935-ABD8-401F-91D9-8C9C0BFE57AA}"/>
          </ac:spMkLst>
        </pc:spChg>
      </pc:sldChg>
      <pc:sldChg chg="addSp modSp mod">
        <pc:chgData name="정근채" userId="bf3f9740-ba12-4a95-bdcd-7a89d0b0b3a3" providerId="ADAL" clId="{0ED81BFE-8FCC-4A66-89B5-DC3880636665}" dt="2020-12-31T04:31:57.292" v="129" actId="20577"/>
        <pc:sldMkLst>
          <pc:docMk/>
          <pc:sldMk cId="4087159848" sldId="298"/>
        </pc:sldMkLst>
        <pc:spChg chg="mod">
          <ac:chgData name="정근채" userId="bf3f9740-ba12-4a95-bdcd-7a89d0b0b3a3" providerId="ADAL" clId="{0ED81BFE-8FCC-4A66-89B5-DC3880636665}" dt="2020-12-31T04:31:57.292" v="129" actId="20577"/>
          <ac:spMkLst>
            <pc:docMk/>
            <pc:sldMk cId="4087159848" sldId="298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30:59.769" v="118" actId="1076"/>
          <ac:spMkLst>
            <pc:docMk/>
            <pc:sldMk cId="4087159848" sldId="298"/>
            <ac:spMk id="3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31:39.096" v="126" actId="207"/>
          <ac:spMkLst>
            <pc:docMk/>
            <pc:sldMk cId="4087159848" sldId="298"/>
            <ac:spMk id="5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29:57.705" v="105" actId="14100"/>
          <ac:spMkLst>
            <pc:docMk/>
            <pc:sldMk cId="4087159848" sldId="298"/>
            <ac:spMk id="6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30:07.099" v="108" actId="1076"/>
          <ac:spMkLst>
            <pc:docMk/>
            <pc:sldMk cId="4087159848" sldId="298"/>
            <ac:spMk id="11" creationId="{36D4E22A-7A94-4E62-8000-F52800EEB3EC}"/>
          </ac:spMkLst>
        </pc:spChg>
        <pc:spChg chg="add mod">
          <ac:chgData name="정근채" userId="bf3f9740-ba12-4a95-bdcd-7a89d0b0b3a3" providerId="ADAL" clId="{0ED81BFE-8FCC-4A66-89B5-DC3880636665}" dt="2020-12-31T04:31:45.941" v="127" actId="207"/>
          <ac:spMkLst>
            <pc:docMk/>
            <pc:sldMk cId="4087159848" sldId="298"/>
            <ac:spMk id="12" creationId="{B85AAF41-2775-4EDD-89C0-61B5A1641D0C}"/>
          </ac:spMkLst>
        </pc:spChg>
        <pc:spChg chg="add mod">
          <ac:chgData name="정근채" userId="bf3f9740-ba12-4a95-bdcd-7a89d0b0b3a3" providerId="ADAL" clId="{0ED81BFE-8FCC-4A66-89B5-DC3880636665}" dt="2020-12-31T04:31:10.711" v="120" actId="14100"/>
          <ac:spMkLst>
            <pc:docMk/>
            <pc:sldMk cId="4087159848" sldId="298"/>
            <ac:spMk id="13" creationId="{779F0030-34DB-432F-BA42-1654D2805C47}"/>
          </ac:spMkLst>
        </pc:spChg>
        <pc:spChg chg="add mod">
          <ac:chgData name="정근채" userId="bf3f9740-ba12-4a95-bdcd-7a89d0b0b3a3" providerId="ADAL" clId="{0ED81BFE-8FCC-4A66-89B5-DC3880636665}" dt="2020-12-31T04:31:19.153" v="125" actId="14100"/>
          <ac:spMkLst>
            <pc:docMk/>
            <pc:sldMk cId="4087159848" sldId="298"/>
            <ac:spMk id="14" creationId="{686B4F22-DA77-4057-A03A-B14FDC2E18E6}"/>
          </ac:spMkLst>
        </pc:spChg>
        <pc:grpChg chg="add mod">
          <ac:chgData name="정근채" userId="bf3f9740-ba12-4a95-bdcd-7a89d0b0b3a3" providerId="ADAL" clId="{0ED81BFE-8FCC-4A66-89B5-DC3880636665}" dt="2020-12-31T04:30:59.769" v="118" actId="1076"/>
          <ac:grpSpMkLst>
            <pc:docMk/>
            <pc:sldMk cId="4087159848" sldId="298"/>
            <ac:grpSpMk id="7" creationId="{D7BB4EB1-D208-40DC-8E00-890A6CCE072E}"/>
          </ac:grpSpMkLst>
        </pc:grpChg>
        <pc:grpChg chg="add mod">
          <ac:chgData name="정근채" userId="bf3f9740-ba12-4a95-bdcd-7a89d0b0b3a3" providerId="ADAL" clId="{0ED81BFE-8FCC-4A66-89B5-DC3880636665}" dt="2020-12-31T04:30:07.099" v="108" actId="1076"/>
          <ac:grpSpMkLst>
            <pc:docMk/>
            <pc:sldMk cId="4087159848" sldId="298"/>
            <ac:grpSpMk id="9" creationId="{DE2FA0D0-0274-4419-8C83-A1F3ECDC505C}"/>
          </ac:grpSpMkLst>
        </pc:grpChg>
        <pc:picChg chg="mod">
          <ac:chgData name="정근채" userId="bf3f9740-ba12-4a95-bdcd-7a89d0b0b3a3" providerId="ADAL" clId="{0ED81BFE-8FCC-4A66-89B5-DC3880636665}" dt="2020-12-31T04:30:07.099" v="108" actId="1076"/>
          <ac:picMkLst>
            <pc:docMk/>
            <pc:sldMk cId="4087159848" sldId="298"/>
            <ac:picMk id="10" creationId="{F48D0A22-88EC-4A5B-90AF-F77611CAB910}"/>
          </ac:picMkLst>
        </pc:picChg>
        <pc:picChg chg="mod">
          <ac:chgData name="정근채" userId="bf3f9740-ba12-4a95-bdcd-7a89d0b0b3a3" providerId="ADAL" clId="{0ED81BFE-8FCC-4A66-89B5-DC3880636665}" dt="2020-12-31T04:30:59.769" v="118" actId="1076"/>
          <ac:picMkLst>
            <pc:docMk/>
            <pc:sldMk cId="4087159848" sldId="298"/>
            <ac:picMk id="3074" creationId="{00000000-0000-0000-0000-000000000000}"/>
          </ac:picMkLst>
        </pc:picChg>
      </pc:sldChg>
      <pc:sldChg chg="modSp mod">
        <pc:chgData name="정근채" userId="bf3f9740-ba12-4a95-bdcd-7a89d0b0b3a3" providerId="ADAL" clId="{0ED81BFE-8FCC-4A66-89B5-DC3880636665}" dt="2020-12-31T04:18:45.819" v="65" actId="20577"/>
        <pc:sldMkLst>
          <pc:docMk/>
          <pc:sldMk cId="2711936829" sldId="302"/>
        </pc:sldMkLst>
        <pc:spChg chg="mod">
          <ac:chgData name="정근채" userId="bf3f9740-ba12-4a95-bdcd-7a89d0b0b3a3" providerId="ADAL" clId="{0ED81BFE-8FCC-4A66-89B5-DC3880636665}" dt="2020-12-31T04:18:45.819" v="65" actId="20577"/>
          <ac:spMkLst>
            <pc:docMk/>
            <pc:sldMk cId="2711936829" sldId="302"/>
            <ac:spMk id="2" creationId="{00000000-0000-0000-0000-000000000000}"/>
          </ac:spMkLst>
        </pc:spChg>
      </pc:sldChg>
      <pc:sldChg chg="addSp delSp modSp del mod">
        <pc:chgData name="정근채" userId="bf3f9740-ba12-4a95-bdcd-7a89d0b0b3a3" providerId="ADAL" clId="{0ED81BFE-8FCC-4A66-89B5-DC3880636665}" dt="2020-12-31T04:31:51.818" v="128" actId="47"/>
        <pc:sldMkLst>
          <pc:docMk/>
          <pc:sldMk cId="2209964147" sldId="307"/>
        </pc:sldMkLst>
        <pc:spChg chg="mod">
          <ac:chgData name="정근채" userId="bf3f9740-ba12-4a95-bdcd-7a89d0b0b3a3" providerId="ADAL" clId="{0ED81BFE-8FCC-4A66-89B5-DC3880636665}" dt="2020-12-31T04:17:20.315" v="12" actId="20577"/>
          <ac:spMkLst>
            <pc:docMk/>
            <pc:sldMk cId="2209964147" sldId="307"/>
            <ac:spMk id="2" creationId="{00000000-0000-0000-0000-000000000000}"/>
          </ac:spMkLst>
        </pc:spChg>
        <pc:spChg chg="del">
          <ac:chgData name="정근채" userId="bf3f9740-ba12-4a95-bdcd-7a89d0b0b3a3" providerId="ADAL" clId="{0ED81BFE-8FCC-4A66-89B5-DC3880636665}" dt="2020-12-31T04:30:11.807" v="109" actId="21"/>
          <ac:spMkLst>
            <pc:docMk/>
            <pc:sldMk cId="2209964147" sldId="307"/>
            <ac:spMk id="5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29:33.373" v="98" actId="164"/>
          <ac:spMkLst>
            <pc:docMk/>
            <pc:sldMk cId="2209964147" sldId="307"/>
            <ac:spMk id="6" creationId="{00000000-0000-0000-0000-000000000000}"/>
          </ac:spMkLst>
        </pc:spChg>
        <pc:grpChg chg="add del mod">
          <ac:chgData name="정근채" userId="bf3f9740-ba12-4a95-bdcd-7a89d0b0b3a3" providerId="ADAL" clId="{0ED81BFE-8FCC-4A66-89B5-DC3880636665}" dt="2020-12-31T04:29:34.739" v="99" actId="21"/>
          <ac:grpSpMkLst>
            <pc:docMk/>
            <pc:sldMk cId="2209964147" sldId="307"/>
            <ac:grpSpMk id="3" creationId="{9BADD5D5-DACF-4899-893D-4880DD8BF4F3}"/>
          </ac:grpSpMkLst>
        </pc:grpChg>
        <pc:picChg chg="mod">
          <ac:chgData name="정근채" userId="bf3f9740-ba12-4a95-bdcd-7a89d0b0b3a3" providerId="ADAL" clId="{0ED81BFE-8FCC-4A66-89B5-DC3880636665}" dt="2020-12-31T04:29:33.373" v="98" actId="164"/>
          <ac:picMkLst>
            <pc:docMk/>
            <pc:sldMk cId="2209964147" sldId="307"/>
            <ac:picMk id="4098" creationId="{00000000-0000-0000-0000-000000000000}"/>
          </ac:picMkLst>
        </pc:picChg>
      </pc:sldChg>
      <pc:sldChg chg="addSp delSp modSp mod">
        <pc:chgData name="정근채" userId="bf3f9740-ba12-4a95-bdcd-7a89d0b0b3a3" providerId="ADAL" clId="{0ED81BFE-8FCC-4A66-89B5-DC3880636665}" dt="2020-12-31T04:33:43.190" v="159"/>
        <pc:sldMkLst>
          <pc:docMk/>
          <pc:sldMk cId="122130868" sldId="308"/>
        </pc:sldMkLst>
        <pc:spChg chg="mod">
          <ac:chgData name="정근채" userId="bf3f9740-ba12-4a95-bdcd-7a89d0b0b3a3" providerId="ADAL" clId="{0ED81BFE-8FCC-4A66-89B5-DC3880636665}" dt="2020-12-31T04:32:02.460" v="131" actId="20577"/>
          <ac:spMkLst>
            <pc:docMk/>
            <pc:sldMk cId="122130868" sldId="308"/>
            <ac:spMk id="2" creationId="{00000000-0000-0000-0000-000000000000}"/>
          </ac:spMkLst>
        </pc:spChg>
        <pc:spChg chg="add del mod">
          <ac:chgData name="정근채" userId="bf3f9740-ba12-4a95-bdcd-7a89d0b0b3a3" providerId="ADAL" clId="{0ED81BFE-8FCC-4A66-89B5-DC3880636665}" dt="2020-12-31T04:33:19.989" v="139"/>
          <ac:spMkLst>
            <pc:docMk/>
            <pc:sldMk cId="122130868" sldId="308"/>
            <ac:spMk id="5" creationId="{09651E9E-9BC0-46B3-AC39-86AE88EDEEC7}"/>
          </ac:spMkLst>
        </pc:spChg>
        <pc:spChg chg="mod">
          <ac:chgData name="정근채" userId="bf3f9740-ba12-4a95-bdcd-7a89d0b0b3a3" providerId="ADAL" clId="{0ED81BFE-8FCC-4A66-89B5-DC3880636665}" dt="2020-12-31T04:33:43.190" v="159"/>
          <ac:spMkLst>
            <pc:docMk/>
            <pc:sldMk cId="122130868" sldId="308"/>
            <ac:spMk id="6" creationId="{00000000-0000-0000-0000-000000000000}"/>
          </ac:spMkLst>
        </pc:spChg>
      </pc:sldChg>
      <pc:sldChg chg="addSp modSp mod">
        <pc:chgData name="정근채" userId="bf3f9740-ba12-4a95-bdcd-7a89d0b0b3a3" providerId="ADAL" clId="{0ED81BFE-8FCC-4A66-89B5-DC3880636665}" dt="2020-12-31T04:50:12.455" v="264" actId="14100"/>
        <pc:sldMkLst>
          <pc:docMk/>
          <pc:sldMk cId="1544327214" sldId="309"/>
        </pc:sldMkLst>
        <pc:spChg chg="mod">
          <ac:chgData name="정근채" userId="bf3f9740-ba12-4a95-bdcd-7a89d0b0b3a3" providerId="ADAL" clId="{0ED81BFE-8FCC-4A66-89B5-DC3880636665}" dt="2020-12-31T04:49:30.159" v="259"/>
          <ac:spMkLst>
            <pc:docMk/>
            <pc:sldMk cId="1544327214" sldId="309"/>
            <ac:spMk id="2" creationId="{00000000-0000-0000-0000-000000000000}"/>
          </ac:spMkLst>
        </pc:spChg>
        <pc:spChg chg="add mod">
          <ac:chgData name="정근채" userId="bf3f9740-ba12-4a95-bdcd-7a89d0b0b3a3" providerId="ADAL" clId="{0ED81BFE-8FCC-4A66-89B5-DC3880636665}" dt="2020-12-31T04:50:12.455" v="264" actId="14100"/>
          <ac:spMkLst>
            <pc:docMk/>
            <pc:sldMk cId="1544327214" sldId="309"/>
            <ac:spMk id="6" creationId="{D837B4FD-5582-45D6-8C5E-A15BD6C4354C}"/>
          </ac:spMkLst>
        </pc:spChg>
      </pc:sldChg>
      <pc:sldChg chg="addSp modSp mod">
        <pc:chgData name="정근채" userId="bf3f9740-ba12-4a95-bdcd-7a89d0b0b3a3" providerId="ADAL" clId="{0ED81BFE-8FCC-4A66-89B5-DC3880636665}" dt="2020-12-31T04:54:49.190" v="406" actId="1038"/>
        <pc:sldMkLst>
          <pc:docMk/>
          <pc:sldMk cId="4280987850" sldId="310"/>
        </pc:sldMkLst>
        <pc:spChg chg="mod">
          <ac:chgData name="정근채" userId="bf3f9740-ba12-4a95-bdcd-7a89d0b0b3a3" providerId="ADAL" clId="{0ED81BFE-8FCC-4A66-89B5-DC3880636665}" dt="2020-12-31T04:50:31.412" v="268" actId="20577"/>
          <ac:spMkLst>
            <pc:docMk/>
            <pc:sldMk cId="4280987850" sldId="310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50:47.379" v="289" actId="404"/>
          <ac:spMkLst>
            <pc:docMk/>
            <pc:sldMk cId="4280987850" sldId="310"/>
            <ac:spMk id="5" creationId="{00000000-0000-0000-0000-000000000000}"/>
          </ac:spMkLst>
        </pc:spChg>
        <pc:spChg chg="add mod">
          <ac:chgData name="정근채" userId="bf3f9740-ba12-4a95-bdcd-7a89d0b0b3a3" providerId="ADAL" clId="{0ED81BFE-8FCC-4A66-89B5-DC3880636665}" dt="2020-12-31T04:51:10.580" v="293" actId="14100"/>
          <ac:spMkLst>
            <pc:docMk/>
            <pc:sldMk cId="4280987850" sldId="310"/>
            <ac:spMk id="8" creationId="{39C4909C-D381-45D1-9A5B-266599EA86E8}"/>
          </ac:spMkLst>
        </pc:spChg>
        <pc:spChg chg="add mod">
          <ac:chgData name="정근채" userId="bf3f9740-ba12-4a95-bdcd-7a89d0b0b3a3" providerId="ADAL" clId="{0ED81BFE-8FCC-4A66-89B5-DC3880636665}" dt="2020-12-31T04:54:49.190" v="406" actId="1038"/>
          <ac:spMkLst>
            <pc:docMk/>
            <pc:sldMk cId="4280987850" sldId="310"/>
            <ac:spMk id="9" creationId="{9BA14237-3E03-44F3-8640-4F4D53822CD5}"/>
          </ac:spMkLst>
        </pc:spChg>
      </pc:sldChg>
      <pc:sldChg chg="modSp mod">
        <pc:chgData name="정근채" userId="bf3f9740-ba12-4a95-bdcd-7a89d0b0b3a3" providerId="ADAL" clId="{0ED81BFE-8FCC-4A66-89B5-DC3880636665}" dt="2020-12-31T04:44:10.097" v="253" actId="6549"/>
        <pc:sldMkLst>
          <pc:docMk/>
          <pc:sldMk cId="2719635488" sldId="312"/>
        </pc:sldMkLst>
        <pc:spChg chg="mod">
          <ac:chgData name="정근채" userId="bf3f9740-ba12-4a95-bdcd-7a89d0b0b3a3" providerId="ADAL" clId="{0ED81BFE-8FCC-4A66-89B5-DC3880636665}" dt="2020-12-31T04:34:09.002" v="165"/>
          <ac:spMkLst>
            <pc:docMk/>
            <pc:sldMk cId="2719635488" sldId="312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35:12.143" v="192" actId="1035"/>
          <ac:spMkLst>
            <pc:docMk/>
            <pc:sldMk cId="2719635488" sldId="312"/>
            <ac:spMk id="6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38:31.862" v="207"/>
          <ac:spMkLst>
            <pc:docMk/>
            <pc:sldMk cId="2719635488" sldId="312"/>
            <ac:spMk id="9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44:10.097" v="253" actId="6549"/>
          <ac:spMkLst>
            <pc:docMk/>
            <pc:sldMk cId="2719635488" sldId="312"/>
            <ac:spMk id="11" creationId="{00000000-0000-0000-0000-000000000000}"/>
          </ac:spMkLst>
        </pc:spChg>
      </pc:sldChg>
      <pc:sldChg chg="modSp mod">
        <pc:chgData name="정근채" userId="bf3f9740-ba12-4a95-bdcd-7a89d0b0b3a3" providerId="ADAL" clId="{0ED81BFE-8FCC-4A66-89B5-DC3880636665}" dt="2020-12-31T04:56:13.424" v="423"/>
        <pc:sldMkLst>
          <pc:docMk/>
          <pc:sldMk cId="3567641371" sldId="313"/>
        </pc:sldMkLst>
        <pc:spChg chg="mod">
          <ac:chgData name="정근채" userId="bf3f9740-ba12-4a95-bdcd-7a89d0b0b3a3" providerId="ADAL" clId="{0ED81BFE-8FCC-4A66-89B5-DC3880636665}" dt="2020-12-31T04:51:47.674" v="299"/>
          <ac:spMkLst>
            <pc:docMk/>
            <pc:sldMk cId="3567641371" sldId="313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4:56:13.424" v="423"/>
          <ac:spMkLst>
            <pc:docMk/>
            <pc:sldMk cId="3567641371" sldId="313"/>
            <ac:spMk id="6" creationId="{00000000-0000-0000-0000-000000000000}"/>
          </ac:spMkLst>
        </pc:spChg>
      </pc:sldChg>
      <pc:sldChg chg="modSp mod">
        <pc:chgData name="정근채" userId="bf3f9740-ba12-4a95-bdcd-7a89d0b0b3a3" providerId="ADAL" clId="{0ED81BFE-8FCC-4A66-89B5-DC3880636665}" dt="2020-12-31T05:01:45.614" v="429" actId="207"/>
        <pc:sldMkLst>
          <pc:docMk/>
          <pc:sldMk cId="3527829184" sldId="314"/>
        </pc:sldMkLst>
        <pc:spChg chg="mod">
          <ac:chgData name="정근채" userId="bf3f9740-ba12-4a95-bdcd-7a89d0b0b3a3" providerId="ADAL" clId="{0ED81BFE-8FCC-4A66-89B5-DC3880636665}" dt="2020-12-31T04:18:50.237" v="71" actId="20577"/>
          <ac:spMkLst>
            <pc:docMk/>
            <pc:sldMk cId="3527829184" sldId="314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5:01:45.614" v="429" actId="207"/>
          <ac:spMkLst>
            <pc:docMk/>
            <pc:sldMk cId="3527829184" sldId="314"/>
            <ac:spMk id="10" creationId="{00000000-0000-0000-0000-000000000000}"/>
          </ac:spMkLst>
        </pc:spChg>
      </pc:sldChg>
      <pc:sldChg chg="modSp mod">
        <pc:chgData name="정근채" userId="bf3f9740-ba12-4a95-bdcd-7a89d0b0b3a3" providerId="ADAL" clId="{0ED81BFE-8FCC-4A66-89B5-DC3880636665}" dt="2020-12-31T05:00:53.349" v="426" actId="207"/>
        <pc:sldMkLst>
          <pc:docMk/>
          <pc:sldMk cId="3767486871" sldId="315"/>
        </pc:sldMkLst>
        <pc:spChg chg="mod">
          <ac:chgData name="정근채" userId="bf3f9740-ba12-4a95-bdcd-7a89d0b0b3a3" providerId="ADAL" clId="{0ED81BFE-8FCC-4A66-89B5-DC3880636665}" dt="2020-12-31T04:18:54.502" v="77" actId="20577"/>
          <ac:spMkLst>
            <pc:docMk/>
            <pc:sldMk cId="3767486871" sldId="315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5:00:50.318" v="425" actId="207"/>
          <ac:spMkLst>
            <pc:docMk/>
            <pc:sldMk cId="3767486871" sldId="315"/>
            <ac:spMk id="5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5:00:53.349" v="426" actId="207"/>
          <ac:spMkLst>
            <pc:docMk/>
            <pc:sldMk cId="3767486871" sldId="315"/>
            <ac:spMk id="9" creationId="{00000000-0000-0000-0000-000000000000}"/>
          </ac:spMkLst>
        </pc:spChg>
      </pc:sldChg>
      <pc:sldChg chg="modSp mod">
        <pc:chgData name="정근채" userId="bf3f9740-ba12-4a95-bdcd-7a89d0b0b3a3" providerId="ADAL" clId="{0ED81BFE-8FCC-4A66-89B5-DC3880636665}" dt="2020-12-31T05:00:43.207" v="424" actId="207"/>
        <pc:sldMkLst>
          <pc:docMk/>
          <pc:sldMk cId="75177811" sldId="316"/>
        </pc:sldMkLst>
        <pc:spChg chg="mod">
          <ac:chgData name="정근채" userId="bf3f9740-ba12-4a95-bdcd-7a89d0b0b3a3" providerId="ADAL" clId="{0ED81BFE-8FCC-4A66-89B5-DC3880636665}" dt="2020-12-31T04:18:58.862" v="83" actId="20577"/>
          <ac:spMkLst>
            <pc:docMk/>
            <pc:sldMk cId="75177811" sldId="316"/>
            <ac:spMk id="2" creationId="{00000000-0000-0000-0000-000000000000}"/>
          </ac:spMkLst>
        </pc:spChg>
        <pc:spChg chg="mod">
          <ac:chgData name="정근채" userId="bf3f9740-ba12-4a95-bdcd-7a89d0b0b3a3" providerId="ADAL" clId="{0ED81BFE-8FCC-4A66-89B5-DC3880636665}" dt="2020-12-31T05:00:43.207" v="424" actId="207"/>
          <ac:spMkLst>
            <pc:docMk/>
            <pc:sldMk cId="75177811" sldId="316"/>
            <ac:spMk id="5" creationId="{00000000-0000-0000-0000-000000000000}"/>
          </ac:spMkLst>
        </pc:spChg>
      </pc:sldChg>
    </pc:docChg>
  </pc:docChgLst>
  <pc:docChgLst>
    <pc:chgData name="kcjeong@cbnu.ac.kr" userId="bf3f9740-ba12-4a95-bdcd-7a89d0b0b3a3" providerId="ADAL" clId="{0ED81BFE-8FCC-4A66-89B5-DC3880636665}"/>
    <pc:docChg chg="addSld modSld">
      <pc:chgData name="kcjeong@cbnu.ac.kr" userId="bf3f9740-ba12-4a95-bdcd-7a89d0b0b3a3" providerId="ADAL" clId="{0ED81BFE-8FCC-4A66-89B5-DC3880636665}" dt="2020-11-30T08:19:32.467" v="0"/>
      <pc:docMkLst>
        <pc:docMk/>
      </pc:docMkLst>
      <pc:sldChg chg="add">
        <pc:chgData name="kcjeong@cbnu.ac.kr" userId="bf3f9740-ba12-4a95-bdcd-7a89d0b0b3a3" providerId="ADAL" clId="{0ED81BFE-8FCC-4A66-89B5-DC3880636665}" dt="2020-11-30T08:19:32.467" v="0"/>
        <pc:sldMkLst>
          <pc:docMk/>
          <pc:sldMk cId="2400768863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C635-F260-4FB4-B6E1-8800D1C98B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0009-7104-4E0F-9A76-8DA5E1A4E907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5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B1DC-6F2C-4318-8FD5-894A46247A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4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F1A7-AC67-4510-8A1B-77B38964C245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A978-EA9D-4635-9AF4-4BB416FDA3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93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BC97-B34E-404E-AFE8-882E13E7D5B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0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E1DF-BD58-4CC3-B635-884198F6E94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544F-4253-4F9C-BB86-7AFF7714AA73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CFBA-BE98-4FC7-A956-B249959A84E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E7A2-B079-4CFA-96C7-96A00ED9EF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94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E8FA-B6AB-42BB-B11A-2B91711039F8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5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2A10-673B-4A5F-8F41-6EE669B9C82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CHAPTER 19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MATERIALS MANAGEMENT</a:t>
            </a:r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19.3 Approval Process  </a:t>
            </a:r>
            <a:r>
              <a:rPr lang="ko-KR" altLang="en-US" sz="1800" dirty="0">
                <a:solidFill>
                  <a:srgbClr val="0000FF"/>
                </a:solidFill>
              </a:rPr>
              <a:t>승인</a:t>
            </a:r>
            <a:endParaRPr lang="ko-KR" altLang="en-US" sz="3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6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ym typeface="Wingdings" panose="05000000000000000000" pitchFamily="2" charset="2"/>
              </a:rPr>
              <a:t>The contract drawings prepared by the architect are generally not specific enough to facilitate accurate fabrication of the materials involved.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계약 시 첨부된 설계도면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만으로는 정확하게 어떤 자재가 사용되는지 파악하기 어렵다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ym typeface="Wingdings" panose="05000000000000000000" pitchFamily="2" charset="2"/>
              </a:rPr>
              <a:t>Therefore, to produce the necessary materials for a project,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subcontractors</a:t>
            </a:r>
            <a:r>
              <a:rPr lang="en-US" altLang="ko-KR" sz="1800" dirty="0">
                <a:sym typeface="Wingdings" panose="05000000000000000000" pitchFamily="2" charset="2"/>
              </a:rPr>
              <a:t> and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suppliers</a:t>
            </a:r>
            <a:r>
              <a:rPr lang="en-US" altLang="ko-KR" sz="1800" dirty="0">
                <a:sym typeface="Wingdings" panose="05000000000000000000" pitchFamily="2" charset="2"/>
              </a:rPr>
              <a:t> must provide details that further amplify the contract drawings. These details can be classified into three groups: (a)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 shop drawings</a:t>
            </a:r>
            <a:r>
              <a:rPr lang="en-US" altLang="ko-KR" sz="1800" dirty="0">
                <a:sym typeface="Wingdings" panose="05000000000000000000" pitchFamily="2" charset="2"/>
              </a:rPr>
              <a:t>, (b)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product data</a:t>
            </a:r>
            <a:r>
              <a:rPr lang="en-US" altLang="ko-KR" sz="1800" dirty="0">
                <a:sym typeface="Wingdings" panose="05000000000000000000" pitchFamily="2" charset="2"/>
              </a:rPr>
              <a:t>, and (c)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samples</a:t>
            </a:r>
            <a:r>
              <a:rPr lang="en-US" altLang="ko-KR" sz="1800" dirty="0">
                <a:sym typeface="Wingdings" panose="05000000000000000000" pitchFamily="2" charset="2"/>
              </a:rPr>
              <a:t>.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하도급사나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자재 공급자로부터 시공 도면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제품 자료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견본 등의 정보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(submittals)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를 제출 받아야 함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 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이후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시공자나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설계자가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를 검토 후 승인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미승인의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경우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수정</a:t>
            </a:r>
            <a:r>
              <a:rPr lang="ko-KR" altLang="en-US" sz="1400" dirty="0" err="1">
                <a:solidFill>
                  <a:srgbClr val="0000FF"/>
                </a:solidFill>
                <a:sym typeface="Symbol" panose="05050102010706020507" pitchFamily="18" charset="2"/>
              </a:rPr>
              <a:t>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보완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후 다시 제출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835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19.4 Fabrication and Delivery Process </a:t>
            </a:r>
            <a:r>
              <a:rPr lang="ko-KR" altLang="en-US" sz="1800" dirty="0">
                <a:solidFill>
                  <a:srgbClr val="0000FF"/>
                </a:solidFill>
              </a:rPr>
              <a:t>제작</a:t>
            </a:r>
            <a:r>
              <a:rPr lang="en-US" altLang="ko-KR" sz="1800" dirty="0">
                <a:solidFill>
                  <a:srgbClr val="0000FF"/>
                </a:solidFill>
              </a:rPr>
              <a:t>/</a:t>
            </a:r>
            <a:r>
              <a:rPr lang="ko-KR" altLang="en-US" sz="1800" dirty="0">
                <a:solidFill>
                  <a:srgbClr val="0000FF"/>
                </a:solidFill>
              </a:rPr>
              <a:t>배송</a:t>
            </a:r>
            <a:endParaRPr lang="ko-KR" altLang="en-US" sz="3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5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 </a:t>
            </a:r>
            <a:r>
              <a:rPr lang="en-US" altLang="ko-KR" sz="1800" dirty="0">
                <a:sym typeface="Wingdings" panose="05000000000000000000" pitchFamily="2" charset="2"/>
              </a:rPr>
              <a:t>(Shop drawings, Product data, Samples)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승인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납품 일정 결정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제작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주계약자가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공장 방문을 통해 진도 관리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(E</a:t>
            </a:r>
            <a:r>
              <a:rPr lang="en-US" altLang="ko-KR" sz="1800" dirty="0">
                <a:solidFill>
                  <a:srgbClr val="FF0000"/>
                </a:solidFill>
              </a:rPr>
              <a:t>xpediting)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승인된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를 이용하여 입고 물품 품질 검사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58084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19.5 Installation Process </a:t>
            </a:r>
            <a:r>
              <a:rPr lang="ko-KR" altLang="en-US" sz="1800" dirty="0">
                <a:solidFill>
                  <a:srgbClr val="0000FF"/>
                </a:solidFill>
              </a:rPr>
              <a:t>시공</a:t>
            </a:r>
            <a:r>
              <a:rPr lang="en-US" altLang="ko-KR" sz="3200" dirty="0"/>
              <a:t>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5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ym typeface="Wingdings" panose="05000000000000000000" pitchFamily="2" charset="2"/>
              </a:rPr>
              <a:t>Depending on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how effectively materials are scheduled</a:t>
            </a:r>
            <a:r>
              <a:rPr lang="en-US" altLang="ko-KR" sz="1800" dirty="0">
                <a:sym typeface="Wingdings" panose="05000000000000000000" pitchFamily="2" charset="2"/>
              </a:rPr>
              <a:t> and expedited, materials arriving at the job site may be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installed immediately</a:t>
            </a:r>
            <a:r>
              <a:rPr lang="en-US" altLang="ko-KR" sz="1800" dirty="0">
                <a:sym typeface="Wingdings" panose="05000000000000000000" pitchFamily="2" charset="2"/>
              </a:rPr>
              <a:t>,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partially installed</a:t>
            </a:r>
            <a:r>
              <a:rPr lang="en-US" altLang="ko-KR" sz="1800" dirty="0">
                <a:sym typeface="Wingdings" panose="05000000000000000000" pitchFamily="2" charset="2"/>
              </a:rPr>
              <a:t> and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partially stored</a:t>
            </a:r>
            <a:r>
              <a:rPr lang="en-US" altLang="ko-KR" sz="1800" dirty="0">
                <a:sym typeface="Wingdings" panose="05000000000000000000" pitchFamily="2" charset="2"/>
              </a:rPr>
              <a:t>, or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completely stored</a:t>
            </a:r>
            <a:r>
              <a:rPr lang="en-US" altLang="ko-KR" sz="1800" dirty="0">
                <a:sym typeface="Wingdings" panose="05000000000000000000" pitchFamily="2" charset="2"/>
              </a:rPr>
              <a:t> for later installation.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납품 일정이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얼마나 효과적으로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결정되었는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가에 따라 즉시 시공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부분 시공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부분 보관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전체 보관 등의 상황 발생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즉시 시공이 가장 바람직함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재고관리 필요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추후 사용을 위해 자재를 보관하는 경우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날씨로부터 자재를 안전하게 보호해야 하며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도난을 방지해야 함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8998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19.6 Material Types (1/4)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5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Building construction materials</a:t>
            </a:r>
            <a:r>
              <a:rPr lang="en-US" altLang="ko-KR" sz="1800" dirty="0">
                <a:sym typeface="Wingdings" panose="05000000000000000000" pitchFamily="2" charset="2"/>
              </a:rPr>
              <a:t> can be logically grouped into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three major categories</a:t>
            </a:r>
            <a:r>
              <a:rPr lang="en-US" altLang="ko-KR" sz="1800" dirty="0">
                <a:sym typeface="Wingdings" panose="05000000000000000000" pitchFamily="2" charset="2"/>
              </a:rPr>
              <a:t>: 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건설 자재는 통상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3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등급으로 나누어 관리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68288" indent="0" defTabSz="457200" latinLnBrk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(a)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Bulk materials</a:t>
            </a:r>
            <a:r>
              <a:rPr lang="en-US" altLang="ko-KR" sz="1800" dirty="0">
                <a:sym typeface="Wingdings" panose="05000000000000000000" pitchFamily="2" charset="2"/>
              </a:rPr>
              <a:t> that require little or no fabrication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1~5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 정도의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Delivery</a:t>
            </a:r>
            <a:r>
              <a:rPr lang="ko-KR" alt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Time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배송시간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주문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후 자재가 현장에 도착하는 데까지 걸리는 시간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: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제품</a:t>
            </a:r>
            <a:r>
              <a:rPr lang="ko-KR" altLang="en-US" sz="1400" dirty="0" err="1">
                <a:solidFill>
                  <a:srgbClr val="0000FF"/>
                </a:solidFill>
                <a:sym typeface="Symbol" panose="05050102010706020507" pitchFamily="18" charset="2"/>
              </a:rPr>
              <a:t>성능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 자료 등의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필요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68288" indent="0" defTabSz="457200" latinLnBrk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(b) Manufacturer’s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standard items</a:t>
            </a:r>
            <a:r>
              <a:rPr lang="en-US" altLang="ko-KR" sz="1800" dirty="0">
                <a:sym typeface="Wingdings" panose="05000000000000000000" pitchFamily="2" charset="2"/>
              </a:rPr>
              <a:t> that require some fabrication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표준 자재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 3~12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주 정도의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Delivery</a:t>
            </a:r>
            <a:r>
              <a:rPr lang="ko-KR" alt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Time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배송시간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: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제품</a:t>
            </a:r>
            <a:r>
              <a:rPr lang="ko-KR" altLang="en-US" sz="1400" dirty="0" err="1">
                <a:solidFill>
                  <a:srgbClr val="0000FF"/>
                </a:solidFill>
                <a:sym typeface="Symbol" panose="05050102010706020507" pitchFamily="18" charset="2"/>
              </a:rPr>
              <a:t>성능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 자료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시공 도면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샘플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등의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필요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268288" indent="0" defTabSz="457200" latinLnBrk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(c)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Items that are fabricated or customized for a particular project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맞춤 자재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 2~12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주 정도의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Delivery</a:t>
            </a:r>
            <a:r>
              <a:rPr lang="ko-KR" alt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Time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배송시간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: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제품</a:t>
            </a:r>
            <a:r>
              <a:rPr lang="ko-KR" altLang="en-US" sz="1400" dirty="0" err="1">
                <a:solidFill>
                  <a:srgbClr val="0000FF"/>
                </a:solidFill>
                <a:sym typeface="Symbol" panose="05050102010706020507" pitchFamily="18" charset="2"/>
              </a:rPr>
              <a:t>성능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 자료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시공 도면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샘플 등의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Submittals</a:t>
            </a:r>
            <a:r>
              <a:rPr lang="en-US" altLang="ko-KR" sz="1400" dirty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Symbol" panose="05050102010706020507" pitchFamily="18" charset="2"/>
              </a:rPr>
              <a:t>필요</a:t>
            </a:r>
            <a:endParaRPr lang="en-US" altLang="ko-KR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1936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19.6 Material Types (2/4)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49951" y="1442852"/>
            <a:ext cx="2216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Typical Bulk Materials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749951" y="1888917"/>
            <a:ext cx="4953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200" dirty="0"/>
              <a:t>Paving materials</a:t>
            </a:r>
          </a:p>
          <a:p>
            <a:r>
              <a:rPr lang="en-US" altLang="ko-KR" sz="1200" dirty="0">
                <a:solidFill>
                  <a:srgbClr val="0000FF"/>
                </a:solidFill>
              </a:rPr>
              <a:t>Fill materials—crushed stone, soil, sand, etc.</a:t>
            </a:r>
          </a:p>
          <a:p>
            <a:r>
              <a:rPr lang="en-US" altLang="ko-KR" sz="1200" dirty="0" err="1"/>
              <a:t>Damproofing</a:t>
            </a:r>
            <a:r>
              <a:rPr lang="en-US" altLang="ko-KR" sz="1200" dirty="0"/>
              <a:t> membrane</a:t>
            </a:r>
          </a:p>
          <a:p>
            <a:r>
              <a:rPr lang="en-US" altLang="ko-KR" sz="1200" dirty="0"/>
              <a:t>Lumber and related supplies</a:t>
            </a:r>
          </a:p>
          <a:p>
            <a:r>
              <a:rPr lang="en-US" altLang="ko-KR" sz="1200" dirty="0"/>
              <a:t>Form materials—plywood, post shores, etc.</a:t>
            </a:r>
          </a:p>
          <a:p>
            <a:r>
              <a:rPr lang="en-US" altLang="ko-KR" sz="1200" dirty="0">
                <a:solidFill>
                  <a:srgbClr val="0000FF"/>
                </a:solidFill>
              </a:rPr>
              <a:t>Ready-mix concrete</a:t>
            </a:r>
          </a:p>
          <a:p>
            <a:r>
              <a:rPr lang="en-US" altLang="ko-KR" sz="1200" dirty="0"/>
              <a:t>Wire mesh</a:t>
            </a:r>
          </a:p>
          <a:p>
            <a:r>
              <a:rPr lang="en-US" altLang="ko-KR" sz="1200" dirty="0">
                <a:solidFill>
                  <a:srgbClr val="0000FF"/>
                </a:solidFill>
              </a:rPr>
              <a:t>Stock reinforcing steel and accessories</a:t>
            </a:r>
          </a:p>
          <a:p>
            <a:r>
              <a:rPr lang="en-US" altLang="ko-KR" sz="1200" dirty="0"/>
              <a:t>Masonry</a:t>
            </a:r>
          </a:p>
          <a:p>
            <a:r>
              <a:rPr lang="en-US" altLang="ko-KR" sz="1200" dirty="0"/>
              <a:t>Stock miscellaneous metals</a:t>
            </a:r>
          </a:p>
          <a:p>
            <a:r>
              <a:rPr lang="en-US" altLang="ko-KR" sz="1200" dirty="0"/>
              <a:t>Soil and waste piping</a:t>
            </a:r>
          </a:p>
          <a:p>
            <a:r>
              <a:rPr lang="en-US" altLang="ko-KR" sz="1200" dirty="0"/>
              <a:t>Water piping</a:t>
            </a:r>
          </a:p>
          <a:p>
            <a:r>
              <a:rPr lang="en-US" altLang="ko-KR" sz="1200" dirty="0"/>
              <a:t>Electrical conduit</a:t>
            </a:r>
          </a:p>
          <a:p>
            <a:r>
              <a:rPr lang="en-US" altLang="ko-KR" sz="1200" dirty="0"/>
              <a:t>Electrical rough-in materials—outlet boxes, switch boxes, etc.</a:t>
            </a:r>
          </a:p>
          <a:p>
            <a:r>
              <a:rPr lang="en-US" altLang="ko-KR" sz="1200" dirty="0"/>
              <a:t>Caulking and sealants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27829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19.6 Material Types (3/4)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49951" y="1442852"/>
            <a:ext cx="3140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Typical Standard Material Items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749951" y="1869492"/>
            <a:ext cx="6056530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i="1" dirty="0">
                <a:solidFill>
                  <a:srgbClr val="0000FF"/>
                </a:solidFill>
              </a:rPr>
              <a:t>General Materials</a:t>
            </a:r>
          </a:p>
          <a:p>
            <a:pPr marL="179388"/>
            <a:r>
              <a:rPr lang="en-US" altLang="ko-KR" sz="1200" dirty="0"/>
              <a:t>Fencing materials</a:t>
            </a:r>
          </a:p>
          <a:p>
            <a:pPr marL="179388"/>
            <a:r>
              <a:rPr lang="en-US" altLang="ko-KR" sz="1200" dirty="0"/>
              <a:t>Formwork systems—metals and fiberglass pans, column forms, etc.</a:t>
            </a:r>
          </a:p>
          <a:p>
            <a:pPr marL="179388"/>
            <a:r>
              <a:rPr lang="en-US" altLang="ko-KR" sz="1200" dirty="0"/>
              <a:t>Brick paving</a:t>
            </a:r>
          </a:p>
          <a:p>
            <a:pPr marL="179388"/>
            <a:r>
              <a:rPr lang="en-US" altLang="ko-KR" sz="1200" dirty="0"/>
              <a:t>Brick or ceramic veneers</a:t>
            </a:r>
          </a:p>
          <a:p>
            <a:pPr marL="179388"/>
            <a:r>
              <a:rPr lang="en-US" altLang="ko-KR" sz="1200" dirty="0"/>
              <a:t>Standard structural steel members</a:t>
            </a:r>
          </a:p>
          <a:p>
            <a:pPr marL="179388"/>
            <a:r>
              <a:rPr lang="en-US" altLang="ko-KR" sz="1200" dirty="0"/>
              <a:t>Metal decking</a:t>
            </a:r>
          </a:p>
          <a:p>
            <a:pPr marL="179388"/>
            <a:r>
              <a:rPr lang="en-US" altLang="ko-KR" sz="1200" dirty="0"/>
              <a:t>Waterproofing products</a:t>
            </a:r>
          </a:p>
          <a:p>
            <a:pPr marL="179388"/>
            <a:r>
              <a:rPr lang="en-US" altLang="ko-KR" sz="1200" dirty="0"/>
              <a:t>Insulation products</a:t>
            </a:r>
          </a:p>
          <a:p>
            <a:pPr marL="179388"/>
            <a:r>
              <a:rPr lang="en-US" altLang="ko-KR" sz="1200" dirty="0"/>
              <a:t>Built-up roof materials</a:t>
            </a:r>
          </a:p>
          <a:p>
            <a:pPr marL="179388"/>
            <a:r>
              <a:rPr lang="en-US" altLang="ko-KR" sz="1200" dirty="0"/>
              <a:t>Caulking and sealants</a:t>
            </a:r>
          </a:p>
          <a:p>
            <a:pPr marL="179388"/>
            <a:r>
              <a:rPr lang="en-US" altLang="ko-KR" sz="1200" dirty="0"/>
              <a:t>Standard casework and millwork</a:t>
            </a:r>
          </a:p>
          <a:p>
            <a:pPr marL="179388"/>
            <a:r>
              <a:rPr lang="en-US" altLang="ko-KR" sz="1200" dirty="0"/>
              <a:t>Special doors</a:t>
            </a:r>
          </a:p>
          <a:p>
            <a:pPr marL="179388"/>
            <a:r>
              <a:rPr lang="en-US" altLang="ko-KR" sz="1200" dirty="0"/>
              <a:t>Metal-framed windows</a:t>
            </a:r>
          </a:p>
          <a:p>
            <a:pPr marL="179388"/>
            <a:r>
              <a:rPr lang="en-US" altLang="ko-KR" sz="1200" dirty="0"/>
              <a:t>Finish hardware and weather-stripping</a:t>
            </a:r>
          </a:p>
          <a:p>
            <a:pPr marL="179388"/>
            <a:r>
              <a:rPr lang="en-US" altLang="ko-KR" sz="1200" dirty="0"/>
              <a:t>Ceramic and quarry tile</a:t>
            </a:r>
          </a:p>
          <a:p>
            <a:pPr marL="179388"/>
            <a:r>
              <a:rPr lang="en-US" altLang="ko-KR" sz="1200" dirty="0"/>
              <a:t>Flooring materials</a:t>
            </a:r>
          </a:p>
          <a:p>
            <a:pPr marL="179388"/>
            <a:r>
              <a:rPr lang="en-US" altLang="ko-KR" sz="1200" dirty="0"/>
              <a:t>Acoustical ceilings</a:t>
            </a:r>
          </a:p>
          <a:p>
            <a:pPr marL="179388"/>
            <a:r>
              <a:rPr lang="en-US" altLang="ko-KR" sz="1200" dirty="0"/>
              <a:t>Paints and wall coverings</a:t>
            </a:r>
          </a:p>
          <a:p>
            <a:pPr marL="179388"/>
            <a:r>
              <a:rPr lang="en-US" altLang="ko-KR" sz="1200" dirty="0"/>
              <a:t>Lath and plaster products</a:t>
            </a:r>
          </a:p>
          <a:p>
            <a:pPr marL="179388"/>
            <a:r>
              <a:rPr lang="en-US" altLang="ko-KR" sz="1200" dirty="0"/>
              <a:t>Miscellaneous specialties</a:t>
            </a:r>
          </a:p>
          <a:p>
            <a:pPr marL="179388"/>
            <a:r>
              <a:rPr lang="en-US" altLang="ko-KR" sz="1200" dirty="0"/>
              <a:t>Equipment—food service, bank, medical, incinerators, etc.</a:t>
            </a:r>
          </a:p>
          <a:p>
            <a:pPr marL="179388"/>
            <a:r>
              <a:rPr lang="en-US" altLang="ko-KR" sz="1200" dirty="0"/>
              <a:t>Building furnishings</a:t>
            </a:r>
          </a:p>
          <a:p>
            <a:pPr marL="179388"/>
            <a:r>
              <a:rPr lang="en-US" altLang="ko-KR" sz="1200" dirty="0"/>
              <a:t>Special construction items—radiation protection, vaults, swimming pools, </a:t>
            </a:r>
            <a:r>
              <a:rPr lang="en-US" altLang="ko-KR" sz="1200" dirty="0" err="1"/>
              <a:t>itegrated</a:t>
            </a:r>
            <a:r>
              <a:rPr lang="en-US" altLang="ko-KR" sz="1200" dirty="0"/>
              <a:t> ceilings</a:t>
            </a:r>
          </a:p>
          <a:p>
            <a:pPr marL="179388"/>
            <a:r>
              <a:rPr lang="en-US" altLang="ko-KR" sz="1200" dirty="0"/>
              <a:t>Elevators, escalators, dumbwaiters, etc.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295968" y="1869492"/>
            <a:ext cx="340029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i="1" dirty="0">
                <a:solidFill>
                  <a:srgbClr val="0000FF"/>
                </a:solidFill>
              </a:rPr>
              <a:t>Mechanical and Plumbing Equipment and Materials</a:t>
            </a:r>
          </a:p>
          <a:p>
            <a:pPr marL="179388"/>
            <a:r>
              <a:rPr lang="en-US" altLang="ko-KR" sz="1200" dirty="0"/>
              <a:t>Fire protection equipment</a:t>
            </a:r>
          </a:p>
          <a:p>
            <a:pPr marL="179388"/>
            <a:r>
              <a:rPr lang="en-US" altLang="ko-KR" sz="1200" dirty="0"/>
              <a:t>Water supply equipment</a:t>
            </a:r>
          </a:p>
          <a:p>
            <a:pPr marL="179388"/>
            <a:r>
              <a:rPr lang="en-US" altLang="ko-KR" sz="1200" dirty="0"/>
              <a:t>Valves</a:t>
            </a:r>
          </a:p>
          <a:p>
            <a:pPr marL="179388"/>
            <a:r>
              <a:rPr lang="en-US" altLang="ko-KR" sz="1200" dirty="0"/>
              <a:t>Drains</a:t>
            </a:r>
          </a:p>
          <a:p>
            <a:pPr marL="179388"/>
            <a:r>
              <a:rPr lang="en-US" altLang="ko-KR" sz="1200" dirty="0"/>
              <a:t>Clean-outs</a:t>
            </a:r>
          </a:p>
          <a:p>
            <a:pPr marL="179388"/>
            <a:r>
              <a:rPr lang="en-US" altLang="ko-KR" sz="1200" dirty="0"/>
              <a:t>Plumbing fixtures</a:t>
            </a:r>
          </a:p>
          <a:p>
            <a:pPr marL="179388"/>
            <a:r>
              <a:rPr lang="en-US" altLang="ko-KR" sz="1200" dirty="0"/>
              <a:t>Gas-piping accessories</a:t>
            </a:r>
          </a:p>
          <a:p>
            <a:pPr marL="179388"/>
            <a:r>
              <a:rPr lang="en-US" altLang="ko-KR" sz="1200" dirty="0"/>
              <a:t>Pumps</a:t>
            </a:r>
          </a:p>
          <a:p>
            <a:pPr marL="179388"/>
            <a:r>
              <a:rPr lang="en-US" altLang="ko-KR" sz="1200" dirty="0"/>
              <a:t>Boilers</a:t>
            </a:r>
          </a:p>
          <a:p>
            <a:pPr marL="179388"/>
            <a:r>
              <a:rPr lang="en-US" altLang="ko-KR" sz="1200" dirty="0"/>
              <a:t>Cooling towers</a:t>
            </a:r>
          </a:p>
          <a:p>
            <a:pPr marL="179388"/>
            <a:r>
              <a:rPr lang="en-US" altLang="ko-KR" sz="1200" dirty="0"/>
              <a:t>Control systems</a:t>
            </a:r>
          </a:p>
          <a:p>
            <a:pPr marL="179388"/>
            <a:r>
              <a:rPr lang="en-US" altLang="ko-KR" sz="1200" dirty="0"/>
              <a:t>Air-handling equipment</a:t>
            </a:r>
          </a:p>
          <a:p>
            <a:pPr marL="179388"/>
            <a:r>
              <a:rPr lang="en-US" altLang="ko-KR" sz="1200" dirty="0"/>
              <a:t>Refrigeration units (chillers)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6748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19.6 </a:t>
            </a:r>
            <a:r>
              <a:rPr lang="en-US" altLang="ko-KR" sz="3200"/>
              <a:t>Material Types (4/4)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15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49951" y="1442852"/>
            <a:ext cx="3140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Typical Standard Material Items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749951" y="1869492"/>
            <a:ext cx="2941062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i="1" dirty="0">
                <a:solidFill>
                  <a:srgbClr val="0000FF"/>
                </a:solidFill>
              </a:rPr>
              <a:t>Electrical Equipment and Materials</a:t>
            </a:r>
          </a:p>
          <a:p>
            <a:pPr marL="179388"/>
            <a:r>
              <a:rPr lang="en-US" altLang="ko-KR" sz="1200" dirty="0" err="1"/>
              <a:t>Busduct</a:t>
            </a:r>
            <a:endParaRPr lang="en-US" altLang="ko-KR" sz="1200" dirty="0"/>
          </a:p>
          <a:p>
            <a:pPr marL="179388"/>
            <a:r>
              <a:rPr lang="en-US" altLang="ko-KR" sz="1200" dirty="0"/>
              <a:t>Special conduit</a:t>
            </a:r>
          </a:p>
          <a:p>
            <a:pPr marL="179388"/>
            <a:r>
              <a:rPr lang="en-US" altLang="ko-KR" sz="1200" dirty="0"/>
              <a:t>Switchboards and panels</a:t>
            </a:r>
          </a:p>
          <a:p>
            <a:pPr marL="179388"/>
            <a:r>
              <a:rPr lang="en-US" altLang="ko-KR" sz="1200" dirty="0"/>
              <a:t>Transformers</a:t>
            </a:r>
          </a:p>
          <a:p>
            <a:pPr marL="179388"/>
            <a:r>
              <a:rPr lang="en-US" altLang="ko-KR" sz="1200" dirty="0"/>
              <a:t>Wire</a:t>
            </a:r>
          </a:p>
          <a:p>
            <a:pPr marL="179388"/>
            <a:r>
              <a:rPr lang="en-US" altLang="ko-KR" sz="1200" dirty="0"/>
              <a:t>Trim devices</a:t>
            </a:r>
          </a:p>
          <a:p>
            <a:pPr marL="179388"/>
            <a:r>
              <a:rPr lang="en-US" altLang="ko-KR" sz="1200" dirty="0"/>
              <a:t>Lighting fixtures</a:t>
            </a:r>
          </a:p>
          <a:p>
            <a:pPr marL="179388"/>
            <a:r>
              <a:rPr lang="en-US" altLang="ko-KR" sz="1200" dirty="0"/>
              <a:t>Underfloor duct</a:t>
            </a:r>
          </a:p>
          <a:p>
            <a:pPr marL="179388"/>
            <a:r>
              <a:rPr lang="en-US" altLang="ko-KR" sz="1200" dirty="0"/>
              <a:t>Communications devices</a:t>
            </a:r>
          </a:p>
          <a:p>
            <a:pPr marL="179388"/>
            <a:r>
              <a:rPr lang="en-US" altLang="ko-KR" sz="1200" dirty="0"/>
              <a:t>Motors and starters</a:t>
            </a:r>
          </a:p>
          <a:p>
            <a:pPr marL="179388"/>
            <a:r>
              <a:rPr lang="en-US" altLang="ko-KR" sz="1200" dirty="0"/>
              <a:t>Motor control centers</a:t>
            </a:r>
          </a:p>
          <a:p>
            <a:pPr marL="179388"/>
            <a:r>
              <a:rPr lang="en-US" altLang="ko-KR" sz="1200" dirty="0"/>
              <a:t>Electric heaters</a:t>
            </a:r>
          </a:p>
          <a:p>
            <a:pPr marL="179388"/>
            <a:r>
              <a:rPr lang="en-US" altLang="ko-KR" sz="1200" dirty="0"/>
              <a:t>Fire alarm equipment</a:t>
            </a:r>
          </a:p>
          <a:p>
            <a:pPr marL="179388"/>
            <a:r>
              <a:rPr lang="en-US" altLang="ko-KR" sz="1200" dirty="0"/>
              <a:t>Lightning protection equipment</a:t>
            </a:r>
          </a:p>
          <a:p>
            <a:pPr marL="179388"/>
            <a:r>
              <a:rPr lang="en-US" altLang="ko-KR" sz="1200" dirty="0"/>
              <a:t>Concrete reinforcement</a:t>
            </a:r>
          </a:p>
          <a:p>
            <a:pPr marL="179388"/>
            <a:r>
              <a:rPr lang="en-US" altLang="ko-KR" sz="1200" dirty="0"/>
              <a:t>Structural steel</a:t>
            </a:r>
          </a:p>
          <a:p>
            <a:pPr marL="179388"/>
            <a:r>
              <a:rPr lang="en-US" altLang="ko-KR" sz="1200" dirty="0"/>
              <a:t>Precast panels and decks</a:t>
            </a:r>
          </a:p>
          <a:p>
            <a:pPr marL="179388"/>
            <a:r>
              <a:rPr lang="en-US" altLang="ko-KR" sz="1200" dirty="0"/>
              <a:t>Stone veneers</a:t>
            </a:r>
          </a:p>
          <a:p>
            <a:pPr marL="179388"/>
            <a:r>
              <a:rPr lang="en-US" altLang="ko-KR" sz="1200" dirty="0"/>
              <a:t>Miscellaneous and special formed metals</a:t>
            </a:r>
          </a:p>
          <a:p>
            <a:pPr marL="179388"/>
            <a:r>
              <a:rPr lang="en-US" altLang="ko-KR" sz="1200" dirty="0"/>
              <a:t>Ornamental metals</a:t>
            </a:r>
          </a:p>
          <a:p>
            <a:pPr marL="179388"/>
            <a:r>
              <a:rPr lang="en-US" altLang="ko-KR" sz="1200" dirty="0"/>
              <a:t>Millwork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295968" y="1869492"/>
            <a:ext cx="254723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388"/>
            <a:r>
              <a:rPr lang="en-US" altLang="ko-KR" sz="1200" dirty="0"/>
              <a:t>Custom casework and cabinetwork</a:t>
            </a:r>
          </a:p>
          <a:p>
            <a:pPr marL="179388"/>
            <a:r>
              <a:rPr lang="en-US" altLang="ko-KR" sz="1200" dirty="0"/>
              <a:t>Sheet metal work</a:t>
            </a:r>
          </a:p>
          <a:p>
            <a:pPr marL="179388"/>
            <a:r>
              <a:rPr lang="en-US" altLang="ko-KR" sz="1200" dirty="0"/>
              <a:t>Sheet metal veneers</a:t>
            </a:r>
          </a:p>
          <a:p>
            <a:pPr marL="179388"/>
            <a:r>
              <a:rPr lang="en-US" altLang="ko-KR" sz="1200" dirty="0"/>
              <a:t>Hollow metal doors and frames</a:t>
            </a:r>
          </a:p>
          <a:p>
            <a:pPr marL="179388"/>
            <a:r>
              <a:rPr lang="en-US" altLang="ko-KR" sz="1200" dirty="0"/>
              <a:t>Wood and plastic laminate doors</a:t>
            </a:r>
          </a:p>
          <a:p>
            <a:pPr marL="179388"/>
            <a:r>
              <a:rPr lang="en-US" altLang="ko-KR" sz="1200" dirty="0"/>
              <a:t>Glass and glazing</a:t>
            </a:r>
          </a:p>
          <a:p>
            <a:pPr marL="179388"/>
            <a:r>
              <a:rPr lang="en-US" altLang="ko-KR" sz="1200" dirty="0"/>
              <a:t>Storefront</a:t>
            </a:r>
          </a:p>
          <a:p>
            <a:pPr marL="179388"/>
            <a:r>
              <a:rPr lang="en-US" altLang="ko-KR" sz="1200" dirty="0"/>
              <a:t>Window walls and curtain walls</a:t>
            </a:r>
          </a:p>
        </p:txBody>
      </p:sp>
    </p:spTree>
    <p:extLst>
      <p:ext uri="{BB962C8B-B14F-4D97-AF65-F5344CB8AC3E}">
        <p14:creationId xmlns:p14="http://schemas.microsoft.com/office/powerpoint/2010/main" val="7517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718096"/>
            <a:ext cx="92489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장 </a:t>
            </a:r>
            <a:r>
              <a:rPr lang="en-US" altLang="ko-KR" dirty="0"/>
              <a:t>	History and Basic Concepts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/>
              <a:t>	Preparing the Bid Package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/>
              <a:t>	Issues During Construction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/>
              <a:t>	Contracts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/>
              <a:t>	Legal Structure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6</a:t>
            </a:r>
            <a:r>
              <a:rPr lang="ko-KR" altLang="en-US" dirty="0"/>
              <a:t>장 </a:t>
            </a:r>
            <a:r>
              <a:rPr lang="en-US" altLang="ko-KR" dirty="0"/>
              <a:t>	Impact of Taxes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7</a:t>
            </a:r>
            <a:r>
              <a:rPr lang="ko-KR" altLang="en-US" dirty="0"/>
              <a:t>장 </a:t>
            </a:r>
            <a:r>
              <a:rPr lang="en-US" altLang="ko-KR" dirty="0"/>
              <a:t>	Project Planning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/>
              <a:t>	Project Scheduling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/>
              <a:t>	Scheduling: Program Evaluation and Review Technique Networks and Linear Operations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/>
              <a:t>	Resource-Related and Advanced Linear Scheduling Techniques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/>
              <a:t>	The Mathematics of Money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/>
              <a:t>	Project Cash Flow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	Project Funding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14</a:t>
            </a:r>
            <a:r>
              <a:rPr lang="ko-KR" altLang="en-US" dirty="0"/>
              <a:t>장 </a:t>
            </a:r>
            <a:r>
              <a:rPr lang="en-US" altLang="ko-KR" dirty="0"/>
              <a:t>	Equipment Ownership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15</a:t>
            </a:r>
            <a:r>
              <a:rPr lang="ko-KR" altLang="en-US" dirty="0"/>
              <a:t>장 </a:t>
            </a:r>
            <a:r>
              <a:rPr lang="en-US" altLang="ko-KR" dirty="0"/>
              <a:t>	Equipment Productivity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16</a:t>
            </a:r>
            <a:r>
              <a:rPr lang="ko-KR" altLang="en-US" dirty="0"/>
              <a:t>장 </a:t>
            </a:r>
            <a:r>
              <a:rPr lang="en-US" altLang="ko-KR" dirty="0"/>
              <a:t>	Construction Labor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 dirty="0"/>
              <a:t>장 </a:t>
            </a:r>
            <a:r>
              <a:rPr lang="en-US" altLang="ko-KR" dirty="0"/>
              <a:t>	Estimating Process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18</a:t>
            </a:r>
            <a:r>
              <a:rPr lang="ko-KR" altLang="en-US" dirty="0"/>
              <a:t>장 </a:t>
            </a:r>
            <a:r>
              <a:rPr lang="en-US" altLang="ko-KR" dirty="0"/>
              <a:t>	Cost Control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19</a:t>
            </a:r>
            <a:r>
              <a:rPr lang="ko-KR" altLang="en-US" dirty="0">
                <a:solidFill>
                  <a:srgbClr val="FF0000"/>
                </a:solidFill>
              </a:rPr>
              <a:t>장 </a:t>
            </a:r>
            <a:r>
              <a:rPr lang="en-US" altLang="ko-KR" dirty="0">
                <a:solidFill>
                  <a:srgbClr val="FF0000"/>
                </a:solidFill>
              </a:rPr>
              <a:t>	Materials Management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20</a:t>
            </a:r>
            <a:r>
              <a:rPr lang="ko-KR" altLang="en-US" dirty="0"/>
              <a:t>장 </a:t>
            </a:r>
            <a:r>
              <a:rPr lang="en-US" altLang="ko-KR" dirty="0"/>
              <a:t>	Safety</a:t>
            </a:r>
          </a:p>
        </p:txBody>
      </p: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19.1 Material Management Process 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</a:t>
            </a:fld>
            <a:endParaRPr lang="ko-KR" altLang="en-US" dirty="0"/>
          </a:p>
        </p:txBody>
      </p:sp>
      <p:pic>
        <p:nvPicPr>
          <p:cNvPr id="1026" name="Picture 2" descr="C:\Users\SOO\Desktop\CM\그림\c19\c19\c19f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949" y="1445557"/>
            <a:ext cx="2992383" cy="183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85389" y="3032606"/>
            <a:ext cx="5708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19.1 The owner-architect-construction relationship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576760" y="5800051"/>
            <a:ext cx="4252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19.2 Material life cycle </a:t>
            </a:r>
            <a:r>
              <a:rPr lang="ko-KR" altLang="en-US" sz="1400" dirty="0">
                <a:solidFill>
                  <a:srgbClr val="0000FF"/>
                </a:solidFill>
              </a:rPr>
              <a:t>자재 생애 주기</a:t>
            </a:r>
            <a:endParaRPr lang="en-US" altLang="ko-KR" dirty="0">
              <a:solidFill>
                <a:srgbClr val="0000FF"/>
              </a:solidFill>
            </a:endParaRPr>
          </a:p>
        </p:txBody>
      </p:sp>
      <p:pic>
        <p:nvPicPr>
          <p:cNvPr id="7" name="Picture 2" descr="C:\Users\SOO\Desktop\CM\그림\c19\c19\c19f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691" y="4477918"/>
            <a:ext cx="6814272" cy="113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81130" y="417014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승인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07569" y="417014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주문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4443" y="417014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제작</a:t>
            </a:r>
            <a:r>
              <a:rPr lang="en-US" altLang="ko-KR" sz="1400" b="1" dirty="0">
                <a:solidFill>
                  <a:srgbClr val="FF0000"/>
                </a:solidFill>
              </a:rPr>
              <a:t>/</a:t>
            </a:r>
            <a:r>
              <a:rPr lang="ko-KR" altLang="en-US" sz="1400" b="1" dirty="0">
                <a:solidFill>
                  <a:srgbClr val="FF0000"/>
                </a:solidFill>
              </a:rPr>
              <a:t>배송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6332" y="417014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시공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08515" y="2660933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전통적 건설업 </a:t>
            </a:r>
            <a:r>
              <a:rPr lang="en-US" altLang="ko-KR" sz="1000" b="1" dirty="0">
                <a:solidFill>
                  <a:srgbClr val="FF0000"/>
                </a:solidFill>
              </a:rPr>
              <a:t>: </a:t>
            </a:r>
          </a:p>
          <a:p>
            <a:r>
              <a:rPr lang="ko-KR" altLang="en-US" sz="1000" b="1" dirty="0">
                <a:solidFill>
                  <a:srgbClr val="FF0000"/>
                </a:solidFill>
              </a:rPr>
              <a:t>발주자의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ko-KR" altLang="en-US" sz="1000" b="1" dirty="0">
                <a:solidFill>
                  <a:srgbClr val="FF0000"/>
                </a:solidFill>
              </a:rPr>
              <a:t>대리인 역할</a:t>
            </a:r>
          </a:p>
        </p:txBody>
      </p:sp>
    </p:spTree>
    <p:extLst>
      <p:ext uri="{BB962C8B-B14F-4D97-AF65-F5344CB8AC3E}">
        <p14:creationId xmlns:p14="http://schemas.microsoft.com/office/powerpoint/2010/main" val="316617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(1/6) </a:t>
            </a:r>
            <a:r>
              <a:rPr lang="ko-KR" altLang="en-US" sz="1800" dirty="0">
                <a:solidFill>
                  <a:srgbClr val="0000FF"/>
                </a:solidFill>
              </a:rPr>
              <a:t>주문</a:t>
            </a:r>
            <a:endParaRPr lang="ko-KR" altLang="en-US" sz="3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757823" y="5296272"/>
            <a:ext cx="3632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FIGURE 19.3 </a:t>
            </a:r>
            <a:r>
              <a:rPr lang="en-US" altLang="ko-KR" dirty="0">
                <a:solidFill>
                  <a:srgbClr val="FF0000"/>
                </a:solidFill>
              </a:rPr>
              <a:t>Field</a:t>
            </a:r>
            <a:r>
              <a:rPr lang="en-US" altLang="ko-KR" dirty="0"/>
              <a:t> purchase order </a:t>
            </a:r>
          </a:p>
          <a:p>
            <a:pPr algn="ctr"/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Simple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 Contract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 err="1">
                <a:solidFill>
                  <a:srgbClr val="0000FF"/>
                </a:solidFill>
              </a:rPr>
              <a:t>약식계약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dirty="0">
              <a:solidFill>
                <a:srgbClr val="0000FF"/>
              </a:solidFill>
            </a:endParaRPr>
          </a:p>
        </p:txBody>
      </p:sp>
      <p:sp>
        <p:nvSpPr>
          <p:cNvPr id="6" name="내용 개체 틀 6"/>
          <p:cNvSpPr>
            <a:spLocks noGrp="1"/>
          </p:cNvSpPr>
          <p:nvPr>
            <p:ph idx="1"/>
          </p:nvPr>
        </p:nvSpPr>
        <p:spPr>
          <a:xfrm>
            <a:off x="681039" y="1499511"/>
            <a:ext cx="4602046" cy="929582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주계약자가 공사를 나눠 하도급자들에게 총액 기준으로 분배  </a:t>
            </a:r>
            <a:r>
              <a:rPr lang="en-US" altLang="ko-KR" sz="1200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 총액 공사비 내에서 공사를 마무리 할 수 있도록 함</a:t>
            </a:r>
            <a:endParaRPr lang="en-US" altLang="ko-KR" sz="1600" dirty="0">
              <a:solidFill>
                <a:srgbClr val="0000FF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D7BB4EB1-D208-40DC-8E00-890A6CCE072E}"/>
              </a:ext>
            </a:extLst>
          </p:cNvPr>
          <p:cNvGrpSpPr/>
          <p:nvPr/>
        </p:nvGrpSpPr>
        <p:grpSpPr>
          <a:xfrm>
            <a:off x="1121093" y="2219689"/>
            <a:ext cx="3157741" cy="2849149"/>
            <a:chOff x="2496183" y="2039815"/>
            <a:chExt cx="4861220" cy="4063785"/>
          </a:xfrm>
        </p:grpSpPr>
        <p:pic>
          <p:nvPicPr>
            <p:cNvPr id="3074" name="Picture 2" descr="C:\Users\SOO\Desktop\CM\그림\c19\c19\c19f003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183" y="2111899"/>
              <a:ext cx="4861220" cy="39917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모서리가 둥근 직사각형 2"/>
            <p:cNvSpPr/>
            <p:nvPr/>
          </p:nvSpPr>
          <p:spPr>
            <a:xfrm>
              <a:off x="4245885" y="2039815"/>
              <a:ext cx="1195754" cy="24938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DE2FA0D0-0274-4419-8C83-A1F3ECDC505C}"/>
              </a:ext>
            </a:extLst>
          </p:cNvPr>
          <p:cNvGrpSpPr/>
          <p:nvPr/>
        </p:nvGrpSpPr>
        <p:grpSpPr>
          <a:xfrm>
            <a:off x="5252638" y="882325"/>
            <a:ext cx="3532269" cy="4779684"/>
            <a:chOff x="3186865" y="1371423"/>
            <a:chExt cx="3532269" cy="4779684"/>
          </a:xfrm>
        </p:grpSpPr>
        <p:pic>
          <p:nvPicPr>
            <p:cNvPr id="10" name="Picture 2" descr="C:\Users\SOO\Desktop\CM\그림\c19\c19\c19f004.jpg">
              <a:extLst>
                <a:ext uri="{FF2B5EF4-FFF2-40B4-BE49-F238E27FC236}">
                  <a16:creationId xmlns:a16="http://schemas.microsoft.com/office/drawing/2014/main" id="{F48D0A22-88EC-4A5B-90AF-F77611CAB9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865" y="1371423"/>
              <a:ext cx="3532269" cy="4779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모서리가 둥근 직사각형 5">
              <a:extLst>
                <a:ext uri="{FF2B5EF4-FFF2-40B4-BE49-F238E27FC236}">
                  <a16:creationId xmlns:a16="http://schemas.microsoft.com/office/drawing/2014/main" id="{36D4E22A-7A94-4E62-8000-F52800EEB3EC}"/>
                </a:ext>
              </a:extLst>
            </p:cNvPr>
            <p:cNvSpPr/>
            <p:nvPr/>
          </p:nvSpPr>
          <p:spPr>
            <a:xfrm>
              <a:off x="5083552" y="1531538"/>
              <a:ext cx="939978" cy="15915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85AAF41-2775-4EDD-89C0-61B5A1641D0C}"/>
              </a:ext>
            </a:extLst>
          </p:cNvPr>
          <p:cNvSpPr/>
          <p:nvPr/>
        </p:nvSpPr>
        <p:spPr>
          <a:xfrm>
            <a:off x="5283085" y="5815560"/>
            <a:ext cx="35322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/>
              <a:t>FIGURE 19.4 </a:t>
            </a:r>
            <a:r>
              <a:rPr lang="en-US" altLang="ko-KR" dirty="0">
                <a:solidFill>
                  <a:srgbClr val="FF0000"/>
                </a:solidFill>
              </a:rPr>
              <a:t>Formal</a:t>
            </a:r>
            <a:r>
              <a:rPr lang="en-US" altLang="ko-KR" dirty="0"/>
              <a:t> purchase order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Complex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 Contract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정식계약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13" name="모서리가 둥근 직사각형 2">
            <a:extLst>
              <a:ext uri="{FF2B5EF4-FFF2-40B4-BE49-F238E27FC236}">
                <a16:creationId xmlns:a16="http://schemas.microsoft.com/office/drawing/2014/main" id="{779F0030-34DB-432F-BA42-1654D2805C47}"/>
              </a:ext>
            </a:extLst>
          </p:cNvPr>
          <p:cNvSpPr/>
          <p:nvPr/>
        </p:nvSpPr>
        <p:spPr>
          <a:xfrm>
            <a:off x="1048931" y="3272529"/>
            <a:ext cx="3243863" cy="1748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2">
            <a:extLst>
              <a:ext uri="{FF2B5EF4-FFF2-40B4-BE49-F238E27FC236}">
                <a16:creationId xmlns:a16="http://schemas.microsoft.com/office/drawing/2014/main" id="{686B4F22-DA77-4057-A03A-B14FDC2E18E6}"/>
              </a:ext>
            </a:extLst>
          </p:cNvPr>
          <p:cNvSpPr/>
          <p:nvPr/>
        </p:nvSpPr>
        <p:spPr>
          <a:xfrm>
            <a:off x="5238678" y="2508668"/>
            <a:ext cx="3605175" cy="1748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15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(2/6)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6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ym typeface="Wingdings" panose="05000000000000000000" pitchFamily="2" charset="2"/>
              </a:rPr>
              <a:t>Regardless of the complexity of the transaction, certain basic elements are present in any purchase order.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자재 구매 주문에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꼭 포함되어야 하는 내용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Quantity or number of items required.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요구 수량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Item description. This may be a standard description and stock number from a catalog or a complex set of drawings and specifications.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자재 스펙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Unit price.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단가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Payment terms specifying the timing of payment for the goods purchased.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대금 지불 방법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Special instructions.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특수 조항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611188" indent="-342900" defTabSz="457200" latinLnBrk="0">
              <a:buFont typeface="+mj-lt"/>
              <a:buAutoNum type="arabicPeriod"/>
            </a:pPr>
            <a:r>
              <a:rPr lang="en-US" altLang="ko-KR" sz="1800" dirty="0">
                <a:sym typeface="Wingdings" panose="05000000000000000000" pitchFamily="2" charset="2"/>
              </a:rPr>
              <a:t>Signatures of agents empowered to enter into a contractual agreement.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서명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lvl="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구매 주문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Buyer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작성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Vender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수정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Buyer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승인 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13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6"/>
          <p:cNvSpPr>
            <a:spLocks noGrp="1"/>
          </p:cNvSpPr>
          <p:nvPr>
            <p:ph idx="1"/>
          </p:nvPr>
        </p:nvSpPr>
        <p:spPr>
          <a:xfrm>
            <a:off x="681038" y="1394857"/>
            <a:ext cx="8993698" cy="416015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Vender(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판매자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 Carrier(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배송사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 Purchaser(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구매자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계약방식에 따라 소유권이 판매자로부터 구매자에게 넘어가는 장소가 달라짐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CIF (Cost, Insurance, Freight) 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제품 구입비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배송과 관련된 보험비와 운송비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Free On Board (FOB) &amp; COD (Cash On Delivery) 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배송 완료 시 구매 대금을 지급하는 방식</a:t>
            </a:r>
            <a:endParaRPr lang="en-US" altLang="ko-KR" sz="2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(3/6)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5</a:t>
            </a:fld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1781387" y="2826875"/>
            <a:ext cx="6083648" cy="3911469"/>
            <a:chOff x="1769435" y="2435165"/>
            <a:chExt cx="6753628" cy="4522697"/>
          </a:xfrm>
        </p:grpSpPr>
        <p:sp>
          <p:nvSpPr>
            <p:cNvPr id="5" name="직사각형 4"/>
            <p:cNvSpPr/>
            <p:nvPr/>
          </p:nvSpPr>
          <p:spPr>
            <a:xfrm>
              <a:off x="1999169" y="6433630"/>
              <a:ext cx="62941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dirty="0"/>
                <a:t>FIGURE 19.5 Procurement documents and title transfer sequence</a:t>
              </a:r>
            </a:p>
          </p:txBody>
        </p:sp>
        <p:pic>
          <p:nvPicPr>
            <p:cNvPr id="5122" name="Picture 2" descr="C:\Users\SOO\Desktop\CM\그림\c19\c19\c19f005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435" y="2691339"/>
              <a:ext cx="6753628" cy="357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069471" y="6711641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>
                  <a:solidFill>
                    <a:srgbClr val="0000FF"/>
                  </a:solidFill>
                </a:rPr>
                <a:t>소유권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70831" y="3584446"/>
              <a:ext cx="1500507" cy="462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구매자가 제반</a:t>
              </a:r>
              <a:endParaRPr lang="en-US" altLang="ko-KR" sz="1000" b="1" dirty="0">
                <a:solidFill>
                  <a:srgbClr val="0000FF"/>
                </a:solidFill>
              </a:endParaRPr>
            </a:p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구입비용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(CIF)</a:t>
              </a:r>
              <a:r>
                <a:rPr lang="ko-KR" altLang="en-US" sz="1000" b="1" dirty="0">
                  <a:solidFill>
                    <a:srgbClr val="0000FF"/>
                  </a:solidFill>
                </a:rPr>
                <a:t>을 지급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18888" y="3584446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배송 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:</a:t>
              </a:r>
            </a:p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구매자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 </a:t>
              </a:r>
              <a:r>
                <a:rPr lang="ko-KR" altLang="en-US" sz="1000" b="1" dirty="0">
                  <a:solidFill>
                    <a:srgbClr val="0000FF"/>
                  </a:solidFill>
                </a:rPr>
                <a:t>책임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54174" y="4646829"/>
              <a:ext cx="1614398" cy="462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구매자가 받음과</a:t>
              </a:r>
              <a:endParaRPr lang="en-US" altLang="ko-KR" sz="1000" b="1" dirty="0">
                <a:solidFill>
                  <a:srgbClr val="0000FF"/>
                </a:solidFill>
              </a:endParaRPr>
            </a:p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동시에 비용지급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 (COD)</a:t>
              </a:r>
              <a:endParaRPr lang="ko-KR" altLang="en-US" sz="1000" b="1" dirty="0">
                <a:solidFill>
                  <a:srgbClr val="0000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8888" y="4600663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배송 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:</a:t>
              </a:r>
            </a:p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판매자</a:t>
              </a:r>
              <a:r>
                <a:rPr lang="en-US" altLang="ko-KR" sz="1000" b="1" dirty="0">
                  <a:solidFill>
                    <a:srgbClr val="0000FF"/>
                  </a:solidFill>
                </a:rPr>
                <a:t> </a:t>
              </a:r>
              <a:r>
                <a:rPr lang="ko-KR" altLang="en-US" sz="1000" b="1" dirty="0">
                  <a:solidFill>
                    <a:srgbClr val="0000FF"/>
                  </a:solidFill>
                </a:rPr>
                <a:t>책임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83862" y="2435165"/>
              <a:ext cx="15247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 dirty="0">
                  <a:solidFill>
                    <a:srgbClr val="0000FF"/>
                  </a:solidFill>
                </a:rPr>
                <a:t>구매자에게 소유권 이전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10016" y="3994110"/>
              <a:ext cx="15247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b="1">
                  <a:solidFill>
                    <a:srgbClr val="0000FF"/>
                  </a:solidFill>
                </a:rPr>
                <a:t>구매자에게 소유권 이전</a:t>
              </a:r>
              <a:endParaRPr lang="ko-KR" altLang="en-US" sz="1000" b="1" dirty="0">
                <a:solidFill>
                  <a:srgbClr val="00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47147" y="6013540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>
                  <a:solidFill>
                    <a:srgbClr val="0000FF"/>
                  </a:solidFill>
                </a:rPr>
                <a:t>선하증권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37729" y="6013540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>
                  <a:solidFill>
                    <a:srgbClr val="0000FF"/>
                  </a:solidFill>
                </a:rPr>
                <a:t>청구서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1813" y="6013540"/>
              <a:ext cx="5693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>
                  <a:solidFill>
                    <a:srgbClr val="0000FF"/>
                  </a:solidFill>
                </a:rPr>
                <a:t>계약서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28089" y="2691339"/>
              <a:ext cx="1606220" cy="391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b="1" dirty="0">
                  <a:solidFill>
                    <a:srgbClr val="0000FF"/>
                  </a:solidFill>
                </a:rPr>
                <a:t>구매자를 대신하여 판매자가 </a:t>
              </a:r>
              <a:r>
                <a:rPr lang="ko-KR" altLang="en-US" sz="800" b="1" dirty="0" err="1">
                  <a:solidFill>
                    <a:srgbClr val="0000FF"/>
                  </a:solidFill>
                </a:rPr>
                <a:t>배송사와</a:t>
              </a:r>
              <a:r>
                <a:rPr lang="ko-KR" altLang="en-US" sz="800" b="1" dirty="0">
                  <a:solidFill>
                    <a:srgbClr val="0000FF"/>
                  </a:solidFill>
                </a:rPr>
                <a:t> 대리 계약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96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(4/6)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098208" y="5907516"/>
            <a:ext cx="5852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19.6 Typical bill of lading : </a:t>
            </a:r>
            <a:r>
              <a:rPr lang="ko-KR" altLang="en-US" sz="1400" dirty="0">
                <a:solidFill>
                  <a:srgbClr val="0000FF"/>
                </a:solidFill>
              </a:rPr>
              <a:t>선하증권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algn="ctr"/>
            <a:r>
              <a:rPr lang="ko-KR" altLang="en-US" sz="1000" dirty="0">
                <a:solidFill>
                  <a:srgbClr val="0000FF"/>
                </a:solidFill>
              </a:rPr>
              <a:t>해상운송계약에 따른 </a:t>
            </a:r>
            <a:r>
              <a:rPr lang="ko-KR" altLang="en-US" sz="1000" dirty="0" err="1">
                <a:solidFill>
                  <a:srgbClr val="0000FF"/>
                </a:solidFill>
              </a:rPr>
              <a:t>운송화물의</a:t>
            </a:r>
            <a:r>
              <a:rPr lang="ko-KR" altLang="en-US" sz="1000" dirty="0">
                <a:solidFill>
                  <a:srgbClr val="0000FF"/>
                </a:solidFill>
              </a:rPr>
              <a:t> 수령 또는 선적을 인증하고</a:t>
            </a:r>
            <a:r>
              <a:rPr lang="en-US" altLang="ko-KR" sz="1000" dirty="0">
                <a:solidFill>
                  <a:srgbClr val="0000FF"/>
                </a:solidFill>
              </a:rPr>
              <a:t>, </a:t>
            </a:r>
            <a:r>
              <a:rPr lang="ko-KR" altLang="en-US" sz="1000" dirty="0">
                <a:solidFill>
                  <a:srgbClr val="0000FF"/>
                </a:solidFill>
              </a:rPr>
              <a:t>그 물품의 인도청구권을 문서화한 증권</a:t>
            </a:r>
            <a:r>
              <a:rPr lang="en-US" altLang="ko-KR" sz="1000" dirty="0">
                <a:solidFill>
                  <a:srgbClr val="0000FF"/>
                </a:solidFill>
              </a:rPr>
              <a:t>. </a:t>
            </a:r>
          </a:p>
        </p:txBody>
      </p:sp>
      <p:pic>
        <p:nvPicPr>
          <p:cNvPr id="6146" name="Picture 2" descr="C:\Users\SOO\Desktop\CM\그림\c19\c19\c19f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57" y="1603717"/>
            <a:ext cx="5547588" cy="414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모서리가 둥근 직사각형 2">
            <a:extLst>
              <a:ext uri="{FF2B5EF4-FFF2-40B4-BE49-F238E27FC236}">
                <a16:creationId xmlns:a16="http://schemas.microsoft.com/office/drawing/2014/main" id="{D837B4FD-5582-45D6-8C5E-A15BD6C4354C}"/>
              </a:ext>
            </a:extLst>
          </p:cNvPr>
          <p:cNvSpPr/>
          <p:nvPr/>
        </p:nvSpPr>
        <p:spPr>
          <a:xfrm>
            <a:off x="2254588" y="3879802"/>
            <a:ext cx="5528281" cy="23150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2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(5/6)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3125509" y="6297575"/>
            <a:ext cx="3454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19.7 Typical invoice : </a:t>
            </a:r>
            <a:r>
              <a:rPr lang="ko-KR" altLang="en-US" sz="1400" dirty="0">
                <a:solidFill>
                  <a:srgbClr val="0000FF"/>
                </a:solidFill>
              </a:rPr>
              <a:t>청구서</a:t>
            </a:r>
            <a:endParaRPr lang="en-US" altLang="ko-KR" dirty="0">
              <a:solidFill>
                <a:srgbClr val="0000FF"/>
              </a:solidFill>
            </a:endParaRPr>
          </a:p>
        </p:txBody>
      </p:sp>
      <p:pic>
        <p:nvPicPr>
          <p:cNvPr id="7170" name="Picture 2" descr="C:\Users\SOO\Desktop\CM\그림\c19\c19\c19f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663" y="1446776"/>
            <a:ext cx="3932674" cy="480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97216" y="209474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>
                <a:solidFill>
                  <a:srgbClr val="0000FF"/>
                </a:solidFill>
              </a:rPr>
              <a:t>청구지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28" y="2094741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err="1">
                <a:solidFill>
                  <a:srgbClr val="0000FF"/>
                </a:solidFill>
              </a:rPr>
              <a:t>배송지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8" name="모서리가 둥근 직사각형 2">
            <a:extLst>
              <a:ext uri="{FF2B5EF4-FFF2-40B4-BE49-F238E27FC236}">
                <a16:creationId xmlns:a16="http://schemas.microsoft.com/office/drawing/2014/main" id="{39C4909C-D381-45D1-9A5B-266599EA86E8}"/>
              </a:ext>
            </a:extLst>
          </p:cNvPr>
          <p:cNvSpPr/>
          <p:nvPr/>
        </p:nvSpPr>
        <p:spPr>
          <a:xfrm>
            <a:off x="2986664" y="3306857"/>
            <a:ext cx="3916708" cy="29490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A14237-3E03-44F3-8640-4F4D53822CD5}"/>
              </a:ext>
            </a:extLst>
          </p:cNvPr>
          <p:cNvSpPr txBox="1"/>
          <p:nvPr/>
        </p:nvSpPr>
        <p:spPr>
          <a:xfrm>
            <a:off x="6842548" y="528467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1000" b="1" dirty="0">
                <a:solidFill>
                  <a:srgbClr val="0000FF"/>
                </a:solidFill>
              </a:rPr>
              <a:t>Provincial Sales Tax</a:t>
            </a:r>
          </a:p>
          <a:p>
            <a:pPr>
              <a:lnSpc>
                <a:spcPct val="90000"/>
              </a:lnSpc>
            </a:pPr>
            <a:r>
              <a:rPr lang="en-US" altLang="ko-KR" sz="1000" b="1" dirty="0">
                <a:solidFill>
                  <a:srgbClr val="0000FF"/>
                </a:solidFill>
              </a:rPr>
              <a:t>Goods and Services Tax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98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19.2 The Order (6/6)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6" name="내용 개체 틀 6"/>
          <p:cNvSpPr>
            <a:spLocks noGrp="1"/>
          </p:cNvSpPr>
          <p:nvPr>
            <p:ph idx="1"/>
          </p:nvPr>
        </p:nvSpPr>
        <p:spPr>
          <a:xfrm>
            <a:off x="681038" y="1690689"/>
            <a:ext cx="8543925" cy="4751946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Terminology</a:t>
            </a:r>
            <a:r>
              <a:rPr lang="en-US" altLang="ko-KR" sz="1800" dirty="0">
                <a:sym typeface="Wingdings" panose="05000000000000000000" pitchFamily="2" charset="2"/>
              </a:rPr>
              <a:t> relating to trade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discounts</a:t>
            </a:r>
            <a:r>
              <a:rPr lang="en-US" altLang="ko-KR" sz="1800" dirty="0">
                <a:sym typeface="Wingdings" panose="05000000000000000000" pitchFamily="2" charset="2"/>
              </a:rPr>
              <a:t> is as follows: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할인과 관련된 용어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68288" indent="0" defTabSz="457200" latinLnBrk="0">
              <a:buNone/>
            </a:pP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ROG/AOG</a:t>
            </a:r>
            <a:r>
              <a:rPr lang="en-US" altLang="ko-KR" sz="1800" dirty="0">
                <a:sym typeface="Wingdings" panose="05000000000000000000" pitchFamily="2" charset="2"/>
              </a:rPr>
              <a:t>: The discount period begins upon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receipt of goods (ROG) </a:t>
            </a:r>
            <a:r>
              <a:rPr lang="en-US" altLang="ko-KR" sz="1800" dirty="0">
                <a:sym typeface="Wingdings" panose="05000000000000000000" pitchFamily="2" charset="2"/>
              </a:rPr>
              <a:t>or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arrival of goods (AOG)</a:t>
            </a:r>
            <a:r>
              <a:rPr lang="en-US" altLang="ko-KR" sz="1800" dirty="0">
                <a:sym typeface="Wingdings" panose="05000000000000000000" pitchFamily="2" charset="2"/>
              </a:rPr>
              <a:t>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대금 지급 조건과 관련된 다른 표현들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1011238" lvl="1" indent="-285750" defTabSz="457200" latinLnBrk="0">
              <a:buFont typeface="Wingdings" panose="05000000000000000000" pitchFamily="2" charset="2"/>
              <a:buChar char="ü"/>
            </a:pP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2/10 NET 30 ROG</a:t>
            </a:r>
            <a:r>
              <a:rPr lang="en-US" altLang="ko-KR" sz="1800" dirty="0">
                <a:sym typeface="Wingdings" panose="05000000000000000000" pitchFamily="2" charset="2"/>
              </a:rPr>
              <a:t>: This expression appearing on the invoice means 2% can be deducted from the invoiced amount if the contractor pays within 10 days of AOG/ROG. Full payment is due within 30 days of AOG/ROG.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도착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후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10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일내 지급하면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2%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할인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도착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후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30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 내 지급하면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정상가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1011238" lvl="1" indent="-285750" defTabSz="457200" latinLnBrk="0">
              <a:buFont typeface="Wingdings" panose="05000000000000000000" pitchFamily="2" charset="2"/>
              <a:buChar char="ü"/>
            </a:pP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2/10 PROX NET 30</a:t>
            </a:r>
            <a:r>
              <a:rPr lang="en-US" altLang="ko-KR" sz="1800" dirty="0">
                <a:sym typeface="Wingdings" panose="05000000000000000000" pitchFamily="2" charset="2"/>
              </a:rPr>
              <a:t>: A 2% cash discount is available if invoice is paid not later than the 10th of the month following ROG. Payment is due in full by the end of the following month.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물건이 도착한 다음 달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10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일까지 지급하면 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2%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할인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다음 달 말까지 지급하면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정상가</a:t>
            </a:r>
            <a:endParaRPr lang="en-US" altLang="ko-KR" sz="18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1011238" lvl="1" indent="-285750" defTabSz="457200" latinLnBrk="0">
              <a:buFont typeface="Wingdings" panose="05000000000000000000" pitchFamily="2" charset="2"/>
              <a:buChar char="ü"/>
            </a:pPr>
            <a:r>
              <a:rPr lang="en-US" altLang="ko-KR" sz="1800">
                <a:solidFill>
                  <a:srgbClr val="FF0000"/>
                </a:solidFill>
                <a:sym typeface="Wingdings" panose="05000000000000000000" pitchFamily="2" charset="2"/>
              </a:rPr>
              <a:t>2 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EOM</a:t>
            </a:r>
            <a:r>
              <a:rPr lang="en-US" altLang="ko-KR" sz="1800" dirty="0">
                <a:sym typeface="Wingdings" panose="05000000000000000000" pitchFamily="2" charset="2"/>
              </a:rPr>
              <a:t>: The discount (2%) is available until the end of the month (EOM) following ROG payment in full is due thereafter.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물건이 도착한 달 말까지 지급하면 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2%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할인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그 이후에 지급하면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정상가</a:t>
            </a:r>
            <a:r>
              <a:rPr lang="ko-KR" altLang="en-US" sz="1800" dirty="0">
                <a:sym typeface="Wingdings" panose="05000000000000000000" pitchFamily="2" charset="2"/>
              </a:rPr>
              <a:t> 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285750" lvl="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레미콘 차량이 현장 진입 시 가스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관로를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밟아서 파손이 되었다면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…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이 건에 대한 책임은 누구에게 있는가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? “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Hold Harmless</a:t>
            </a:r>
            <a:r>
              <a:rPr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000" dirty="0">
                <a:solidFill>
                  <a:srgbClr val="FF0000"/>
                </a:solidFill>
              </a:rPr>
              <a:t>면책</a:t>
            </a:r>
            <a:r>
              <a:rPr lang="en-US" altLang="ko-KR" sz="1000" dirty="0">
                <a:solidFill>
                  <a:srgbClr val="FF0000"/>
                </a:solidFill>
              </a:rPr>
              <a:t>: </a:t>
            </a:r>
            <a:r>
              <a:rPr lang="ko-KR" altLang="en-US" sz="1000" dirty="0">
                <a:solidFill>
                  <a:srgbClr val="FF0000"/>
                </a:solidFill>
              </a:rPr>
              <a:t>계약의 한 쪽이 상대방의 계약상 손실 따위를 대신 떠맡는</a:t>
            </a:r>
            <a:r>
              <a:rPr lang="en-US" altLang="ko-KR" sz="1000" dirty="0">
                <a:solidFill>
                  <a:srgbClr val="FF0000"/>
                </a:solidFill>
              </a:rPr>
              <a:t>)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”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에 따라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Vender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또는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Purchaser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에게 있을 수 있음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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Purchase Order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에 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“Hold Harmless”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에 대해 서술</a:t>
            </a:r>
            <a:endParaRPr lang="en-US" altLang="ko-KR" sz="1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6764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1471</Words>
  <Application>Microsoft Office PowerPoint</Application>
  <PresentationFormat>A4 용지(210x297mm)</PresentationFormat>
  <Paragraphs>200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맑은 고딕</vt:lpstr>
      <vt:lpstr>Arial</vt:lpstr>
      <vt:lpstr>Calibri</vt:lpstr>
      <vt:lpstr>Calibri Light</vt:lpstr>
      <vt:lpstr>Wingdings</vt:lpstr>
      <vt:lpstr>Office 테마</vt:lpstr>
      <vt:lpstr>CHAPTER 19</vt:lpstr>
      <vt:lpstr>PowerPoint 프레젠테이션</vt:lpstr>
      <vt:lpstr>19.1 Material Management Process </vt:lpstr>
      <vt:lpstr>19.2 The Order (1/6) 주문</vt:lpstr>
      <vt:lpstr>19.2 The Order (2/6)</vt:lpstr>
      <vt:lpstr>19.2 The Order (3/6)</vt:lpstr>
      <vt:lpstr>19.2 The Order (4/6)</vt:lpstr>
      <vt:lpstr>19.2 The Order (5/6)</vt:lpstr>
      <vt:lpstr>19.2 The Order (6/6)</vt:lpstr>
      <vt:lpstr>19.3 Approval Process  승인</vt:lpstr>
      <vt:lpstr>19.4 Fabrication and Delivery Process 제작/배송</vt:lpstr>
      <vt:lpstr>19.5 Installation Process 시공 </vt:lpstr>
      <vt:lpstr>19.6 Material Types (1/4)</vt:lpstr>
      <vt:lpstr>19.6 Material Types (2/4) </vt:lpstr>
      <vt:lpstr>19.6 Material Types (3/4) </vt:lpstr>
      <vt:lpstr>19.6 Material Types (4/4)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69</cp:revision>
  <dcterms:created xsi:type="dcterms:W3CDTF">2018-12-10T05:23:33Z</dcterms:created>
  <dcterms:modified xsi:type="dcterms:W3CDTF">2020-12-31T06:59:13Z</dcterms:modified>
</cp:coreProperties>
</file>