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76" r:id="rId3"/>
    <p:sldId id="257" r:id="rId4"/>
    <p:sldId id="298" r:id="rId5"/>
    <p:sldId id="306" r:id="rId6"/>
    <p:sldId id="307" r:id="rId7"/>
    <p:sldId id="299" r:id="rId8"/>
    <p:sldId id="300" r:id="rId9"/>
    <p:sldId id="308" r:id="rId10"/>
    <p:sldId id="301" r:id="rId11"/>
    <p:sldId id="309" r:id="rId12"/>
    <p:sldId id="302" r:id="rId13"/>
    <p:sldId id="304" r:id="rId14"/>
    <p:sldId id="303" r:id="rId15"/>
    <p:sldId id="310" r:id="rId16"/>
    <p:sldId id="258" r:id="rId17"/>
    <p:sldId id="311" r:id="rId18"/>
    <p:sldId id="260" r:id="rId19"/>
    <p:sldId id="312" r:id="rId20"/>
    <p:sldId id="305" r:id="rId21"/>
    <p:sldId id="313" r:id="rId2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0F3612-370A-4713-A507-3E6239AF95A7}" v="4" dt="2020-12-31T06:34:48.184"/>
    <p1510:client id="{F03EE1DD-37F9-40EE-9145-8E80948C7733}" v="88" dt="2020-12-31T06:05:15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1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150" y="31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BE0F3612-370A-4713-A507-3E6239AF95A7}"/>
    <pc:docChg chg="modSld">
      <pc:chgData name="정근채" userId="bf3f9740-ba12-4a95-bdcd-7a89d0b0b3a3" providerId="ADAL" clId="{BE0F3612-370A-4713-A507-3E6239AF95A7}" dt="2020-12-31T06:34:48.184" v="3"/>
      <pc:docMkLst>
        <pc:docMk/>
      </pc:docMkLst>
      <pc:sldChg chg="addSp modSp">
        <pc:chgData name="정근채" userId="bf3f9740-ba12-4a95-bdcd-7a89d0b0b3a3" providerId="ADAL" clId="{BE0F3612-370A-4713-A507-3E6239AF95A7}" dt="2020-12-31T06:17:14.384" v="0"/>
        <pc:sldMkLst>
          <pc:docMk/>
          <pc:sldMk cId="1210531712" sldId="256"/>
        </pc:sldMkLst>
        <pc:picChg chg="add mod">
          <ac:chgData name="정근채" userId="bf3f9740-ba12-4a95-bdcd-7a89d0b0b3a3" providerId="ADAL" clId="{BE0F3612-370A-4713-A507-3E6239AF95A7}" dt="2020-12-31T06:17:14.384" v="0"/>
          <ac:picMkLst>
            <pc:docMk/>
            <pc:sldMk cId="1210531712" sldId="256"/>
            <ac:picMk id="4" creationId="{A960807B-1EBC-469A-A592-C280D6A88792}"/>
          </ac:picMkLst>
        </pc:picChg>
      </pc:sldChg>
      <pc:sldChg chg="addSp modSp">
        <pc:chgData name="정근채" userId="bf3f9740-ba12-4a95-bdcd-7a89d0b0b3a3" providerId="ADAL" clId="{BE0F3612-370A-4713-A507-3E6239AF95A7}" dt="2020-12-31T06:17:14.384" v="0"/>
        <pc:sldMkLst>
          <pc:docMk/>
          <pc:sldMk cId="2622151317" sldId="257"/>
        </pc:sldMkLst>
        <pc:picChg chg="add mod">
          <ac:chgData name="정근채" userId="bf3f9740-ba12-4a95-bdcd-7a89d0b0b3a3" providerId="ADAL" clId="{BE0F3612-370A-4713-A507-3E6239AF95A7}" dt="2020-12-31T06:17:14.384" v="0"/>
          <ac:picMkLst>
            <pc:docMk/>
            <pc:sldMk cId="2622151317" sldId="257"/>
            <ac:picMk id="6" creationId="{3FF88357-E40B-4EA5-8616-EFDC9191194F}"/>
          </ac:picMkLst>
        </pc:picChg>
        <pc:inkChg chg="add">
          <ac:chgData name="정근채" userId="bf3f9740-ba12-4a95-bdcd-7a89d0b0b3a3" providerId="ADAL" clId="{BE0F3612-370A-4713-A507-3E6239AF95A7}" dt="2020-12-31T06:17:14.384" v="0"/>
          <ac:inkMkLst>
            <pc:docMk/>
            <pc:sldMk cId="2622151317" sldId="257"/>
            <ac:inkMk id="3" creationId="{BAF8D984-74C8-4FD3-84E3-8576BA7950E2}"/>
          </ac:inkMkLst>
        </pc:inkChg>
      </pc:sldChg>
      <pc:sldChg chg="addSp modSp">
        <pc:chgData name="정근채" userId="bf3f9740-ba12-4a95-bdcd-7a89d0b0b3a3" providerId="ADAL" clId="{BE0F3612-370A-4713-A507-3E6239AF95A7}" dt="2020-12-31T06:34:15.700" v="2"/>
        <pc:sldMkLst>
          <pc:docMk/>
          <pc:sldMk cId="703231732" sldId="258"/>
        </pc:sldMkLst>
        <pc:picChg chg="add mod">
          <ac:chgData name="정근채" userId="bf3f9740-ba12-4a95-bdcd-7a89d0b0b3a3" providerId="ADAL" clId="{BE0F3612-370A-4713-A507-3E6239AF95A7}" dt="2020-12-31T06:34:15.700" v="2"/>
          <ac:picMkLst>
            <pc:docMk/>
            <pc:sldMk cId="703231732" sldId="258"/>
            <ac:picMk id="6" creationId="{F06D8EE3-7610-4C78-B0FC-B759F5ACEA1E}"/>
          </ac:picMkLst>
        </pc:picChg>
        <pc:inkChg chg="add">
          <ac:chgData name="정근채" userId="bf3f9740-ba12-4a95-bdcd-7a89d0b0b3a3" providerId="ADAL" clId="{BE0F3612-370A-4713-A507-3E6239AF95A7}" dt="2020-12-31T06:34:15.700" v="2"/>
          <ac:inkMkLst>
            <pc:docMk/>
            <pc:sldMk cId="703231732" sldId="258"/>
            <ac:inkMk id="5" creationId="{C6AD3C2B-1ED9-40F0-9CE6-0675B920AE35}"/>
          </ac:inkMkLst>
        </pc:inkChg>
      </pc:sldChg>
      <pc:sldChg chg="addSp modSp">
        <pc:chgData name="정근채" userId="bf3f9740-ba12-4a95-bdcd-7a89d0b0b3a3" providerId="ADAL" clId="{BE0F3612-370A-4713-A507-3E6239AF95A7}" dt="2020-12-31T06:34:15.700" v="2"/>
        <pc:sldMkLst>
          <pc:docMk/>
          <pc:sldMk cId="2534574594" sldId="260"/>
        </pc:sldMkLst>
        <pc:picChg chg="add mod">
          <ac:chgData name="정근채" userId="bf3f9740-ba12-4a95-bdcd-7a89d0b0b3a3" providerId="ADAL" clId="{BE0F3612-370A-4713-A507-3E6239AF95A7}" dt="2020-12-31T06:34:15.700" v="2"/>
          <ac:picMkLst>
            <pc:docMk/>
            <pc:sldMk cId="2534574594" sldId="260"/>
            <ac:picMk id="5" creationId="{BD0296D3-3503-4659-984E-6864521FAA80}"/>
          </ac:picMkLst>
        </pc:picChg>
        <pc:inkChg chg="add">
          <ac:chgData name="정근채" userId="bf3f9740-ba12-4a95-bdcd-7a89d0b0b3a3" providerId="ADAL" clId="{BE0F3612-370A-4713-A507-3E6239AF95A7}" dt="2020-12-31T06:34:15.700" v="2"/>
          <ac:inkMkLst>
            <pc:docMk/>
            <pc:sldMk cId="2534574594" sldId="260"/>
            <ac:inkMk id="3" creationId="{51CA9286-E9B3-4135-8985-D01F5865BDD3}"/>
          </ac:inkMkLst>
        </pc:inkChg>
      </pc:sldChg>
      <pc:sldChg chg="addSp modSp">
        <pc:chgData name="정근채" userId="bf3f9740-ba12-4a95-bdcd-7a89d0b0b3a3" providerId="ADAL" clId="{BE0F3612-370A-4713-A507-3E6239AF95A7}" dt="2020-12-31T06:17:14.384" v="0"/>
        <pc:sldMkLst>
          <pc:docMk/>
          <pc:sldMk cId="2400768863" sldId="276"/>
        </pc:sldMkLst>
        <pc:picChg chg="add mod">
          <ac:chgData name="정근채" userId="bf3f9740-ba12-4a95-bdcd-7a89d0b0b3a3" providerId="ADAL" clId="{BE0F3612-370A-4713-A507-3E6239AF95A7}" dt="2020-12-31T06:17:14.384" v="0"/>
          <ac:picMkLst>
            <pc:docMk/>
            <pc:sldMk cId="2400768863" sldId="276"/>
            <ac:picMk id="3" creationId="{2ED5A4F1-77AF-463A-BE0A-143A8C1CF008}"/>
          </ac:picMkLst>
        </pc:picChg>
        <pc:inkChg chg="add">
          <ac:chgData name="정근채" userId="bf3f9740-ba12-4a95-bdcd-7a89d0b0b3a3" providerId="ADAL" clId="{BE0F3612-370A-4713-A507-3E6239AF95A7}" dt="2020-12-31T06:17:14.384" v="0"/>
          <ac:inkMkLst>
            <pc:docMk/>
            <pc:sldMk cId="2400768863" sldId="276"/>
            <ac:inkMk id="2" creationId="{54388C90-16DE-4A3E-A8C8-B191F8D9AADA}"/>
          </ac:inkMkLst>
        </pc:inkChg>
      </pc:sldChg>
      <pc:sldChg chg="addSp modSp">
        <pc:chgData name="정근채" userId="bf3f9740-ba12-4a95-bdcd-7a89d0b0b3a3" providerId="ADAL" clId="{BE0F3612-370A-4713-A507-3E6239AF95A7}" dt="2020-12-31T06:17:14.384" v="0"/>
        <pc:sldMkLst>
          <pc:docMk/>
          <pc:sldMk cId="4087159848" sldId="298"/>
        </pc:sldMkLst>
        <pc:picChg chg="add mod">
          <ac:chgData name="정근채" userId="bf3f9740-ba12-4a95-bdcd-7a89d0b0b3a3" providerId="ADAL" clId="{BE0F3612-370A-4713-A507-3E6239AF95A7}" dt="2020-12-31T06:17:14.384" v="0"/>
          <ac:picMkLst>
            <pc:docMk/>
            <pc:sldMk cId="4087159848" sldId="298"/>
            <ac:picMk id="6" creationId="{6A007E34-5195-448C-8EA0-A75E314EBDEE}"/>
          </ac:picMkLst>
        </pc:picChg>
        <pc:inkChg chg="add">
          <ac:chgData name="정근채" userId="bf3f9740-ba12-4a95-bdcd-7a89d0b0b3a3" providerId="ADAL" clId="{BE0F3612-370A-4713-A507-3E6239AF95A7}" dt="2020-12-31T06:17:14.384" v="0"/>
          <ac:inkMkLst>
            <pc:docMk/>
            <pc:sldMk cId="4087159848" sldId="298"/>
            <ac:inkMk id="3" creationId="{25EDD6AD-3EE7-4755-921C-8871225AD0C3}"/>
          </ac:inkMkLst>
        </pc:inkChg>
      </pc:sldChg>
      <pc:sldChg chg="addSp modSp">
        <pc:chgData name="정근채" userId="bf3f9740-ba12-4a95-bdcd-7a89d0b0b3a3" providerId="ADAL" clId="{BE0F3612-370A-4713-A507-3E6239AF95A7}" dt="2020-12-31T06:28:33.456" v="1"/>
        <pc:sldMkLst>
          <pc:docMk/>
          <pc:sldMk cId="2988356565" sldId="299"/>
        </pc:sldMkLst>
        <pc:picChg chg="add mod">
          <ac:chgData name="정근채" userId="bf3f9740-ba12-4a95-bdcd-7a89d0b0b3a3" providerId="ADAL" clId="{BE0F3612-370A-4713-A507-3E6239AF95A7}" dt="2020-12-31T06:28:33.456" v="1"/>
          <ac:picMkLst>
            <pc:docMk/>
            <pc:sldMk cId="2988356565" sldId="299"/>
            <ac:picMk id="6" creationId="{78E486D4-5233-472A-AB39-A050C9A255DD}"/>
          </ac:picMkLst>
        </pc:picChg>
        <pc:inkChg chg="add">
          <ac:chgData name="정근채" userId="bf3f9740-ba12-4a95-bdcd-7a89d0b0b3a3" providerId="ADAL" clId="{BE0F3612-370A-4713-A507-3E6239AF95A7}" dt="2020-12-31T06:28:33.456" v="1"/>
          <ac:inkMkLst>
            <pc:docMk/>
            <pc:sldMk cId="2988356565" sldId="299"/>
            <ac:inkMk id="5" creationId="{0D9FFA8D-40FD-431F-BFEA-78DD1B760E3E}"/>
          </ac:inkMkLst>
        </pc:inkChg>
      </pc:sldChg>
      <pc:sldChg chg="addSp modSp">
        <pc:chgData name="정근채" userId="bf3f9740-ba12-4a95-bdcd-7a89d0b0b3a3" providerId="ADAL" clId="{BE0F3612-370A-4713-A507-3E6239AF95A7}" dt="2020-12-31T06:28:33.456" v="1"/>
        <pc:sldMkLst>
          <pc:docMk/>
          <pc:sldMk cId="3458084617" sldId="300"/>
        </pc:sldMkLst>
        <pc:picChg chg="add mod">
          <ac:chgData name="정근채" userId="bf3f9740-ba12-4a95-bdcd-7a89d0b0b3a3" providerId="ADAL" clId="{BE0F3612-370A-4713-A507-3E6239AF95A7}" dt="2020-12-31T06:28:33.456" v="1"/>
          <ac:picMkLst>
            <pc:docMk/>
            <pc:sldMk cId="3458084617" sldId="300"/>
            <ac:picMk id="11" creationId="{7C5FF0CC-D6B4-4F01-9D68-35C02A4B75A8}"/>
          </ac:picMkLst>
        </pc:picChg>
        <pc:inkChg chg="add">
          <ac:chgData name="정근채" userId="bf3f9740-ba12-4a95-bdcd-7a89d0b0b3a3" providerId="ADAL" clId="{BE0F3612-370A-4713-A507-3E6239AF95A7}" dt="2020-12-31T06:28:33.456" v="1"/>
          <ac:inkMkLst>
            <pc:docMk/>
            <pc:sldMk cId="3458084617" sldId="300"/>
            <ac:inkMk id="3" creationId="{017FDEF4-1879-4CEA-85E1-0756DAF7917B}"/>
          </ac:inkMkLst>
        </pc:inkChg>
      </pc:sldChg>
      <pc:sldChg chg="addSp modSp">
        <pc:chgData name="정근채" userId="bf3f9740-ba12-4a95-bdcd-7a89d0b0b3a3" providerId="ADAL" clId="{BE0F3612-370A-4713-A507-3E6239AF95A7}" dt="2020-12-31T06:28:33.456" v="1"/>
        <pc:sldMkLst>
          <pc:docMk/>
          <pc:sldMk cId="2138998495" sldId="301"/>
        </pc:sldMkLst>
        <pc:picChg chg="add mod">
          <ac:chgData name="정근채" userId="bf3f9740-ba12-4a95-bdcd-7a89d0b0b3a3" providerId="ADAL" clId="{BE0F3612-370A-4713-A507-3E6239AF95A7}" dt="2020-12-31T06:28:33.456" v="1"/>
          <ac:picMkLst>
            <pc:docMk/>
            <pc:sldMk cId="2138998495" sldId="301"/>
            <ac:picMk id="11" creationId="{69D73F9B-DB5D-4899-A405-57CACF9EDE17}"/>
          </ac:picMkLst>
        </pc:picChg>
        <pc:inkChg chg="add">
          <ac:chgData name="정근채" userId="bf3f9740-ba12-4a95-bdcd-7a89d0b0b3a3" providerId="ADAL" clId="{BE0F3612-370A-4713-A507-3E6239AF95A7}" dt="2020-12-31T06:28:33.456" v="1"/>
          <ac:inkMkLst>
            <pc:docMk/>
            <pc:sldMk cId="2138998495" sldId="301"/>
            <ac:inkMk id="7" creationId="{ECC5E38A-13D3-4B92-A059-B5078A47701C}"/>
          </ac:inkMkLst>
        </pc:inkChg>
      </pc:sldChg>
      <pc:sldChg chg="addSp modSp">
        <pc:chgData name="정근채" userId="bf3f9740-ba12-4a95-bdcd-7a89d0b0b3a3" providerId="ADAL" clId="{BE0F3612-370A-4713-A507-3E6239AF95A7}" dt="2020-12-31T06:28:33.456" v="1"/>
        <pc:sldMkLst>
          <pc:docMk/>
          <pc:sldMk cId="2711936829" sldId="302"/>
        </pc:sldMkLst>
        <pc:picChg chg="add mod">
          <ac:chgData name="정근채" userId="bf3f9740-ba12-4a95-bdcd-7a89d0b0b3a3" providerId="ADAL" clId="{BE0F3612-370A-4713-A507-3E6239AF95A7}" dt="2020-12-31T06:28:33.456" v="1"/>
          <ac:picMkLst>
            <pc:docMk/>
            <pc:sldMk cId="2711936829" sldId="302"/>
            <ac:picMk id="6" creationId="{F9E6DC93-4614-4FD0-9678-CF343455F866}"/>
          </ac:picMkLst>
        </pc:picChg>
        <pc:inkChg chg="add">
          <ac:chgData name="정근채" userId="bf3f9740-ba12-4a95-bdcd-7a89d0b0b3a3" providerId="ADAL" clId="{BE0F3612-370A-4713-A507-3E6239AF95A7}" dt="2020-12-31T06:28:33.456" v="1"/>
          <ac:inkMkLst>
            <pc:docMk/>
            <pc:sldMk cId="2711936829" sldId="302"/>
            <ac:inkMk id="3" creationId="{44B361EA-0037-4A33-9621-0D8415DA7544}"/>
          </ac:inkMkLst>
        </pc:inkChg>
      </pc:sldChg>
      <pc:sldChg chg="addSp delSp modSp">
        <pc:chgData name="정근채" userId="bf3f9740-ba12-4a95-bdcd-7a89d0b0b3a3" providerId="ADAL" clId="{BE0F3612-370A-4713-A507-3E6239AF95A7}" dt="2020-12-31T06:34:15.700" v="2"/>
        <pc:sldMkLst>
          <pc:docMk/>
          <pc:sldMk cId="2797651566" sldId="303"/>
        </pc:sldMkLst>
        <pc:picChg chg="add del mod">
          <ac:chgData name="정근채" userId="bf3f9740-ba12-4a95-bdcd-7a89d0b0b3a3" providerId="ADAL" clId="{BE0F3612-370A-4713-A507-3E6239AF95A7}" dt="2020-12-31T06:34:15.700" v="2"/>
          <ac:picMkLst>
            <pc:docMk/>
            <pc:sldMk cId="2797651566" sldId="303"/>
            <ac:picMk id="3" creationId="{7ED270DB-3DDD-4410-AF2E-BAF130D11673}"/>
          </ac:picMkLst>
        </pc:picChg>
        <pc:picChg chg="add mod">
          <ac:chgData name="정근채" userId="bf3f9740-ba12-4a95-bdcd-7a89d0b0b3a3" providerId="ADAL" clId="{BE0F3612-370A-4713-A507-3E6239AF95A7}" dt="2020-12-31T06:34:15.700" v="2"/>
          <ac:picMkLst>
            <pc:docMk/>
            <pc:sldMk cId="2797651566" sldId="303"/>
            <ac:picMk id="7" creationId="{BFEDF269-7437-4F5B-9EE7-3C1866FCCEE1}"/>
          </ac:picMkLst>
        </pc:picChg>
        <pc:inkChg chg="add">
          <ac:chgData name="정근채" userId="bf3f9740-ba12-4a95-bdcd-7a89d0b0b3a3" providerId="ADAL" clId="{BE0F3612-370A-4713-A507-3E6239AF95A7}" dt="2020-12-31T06:34:15.700" v="2"/>
          <ac:inkMkLst>
            <pc:docMk/>
            <pc:sldMk cId="2797651566" sldId="303"/>
            <ac:inkMk id="5" creationId="{19B4B23F-D0E7-4A2F-8A3F-EA53422A4C46}"/>
          </ac:inkMkLst>
        </pc:inkChg>
      </pc:sldChg>
      <pc:sldChg chg="addSp modSp">
        <pc:chgData name="정근채" userId="bf3f9740-ba12-4a95-bdcd-7a89d0b0b3a3" providerId="ADAL" clId="{BE0F3612-370A-4713-A507-3E6239AF95A7}" dt="2020-12-31T06:28:33.456" v="1"/>
        <pc:sldMkLst>
          <pc:docMk/>
          <pc:sldMk cId="3068267688" sldId="304"/>
        </pc:sldMkLst>
        <pc:picChg chg="add mod">
          <ac:chgData name="정근채" userId="bf3f9740-ba12-4a95-bdcd-7a89d0b0b3a3" providerId="ADAL" clId="{BE0F3612-370A-4713-A507-3E6239AF95A7}" dt="2020-12-31T06:28:33.456" v="1"/>
          <ac:picMkLst>
            <pc:docMk/>
            <pc:sldMk cId="3068267688" sldId="304"/>
            <ac:picMk id="6" creationId="{E9C1F0D1-2E35-44E7-B70C-7F72A94B236A}"/>
          </ac:picMkLst>
        </pc:picChg>
        <pc:inkChg chg="add">
          <ac:chgData name="정근채" userId="bf3f9740-ba12-4a95-bdcd-7a89d0b0b3a3" providerId="ADAL" clId="{BE0F3612-370A-4713-A507-3E6239AF95A7}" dt="2020-12-31T06:28:33.456" v="1"/>
          <ac:inkMkLst>
            <pc:docMk/>
            <pc:sldMk cId="3068267688" sldId="304"/>
            <ac:inkMk id="3" creationId="{277DA4C5-FE6B-4B4F-A1B0-B779B327F8A0}"/>
          </ac:inkMkLst>
        </pc:inkChg>
      </pc:sldChg>
      <pc:sldChg chg="addSp modSp">
        <pc:chgData name="정근채" userId="bf3f9740-ba12-4a95-bdcd-7a89d0b0b3a3" providerId="ADAL" clId="{BE0F3612-370A-4713-A507-3E6239AF95A7}" dt="2020-12-31T06:34:15.700" v="2"/>
        <pc:sldMkLst>
          <pc:docMk/>
          <pc:sldMk cId="88827571" sldId="305"/>
        </pc:sldMkLst>
        <pc:picChg chg="add mod">
          <ac:chgData name="정근채" userId="bf3f9740-ba12-4a95-bdcd-7a89d0b0b3a3" providerId="ADAL" clId="{BE0F3612-370A-4713-A507-3E6239AF95A7}" dt="2020-12-31T06:34:15.700" v="2"/>
          <ac:picMkLst>
            <pc:docMk/>
            <pc:sldMk cId="88827571" sldId="305"/>
            <ac:picMk id="5" creationId="{EA7275CD-BCB3-43AF-9CA1-E49BA5B52772}"/>
          </ac:picMkLst>
        </pc:picChg>
        <pc:inkChg chg="add">
          <ac:chgData name="정근채" userId="bf3f9740-ba12-4a95-bdcd-7a89d0b0b3a3" providerId="ADAL" clId="{BE0F3612-370A-4713-A507-3E6239AF95A7}" dt="2020-12-31T06:34:15.700" v="2"/>
          <ac:inkMkLst>
            <pc:docMk/>
            <pc:sldMk cId="88827571" sldId="305"/>
            <ac:inkMk id="3" creationId="{D2A2DBA4-F517-4EA4-8D62-306F853CFC79}"/>
          </ac:inkMkLst>
        </pc:inkChg>
      </pc:sldChg>
      <pc:sldChg chg="addSp modSp">
        <pc:chgData name="정근채" userId="bf3f9740-ba12-4a95-bdcd-7a89d0b0b3a3" providerId="ADAL" clId="{BE0F3612-370A-4713-A507-3E6239AF95A7}" dt="2020-12-31T06:17:14.384" v="0"/>
        <pc:sldMkLst>
          <pc:docMk/>
          <pc:sldMk cId="4077274703" sldId="306"/>
        </pc:sldMkLst>
        <pc:picChg chg="add mod">
          <ac:chgData name="정근채" userId="bf3f9740-ba12-4a95-bdcd-7a89d0b0b3a3" providerId="ADAL" clId="{BE0F3612-370A-4713-A507-3E6239AF95A7}" dt="2020-12-31T06:17:14.384" v="0"/>
          <ac:picMkLst>
            <pc:docMk/>
            <pc:sldMk cId="4077274703" sldId="306"/>
            <ac:picMk id="6" creationId="{85C21C89-51B3-44D5-AB3E-9C3FD5792257}"/>
          </ac:picMkLst>
        </pc:picChg>
        <pc:inkChg chg="add">
          <ac:chgData name="정근채" userId="bf3f9740-ba12-4a95-bdcd-7a89d0b0b3a3" providerId="ADAL" clId="{BE0F3612-370A-4713-A507-3E6239AF95A7}" dt="2020-12-31T06:17:14.384" v="0"/>
          <ac:inkMkLst>
            <pc:docMk/>
            <pc:sldMk cId="4077274703" sldId="306"/>
            <ac:inkMk id="3" creationId="{A012888A-66F8-4CE8-AB02-6B89E9303CD8}"/>
          </ac:inkMkLst>
        </pc:inkChg>
      </pc:sldChg>
      <pc:sldChg chg="addSp modSp">
        <pc:chgData name="정근채" userId="bf3f9740-ba12-4a95-bdcd-7a89d0b0b3a3" providerId="ADAL" clId="{BE0F3612-370A-4713-A507-3E6239AF95A7}" dt="2020-12-31T06:28:33.456" v="1"/>
        <pc:sldMkLst>
          <pc:docMk/>
          <pc:sldMk cId="418095612" sldId="307"/>
        </pc:sldMkLst>
        <pc:picChg chg="add mod">
          <ac:chgData name="정근채" userId="bf3f9740-ba12-4a95-bdcd-7a89d0b0b3a3" providerId="ADAL" clId="{BE0F3612-370A-4713-A507-3E6239AF95A7}" dt="2020-12-31T06:28:33.456" v="1"/>
          <ac:picMkLst>
            <pc:docMk/>
            <pc:sldMk cId="418095612" sldId="307"/>
            <ac:picMk id="7" creationId="{284BF626-CD07-4E2A-9393-EEB4C1D84D68}"/>
          </ac:picMkLst>
        </pc:picChg>
        <pc:inkChg chg="add">
          <ac:chgData name="정근채" userId="bf3f9740-ba12-4a95-bdcd-7a89d0b0b3a3" providerId="ADAL" clId="{BE0F3612-370A-4713-A507-3E6239AF95A7}" dt="2020-12-31T06:28:33.456" v="1"/>
          <ac:inkMkLst>
            <pc:docMk/>
            <pc:sldMk cId="418095612" sldId="307"/>
            <ac:inkMk id="6" creationId="{1429E8DD-D030-493C-AA97-2D4A1B4EE8C8}"/>
          </ac:inkMkLst>
        </pc:inkChg>
      </pc:sldChg>
      <pc:sldChg chg="addSp modSp">
        <pc:chgData name="정근채" userId="bf3f9740-ba12-4a95-bdcd-7a89d0b0b3a3" providerId="ADAL" clId="{BE0F3612-370A-4713-A507-3E6239AF95A7}" dt="2020-12-31T06:28:33.456" v="1"/>
        <pc:sldMkLst>
          <pc:docMk/>
          <pc:sldMk cId="3881669906" sldId="308"/>
        </pc:sldMkLst>
        <pc:picChg chg="add mod">
          <ac:chgData name="정근채" userId="bf3f9740-ba12-4a95-bdcd-7a89d0b0b3a3" providerId="ADAL" clId="{BE0F3612-370A-4713-A507-3E6239AF95A7}" dt="2020-12-31T06:28:33.456" v="1"/>
          <ac:picMkLst>
            <pc:docMk/>
            <pc:sldMk cId="3881669906" sldId="308"/>
            <ac:picMk id="10" creationId="{F9DBD725-5DBD-416E-B853-0495EAB418E6}"/>
          </ac:picMkLst>
        </pc:picChg>
        <pc:inkChg chg="add">
          <ac:chgData name="정근채" userId="bf3f9740-ba12-4a95-bdcd-7a89d0b0b3a3" providerId="ADAL" clId="{BE0F3612-370A-4713-A507-3E6239AF95A7}" dt="2020-12-31T06:28:33.456" v="1"/>
          <ac:inkMkLst>
            <pc:docMk/>
            <pc:sldMk cId="3881669906" sldId="308"/>
            <ac:inkMk id="3" creationId="{77B372E6-234D-45D8-A485-898A93E858E8}"/>
          </ac:inkMkLst>
        </pc:inkChg>
      </pc:sldChg>
      <pc:sldChg chg="addSp modSp">
        <pc:chgData name="정근채" userId="bf3f9740-ba12-4a95-bdcd-7a89d0b0b3a3" providerId="ADAL" clId="{BE0F3612-370A-4713-A507-3E6239AF95A7}" dt="2020-12-31T06:28:33.456" v="1"/>
        <pc:sldMkLst>
          <pc:docMk/>
          <pc:sldMk cId="3114958718" sldId="309"/>
        </pc:sldMkLst>
        <pc:picChg chg="add mod">
          <ac:chgData name="정근채" userId="bf3f9740-ba12-4a95-bdcd-7a89d0b0b3a3" providerId="ADAL" clId="{BE0F3612-370A-4713-A507-3E6239AF95A7}" dt="2020-12-31T06:28:33.456" v="1"/>
          <ac:picMkLst>
            <pc:docMk/>
            <pc:sldMk cId="3114958718" sldId="309"/>
            <ac:picMk id="6" creationId="{94E9C6E8-EC2C-4E5D-B9C0-C1D64106AEAA}"/>
          </ac:picMkLst>
        </pc:picChg>
        <pc:inkChg chg="add">
          <ac:chgData name="정근채" userId="bf3f9740-ba12-4a95-bdcd-7a89d0b0b3a3" providerId="ADAL" clId="{BE0F3612-370A-4713-A507-3E6239AF95A7}" dt="2020-12-31T06:28:33.456" v="1"/>
          <ac:inkMkLst>
            <pc:docMk/>
            <pc:sldMk cId="3114958718" sldId="309"/>
            <ac:inkMk id="3" creationId="{09BC414B-AEED-44D3-A061-4D2BF429BF15}"/>
          </ac:inkMkLst>
        </pc:inkChg>
      </pc:sldChg>
      <pc:sldChg chg="addSp modSp">
        <pc:chgData name="정근채" userId="bf3f9740-ba12-4a95-bdcd-7a89d0b0b3a3" providerId="ADAL" clId="{BE0F3612-370A-4713-A507-3E6239AF95A7}" dt="2020-12-31T06:34:15.700" v="2"/>
        <pc:sldMkLst>
          <pc:docMk/>
          <pc:sldMk cId="2665183711" sldId="310"/>
        </pc:sldMkLst>
        <pc:picChg chg="add mod">
          <ac:chgData name="정근채" userId="bf3f9740-ba12-4a95-bdcd-7a89d0b0b3a3" providerId="ADAL" clId="{BE0F3612-370A-4713-A507-3E6239AF95A7}" dt="2020-12-31T06:34:15.700" v="2"/>
          <ac:picMkLst>
            <pc:docMk/>
            <pc:sldMk cId="2665183711" sldId="310"/>
            <ac:picMk id="5" creationId="{A9D7F836-C5B5-42EA-A08D-F0FC74E8ABC7}"/>
          </ac:picMkLst>
        </pc:picChg>
        <pc:inkChg chg="add">
          <ac:chgData name="정근채" userId="bf3f9740-ba12-4a95-bdcd-7a89d0b0b3a3" providerId="ADAL" clId="{BE0F3612-370A-4713-A507-3E6239AF95A7}" dt="2020-12-31T06:34:15.700" v="2"/>
          <ac:inkMkLst>
            <pc:docMk/>
            <pc:sldMk cId="2665183711" sldId="310"/>
            <ac:inkMk id="3" creationId="{BFE38CEA-44AE-46C2-8CB4-9FCA626B064F}"/>
          </ac:inkMkLst>
        </pc:inkChg>
      </pc:sldChg>
      <pc:sldChg chg="addSp modSp">
        <pc:chgData name="정근채" userId="bf3f9740-ba12-4a95-bdcd-7a89d0b0b3a3" providerId="ADAL" clId="{BE0F3612-370A-4713-A507-3E6239AF95A7}" dt="2020-12-31T06:34:15.700" v="2"/>
        <pc:sldMkLst>
          <pc:docMk/>
          <pc:sldMk cId="2527221562" sldId="311"/>
        </pc:sldMkLst>
        <pc:picChg chg="add mod">
          <ac:chgData name="정근채" userId="bf3f9740-ba12-4a95-bdcd-7a89d0b0b3a3" providerId="ADAL" clId="{BE0F3612-370A-4713-A507-3E6239AF95A7}" dt="2020-12-31T06:34:15.700" v="2"/>
          <ac:picMkLst>
            <pc:docMk/>
            <pc:sldMk cId="2527221562" sldId="311"/>
            <ac:picMk id="5" creationId="{4298AAFA-B352-4DFE-97D7-14613F4A37B3}"/>
          </ac:picMkLst>
        </pc:picChg>
        <pc:inkChg chg="add">
          <ac:chgData name="정근채" userId="bf3f9740-ba12-4a95-bdcd-7a89d0b0b3a3" providerId="ADAL" clId="{BE0F3612-370A-4713-A507-3E6239AF95A7}" dt="2020-12-31T06:34:15.700" v="2"/>
          <ac:inkMkLst>
            <pc:docMk/>
            <pc:sldMk cId="2527221562" sldId="311"/>
            <ac:inkMk id="3" creationId="{CB7842B3-AEBF-404B-9843-9F120955FD00}"/>
          </ac:inkMkLst>
        </pc:inkChg>
      </pc:sldChg>
      <pc:sldChg chg="addSp modSp">
        <pc:chgData name="정근채" userId="bf3f9740-ba12-4a95-bdcd-7a89d0b0b3a3" providerId="ADAL" clId="{BE0F3612-370A-4713-A507-3E6239AF95A7}" dt="2020-12-31T06:34:15.700" v="2"/>
        <pc:sldMkLst>
          <pc:docMk/>
          <pc:sldMk cId="2345051677" sldId="312"/>
        </pc:sldMkLst>
        <pc:picChg chg="add mod">
          <ac:chgData name="정근채" userId="bf3f9740-ba12-4a95-bdcd-7a89d0b0b3a3" providerId="ADAL" clId="{BE0F3612-370A-4713-A507-3E6239AF95A7}" dt="2020-12-31T06:34:15.700" v="2"/>
          <ac:picMkLst>
            <pc:docMk/>
            <pc:sldMk cId="2345051677" sldId="312"/>
            <ac:picMk id="8" creationId="{8E5ECE21-1BF2-4BC2-A2E0-6EAEA69F02EF}"/>
          </ac:picMkLst>
        </pc:picChg>
        <pc:inkChg chg="add">
          <ac:chgData name="정근채" userId="bf3f9740-ba12-4a95-bdcd-7a89d0b0b3a3" providerId="ADAL" clId="{BE0F3612-370A-4713-A507-3E6239AF95A7}" dt="2020-12-31T06:34:15.700" v="2"/>
          <ac:inkMkLst>
            <pc:docMk/>
            <pc:sldMk cId="2345051677" sldId="312"/>
            <ac:inkMk id="7" creationId="{2EAA2808-BCC8-4DAE-8C03-932A10E53A31}"/>
          </ac:inkMkLst>
        </pc:inkChg>
      </pc:sldChg>
      <pc:sldChg chg="addSp delSp modSp">
        <pc:chgData name="정근채" userId="bf3f9740-ba12-4a95-bdcd-7a89d0b0b3a3" providerId="ADAL" clId="{BE0F3612-370A-4713-A507-3E6239AF95A7}" dt="2020-12-31T06:34:48.184" v="3"/>
        <pc:sldMkLst>
          <pc:docMk/>
          <pc:sldMk cId="3033304146" sldId="313"/>
        </pc:sldMkLst>
        <pc:picChg chg="add del mod">
          <ac:chgData name="정근채" userId="bf3f9740-ba12-4a95-bdcd-7a89d0b0b3a3" providerId="ADAL" clId="{BE0F3612-370A-4713-A507-3E6239AF95A7}" dt="2020-12-31T06:34:48.184" v="3"/>
          <ac:picMkLst>
            <pc:docMk/>
            <pc:sldMk cId="3033304146" sldId="313"/>
            <ac:picMk id="8" creationId="{621391E1-7F13-491C-9369-86B372ED6164}"/>
          </ac:picMkLst>
        </pc:picChg>
        <pc:picChg chg="add mod">
          <ac:chgData name="정근채" userId="bf3f9740-ba12-4a95-bdcd-7a89d0b0b3a3" providerId="ADAL" clId="{BE0F3612-370A-4713-A507-3E6239AF95A7}" dt="2020-12-31T06:34:48.184" v="3"/>
          <ac:picMkLst>
            <pc:docMk/>
            <pc:sldMk cId="3033304146" sldId="313"/>
            <ac:picMk id="10" creationId="{A4848DE5-A4E1-41E1-8B2E-9115C7E33002}"/>
          </ac:picMkLst>
        </pc:picChg>
        <pc:inkChg chg="add del">
          <ac:chgData name="정근채" userId="bf3f9740-ba12-4a95-bdcd-7a89d0b0b3a3" providerId="ADAL" clId="{BE0F3612-370A-4713-A507-3E6239AF95A7}" dt="2020-12-31T06:34:48.184" v="3"/>
          <ac:inkMkLst>
            <pc:docMk/>
            <pc:sldMk cId="3033304146" sldId="313"/>
            <ac:inkMk id="5" creationId="{18DC3CC4-C5A1-476A-88A7-55BDA23D67EF}"/>
          </ac:inkMkLst>
        </pc:inkChg>
        <pc:inkChg chg="add">
          <ac:chgData name="정근채" userId="bf3f9740-ba12-4a95-bdcd-7a89d0b0b3a3" providerId="ADAL" clId="{BE0F3612-370A-4713-A507-3E6239AF95A7}" dt="2020-12-31T06:34:48.184" v="3"/>
          <ac:inkMkLst>
            <pc:docMk/>
            <pc:sldMk cId="3033304146" sldId="313"/>
            <ac:inkMk id="9" creationId="{0D49414B-2055-4D73-9763-DD1249469CF8}"/>
          </ac:inkMkLst>
        </pc:inkChg>
      </pc:sldChg>
    </pc:docChg>
  </pc:docChgLst>
  <pc:docChgLst>
    <pc:chgData name="정근채" userId="bf3f9740-ba12-4a95-bdcd-7a89d0b0b3a3" providerId="ADAL" clId="{F03EE1DD-37F9-40EE-9145-8E80948C7733}"/>
    <pc:docChg chg="undo custSel modSld">
      <pc:chgData name="정근채" userId="bf3f9740-ba12-4a95-bdcd-7a89d0b0b3a3" providerId="ADAL" clId="{F03EE1DD-37F9-40EE-9145-8E80948C7733}" dt="2020-12-31T06:05:15.736" v="576"/>
      <pc:docMkLst>
        <pc:docMk/>
      </pc:docMkLst>
      <pc:sldChg chg="modSp mod">
        <pc:chgData name="정근채" userId="bf3f9740-ba12-4a95-bdcd-7a89d0b0b3a3" providerId="ADAL" clId="{F03EE1DD-37F9-40EE-9145-8E80948C7733}" dt="2020-12-31T05:45:40.760" v="201" actId="20577"/>
        <pc:sldMkLst>
          <pc:docMk/>
          <pc:sldMk cId="2622151317" sldId="257"/>
        </pc:sldMkLst>
        <pc:spChg chg="mod">
          <ac:chgData name="정근채" userId="bf3f9740-ba12-4a95-bdcd-7a89d0b0b3a3" providerId="ADAL" clId="{F03EE1DD-37F9-40EE-9145-8E80948C7733}" dt="2020-12-31T05:45:40.760" v="201" actId="20577"/>
          <ac:spMkLst>
            <pc:docMk/>
            <pc:sldMk cId="2622151317" sldId="257"/>
            <ac:spMk id="5" creationId="{00000000-0000-0000-0000-000000000000}"/>
          </ac:spMkLst>
        </pc:spChg>
      </pc:sldChg>
      <pc:sldChg chg="modSp mod">
        <pc:chgData name="정근채" userId="bf3f9740-ba12-4a95-bdcd-7a89d0b0b3a3" providerId="ADAL" clId="{F03EE1DD-37F9-40EE-9145-8E80948C7733}" dt="2020-12-31T06:02:49.394" v="501"/>
        <pc:sldMkLst>
          <pc:docMk/>
          <pc:sldMk cId="703231732" sldId="258"/>
        </pc:sldMkLst>
        <pc:spChg chg="mod">
          <ac:chgData name="정근채" userId="bf3f9740-ba12-4a95-bdcd-7a89d0b0b3a3" providerId="ADAL" clId="{F03EE1DD-37F9-40EE-9145-8E80948C7733}" dt="2020-12-31T04:23:39.285" v="68" actId="20577"/>
          <ac:spMkLst>
            <pc:docMk/>
            <pc:sldMk cId="703231732" sldId="258"/>
            <ac:spMk id="2" creationId="{00000000-0000-0000-0000-000000000000}"/>
          </ac:spMkLst>
        </pc:spChg>
        <pc:spChg chg="mod">
          <ac:chgData name="정근채" userId="bf3f9740-ba12-4a95-bdcd-7a89d0b0b3a3" providerId="ADAL" clId="{F03EE1DD-37F9-40EE-9145-8E80948C7733}" dt="2020-12-31T06:02:49.394" v="501"/>
          <ac:spMkLst>
            <pc:docMk/>
            <pc:sldMk cId="703231732" sldId="258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F03EE1DD-37F9-40EE-9145-8E80948C7733}" dt="2020-12-31T06:05:15.736" v="576"/>
        <pc:sldMkLst>
          <pc:docMk/>
          <pc:sldMk cId="2534574594" sldId="260"/>
        </pc:sldMkLst>
        <pc:spChg chg="mod">
          <ac:chgData name="정근채" userId="bf3f9740-ba12-4a95-bdcd-7a89d0b0b3a3" providerId="ADAL" clId="{F03EE1DD-37F9-40EE-9145-8E80948C7733}" dt="2020-12-31T04:23:53.080" v="79" actId="20577"/>
          <ac:spMkLst>
            <pc:docMk/>
            <pc:sldMk cId="2534574594" sldId="260"/>
            <ac:spMk id="2" creationId="{00000000-0000-0000-0000-000000000000}"/>
          </ac:spMkLst>
        </pc:spChg>
        <pc:spChg chg="mod">
          <ac:chgData name="정근채" userId="bf3f9740-ba12-4a95-bdcd-7a89d0b0b3a3" providerId="ADAL" clId="{F03EE1DD-37F9-40EE-9145-8E80948C7733}" dt="2020-12-31T06:05:15.736" v="576"/>
          <ac:spMkLst>
            <pc:docMk/>
            <pc:sldMk cId="2534574594" sldId="260"/>
            <ac:spMk id="9" creationId="{00000000-0000-0000-0000-000000000000}"/>
          </ac:spMkLst>
        </pc:spChg>
      </pc:sldChg>
      <pc:sldChg chg="modSp mod">
        <pc:chgData name="정근채" userId="bf3f9740-ba12-4a95-bdcd-7a89d0b0b3a3" providerId="ADAL" clId="{F03EE1DD-37F9-40EE-9145-8E80948C7733}" dt="2020-12-31T04:22:17.507" v="0" actId="207"/>
        <pc:sldMkLst>
          <pc:docMk/>
          <pc:sldMk cId="2400768863" sldId="276"/>
        </pc:sldMkLst>
        <pc:spChg chg="mod">
          <ac:chgData name="정근채" userId="bf3f9740-ba12-4a95-bdcd-7a89d0b0b3a3" providerId="ADAL" clId="{F03EE1DD-37F9-40EE-9145-8E80948C7733}" dt="2020-12-31T04:22:17.507" v="0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F03EE1DD-37F9-40EE-9145-8E80948C7733}" dt="2020-12-31T05:47:03.726" v="204"/>
        <pc:sldMkLst>
          <pc:docMk/>
          <pc:sldMk cId="4087159848" sldId="298"/>
        </pc:sldMkLst>
        <pc:spChg chg="mod">
          <ac:chgData name="정근채" userId="bf3f9740-ba12-4a95-bdcd-7a89d0b0b3a3" providerId="ADAL" clId="{F03EE1DD-37F9-40EE-9145-8E80948C7733}" dt="2020-12-31T05:47:03.726" v="204"/>
          <ac:spMkLst>
            <pc:docMk/>
            <pc:sldMk cId="4087159848" sldId="298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F03EE1DD-37F9-40EE-9145-8E80948C7733}" dt="2020-12-31T04:22:37.721" v="19" actId="20577"/>
        <pc:sldMkLst>
          <pc:docMk/>
          <pc:sldMk cId="2988356565" sldId="299"/>
        </pc:sldMkLst>
        <pc:spChg chg="mod">
          <ac:chgData name="정근채" userId="bf3f9740-ba12-4a95-bdcd-7a89d0b0b3a3" providerId="ADAL" clId="{F03EE1DD-37F9-40EE-9145-8E80948C7733}" dt="2020-12-31T04:22:37.721" v="19" actId="20577"/>
          <ac:spMkLst>
            <pc:docMk/>
            <pc:sldMk cId="2988356565" sldId="299"/>
            <ac:spMk id="2" creationId="{00000000-0000-0000-0000-000000000000}"/>
          </ac:spMkLst>
        </pc:spChg>
      </pc:sldChg>
      <pc:sldChg chg="addSp modSp mod">
        <pc:chgData name="정근채" userId="bf3f9740-ba12-4a95-bdcd-7a89d0b0b3a3" providerId="ADAL" clId="{F03EE1DD-37F9-40EE-9145-8E80948C7733}" dt="2020-12-31T05:57:54.486" v="314" actId="208"/>
        <pc:sldMkLst>
          <pc:docMk/>
          <pc:sldMk cId="2138998495" sldId="301"/>
        </pc:sldMkLst>
        <pc:spChg chg="mod">
          <ac:chgData name="정근채" userId="bf3f9740-ba12-4a95-bdcd-7a89d0b0b3a3" providerId="ADAL" clId="{F03EE1DD-37F9-40EE-9145-8E80948C7733}" dt="2020-12-31T04:22:51.893" v="31" actId="20577"/>
          <ac:spMkLst>
            <pc:docMk/>
            <pc:sldMk cId="2138998495" sldId="301"/>
            <ac:spMk id="2" creationId="{00000000-0000-0000-0000-000000000000}"/>
          </ac:spMkLst>
        </pc:spChg>
        <pc:spChg chg="add mod">
          <ac:chgData name="정근채" userId="bf3f9740-ba12-4a95-bdcd-7a89d0b0b3a3" providerId="ADAL" clId="{F03EE1DD-37F9-40EE-9145-8E80948C7733}" dt="2020-12-31T05:57:15.964" v="302" actId="14100"/>
          <ac:spMkLst>
            <pc:docMk/>
            <pc:sldMk cId="2138998495" sldId="301"/>
            <ac:spMk id="6" creationId="{38835654-3BD9-462E-A07A-11AFD2837277}"/>
          </ac:spMkLst>
        </pc:spChg>
        <pc:spChg chg="add mod">
          <ac:chgData name="정근채" userId="bf3f9740-ba12-4a95-bdcd-7a89d0b0b3a3" providerId="ADAL" clId="{F03EE1DD-37F9-40EE-9145-8E80948C7733}" dt="2020-12-31T05:57:21.485" v="306" actId="1036"/>
          <ac:spMkLst>
            <pc:docMk/>
            <pc:sldMk cId="2138998495" sldId="301"/>
            <ac:spMk id="8" creationId="{8A84369D-7B7A-4CA3-993D-86150EBE7C2D}"/>
          </ac:spMkLst>
        </pc:spChg>
        <pc:spChg chg="add mod">
          <ac:chgData name="정근채" userId="bf3f9740-ba12-4a95-bdcd-7a89d0b0b3a3" providerId="ADAL" clId="{F03EE1DD-37F9-40EE-9145-8E80948C7733}" dt="2020-12-31T05:57:29.017" v="311" actId="1035"/>
          <ac:spMkLst>
            <pc:docMk/>
            <pc:sldMk cId="2138998495" sldId="301"/>
            <ac:spMk id="9" creationId="{058577EE-87DB-43DA-AE01-0107BDD781CE}"/>
          </ac:spMkLst>
        </pc:spChg>
        <pc:picChg chg="mod">
          <ac:chgData name="정근채" userId="bf3f9740-ba12-4a95-bdcd-7a89d0b0b3a3" providerId="ADAL" clId="{F03EE1DD-37F9-40EE-9145-8E80948C7733}" dt="2020-12-31T05:56:56.676" v="291" actId="1076"/>
          <ac:picMkLst>
            <pc:docMk/>
            <pc:sldMk cId="2138998495" sldId="301"/>
            <ac:picMk id="23555" creationId="{00000000-0000-0000-0000-000000000000}"/>
          </ac:picMkLst>
        </pc:picChg>
        <pc:cxnChg chg="add mod">
          <ac:chgData name="정근채" userId="bf3f9740-ba12-4a95-bdcd-7a89d0b0b3a3" providerId="ADAL" clId="{F03EE1DD-37F9-40EE-9145-8E80948C7733}" dt="2020-12-31T05:57:54.486" v="314" actId="208"/>
          <ac:cxnSpMkLst>
            <pc:docMk/>
            <pc:sldMk cId="2138998495" sldId="301"/>
            <ac:cxnSpMk id="10" creationId="{CAC81B14-0119-41F9-8F53-A8A613570093}"/>
          </ac:cxnSpMkLst>
        </pc:cxnChg>
        <pc:cxnChg chg="add mod">
          <ac:chgData name="정근채" userId="bf3f9740-ba12-4a95-bdcd-7a89d0b0b3a3" providerId="ADAL" clId="{F03EE1DD-37F9-40EE-9145-8E80948C7733}" dt="2020-12-31T05:57:54.486" v="314" actId="208"/>
          <ac:cxnSpMkLst>
            <pc:docMk/>
            <pc:sldMk cId="2138998495" sldId="301"/>
            <ac:cxnSpMk id="12" creationId="{3F0728BF-DF1B-4506-8821-9CA435416747}"/>
          </ac:cxnSpMkLst>
        </pc:cxnChg>
      </pc:sldChg>
      <pc:sldChg chg="addSp delSp modSp mod">
        <pc:chgData name="정근채" userId="bf3f9740-ba12-4a95-bdcd-7a89d0b0b3a3" providerId="ADAL" clId="{F03EE1DD-37F9-40EE-9145-8E80948C7733}" dt="2020-12-31T05:59:18.018" v="333"/>
        <pc:sldMkLst>
          <pc:docMk/>
          <pc:sldMk cId="2711936829" sldId="302"/>
        </pc:sldMkLst>
        <pc:spChg chg="mod">
          <ac:chgData name="정근채" userId="bf3f9740-ba12-4a95-bdcd-7a89d0b0b3a3" providerId="ADAL" clId="{F03EE1DD-37F9-40EE-9145-8E80948C7733}" dt="2020-12-31T04:23:03.549" v="43" actId="20577"/>
          <ac:spMkLst>
            <pc:docMk/>
            <pc:sldMk cId="2711936829" sldId="302"/>
            <ac:spMk id="2" creationId="{00000000-0000-0000-0000-000000000000}"/>
          </ac:spMkLst>
        </pc:spChg>
        <pc:spChg chg="add del">
          <ac:chgData name="정근채" userId="bf3f9740-ba12-4a95-bdcd-7a89d0b0b3a3" providerId="ADAL" clId="{F03EE1DD-37F9-40EE-9145-8E80948C7733}" dt="2020-12-31T05:59:10.050" v="320" actId="22"/>
          <ac:spMkLst>
            <pc:docMk/>
            <pc:sldMk cId="2711936829" sldId="302"/>
            <ac:spMk id="7" creationId="{3ACDD8D4-55F0-4CA0-8429-369EFFE227AF}"/>
          </ac:spMkLst>
        </pc:spChg>
        <pc:spChg chg="add mod">
          <ac:chgData name="정근채" userId="bf3f9740-ba12-4a95-bdcd-7a89d0b0b3a3" providerId="ADAL" clId="{F03EE1DD-37F9-40EE-9145-8E80948C7733}" dt="2020-12-31T05:59:18.018" v="333"/>
          <ac:spMkLst>
            <pc:docMk/>
            <pc:sldMk cId="2711936829" sldId="302"/>
            <ac:spMk id="9" creationId="{0CE3BD7A-FDD4-4AA4-A9AF-C2DD71C36F46}"/>
          </ac:spMkLst>
        </pc:spChg>
      </pc:sldChg>
      <pc:sldChg chg="modSp mod">
        <pc:chgData name="정근채" userId="bf3f9740-ba12-4a95-bdcd-7a89d0b0b3a3" providerId="ADAL" clId="{F03EE1DD-37F9-40EE-9145-8E80948C7733}" dt="2020-12-31T04:23:18.003" v="56" actId="20577"/>
        <pc:sldMkLst>
          <pc:docMk/>
          <pc:sldMk cId="2797651566" sldId="303"/>
        </pc:sldMkLst>
        <pc:spChg chg="mod">
          <ac:chgData name="정근채" userId="bf3f9740-ba12-4a95-bdcd-7a89d0b0b3a3" providerId="ADAL" clId="{F03EE1DD-37F9-40EE-9145-8E80948C7733}" dt="2020-12-31T04:23:18.003" v="56" actId="20577"/>
          <ac:spMkLst>
            <pc:docMk/>
            <pc:sldMk cId="2797651566" sldId="303"/>
            <ac:spMk id="2" creationId="{00000000-0000-0000-0000-000000000000}"/>
          </ac:spMkLst>
        </pc:spChg>
      </pc:sldChg>
      <pc:sldChg chg="addSp delSp modSp mod">
        <pc:chgData name="정근채" userId="bf3f9740-ba12-4a95-bdcd-7a89d0b0b3a3" providerId="ADAL" clId="{F03EE1DD-37F9-40EE-9145-8E80948C7733}" dt="2020-12-31T05:59:34.096" v="346" actId="1076"/>
        <pc:sldMkLst>
          <pc:docMk/>
          <pc:sldMk cId="3068267688" sldId="304"/>
        </pc:sldMkLst>
        <pc:spChg chg="mod">
          <ac:chgData name="정근채" userId="bf3f9740-ba12-4a95-bdcd-7a89d0b0b3a3" providerId="ADAL" clId="{F03EE1DD-37F9-40EE-9145-8E80948C7733}" dt="2020-12-31T04:23:09.737" v="50" actId="20577"/>
          <ac:spMkLst>
            <pc:docMk/>
            <pc:sldMk cId="3068267688" sldId="304"/>
            <ac:spMk id="2" creationId="{00000000-0000-0000-0000-000000000000}"/>
          </ac:spMkLst>
        </pc:spChg>
        <pc:spChg chg="add del">
          <ac:chgData name="정근채" userId="bf3f9740-ba12-4a95-bdcd-7a89d0b0b3a3" providerId="ADAL" clId="{F03EE1DD-37F9-40EE-9145-8E80948C7733}" dt="2020-12-31T05:59:27.799" v="335" actId="22"/>
          <ac:spMkLst>
            <pc:docMk/>
            <pc:sldMk cId="3068267688" sldId="304"/>
            <ac:spMk id="7" creationId="{13A3A7D3-D703-4697-8DB1-015BC2F48AA2}"/>
          </ac:spMkLst>
        </pc:spChg>
        <pc:spChg chg="add mod">
          <ac:chgData name="정근채" userId="bf3f9740-ba12-4a95-bdcd-7a89d0b0b3a3" providerId="ADAL" clId="{F03EE1DD-37F9-40EE-9145-8E80948C7733}" dt="2020-12-31T05:59:34.096" v="346" actId="1076"/>
          <ac:spMkLst>
            <pc:docMk/>
            <pc:sldMk cId="3068267688" sldId="304"/>
            <ac:spMk id="9" creationId="{5B886B48-E027-4A1B-A30B-AB336E1BEFCC}"/>
          </ac:spMkLst>
        </pc:spChg>
      </pc:sldChg>
      <pc:sldChg chg="modSp mod">
        <pc:chgData name="정근채" userId="bf3f9740-ba12-4a95-bdcd-7a89d0b0b3a3" providerId="ADAL" clId="{F03EE1DD-37F9-40EE-9145-8E80948C7733}" dt="2020-12-31T04:24:02.971" v="91" actId="20577"/>
        <pc:sldMkLst>
          <pc:docMk/>
          <pc:sldMk cId="88827571" sldId="305"/>
        </pc:sldMkLst>
        <pc:spChg chg="mod">
          <ac:chgData name="정근채" userId="bf3f9740-ba12-4a95-bdcd-7a89d0b0b3a3" providerId="ADAL" clId="{F03EE1DD-37F9-40EE-9145-8E80948C7733}" dt="2020-12-31T04:24:02.971" v="91" actId="20577"/>
          <ac:spMkLst>
            <pc:docMk/>
            <pc:sldMk cId="88827571" sldId="305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F03EE1DD-37F9-40EE-9145-8E80948C7733}" dt="2020-12-31T04:22:28.346" v="6" actId="20577"/>
        <pc:sldMkLst>
          <pc:docMk/>
          <pc:sldMk cId="4077274703" sldId="306"/>
        </pc:sldMkLst>
        <pc:spChg chg="mod">
          <ac:chgData name="정근채" userId="bf3f9740-ba12-4a95-bdcd-7a89d0b0b3a3" providerId="ADAL" clId="{F03EE1DD-37F9-40EE-9145-8E80948C7733}" dt="2020-12-31T04:22:28.346" v="6" actId="20577"/>
          <ac:spMkLst>
            <pc:docMk/>
            <pc:sldMk cId="4077274703" sldId="306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F03EE1DD-37F9-40EE-9145-8E80948C7733}" dt="2020-12-31T05:50:53.613" v="287" actId="20577"/>
        <pc:sldMkLst>
          <pc:docMk/>
          <pc:sldMk cId="418095612" sldId="307"/>
        </pc:sldMkLst>
        <pc:spChg chg="mod">
          <ac:chgData name="정근채" userId="bf3f9740-ba12-4a95-bdcd-7a89d0b0b3a3" providerId="ADAL" clId="{F03EE1DD-37F9-40EE-9145-8E80948C7733}" dt="2020-12-31T04:22:32.674" v="12" actId="20577"/>
          <ac:spMkLst>
            <pc:docMk/>
            <pc:sldMk cId="418095612" sldId="307"/>
            <ac:spMk id="2" creationId="{00000000-0000-0000-0000-000000000000}"/>
          </ac:spMkLst>
        </pc:spChg>
        <pc:spChg chg="mod">
          <ac:chgData name="정근채" userId="bf3f9740-ba12-4a95-bdcd-7a89d0b0b3a3" providerId="ADAL" clId="{F03EE1DD-37F9-40EE-9145-8E80948C7733}" dt="2020-12-31T05:49:19.535" v="286" actId="1036"/>
          <ac:spMkLst>
            <pc:docMk/>
            <pc:sldMk cId="418095612" sldId="307"/>
            <ac:spMk id="3" creationId="{00000000-0000-0000-0000-000000000000}"/>
          </ac:spMkLst>
        </pc:spChg>
        <pc:spChg chg="mod">
          <ac:chgData name="정근채" userId="bf3f9740-ba12-4a95-bdcd-7a89d0b0b3a3" providerId="ADAL" clId="{F03EE1DD-37F9-40EE-9145-8E80948C7733}" dt="2020-12-31T05:50:53.613" v="287" actId="20577"/>
          <ac:spMkLst>
            <pc:docMk/>
            <pc:sldMk cId="418095612" sldId="307"/>
            <ac:spMk id="5" creationId="{00000000-0000-0000-0000-000000000000}"/>
          </ac:spMkLst>
        </pc:spChg>
      </pc:sldChg>
      <pc:sldChg chg="modSp mod">
        <pc:chgData name="정근채" userId="bf3f9740-ba12-4a95-bdcd-7a89d0b0b3a3" providerId="ADAL" clId="{F03EE1DD-37F9-40EE-9145-8E80948C7733}" dt="2020-12-31T04:22:47.987" v="25" actId="20577"/>
        <pc:sldMkLst>
          <pc:docMk/>
          <pc:sldMk cId="3881669906" sldId="308"/>
        </pc:sldMkLst>
        <pc:spChg chg="mod">
          <ac:chgData name="정근채" userId="bf3f9740-ba12-4a95-bdcd-7a89d0b0b3a3" providerId="ADAL" clId="{F03EE1DD-37F9-40EE-9145-8E80948C7733}" dt="2020-12-31T04:22:47.987" v="25" actId="20577"/>
          <ac:spMkLst>
            <pc:docMk/>
            <pc:sldMk cId="3881669906" sldId="308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F03EE1DD-37F9-40EE-9145-8E80948C7733}" dt="2020-12-31T05:58:28.863" v="318" actId="207"/>
        <pc:sldMkLst>
          <pc:docMk/>
          <pc:sldMk cId="3114958718" sldId="309"/>
        </pc:sldMkLst>
        <pc:spChg chg="mod">
          <ac:chgData name="정근채" userId="bf3f9740-ba12-4a95-bdcd-7a89d0b0b3a3" providerId="ADAL" clId="{F03EE1DD-37F9-40EE-9145-8E80948C7733}" dt="2020-12-31T05:58:28.863" v="318" actId="207"/>
          <ac:spMkLst>
            <pc:docMk/>
            <pc:sldMk cId="3114958718" sldId="309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F03EE1DD-37F9-40EE-9145-8E80948C7733}" dt="2020-12-31T04:23:23.472" v="62" actId="20577"/>
        <pc:sldMkLst>
          <pc:docMk/>
          <pc:sldMk cId="2665183711" sldId="310"/>
        </pc:sldMkLst>
        <pc:spChg chg="mod">
          <ac:chgData name="정근채" userId="bf3f9740-ba12-4a95-bdcd-7a89d0b0b3a3" providerId="ADAL" clId="{F03EE1DD-37F9-40EE-9145-8E80948C7733}" dt="2020-12-31T04:23:23.472" v="62" actId="20577"/>
          <ac:spMkLst>
            <pc:docMk/>
            <pc:sldMk cId="2665183711" sldId="310"/>
            <ac:spMk id="2" creationId="{00000000-0000-0000-0000-000000000000}"/>
          </ac:spMkLst>
        </pc:spChg>
      </pc:sldChg>
      <pc:sldChg chg="addSp modSp mod">
        <pc:chgData name="정근채" userId="bf3f9740-ba12-4a95-bdcd-7a89d0b0b3a3" providerId="ADAL" clId="{F03EE1DD-37F9-40EE-9145-8E80948C7733}" dt="2020-12-31T06:03:36.580" v="529"/>
        <pc:sldMkLst>
          <pc:docMk/>
          <pc:sldMk cId="2527221562" sldId="311"/>
        </pc:sldMkLst>
        <pc:spChg chg="mod">
          <ac:chgData name="정근채" userId="bf3f9740-ba12-4a95-bdcd-7a89d0b0b3a3" providerId="ADAL" clId="{F03EE1DD-37F9-40EE-9145-8E80948C7733}" dt="2020-12-31T04:23:44.737" v="73" actId="20577"/>
          <ac:spMkLst>
            <pc:docMk/>
            <pc:sldMk cId="2527221562" sldId="311"/>
            <ac:spMk id="2" creationId="{00000000-0000-0000-0000-000000000000}"/>
          </ac:spMkLst>
        </pc:spChg>
        <pc:spChg chg="add mod">
          <ac:chgData name="정근채" userId="bf3f9740-ba12-4a95-bdcd-7a89d0b0b3a3" providerId="ADAL" clId="{F03EE1DD-37F9-40EE-9145-8E80948C7733}" dt="2020-12-31T06:03:36.580" v="529"/>
          <ac:spMkLst>
            <pc:docMk/>
            <pc:sldMk cId="2527221562" sldId="311"/>
            <ac:spMk id="6" creationId="{22DF357B-1824-4534-9A77-CDD3CD129DE8}"/>
          </ac:spMkLst>
        </pc:spChg>
      </pc:sldChg>
      <pc:sldChg chg="modSp mod">
        <pc:chgData name="정근채" userId="bf3f9740-ba12-4a95-bdcd-7a89d0b0b3a3" providerId="ADAL" clId="{F03EE1DD-37F9-40EE-9145-8E80948C7733}" dt="2020-12-31T04:23:58.017" v="85" actId="20577"/>
        <pc:sldMkLst>
          <pc:docMk/>
          <pc:sldMk cId="2345051677" sldId="312"/>
        </pc:sldMkLst>
        <pc:spChg chg="mod">
          <ac:chgData name="정근채" userId="bf3f9740-ba12-4a95-bdcd-7a89d0b0b3a3" providerId="ADAL" clId="{F03EE1DD-37F9-40EE-9145-8E80948C7733}" dt="2020-12-31T04:23:58.017" v="85" actId="20577"/>
          <ac:spMkLst>
            <pc:docMk/>
            <pc:sldMk cId="2345051677" sldId="312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F03EE1DD-37F9-40EE-9145-8E80948C7733}" dt="2020-12-31T04:24:08.565" v="97" actId="20577"/>
        <pc:sldMkLst>
          <pc:docMk/>
          <pc:sldMk cId="3033304146" sldId="313"/>
        </pc:sldMkLst>
        <pc:spChg chg="mod">
          <ac:chgData name="정근채" userId="bf3f9740-ba12-4a95-bdcd-7a89d0b0b3a3" providerId="ADAL" clId="{F03EE1DD-37F9-40EE-9145-8E80948C7733}" dt="2020-12-31T04:24:08.565" v="97" actId="20577"/>
          <ac:spMkLst>
            <pc:docMk/>
            <pc:sldMk cId="3033304146" sldId="313"/>
            <ac:spMk id="2" creationId="{00000000-0000-0000-0000-000000000000}"/>
          </ac:spMkLst>
        </pc:spChg>
      </pc:sldChg>
    </pc:docChg>
  </pc:docChgLst>
  <pc:docChgLst>
    <pc:chgData name="kcjeong@cbnu.ac.kr" userId="bf3f9740-ba12-4a95-bdcd-7a89d0b0b3a3" providerId="ADAL" clId="{F03EE1DD-37F9-40EE-9145-8E80948C7733}"/>
    <pc:docChg chg="addSld modSld">
      <pc:chgData name="kcjeong@cbnu.ac.kr" userId="bf3f9740-ba12-4a95-bdcd-7a89d0b0b3a3" providerId="ADAL" clId="{F03EE1DD-37F9-40EE-9145-8E80948C7733}" dt="2020-11-30T08:19:39.417" v="0"/>
      <pc:docMkLst>
        <pc:docMk/>
      </pc:docMkLst>
      <pc:sldChg chg="add">
        <pc:chgData name="kcjeong@cbnu.ac.kr" userId="bf3f9740-ba12-4a95-bdcd-7a89d0b0b3a3" providerId="ADAL" clId="{F03EE1DD-37F9-40EE-9145-8E80948C7733}" dt="2020-11-30T08:19:39.417" v="0"/>
        <pc:sldMkLst>
          <pc:docMk/>
          <pc:sldMk cId="2400768863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50E4-2343-4A2D-AF2B-227F75F1D402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4B833-9DA6-4C1E-A58C-58E46814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2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C635-F260-4FB4-B6E1-8800D1C98BCB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23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0009-7104-4E0F-9A76-8DA5E1A4E907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150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B1DC-6F2C-4318-8FD5-894A46247ACB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43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F1A7-AC67-4510-8A1B-77B38964C245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223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A978-EA9D-4635-9AF4-4BB416FDA33C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93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BC97-B34E-404E-AFE8-882E13E7D5B1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01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E1DF-BD58-4CC3-B635-884198F6E94F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15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544F-4253-4F9C-BB86-7AFF7714AA73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91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CFBA-BE98-4FC7-A956-B249959A84E1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03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E7A2-B079-4CFA-96C7-96A00ED9EF3C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94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8FA-B6AB-42BB-B11A-2B91711039F8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52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2A10-673B-4A5F-8F41-6EE669B9C82F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CHAPTER 20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121053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20.5 Federal Legislation and Regulation (2/2)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834186" y="5840960"/>
            <a:ext cx="614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20.2 Development of OSHA legislation : </a:t>
            </a:r>
            <a:r>
              <a:rPr lang="en-US" altLang="ko-KR" dirty="0">
                <a:solidFill>
                  <a:srgbClr val="0000FF"/>
                </a:solidFill>
              </a:rPr>
              <a:t>OSHA </a:t>
            </a:r>
            <a:r>
              <a:rPr lang="ko-KR" altLang="en-US" sz="1400" dirty="0">
                <a:solidFill>
                  <a:srgbClr val="0000FF"/>
                </a:solidFill>
              </a:rPr>
              <a:t>법령 유래</a:t>
            </a:r>
            <a:r>
              <a:rPr lang="en-US" altLang="ko-KR" sz="1400" dirty="0"/>
              <a:t> </a:t>
            </a:r>
          </a:p>
        </p:txBody>
      </p:sp>
      <p:pic>
        <p:nvPicPr>
          <p:cNvPr id="23555" name="Picture 3" descr="C:\Users\SOO\Desktop\CM\그림\c20\c20\c20f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09" y="1776385"/>
            <a:ext cx="6030783" cy="387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5384090" y="1937505"/>
            <a:ext cx="920794" cy="5946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8835654-3BD9-462E-A07A-11AFD2837277}"/>
              </a:ext>
            </a:extLst>
          </p:cNvPr>
          <p:cNvSpPr/>
          <p:nvPr/>
        </p:nvSpPr>
        <p:spPr>
          <a:xfrm>
            <a:off x="5765009" y="2321719"/>
            <a:ext cx="421480" cy="17859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A84369D-7B7A-4CA3-993D-86150EBE7C2D}"/>
              </a:ext>
            </a:extLst>
          </p:cNvPr>
          <p:cNvSpPr/>
          <p:nvPr/>
        </p:nvSpPr>
        <p:spPr>
          <a:xfrm>
            <a:off x="3636172" y="3243263"/>
            <a:ext cx="421480" cy="17859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58577EE-87DB-43DA-AE01-0107BDD781CE}"/>
              </a:ext>
            </a:extLst>
          </p:cNvPr>
          <p:cNvSpPr/>
          <p:nvPr/>
        </p:nvSpPr>
        <p:spPr>
          <a:xfrm>
            <a:off x="6172204" y="5429250"/>
            <a:ext cx="421480" cy="17859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CAC81B14-0119-41F9-8F53-A8A613570093}"/>
              </a:ext>
            </a:extLst>
          </p:cNvPr>
          <p:cNvCxnSpPr>
            <a:stCxn id="8" idx="3"/>
          </p:cNvCxnSpPr>
          <p:nvPr/>
        </p:nvCxnSpPr>
        <p:spPr>
          <a:xfrm flipV="1">
            <a:off x="4057652" y="2411016"/>
            <a:ext cx="1707357" cy="92154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F0728BF-DF1B-4506-8821-9CA435416747}"/>
              </a:ext>
            </a:extLst>
          </p:cNvPr>
          <p:cNvCxnSpPr>
            <a:stCxn id="6" idx="2"/>
            <a:endCxn id="9" idx="0"/>
          </p:cNvCxnSpPr>
          <p:nvPr/>
        </p:nvCxnSpPr>
        <p:spPr>
          <a:xfrm>
            <a:off x="5975749" y="2500313"/>
            <a:ext cx="407195" cy="292893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998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8849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20.6 </a:t>
            </a:r>
            <a:r>
              <a:rPr lang="en-US" altLang="ko-KR" sz="3200" dirty="0">
                <a:solidFill>
                  <a:srgbClr val="0000FF"/>
                </a:solidFill>
              </a:rPr>
              <a:t>O</a:t>
            </a:r>
            <a:r>
              <a:rPr lang="en-US" altLang="ko-KR" sz="3200" dirty="0"/>
              <a:t>ccupational </a:t>
            </a:r>
            <a:r>
              <a:rPr lang="en-US" altLang="ko-KR" sz="3200" dirty="0">
                <a:solidFill>
                  <a:srgbClr val="0000FF"/>
                </a:solidFill>
              </a:rPr>
              <a:t>S</a:t>
            </a:r>
            <a:r>
              <a:rPr lang="en-US" altLang="ko-KR" sz="3200" dirty="0"/>
              <a:t>afety and </a:t>
            </a:r>
            <a:r>
              <a:rPr lang="en-US" altLang="ko-KR" sz="3200" dirty="0">
                <a:solidFill>
                  <a:srgbClr val="0000FF"/>
                </a:solidFill>
              </a:rPr>
              <a:t>H</a:t>
            </a:r>
            <a:r>
              <a:rPr lang="en-US" altLang="ko-KR" sz="3200" dirty="0"/>
              <a:t>ealth </a:t>
            </a:r>
            <a:r>
              <a:rPr lang="en-US" altLang="ko-KR" sz="3200" dirty="0">
                <a:solidFill>
                  <a:srgbClr val="0000FF"/>
                </a:solidFill>
              </a:rPr>
              <a:t>A</a:t>
            </a:r>
            <a:r>
              <a:rPr lang="en-US" altLang="ko-KR" sz="3200" dirty="0"/>
              <a:t>dministration Requirements (1/3) </a:t>
            </a:r>
            <a:endParaRPr lang="ko-KR" altLang="en-US" sz="32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690689"/>
            <a:ext cx="8543925" cy="4933915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고용주는 사업장에서 발생한 사고와 질병을 반드시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OSHA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에 보고해야 함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사고는 발생한 시점으로부터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8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시간 이내에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OSHA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에 보고해야 함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사고에 대한 보고서는 발생한 시점으로부터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5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일 이내에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OSHA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에 제출해야 함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1. OSHA 300: </a:t>
            </a:r>
            <a:r>
              <a:rPr lang="ko-KR" altLang="en-US" sz="1400" dirty="0">
                <a:solidFill>
                  <a:srgbClr val="0000FF"/>
                </a:solidFill>
              </a:rPr>
              <a:t>사고 보고서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2. First report of injury/illness: </a:t>
            </a:r>
            <a:r>
              <a:rPr lang="ko-KR" altLang="en-US" sz="1400" dirty="0">
                <a:solidFill>
                  <a:srgbClr val="0000FF"/>
                </a:solidFill>
              </a:rPr>
              <a:t>부상</a:t>
            </a:r>
            <a:r>
              <a:rPr lang="en-US" altLang="ko-KR" sz="1400" dirty="0">
                <a:solidFill>
                  <a:srgbClr val="0000FF"/>
                </a:solidFill>
              </a:rPr>
              <a:t>/</a:t>
            </a:r>
            <a:r>
              <a:rPr lang="ko-KR" altLang="en-US" sz="1400" dirty="0">
                <a:solidFill>
                  <a:srgbClr val="0000FF"/>
                </a:solidFill>
              </a:rPr>
              <a:t>질병 보고서</a:t>
            </a:r>
            <a:r>
              <a:rPr lang="en-US" altLang="ko-KR" sz="1800" dirty="0"/>
              <a:t> </a:t>
            </a:r>
            <a:endParaRPr lang="en-US" altLang="ko-KR" sz="1800" dirty="0">
              <a:sym typeface="Wingdings" panose="05000000000000000000" pitchFamily="2" charset="2"/>
            </a:endParaRPr>
          </a:p>
          <a:p>
            <a:pPr marL="268288" indent="0" defTabSz="457200" latinLnBrk="0">
              <a:buNone/>
            </a:pPr>
            <a:endParaRPr lang="en-US" altLang="ko-KR" sz="1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14958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915355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20.6 Occupational Safety and Health Administration Requirements  (2/3)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468604" y="6352145"/>
            <a:ext cx="2874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20.3 OSHA Form 300</a:t>
            </a:r>
          </a:p>
        </p:txBody>
      </p:sp>
      <p:pic>
        <p:nvPicPr>
          <p:cNvPr id="24579" name="Picture 3" descr="C:\Users\SOO\Desktop\CM\그림\c20\c20\c20f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10" y="1531571"/>
            <a:ext cx="6531956" cy="476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E3BD7A-FDD4-4AA4-A9AF-C2DD71C36F46}"/>
              </a:ext>
            </a:extLst>
          </p:cNvPr>
          <p:cNvSpPr txBox="1"/>
          <p:nvPr/>
        </p:nvSpPr>
        <p:spPr>
          <a:xfrm>
            <a:off x="776883" y="5326429"/>
            <a:ext cx="4954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사고 보고서 샘플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1936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2893434" cy="208393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ko-KR" sz="3200" dirty="0"/>
              <a:t>20.6 Occupational Safety and Health Administration Requirements (3/3)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83226" y="4980476"/>
            <a:ext cx="315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FIGURE 20.4 Typical first report of injury/illness form </a:t>
            </a:r>
          </a:p>
        </p:txBody>
      </p:sp>
      <p:pic>
        <p:nvPicPr>
          <p:cNvPr id="26626" name="Picture 2" descr="C:\Users\SOO\Desktop\CM\그림\c20\c20\c20f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49" y="169817"/>
            <a:ext cx="4989682" cy="651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886B48-E027-4A1B-A30B-AB336E1BEFCC}"/>
              </a:ext>
            </a:extLst>
          </p:cNvPr>
          <p:cNvSpPr txBox="1"/>
          <p:nvPr/>
        </p:nvSpPr>
        <p:spPr>
          <a:xfrm>
            <a:off x="1762720" y="3244334"/>
            <a:ext cx="4954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부상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질병 보고서 샘플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8267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20.7 How the Law Is Applied (1/2)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6" name="내용 개체 틀 6"/>
          <p:cNvSpPr>
            <a:spLocks noGrp="1"/>
          </p:cNvSpPr>
          <p:nvPr>
            <p:ph idx="1"/>
          </p:nvPr>
        </p:nvSpPr>
        <p:spPr>
          <a:xfrm>
            <a:off x="681038" y="1690689"/>
            <a:ext cx="8543925" cy="4933915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주마다 연방법을 그대로 준용할 수도 있고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아니면 자체적으로 법을 마련한 경우도 있음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작업자</a:t>
            </a:r>
            <a:r>
              <a:rPr lang="ko-KR" altLang="en-US" sz="1400" dirty="0" err="1">
                <a:solidFill>
                  <a:srgbClr val="0000FF"/>
                </a:solidFill>
                <a:sym typeface="Symbol" panose="05050102010706020507" pitchFamily="18" charset="2"/>
              </a:rPr>
              <a:t>노조안전관리자</a:t>
            </a:r>
            <a:r>
              <a:rPr lang="ko-KR" alt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 등에 의해 작업 현장 안전에 문제가 있다고 판단되면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,</a:t>
            </a:r>
            <a:r>
              <a:rPr lang="ko-KR" alt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 불시에 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OSHA</a:t>
            </a:r>
            <a:r>
              <a:rPr lang="ko-KR" alt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의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현장방문조사가 실시됨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.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inspection is divided into four parts: </a:t>
            </a:r>
            <a:r>
              <a:rPr lang="ko-KR" altLang="en-US" sz="1400" dirty="0">
                <a:solidFill>
                  <a:srgbClr val="0000FF"/>
                </a:solidFill>
              </a:rPr>
              <a:t>조사 절차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611188" indent="-342900" defTabSz="457200" latinLnBrk="0">
              <a:buFont typeface="+mj-lt"/>
              <a:buAutoNum type="arabicPeriod"/>
            </a:pPr>
            <a:r>
              <a:rPr lang="en-US" altLang="ko-KR" sz="1800" dirty="0"/>
              <a:t>An opening conference with the employer. </a:t>
            </a:r>
            <a:r>
              <a:rPr lang="ko-KR" altLang="en-US" sz="1400" dirty="0">
                <a:solidFill>
                  <a:srgbClr val="0000FF"/>
                </a:solidFill>
              </a:rPr>
              <a:t>조사 시작 회의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611188" indent="-342900" defTabSz="457200" latinLnBrk="0">
              <a:buFont typeface="+mj-lt"/>
              <a:buAutoNum type="arabicPeriod"/>
            </a:pPr>
            <a:r>
              <a:rPr lang="en-US" altLang="ko-KR" sz="1800" dirty="0"/>
              <a:t>Selection of a representative of the employees and of the employer to accompany the inspector on a tour of the workplace. </a:t>
            </a:r>
            <a:r>
              <a:rPr lang="ko-KR" altLang="en-US" sz="1400" dirty="0">
                <a:solidFill>
                  <a:srgbClr val="0000FF"/>
                </a:solidFill>
              </a:rPr>
              <a:t>동행할 고용주와 근로자 선정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611188" indent="-342900" defTabSz="457200" latinLnBrk="0">
              <a:buFont typeface="+mj-lt"/>
              <a:buAutoNum type="arabicPeriod"/>
            </a:pPr>
            <a:r>
              <a:rPr lang="en-US" altLang="ko-KR" sz="1800" dirty="0"/>
              <a:t>The walk-around inspection. </a:t>
            </a:r>
            <a:r>
              <a:rPr lang="ko-KR" altLang="en-US" sz="1400" dirty="0">
                <a:solidFill>
                  <a:srgbClr val="0000FF"/>
                </a:solidFill>
              </a:rPr>
              <a:t>현장 조사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611188" indent="-342900" defTabSz="457200" latinLnBrk="0">
              <a:buFont typeface="+mj-lt"/>
              <a:buAutoNum type="arabicPeriod"/>
            </a:pPr>
            <a:r>
              <a:rPr lang="en-US" altLang="ko-KR" sz="1800" dirty="0"/>
              <a:t>The closing conference. Safety Orders will follow via U.S. mail 2 weeks to 3 months after the actual inspection. Fines may be proposed with the citations. </a:t>
            </a:r>
            <a:r>
              <a:rPr lang="ko-KR" altLang="en-US" sz="1400" dirty="0">
                <a:solidFill>
                  <a:srgbClr val="0000FF"/>
                </a:solidFill>
              </a:rPr>
              <a:t>마무리 회의</a:t>
            </a:r>
            <a:r>
              <a:rPr lang="en-US" altLang="ko-KR" sz="1400" dirty="0">
                <a:solidFill>
                  <a:srgbClr val="0000FF"/>
                </a:solidFill>
              </a:rPr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조치 사항 전달</a:t>
            </a:r>
            <a:r>
              <a:rPr lang="en-US" altLang="ko-KR" sz="1400" dirty="0">
                <a:solidFill>
                  <a:srgbClr val="0000FF"/>
                </a:solidFill>
              </a:rPr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벌금 부과</a:t>
            </a:r>
            <a:r>
              <a:rPr lang="en-US" altLang="ko-KR" sz="1400" dirty="0">
                <a:solidFill>
                  <a:srgbClr val="0000FF"/>
                </a:solidFill>
              </a:rPr>
              <a:t>.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7651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20.7 How the Law Is Applied (2/2)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714966" y="5794772"/>
            <a:ext cx="6476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TABLE 20.2 OSHA’s 2015 Top Ten Most Frequently Cited Violations </a:t>
            </a:r>
            <a:r>
              <a:rPr lang="ko-KR" altLang="en-US" sz="1400" dirty="0">
                <a:solidFill>
                  <a:srgbClr val="0000FF"/>
                </a:solidFill>
              </a:rPr>
              <a:t>가장 빈번한 법규 위반 행위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309" y="1929435"/>
            <a:ext cx="4783381" cy="3673089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7283507" y="1882938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추락 방지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283507" y="2244793"/>
            <a:ext cx="16626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위험 </a:t>
            </a:r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물질</a:t>
            </a:r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) </a:t>
            </a:r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관리 방안 전파</a:t>
            </a:r>
            <a:endParaRPr lang="ko-KR" altLang="en-US" sz="1000" b="1" dirty="0"/>
          </a:p>
        </p:txBody>
      </p:sp>
      <p:sp>
        <p:nvSpPr>
          <p:cNvPr id="14" name="직사각형 13"/>
          <p:cNvSpPr/>
          <p:nvPr/>
        </p:nvSpPr>
        <p:spPr>
          <a:xfrm>
            <a:off x="7283507" y="2657800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비계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283507" y="3012955"/>
            <a:ext cx="8547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호흡기 보호</a:t>
            </a:r>
            <a:endParaRPr lang="ko-KR" altLang="en-US" sz="1000" b="1" dirty="0"/>
          </a:p>
        </p:txBody>
      </p:sp>
      <p:sp>
        <p:nvSpPr>
          <p:cNvPr id="16" name="직사각형 15"/>
          <p:cNvSpPr/>
          <p:nvPr/>
        </p:nvSpPr>
        <p:spPr>
          <a:xfrm>
            <a:off x="7283507" y="3373309"/>
            <a:ext cx="1293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 err="1">
                <a:solidFill>
                  <a:srgbClr val="0000FF"/>
                </a:solidFill>
              </a:rPr>
              <a:t>위험장비</a:t>
            </a:r>
            <a:r>
              <a:rPr lang="ko-KR" altLang="en-US" sz="1000" b="1" dirty="0">
                <a:solidFill>
                  <a:srgbClr val="0000FF"/>
                </a:solidFill>
              </a:rPr>
              <a:t> 잠금</a:t>
            </a:r>
            <a:r>
              <a:rPr lang="en-US" altLang="ko-KR" sz="1000" b="1" dirty="0">
                <a:solidFill>
                  <a:srgbClr val="0000FF"/>
                </a:solidFill>
              </a:rPr>
              <a:t>/</a:t>
            </a:r>
            <a:r>
              <a:rPr lang="ko-KR" altLang="en-US" sz="1000" b="1" dirty="0">
                <a:solidFill>
                  <a:srgbClr val="0000FF"/>
                </a:solidFill>
              </a:rPr>
              <a:t>표식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7283507" y="3742821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>
                <a:solidFill>
                  <a:srgbClr val="0000FF"/>
                </a:solidFill>
              </a:rPr>
              <a:t>지계차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283507" y="4104872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>
                <a:solidFill>
                  <a:srgbClr val="0000FF"/>
                </a:solidFill>
              </a:rPr>
              <a:t>사다리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283507" y="4494935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전기 배선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7283507" y="4833042"/>
            <a:ext cx="1011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장비 안전 펜스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7283507" y="5210444"/>
            <a:ext cx="12971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전기 일반 요구 사항</a:t>
            </a:r>
          </a:p>
        </p:txBody>
      </p:sp>
    </p:spTree>
    <p:extLst>
      <p:ext uri="{BB962C8B-B14F-4D97-AF65-F5344CB8AC3E}">
        <p14:creationId xmlns:p14="http://schemas.microsoft.com/office/powerpoint/2010/main" val="2665183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20.8 Safety Record Keeping (1/2) </a:t>
            </a:r>
            <a:r>
              <a:rPr lang="ko-KR" altLang="en-US" sz="1400" dirty="0">
                <a:solidFill>
                  <a:srgbClr val="0000FF"/>
                </a:solidFill>
              </a:rPr>
              <a:t>재해 기록</a:t>
            </a:r>
            <a:r>
              <a:rPr lang="en-US" altLang="ko-KR" sz="3200" dirty="0"/>
              <a:t>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0000FF"/>
                </a:solidFill>
              </a:rPr>
              <a:t>Williams-</a:t>
            </a:r>
            <a:r>
              <a:rPr lang="en-US" altLang="ko-KR" sz="1800" dirty="0" err="1">
                <a:solidFill>
                  <a:srgbClr val="0000FF"/>
                </a:solidFill>
              </a:rPr>
              <a:t>Steiger</a:t>
            </a:r>
            <a:r>
              <a:rPr lang="en-US" altLang="ko-KR" sz="1800" dirty="0">
                <a:solidFill>
                  <a:srgbClr val="0000FF"/>
                </a:solidFill>
              </a:rPr>
              <a:t> Act</a:t>
            </a:r>
            <a:r>
              <a:rPr lang="en-US" altLang="ko-KR" sz="1800" dirty="0"/>
              <a:t>: Every employer who is covered under this act must </a:t>
            </a:r>
            <a:r>
              <a:rPr lang="en-US" altLang="ko-KR" sz="1800" dirty="0">
                <a:solidFill>
                  <a:srgbClr val="FF0000"/>
                </a:solidFill>
              </a:rPr>
              <a:t>keep occupational injury and illness records</a:t>
            </a:r>
            <a:r>
              <a:rPr lang="en-US" altLang="ko-KR" sz="1800" dirty="0"/>
              <a:t> for his employees in the establishment in which his employees usually report to work. </a:t>
            </a:r>
            <a:r>
              <a:rPr lang="ko-KR" altLang="en-US" sz="1400" dirty="0">
                <a:solidFill>
                  <a:srgbClr val="0000FF"/>
                </a:solidFill>
              </a:rPr>
              <a:t>반드시 발생했던 사고</a:t>
            </a:r>
            <a:r>
              <a:rPr lang="en-US" altLang="ko-KR" sz="1400" dirty="0">
                <a:solidFill>
                  <a:srgbClr val="0000FF"/>
                </a:solidFill>
              </a:rPr>
              <a:t>/</a:t>
            </a:r>
            <a:r>
              <a:rPr lang="ko-KR" altLang="en-US" sz="1400" dirty="0">
                <a:solidFill>
                  <a:srgbClr val="0000FF"/>
                </a:solidFill>
              </a:rPr>
              <a:t>질병 관련 기록을 유지관리 해야 함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Reporting at the job site level breaks into six reporting levels as follows: </a:t>
            </a:r>
            <a:r>
              <a:rPr lang="ko-KR" altLang="en-US" sz="1400" dirty="0">
                <a:solidFill>
                  <a:srgbClr val="0000FF"/>
                </a:solidFill>
              </a:rPr>
              <a:t>재해의 경중 단계를 </a:t>
            </a:r>
            <a:r>
              <a:rPr lang="en-US" altLang="ko-KR" sz="1400" dirty="0">
                <a:solidFill>
                  <a:srgbClr val="0000FF"/>
                </a:solidFill>
              </a:rPr>
              <a:t>6</a:t>
            </a:r>
            <a:r>
              <a:rPr lang="ko-KR" altLang="en-US" sz="1400" dirty="0">
                <a:solidFill>
                  <a:srgbClr val="0000FF"/>
                </a:solidFill>
              </a:rPr>
              <a:t>개로 구분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</a:rPr>
              <a:t>단계별로 다른 유형의 재해 보고서를 제출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1. First aid log. </a:t>
            </a:r>
            <a:r>
              <a:rPr lang="ko-KR" altLang="en-US" sz="1400" dirty="0">
                <a:solidFill>
                  <a:srgbClr val="0000FF"/>
                </a:solidFill>
              </a:rPr>
              <a:t>가장 가벼운 재해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2. First report of injury log.</a:t>
            </a:r>
          </a:p>
          <a:p>
            <a:pPr marL="268288" indent="0" defTabSz="457200" latinLnBrk="0">
              <a:buNone/>
            </a:pPr>
            <a:r>
              <a:rPr lang="en-US" altLang="ko-KR" sz="1800" dirty="0"/>
              <a:t>3. Supervisor’s accident investigation report.</a:t>
            </a:r>
          </a:p>
          <a:p>
            <a:pPr marL="268288" indent="0" defTabSz="457200" latinLnBrk="0">
              <a:buNone/>
            </a:pPr>
            <a:r>
              <a:rPr lang="en-US" altLang="ko-KR" sz="1800" dirty="0"/>
              <a:t>4. Project accident report.</a:t>
            </a:r>
          </a:p>
          <a:p>
            <a:pPr marL="268288" indent="0" defTabSz="457200" latinLnBrk="0">
              <a:buNone/>
            </a:pPr>
            <a:r>
              <a:rPr lang="en-US" altLang="ko-KR" sz="1800" dirty="0"/>
              <a:t>5. OSHA required Injury Report (OSHA 300).</a:t>
            </a:r>
          </a:p>
          <a:p>
            <a:pPr marL="268288" indent="0" defTabSz="457200" latinLnBrk="0">
              <a:buNone/>
            </a:pPr>
            <a:r>
              <a:rPr lang="en-US" altLang="ko-KR" sz="1800" dirty="0"/>
              <a:t>6. Fatality or major accident report. </a:t>
            </a:r>
            <a:r>
              <a:rPr lang="ko-KR" altLang="en-US" sz="1400" dirty="0">
                <a:solidFill>
                  <a:srgbClr val="0000FF"/>
                </a:solidFill>
              </a:rPr>
              <a:t>가장 심한 재해</a:t>
            </a:r>
            <a:endParaRPr lang="ko-KR" alt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31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2329638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ko-KR" sz="3200" dirty="0"/>
              <a:t>20.8 Safety Record Keeping (2/2)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76" y="191832"/>
            <a:ext cx="5822267" cy="652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243037" y="5427803"/>
            <a:ext cx="2474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FIGURE 20.5 Project accident report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DF357B-1824-4534-9A77-CDD3CD129DE8}"/>
              </a:ext>
            </a:extLst>
          </p:cNvPr>
          <p:cNvSpPr txBox="1"/>
          <p:nvPr/>
        </p:nvSpPr>
        <p:spPr>
          <a:xfrm>
            <a:off x="598289" y="4130159"/>
            <a:ext cx="4954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4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단계 보고서 샘플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7221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20.9 Safety Program (1/4)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A good job site </a:t>
            </a:r>
            <a:r>
              <a:rPr lang="en-US" altLang="ko-KR" sz="1800" dirty="0">
                <a:solidFill>
                  <a:srgbClr val="FF0000"/>
                </a:solidFill>
              </a:rPr>
              <a:t>safety program </a:t>
            </a:r>
            <a:r>
              <a:rPr lang="en-US" altLang="ko-KR" sz="1800" dirty="0"/>
              <a:t>should be founded on: </a:t>
            </a:r>
            <a:r>
              <a:rPr lang="ko-KR" altLang="en-US" sz="1400" dirty="0">
                <a:solidFill>
                  <a:srgbClr val="0000FF"/>
                </a:solidFill>
              </a:rPr>
              <a:t>안전관리 프로그램 구성요소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1. Safety </a:t>
            </a:r>
            <a:r>
              <a:rPr lang="en-US" altLang="ko-KR" sz="1800" dirty="0">
                <a:solidFill>
                  <a:srgbClr val="FF0000"/>
                </a:solidFill>
              </a:rPr>
              <a:t>training</a:t>
            </a:r>
            <a:r>
              <a:rPr lang="en-US" altLang="ko-KR" sz="1800" dirty="0"/>
              <a:t> of all new personnel arriving on the site. </a:t>
            </a:r>
            <a:r>
              <a:rPr lang="ko-KR" altLang="en-US" sz="1400" dirty="0">
                <a:solidFill>
                  <a:srgbClr val="0000FF"/>
                </a:solidFill>
              </a:rPr>
              <a:t>안전교육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2. Regular and frequent </a:t>
            </a:r>
            <a:r>
              <a:rPr lang="en-US" altLang="ko-KR" sz="1800" dirty="0">
                <a:solidFill>
                  <a:srgbClr val="FF0000"/>
                </a:solidFill>
              </a:rPr>
              <a:t>inspections</a:t>
            </a:r>
            <a:r>
              <a:rPr lang="en-US" altLang="ko-KR" sz="1800" dirty="0"/>
              <a:t> for possible safety hazards. </a:t>
            </a:r>
            <a:r>
              <a:rPr lang="ko-KR" altLang="en-US" sz="1400" dirty="0">
                <a:solidFill>
                  <a:srgbClr val="0000FF"/>
                </a:solidFill>
              </a:rPr>
              <a:t>안전 점검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3. Regular </a:t>
            </a:r>
            <a:r>
              <a:rPr lang="en-US" altLang="ko-KR" sz="1800" dirty="0">
                <a:solidFill>
                  <a:srgbClr val="FF0000"/>
                </a:solidFill>
              </a:rPr>
              <a:t>briefings</a:t>
            </a:r>
            <a:r>
              <a:rPr lang="en-US" altLang="ko-KR" sz="1800" dirty="0"/>
              <a:t> to increase the safety awareness of personnel at all levels. </a:t>
            </a:r>
            <a:r>
              <a:rPr lang="ko-KR" altLang="en-US" sz="1400" dirty="0">
                <a:solidFill>
                  <a:srgbClr val="0000FF"/>
                </a:solidFill>
              </a:rPr>
              <a:t>안전의식 제고를 위한 정기적 브리핑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4. Written programs and </a:t>
            </a:r>
            <a:r>
              <a:rPr lang="en-US" altLang="ko-KR" sz="1800" dirty="0">
                <a:solidFill>
                  <a:srgbClr val="FF0000"/>
                </a:solidFill>
              </a:rPr>
              <a:t>documentation</a:t>
            </a:r>
            <a:r>
              <a:rPr lang="en-US" altLang="ko-KR" sz="1800" dirty="0"/>
              <a:t> specifying all safety activities. </a:t>
            </a:r>
            <a:r>
              <a:rPr lang="ko-KR" altLang="en-US" sz="1400" dirty="0">
                <a:solidFill>
                  <a:srgbClr val="0000FF"/>
                </a:solidFill>
              </a:rPr>
              <a:t>모든 안전 활동의 문서화</a:t>
            </a:r>
            <a:endParaRPr lang="ko-KR" alt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74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20.9 Safety Program (2/4)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18</a:t>
            </a:fld>
            <a:endParaRPr lang="ko-KR" alt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89" y="1406770"/>
            <a:ext cx="2863625" cy="458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413738" y="6041064"/>
            <a:ext cx="7080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20.6 Job </a:t>
            </a:r>
            <a:r>
              <a:rPr lang="en-US" altLang="ko-KR" dirty="0">
                <a:solidFill>
                  <a:srgbClr val="FF0000"/>
                </a:solidFill>
              </a:rPr>
              <a:t>briefing</a:t>
            </a:r>
            <a:r>
              <a:rPr lang="en-US" altLang="ko-KR" dirty="0"/>
              <a:t> sheet </a:t>
            </a:r>
            <a:r>
              <a:rPr lang="ko-KR" altLang="en-US" sz="1400" dirty="0">
                <a:solidFill>
                  <a:srgbClr val="0000FF"/>
                </a:solidFill>
              </a:rPr>
              <a:t>안전하게 업무를 수행하는 방식을 종업원에게 설명</a:t>
            </a:r>
            <a:endParaRPr lang="en-US" altLang="ko-KR" dirty="0">
              <a:solidFill>
                <a:srgbClr val="0000FF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558" y="1406770"/>
            <a:ext cx="2685999" cy="463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2551368" y="2736806"/>
            <a:ext cx="1656151" cy="2110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772473" y="374087"/>
            <a:ext cx="2683785" cy="3323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sz="1400" dirty="0" err="1"/>
              <a:t>Employment</a:t>
            </a:r>
            <a:endParaRPr lang="ko-KR" alt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sz="1400" dirty="0" err="1"/>
              <a:t>Identification</a:t>
            </a:r>
            <a:endParaRPr lang="ko-KR" alt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sz="1400" dirty="0" err="1"/>
              <a:t>Hours</a:t>
            </a:r>
            <a:r>
              <a:rPr lang="ko-KR" altLang="en-US" sz="1400" dirty="0"/>
              <a:t> of </a:t>
            </a:r>
            <a:r>
              <a:rPr lang="ko-KR" altLang="en-US" sz="1400" dirty="0" err="1"/>
              <a:t>Work</a:t>
            </a:r>
            <a:endParaRPr lang="ko-KR" alt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sz="1400" dirty="0" err="1"/>
              <a:t>Checking</a:t>
            </a:r>
            <a:r>
              <a:rPr lang="ko-KR" altLang="en-US" sz="1400" dirty="0"/>
              <a:t> </a:t>
            </a:r>
            <a:r>
              <a:rPr lang="ko-KR" altLang="en-US" sz="1400" dirty="0" err="1"/>
              <a:t>In</a:t>
            </a:r>
            <a:r>
              <a:rPr lang="ko-KR" altLang="en-US" sz="1400" dirty="0"/>
              <a:t> and </a:t>
            </a:r>
            <a:r>
              <a:rPr lang="ko-KR" altLang="en-US" sz="1400" dirty="0" err="1"/>
              <a:t>Out</a:t>
            </a:r>
            <a:endParaRPr lang="ko-KR" alt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sz="1400" dirty="0" err="1"/>
              <a:t>Issuing</a:t>
            </a:r>
            <a:r>
              <a:rPr lang="ko-KR" altLang="en-US" sz="1400" dirty="0"/>
              <a:t>, Care, and </a:t>
            </a:r>
            <a:r>
              <a:rPr lang="ko-KR" altLang="en-US" sz="1400" dirty="0" err="1"/>
              <a:t>Use</a:t>
            </a:r>
            <a:r>
              <a:rPr lang="ko-KR" altLang="en-US" sz="1400" dirty="0"/>
              <a:t> of </a:t>
            </a:r>
            <a:r>
              <a:rPr lang="ko-KR" altLang="en-US" sz="1400" dirty="0" err="1"/>
              <a:t>Tools</a:t>
            </a:r>
            <a:endParaRPr lang="ko-KR" alt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sz="1400" dirty="0" err="1"/>
              <a:t>A</a:t>
            </a:r>
            <a:r>
              <a:rPr lang="ko-KR" altLang="en-US" sz="1400" dirty="0"/>
              <a:t> </a:t>
            </a:r>
            <a:r>
              <a:rPr lang="ko-KR" altLang="en-US" sz="1400" dirty="0" err="1"/>
              <a:t>Day’s</a:t>
            </a:r>
            <a:r>
              <a:rPr lang="ko-KR" altLang="en-US" sz="1400" dirty="0"/>
              <a:t> </a:t>
            </a:r>
            <a:r>
              <a:rPr lang="ko-KR" altLang="en-US" sz="1400" dirty="0" err="1"/>
              <a:t>Work</a:t>
            </a:r>
            <a:endParaRPr lang="ko-KR" alt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sz="1400" dirty="0" err="1"/>
              <a:t>Conduct</a:t>
            </a:r>
            <a:r>
              <a:rPr lang="ko-KR" altLang="en-US" sz="1400" dirty="0"/>
              <a:t> </a:t>
            </a:r>
            <a:r>
              <a:rPr lang="ko-KR" altLang="en-US" sz="1400" dirty="0" err="1"/>
              <a:t>on</a:t>
            </a:r>
            <a:r>
              <a:rPr lang="ko-KR" altLang="en-US" sz="1400" dirty="0"/>
              <a:t> </a:t>
            </a:r>
            <a:r>
              <a:rPr lang="ko-KR" altLang="en-US" sz="1400" dirty="0" err="1"/>
              <a:t>the</a:t>
            </a:r>
            <a:r>
              <a:rPr lang="ko-KR" altLang="en-US" sz="1400" dirty="0"/>
              <a:t> </a:t>
            </a:r>
            <a:r>
              <a:rPr lang="ko-KR" altLang="en-US" sz="1400" dirty="0" err="1"/>
              <a:t>Job</a:t>
            </a:r>
            <a:endParaRPr lang="ko-KR" alt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sz="1400" dirty="0" err="1"/>
              <a:t>Housekeeping</a:t>
            </a:r>
            <a:endParaRPr lang="ko-KR" alt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sz="1400" dirty="0" err="1"/>
              <a:t>Safety</a:t>
            </a:r>
            <a:r>
              <a:rPr lang="ko-KR" altLang="en-US" sz="1400" dirty="0"/>
              <a:t> </a:t>
            </a:r>
            <a:r>
              <a:rPr lang="ko-KR" altLang="en-US" sz="1400" dirty="0" err="1"/>
              <a:t>Rules</a:t>
            </a:r>
            <a:endParaRPr lang="ko-KR" alt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sz="1400" dirty="0" err="1"/>
              <a:t>Pay</a:t>
            </a:r>
            <a:r>
              <a:rPr lang="ko-KR" altLang="en-US" sz="1400" dirty="0"/>
              <a:t> </a:t>
            </a:r>
            <a:r>
              <a:rPr lang="ko-KR" altLang="en-US" sz="1400" dirty="0" err="1"/>
              <a:t>Period</a:t>
            </a:r>
            <a:endParaRPr lang="ko-KR" alt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sz="1400" dirty="0" err="1"/>
              <a:t>Use</a:t>
            </a:r>
            <a:r>
              <a:rPr lang="ko-KR" altLang="en-US" sz="1400" dirty="0"/>
              <a:t> of First Aid </a:t>
            </a:r>
            <a:r>
              <a:rPr lang="ko-KR" altLang="en-US" sz="1400" dirty="0" err="1"/>
              <a:t>Facilities</a:t>
            </a:r>
            <a:endParaRPr lang="ko-KR" alt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sz="1400" dirty="0" err="1"/>
              <a:t>Sanitary</a:t>
            </a:r>
            <a:r>
              <a:rPr lang="ko-KR" altLang="en-US" sz="1400" dirty="0"/>
              <a:t> </a:t>
            </a:r>
            <a:r>
              <a:rPr lang="ko-KR" altLang="en-US" sz="1400" dirty="0" err="1"/>
              <a:t>Facilities</a:t>
            </a:r>
            <a:endParaRPr lang="ko-KR" alt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sz="1400" dirty="0" err="1"/>
              <a:t>Raincoats</a:t>
            </a:r>
            <a:r>
              <a:rPr lang="ko-KR" altLang="en-US" sz="1400" dirty="0"/>
              <a:t> and </a:t>
            </a:r>
            <a:r>
              <a:rPr lang="ko-KR" altLang="en-US" sz="1400" dirty="0" err="1"/>
              <a:t>Boots</a:t>
            </a:r>
            <a:endParaRPr lang="ko-KR" alt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sz="1400" dirty="0" err="1"/>
              <a:t>Remaining</a:t>
            </a:r>
            <a:r>
              <a:rPr lang="ko-KR" altLang="en-US" sz="1400" dirty="0"/>
              <a:t> </a:t>
            </a:r>
            <a:r>
              <a:rPr lang="ko-KR" altLang="en-US" sz="1400" dirty="0" err="1"/>
              <a:t>in</a:t>
            </a:r>
            <a:r>
              <a:rPr lang="ko-KR" altLang="en-US" sz="1400" dirty="0"/>
              <a:t> </a:t>
            </a:r>
            <a:r>
              <a:rPr lang="ko-KR" altLang="en-US" sz="1400" dirty="0" err="1"/>
              <a:t>Work</a:t>
            </a:r>
            <a:r>
              <a:rPr lang="ko-KR" altLang="en-US" sz="1400" dirty="0"/>
              <a:t> </a:t>
            </a:r>
            <a:r>
              <a:rPr lang="ko-KR" altLang="en-US" sz="1400" dirty="0" err="1"/>
              <a:t>Areas</a:t>
            </a:r>
            <a:endParaRPr lang="ko-KR" alt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sz="1400" dirty="0" err="1"/>
              <a:t>Absenteeism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4505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718096"/>
            <a:ext cx="92489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장 </a:t>
            </a:r>
            <a:r>
              <a:rPr lang="en-US" altLang="ko-KR" dirty="0"/>
              <a:t>	History and Basic Concepts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장 </a:t>
            </a:r>
            <a:r>
              <a:rPr lang="en-US" altLang="ko-KR" dirty="0"/>
              <a:t>	Preparing the Bid Package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장 </a:t>
            </a:r>
            <a:r>
              <a:rPr lang="en-US" altLang="ko-KR" dirty="0"/>
              <a:t>	Issues During Construction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장 </a:t>
            </a:r>
            <a:r>
              <a:rPr lang="en-US" altLang="ko-KR" dirty="0"/>
              <a:t>	Contracts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5</a:t>
            </a:r>
            <a:r>
              <a:rPr lang="ko-KR" altLang="en-US" dirty="0"/>
              <a:t>장 </a:t>
            </a:r>
            <a:r>
              <a:rPr lang="en-US" altLang="ko-KR" dirty="0"/>
              <a:t>	Legal Structure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6</a:t>
            </a:r>
            <a:r>
              <a:rPr lang="ko-KR" altLang="en-US" dirty="0"/>
              <a:t>장 </a:t>
            </a:r>
            <a:r>
              <a:rPr lang="en-US" altLang="ko-KR" dirty="0"/>
              <a:t>	Impact of Taxes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7</a:t>
            </a:r>
            <a:r>
              <a:rPr lang="ko-KR" altLang="en-US" dirty="0"/>
              <a:t>장 </a:t>
            </a:r>
            <a:r>
              <a:rPr lang="en-US" altLang="ko-KR" dirty="0"/>
              <a:t>	Project Planning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8</a:t>
            </a:r>
            <a:r>
              <a:rPr lang="ko-KR" altLang="en-US" dirty="0"/>
              <a:t>장 </a:t>
            </a:r>
            <a:r>
              <a:rPr lang="en-US" altLang="ko-KR" dirty="0"/>
              <a:t>	Project Scheduling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9</a:t>
            </a:r>
            <a:r>
              <a:rPr lang="ko-KR" altLang="en-US" dirty="0"/>
              <a:t>장 </a:t>
            </a:r>
            <a:r>
              <a:rPr lang="en-US" altLang="ko-KR" dirty="0"/>
              <a:t>	Scheduling: Program Evaluation and Review Technique Networks and Linear Operations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10</a:t>
            </a:r>
            <a:r>
              <a:rPr lang="ko-KR" altLang="en-US" dirty="0"/>
              <a:t>장 </a:t>
            </a:r>
            <a:r>
              <a:rPr lang="en-US" altLang="ko-KR" dirty="0"/>
              <a:t>	Resource-Related and Advanced Linear Scheduling Techniques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11</a:t>
            </a:r>
            <a:r>
              <a:rPr lang="ko-KR" altLang="en-US" dirty="0"/>
              <a:t>장 </a:t>
            </a:r>
            <a:r>
              <a:rPr lang="en-US" altLang="ko-KR" dirty="0"/>
              <a:t>	The Mathematics of Money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12</a:t>
            </a:r>
            <a:r>
              <a:rPr lang="ko-KR" altLang="en-US" dirty="0"/>
              <a:t>장 </a:t>
            </a:r>
            <a:r>
              <a:rPr lang="en-US" altLang="ko-KR" dirty="0"/>
              <a:t>	Project Cash Flow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13</a:t>
            </a:r>
            <a:r>
              <a:rPr lang="ko-KR" altLang="en-US" dirty="0"/>
              <a:t>장 </a:t>
            </a:r>
            <a:r>
              <a:rPr lang="en-US" altLang="ko-KR" dirty="0"/>
              <a:t>	Project Funding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14</a:t>
            </a:r>
            <a:r>
              <a:rPr lang="ko-KR" altLang="en-US" dirty="0"/>
              <a:t>장 </a:t>
            </a:r>
            <a:r>
              <a:rPr lang="en-US" altLang="ko-KR" dirty="0"/>
              <a:t>	Equipment Ownership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15</a:t>
            </a:r>
            <a:r>
              <a:rPr lang="ko-KR" altLang="en-US" dirty="0"/>
              <a:t>장 </a:t>
            </a:r>
            <a:r>
              <a:rPr lang="en-US" altLang="ko-KR" dirty="0"/>
              <a:t>	Equipment Productivity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16</a:t>
            </a:r>
            <a:r>
              <a:rPr lang="ko-KR" altLang="en-US" dirty="0"/>
              <a:t>장 </a:t>
            </a:r>
            <a:r>
              <a:rPr lang="en-US" altLang="ko-KR" dirty="0"/>
              <a:t>	Construction Labor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17</a:t>
            </a:r>
            <a:r>
              <a:rPr lang="ko-KR" altLang="en-US" dirty="0"/>
              <a:t>장 </a:t>
            </a:r>
            <a:r>
              <a:rPr lang="en-US" altLang="ko-KR" dirty="0"/>
              <a:t>	Estimating Process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18</a:t>
            </a:r>
            <a:r>
              <a:rPr lang="ko-KR" altLang="en-US" dirty="0"/>
              <a:t>장 </a:t>
            </a:r>
            <a:r>
              <a:rPr lang="en-US" altLang="ko-KR" dirty="0"/>
              <a:t>	Cost Control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19</a:t>
            </a:r>
            <a:r>
              <a:rPr lang="ko-KR" altLang="en-US" dirty="0"/>
              <a:t>장 </a:t>
            </a:r>
            <a:r>
              <a:rPr lang="en-US" altLang="ko-KR" dirty="0"/>
              <a:t>	Materials Management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제</a:t>
            </a:r>
            <a:r>
              <a:rPr lang="en-US" altLang="ko-KR" dirty="0">
                <a:solidFill>
                  <a:srgbClr val="FF0000"/>
                </a:solidFill>
              </a:rPr>
              <a:t>20</a:t>
            </a:r>
            <a:r>
              <a:rPr lang="ko-KR" altLang="en-US" dirty="0">
                <a:solidFill>
                  <a:srgbClr val="FF0000"/>
                </a:solidFill>
              </a:rPr>
              <a:t>장 </a:t>
            </a:r>
            <a:r>
              <a:rPr lang="en-US" altLang="ko-KR" dirty="0">
                <a:solidFill>
                  <a:srgbClr val="FF0000"/>
                </a:solidFill>
              </a:rPr>
              <a:t>	Safety</a:t>
            </a:r>
          </a:p>
        </p:txBody>
      </p:sp>
    </p:spTree>
    <p:extLst>
      <p:ext uri="{BB962C8B-B14F-4D97-AF65-F5344CB8AC3E}">
        <p14:creationId xmlns:p14="http://schemas.microsoft.com/office/powerpoint/2010/main" val="240076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20.9 Safety Program (3/4)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197086" y="6352145"/>
            <a:ext cx="5514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20.7 Job safety rules and regulations </a:t>
            </a:r>
            <a:r>
              <a:rPr lang="ko-KR" altLang="en-US" sz="1400" dirty="0">
                <a:solidFill>
                  <a:srgbClr val="0000FF"/>
                </a:solidFill>
              </a:rPr>
              <a:t>안전관리 규정</a:t>
            </a:r>
            <a:endParaRPr lang="en-US" altLang="ko-KR" dirty="0">
              <a:solidFill>
                <a:srgbClr val="0000FF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43" y="1572242"/>
            <a:ext cx="2845751" cy="470015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996" y="1572242"/>
            <a:ext cx="2787049" cy="471293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113" y="1572242"/>
            <a:ext cx="2794849" cy="172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7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20.9 Safety Program (4/4)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474503" y="6171686"/>
            <a:ext cx="4959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20.8 Safety meeting minutes </a:t>
            </a:r>
            <a:r>
              <a:rPr lang="ko-KR" altLang="en-US" sz="1400" dirty="0">
                <a:solidFill>
                  <a:srgbClr val="0000FF"/>
                </a:solidFill>
              </a:rPr>
              <a:t>안전관리 회의록</a:t>
            </a:r>
            <a:endParaRPr lang="en-US" altLang="ko-KR" dirty="0">
              <a:solidFill>
                <a:srgbClr val="0000FF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097" y="1449309"/>
            <a:ext cx="2934903" cy="464436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820" y="4229230"/>
            <a:ext cx="2941426" cy="186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0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20.1 Need for Safe Practice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690689"/>
            <a:ext cx="8543925" cy="416015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ym typeface="Wingdings" panose="05000000000000000000" pitchFamily="2" charset="2"/>
              </a:rPr>
              <a:t>Out of 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4,379</a:t>
            </a:r>
            <a:r>
              <a:rPr lang="en-US" altLang="ko-KR" sz="1800" dirty="0">
                <a:sym typeface="Wingdings" panose="05000000000000000000" pitchFamily="2" charset="2"/>
              </a:rPr>
              <a:t> worker fatalities in private industry in the calendar year 2015, 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937</a:t>
            </a:r>
            <a:r>
              <a:rPr lang="en-US" altLang="ko-KR" sz="1800" dirty="0">
                <a:sym typeface="Wingdings" panose="05000000000000000000" pitchFamily="2" charset="2"/>
              </a:rPr>
              <a:t> (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21.4%</a:t>
            </a:r>
            <a:r>
              <a:rPr lang="en-US" altLang="ko-KR" sz="1800" dirty="0">
                <a:sym typeface="Wingdings" panose="05000000000000000000" pitchFamily="2" charset="2"/>
              </a:rPr>
              <a:t>) were in construction; that is, 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one in five worker deaths were in construction</a:t>
            </a:r>
            <a:r>
              <a:rPr lang="en-US" altLang="ko-KR" sz="1800" dirty="0">
                <a:sym typeface="Wingdings" panose="05000000000000000000" pitchFamily="2" charset="2"/>
              </a:rPr>
              <a:t>. 2015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년 전체 산재 사망자수는</a:t>
            </a:r>
            <a:r>
              <a:rPr lang="ko-KR" altLang="en-US" sz="1800" dirty="0">
                <a:sym typeface="Wingdings" panose="05000000000000000000" pitchFamily="2" charset="2"/>
              </a:rPr>
              <a:t> </a:t>
            </a:r>
            <a:r>
              <a:rPr lang="en-US" altLang="ko-KR" sz="1800" dirty="0">
                <a:sym typeface="Wingdings" panose="05000000000000000000" pitchFamily="2" charset="2"/>
              </a:rPr>
              <a:t>4,379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명</a:t>
            </a:r>
            <a:r>
              <a:rPr lang="en-US" altLang="ko-KR" sz="1800" dirty="0">
                <a:sym typeface="Wingdings" panose="05000000000000000000" pitchFamily="2" charset="2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이중 중</a:t>
            </a:r>
            <a:r>
              <a:rPr lang="ko-KR" altLang="en-US" sz="1400" dirty="0"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건설업 종사 사망자수의 비율이</a:t>
            </a:r>
            <a:r>
              <a:rPr lang="ko-KR" altLang="en-US" sz="1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800" dirty="0">
                <a:solidFill>
                  <a:srgbClr val="0000FF"/>
                </a:solidFill>
                <a:sym typeface="Wingdings" panose="05000000000000000000" pitchFamily="2" charset="2"/>
              </a:rPr>
              <a:t>21.4%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0000FF"/>
                </a:solidFill>
                <a:sym typeface="Wingdings" panose="05000000000000000000" pitchFamily="2" charset="2"/>
              </a:rPr>
              <a:t>2003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년도 건설업 산재 사망자 수가 이라크 전쟁 </a:t>
            </a:r>
            <a:r>
              <a:rPr lang="en-US" altLang="ko-KR" sz="1800" dirty="0">
                <a:solidFill>
                  <a:srgbClr val="0000FF"/>
                </a:solidFill>
                <a:sym typeface="Wingdings" panose="05000000000000000000" pitchFamily="2" charset="2"/>
              </a:rPr>
              <a:t>18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개월 동안의 전사자 수보다 많았다고 함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.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ym typeface="Wingdings" panose="05000000000000000000" pitchFamily="2" charset="2"/>
              </a:rPr>
              <a:t>The factors that motivate safe practices: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안전이 중요한 이유</a:t>
            </a:r>
            <a:endParaRPr lang="en-US" altLang="ko-KR" sz="18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68288" indent="0" defTabSz="457200" latinLnBrk="0">
              <a:buNone/>
            </a:pPr>
            <a:r>
              <a:rPr lang="en-US" altLang="ko-KR" sz="1800" dirty="0">
                <a:sym typeface="Wingdings" panose="05000000000000000000" pitchFamily="2" charset="2"/>
              </a:rPr>
              <a:t>1. Humanitarian concerns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인도주의</a:t>
            </a:r>
            <a:endParaRPr lang="en-US" altLang="ko-KR" sz="18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68288" indent="0" defTabSz="457200" latinLnBrk="0">
              <a:buNone/>
            </a:pPr>
            <a:r>
              <a:rPr lang="en-US" altLang="ko-KR" sz="1800" dirty="0">
                <a:sym typeface="Wingdings" panose="05000000000000000000" pitchFamily="2" charset="2"/>
              </a:rPr>
              <a:t>2. Economic costs and benefits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경제적 이유</a:t>
            </a:r>
            <a:endParaRPr lang="en-US" altLang="ko-KR" sz="18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68288" indent="0" defTabSz="457200" latinLnBrk="0">
              <a:buNone/>
            </a:pPr>
            <a:r>
              <a:rPr lang="en-US" altLang="ko-KR" sz="1800" dirty="0">
                <a:sym typeface="Wingdings" panose="05000000000000000000" pitchFamily="2" charset="2"/>
              </a:rPr>
              <a:t>3. Legal and regulatory considerations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법적 이유</a:t>
            </a:r>
            <a:endParaRPr lang="en-US" altLang="ko-KR" sz="18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2215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20.2 Humanitarian Concerns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 인도주의</a:t>
            </a:r>
            <a:r>
              <a:rPr lang="en-US" altLang="ko-KR" sz="3200" dirty="0"/>
              <a:t>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690689"/>
            <a:ext cx="8543925" cy="416015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ym typeface="Wingdings" panose="05000000000000000000" pitchFamily="2" charset="2"/>
              </a:rPr>
              <a:t>Particularly at the level of the work site, society has defined the principle that the 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employer</a:t>
            </a:r>
            <a:r>
              <a:rPr lang="en-US" altLang="ko-KR" sz="1800" dirty="0">
                <a:sym typeface="Wingdings" panose="05000000000000000000" pitchFamily="2" charset="2"/>
              </a:rPr>
              <a:t> is responsible for 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providing a safe environment</a:t>
            </a:r>
            <a:r>
              <a:rPr lang="en-US" altLang="ko-KR" sz="1800" dirty="0">
                <a:sym typeface="Wingdings" panose="05000000000000000000" pitchFamily="2" charset="2"/>
              </a:rPr>
              <a:t> for the work force.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고용주는 근로자에게 안전한 작업환경을 제공할 의무를 갖는다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.</a:t>
            </a:r>
            <a:endParaRPr lang="en-US" altLang="ko-KR" sz="18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ym typeface="Wingdings" panose="05000000000000000000" pitchFamily="2" charset="2"/>
              </a:rPr>
              <a:t>The current 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safety legal framework</a:t>
            </a:r>
            <a:r>
              <a:rPr lang="en-US" altLang="ko-KR" sz="1800" dirty="0">
                <a:sym typeface="Wingdings" panose="05000000000000000000" pitchFamily="2" charset="2"/>
              </a:rPr>
              <a:t> is summarized by the General Duty Clause of the United States 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Occupational Safety and Health Act (OSHA)</a:t>
            </a:r>
            <a:r>
              <a:rPr lang="en-US" altLang="ko-KR" sz="1800" dirty="0">
                <a:sym typeface="Wingdings" panose="05000000000000000000" pitchFamily="2" charset="2"/>
              </a:rPr>
              <a:t>.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미국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안전 관련 법규</a:t>
            </a:r>
            <a:r>
              <a:rPr lang="ko-KR" altLang="en-US" sz="1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800" dirty="0">
                <a:solidFill>
                  <a:srgbClr val="0000FF"/>
                </a:solidFill>
                <a:sym typeface="Wingdings" panose="05000000000000000000" pitchFamily="2" charset="2"/>
              </a:rPr>
              <a:t>: OSHA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0000FF"/>
                </a:solidFill>
                <a:sym typeface="Wingdings" panose="05000000000000000000" pitchFamily="2" charset="2"/>
              </a:rPr>
              <a:t>1800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년대 후반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~ </a:t>
            </a:r>
            <a:r>
              <a:rPr lang="en-US" altLang="ko-KR" sz="1800" dirty="0">
                <a:solidFill>
                  <a:srgbClr val="0000FF"/>
                </a:solidFill>
                <a:sym typeface="Wingdings" panose="05000000000000000000" pitchFamily="2" charset="2"/>
              </a:rPr>
              <a:t>1900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년대 초반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,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공공복지 측면에서 산업재해 보상법 제정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8715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20.3 Economic Costs and Benefits (1/3)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690689"/>
            <a:ext cx="8543925" cy="4933915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Safety costs</a:t>
            </a:r>
            <a:r>
              <a:rPr lang="en-US" altLang="ko-KR" sz="1800" dirty="0">
                <a:sym typeface="Wingdings" panose="05000000000000000000" pitchFamily="2" charset="2"/>
              </a:rPr>
              <a:t> can be broken into three categories: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세가지 범주의 안전 관련 비용</a:t>
            </a:r>
            <a:endParaRPr lang="en-US" altLang="ko-KR" sz="1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68288" indent="0" defTabSz="457200" latinLnBrk="0">
              <a:buNone/>
            </a:pPr>
            <a:r>
              <a:rPr lang="en-US" altLang="ko-KR" sz="1800" dirty="0">
                <a:sym typeface="Wingdings" panose="05000000000000000000" pitchFamily="2" charset="2"/>
              </a:rPr>
              <a:t>1. Direct cost of previous accidents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과거 사고로부터의 직접적인 손해</a:t>
            </a:r>
            <a:endParaRPr lang="en-US" altLang="ko-KR" sz="1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536575" indent="0" defTabSz="457200" latinLnBrk="0">
              <a:buNone/>
            </a:pPr>
            <a:r>
              <a:rPr lang="en-US" altLang="ko-KR" sz="1800" dirty="0">
                <a:sym typeface="Wingdings" panose="05000000000000000000" pitchFamily="2" charset="2"/>
              </a:rPr>
              <a:t>a. Insurance premiums and ratings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보험료 인상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536575" indent="0" defTabSz="457200" latinLnBrk="0">
              <a:buNone/>
            </a:pPr>
            <a:r>
              <a:rPr lang="en-US" altLang="ko-KR" sz="1800" dirty="0">
                <a:sym typeface="Wingdings" panose="05000000000000000000" pitchFamily="2" charset="2"/>
              </a:rPr>
              <a:t>b. Mandatory accident prevention methods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사고 예방 비용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536575" indent="0" defTabSz="457200" latinLnBrk="0">
              <a:buNone/>
            </a:pPr>
            <a:r>
              <a:rPr lang="en-US" altLang="ko-KR" sz="1800" dirty="0">
                <a:sym typeface="Wingdings" panose="05000000000000000000" pitchFamily="2" charset="2"/>
              </a:rPr>
              <a:t>c. Records, safety personnel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안전관리 인건비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68288" indent="0" defTabSz="457200" latinLnBrk="0">
              <a:buNone/>
            </a:pPr>
            <a:r>
              <a:rPr lang="en-US" altLang="ko-KR" sz="1800" dirty="0">
                <a:sym typeface="Wingdings" panose="05000000000000000000" pitchFamily="2" charset="2"/>
              </a:rPr>
              <a:t>2. Direct cost of each accident occurrence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해당 사고로부터의 직접적인 손해</a:t>
            </a:r>
            <a:endParaRPr lang="en-US" altLang="ko-KR" sz="1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536575" indent="0" defTabSz="457200" latinLnBrk="0">
              <a:buNone/>
            </a:pPr>
            <a:r>
              <a:rPr lang="en-US" altLang="ko-KR" sz="1800" dirty="0">
                <a:sym typeface="Wingdings" panose="05000000000000000000" pitchFamily="2" charset="2"/>
              </a:rPr>
              <a:t>a. Delay to project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공기 지연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536575" indent="0" defTabSz="457200" latinLnBrk="0">
              <a:buNone/>
            </a:pPr>
            <a:r>
              <a:rPr lang="en-US" altLang="ko-KR" sz="1800" dirty="0">
                <a:sym typeface="Wingdings" panose="05000000000000000000" pitchFamily="2" charset="2"/>
              </a:rPr>
              <a:t>b. Uninsured damages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보험으로 보상받지 못하는 손해들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68288" indent="0" defTabSz="457200" latinLnBrk="0">
              <a:buNone/>
            </a:pPr>
            <a:r>
              <a:rPr lang="en-US" altLang="ko-KR" sz="1800" dirty="0">
                <a:sym typeface="Wingdings" panose="05000000000000000000" pitchFamily="2" charset="2"/>
              </a:rPr>
              <a:t>3. Indirect cost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간접적인 손해</a:t>
            </a:r>
            <a:endParaRPr lang="en-US" altLang="ko-KR" sz="1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536575" indent="0" defTabSz="457200" latinLnBrk="0">
              <a:buNone/>
            </a:pPr>
            <a:r>
              <a:rPr lang="en-US" altLang="ko-KR" sz="1800" dirty="0">
                <a:sym typeface="Wingdings" panose="05000000000000000000" pitchFamily="2" charset="2"/>
              </a:rPr>
              <a:t>a. Investigation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안전 점검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536575" indent="0" defTabSz="457200" latinLnBrk="0">
              <a:buNone/>
            </a:pPr>
            <a:r>
              <a:rPr lang="en-US" altLang="ko-KR" sz="1800" dirty="0">
                <a:sym typeface="Wingdings" panose="05000000000000000000" pitchFamily="2" charset="2"/>
              </a:rPr>
              <a:t>b. Loss of skilled workers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숙련공을 잃음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536575" indent="0" defTabSz="457200" latinLnBrk="0">
              <a:buNone/>
            </a:pPr>
            <a:r>
              <a:rPr lang="en-US" altLang="ko-KR" sz="1800" dirty="0">
                <a:sym typeface="Wingdings" panose="05000000000000000000" pitchFamily="2" charset="2"/>
              </a:rPr>
              <a:t>c. Loss of equipment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장비 손실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536575" indent="0" defTabSz="457200" latinLnBrk="0">
              <a:buNone/>
            </a:pPr>
            <a:r>
              <a:rPr lang="en-US" altLang="ko-KR" sz="1800" dirty="0">
                <a:sym typeface="Wingdings" panose="05000000000000000000" pitchFamily="2" charset="2"/>
              </a:rPr>
              <a:t>d. Lost production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작업 손실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7727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20.3 Economic Costs and Benefits (2/3)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420058"/>
            <a:ext cx="8543925" cy="4933915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산업재해 보험료 결정 방법</a:t>
            </a:r>
            <a:endParaRPr lang="en-US" altLang="ko-KR" sz="1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Manual rating</a:t>
            </a:r>
            <a:r>
              <a:rPr lang="en-US" altLang="ko-KR" sz="1800" dirty="0">
                <a:sym typeface="Wingdings" panose="05000000000000000000" pitchFamily="2" charset="2"/>
              </a:rPr>
              <a:t> is based on the past losses of the industry as a whole.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산업별 표준 보험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요율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사용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–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모든 기업이 평균적인 동일 보험료를 부담</a:t>
            </a:r>
            <a:endParaRPr lang="en-US" altLang="ko-KR" sz="18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ym typeface="Wingdings" panose="05000000000000000000" pitchFamily="2" charset="2"/>
              </a:rPr>
              <a:t>The 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premium rate</a:t>
            </a:r>
            <a:r>
              <a:rPr lang="en-US" altLang="ko-KR" sz="1800" dirty="0">
                <a:sym typeface="Wingdings" panose="05000000000000000000" pitchFamily="2" charset="2"/>
              </a:rPr>
              <a:t> for compensation is normally set by the individual state Compensation Rating Bureaus.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동일 지역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&amp;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동일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공종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동일 보험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요율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Metric rating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: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개별 기업의 실적에 기반하여 보험료 결정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안전사고 기록을 보험료 할증 결정에 이용하는 두가지 방법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과거 실적 기반 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vs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미래 실적 기반</a:t>
            </a:r>
            <a:endParaRPr lang="en-US" altLang="ko-KR" sz="1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Experience rating </a:t>
            </a:r>
            <a:r>
              <a:rPr lang="en-US" altLang="ko-KR" sz="1800" dirty="0">
                <a:sym typeface="Wingdings" panose="05000000000000000000" pitchFamily="2" charset="2"/>
              </a:rPr>
              <a:t>methods :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바로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전년을 제외한 과거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3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년간의 안전 사고 실적으로 결정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Experience Modification Rate (EMR)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을 표준 보험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요율에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곱하여 보험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요율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산정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공사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규모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: </a:t>
            </a:r>
            <a:r>
              <a:rPr lang="en-US" altLang="ko-KR" sz="1800" dirty="0">
                <a:sym typeface="Wingdings" panose="05000000000000000000" pitchFamily="2" charset="2"/>
              </a:rPr>
              <a:t>$2.5 Million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표준 보험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요율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: </a:t>
            </a:r>
            <a:r>
              <a:rPr lang="en-US" altLang="ko-KR" sz="1800" dirty="0">
                <a:sym typeface="Wingdings" panose="05000000000000000000" pitchFamily="2" charset="2"/>
              </a:rPr>
              <a:t>8%, 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EMR: 0.7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보험료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800" dirty="0">
                <a:solidFill>
                  <a:srgbClr val="0000FF"/>
                </a:solidFill>
                <a:sym typeface="Wingdings" panose="05000000000000000000" pitchFamily="2" charset="2"/>
              </a:rPr>
              <a:t>= </a:t>
            </a:r>
            <a:r>
              <a:rPr lang="en-US" altLang="ko-KR" sz="1800" dirty="0">
                <a:sym typeface="Wingdings" panose="05000000000000000000" pitchFamily="2" charset="2"/>
              </a:rPr>
              <a:t>$2.5 Million </a:t>
            </a:r>
            <a:r>
              <a:rPr lang="en-US" altLang="ko-KR" sz="1800" dirty="0">
                <a:sym typeface="Symbol" panose="05050102010706020507" pitchFamily="18" charset="2"/>
              </a:rPr>
              <a:t> 8%  </a:t>
            </a:r>
            <a:r>
              <a:rPr lang="en-US" altLang="ko-KR" sz="1800" dirty="0">
                <a:solidFill>
                  <a:srgbClr val="FF0000"/>
                </a:solidFill>
                <a:sym typeface="Symbol" panose="05050102010706020507" pitchFamily="18" charset="2"/>
              </a:rPr>
              <a:t>0.7</a:t>
            </a:r>
            <a:r>
              <a:rPr lang="en-US" altLang="ko-KR" sz="1800" dirty="0">
                <a:sym typeface="Symbol" panose="05050102010706020507" pitchFamily="18" charset="2"/>
              </a:rPr>
              <a:t> = $140,000</a:t>
            </a:r>
            <a:endParaRPr lang="en-US" altLang="ko-KR" sz="1800" dirty="0"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Retrospective rating </a:t>
            </a:r>
            <a:r>
              <a:rPr lang="en-US" altLang="ko-KR" sz="1800" dirty="0">
                <a:sym typeface="Wingdings" panose="05000000000000000000" pitchFamily="2" charset="2"/>
              </a:rPr>
              <a:t>methods :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정해진 기간 동안에 발생한 안전 사고 실적을 보험료에 소급하여 적용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미래 실적을 바탕으로 보험료가 조정됨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만약 연말에 예상보다 사고가 적게 발생했다면 일정 금액의 보험료를 환불 받는 방식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lvl="0" indent="-285750" defTabSz="457200" latinLnBrk="0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lvl="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안전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유지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보험료 인하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수익성 향상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보다 저가로 입찰에 참가하는 것이 가능해짐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8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59445" y="4933696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소급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1809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20.3 Economic Costs and Benefits (3/3)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5" y="1622885"/>
            <a:ext cx="8454683" cy="370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412815" y="5533231"/>
            <a:ext cx="712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20.1 Compensation insurance base rates for construction workers </a:t>
            </a:r>
          </a:p>
          <a:p>
            <a:pPr algn="ctr"/>
            <a:r>
              <a:rPr lang="en-US" altLang="ko-KR" dirty="0"/>
              <a:t>(Selected states and crafts—these rates do not purport to be current</a:t>
            </a:r>
          </a:p>
          <a:p>
            <a:pPr algn="ctr"/>
            <a:r>
              <a:rPr lang="en-US" altLang="ko-KR" dirty="0"/>
              <a:t> but are shown here only as indicative of the rate structure.) 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2711228" y="5588710"/>
            <a:ext cx="3350669" cy="2621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047005" y="1376664"/>
            <a:ext cx="8547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공사의</a:t>
            </a:r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종류</a:t>
            </a:r>
            <a:endParaRPr lang="ko-KR" altLang="en-US" sz="1000" b="1" dirty="0"/>
          </a:p>
        </p:txBody>
      </p:sp>
      <p:cxnSp>
        <p:nvCxnSpPr>
          <p:cNvPr id="10" name="직선 화살표 연결선 9"/>
          <p:cNvCxnSpPr>
            <a:stCxn id="7" idx="3"/>
          </p:cNvCxnSpPr>
          <p:nvPr/>
        </p:nvCxnSpPr>
        <p:spPr>
          <a:xfrm flipV="1">
            <a:off x="1901726" y="1497305"/>
            <a:ext cx="7298542" cy="247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565521" y="2088061"/>
            <a:ext cx="0" cy="323998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336409" y="168282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지역</a:t>
            </a:r>
            <a:endParaRPr lang="en-US" altLang="ko-KR" sz="1000" b="1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주</a:t>
            </a:r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)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98835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20.4 Uninsured Accident Costs </a:t>
            </a:r>
            <a:r>
              <a:rPr lang="ko-KR" altLang="en-US" sz="1400" dirty="0">
                <a:solidFill>
                  <a:srgbClr val="0000FF"/>
                </a:solidFill>
              </a:rPr>
              <a:t>사고로 인한 간접 손실 비용</a:t>
            </a:r>
            <a:endParaRPr lang="ko-KR" altLang="en-US" sz="32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460397" y="1690689"/>
            <a:ext cx="2557763" cy="3987543"/>
          </a:xfrm>
        </p:spPr>
        <p:txBody>
          <a:bodyPr vert="horz" lIns="91440" tIns="45720" rIns="91440" bIns="45720" rtlCol="0">
            <a:noAutofit/>
          </a:bodyPr>
          <a:lstStyle/>
          <a:p>
            <a:pPr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사고로 인한 공기 지연의 효과는 무시된 채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자재 및 근로자의 인건비 정도만이 보험으로 처리될 뿐임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.</a:t>
            </a:r>
          </a:p>
          <a:p>
            <a:pPr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눈에 보이지 않는 간접적인 손실이 보험에 의해 보상 받는 직접적인 손실보다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9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배나 크다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047" y="1525690"/>
            <a:ext cx="5737232" cy="519578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685448" y="1567578"/>
            <a:ext cx="12971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사고 처리 관련 손실</a:t>
            </a:r>
            <a:endParaRPr lang="ko-KR" altLang="en-US" sz="1000" b="1" dirty="0"/>
          </a:p>
        </p:txBody>
      </p:sp>
      <p:sp>
        <p:nvSpPr>
          <p:cNvPr id="8" name="직사각형 7"/>
          <p:cNvSpPr/>
          <p:nvPr/>
        </p:nvSpPr>
        <p:spPr>
          <a:xfrm>
            <a:off x="4870834" y="3587662"/>
            <a:ext cx="11400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인건비 관련 손실</a:t>
            </a:r>
            <a:endParaRPr lang="ko-KR" altLang="en-US" sz="1000" b="1" dirty="0"/>
          </a:p>
        </p:txBody>
      </p:sp>
      <p:sp>
        <p:nvSpPr>
          <p:cNvPr id="9" name="직사각형 8"/>
          <p:cNvSpPr/>
          <p:nvPr/>
        </p:nvSpPr>
        <p:spPr>
          <a:xfrm>
            <a:off x="4982660" y="5373209"/>
            <a:ext cx="1011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>
                <a:solidFill>
                  <a:srgbClr val="0000FF"/>
                </a:solidFill>
                <a:sym typeface="Wingdings" panose="05000000000000000000" pitchFamily="2" charset="2"/>
              </a:rPr>
              <a:t>생산 </a:t>
            </a:r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관련 손실</a:t>
            </a:r>
            <a:endParaRPr lang="ko-KR" altLang="en-US" sz="1000" b="1" dirty="0"/>
          </a:p>
        </p:txBody>
      </p:sp>
      <p:sp>
        <p:nvSpPr>
          <p:cNvPr id="10" name="직사각형 9"/>
          <p:cNvSpPr/>
          <p:nvPr/>
        </p:nvSpPr>
        <p:spPr>
          <a:xfrm>
            <a:off x="7927813" y="1573972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부대 비용</a:t>
            </a:r>
            <a:endParaRPr lang="ko-KR" altLang="en-US" sz="1000" b="1" dirty="0"/>
          </a:p>
        </p:txBody>
      </p:sp>
      <p:sp>
        <p:nvSpPr>
          <p:cNvPr id="13" name="직사각형 12"/>
          <p:cNvSpPr/>
          <p:nvPr/>
        </p:nvSpPr>
        <p:spPr>
          <a:xfrm>
            <a:off x="8070806" y="3587225"/>
            <a:ext cx="11400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숙련공 손실 비용</a:t>
            </a:r>
            <a:endParaRPr lang="ko-KR" altLang="en-US" sz="1000" b="1" dirty="0"/>
          </a:p>
        </p:txBody>
      </p:sp>
      <p:sp>
        <p:nvSpPr>
          <p:cNvPr id="14" name="직사각형 13"/>
          <p:cNvSpPr/>
          <p:nvPr/>
        </p:nvSpPr>
        <p:spPr>
          <a:xfrm>
            <a:off x="7721025" y="5360651"/>
            <a:ext cx="1425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기타 사회적 손실 비용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45808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20.5 Federal Legislation and Regulation (1/2) </a:t>
            </a:r>
            <a:r>
              <a:rPr lang="ko-KR" altLang="en-US" sz="1400" dirty="0">
                <a:solidFill>
                  <a:srgbClr val="0000FF"/>
                </a:solidFill>
              </a:rPr>
              <a:t>법률과 규칙</a:t>
            </a:r>
            <a:endParaRPr lang="ko-KR" altLang="en-US" sz="32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690689"/>
            <a:ext cx="8543925" cy="4933915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Occupational Safety and Health Act (OSHA) </a:t>
            </a:r>
            <a:r>
              <a:rPr lang="en-US" altLang="ko-KR" sz="1800" dirty="0">
                <a:sym typeface="Wingdings" panose="05000000000000000000" pitchFamily="2" charset="2"/>
              </a:rPr>
              <a:t>: mandatory 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safety and health procedures</a:t>
            </a:r>
            <a:r>
              <a:rPr lang="en-US" altLang="ko-KR" sz="1800" dirty="0">
                <a:sym typeface="Wingdings" panose="05000000000000000000" pitchFamily="2" charset="2"/>
              </a:rPr>
              <a:t> to be followed by all firms operating in interstate commerce.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직업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안전 위생법</a:t>
            </a:r>
            <a:endParaRPr lang="en-US" altLang="ko-KR" sz="1800" dirty="0">
              <a:sym typeface="Wingdings" panose="05000000000000000000" pitchFamily="2" charset="2"/>
            </a:endParaRPr>
          </a:p>
          <a:p>
            <a:pPr marL="268288" indent="0">
              <a:buNone/>
            </a:pPr>
            <a:r>
              <a:rPr lang="en-US" altLang="ko-KR" sz="1800" dirty="0"/>
              <a:t>Volume I: General Industry Standards</a:t>
            </a:r>
          </a:p>
          <a:p>
            <a:pPr marL="268288" indent="0">
              <a:buNone/>
            </a:pPr>
            <a:r>
              <a:rPr lang="fr-FR" altLang="ko-KR" sz="1800" dirty="0"/>
              <a:t>Volume II: Maritime Standards </a:t>
            </a:r>
          </a:p>
          <a:p>
            <a:pPr marL="268288" indent="0">
              <a:buNone/>
            </a:pPr>
            <a:r>
              <a:rPr lang="fr-FR" altLang="ko-KR" sz="1800" dirty="0">
                <a:solidFill>
                  <a:srgbClr val="FF0000"/>
                </a:solidFill>
              </a:rPr>
              <a:t>Volume III: Construction Standards </a:t>
            </a:r>
            <a:r>
              <a:rPr lang="ko-KR" altLang="en-US" sz="1400" dirty="0">
                <a:solidFill>
                  <a:srgbClr val="FF0000"/>
                </a:solidFill>
              </a:rPr>
              <a:t>건설 관련 표준</a:t>
            </a:r>
            <a:endParaRPr lang="fr-FR" altLang="ko-KR" sz="1800" dirty="0">
              <a:solidFill>
                <a:srgbClr val="FF0000"/>
              </a:solidFill>
            </a:endParaRPr>
          </a:p>
          <a:p>
            <a:pPr marL="268288" indent="0">
              <a:buNone/>
            </a:pPr>
            <a:r>
              <a:rPr lang="en-US" altLang="ko-KR" sz="1800" dirty="0"/>
              <a:t>Volume IV: Other Regulations and Procedures</a:t>
            </a:r>
          </a:p>
          <a:p>
            <a:pPr marL="268288" indent="0">
              <a:buNone/>
            </a:pPr>
            <a:r>
              <a:rPr lang="en-US" altLang="ko-KR" sz="1800" dirty="0"/>
              <a:t>Volume V: Field Operation Manual</a:t>
            </a:r>
          </a:p>
          <a:p>
            <a:pPr marL="268288" indent="0">
              <a:buNone/>
            </a:pPr>
            <a:r>
              <a:rPr lang="en-US" altLang="ko-KR" sz="1800" dirty="0"/>
              <a:t>Volume VI: Industrial Hygiene Manual</a:t>
            </a:r>
          </a:p>
          <a:p>
            <a:pPr marL="285750" lvl="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Occupational Safety and Health Administration (OSHA) </a:t>
            </a:r>
            <a:r>
              <a:rPr lang="en-US" altLang="ko-KR" sz="1800" dirty="0">
                <a:solidFill>
                  <a:prstClr val="black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직업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안전 위생 관리국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68288" indent="0">
              <a:buNone/>
            </a:pPr>
            <a:endParaRPr lang="en-US" altLang="ko-KR" sz="1800" dirty="0">
              <a:sym typeface="Wingdings" panose="05000000000000000000" pitchFamily="2" charset="2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941709" y="4053718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위생</a:t>
            </a:r>
            <a:endParaRPr lang="ko-KR" altLang="en-US" sz="1000" b="1" dirty="0"/>
          </a:p>
        </p:txBody>
      </p:sp>
      <p:sp>
        <p:nvSpPr>
          <p:cNvPr id="7" name="직사각형 6"/>
          <p:cNvSpPr/>
          <p:nvPr/>
        </p:nvSpPr>
        <p:spPr>
          <a:xfrm>
            <a:off x="3939236" y="1567577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법령</a:t>
            </a:r>
            <a:endParaRPr lang="ko-KR" altLang="en-US" sz="1000" b="1" dirty="0"/>
          </a:p>
        </p:txBody>
      </p:sp>
      <p:sp>
        <p:nvSpPr>
          <p:cNvPr id="8" name="직사각형 7"/>
          <p:cNvSpPr/>
          <p:nvPr/>
        </p:nvSpPr>
        <p:spPr>
          <a:xfrm>
            <a:off x="3939236" y="4432271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기관</a:t>
            </a:r>
            <a:endParaRPr lang="ko-KR" altLang="en-US" sz="1000" b="1" dirty="0"/>
          </a:p>
        </p:txBody>
      </p:sp>
      <p:sp>
        <p:nvSpPr>
          <p:cNvPr id="9" name="직사각형 8"/>
          <p:cNvSpPr/>
          <p:nvPr/>
        </p:nvSpPr>
        <p:spPr>
          <a:xfrm>
            <a:off x="1931393" y="2565105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해상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881669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</TotalTime>
  <Words>1493</Words>
  <Application>Microsoft Office PowerPoint</Application>
  <PresentationFormat>A4 용지(210x297mm)</PresentationFormat>
  <Paragraphs>180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맑은 고딕</vt:lpstr>
      <vt:lpstr>Arial</vt:lpstr>
      <vt:lpstr>Calibri</vt:lpstr>
      <vt:lpstr>Calibri Light</vt:lpstr>
      <vt:lpstr>Wingdings</vt:lpstr>
      <vt:lpstr>Office 테마</vt:lpstr>
      <vt:lpstr>CHAPTER 20</vt:lpstr>
      <vt:lpstr>PowerPoint 프레젠테이션</vt:lpstr>
      <vt:lpstr>20.1 Need for Safe Practice </vt:lpstr>
      <vt:lpstr>20.2 Humanitarian Concerns 인도주의 </vt:lpstr>
      <vt:lpstr>20.3 Economic Costs and Benefits (1/3) </vt:lpstr>
      <vt:lpstr>20.3 Economic Costs and Benefits (2/3) </vt:lpstr>
      <vt:lpstr>20.3 Economic Costs and Benefits (3/3)</vt:lpstr>
      <vt:lpstr>20.4 Uninsured Accident Costs 사고로 인한 간접 손실 비용</vt:lpstr>
      <vt:lpstr>20.5 Federal Legislation and Regulation (1/2) 법률과 규칙</vt:lpstr>
      <vt:lpstr>20.5 Federal Legislation and Regulation (2/2) </vt:lpstr>
      <vt:lpstr>20.6 Occupational Safety and Health Administration Requirements (1/3) </vt:lpstr>
      <vt:lpstr>20.6 Occupational Safety and Health Administration Requirements  (2/3)</vt:lpstr>
      <vt:lpstr>20.6 Occupational Safety and Health Administration Requirements (3/3)</vt:lpstr>
      <vt:lpstr>20.7 How the Law Is Applied (1/2)</vt:lpstr>
      <vt:lpstr>20.7 How the Law Is Applied (2/2)</vt:lpstr>
      <vt:lpstr>20.8 Safety Record Keeping (1/2) 재해 기록 </vt:lpstr>
      <vt:lpstr>20.8 Safety Record Keeping (2/2)</vt:lpstr>
      <vt:lpstr>20.9 Safety Program (1/4) </vt:lpstr>
      <vt:lpstr>20.9 Safety Program (2/4) </vt:lpstr>
      <vt:lpstr>20.9 Safety Program (3/4) </vt:lpstr>
      <vt:lpstr>20.9 Safety Program (4/4)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정근채</dc:creator>
  <cp:lastModifiedBy>정근채</cp:lastModifiedBy>
  <cp:revision>80</cp:revision>
  <dcterms:created xsi:type="dcterms:W3CDTF">2018-12-10T05:23:33Z</dcterms:created>
  <dcterms:modified xsi:type="dcterms:W3CDTF">2020-12-31T06:59:33Z</dcterms:modified>
</cp:coreProperties>
</file>