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39" r:id="rId2"/>
    <p:sldId id="540" r:id="rId3"/>
    <p:sldId id="591" r:id="rId4"/>
    <p:sldId id="592" r:id="rId5"/>
    <p:sldId id="616" r:id="rId6"/>
    <p:sldId id="549" r:id="rId7"/>
    <p:sldId id="593" r:id="rId8"/>
    <p:sldId id="594" r:id="rId9"/>
    <p:sldId id="550" r:id="rId10"/>
    <p:sldId id="551" r:id="rId11"/>
    <p:sldId id="595" r:id="rId12"/>
    <p:sldId id="596" r:id="rId13"/>
    <p:sldId id="597" r:id="rId14"/>
    <p:sldId id="598" r:id="rId15"/>
    <p:sldId id="615" r:id="rId16"/>
    <p:sldId id="600" r:id="rId17"/>
    <p:sldId id="601" r:id="rId18"/>
    <p:sldId id="602" r:id="rId19"/>
    <p:sldId id="603" r:id="rId20"/>
    <p:sldId id="604" r:id="rId21"/>
    <p:sldId id="607" r:id="rId22"/>
    <p:sldId id="605" r:id="rId23"/>
    <p:sldId id="606" r:id="rId24"/>
    <p:sldId id="608" r:id="rId25"/>
    <p:sldId id="609" r:id="rId26"/>
    <p:sldId id="610" r:id="rId27"/>
    <p:sldId id="611" r:id="rId28"/>
    <p:sldId id="613" r:id="rId29"/>
    <p:sldId id="614" r:id="rId30"/>
    <p:sldId id="618" r:id="rId31"/>
    <p:sldId id="619" r:id="rId32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7D167-4166-4374-ADD4-F7E0DBA7D0CF}" v="31" dt="2020-08-28T06:44:43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6" autoAdjust="0"/>
    <p:restoredTop sz="94660" autoAdjust="0"/>
  </p:normalViewPr>
  <p:slideViewPr>
    <p:cSldViewPr showGuides="1">
      <p:cViewPr varScale="1">
        <p:scale>
          <a:sx n="173" d="100"/>
          <a:sy n="173" d="100"/>
        </p:scale>
        <p:origin x="144" y="252"/>
      </p:cViewPr>
      <p:guideLst>
        <p:guide orient="horz" pos="73"/>
        <p:guide orient="horz" pos="845"/>
        <p:guide pos="385"/>
        <p:guide pos="5375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42" d="100"/>
          <a:sy n="142" d="100"/>
        </p:scale>
        <p:origin x="-96" y="-9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CD4A8953-51C2-4657-A6F6-6DEA0664AED5}"/>
    <pc:docChg chg="addSld delSld modSld">
      <pc:chgData name="정근채" userId="bf3f9740-ba12-4a95-bdcd-7a89d0b0b3a3" providerId="ADAL" clId="{CD4A8953-51C2-4657-A6F6-6DEA0664AED5}" dt="2022-07-14T02:13:57.155" v="10" actId="2696"/>
      <pc:docMkLst>
        <pc:docMk/>
      </pc:docMkLst>
      <pc:sldChg chg="add del">
        <pc:chgData name="정근채" userId="bf3f9740-ba12-4a95-bdcd-7a89d0b0b3a3" providerId="ADAL" clId="{CD4A8953-51C2-4657-A6F6-6DEA0664AED5}" dt="2022-07-14T02:13:57.155" v="10" actId="2696"/>
        <pc:sldMkLst>
          <pc:docMk/>
          <pc:sldMk cId="1451944859" sldId="587"/>
        </pc:sldMkLst>
      </pc:sldChg>
      <pc:sldChg chg="modSp mod">
        <pc:chgData name="정근채" userId="bf3f9740-ba12-4a95-bdcd-7a89d0b0b3a3" providerId="ADAL" clId="{CD4A8953-51C2-4657-A6F6-6DEA0664AED5}" dt="2022-07-14T02:11:17.687" v="8" actId="1076"/>
        <pc:sldMkLst>
          <pc:docMk/>
          <pc:sldMk cId="4226764494" sldId="618"/>
        </pc:sldMkLst>
        <pc:spChg chg="mod">
          <ac:chgData name="정근채" userId="bf3f9740-ba12-4a95-bdcd-7a89d0b0b3a3" providerId="ADAL" clId="{CD4A8953-51C2-4657-A6F6-6DEA0664AED5}" dt="2022-07-14T02:11:17.687" v="8" actId="1076"/>
          <ac:spMkLst>
            <pc:docMk/>
            <pc:sldMk cId="4226764494" sldId="618"/>
            <ac:spMk id="5" creationId="{00000000-0000-0000-0000-000000000000}"/>
          </ac:spMkLst>
        </pc:spChg>
      </pc:sldChg>
    </pc:docChg>
  </pc:docChgLst>
  <pc:docChgLst>
    <pc:chgData name="정근채" userId="bf3f9740-ba12-4a95-bdcd-7a89d0b0b3a3" providerId="ADAL" clId="{C067D167-4166-4374-ADD4-F7E0DBA7D0CF}"/>
    <pc:docChg chg="undo custSel addSld delSld modSld sldOrd">
      <pc:chgData name="정근채" userId="bf3f9740-ba12-4a95-bdcd-7a89d0b0b3a3" providerId="ADAL" clId="{C067D167-4166-4374-ADD4-F7E0DBA7D0CF}" dt="2020-08-28T06:44:48.069" v="52" actId="47"/>
      <pc:docMkLst>
        <pc:docMk/>
      </pc:docMkLst>
      <pc:sldChg chg="addSp delSp modSp modTransition modAnim">
        <pc:chgData name="정근채" userId="bf3f9740-ba12-4a95-bdcd-7a89d0b0b3a3" providerId="ADAL" clId="{C067D167-4166-4374-ADD4-F7E0DBA7D0CF}" dt="2020-08-28T05:57:36.293" v="2"/>
        <pc:sldMkLst>
          <pc:docMk/>
          <pc:sldMk cId="1483375625" sldId="539"/>
        </pc:sldMkLst>
        <pc:picChg chg="add del mod">
          <ac:chgData name="정근채" userId="bf3f9740-ba12-4a95-bdcd-7a89d0b0b3a3" providerId="ADAL" clId="{C067D167-4166-4374-ADD4-F7E0DBA7D0CF}" dt="2020-08-28T05:51:36.124" v="1"/>
          <ac:picMkLst>
            <pc:docMk/>
            <pc:sldMk cId="1483375625" sldId="539"/>
            <ac:picMk id="4" creationId="{2DAFE0A5-FE50-46EC-8FBB-983567561428}"/>
          </ac:picMkLst>
        </pc:picChg>
        <pc:picChg chg="add mod">
          <ac:chgData name="정근채" userId="bf3f9740-ba12-4a95-bdcd-7a89d0b0b3a3" providerId="ADAL" clId="{C067D167-4166-4374-ADD4-F7E0DBA7D0CF}" dt="2020-08-28T05:57:36.293" v="2"/>
          <ac:picMkLst>
            <pc:docMk/>
            <pc:sldMk cId="1483375625" sldId="539"/>
            <ac:picMk id="6" creationId="{417F371A-3C04-43F1-A1A4-81A7231A5BB1}"/>
          </ac:picMkLst>
        </pc:picChg>
        <pc:inkChg chg="add del">
          <ac:chgData name="정근채" userId="bf3f9740-ba12-4a95-bdcd-7a89d0b0b3a3" providerId="ADAL" clId="{C067D167-4166-4374-ADD4-F7E0DBA7D0CF}" dt="2020-08-28T05:51:36.124" v="1"/>
          <ac:inkMkLst>
            <pc:docMk/>
            <pc:sldMk cId="1483375625" sldId="539"/>
            <ac:inkMk id="2" creationId="{B8357A2D-C1B7-48BA-80A0-7BA7C6B6566D}"/>
          </ac:inkMkLst>
        </pc:inkChg>
        <pc:inkChg chg="add">
          <ac:chgData name="정근채" userId="bf3f9740-ba12-4a95-bdcd-7a89d0b0b3a3" providerId="ADAL" clId="{C067D167-4166-4374-ADD4-F7E0DBA7D0CF}" dt="2020-08-28T05:57:36.293" v="2"/>
          <ac:inkMkLst>
            <pc:docMk/>
            <pc:sldMk cId="1483375625" sldId="539"/>
            <ac:inkMk id="5" creationId="{D43309BD-017E-45D0-8893-D846363284F6}"/>
          </ac:inkMkLst>
        </pc:inkChg>
      </pc:sldChg>
      <pc:sldChg chg="addSp modSp">
        <pc:chgData name="정근채" userId="bf3f9740-ba12-4a95-bdcd-7a89d0b0b3a3" providerId="ADAL" clId="{C067D167-4166-4374-ADD4-F7E0DBA7D0CF}" dt="2020-08-28T05:57:36.293" v="2"/>
        <pc:sldMkLst>
          <pc:docMk/>
          <pc:sldMk cId="1142321899" sldId="540"/>
        </pc:sldMkLst>
        <pc:picChg chg="add mod">
          <ac:chgData name="정근채" userId="bf3f9740-ba12-4a95-bdcd-7a89d0b0b3a3" providerId="ADAL" clId="{C067D167-4166-4374-ADD4-F7E0DBA7D0CF}" dt="2020-08-28T05:57:36.293" v="2"/>
          <ac:picMkLst>
            <pc:docMk/>
            <pc:sldMk cId="1142321899" sldId="540"/>
            <ac:picMk id="4" creationId="{F7BAC54F-37CB-4DAD-A834-13069CC6E06E}"/>
          </ac:picMkLst>
        </pc:picChg>
        <pc:inkChg chg="add">
          <ac:chgData name="정근채" userId="bf3f9740-ba12-4a95-bdcd-7a89d0b0b3a3" providerId="ADAL" clId="{C067D167-4166-4374-ADD4-F7E0DBA7D0CF}" dt="2020-08-28T05:57:36.293" v="2"/>
          <ac:inkMkLst>
            <pc:docMk/>
            <pc:sldMk cId="1142321899" sldId="540"/>
            <ac:inkMk id="2" creationId="{968BD39A-6384-4167-8844-EFFEF29B83DF}"/>
          </ac:inkMkLst>
        </pc:inkChg>
      </pc:sldChg>
      <pc:sldChg chg="addSp modSp">
        <pc:chgData name="정근채" userId="bf3f9740-ba12-4a95-bdcd-7a89d0b0b3a3" providerId="ADAL" clId="{C067D167-4166-4374-ADD4-F7E0DBA7D0CF}" dt="2020-08-28T06:03:41.895" v="3"/>
        <pc:sldMkLst>
          <pc:docMk/>
          <pc:sldMk cId="140681361" sldId="549"/>
        </pc:sldMkLst>
        <pc:picChg chg="add mod">
          <ac:chgData name="정근채" userId="bf3f9740-ba12-4a95-bdcd-7a89d0b0b3a3" providerId="ADAL" clId="{C067D167-4166-4374-ADD4-F7E0DBA7D0CF}" dt="2020-08-28T06:03:41.895" v="3"/>
          <ac:picMkLst>
            <pc:docMk/>
            <pc:sldMk cId="140681361" sldId="549"/>
            <ac:picMk id="4" creationId="{9234B35D-C184-446D-B077-46259205F4C4}"/>
          </ac:picMkLst>
        </pc:picChg>
        <pc:inkChg chg="add">
          <ac:chgData name="정근채" userId="bf3f9740-ba12-4a95-bdcd-7a89d0b0b3a3" providerId="ADAL" clId="{C067D167-4166-4374-ADD4-F7E0DBA7D0CF}" dt="2020-08-28T06:03:41.895" v="3"/>
          <ac:inkMkLst>
            <pc:docMk/>
            <pc:sldMk cId="140681361" sldId="549"/>
            <ac:inkMk id="3" creationId="{F86E87E5-6F6D-499E-8B6D-B45CED936620}"/>
          </ac:inkMkLst>
        </pc:inkChg>
      </pc:sldChg>
      <pc:sldChg chg="addSp modSp">
        <pc:chgData name="정근채" userId="bf3f9740-ba12-4a95-bdcd-7a89d0b0b3a3" providerId="ADAL" clId="{C067D167-4166-4374-ADD4-F7E0DBA7D0CF}" dt="2020-08-28T06:15:21.387" v="7"/>
        <pc:sldMkLst>
          <pc:docMk/>
          <pc:sldMk cId="1284691718" sldId="550"/>
        </pc:sldMkLst>
        <pc:picChg chg="add mod">
          <ac:chgData name="정근채" userId="bf3f9740-ba12-4a95-bdcd-7a89d0b0b3a3" providerId="ADAL" clId="{C067D167-4166-4374-ADD4-F7E0DBA7D0CF}" dt="2020-08-28T06:15:21.387" v="7"/>
          <ac:picMkLst>
            <pc:docMk/>
            <pc:sldMk cId="1284691718" sldId="550"/>
            <ac:picMk id="4" creationId="{7D68E2B2-795A-415C-8C63-F44918D8E7EF}"/>
          </ac:picMkLst>
        </pc:picChg>
        <pc:inkChg chg="add">
          <ac:chgData name="정근채" userId="bf3f9740-ba12-4a95-bdcd-7a89d0b0b3a3" providerId="ADAL" clId="{C067D167-4166-4374-ADD4-F7E0DBA7D0CF}" dt="2020-08-28T06:15:21.387" v="7"/>
          <ac:inkMkLst>
            <pc:docMk/>
            <pc:sldMk cId="1284691718" sldId="550"/>
            <ac:inkMk id="3" creationId="{A2118EE0-C1B9-4F5F-BD97-5F5163A24EBC}"/>
          </ac:inkMkLst>
        </pc:inkChg>
      </pc:sldChg>
      <pc:sldChg chg="addSp delSp modSp modTransition modAnim">
        <pc:chgData name="정근채" userId="bf3f9740-ba12-4a95-bdcd-7a89d0b0b3a3" providerId="ADAL" clId="{C067D167-4166-4374-ADD4-F7E0DBA7D0CF}" dt="2020-08-28T06:19:10.818" v="9"/>
        <pc:sldMkLst>
          <pc:docMk/>
          <pc:sldMk cId="2809734848" sldId="551"/>
        </pc:sldMkLst>
        <pc:picChg chg="add del mod">
          <ac:chgData name="정근채" userId="bf3f9740-ba12-4a95-bdcd-7a89d0b0b3a3" providerId="ADAL" clId="{C067D167-4166-4374-ADD4-F7E0DBA7D0CF}" dt="2020-08-28T06:15:24.003" v="8"/>
          <ac:picMkLst>
            <pc:docMk/>
            <pc:sldMk cId="2809734848" sldId="551"/>
            <ac:picMk id="4" creationId="{5036C24F-83B3-4FBE-A2E6-FAD2CF5EAFF1}"/>
          </ac:picMkLst>
        </pc:picChg>
        <pc:picChg chg="add mod">
          <ac:chgData name="정근채" userId="bf3f9740-ba12-4a95-bdcd-7a89d0b0b3a3" providerId="ADAL" clId="{C067D167-4166-4374-ADD4-F7E0DBA7D0CF}" dt="2020-08-28T06:19:10.818" v="9"/>
          <ac:picMkLst>
            <pc:docMk/>
            <pc:sldMk cId="2809734848" sldId="551"/>
            <ac:picMk id="7" creationId="{2CB92A1C-9930-4C1A-AAAE-79AE58E164B9}"/>
          </ac:picMkLst>
        </pc:picChg>
        <pc:inkChg chg="add del">
          <ac:chgData name="정근채" userId="bf3f9740-ba12-4a95-bdcd-7a89d0b0b3a3" providerId="ADAL" clId="{C067D167-4166-4374-ADD4-F7E0DBA7D0CF}" dt="2020-08-28T06:15:24.003" v="8"/>
          <ac:inkMkLst>
            <pc:docMk/>
            <pc:sldMk cId="2809734848" sldId="551"/>
            <ac:inkMk id="3" creationId="{153506D0-1D77-405F-9AC1-D31CD09275DA}"/>
          </ac:inkMkLst>
        </pc:inkChg>
        <pc:inkChg chg="add">
          <ac:chgData name="정근채" userId="bf3f9740-ba12-4a95-bdcd-7a89d0b0b3a3" providerId="ADAL" clId="{C067D167-4166-4374-ADD4-F7E0DBA7D0CF}" dt="2020-08-28T06:19:10.818" v="9"/>
          <ac:inkMkLst>
            <pc:docMk/>
            <pc:sldMk cId="2809734848" sldId="551"/>
            <ac:inkMk id="5" creationId="{1718A3A4-77BF-4DCB-B38E-91AF49C51A7D}"/>
          </ac:inkMkLst>
        </pc:inkChg>
      </pc:sldChg>
      <pc:sldChg chg="addSp delSp modSp modTransition modAnim">
        <pc:chgData name="정근채" userId="bf3f9740-ba12-4a95-bdcd-7a89d0b0b3a3" providerId="ADAL" clId="{C067D167-4166-4374-ADD4-F7E0DBA7D0CF}" dt="2020-08-28T06:09:45.471" v="6"/>
        <pc:sldMkLst>
          <pc:docMk/>
          <pc:sldMk cId="2569863721" sldId="593"/>
        </pc:sldMkLst>
        <pc:picChg chg="add del mod">
          <ac:chgData name="정근채" userId="bf3f9740-ba12-4a95-bdcd-7a89d0b0b3a3" providerId="ADAL" clId="{C067D167-4166-4374-ADD4-F7E0DBA7D0CF}" dt="2020-08-28T06:04:08.615" v="4"/>
          <ac:picMkLst>
            <pc:docMk/>
            <pc:sldMk cId="2569863721" sldId="593"/>
            <ac:picMk id="5" creationId="{7E2B2D62-91C6-428E-BBB8-C62613C4CAA0}"/>
          </ac:picMkLst>
        </pc:picChg>
        <pc:picChg chg="add del mod">
          <ac:chgData name="정근채" userId="bf3f9740-ba12-4a95-bdcd-7a89d0b0b3a3" providerId="ADAL" clId="{C067D167-4166-4374-ADD4-F7E0DBA7D0CF}" dt="2020-08-28T06:04:11.244" v="5"/>
          <ac:picMkLst>
            <pc:docMk/>
            <pc:sldMk cId="2569863721" sldId="593"/>
            <ac:picMk id="6" creationId="{E97A1486-3BE4-4614-B3E3-DB8C02DBB6C1}"/>
          </ac:picMkLst>
        </pc:picChg>
        <pc:picChg chg="add mod">
          <ac:chgData name="정근채" userId="bf3f9740-ba12-4a95-bdcd-7a89d0b0b3a3" providerId="ADAL" clId="{C067D167-4166-4374-ADD4-F7E0DBA7D0CF}" dt="2020-08-28T06:09:45.471" v="6"/>
          <ac:picMkLst>
            <pc:docMk/>
            <pc:sldMk cId="2569863721" sldId="593"/>
            <ac:picMk id="10" creationId="{A8419E9C-7568-4CAD-9D99-F3F3BC52A9E7}"/>
          </ac:picMkLst>
        </pc:picChg>
        <pc:inkChg chg="add del">
          <ac:chgData name="정근채" userId="bf3f9740-ba12-4a95-bdcd-7a89d0b0b3a3" providerId="ADAL" clId="{C067D167-4166-4374-ADD4-F7E0DBA7D0CF}" dt="2020-08-28T06:04:08.615" v="4"/>
          <ac:inkMkLst>
            <pc:docMk/>
            <pc:sldMk cId="2569863721" sldId="593"/>
            <ac:inkMk id="3" creationId="{53365153-28E6-4A58-BC92-C6197F7C9011}"/>
          </ac:inkMkLst>
        </pc:inkChg>
        <pc:inkChg chg="add">
          <ac:chgData name="정근채" userId="bf3f9740-ba12-4a95-bdcd-7a89d0b0b3a3" providerId="ADAL" clId="{C067D167-4166-4374-ADD4-F7E0DBA7D0CF}" dt="2020-08-28T06:09:45.471" v="6"/>
          <ac:inkMkLst>
            <pc:docMk/>
            <pc:sldMk cId="2569863721" sldId="593"/>
            <ac:inkMk id="9" creationId="{82DCFCE2-D1CC-48E4-8252-82250DCFDBAD}"/>
          </ac:inkMkLst>
        </pc:inkChg>
      </pc:sldChg>
      <pc:sldChg chg="addSp delSp modSp">
        <pc:chgData name="정근채" userId="bf3f9740-ba12-4a95-bdcd-7a89d0b0b3a3" providerId="ADAL" clId="{C067D167-4166-4374-ADD4-F7E0DBA7D0CF}" dt="2020-08-28T06:09:45.471" v="6"/>
        <pc:sldMkLst>
          <pc:docMk/>
          <pc:sldMk cId="2569863721" sldId="594"/>
        </pc:sldMkLst>
        <pc:picChg chg="add del mod">
          <ac:chgData name="정근채" userId="bf3f9740-ba12-4a95-bdcd-7a89d0b0b3a3" providerId="ADAL" clId="{C067D167-4166-4374-ADD4-F7E0DBA7D0CF}" dt="2020-08-28T06:09:45.471" v="6"/>
          <ac:picMkLst>
            <pc:docMk/>
            <pc:sldMk cId="2569863721" sldId="594"/>
            <ac:picMk id="3" creationId="{A73872FA-5632-4731-BF04-FCD14BA147FD}"/>
          </ac:picMkLst>
        </pc:picChg>
        <pc:picChg chg="add mod">
          <ac:chgData name="정근채" userId="bf3f9740-ba12-4a95-bdcd-7a89d0b0b3a3" providerId="ADAL" clId="{C067D167-4166-4374-ADD4-F7E0DBA7D0CF}" dt="2020-08-28T06:09:45.471" v="6"/>
          <ac:picMkLst>
            <pc:docMk/>
            <pc:sldMk cId="2569863721" sldId="594"/>
            <ac:picMk id="5" creationId="{89E8C71B-0C92-437D-8327-B9997472DCA8}"/>
          </ac:picMkLst>
        </pc:picChg>
        <pc:inkChg chg="add">
          <ac:chgData name="정근채" userId="bf3f9740-ba12-4a95-bdcd-7a89d0b0b3a3" providerId="ADAL" clId="{C067D167-4166-4374-ADD4-F7E0DBA7D0CF}" dt="2020-08-28T06:09:45.471" v="6"/>
          <ac:inkMkLst>
            <pc:docMk/>
            <pc:sldMk cId="2569863721" sldId="594"/>
            <ac:inkMk id="4" creationId="{DF1C4784-7096-4ADB-A8D2-CDB3A6BB6ACA}"/>
          </ac:inkMkLst>
        </pc:inkChg>
      </pc:sldChg>
      <pc:sldChg chg="addSp modSp">
        <pc:chgData name="정근채" userId="bf3f9740-ba12-4a95-bdcd-7a89d0b0b3a3" providerId="ADAL" clId="{C067D167-4166-4374-ADD4-F7E0DBA7D0CF}" dt="2020-08-28T06:19:10.818" v="9"/>
        <pc:sldMkLst>
          <pc:docMk/>
          <pc:sldMk cId="1339047589" sldId="595"/>
        </pc:sldMkLst>
        <pc:picChg chg="add mod">
          <ac:chgData name="정근채" userId="bf3f9740-ba12-4a95-bdcd-7a89d0b0b3a3" providerId="ADAL" clId="{C067D167-4166-4374-ADD4-F7E0DBA7D0CF}" dt="2020-08-28T06:19:10.818" v="9"/>
          <ac:picMkLst>
            <pc:docMk/>
            <pc:sldMk cId="1339047589" sldId="595"/>
            <ac:picMk id="4" creationId="{F5D98C7F-2D8C-437B-B7DE-9051F43CE2AE}"/>
          </ac:picMkLst>
        </pc:picChg>
        <pc:inkChg chg="add">
          <ac:chgData name="정근채" userId="bf3f9740-ba12-4a95-bdcd-7a89d0b0b3a3" providerId="ADAL" clId="{C067D167-4166-4374-ADD4-F7E0DBA7D0CF}" dt="2020-08-28T06:19:10.818" v="9"/>
          <ac:inkMkLst>
            <pc:docMk/>
            <pc:sldMk cId="1339047589" sldId="595"/>
            <ac:inkMk id="3" creationId="{4839742B-9A13-498B-8C81-3E9FF2044184}"/>
          </ac:inkMkLst>
        </pc:inkChg>
      </pc:sldChg>
      <pc:sldChg chg="addSp modSp">
        <pc:chgData name="정근채" userId="bf3f9740-ba12-4a95-bdcd-7a89d0b0b3a3" providerId="ADAL" clId="{C067D167-4166-4374-ADD4-F7E0DBA7D0CF}" dt="2020-08-28T06:19:10.818" v="9"/>
        <pc:sldMkLst>
          <pc:docMk/>
          <pc:sldMk cId="2892202144" sldId="596"/>
        </pc:sldMkLst>
        <pc:picChg chg="add mod">
          <ac:chgData name="정근채" userId="bf3f9740-ba12-4a95-bdcd-7a89d0b0b3a3" providerId="ADAL" clId="{C067D167-4166-4374-ADD4-F7E0DBA7D0CF}" dt="2020-08-28T06:19:10.818" v="9"/>
          <ac:picMkLst>
            <pc:docMk/>
            <pc:sldMk cId="2892202144" sldId="596"/>
            <ac:picMk id="4" creationId="{29759E47-592C-4F74-AD25-2543852C80A8}"/>
          </ac:picMkLst>
        </pc:picChg>
        <pc:inkChg chg="add">
          <ac:chgData name="정근채" userId="bf3f9740-ba12-4a95-bdcd-7a89d0b0b3a3" providerId="ADAL" clId="{C067D167-4166-4374-ADD4-F7E0DBA7D0CF}" dt="2020-08-28T06:19:10.818" v="9"/>
          <ac:inkMkLst>
            <pc:docMk/>
            <pc:sldMk cId="2892202144" sldId="596"/>
            <ac:inkMk id="3" creationId="{D822B4DE-192A-4517-91BF-B7A9ABD2087C}"/>
          </ac:inkMkLst>
        </pc:inkChg>
      </pc:sldChg>
      <pc:sldChg chg="addSp modSp">
        <pc:chgData name="정근채" userId="bf3f9740-ba12-4a95-bdcd-7a89d0b0b3a3" providerId="ADAL" clId="{C067D167-4166-4374-ADD4-F7E0DBA7D0CF}" dt="2020-08-28T06:19:10.818" v="9"/>
        <pc:sldMkLst>
          <pc:docMk/>
          <pc:sldMk cId="1895799146" sldId="597"/>
        </pc:sldMkLst>
        <pc:picChg chg="add mod">
          <ac:chgData name="정근채" userId="bf3f9740-ba12-4a95-bdcd-7a89d0b0b3a3" providerId="ADAL" clId="{C067D167-4166-4374-ADD4-F7E0DBA7D0CF}" dt="2020-08-28T06:19:10.818" v="9"/>
          <ac:picMkLst>
            <pc:docMk/>
            <pc:sldMk cId="1895799146" sldId="597"/>
            <ac:picMk id="4" creationId="{BCB12D51-3341-4EEC-B116-3A857C51959B}"/>
          </ac:picMkLst>
        </pc:picChg>
        <pc:inkChg chg="add">
          <ac:chgData name="정근채" userId="bf3f9740-ba12-4a95-bdcd-7a89d0b0b3a3" providerId="ADAL" clId="{C067D167-4166-4374-ADD4-F7E0DBA7D0CF}" dt="2020-08-28T06:19:10.818" v="9"/>
          <ac:inkMkLst>
            <pc:docMk/>
            <pc:sldMk cId="1895799146" sldId="597"/>
            <ac:inkMk id="3" creationId="{C7D2463B-B940-482C-AAAD-82CF78ACE03A}"/>
          </ac:inkMkLst>
        </pc:inkChg>
      </pc:sldChg>
      <pc:sldChg chg="addSp modSp">
        <pc:chgData name="정근채" userId="bf3f9740-ba12-4a95-bdcd-7a89d0b0b3a3" providerId="ADAL" clId="{C067D167-4166-4374-ADD4-F7E0DBA7D0CF}" dt="2020-08-28T06:19:10.818" v="9"/>
        <pc:sldMkLst>
          <pc:docMk/>
          <pc:sldMk cId="3821186515" sldId="598"/>
        </pc:sldMkLst>
        <pc:picChg chg="add mod">
          <ac:chgData name="정근채" userId="bf3f9740-ba12-4a95-bdcd-7a89d0b0b3a3" providerId="ADAL" clId="{C067D167-4166-4374-ADD4-F7E0DBA7D0CF}" dt="2020-08-28T06:19:10.818" v="9"/>
          <ac:picMkLst>
            <pc:docMk/>
            <pc:sldMk cId="3821186515" sldId="598"/>
            <ac:picMk id="4" creationId="{D66A309F-275A-457D-88F3-3446CA79D258}"/>
          </ac:picMkLst>
        </pc:picChg>
        <pc:inkChg chg="add">
          <ac:chgData name="정근채" userId="bf3f9740-ba12-4a95-bdcd-7a89d0b0b3a3" providerId="ADAL" clId="{C067D167-4166-4374-ADD4-F7E0DBA7D0CF}" dt="2020-08-28T06:19:10.818" v="9"/>
          <ac:inkMkLst>
            <pc:docMk/>
            <pc:sldMk cId="3821186515" sldId="598"/>
            <ac:inkMk id="3" creationId="{84EA6559-EA03-40D0-BDEA-F10DF9956AE1}"/>
          </ac:inkMkLst>
        </pc:inkChg>
      </pc:sldChg>
      <pc:sldChg chg="addSp delSp modSp mod ord">
        <pc:chgData name="정근채" userId="bf3f9740-ba12-4a95-bdcd-7a89d0b0b3a3" providerId="ADAL" clId="{C067D167-4166-4374-ADD4-F7E0DBA7D0CF}" dt="2020-08-28T06:42:40.442" v="46"/>
        <pc:sldMkLst>
          <pc:docMk/>
          <pc:sldMk cId="1232705553" sldId="600"/>
        </pc:sldMkLst>
        <pc:spChg chg="add mod">
          <ac:chgData name="정근채" userId="bf3f9740-ba12-4a95-bdcd-7a89d0b0b3a3" providerId="ADAL" clId="{C067D167-4166-4374-ADD4-F7E0DBA7D0CF}" dt="2020-08-28T06:26:07.333" v="15"/>
          <ac:spMkLst>
            <pc:docMk/>
            <pc:sldMk cId="1232705553" sldId="600"/>
            <ac:spMk id="6" creationId="{0E96F6BE-7BF0-4FA6-BA53-AFB586316673}"/>
          </ac:spMkLst>
        </pc:spChg>
        <pc:spChg chg="del">
          <ac:chgData name="정근채" userId="bf3f9740-ba12-4a95-bdcd-7a89d0b0b3a3" providerId="ADAL" clId="{C067D167-4166-4374-ADD4-F7E0DBA7D0CF}" dt="2020-08-28T06:26:07.024" v="14" actId="478"/>
          <ac:spMkLst>
            <pc:docMk/>
            <pc:sldMk cId="1232705553" sldId="600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1232705553" sldId="600"/>
            <ac:picMk id="3" creationId="{CE455DA2-CEB9-48E1-9DF2-B5C379A56FA2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1232705553" sldId="600"/>
            <ac:inkMk id="2" creationId="{5E13F0C8-C9C6-4AE2-9DBB-9F862B887950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3691518592" sldId="601"/>
        </pc:sldMkLst>
        <pc:spChg chg="add mod">
          <ac:chgData name="정근채" userId="bf3f9740-ba12-4a95-bdcd-7a89d0b0b3a3" providerId="ADAL" clId="{C067D167-4166-4374-ADD4-F7E0DBA7D0CF}" dt="2020-08-28T06:26:09.315" v="17"/>
          <ac:spMkLst>
            <pc:docMk/>
            <pc:sldMk cId="3691518592" sldId="601"/>
            <ac:spMk id="6" creationId="{3A1D9F9E-2BF5-4666-B4E1-B0FC9898D766}"/>
          </ac:spMkLst>
        </pc:spChg>
        <pc:spChg chg="del">
          <ac:chgData name="정근채" userId="bf3f9740-ba12-4a95-bdcd-7a89d0b0b3a3" providerId="ADAL" clId="{C067D167-4166-4374-ADD4-F7E0DBA7D0CF}" dt="2020-08-28T06:26:09.048" v="16" actId="478"/>
          <ac:spMkLst>
            <pc:docMk/>
            <pc:sldMk cId="3691518592" sldId="601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3691518592" sldId="601"/>
            <ac:picMk id="8" creationId="{ADB2A433-5A60-4F36-BAD7-275D123C687C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3691518592" sldId="601"/>
            <ac:inkMk id="4" creationId="{46EF9737-9027-4CE4-A60D-76D7F0F718FD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1680778599" sldId="602"/>
        </pc:sldMkLst>
        <pc:spChg chg="del">
          <ac:chgData name="정근채" userId="bf3f9740-ba12-4a95-bdcd-7a89d0b0b3a3" providerId="ADAL" clId="{C067D167-4166-4374-ADD4-F7E0DBA7D0CF}" dt="2020-08-28T06:26:11.024" v="18" actId="478"/>
          <ac:spMkLst>
            <pc:docMk/>
            <pc:sldMk cId="1680778599" sldId="602"/>
            <ac:spMk id="7" creationId="{00000000-0000-0000-0000-000000000000}"/>
          </ac:spMkLst>
        </pc:spChg>
        <pc:spChg chg="add mod">
          <ac:chgData name="정근채" userId="bf3f9740-ba12-4a95-bdcd-7a89d0b0b3a3" providerId="ADAL" clId="{C067D167-4166-4374-ADD4-F7E0DBA7D0CF}" dt="2020-08-28T06:26:11.303" v="19"/>
          <ac:spMkLst>
            <pc:docMk/>
            <pc:sldMk cId="1680778599" sldId="602"/>
            <ac:spMk id="8" creationId="{EF3B0A56-1B1C-4462-A9AA-90CDE09EF7D5}"/>
          </ac:spMkLst>
        </pc:spChg>
        <pc:spChg chg="add del mod">
          <ac:chgData name="정근채" userId="bf3f9740-ba12-4a95-bdcd-7a89d0b0b3a3" providerId="ADAL" clId="{C067D167-4166-4374-ADD4-F7E0DBA7D0CF}" dt="2020-08-28T06:26:15.009" v="21"/>
          <ac:spMkLst>
            <pc:docMk/>
            <pc:sldMk cId="1680778599" sldId="602"/>
            <ac:spMk id="9" creationId="{9BE37F8F-E2FB-4402-9ADC-4F5D0C65BEF4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1680778599" sldId="602"/>
            <ac:picMk id="10" creationId="{BAC03DA5-4E7E-48FF-A9C9-654CACD33F5E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1680778599" sldId="602"/>
            <ac:inkMk id="6" creationId="{19EAF4A2-C56B-434A-A859-C5C4F655EFD4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2067007175" sldId="603"/>
        </pc:sldMkLst>
        <pc:spChg chg="add mod">
          <ac:chgData name="정근채" userId="bf3f9740-ba12-4a95-bdcd-7a89d0b0b3a3" providerId="ADAL" clId="{C067D167-4166-4374-ADD4-F7E0DBA7D0CF}" dt="2020-08-28T06:26:22.726" v="23"/>
          <ac:spMkLst>
            <pc:docMk/>
            <pc:sldMk cId="2067007175" sldId="603"/>
            <ac:spMk id="6" creationId="{7B8B7D8B-3A27-469B-B2A8-4C68881B6004}"/>
          </ac:spMkLst>
        </pc:spChg>
        <pc:spChg chg="del">
          <ac:chgData name="정근채" userId="bf3f9740-ba12-4a95-bdcd-7a89d0b0b3a3" providerId="ADAL" clId="{C067D167-4166-4374-ADD4-F7E0DBA7D0CF}" dt="2020-08-28T06:26:22.203" v="22" actId="478"/>
          <ac:spMkLst>
            <pc:docMk/>
            <pc:sldMk cId="2067007175" sldId="603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2067007175" sldId="603"/>
            <ac:picMk id="4" creationId="{FCA279BD-0F13-4D0B-9BF0-1192E0120DEB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2067007175" sldId="603"/>
            <ac:inkMk id="3" creationId="{B9AF944B-C679-4472-A4F3-9C1E41F93D1B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1658124338" sldId="604"/>
        </pc:sldMkLst>
        <pc:spChg chg="add mod">
          <ac:chgData name="정근채" userId="bf3f9740-ba12-4a95-bdcd-7a89d0b0b3a3" providerId="ADAL" clId="{C067D167-4166-4374-ADD4-F7E0DBA7D0CF}" dt="2020-08-28T06:26:24.740" v="25"/>
          <ac:spMkLst>
            <pc:docMk/>
            <pc:sldMk cId="1658124338" sldId="604"/>
            <ac:spMk id="6" creationId="{299D1933-DF5D-49F4-8989-A5A2D40E8FD3}"/>
          </ac:spMkLst>
        </pc:spChg>
        <pc:spChg chg="del">
          <ac:chgData name="정근채" userId="bf3f9740-ba12-4a95-bdcd-7a89d0b0b3a3" providerId="ADAL" clId="{C067D167-4166-4374-ADD4-F7E0DBA7D0CF}" dt="2020-08-28T06:26:24.430" v="24" actId="478"/>
          <ac:spMkLst>
            <pc:docMk/>
            <pc:sldMk cId="1658124338" sldId="604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1658124338" sldId="604"/>
            <ac:picMk id="8" creationId="{2EB70C33-699F-4583-9475-C91B5A81827E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1658124338" sldId="604"/>
            <ac:inkMk id="4" creationId="{5998DD2C-F0C4-4F3B-A703-E087F95A0E7A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3537003048" sldId="605"/>
        </pc:sldMkLst>
        <pc:spChg chg="add mod">
          <ac:chgData name="정근채" userId="bf3f9740-ba12-4a95-bdcd-7a89d0b0b3a3" providerId="ADAL" clId="{C067D167-4166-4374-ADD4-F7E0DBA7D0CF}" dt="2020-08-28T06:26:29.003" v="29"/>
          <ac:spMkLst>
            <pc:docMk/>
            <pc:sldMk cId="3537003048" sldId="605"/>
            <ac:spMk id="6" creationId="{17E69F17-32CC-4FCB-9DE8-4AD1242E23E6}"/>
          </ac:spMkLst>
        </pc:spChg>
        <pc:spChg chg="del">
          <ac:chgData name="정근채" userId="bf3f9740-ba12-4a95-bdcd-7a89d0b0b3a3" providerId="ADAL" clId="{C067D167-4166-4374-ADD4-F7E0DBA7D0CF}" dt="2020-08-28T06:26:28.709" v="28" actId="478"/>
          <ac:spMkLst>
            <pc:docMk/>
            <pc:sldMk cId="3537003048" sldId="605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3537003048" sldId="605"/>
            <ac:picMk id="4" creationId="{907DE93E-F962-439E-AF8F-8F026273CF39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3537003048" sldId="605"/>
            <ac:inkMk id="3" creationId="{8390DD42-12F9-42D4-990E-EE5DE2E6940F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939369194" sldId="606"/>
        </pc:sldMkLst>
        <pc:spChg chg="add mod">
          <ac:chgData name="정근채" userId="bf3f9740-ba12-4a95-bdcd-7a89d0b0b3a3" providerId="ADAL" clId="{C067D167-4166-4374-ADD4-F7E0DBA7D0CF}" dt="2020-08-28T06:26:31.110" v="31"/>
          <ac:spMkLst>
            <pc:docMk/>
            <pc:sldMk cId="939369194" sldId="606"/>
            <ac:spMk id="6" creationId="{C609DC8E-AC6A-4407-BCCA-1586CF5D76E3}"/>
          </ac:spMkLst>
        </pc:spChg>
        <pc:spChg chg="del">
          <ac:chgData name="정근채" userId="bf3f9740-ba12-4a95-bdcd-7a89d0b0b3a3" providerId="ADAL" clId="{C067D167-4166-4374-ADD4-F7E0DBA7D0CF}" dt="2020-08-28T06:26:30.764" v="30" actId="478"/>
          <ac:spMkLst>
            <pc:docMk/>
            <pc:sldMk cId="939369194" sldId="606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939369194" sldId="606"/>
            <ac:picMk id="4" creationId="{44629807-4E59-4E65-80D9-0DC4F5BB123A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939369194" sldId="606"/>
            <ac:inkMk id="3" creationId="{44A6B6DE-D426-4A7A-BD10-742573C27965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2933335527" sldId="607"/>
        </pc:sldMkLst>
        <pc:spChg chg="add mod">
          <ac:chgData name="정근채" userId="bf3f9740-ba12-4a95-bdcd-7a89d0b0b3a3" providerId="ADAL" clId="{C067D167-4166-4374-ADD4-F7E0DBA7D0CF}" dt="2020-08-28T06:26:26.786" v="27"/>
          <ac:spMkLst>
            <pc:docMk/>
            <pc:sldMk cId="2933335527" sldId="607"/>
            <ac:spMk id="6" creationId="{474F3718-A76F-420D-9C65-33767DBDEDF9}"/>
          </ac:spMkLst>
        </pc:spChg>
        <pc:spChg chg="del">
          <ac:chgData name="정근채" userId="bf3f9740-ba12-4a95-bdcd-7a89d0b0b3a3" providerId="ADAL" clId="{C067D167-4166-4374-ADD4-F7E0DBA7D0CF}" dt="2020-08-28T06:26:26.469" v="26" actId="478"/>
          <ac:spMkLst>
            <pc:docMk/>
            <pc:sldMk cId="2933335527" sldId="607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2933335527" sldId="607"/>
            <ac:picMk id="4" creationId="{AA6D0BEE-60FB-4080-8868-87BE341B5F73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2933335527" sldId="607"/>
            <ac:inkMk id="2" creationId="{45E4C9AB-F272-4584-B5B8-678A4AB3C43F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364695631" sldId="608"/>
        </pc:sldMkLst>
        <pc:spChg chg="add mod">
          <ac:chgData name="정근채" userId="bf3f9740-ba12-4a95-bdcd-7a89d0b0b3a3" providerId="ADAL" clId="{C067D167-4166-4374-ADD4-F7E0DBA7D0CF}" dt="2020-08-28T06:26:33.293" v="33"/>
          <ac:spMkLst>
            <pc:docMk/>
            <pc:sldMk cId="364695631" sldId="608"/>
            <ac:spMk id="6" creationId="{22B43F79-AD09-442A-9FD6-4523736AFACA}"/>
          </ac:spMkLst>
        </pc:spChg>
        <pc:spChg chg="del">
          <ac:chgData name="정근채" userId="bf3f9740-ba12-4a95-bdcd-7a89d0b0b3a3" providerId="ADAL" clId="{C067D167-4166-4374-ADD4-F7E0DBA7D0CF}" dt="2020-08-28T06:26:33.028" v="32" actId="478"/>
          <ac:spMkLst>
            <pc:docMk/>
            <pc:sldMk cId="364695631" sldId="608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364695631" sldId="608"/>
            <ac:picMk id="8" creationId="{C9E3E0DF-D7DD-468F-8F46-AD97DD3004CA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364695631" sldId="608"/>
            <ac:inkMk id="4" creationId="{2BBD5A0C-C738-46AE-B953-F818E7D64B49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1078568847" sldId="609"/>
        </pc:sldMkLst>
        <pc:spChg chg="add mod">
          <ac:chgData name="정근채" userId="bf3f9740-ba12-4a95-bdcd-7a89d0b0b3a3" providerId="ADAL" clId="{C067D167-4166-4374-ADD4-F7E0DBA7D0CF}" dt="2020-08-28T06:26:35.363" v="35"/>
          <ac:spMkLst>
            <pc:docMk/>
            <pc:sldMk cId="1078568847" sldId="609"/>
            <ac:spMk id="6" creationId="{B35A187B-2029-463E-866C-C28080508A34}"/>
          </ac:spMkLst>
        </pc:spChg>
        <pc:spChg chg="del">
          <ac:chgData name="정근채" userId="bf3f9740-ba12-4a95-bdcd-7a89d0b0b3a3" providerId="ADAL" clId="{C067D167-4166-4374-ADD4-F7E0DBA7D0CF}" dt="2020-08-28T06:26:35.061" v="34" actId="478"/>
          <ac:spMkLst>
            <pc:docMk/>
            <pc:sldMk cId="1078568847" sldId="609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1078568847" sldId="609"/>
            <ac:picMk id="4" creationId="{F2C1D8AC-B163-4E18-AEB5-7663C758FDC3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1078568847" sldId="609"/>
            <ac:inkMk id="3" creationId="{DC759D3E-5FD8-4761-A504-69809661A047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2934748399" sldId="610"/>
        </pc:sldMkLst>
        <pc:spChg chg="add mod">
          <ac:chgData name="정근채" userId="bf3f9740-ba12-4a95-bdcd-7a89d0b0b3a3" providerId="ADAL" clId="{C067D167-4166-4374-ADD4-F7E0DBA7D0CF}" dt="2020-08-28T06:26:37.337" v="37"/>
          <ac:spMkLst>
            <pc:docMk/>
            <pc:sldMk cId="2934748399" sldId="610"/>
            <ac:spMk id="6" creationId="{61F77F2B-FEDB-421B-BB5C-40671B9D3232}"/>
          </ac:spMkLst>
        </pc:spChg>
        <pc:spChg chg="del">
          <ac:chgData name="정근채" userId="bf3f9740-ba12-4a95-bdcd-7a89d0b0b3a3" providerId="ADAL" clId="{C067D167-4166-4374-ADD4-F7E0DBA7D0CF}" dt="2020-08-28T06:26:37.060" v="36" actId="478"/>
          <ac:spMkLst>
            <pc:docMk/>
            <pc:sldMk cId="2934748399" sldId="610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2934748399" sldId="610"/>
            <ac:picMk id="4" creationId="{8365A284-F9A9-476A-AFF6-8FEA3C98DB2B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2934748399" sldId="610"/>
            <ac:inkMk id="2" creationId="{9AFBFB53-41E6-4402-9EC1-40E3DD45A30E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970320769" sldId="611"/>
        </pc:sldMkLst>
        <pc:spChg chg="add mod">
          <ac:chgData name="정근채" userId="bf3f9740-ba12-4a95-bdcd-7a89d0b0b3a3" providerId="ADAL" clId="{C067D167-4166-4374-ADD4-F7E0DBA7D0CF}" dt="2020-08-28T06:26:39.409" v="39"/>
          <ac:spMkLst>
            <pc:docMk/>
            <pc:sldMk cId="970320769" sldId="611"/>
            <ac:spMk id="6" creationId="{3B9E8368-B4DE-47CB-BD9E-B93B0149F6FA}"/>
          </ac:spMkLst>
        </pc:spChg>
        <pc:spChg chg="del">
          <ac:chgData name="정근채" userId="bf3f9740-ba12-4a95-bdcd-7a89d0b0b3a3" providerId="ADAL" clId="{C067D167-4166-4374-ADD4-F7E0DBA7D0CF}" dt="2020-08-28T06:26:39.124" v="38" actId="478"/>
          <ac:spMkLst>
            <pc:docMk/>
            <pc:sldMk cId="970320769" sldId="611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970320769" sldId="611"/>
            <ac:picMk id="4" creationId="{6FEA3D76-0E97-47EB-B3BE-D595DA4A335D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970320769" sldId="611"/>
            <ac:inkMk id="2" creationId="{33E9A3C3-168B-4911-A8E7-691C8008D13E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4264142075" sldId="613"/>
        </pc:sldMkLst>
        <pc:spChg chg="add mod">
          <ac:chgData name="정근채" userId="bf3f9740-ba12-4a95-bdcd-7a89d0b0b3a3" providerId="ADAL" clId="{C067D167-4166-4374-ADD4-F7E0DBA7D0CF}" dt="2020-08-28T06:26:41.523" v="41"/>
          <ac:spMkLst>
            <pc:docMk/>
            <pc:sldMk cId="4264142075" sldId="613"/>
            <ac:spMk id="6" creationId="{E9FD5768-BA4F-4DFB-8782-4D7F967F9B27}"/>
          </ac:spMkLst>
        </pc:spChg>
        <pc:spChg chg="del">
          <ac:chgData name="정근채" userId="bf3f9740-ba12-4a95-bdcd-7a89d0b0b3a3" providerId="ADAL" clId="{C067D167-4166-4374-ADD4-F7E0DBA7D0CF}" dt="2020-08-28T06:26:41.270" v="40" actId="478"/>
          <ac:spMkLst>
            <pc:docMk/>
            <pc:sldMk cId="4264142075" sldId="613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4264142075" sldId="613"/>
            <ac:picMk id="4" creationId="{F28B0C3F-2C0B-4209-A602-AD126094AC28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4264142075" sldId="613"/>
            <ac:inkMk id="3" creationId="{3F9E506B-C9F5-4541-9350-948864D510B0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30772663" sldId="614"/>
        </pc:sldMkLst>
        <pc:spChg chg="add mod">
          <ac:chgData name="정근채" userId="bf3f9740-ba12-4a95-bdcd-7a89d0b0b3a3" providerId="ADAL" clId="{C067D167-4166-4374-ADD4-F7E0DBA7D0CF}" dt="2020-08-28T06:26:43.741" v="43"/>
          <ac:spMkLst>
            <pc:docMk/>
            <pc:sldMk cId="30772663" sldId="614"/>
            <ac:spMk id="6" creationId="{F9B7CA67-86B7-45BB-B4C5-034B14806141}"/>
          </ac:spMkLst>
        </pc:spChg>
        <pc:spChg chg="del">
          <ac:chgData name="정근채" userId="bf3f9740-ba12-4a95-bdcd-7a89d0b0b3a3" providerId="ADAL" clId="{C067D167-4166-4374-ADD4-F7E0DBA7D0CF}" dt="2020-08-28T06:26:43.460" v="42" actId="478"/>
          <ac:spMkLst>
            <pc:docMk/>
            <pc:sldMk cId="30772663" sldId="614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30772663" sldId="614"/>
            <ac:picMk id="4" creationId="{0E5841A7-ED9A-48DF-9744-564FCCD8EC1C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30772663" sldId="614"/>
            <ac:inkMk id="3" creationId="{A256EE4A-FBEA-483D-9D0E-F7EF16D21B69}"/>
          </ac:inkMkLst>
        </pc:inkChg>
      </pc:sldChg>
      <pc:sldChg chg="addSp delSp modSp mod">
        <pc:chgData name="정근채" userId="bf3f9740-ba12-4a95-bdcd-7a89d0b0b3a3" providerId="ADAL" clId="{C067D167-4166-4374-ADD4-F7E0DBA7D0CF}" dt="2020-08-28T06:42:40.442" v="46"/>
        <pc:sldMkLst>
          <pc:docMk/>
          <pc:sldMk cId="1906394752" sldId="615"/>
        </pc:sldMkLst>
        <pc:spChg chg="add mod">
          <ac:chgData name="정근채" userId="bf3f9740-ba12-4a95-bdcd-7a89d0b0b3a3" providerId="ADAL" clId="{C067D167-4166-4374-ADD4-F7E0DBA7D0CF}" dt="2020-08-28T06:26:05.145" v="13"/>
          <ac:spMkLst>
            <pc:docMk/>
            <pc:sldMk cId="1906394752" sldId="615"/>
            <ac:spMk id="6" creationId="{FA3FF14E-8B4B-436F-892A-291D88690186}"/>
          </ac:spMkLst>
        </pc:spChg>
        <pc:spChg chg="del">
          <ac:chgData name="정근채" userId="bf3f9740-ba12-4a95-bdcd-7a89d0b0b3a3" providerId="ADAL" clId="{C067D167-4166-4374-ADD4-F7E0DBA7D0CF}" dt="2020-08-28T06:26:04.727" v="12" actId="478"/>
          <ac:spMkLst>
            <pc:docMk/>
            <pc:sldMk cId="1906394752" sldId="615"/>
            <ac:spMk id="7" creationId="{00000000-0000-0000-0000-000000000000}"/>
          </ac:spMkLst>
        </pc:sp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1906394752" sldId="615"/>
            <ac:picMk id="4" creationId="{E38DD950-C267-4112-9183-68BF2F6B55E4}"/>
          </ac:picMkLst>
        </pc:picChg>
        <pc:inkChg chg="add">
          <ac:chgData name="정근채" userId="bf3f9740-ba12-4a95-bdcd-7a89d0b0b3a3" providerId="ADAL" clId="{C067D167-4166-4374-ADD4-F7E0DBA7D0CF}" dt="2020-08-28T06:42:40.442" v="46"/>
          <ac:inkMkLst>
            <pc:docMk/>
            <pc:sldMk cId="1906394752" sldId="615"/>
            <ac:inkMk id="3" creationId="{DEFBBBB5-FE38-482C-BBE3-9A2F849E2C44}"/>
          </ac:inkMkLst>
        </pc:inkChg>
      </pc:sldChg>
      <pc:sldChg chg="addSp delSp modSp del mod">
        <pc:chgData name="정근채" userId="bf3f9740-ba12-4a95-bdcd-7a89d0b0b3a3" providerId="ADAL" clId="{C067D167-4166-4374-ADD4-F7E0DBA7D0CF}" dt="2020-08-28T06:44:48.069" v="52" actId="47"/>
        <pc:sldMkLst>
          <pc:docMk/>
          <pc:sldMk cId="803787361" sldId="617"/>
        </pc:sldMkLst>
        <pc:spChg chg="del">
          <ac:chgData name="정근채" userId="bf3f9740-ba12-4a95-bdcd-7a89d0b0b3a3" providerId="ADAL" clId="{C067D167-4166-4374-ADD4-F7E0DBA7D0CF}" dt="2020-08-28T06:26:46.973" v="44" actId="478"/>
          <ac:spMkLst>
            <pc:docMk/>
            <pc:sldMk cId="803787361" sldId="617"/>
            <ac:spMk id="7" creationId="{00000000-0000-0000-0000-000000000000}"/>
          </ac:spMkLst>
        </pc:spChg>
        <pc:spChg chg="add del">
          <ac:chgData name="정근채" userId="bf3f9740-ba12-4a95-bdcd-7a89d0b0b3a3" providerId="ADAL" clId="{C067D167-4166-4374-ADD4-F7E0DBA7D0CF}" dt="2020-08-28T06:44:16.141" v="48" actId="22"/>
          <ac:spMkLst>
            <pc:docMk/>
            <pc:sldMk cId="803787361" sldId="617"/>
            <ac:spMk id="7" creationId="{A53CC419-4779-4939-8C06-F8BA75BB3693}"/>
          </ac:spMkLst>
        </pc:spChg>
        <pc:spChg chg="add mod">
          <ac:chgData name="정근채" userId="bf3f9740-ba12-4a95-bdcd-7a89d0b0b3a3" providerId="ADAL" clId="{C067D167-4166-4374-ADD4-F7E0DBA7D0CF}" dt="2020-08-28T06:26:47.364" v="45"/>
          <ac:spMkLst>
            <pc:docMk/>
            <pc:sldMk cId="803787361" sldId="617"/>
            <ac:spMk id="15" creationId="{5DD84022-288D-4378-828F-B5AAC96D6556}"/>
          </ac:spMkLst>
        </pc:spChg>
        <pc:picChg chg="del">
          <ac:chgData name="정근채" userId="bf3f9740-ba12-4a95-bdcd-7a89d0b0b3a3" providerId="ADAL" clId="{C067D167-4166-4374-ADD4-F7E0DBA7D0CF}" dt="2020-08-28T06:42:40.442" v="46"/>
          <ac:picMkLst>
            <pc:docMk/>
            <pc:sldMk cId="803787361" sldId="617"/>
            <ac:picMk id="13" creationId="{0E25407D-CC7E-43E9-9ADC-F98F599F8310}"/>
          </ac:picMkLst>
        </pc:picChg>
        <pc:picChg chg="add mod">
          <ac:chgData name="정근채" userId="bf3f9740-ba12-4a95-bdcd-7a89d0b0b3a3" providerId="ADAL" clId="{C067D167-4166-4374-ADD4-F7E0DBA7D0CF}" dt="2020-08-28T06:42:40.442" v="46"/>
          <ac:picMkLst>
            <pc:docMk/>
            <pc:sldMk cId="803787361" sldId="617"/>
            <ac:picMk id="14" creationId="{670842E9-54A3-4889-B483-8F123F3C08B5}"/>
          </ac:picMkLst>
        </pc:picChg>
        <pc:inkChg chg="del">
          <ac:chgData name="정근채" userId="bf3f9740-ba12-4a95-bdcd-7a89d0b0b3a3" providerId="ADAL" clId="{C067D167-4166-4374-ADD4-F7E0DBA7D0CF}" dt="2020-08-28T06:42:40.442" v="46"/>
          <ac:inkMkLst>
            <pc:docMk/>
            <pc:sldMk cId="803787361" sldId="617"/>
            <ac:inkMk id="12" creationId="{6F20C52D-7C55-42C1-947D-57012874C9F0}"/>
          </ac:inkMkLst>
        </pc:inkChg>
      </pc:sldChg>
      <pc:sldChg chg="addSp delSp modSp add mod">
        <pc:chgData name="정근채" userId="bf3f9740-ba12-4a95-bdcd-7a89d0b0b3a3" providerId="ADAL" clId="{C067D167-4166-4374-ADD4-F7E0DBA7D0CF}" dt="2020-08-28T06:44:43.106" v="51"/>
        <pc:sldMkLst>
          <pc:docMk/>
          <pc:sldMk cId="4226764494" sldId="618"/>
        </pc:sldMkLst>
        <pc:spChg chg="del">
          <ac:chgData name="정근채" userId="bf3f9740-ba12-4a95-bdcd-7a89d0b0b3a3" providerId="ADAL" clId="{C067D167-4166-4374-ADD4-F7E0DBA7D0CF}" dt="2020-08-28T06:44:42.318" v="50" actId="478"/>
          <ac:spMkLst>
            <pc:docMk/>
            <pc:sldMk cId="4226764494" sldId="618"/>
            <ac:spMk id="7" creationId="{00000000-0000-0000-0000-000000000000}"/>
          </ac:spMkLst>
        </pc:spChg>
        <pc:spChg chg="add mod">
          <ac:chgData name="정근채" userId="bf3f9740-ba12-4a95-bdcd-7a89d0b0b3a3" providerId="ADAL" clId="{C067D167-4166-4374-ADD4-F7E0DBA7D0CF}" dt="2020-08-28T06:44:43.106" v="51"/>
          <ac:spMkLst>
            <pc:docMk/>
            <pc:sldMk cId="4226764494" sldId="618"/>
            <ac:spMk id="15" creationId="{8D87869A-07B7-4649-8129-AC08705C0335}"/>
          </ac:spMkLst>
        </pc:spChg>
      </pc:sldChg>
    </pc:docChg>
  </pc:docChgLst>
  <pc:docChgLst>
    <pc:chgData name="정근채" userId="bf3f9740-ba12-4a95-bdcd-7a89d0b0b3a3" providerId="ADAL" clId="{075DA1D1-A637-43CB-A385-0A400261AF53}"/>
    <pc:docChg chg="custSel addSld modSld">
      <pc:chgData name="정근채" userId="bf3f9740-ba12-4a95-bdcd-7a89d0b0b3a3" providerId="ADAL" clId="{075DA1D1-A637-43CB-A385-0A400261AF53}" dt="2022-11-30T23:41:43.222" v="572"/>
      <pc:docMkLst>
        <pc:docMk/>
      </pc:docMkLst>
      <pc:sldChg chg="addSp delSp modSp mod">
        <pc:chgData name="정근채" userId="bf3f9740-ba12-4a95-bdcd-7a89d0b0b3a3" providerId="ADAL" clId="{075DA1D1-A637-43CB-A385-0A400261AF53}" dt="2022-11-30T01:49:41.434" v="47" actId="478"/>
        <pc:sldMkLst>
          <pc:docMk/>
          <pc:sldMk cId="2569863721" sldId="594"/>
        </pc:sldMkLst>
        <pc:spChg chg="add del mod">
          <ac:chgData name="정근채" userId="bf3f9740-ba12-4a95-bdcd-7a89d0b0b3a3" providerId="ADAL" clId="{075DA1D1-A637-43CB-A385-0A400261AF53}" dt="2022-11-30T01:49:41.434" v="47" actId="478"/>
          <ac:spMkLst>
            <pc:docMk/>
            <pc:sldMk cId="2569863721" sldId="594"/>
            <ac:spMk id="3" creationId="{881DD0EA-A17C-034C-BB08-08AC9546A0E0}"/>
          </ac:spMkLst>
        </pc:spChg>
      </pc:sldChg>
      <pc:sldChg chg="delSp modSp add mod">
        <pc:chgData name="정근채" userId="bf3f9740-ba12-4a95-bdcd-7a89d0b0b3a3" providerId="ADAL" clId="{075DA1D1-A637-43CB-A385-0A400261AF53}" dt="2022-11-30T23:41:43.222" v="572"/>
        <pc:sldMkLst>
          <pc:docMk/>
          <pc:sldMk cId="2216458623" sldId="619"/>
        </pc:sldMkLst>
        <pc:spChg chg="del">
          <ac:chgData name="정근채" userId="bf3f9740-ba12-4a95-bdcd-7a89d0b0b3a3" providerId="ADAL" clId="{075DA1D1-A637-43CB-A385-0A400261AF53}" dt="2022-11-30T23:37:35.221" v="283" actId="478"/>
          <ac:spMkLst>
            <pc:docMk/>
            <pc:sldMk cId="2216458623" sldId="619"/>
            <ac:spMk id="2" creationId="{00000000-0000-0000-0000-000000000000}"/>
          </ac:spMkLst>
        </pc:spChg>
        <pc:spChg chg="del">
          <ac:chgData name="정근채" userId="bf3f9740-ba12-4a95-bdcd-7a89d0b0b3a3" providerId="ADAL" clId="{075DA1D1-A637-43CB-A385-0A400261AF53}" dt="2022-11-30T23:37:35.221" v="283" actId="478"/>
          <ac:spMkLst>
            <pc:docMk/>
            <pc:sldMk cId="2216458623" sldId="619"/>
            <ac:spMk id="3" creationId="{00000000-0000-0000-0000-000000000000}"/>
          </ac:spMkLst>
        </pc:spChg>
        <pc:spChg chg="del">
          <ac:chgData name="정근채" userId="bf3f9740-ba12-4a95-bdcd-7a89d0b0b3a3" providerId="ADAL" clId="{075DA1D1-A637-43CB-A385-0A400261AF53}" dt="2022-11-30T23:37:35.221" v="283" actId="478"/>
          <ac:spMkLst>
            <pc:docMk/>
            <pc:sldMk cId="2216458623" sldId="619"/>
            <ac:spMk id="4" creationId="{00000000-0000-0000-0000-000000000000}"/>
          </ac:spMkLst>
        </pc:spChg>
        <pc:spChg chg="mod">
          <ac:chgData name="정근채" userId="bf3f9740-ba12-4a95-bdcd-7a89d0b0b3a3" providerId="ADAL" clId="{075DA1D1-A637-43CB-A385-0A400261AF53}" dt="2022-11-30T23:38:59.865" v="470" actId="122"/>
          <ac:spMkLst>
            <pc:docMk/>
            <pc:sldMk cId="2216458623" sldId="619"/>
            <ac:spMk id="5" creationId="{00000000-0000-0000-0000-000000000000}"/>
          </ac:spMkLst>
        </pc:spChg>
        <pc:spChg chg="mod">
          <ac:chgData name="정근채" userId="bf3f9740-ba12-4a95-bdcd-7a89d0b0b3a3" providerId="ADAL" clId="{075DA1D1-A637-43CB-A385-0A400261AF53}" dt="2022-11-30T23:41:43.222" v="572"/>
          <ac:spMkLst>
            <pc:docMk/>
            <pc:sldMk cId="2216458623" sldId="619"/>
            <ac:spMk id="6" creationId="{00000000-0000-0000-0000-000000000000}"/>
          </ac:spMkLst>
        </pc:spChg>
        <pc:spChg chg="del">
          <ac:chgData name="정근채" userId="bf3f9740-ba12-4a95-bdcd-7a89d0b0b3a3" providerId="ADAL" clId="{075DA1D1-A637-43CB-A385-0A400261AF53}" dt="2022-11-30T23:37:35.221" v="283" actId="478"/>
          <ac:spMkLst>
            <pc:docMk/>
            <pc:sldMk cId="2216458623" sldId="619"/>
            <ac:spMk id="8" creationId="{00000000-0000-0000-0000-000000000000}"/>
          </ac:spMkLst>
        </pc:spChg>
        <pc:spChg chg="del">
          <ac:chgData name="정근채" userId="bf3f9740-ba12-4a95-bdcd-7a89d0b0b3a3" providerId="ADAL" clId="{075DA1D1-A637-43CB-A385-0A400261AF53}" dt="2022-11-30T23:37:35.221" v="283" actId="478"/>
          <ac:spMkLst>
            <pc:docMk/>
            <pc:sldMk cId="2216458623" sldId="619"/>
            <ac:spMk id="9" creationId="{00000000-0000-0000-0000-000000000000}"/>
          </ac:spMkLst>
        </pc:spChg>
        <pc:spChg chg="del">
          <ac:chgData name="정근채" userId="bf3f9740-ba12-4a95-bdcd-7a89d0b0b3a3" providerId="ADAL" clId="{075DA1D1-A637-43CB-A385-0A400261AF53}" dt="2022-11-30T23:37:35.221" v="283" actId="478"/>
          <ac:spMkLst>
            <pc:docMk/>
            <pc:sldMk cId="2216458623" sldId="619"/>
            <ac:spMk id="10" creationId="{00000000-0000-0000-0000-000000000000}"/>
          </ac:spMkLst>
        </pc:spChg>
        <pc:spChg chg="del">
          <ac:chgData name="정근채" userId="bf3f9740-ba12-4a95-bdcd-7a89d0b0b3a3" providerId="ADAL" clId="{075DA1D1-A637-43CB-A385-0A400261AF53}" dt="2022-11-30T23:37:35.221" v="283" actId="478"/>
          <ac:spMkLst>
            <pc:docMk/>
            <pc:sldMk cId="2216458623" sldId="619"/>
            <ac:spMk id="11" creationId="{00000000-0000-0000-0000-000000000000}"/>
          </ac:spMkLst>
        </pc:spChg>
        <pc:picChg chg="del">
          <ac:chgData name="정근채" userId="bf3f9740-ba12-4a95-bdcd-7a89d0b0b3a3" providerId="ADAL" clId="{075DA1D1-A637-43CB-A385-0A400261AF53}" dt="2022-11-30T23:37:35.221" v="283" actId="478"/>
          <ac:picMkLst>
            <pc:docMk/>
            <pc:sldMk cId="2216458623" sldId="619"/>
            <ac:picMk id="92161" creationId="{00000000-0000-0000-0000-000000000000}"/>
          </ac:picMkLst>
        </pc:picChg>
      </pc:sldChg>
    </pc:docChg>
  </pc:docChgLst>
  <pc:docChgLst>
    <pc:chgData name="정근채" userId="bf3f9740-ba12-4a95-bdcd-7a89d0b0b3a3" providerId="ADAL" clId="{314B4A0B-33D2-4512-B336-E29E5D5408DF}"/>
    <pc:docChg chg="undo custSel addSld delSld modSld sldOrd">
      <pc:chgData name="정근채" userId="bf3f9740-ba12-4a95-bdcd-7a89d0b0b3a3" providerId="ADAL" clId="{314B4A0B-33D2-4512-B336-E29E5D5408DF}" dt="2020-08-13T01:44:26.741" v="168"/>
      <pc:docMkLst>
        <pc:docMk/>
      </pc:docMkLst>
      <pc:sldChg chg="del">
        <pc:chgData name="정근채" userId="bf3f9740-ba12-4a95-bdcd-7a89d0b0b3a3" providerId="ADAL" clId="{314B4A0B-33D2-4512-B336-E29E5D5408DF}" dt="2020-08-13T01:44:08.449" v="165" actId="47"/>
        <pc:sldMkLst>
          <pc:docMk/>
          <pc:sldMk cId="3716226458" sldId="546"/>
        </pc:sldMkLst>
      </pc:sldChg>
      <pc:sldChg chg="del">
        <pc:chgData name="정근채" userId="bf3f9740-ba12-4a95-bdcd-7a89d0b0b3a3" providerId="ADAL" clId="{314B4A0B-33D2-4512-B336-E29E5D5408DF}" dt="2020-08-13T01:44:08.449" v="165" actId="47"/>
        <pc:sldMkLst>
          <pc:docMk/>
          <pc:sldMk cId="1168462836" sldId="547"/>
        </pc:sldMkLst>
      </pc:sldChg>
      <pc:sldChg chg="del">
        <pc:chgData name="정근채" userId="bf3f9740-ba12-4a95-bdcd-7a89d0b0b3a3" providerId="ADAL" clId="{314B4A0B-33D2-4512-B336-E29E5D5408DF}" dt="2020-08-13T01:44:08.449" v="165" actId="47"/>
        <pc:sldMkLst>
          <pc:docMk/>
          <pc:sldMk cId="846139955" sldId="548"/>
        </pc:sldMkLst>
      </pc:sldChg>
      <pc:sldChg chg="modSp del mod">
        <pc:chgData name="정근채" userId="bf3f9740-ba12-4a95-bdcd-7a89d0b0b3a3" providerId="ADAL" clId="{314B4A0B-33D2-4512-B336-E29E5D5408DF}" dt="2020-08-13T01:44:24.175" v="167" actId="47"/>
        <pc:sldMkLst>
          <pc:docMk/>
          <pc:sldMk cId="3886755816" sldId="554"/>
        </pc:sldMkLst>
        <pc:spChg chg="mod">
          <ac:chgData name="정근채" userId="bf3f9740-ba12-4a95-bdcd-7a89d0b0b3a3" providerId="ADAL" clId="{314B4A0B-33D2-4512-B336-E29E5D5408DF}" dt="2020-07-30T02:14:39.766" v="37"/>
          <ac:spMkLst>
            <pc:docMk/>
            <pc:sldMk cId="3886755816" sldId="554"/>
            <ac:spMk id="5" creationId="{00000000-0000-0000-0000-000000000000}"/>
          </ac:spMkLst>
        </pc:spChg>
      </pc:sldChg>
      <pc:sldChg chg="add">
        <pc:chgData name="정근채" userId="bf3f9740-ba12-4a95-bdcd-7a89d0b0b3a3" providerId="ADAL" clId="{314B4A0B-33D2-4512-B336-E29E5D5408DF}" dt="2020-08-13T01:44:11.474" v="166"/>
        <pc:sldMkLst>
          <pc:docMk/>
          <pc:sldMk cId="731373268" sldId="591"/>
        </pc:sldMkLst>
      </pc:sldChg>
      <pc:sldChg chg="add">
        <pc:chgData name="정근채" userId="bf3f9740-ba12-4a95-bdcd-7a89d0b0b3a3" providerId="ADAL" clId="{314B4A0B-33D2-4512-B336-E29E5D5408DF}" dt="2020-08-13T01:44:11.474" v="166"/>
        <pc:sldMkLst>
          <pc:docMk/>
          <pc:sldMk cId="3874352058" sldId="592"/>
        </pc:sldMkLst>
      </pc:sldChg>
      <pc:sldChg chg="delSp add del">
        <pc:chgData name="정근채" userId="bf3f9740-ba12-4a95-bdcd-7a89d0b0b3a3" providerId="ADAL" clId="{314B4A0B-33D2-4512-B336-E29E5D5408DF}" dt="2020-07-30T02:14:45.493" v="39" actId="47"/>
        <pc:sldMkLst>
          <pc:docMk/>
          <pc:sldMk cId="1351543696" sldId="599"/>
        </pc:sldMkLst>
        <pc:picChg chg="del">
          <ac:chgData name="정근채" userId="bf3f9740-ba12-4a95-bdcd-7a89d0b0b3a3" providerId="ADAL" clId="{314B4A0B-33D2-4512-B336-E29E5D5408DF}" dt="2020-07-30T02:11:33.940" v="1" actId="478"/>
          <ac:picMkLst>
            <pc:docMk/>
            <pc:sldMk cId="1351543696" sldId="599"/>
            <ac:picMk id="97282" creationId="{00000000-0000-0000-0000-000000000000}"/>
          </ac:picMkLst>
        </pc:picChg>
      </pc:sldChg>
      <pc:sldChg chg="add del">
        <pc:chgData name="정근채" userId="bf3f9740-ba12-4a95-bdcd-7a89d0b0b3a3" providerId="ADAL" clId="{314B4A0B-33D2-4512-B336-E29E5D5408DF}" dt="2020-07-30T02:13:24.391" v="5"/>
        <pc:sldMkLst>
          <pc:docMk/>
          <pc:sldMk cId="510792750" sldId="600"/>
        </pc:sldMkLst>
      </pc:sldChg>
      <pc:sldChg chg="addSp delSp modSp add mod">
        <pc:chgData name="정근채" userId="bf3f9740-ba12-4a95-bdcd-7a89d0b0b3a3" providerId="ADAL" clId="{314B4A0B-33D2-4512-B336-E29E5D5408DF}" dt="2020-07-30T02:16:01.969" v="43" actId="1076"/>
        <pc:sldMkLst>
          <pc:docMk/>
          <pc:sldMk cId="1232705553" sldId="600"/>
        </pc:sldMkLst>
        <pc:spChg chg="del">
          <ac:chgData name="정근채" userId="bf3f9740-ba12-4a95-bdcd-7a89d0b0b3a3" providerId="ADAL" clId="{314B4A0B-33D2-4512-B336-E29E5D5408DF}" dt="2020-07-30T02:14:51.741" v="40" actId="478"/>
          <ac:spMkLst>
            <pc:docMk/>
            <pc:sldMk cId="1232705553" sldId="600"/>
            <ac:spMk id="2" creationId="{00000000-0000-0000-0000-000000000000}"/>
          </ac:spMkLst>
        </pc:spChg>
        <pc:spChg chg="del">
          <ac:chgData name="정근채" userId="bf3f9740-ba12-4a95-bdcd-7a89d0b0b3a3" providerId="ADAL" clId="{314B4A0B-33D2-4512-B336-E29E5D5408DF}" dt="2020-07-30T02:14:54.537" v="41" actId="478"/>
          <ac:spMkLst>
            <pc:docMk/>
            <pc:sldMk cId="1232705553" sldId="600"/>
            <ac:spMk id="3" creationId="{00000000-0000-0000-0000-000000000000}"/>
          </ac:spMkLst>
        </pc:spChg>
        <pc:spChg chg="del">
          <ac:chgData name="정근채" userId="bf3f9740-ba12-4a95-bdcd-7a89d0b0b3a3" providerId="ADAL" clId="{314B4A0B-33D2-4512-B336-E29E5D5408DF}" dt="2020-07-30T02:14:54.537" v="41" actId="478"/>
          <ac:spMkLst>
            <pc:docMk/>
            <pc:sldMk cId="1232705553" sldId="600"/>
            <ac:spMk id="4" creationId="{00000000-0000-0000-0000-000000000000}"/>
          </ac:spMkLst>
        </pc:spChg>
        <pc:spChg chg="del">
          <ac:chgData name="정근채" userId="bf3f9740-ba12-4a95-bdcd-7a89d0b0b3a3" providerId="ADAL" clId="{314B4A0B-33D2-4512-B336-E29E5D5408DF}" dt="2020-07-30T02:14:51.741" v="40" actId="478"/>
          <ac:spMkLst>
            <pc:docMk/>
            <pc:sldMk cId="1232705553" sldId="600"/>
            <ac:spMk id="6" creationId="{00000000-0000-0000-0000-000000000000}"/>
          </ac:spMkLst>
        </pc:spChg>
        <pc:spChg chg="del">
          <ac:chgData name="정근채" userId="bf3f9740-ba12-4a95-bdcd-7a89d0b0b3a3" providerId="ADAL" clId="{314B4A0B-33D2-4512-B336-E29E5D5408DF}" dt="2020-07-30T02:14:54.537" v="41" actId="478"/>
          <ac:spMkLst>
            <pc:docMk/>
            <pc:sldMk cId="1232705553" sldId="600"/>
            <ac:spMk id="8" creationId="{00000000-0000-0000-0000-000000000000}"/>
          </ac:spMkLst>
        </pc:spChg>
        <pc:spChg chg="del">
          <ac:chgData name="정근채" userId="bf3f9740-ba12-4a95-bdcd-7a89d0b0b3a3" providerId="ADAL" clId="{314B4A0B-33D2-4512-B336-E29E5D5408DF}" dt="2020-07-30T02:14:54.537" v="41" actId="478"/>
          <ac:spMkLst>
            <pc:docMk/>
            <pc:sldMk cId="1232705553" sldId="600"/>
            <ac:spMk id="9" creationId="{00000000-0000-0000-0000-000000000000}"/>
          </ac:spMkLst>
        </pc:spChg>
        <pc:spChg chg="del">
          <ac:chgData name="정근채" userId="bf3f9740-ba12-4a95-bdcd-7a89d0b0b3a3" providerId="ADAL" clId="{314B4A0B-33D2-4512-B336-E29E5D5408DF}" dt="2020-07-30T02:14:54.537" v="41" actId="478"/>
          <ac:spMkLst>
            <pc:docMk/>
            <pc:sldMk cId="1232705553" sldId="600"/>
            <ac:spMk id="10" creationId="{00000000-0000-0000-0000-000000000000}"/>
          </ac:spMkLst>
        </pc:spChg>
        <pc:spChg chg="del">
          <ac:chgData name="정근채" userId="bf3f9740-ba12-4a95-bdcd-7a89d0b0b3a3" providerId="ADAL" clId="{314B4A0B-33D2-4512-B336-E29E5D5408DF}" dt="2020-07-30T02:14:54.537" v="41" actId="478"/>
          <ac:spMkLst>
            <pc:docMk/>
            <pc:sldMk cId="1232705553" sldId="600"/>
            <ac:spMk id="11" creationId="{00000000-0000-0000-0000-000000000000}"/>
          </ac:spMkLst>
        </pc:spChg>
        <pc:picChg chg="add mod">
          <ac:chgData name="정근채" userId="bf3f9740-ba12-4a95-bdcd-7a89d0b0b3a3" providerId="ADAL" clId="{314B4A0B-33D2-4512-B336-E29E5D5408DF}" dt="2020-07-30T02:16:01.969" v="43" actId="1076"/>
          <ac:picMkLst>
            <pc:docMk/>
            <pc:sldMk cId="1232705553" sldId="600"/>
            <ac:picMk id="12" creationId="{73FC0526-3BE1-4A6F-B619-097D55009674}"/>
          </ac:picMkLst>
        </pc:picChg>
        <pc:picChg chg="del">
          <ac:chgData name="정근채" userId="bf3f9740-ba12-4a95-bdcd-7a89d0b0b3a3" providerId="ADAL" clId="{314B4A0B-33D2-4512-B336-E29E5D5408DF}" dt="2020-07-30T02:14:51.741" v="40" actId="478"/>
          <ac:picMkLst>
            <pc:docMk/>
            <pc:sldMk cId="1232705553" sldId="600"/>
            <ac:picMk id="92161" creationId="{00000000-0000-0000-0000-000000000000}"/>
          </ac:picMkLst>
        </pc:picChg>
      </pc:sldChg>
      <pc:sldChg chg="add del">
        <pc:chgData name="정근채" userId="bf3f9740-ba12-4a95-bdcd-7a89d0b0b3a3" providerId="ADAL" clId="{314B4A0B-33D2-4512-B336-E29E5D5408DF}" dt="2020-07-30T02:13:18.284" v="3"/>
        <pc:sldMkLst>
          <pc:docMk/>
          <pc:sldMk cId="2776095552" sldId="600"/>
        </pc:sldMkLst>
      </pc:sldChg>
      <pc:sldChg chg="addSp delSp modSp add mod">
        <pc:chgData name="정근채" userId="bf3f9740-ba12-4a95-bdcd-7a89d0b0b3a3" providerId="ADAL" clId="{314B4A0B-33D2-4512-B336-E29E5D5408DF}" dt="2020-07-30T02:17:30.253" v="68" actId="167"/>
        <pc:sldMkLst>
          <pc:docMk/>
          <pc:sldMk cId="3691518592" sldId="601"/>
        </pc:sldMkLst>
        <pc:picChg chg="add">
          <ac:chgData name="정근채" userId="bf3f9740-ba12-4a95-bdcd-7a89d0b0b3a3" providerId="ADAL" clId="{314B4A0B-33D2-4512-B336-E29E5D5408DF}" dt="2020-07-30T02:16:38.284" v="51"/>
          <ac:picMkLst>
            <pc:docMk/>
            <pc:sldMk cId="3691518592" sldId="601"/>
            <ac:picMk id="2" creationId="{ECADFF3B-5703-4547-B0A5-87CF561A6734}"/>
          </ac:picMkLst>
        </pc:picChg>
        <pc:picChg chg="add mod ord">
          <ac:chgData name="정근채" userId="bf3f9740-ba12-4a95-bdcd-7a89d0b0b3a3" providerId="ADAL" clId="{314B4A0B-33D2-4512-B336-E29E5D5408DF}" dt="2020-07-30T02:17:30.253" v="68" actId="167"/>
          <ac:picMkLst>
            <pc:docMk/>
            <pc:sldMk cId="3691518592" sldId="601"/>
            <ac:picMk id="3" creationId="{A2FD74AA-62F2-4820-99ED-8F31741A9199}"/>
          </ac:picMkLst>
        </pc:picChg>
        <pc:picChg chg="del">
          <ac:chgData name="정근채" userId="bf3f9740-ba12-4a95-bdcd-7a89d0b0b3a3" providerId="ADAL" clId="{314B4A0B-33D2-4512-B336-E29E5D5408DF}" dt="2020-07-30T02:16:09.397" v="45" actId="478"/>
          <ac:picMkLst>
            <pc:docMk/>
            <pc:sldMk cId="3691518592" sldId="601"/>
            <ac:picMk id="12" creationId="{73FC0526-3BE1-4A6F-B619-097D55009674}"/>
          </ac:picMkLst>
        </pc:picChg>
      </pc:sldChg>
      <pc:sldChg chg="addSp modSp add mod">
        <pc:chgData name="정근채" userId="bf3f9740-ba12-4a95-bdcd-7a89d0b0b3a3" providerId="ADAL" clId="{314B4A0B-33D2-4512-B336-E29E5D5408DF}" dt="2020-07-30T02:19:34.988" v="85" actId="1076"/>
        <pc:sldMkLst>
          <pc:docMk/>
          <pc:sldMk cId="1680778599" sldId="602"/>
        </pc:sldMkLst>
        <pc:grpChg chg="add mod">
          <ac:chgData name="정근채" userId="bf3f9740-ba12-4a95-bdcd-7a89d0b0b3a3" providerId="ADAL" clId="{314B4A0B-33D2-4512-B336-E29E5D5408DF}" dt="2020-07-30T02:19:34.988" v="85" actId="1076"/>
          <ac:grpSpMkLst>
            <pc:docMk/>
            <pc:sldMk cId="1680778599" sldId="602"/>
            <ac:grpSpMk id="4" creationId="{A6BF832F-0A2E-4C16-A9C3-8A4A506259FB}"/>
          </ac:grpSpMkLst>
        </pc:grpChg>
        <pc:picChg chg="add mod ord">
          <ac:chgData name="정근채" userId="bf3f9740-ba12-4a95-bdcd-7a89d0b0b3a3" providerId="ADAL" clId="{314B4A0B-33D2-4512-B336-E29E5D5408DF}" dt="2020-07-30T02:19:29.199" v="83" actId="164"/>
          <ac:picMkLst>
            <pc:docMk/>
            <pc:sldMk cId="1680778599" sldId="602"/>
            <ac:picMk id="2" creationId="{F1C6DF14-8203-4927-B2C6-4F922AA80FFB}"/>
          </ac:picMkLst>
        </pc:picChg>
        <pc:picChg chg="add mod ord">
          <ac:chgData name="정근채" userId="bf3f9740-ba12-4a95-bdcd-7a89d0b0b3a3" providerId="ADAL" clId="{314B4A0B-33D2-4512-B336-E29E5D5408DF}" dt="2020-07-30T02:19:29.199" v="83" actId="164"/>
          <ac:picMkLst>
            <pc:docMk/>
            <pc:sldMk cId="1680778599" sldId="602"/>
            <ac:picMk id="3" creationId="{CF80B1FC-BE60-49A1-85B0-64CEA8632E0B}"/>
          </ac:picMkLst>
        </pc:picChg>
      </pc:sldChg>
      <pc:sldChg chg="addSp modSp add mod">
        <pc:chgData name="정근채" userId="bf3f9740-ba12-4a95-bdcd-7a89d0b0b3a3" providerId="ADAL" clId="{314B4A0B-33D2-4512-B336-E29E5D5408DF}" dt="2020-07-30T02:20:05.215" v="88" actId="1076"/>
        <pc:sldMkLst>
          <pc:docMk/>
          <pc:sldMk cId="2067007175" sldId="603"/>
        </pc:sldMkLst>
        <pc:picChg chg="add mod">
          <ac:chgData name="정근채" userId="bf3f9740-ba12-4a95-bdcd-7a89d0b0b3a3" providerId="ADAL" clId="{314B4A0B-33D2-4512-B336-E29E5D5408DF}" dt="2020-07-30T02:20:05.215" v="88" actId="1076"/>
          <ac:picMkLst>
            <pc:docMk/>
            <pc:sldMk cId="2067007175" sldId="603"/>
            <ac:picMk id="2" creationId="{E9B4D9B3-7257-4F5D-A976-1D5CDE0B84E3}"/>
          </ac:picMkLst>
        </pc:picChg>
      </pc:sldChg>
      <pc:sldChg chg="addSp modSp add mod">
        <pc:chgData name="정근채" userId="bf3f9740-ba12-4a95-bdcd-7a89d0b0b3a3" providerId="ADAL" clId="{314B4A0B-33D2-4512-B336-E29E5D5408DF}" dt="2020-07-30T02:21:51.348" v="95" actId="1076"/>
        <pc:sldMkLst>
          <pc:docMk/>
          <pc:sldMk cId="1658124338" sldId="604"/>
        </pc:sldMkLst>
        <pc:picChg chg="add mod">
          <ac:chgData name="정근채" userId="bf3f9740-ba12-4a95-bdcd-7a89d0b0b3a3" providerId="ADAL" clId="{314B4A0B-33D2-4512-B336-E29E5D5408DF}" dt="2020-07-30T02:21:21.325" v="91" actId="1076"/>
          <ac:picMkLst>
            <pc:docMk/>
            <pc:sldMk cId="1658124338" sldId="604"/>
            <ac:picMk id="2" creationId="{842708DD-BC27-492F-AC80-9120A01C40B4}"/>
          </ac:picMkLst>
        </pc:picChg>
        <pc:picChg chg="add mod">
          <ac:chgData name="정근채" userId="bf3f9740-ba12-4a95-bdcd-7a89d0b0b3a3" providerId="ADAL" clId="{314B4A0B-33D2-4512-B336-E29E5D5408DF}" dt="2020-07-30T02:21:51.348" v="95" actId="1076"/>
          <ac:picMkLst>
            <pc:docMk/>
            <pc:sldMk cId="1658124338" sldId="604"/>
            <ac:picMk id="3" creationId="{FDEDF1B5-0630-44FA-BD5A-5404E0EB5438}"/>
          </ac:picMkLst>
        </pc:picChg>
      </pc:sldChg>
      <pc:sldChg chg="addSp modSp add mod">
        <pc:chgData name="정근채" userId="bf3f9740-ba12-4a95-bdcd-7a89d0b0b3a3" providerId="ADAL" clId="{314B4A0B-33D2-4512-B336-E29E5D5408DF}" dt="2020-07-30T02:23:38.863" v="98" actId="1076"/>
        <pc:sldMkLst>
          <pc:docMk/>
          <pc:sldMk cId="3537003048" sldId="605"/>
        </pc:sldMkLst>
        <pc:picChg chg="add mod">
          <ac:chgData name="정근채" userId="bf3f9740-ba12-4a95-bdcd-7a89d0b0b3a3" providerId="ADAL" clId="{314B4A0B-33D2-4512-B336-E29E5D5408DF}" dt="2020-07-30T02:23:38.863" v="98" actId="1076"/>
          <ac:picMkLst>
            <pc:docMk/>
            <pc:sldMk cId="3537003048" sldId="605"/>
            <ac:picMk id="2" creationId="{40A59803-DE86-4F77-B612-3E396A432C42}"/>
          </ac:picMkLst>
        </pc:picChg>
      </pc:sldChg>
      <pc:sldChg chg="addSp modSp add mod">
        <pc:chgData name="정근채" userId="bf3f9740-ba12-4a95-bdcd-7a89d0b0b3a3" providerId="ADAL" clId="{314B4A0B-33D2-4512-B336-E29E5D5408DF}" dt="2020-07-30T02:24:00.694" v="104" actId="1076"/>
        <pc:sldMkLst>
          <pc:docMk/>
          <pc:sldMk cId="939369194" sldId="606"/>
        </pc:sldMkLst>
        <pc:picChg chg="add mod">
          <ac:chgData name="정근채" userId="bf3f9740-ba12-4a95-bdcd-7a89d0b0b3a3" providerId="ADAL" clId="{314B4A0B-33D2-4512-B336-E29E5D5408DF}" dt="2020-07-30T02:24:00.694" v="104" actId="1076"/>
          <ac:picMkLst>
            <pc:docMk/>
            <pc:sldMk cId="939369194" sldId="606"/>
            <ac:picMk id="2" creationId="{F82E8E21-D14E-47A7-BE57-6BC82D670167}"/>
          </ac:picMkLst>
        </pc:picChg>
      </pc:sldChg>
      <pc:sldChg chg="addSp delSp modSp add mod ord">
        <pc:chgData name="정근채" userId="bf3f9740-ba12-4a95-bdcd-7a89d0b0b3a3" providerId="ADAL" clId="{314B4A0B-33D2-4512-B336-E29E5D5408DF}" dt="2020-07-30T02:25:25.989" v="111" actId="1076"/>
        <pc:sldMkLst>
          <pc:docMk/>
          <pc:sldMk cId="2933335527" sldId="607"/>
        </pc:sldMkLst>
        <pc:picChg chg="add del mod">
          <ac:chgData name="정근채" userId="bf3f9740-ba12-4a95-bdcd-7a89d0b0b3a3" providerId="ADAL" clId="{314B4A0B-33D2-4512-B336-E29E5D5408DF}" dt="2020-07-30T02:25:23.990" v="109" actId="478"/>
          <ac:picMkLst>
            <pc:docMk/>
            <pc:sldMk cId="2933335527" sldId="607"/>
            <ac:picMk id="2" creationId="{72EAE232-06C5-4F40-B293-5A298CB7F933}"/>
          </ac:picMkLst>
        </pc:picChg>
        <pc:picChg chg="add mod">
          <ac:chgData name="정근채" userId="bf3f9740-ba12-4a95-bdcd-7a89d0b0b3a3" providerId="ADAL" clId="{314B4A0B-33D2-4512-B336-E29E5D5408DF}" dt="2020-07-30T02:25:25.989" v="111" actId="1076"/>
          <ac:picMkLst>
            <pc:docMk/>
            <pc:sldMk cId="2933335527" sldId="607"/>
            <ac:picMk id="3" creationId="{0652ED5F-DE0D-486F-968F-6219172E407B}"/>
          </ac:picMkLst>
        </pc:picChg>
      </pc:sldChg>
      <pc:sldChg chg="addSp modSp add mod">
        <pc:chgData name="정근채" userId="bf3f9740-ba12-4a95-bdcd-7a89d0b0b3a3" providerId="ADAL" clId="{314B4A0B-33D2-4512-B336-E29E5D5408DF}" dt="2020-07-30T02:26:59.035" v="125" actId="1037"/>
        <pc:sldMkLst>
          <pc:docMk/>
          <pc:sldMk cId="364695631" sldId="608"/>
        </pc:sldMkLst>
        <pc:picChg chg="add mod">
          <ac:chgData name="정근채" userId="bf3f9740-ba12-4a95-bdcd-7a89d0b0b3a3" providerId="ADAL" clId="{314B4A0B-33D2-4512-B336-E29E5D5408DF}" dt="2020-07-30T02:26:49.400" v="121" actId="1076"/>
          <ac:picMkLst>
            <pc:docMk/>
            <pc:sldMk cId="364695631" sldId="608"/>
            <ac:picMk id="2" creationId="{C73D121D-0E37-4E8D-A725-27066A5B4544}"/>
          </ac:picMkLst>
        </pc:picChg>
        <pc:picChg chg="add mod">
          <ac:chgData name="정근채" userId="bf3f9740-ba12-4a95-bdcd-7a89d0b0b3a3" providerId="ADAL" clId="{314B4A0B-33D2-4512-B336-E29E5D5408DF}" dt="2020-07-30T02:26:59.035" v="125" actId="1037"/>
          <ac:picMkLst>
            <pc:docMk/>
            <pc:sldMk cId="364695631" sldId="608"/>
            <ac:picMk id="3" creationId="{31B89428-14F9-4AAF-BD9F-0BB8F1992A2D}"/>
          </ac:picMkLst>
        </pc:picChg>
      </pc:sldChg>
      <pc:sldChg chg="addSp modSp add mod">
        <pc:chgData name="정근채" userId="bf3f9740-ba12-4a95-bdcd-7a89d0b0b3a3" providerId="ADAL" clId="{314B4A0B-33D2-4512-B336-E29E5D5408DF}" dt="2020-07-30T02:27:46.709" v="128" actId="1076"/>
        <pc:sldMkLst>
          <pc:docMk/>
          <pc:sldMk cId="1078568847" sldId="609"/>
        </pc:sldMkLst>
        <pc:picChg chg="add mod">
          <ac:chgData name="정근채" userId="bf3f9740-ba12-4a95-bdcd-7a89d0b0b3a3" providerId="ADAL" clId="{314B4A0B-33D2-4512-B336-E29E5D5408DF}" dt="2020-07-30T02:27:46.709" v="128" actId="1076"/>
          <ac:picMkLst>
            <pc:docMk/>
            <pc:sldMk cId="1078568847" sldId="609"/>
            <ac:picMk id="2" creationId="{E3C1D0BD-D4CA-4098-84EE-CAF7475DE1AF}"/>
          </ac:picMkLst>
        </pc:picChg>
      </pc:sldChg>
      <pc:sldChg chg="addSp delSp modSp add mod">
        <pc:chgData name="정근채" userId="bf3f9740-ba12-4a95-bdcd-7a89d0b0b3a3" providerId="ADAL" clId="{314B4A0B-33D2-4512-B336-E29E5D5408DF}" dt="2020-07-30T02:29:23.828" v="148" actId="1076"/>
        <pc:sldMkLst>
          <pc:docMk/>
          <pc:sldMk cId="2934748399" sldId="610"/>
        </pc:sldMkLst>
        <pc:picChg chg="del">
          <ac:chgData name="정근채" userId="bf3f9740-ba12-4a95-bdcd-7a89d0b0b3a3" providerId="ADAL" clId="{314B4A0B-33D2-4512-B336-E29E5D5408DF}" dt="2020-07-30T02:28:35.691" v="139" actId="478"/>
          <ac:picMkLst>
            <pc:docMk/>
            <pc:sldMk cId="2934748399" sldId="610"/>
            <ac:picMk id="2" creationId="{E3C1D0BD-D4CA-4098-84EE-CAF7475DE1AF}"/>
          </ac:picMkLst>
        </pc:picChg>
        <pc:picChg chg="add mod">
          <ac:chgData name="정근채" userId="bf3f9740-ba12-4a95-bdcd-7a89d0b0b3a3" providerId="ADAL" clId="{314B4A0B-33D2-4512-B336-E29E5D5408DF}" dt="2020-07-30T02:29:23.828" v="148" actId="1076"/>
          <ac:picMkLst>
            <pc:docMk/>
            <pc:sldMk cId="2934748399" sldId="610"/>
            <ac:picMk id="3" creationId="{DF4CD5E1-960D-4EFD-BEF3-EE86CC95FA9B}"/>
          </ac:picMkLst>
        </pc:picChg>
      </pc:sldChg>
      <pc:sldChg chg="addSp delSp modSp add mod">
        <pc:chgData name="정근채" userId="bf3f9740-ba12-4a95-bdcd-7a89d0b0b3a3" providerId="ADAL" clId="{314B4A0B-33D2-4512-B336-E29E5D5408DF}" dt="2020-07-30T02:30:07.168" v="151" actId="1076"/>
        <pc:sldMkLst>
          <pc:docMk/>
          <pc:sldMk cId="970320769" sldId="611"/>
        </pc:sldMkLst>
        <pc:picChg chg="del">
          <ac:chgData name="정근채" userId="bf3f9740-ba12-4a95-bdcd-7a89d0b0b3a3" providerId="ADAL" clId="{314B4A0B-33D2-4512-B336-E29E5D5408DF}" dt="2020-07-30T02:28:37.505" v="140" actId="478"/>
          <ac:picMkLst>
            <pc:docMk/>
            <pc:sldMk cId="970320769" sldId="611"/>
            <ac:picMk id="2" creationId="{E3C1D0BD-D4CA-4098-84EE-CAF7475DE1AF}"/>
          </ac:picMkLst>
        </pc:picChg>
        <pc:picChg chg="add mod">
          <ac:chgData name="정근채" userId="bf3f9740-ba12-4a95-bdcd-7a89d0b0b3a3" providerId="ADAL" clId="{314B4A0B-33D2-4512-B336-E29E5D5408DF}" dt="2020-07-30T02:30:07.168" v="151" actId="1076"/>
          <ac:picMkLst>
            <pc:docMk/>
            <pc:sldMk cId="970320769" sldId="611"/>
            <ac:picMk id="3" creationId="{8B189998-CD37-4D6E-8918-88C9FD260777}"/>
          </ac:picMkLst>
        </pc:picChg>
      </pc:sldChg>
      <pc:sldChg chg="add del">
        <pc:chgData name="정근채" userId="bf3f9740-ba12-4a95-bdcd-7a89d0b0b3a3" providerId="ADAL" clId="{314B4A0B-33D2-4512-B336-E29E5D5408DF}" dt="2020-07-30T02:28:31.363" v="138"/>
        <pc:sldMkLst>
          <pc:docMk/>
          <pc:sldMk cId="1632684445" sldId="612"/>
        </pc:sldMkLst>
      </pc:sldChg>
      <pc:sldChg chg="delSp add del mod">
        <pc:chgData name="정근채" userId="bf3f9740-ba12-4a95-bdcd-7a89d0b0b3a3" providerId="ADAL" clId="{314B4A0B-33D2-4512-B336-E29E5D5408DF}" dt="2020-07-30T02:32:19.251" v="156" actId="47"/>
        <pc:sldMkLst>
          <pc:docMk/>
          <pc:sldMk cId="3108703664" sldId="612"/>
        </pc:sldMkLst>
        <pc:picChg chg="del">
          <ac:chgData name="정근채" userId="bf3f9740-ba12-4a95-bdcd-7a89d0b0b3a3" providerId="ADAL" clId="{314B4A0B-33D2-4512-B336-E29E5D5408DF}" dt="2020-07-30T02:28:43.175" v="142" actId="478"/>
          <ac:picMkLst>
            <pc:docMk/>
            <pc:sldMk cId="3108703664" sldId="612"/>
            <ac:picMk id="2" creationId="{E3C1D0BD-D4CA-4098-84EE-CAF7475DE1AF}"/>
          </ac:picMkLst>
        </pc:picChg>
      </pc:sldChg>
      <pc:sldChg chg="add del">
        <pc:chgData name="정근채" userId="bf3f9740-ba12-4a95-bdcd-7a89d0b0b3a3" providerId="ADAL" clId="{314B4A0B-33D2-4512-B336-E29E5D5408DF}" dt="2020-07-30T02:28:31.082" v="137"/>
        <pc:sldMkLst>
          <pc:docMk/>
          <pc:sldMk cId="541265236" sldId="613"/>
        </pc:sldMkLst>
      </pc:sldChg>
      <pc:sldChg chg="addSp modSp add mod">
        <pc:chgData name="정근채" userId="bf3f9740-ba12-4a95-bdcd-7a89d0b0b3a3" providerId="ADAL" clId="{314B4A0B-33D2-4512-B336-E29E5D5408DF}" dt="2020-07-30T02:31:23.535" v="154" actId="1076"/>
        <pc:sldMkLst>
          <pc:docMk/>
          <pc:sldMk cId="4264142075" sldId="613"/>
        </pc:sldMkLst>
        <pc:picChg chg="add mod">
          <ac:chgData name="정근채" userId="bf3f9740-ba12-4a95-bdcd-7a89d0b0b3a3" providerId="ADAL" clId="{314B4A0B-33D2-4512-B336-E29E5D5408DF}" dt="2020-07-30T02:31:23.535" v="154" actId="1076"/>
          <ac:picMkLst>
            <pc:docMk/>
            <pc:sldMk cId="4264142075" sldId="613"/>
            <ac:picMk id="2" creationId="{0080876F-D8A7-4923-9F8E-54F11368CA9D}"/>
          </ac:picMkLst>
        </pc:picChg>
      </pc:sldChg>
      <pc:sldChg chg="addSp add">
        <pc:chgData name="정근채" userId="bf3f9740-ba12-4a95-bdcd-7a89d0b0b3a3" providerId="ADAL" clId="{314B4A0B-33D2-4512-B336-E29E5D5408DF}" dt="2020-07-30T02:32:07.931" v="155"/>
        <pc:sldMkLst>
          <pc:docMk/>
          <pc:sldMk cId="30772663" sldId="614"/>
        </pc:sldMkLst>
        <pc:picChg chg="add">
          <ac:chgData name="정근채" userId="bf3f9740-ba12-4a95-bdcd-7a89d0b0b3a3" providerId="ADAL" clId="{314B4A0B-33D2-4512-B336-E29E5D5408DF}" dt="2020-07-30T02:32:07.931" v="155"/>
          <ac:picMkLst>
            <pc:docMk/>
            <pc:sldMk cId="30772663" sldId="614"/>
            <ac:picMk id="2" creationId="{61714DDB-BD38-4F03-A3BF-B80E19F9727C}"/>
          </ac:picMkLst>
        </pc:picChg>
      </pc:sldChg>
      <pc:sldChg chg="add del">
        <pc:chgData name="정근채" userId="bf3f9740-ba12-4a95-bdcd-7a89d0b0b3a3" providerId="ADAL" clId="{314B4A0B-33D2-4512-B336-E29E5D5408DF}" dt="2020-07-30T02:28:30.832" v="136"/>
        <pc:sldMkLst>
          <pc:docMk/>
          <pc:sldMk cId="970952080" sldId="614"/>
        </pc:sldMkLst>
      </pc:sldChg>
      <pc:sldChg chg="add del">
        <pc:chgData name="정근채" userId="bf3f9740-ba12-4a95-bdcd-7a89d0b0b3a3" providerId="ADAL" clId="{314B4A0B-33D2-4512-B336-E29E5D5408DF}" dt="2020-07-30T02:28:30.536" v="135"/>
        <pc:sldMkLst>
          <pc:docMk/>
          <pc:sldMk cId="1861923473" sldId="615"/>
        </pc:sldMkLst>
      </pc:sldChg>
      <pc:sldChg chg="addSp delSp modSp add mod">
        <pc:chgData name="정근채" userId="bf3f9740-ba12-4a95-bdcd-7a89d0b0b3a3" providerId="ADAL" clId="{314B4A0B-33D2-4512-B336-E29E5D5408DF}" dt="2020-07-30T02:33:35.403" v="164" actId="1038"/>
        <pc:sldMkLst>
          <pc:docMk/>
          <pc:sldMk cId="1906394752" sldId="615"/>
        </pc:sldMkLst>
        <pc:picChg chg="add mod">
          <ac:chgData name="정근채" userId="bf3f9740-ba12-4a95-bdcd-7a89d0b0b3a3" providerId="ADAL" clId="{314B4A0B-33D2-4512-B336-E29E5D5408DF}" dt="2020-07-30T02:33:35.403" v="164" actId="1038"/>
          <ac:picMkLst>
            <pc:docMk/>
            <pc:sldMk cId="1906394752" sldId="615"/>
            <ac:picMk id="2" creationId="{60870902-F851-4A92-884D-E8128A9F64A5}"/>
          </ac:picMkLst>
        </pc:picChg>
        <pc:picChg chg="del">
          <ac:chgData name="정근채" userId="bf3f9740-ba12-4a95-bdcd-7a89d0b0b3a3" providerId="ADAL" clId="{314B4A0B-33D2-4512-B336-E29E5D5408DF}" dt="2020-07-30T02:33:03.759" v="158" actId="478"/>
          <ac:picMkLst>
            <pc:docMk/>
            <pc:sldMk cId="1906394752" sldId="615"/>
            <ac:picMk id="12" creationId="{73FC0526-3BE1-4A6F-B619-097D55009674}"/>
          </ac:picMkLst>
        </pc:picChg>
      </pc:sldChg>
      <pc:sldChg chg="add del">
        <pc:chgData name="정근채" userId="bf3f9740-ba12-4a95-bdcd-7a89d0b0b3a3" providerId="ADAL" clId="{314B4A0B-33D2-4512-B336-E29E5D5408DF}" dt="2020-07-30T02:32:19.251" v="156" actId="47"/>
        <pc:sldMkLst>
          <pc:docMk/>
          <pc:sldMk cId="2862413835" sldId="615"/>
        </pc:sldMkLst>
      </pc:sldChg>
      <pc:sldChg chg="add">
        <pc:chgData name="정근채" userId="bf3f9740-ba12-4a95-bdcd-7a89d0b0b3a3" providerId="ADAL" clId="{314B4A0B-33D2-4512-B336-E29E5D5408DF}" dt="2020-08-13T01:44:11.474" v="166"/>
        <pc:sldMkLst>
          <pc:docMk/>
          <pc:sldMk cId="2851626009" sldId="616"/>
        </pc:sldMkLst>
      </pc:sldChg>
      <pc:sldChg chg="add">
        <pc:chgData name="정근채" userId="bf3f9740-ba12-4a95-bdcd-7a89d0b0b3a3" providerId="ADAL" clId="{314B4A0B-33D2-4512-B336-E29E5D5408DF}" dt="2020-08-13T01:44:26.741" v="168"/>
        <pc:sldMkLst>
          <pc:docMk/>
          <pc:sldMk cId="803787361" sldId="617"/>
        </pc:sldMkLst>
      </pc:sldChg>
    </pc:docChg>
  </pc:docChgLst>
  <pc:docChgLst>
    <pc:chgData name="정근채" userId="bf3f9740-ba12-4a95-bdcd-7a89d0b0b3a3" providerId="ADAL" clId="{F1F9B467-8C8C-4460-AD7B-B5F7C4861F2A}"/>
    <pc:docChg chg="modSld">
      <pc:chgData name="정근채" userId="bf3f9740-ba12-4a95-bdcd-7a89d0b0b3a3" providerId="ADAL" clId="{F1F9B467-8C8C-4460-AD7B-B5F7C4861F2A}" dt="2022-08-02T06:12:54.910" v="0"/>
      <pc:docMkLst>
        <pc:docMk/>
      </pc:docMkLst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483375625" sldId="539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483375625" sldId="539"/>
            <ac:picMk id="6" creationId="{417F371A-3C04-43F1-A1A4-81A7231A5BB1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483375625" sldId="539"/>
            <ac:inkMk id="5" creationId="{D43309BD-017E-45D0-8893-D846363284F6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142321899" sldId="540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142321899" sldId="540"/>
            <ac:picMk id="4" creationId="{F7BAC54F-37CB-4DAD-A834-13069CC6E06E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142321899" sldId="540"/>
            <ac:inkMk id="2" creationId="{968BD39A-6384-4167-8844-EFFEF29B83DF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40681361" sldId="549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40681361" sldId="549"/>
            <ac:picMk id="4" creationId="{9234B35D-C184-446D-B077-46259205F4C4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40681361" sldId="549"/>
            <ac:inkMk id="3" creationId="{F86E87E5-6F6D-499E-8B6D-B45CED936620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284691718" sldId="550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284691718" sldId="550"/>
            <ac:picMk id="4" creationId="{7D68E2B2-795A-415C-8C63-F44918D8E7EF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284691718" sldId="550"/>
            <ac:inkMk id="3" creationId="{A2118EE0-C1B9-4F5F-BD97-5F5163A24EBC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2809734848" sldId="551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2809734848" sldId="551"/>
            <ac:picMk id="7" creationId="{2CB92A1C-9930-4C1A-AAAE-79AE58E164B9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2809734848" sldId="551"/>
            <ac:inkMk id="5" creationId="{1718A3A4-77BF-4DCB-B38E-91AF49C51A7D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731373268" sldId="591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731373268" sldId="591"/>
            <ac:picMk id="4" creationId="{E3C16475-8395-402B-B25F-638F9CE89D15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731373268" sldId="591"/>
            <ac:inkMk id="2" creationId="{B22E6A29-5CDB-459F-95A0-F2404D16CBD3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3874352058" sldId="592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3874352058" sldId="592"/>
            <ac:picMk id="4" creationId="{864BB01B-B6F3-4AEC-AAC5-B0F9D8B1C428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3874352058" sldId="592"/>
            <ac:inkMk id="2" creationId="{CA138D47-522D-44B8-8FCE-28EC7426FDCB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2569863721" sldId="593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2569863721" sldId="593"/>
            <ac:picMk id="10" creationId="{A8419E9C-7568-4CAD-9D99-F3F3BC52A9E7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2569863721" sldId="593"/>
            <ac:inkMk id="9" creationId="{82DCFCE2-D1CC-48E4-8252-82250DCFDBAD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2569863721" sldId="594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2569863721" sldId="594"/>
            <ac:picMk id="5" creationId="{89E8C71B-0C92-437D-8327-B9997472DCA8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2569863721" sldId="594"/>
            <ac:inkMk id="4" creationId="{DF1C4784-7096-4ADB-A8D2-CDB3A6BB6ACA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339047589" sldId="595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339047589" sldId="595"/>
            <ac:picMk id="4" creationId="{F5D98C7F-2D8C-437B-B7DE-9051F43CE2AE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339047589" sldId="595"/>
            <ac:inkMk id="3" creationId="{4839742B-9A13-498B-8C81-3E9FF2044184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2892202144" sldId="596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2892202144" sldId="596"/>
            <ac:picMk id="4" creationId="{29759E47-592C-4F74-AD25-2543852C80A8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2892202144" sldId="596"/>
            <ac:inkMk id="3" creationId="{D822B4DE-192A-4517-91BF-B7A9ABD2087C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895799146" sldId="597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895799146" sldId="597"/>
            <ac:picMk id="4" creationId="{BCB12D51-3341-4EEC-B116-3A857C51959B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895799146" sldId="597"/>
            <ac:inkMk id="3" creationId="{C7D2463B-B940-482C-AAAD-82CF78ACE03A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3821186515" sldId="598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3821186515" sldId="598"/>
            <ac:picMk id="4" creationId="{D66A309F-275A-457D-88F3-3446CA79D258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3821186515" sldId="598"/>
            <ac:inkMk id="3" creationId="{84EA6559-EA03-40D0-BDEA-F10DF9956AE1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232705553" sldId="600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232705553" sldId="600"/>
            <ac:picMk id="3" creationId="{CE455DA2-CEB9-48E1-9DF2-B5C379A56FA2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232705553" sldId="600"/>
            <ac:inkMk id="2" creationId="{5E13F0C8-C9C6-4AE2-9DBB-9F862B887950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3691518592" sldId="601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3691518592" sldId="601"/>
            <ac:picMk id="8" creationId="{ADB2A433-5A60-4F36-BAD7-275D123C687C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3691518592" sldId="601"/>
            <ac:inkMk id="4" creationId="{46EF9737-9027-4CE4-A60D-76D7F0F718FD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680778599" sldId="602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680778599" sldId="602"/>
            <ac:picMk id="10" creationId="{BAC03DA5-4E7E-48FF-A9C9-654CACD33F5E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680778599" sldId="602"/>
            <ac:inkMk id="6" creationId="{19EAF4A2-C56B-434A-A859-C5C4F655EFD4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2067007175" sldId="603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2067007175" sldId="603"/>
            <ac:picMk id="4" creationId="{FCA279BD-0F13-4D0B-9BF0-1192E0120DEB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2067007175" sldId="603"/>
            <ac:inkMk id="3" creationId="{B9AF944B-C679-4472-A4F3-9C1E41F93D1B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658124338" sldId="604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658124338" sldId="604"/>
            <ac:picMk id="8" creationId="{2EB70C33-699F-4583-9475-C91B5A81827E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658124338" sldId="604"/>
            <ac:inkMk id="4" creationId="{5998DD2C-F0C4-4F3B-A703-E087F95A0E7A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3537003048" sldId="605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3537003048" sldId="605"/>
            <ac:picMk id="4" creationId="{907DE93E-F962-439E-AF8F-8F026273CF39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3537003048" sldId="605"/>
            <ac:inkMk id="3" creationId="{8390DD42-12F9-42D4-990E-EE5DE2E6940F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939369194" sldId="606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939369194" sldId="606"/>
            <ac:picMk id="4" creationId="{44629807-4E59-4E65-80D9-0DC4F5BB123A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939369194" sldId="606"/>
            <ac:inkMk id="3" creationId="{44A6B6DE-D426-4A7A-BD10-742573C27965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2933335527" sldId="607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2933335527" sldId="607"/>
            <ac:picMk id="4" creationId="{AA6D0BEE-60FB-4080-8868-87BE341B5F73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2933335527" sldId="607"/>
            <ac:inkMk id="2" creationId="{45E4C9AB-F272-4584-B5B8-678A4AB3C43F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364695631" sldId="608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364695631" sldId="608"/>
            <ac:picMk id="8" creationId="{C9E3E0DF-D7DD-468F-8F46-AD97DD3004CA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364695631" sldId="608"/>
            <ac:inkMk id="4" creationId="{2BBD5A0C-C738-46AE-B953-F818E7D64B49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078568847" sldId="609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078568847" sldId="609"/>
            <ac:picMk id="4" creationId="{F2C1D8AC-B163-4E18-AEB5-7663C758FDC3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078568847" sldId="609"/>
            <ac:inkMk id="3" creationId="{DC759D3E-5FD8-4761-A504-69809661A047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2934748399" sldId="610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2934748399" sldId="610"/>
            <ac:picMk id="4" creationId="{8365A284-F9A9-476A-AFF6-8FEA3C98DB2B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2934748399" sldId="610"/>
            <ac:inkMk id="2" creationId="{9AFBFB53-41E6-4402-9EC1-40E3DD45A30E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970320769" sldId="611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970320769" sldId="611"/>
            <ac:picMk id="4" creationId="{6FEA3D76-0E97-47EB-B3BE-D595DA4A335D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970320769" sldId="611"/>
            <ac:inkMk id="2" creationId="{33E9A3C3-168B-4911-A8E7-691C8008D13E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4264142075" sldId="613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4264142075" sldId="613"/>
            <ac:picMk id="4" creationId="{F28B0C3F-2C0B-4209-A602-AD126094AC28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4264142075" sldId="613"/>
            <ac:inkMk id="3" creationId="{3F9E506B-C9F5-4541-9350-948864D510B0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30772663" sldId="614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30772663" sldId="614"/>
            <ac:picMk id="4" creationId="{0E5841A7-ED9A-48DF-9744-564FCCD8EC1C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30772663" sldId="614"/>
            <ac:inkMk id="3" creationId="{A256EE4A-FBEA-483D-9D0E-F7EF16D21B69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1906394752" sldId="615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1906394752" sldId="615"/>
            <ac:picMk id="4" creationId="{E38DD950-C267-4112-9183-68BF2F6B55E4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1906394752" sldId="615"/>
            <ac:inkMk id="3" creationId="{DEFBBBB5-FE38-482C-BBE3-9A2F849E2C44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2851626009" sldId="616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2851626009" sldId="616"/>
            <ac:picMk id="4" creationId="{FE1A5AFA-A114-4447-A62F-9E88A7424F9A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2851626009" sldId="616"/>
            <ac:inkMk id="2" creationId="{AC62892F-2D26-4612-AAD5-DC3ACB6B8E24}"/>
          </ac:inkMkLst>
        </pc:inkChg>
      </pc:sldChg>
      <pc:sldChg chg="delSp modTransition modAnim">
        <pc:chgData name="정근채" userId="bf3f9740-ba12-4a95-bdcd-7a89d0b0b3a3" providerId="ADAL" clId="{F1F9B467-8C8C-4460-AD7B-B5F7C4861F2A}" dt="2022-08-02T06:12:54.910" v="0"/>
        <pc:sldMkLst>
          <pc:docMk/>
          <pc:sldMk cId="4226764494" sldId="618"/>
        </pc:sldMkLst>
        <pc:picChg chg="del">
          <ac:chgData name="정근채" userId="bf3f9740-ba12-4a95-bdcd-7a89d0b0b3a3" providerId="ADAL" clId="{F1F9B467-8C8C-4460-AD7B-B5F7C4861F2A}" dt="2022-08-02T06:12:54.910" v="0"/>
          <ac:picMkLst>
            <pc:docMk/>
            <pc:sldMk cId="4226764494" sldId="618"/>
            <ac:picMk id="13" creationId="{0E25407D-CC7E-43E9-9ADC-F98F599F8310}"/>
          </ac:picMkLst>
        </pc:picChg>
        <pc:inkChg chg="del">
          <ac:chgData name="정근채" userId="bf3f9740-ba12-4a95-bdcd-7a89d0b0b3a3" providerId="ADAL" clId="{F1F9B467-8C8C-4460-AD7B-B5F7C4861F2A}" dt="2022-08-02T06:12:54.910" v="0"/>
          <ac:inkMkLst>
            <pc:docMk/>
            <pc:sldMk cId="4226764494" sldId="618"/>
            <ac:inkMk id="12" creationId="{6F20C52D-7C55-42C1-947D-57012874C9F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402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0B1AADA3-F8E4-44E5-BB90-4067DEA6F4E0}" type="datetimeFigureOut">
              <a:rPr lang="ko-KR" altLang="en-US" smtClean="0"/>
              <a:pPr>
                <a:defRPr/>
              </a:pPr>
              <a:t>2022-12-01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81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berkshirehathaway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5016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#18. </a:t>
            </a:r>
            <a:r>
              <a:rPr lang="ko-KR" altLang="en-US" sz="3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공공사업</a:t>
            </a:r>
            <a:r>
              <a:rPr lang="en-US" altLang="ko-KR" sz="3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8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프로젝트 평가</a:t>
            </a:r>
            <a:endParaRPr lang="ko-KR" altLang="en-US" sz="3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670104" y="3048"/>
            <a:ext cx="2438400" cy="9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b="1" dirty="0">
                <a:solidFill>
                  <a:srgbClr val="000066"/>
                </a:solidFill>
                <a:effectLst/>
                <a:latin typeface="HY헤드라인M" pitchFamily="18" charset="-127"/>
                <a:ea typeface="HY헤드라인M" pitchFamily="18" charset="-127"/>
              </a:rPr>
              <a:t>공공사업 프로젝트 평가</a:t>
            </a:r>
          </a:p>
          <a:p>
            <a:pPr marL="0" indent="0" eaLnBrk="1" hangingPunct="1">
              <a:buNone/>
            </a:pPr>
            <a:endParaRPr lang="ko-KR" altLang="en-US" sz="1400" b="1" dirty="0">
              <a:solidFill>
                <a:srgbClr val="000066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695297" y="1052736"/>
            <a:ext cx="1518524" cy="432048"/>
            <a:chOff x="2649537" y="4437112"/>
            <a:chExt cx="1428724" cy="360040"/>
          </a:xfrm>
        </p:grpSpPr>
        <p:sp>
          <p:nvSpPr>
            <p:cNvPr id="93" name="순서도: 처리 92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4" name="순서도: 처리 93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경제성분석 입문</a:t>
              </a:r>
            </a:p>
          </p:txBody>
        </p:sp>
        <p:sp>
          <p:nvSpPr>
            <p:cNvPr id="95" name="순서도: 처리 94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13" name="꺾인 연결선 12"/>
          <p:cNvCxnSpPr>
            <a:stCxn id="84" idx="2"/>
            <a:endCxn id="78" idx="0"/>
          </p:cNvCxnSpPr>
          <p:nvPr/>
        </p:nvCxnSpPr>
        <p:spPr bwMode="auto">
          <a:xfrm rot="16200000" flipH="1">
            <a:off x="3784289" y="2700013"/>
            <a:ext cx="327248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14" name="그룹 13"/>
          <p:cNvGrpSpPr/>
          <p:nvPr/>
        </p:nvGrpSpPr>
        <p:grpSpPr>
          <a:xfrm>
            <a:off x="1818513" y="1821588"/>
            <a:ext cx="1518524" cy="432048"/>
            <a:chOff x="2649537" y="4437112"/>
            <a:chExt cx="1428724" cy="360040"/>
          </a:xfrm>
        </p:grpSpPr>
        <p:sp>
          <p:nvSpPr>
            <p:cNvPr id="90" name="순서도: 처리 89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1" name="순서도: 처리 90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돈의 시간적 가치</a:t>
              </a:r>
            </a:p>
          </p:txBody>
        </p:sp>
        <p:sp>
          <p:nvSpPr>
            <p:cNvPr id="92" name="순서도: 처리 91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682006" y="1821588"/>
            <a:ext cx="1518524" cy="432048"/>
            <a:chOff x="2649537" y="4437112"/>
            <a:chExt cx="1428724" cy="360040"/>
          </a:xfrm>
        </p:grpSpPr>
        <p:sp>
          <p:nvSpPr>
            <p:cNvPr id="87" name="순서도: 처리 86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8" name="순서도: 처리 87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경제적 등가</a:t>
              </a:r>
            </a:p>
          </p:txBody>
        </p:sp>
        <p:sp>
          <p:nvSpPr>
            <p:cNvPr id="89" name="순서도: 처리 88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16" name="꺾인 연결선 15"/>
          <p:cNvCxnSpPr>
            <a:stCxn id="84" idx="2"/>
            <a:endCxn id="81" idx="0"/>
          </p:cNvCxnSpPr>
          <p:nvPr/>
        </p:nvCxnSpPr>
        <p:spPr bwMode="auto">
          <a:xfrm rot="5400000">
            <a:off x="2852543" y="2754976"/>
            <a:ext cx="327248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17" name="그룹 16"/>
          <p:cNvGrpSpPr/>
          <p:nvPr/>
        </p:nvGrpSpPr>
        <p:grpSpPr>
          <a:xfrm>
            <a:off x="2695297" y="2597696"/>
            <a:ext cx="1518524" cy="432048"/>
            <a:chOff x="2649537" y="4437112"/>
            <a:chExt cx="1428724" cy="360040"/>
          </a:xfrm>
        </p:grpSpPr>
        <p:sp>
          <p:nvSpPr>
            <p:cNvPr id="84" name="순서도: 처리 83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5" name="순서도: 처리 84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이자공식</a:t>
              </a:r>
            </a:p>
          </p:txBody>
        </p:sp>
        <p:sp>
          <p:nvSpPr>
            <p:cNvPr id="86" name="순서도: 처리 85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818513" y="3356992"/>
            <a:ext cx="1518524" cy="432048"/>
            <a:chOff x="2649537" y="4437112"/>
            <a:chExt cx="1428724" cy="360040"/>
          </a:xfrm>
        </p:grpSpPr>
        <p:sp>
          <p:nvSpPr>
            <p:cNvPr id="81" name="순서도: 처리 80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" name="순서도: 처리 81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분석기간과 이자율 적용</a:t>
              </a:r>
            </a:p>
          </p:txBody>
        </p:sp>
        <p:sp>
          <p:nvSpPr>
            <p:cNvPr id="83" name="순서도: 처리 82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682006" y="3356992"/>
            <a:ext cx="1518524" cy="432048"/>
            <a:chOff x="2649537" y="4437112"/>
            <a:chExt cx="1428724" cy="360040"/>
          </a:xfrm>
        </p:grpSpPr>
        <p:sp>
          <p:nvSpPr>
            <p:cNvPr id="78" name="순서도: 처리 77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" name="순서도: 처리 78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투자자금 조달과 대출</a:t>
              </a:r>
            </a:p>
          </p:txBody>
        </p:sp>
        <p:sp>
          <p:nvSpPr>
            <p:cNvPr id="80" name="순서도: 처리 79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582471" y="3356992"/>
            <a:ext cx="1518524" cy="432048"/>
            <a:chOff x="2649537" y="4437112"/>
            <a:chExt cx="1428724" cy="360040"/>
          </a:xfrm>
        </p:grpSpPr>
        <p:sp>
          <p:nvSpPr>
            <p:cNvPr id="75" name="순서도: 처리 74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순서도: 처리 75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인플레이션</a:t>
              </a:r>
            </a:p>
          </p:txBody>
        </p:sp>
        <p:sp>
          <p:nvSpPr>
            <p:cNvPr id="77" name="순서도: 처리 76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445964" y="3356992"/>
            <a:ext cx="1518524" cy="432048"/>
            <a:chOff x="2649537" y="4437112"/>
            <a:chExt cx="1428724" cy="360040"/>
          </a:xfrm>
        </p:grpSpPr>
        <p:sp>
          <p:nvSpPr>
            <p:cNvPr id="72" name="순서도: 처리 71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3" name="순서도: 처리 72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기준화폐가치와 명목화폐가치</a:t>
              </a:r>
            </a:p>
          </p:txBody>
        </p:sp>
        <p:sp>
          <p:nvSpPr>
            <p:cNvPr id="74" name="순서도: 처리 73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22" name="꺾인 연결선 21"/>
          <p:cNvCxnSpPr>
            <a:stCxn id="93" idx="2"/>
            <a:endCxn id="87" idx="0"/>
          </p:cNvCxnSpPr>
          <p:nvPr/>
        </p:nvCxnSpPr>
        <p:spPr bwMode="auto">
          <a:xfrm rot="16200000" flipH="1">
            <a:off x="3779511" y="1159831"/>
            <a:ext cx="336804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3" name="꺾인 연결선 22"/>
          <p:cNvCxnSpPr>
            <a:stCxn id="93" idx="2"/>
            <a:endCxn id="90" idx="0"/>
          </p:cNvCxnSpPr>
          <p:nvPr/>
        </p:nvCxnSpPr>
        <p:spPr bwMode="auto">
          <a:xfrm rot="5400000">
            <a:off x="2847765" y="1214794"/>
            <a:ext cx="336804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" name="꺾인 연결선 23"/>
          <p:cNvCxnSpPr>
            <a:stCxn id="90" idx="2"/>
            <a:endCxn id="84" idx="0"/>
          </p:cNvCxnSpPr>
          <p:nvPr/>
        </p:nvCxnSpPr>
        <p:spPr bwMode="auto">
          <a:xfrm rot="16200000" flipH="1">
            <a:off x="2844137" y="1987274"/>
            <a:ext cx="344060" cy="8767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5" name="꺾인 연결선 24"/>
          <p:cNvCxnSpPr>
            <a:stCxn id="87" idx="2"/>
            <a:endCxn id="84" idx="0"/>
          </p:cNvCxnSpPr>
          <p:nvPr/>
        </p:nvCxnSpPr>
        <p:spPr bwMode="auto">
          <a:xfrm rot="5400000">
            <a:off x="3775884" y="1932312"/>
            <a:ext cx="344060" cy="9867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26" name="그룹 25"/>
          <p:cNvGrpSpPr/>
          <p:nvPr/>
        </p:nvGrpSpPr>
        <p:grpSpPr>
          <a:xfrm>
            <a:off x="4637652" y="4121696"/>
            <a:ext cx="1518524" cy="432048"/>
            <a:chOff x="2649537" y="4437112"/>
            <a:chExt cx="1428724" cy="360040"/>
          </a:xfrm>
        </p:grpSpPr>
        <p:sp>
          <p:nvSpPr>
            <p:cNvPr id="69" name="순서도: 처리 68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순서도: 처리 69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투자프로젝트의 현금흐름</a:t>
              </a:r>
            </a:p>
          </p:txBody>
        </p:sp>
        <p:sp>
          <p:nvSpPr>
            <p:cNvPr id="71" name="순서도: 처리 70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27" name="꺾인 연결선 26"/>
          <p:cNvCxnSpPr>
            <a:stCxn id="75" idx="2"/>
            <a:endCxn id="69" idx="0"/>
          </p:cNvCxnSpPr>
          <p:nvPr/>
        </p:nvCxnSpPr>
        <p:spPr bwMode="auto">
          <a:xfrm rot="5400000">
            <a:off x="5702996" y="3482959"/>
            <a:ext cx="33265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8" name="꺾인 연결선 27"/>
          <p:cNvCxnSpPr>
            <a:stCxn id="78" idx="2"/>
            <a:endCxn id="69" idx="0"/>
          </p:cNvCxnSpPr>
          <p:nvPr/>
        </p:nvCxnSpPr>
        <p:spPr bwMode="auto">
          <a:xfrm rot="16200000" flipH="1">
            <a:off x="4752763" y="3477545"/>
            <a:ext cx="33265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9" name="꺾인 연결선 28"/>
          <p:cNvCxnSpPr>
            <a:stCxn id="81" idx="2"/>
            <a:endCxn id="69" idx="0"/>
          </p:cNvCxnSpPr>
          <p:nvPr/>
        </p:nvCxnSpPr>
        <p:spPr bwMode="auto">
          <a:xfrm rot="16200000" flipH="1">
            <a:off x="3821016" y="2545798"/>
            <a:ext cx="332656" cy="28191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30" name="꺾인 연결선 29"/>
          <p:cNvCxnSpPr>
            <a:stCxn id="72" idx="2"/>
            <a:endCxn id="69" idx="0"/>
          </p:cNvCxnSpPr>
          <p:nvPr/>
        </p:nvCxnSpPr>
        <p:spPr bwMode="auto">
          <a:xfrm rot="5400000">
            <a:off x="6634742" y="2551212"/>
            <a:ext cx="33265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31" name="그룹 30"/>
          <p:cNvGrpSpPr/>
          <p:nvPr/>
        </p:nvGrpSpPr>
        <p:grpSpPr>
          <a:xfrm>
            <a:off x="2695297" y="4121697"/>
            <a:ext cx="1518524" cy="432048"/>
            <a:chOff x="2649537" y="4437112"/>
            <a:chExt cx="1428724" cy="360040"/>
          </a:xfrm>
        </p:grpSpPr>
        <p:sp>
          <p:nvSpPr>
            <p:cNvPr id="66" name="순서도: 처리 65"/>
            <p:cNvSpPr/>
            <p:nvPr/>
          </p:nvSpPr>
          <p:spPr bwMode="auto">
            <a:xfrm>
              <a:off x="2649537" y="4437112"/>
              <a:ext cx="1428724" cy="36004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순서도: 처리 66"/>
            <p:cNvSpPr/>
            <p:nvPr/>
          </p:nvSpPr>
          <p:spPr bwMode="auto">
            <a:xfrm>
              <a:off x="3045240" y="4437112"/>
              <a:ext cx="1033021" cy="360040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감가상각과 법인세</a:t>
              </a:r>
            </a:p>
          </p:txBody>
        </p:sp>
        <p:sp>
          <p:nvSpPr>
            <p:cNvPr id="68" name="순서도: 처리 67"/>
            <p:cNvSpPr/>
            <p:nvPr/>
          </p:nvSpPr>
          <p:spPr bwMode="auto">
            <a:xfrm>
              <a:off x="2649537" y="4437112"/>
              <a:ext cx="395703" cy="3600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36000" rIns="0" bIns="3600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9</a:t>
              </a: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32" name="직선 화살표 연결선 31"/>
          <p:cNvCxnSpPr>
            <a:stCxn id="67" idx="3"/>
            <a:endCxn id="71" idx="1"/>
          </p:cNvCxnSpPr>
          <p:nvPr/>
        </p:nvCxnSpPr>
        <p:spPr bwMode="auto">
          <a:xfrm flipV="1">
            <a:off x="4213821" y="4337720"/>
            <a:ext cx="42383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98" name="순서도: 처리 97"/>
          <p:cNvSpPr/>
          <p:nvPr/>
        </p:nvSpPr>
        <p:spPr bwMode="auto">
          <a:xfrm>
            <a:off x="7866538" y="5589238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공공사업 프로젝트 평가</a:t>
            </a:r>
          </a:p>
        </p:txBody>
      </p:sp>
      <p:sp>
        <p:nvSpPr>
          <p:cNvPr id="99" name="순서도: 처리 98"/>
          <p:cNvSpPr/>
          <p:nvPr/>
        </p:nvSpPr>
        <p:spPr bwMode="auto">
          <a:xfrm>
            <a:off x="7445964" y="558923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9" name="꺾인 연결선 38"/>
          <p:cNvCxnSpPr>
            <a:stCxn id="69" idx="2"/>
            <a:endCxn id="63" idx="0"/>
          </p:cNvCxnSpPr>
          <p:nvPr/>
        </p:nvCxnSpPr>
        <p:spPr bwMode="auto">
          <a:xfrm rot="5400000">
            <a:off x="3829637" y="3301883"/>
            <a:ext cx="315416" cy="281913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0" name="꺾인 연결선 39"/>
          <p:cNvCxnSpPr>
            <a:stCxn id="69" idx="2"/>
            <a:endCxn id="60" idx="0"/>
          </p:cNvCxnSpPr>
          <p:nvPr/>
        </p:nvCxnSpPr>
        <p:spPr bwMode="auto">
          <a:xfrm rot="5400000">
            <a:off x="4761383" y="4233629"/>
            <a:ext cx="315416" cy="9556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1" name="꺾인 연결선 40"/>
          <p:cNvCxnSpPr>
            <a:stCxn id="69" idx="2"/>
            <a:endCxn id="57" idx="0"/>
          </p:cNvCxnSpPr>
          <p:nvPr/>
        </p:nvCxnSpPr>
        <p:spPr bwMode="auto">
          <a:xfrm rot="16200000" flipH="1">
            <a:off x="5711615" y="4239042"/>
            <a:ext cx="315416" cy="9448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2" name="꺾인 연결선 41"/>
          <p:cNvCxnSpPr>
            <a:stCxn id="69" idx="2"/>
          </p:cNvCxnSpPr>
          <p:nvPr/>
        </p:nvCxnSpPr>
        <p:spPr bwMode="auto">
          <a:xfrm rot="16200000" flipH="1">
            <a:off x="6643362" y="3307296"/>
            <a:ext cx="315416" cy="28083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3" name="직선 연결선 42"/>
          <p:cNvCxnSpPr>
            <a:stCxn id="86" idx="1"/>
          </p:cNvCxnSpPr>
          <p:nvPr/>
        </p:nvCxnSpPr>
        <p:spPr bwMode="auto">
          <a:xfrm flipH="1">
            <a:off x="1619672" y="2813720"/>
            <a:ext cx="10756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직선 연결선 43"/>
          <p:cNvCxnSpPr/>
          <p:nvPr/>
        </p:nvCxnSpPr>
        <p:spPr bwMode="auto">
          <a:xfrm>
            <a:off x="1619672" y="2813720"/>
            <a:ext cx="0" cy="18977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직선 연결선 44"/>
          <p:cNvCxnSpPr/>
          <p:nvPr/>
        </p:nvCxnSpPr>
        <p:spPr bwMode="auto">
          <a:xfrm>
            <a:off x="1619672" y="4711452"/>
            <a:ext cx="11683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00" name="직선 연결선 99"/>
          <p:cNvCxnSpPr/>
          <p:nvPr/>
        </p:nvCxnSpPr>
        <p:spPr bwMode="auto">
          <a:xfrm>
            <a:off x="824440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pic>
        <p:nvPicPr>
          <p:cNvPr id="96" name="Picture 7" descr="bill_ga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4871"/>
          <a:stretch/>
        </p:blipFill>
        <p:spPr bwMode="auto">
          <a:xfrm>
            <a:off x="8744" y="930735"/>
            <a:ext cx="12508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 descr="warren_buffett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/>
          <a:stretch/>
        </p:blipFill>
        <p:spPr bwMode="auto">
          <a:xfrm>
            <a:off x="8745" y="2291393"/>
            <a:ext cx="12508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순서도: 처리 100"/>
          <p:cNvSpPr/>
          <p:nvPr/>
        </p:nvSpPr>
        <p:spPr bwMode="auto">
          <a:xfrm>
            <a:off x="6952557" y="412169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최소요구수익률</a:t>
            </a:r>
          </a:p>
        </p:txBody>
      </p:sp>
      <p:sp>
        <p:nvSpPr>
          <p:cNvPr id="102" name="순서도: 처리 101"/>
          <p:cNvSpPr/>
          <p:nvPr/>
        </p:nvSpPr>
        <p:spPr bwMode="auto">
          <a:xfrm>
            <a:off x="6531983" y="412169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3" name="직선 연결선 102"/>
          <p:cNvCxnSpPr/>
          <p:nvPr/>
        </p:nvCxnSpPr>
        <p:spPr bwMode="auto">
          <a:xfrm>
            <a:off x="7308304" y="4553743"/>
            <a:ext cx="0" cy="157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순서도: 처리 103"/>
          <p:cNvSpPr/>
          <p:nvPr/>
        </p:nvSpPr>
        <p:spPr bwMode="auto">
          <a:xfrm>
            <a:off x="1818513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5" name="순서도: 처리 104"/>
          <p:cNvSpPr/>
          <p:nvPr/>
        </p:nvSpPr>
        <p:spPr bwMode="auto">
          <a:xfrm>
            <a:off x="2239087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자본회수기간 분석</a:t>
            </a:r>
          </a:p>
        </p:txBody>
      </p:sp>
      <p:sp>
        <p:nvSpPr>
          <p:cNvPr id="106" name="순서도: 처리 105"/>
          <p:cNvSpPr/>
          <p:nvPr/>
        </p:nvSpPr>
        <p:spPr bwMode="auto">
          <a:xfrm>
            <a:off x="1818513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순서도: 처리 106"/>
          <p:cNvSpPr/>
          <p:nvPr/>
        </p:nvSpPr>
        <p:spPr bwMode="auto">
          <a:xfrm>
            <a:off x="3682006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8" name="순서도: 처리 107"/>
          <p:cNvSpPr/>
          <p:nvPr/>
        </p:nvSpPr>
        <p:spPr bwMode="auto">
          <a:xfrm>
            <a:off x="4102580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미래가치 분석</a:t>
            </a:r>
          </a:p>
        </p:txBody>
      </p:sp>
      <p:sp>
        <p:nvSpPr>
          <p:cNvPr id="109" name="순서도: 처리 108"/>
          <p:cNvSpPr/>
          <p:nvPr/>
        </p:nvSpPr>
        <p:spPr bwMode="auto">
          <a:xfrm>
            <a:off x="3682006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순서도: 처리 109"/>
          <p:cNvSpPr/>
          <p:nvPr/>
        </p:nvSpPr>
        <p:spPr bwMode="auto">
          <a:xfrm>
            <a:off x="5582471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순서도: 처리 110"/>
          <p:cNvSpPr/>
          <p:nvPr/>
        </p:nvSpPr>
        <p:spPr bwMode="auto">
          <a:xfrm>
            <a:off x="6003045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수익률 분석</a:t>
            </a:r>
          </a:p>
        </p:txBody>
      </p:sp>
      <p:sp>
        <p:nvSpPr>
          <p:cNvPr id="112" name="순서도: 처리 111"/>
          <p:cNvSpPr/>
          <p:nvPr/>
        </p:nvSpPr>
        <p:spPr bwMode="auto">
          <a:xfrm>
            <a:off x="5582471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순서도: 처리 112"/>
          <p:cNvSpPr/>
          <p:nvPr/>
        </p:nvSpPr>
        <p:spPr bwMode="auto">
          <a:xfrm>
            <a:off x="7445964" y="486916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4" name="순서도: 처리 113"/>
          <p:cNvSpPr/>
          <p:nvPr/>
        </p:nvSpPr>
        <p:spPr bwMode="auto">
          <a:xfrm>
            <a:off x="7866538" y="486916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</a:t>
            </a: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비용비율 분석</a:t>
            </a:r>
          </a:p>
        </p:txBody>
      </p:sp>
      <p:sp>
        <p:nvSpPr>
          <p:cNvPr id="115" name="순서도: 처리 114"/>
          <p:cNvSpPr/>
          <p:nvPr/>
        </p:nvSpPr>
        <p:spPr bwMode="auto">
          <a:xfrm>
            <a:off x="7445964" y="486916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순서도: 처리 115"/>
          <p:cNvSpPr/>
          <p:nvPr/>
        </p:nvSpPr>
        <p:spPr bwMode="auto">
          <a:xfrm>
            <a:off x="3682006" y="558924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순서도: 처리 116"/>
          <p:cNvSpPr/>
          <p:nvPr/>
        </p:nvSpPr>
        <p:spPr bwMode="auto">
          <a:xfrm>
            <a:off x="4102580" y="558924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현재가치 분석</a:t>
            </a:r>
          </a:p>
        </p:txBody>
      </p:sp>
      <p:sp>
        <p:nvSpPr>
          <p:cNvPr id="118" name="순서도: 처리 117"/>
          <p:cNvSpPr/>
          <p:nvPr/>
        </p:nvSpPr>
        <p:spPr bwMode="auto">
          <a:xfrm>
            <a:off x="3682006" y="558924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순서도: 처리 118"/>
          <p:cNvSpPr/>
          <p:nvPr/>
        </p:nvSpPr>
        <p:spPr bwMode="auto">
          <a:xfrm>
            <a:off x="3682006" y="63093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순서도: 처리 119"/>
          <p:cNvSpPr/>
          <p:nvPr/>
        </p:nvSpPr>
        <p:spPr bwMode="auto">
          <a:xfrm>
            <a:off x="4102580" y="63093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연간등가 분석</a:t>
            </a:r>
          </a:p>
        </p:txBody>
      </p:sp>
      <p:sp>
        <p:nvSpPr>
          <p:cNvPr id="121" name="순서도: 처리 120"/>
          <p:cNvSpPr/>
          <p:nvPr/>
        </p:nvSpPr>
        <p:spPr bwMode="auto">
          <a:xfrm>
            <a:off x="3682006" y="63093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sz="10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2" name="직선 연결선 121"/>
          <p:cNvCxnSpPr>
            <a:stCxn id="107" idx="2"/>
          </p:cNvCxnSpPr>
          <p:nvPr/>
        </p:nvCxnSpPr>
        <p:spPr bwMode="auto">
          <a:xfrm>
            <a:off x="4441268" y="530120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23" name="직선 연결선 122"/>
          <p:cNvCxnSpPr>
            <a:stCxn id="116" idx="2"/>
            <a:endCxn id="119" idx="0"/>
          </p:cNvCxnSpPr>
          <p:nvPr/>
        </p:nvCxnSpPr>
        <p:spPr bwMode="auto">
          <a:xfrm>
            <a:off x="4441268" y="6021288"/>
            <a:ext cx="0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48337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1"/>
            <a:ext cx="5256584" cy="66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374749"/>
            <a:ext cx="2441694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도로부문 사업의</a:t>
            </a:r>
            <a:endParaRPr lang="en-US" altLang="ko-KR" dirty="0"/>
          </a:p>
          <a:p>
            <a:r>
              <a:rPr lang="ko-KR" altLang="en-US" dirty="0"/>
              <a:t>비용 항목</a:t>
            </a:r>
          </a:p>
        </p:txBody>
      </p:sp>
    </p:spTree>
    <p:extLst>
      <p:ext uri="{BB962C8B-B14F-4D97-AF65-F5344CB8AC3E}">
        <p14:creationId xmlns:p14="http://schemas.microsoft.com/office/powerpoint/2010/main" val="280973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2" y="374749"/>
            <a:ext cx="2441695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철도부문 사업의</a:t>
            </a:r>
            <a:endParaRPr lang="en-US" altLang="ko-KR" dirty="0"/>
          </a:p>
          <a:p>
            <a:r>
              <a:rPr lang="ko-KR" altLang="en-US" dirty="0"/>
              <a:t>비용 항목 </a:t>
            </a:r>
            <a:r>
              <a:rPr lang="en-US" altLang="ko-KR" dirty="0"/>
              <a:t>(1/2)</a:t>
            </a:r>
            <a:endParaRPr lang="ko-KR" altLang="en-US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26196"/>
            <a:ext cx="4824535" cy="661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4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2" y="374749"/>
            <a:ext cx="2441695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철도부문 사업의</a:t>
            </a:r>
            <a:endParaRPr lang="en-US" altLang="ko-KR" dirty="0"/>
          </a:p>
          <a:p>
            <a:r>
              <a:rPr lang="ko-KR" altLang="en-US" dirty="0"/>
              <a:t>비용 항목 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4896544" cy="66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0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32" y="980728"/>
            <a:ext cx="7344816" cy="553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35887" y="374749"/>
            <a:ext cx="426270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수자원 </a:t>
            </a:r>
            <a:r>
              <a:rPr lang="en-US" altLang="ko-KR" dirty="0"/>
              <a:t>: </a:t>
            </a:r>
            <a:r>
              <a:rPr lang="ko-KR" altLang="en-US" dirty="0"/>
              <a:t>댐 사업의 비용 항목</a:t>
            </a:r>
          </a:p>
        </p:txBody>
      </p:sp>
    </p:spTree>
    <p:extLst>
      <p:ext uri="{BB962C8B-B14F-4D97-AF65-F5344CB8AC3E}">
        <p14:creationId xmlns:p14="http://schemas.microsoft.com/office/powerpoint/2010/main" val="189579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1999" y="374749"/>
            <a:ext cx="457048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수자원 </a:t>
            </a:r>
            <a:r>
              <a:rPr lang="en-US" altLang="ko-KR" dirty="0"/>
              <a:t>: </a:t>
            </a:r>
            <a:r>
              <a:rPr lang="ko-KR" altLang="en-US" dirty="0"/>
              <a:t>하천 사업의 비용 항목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4" y="1143227"/>
            <a:ext cx="8208912" cy="489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8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0870902-F851-4A92-884D-E8128A9F6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71" y="1061574"/>
            <a:ext cx="4188345" cy="570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FA3FF14E-8B4B-436F-892A-291D8869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639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3FC0526-3BE1-4A6F-B619-097D5500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96752"/>
            <a:ext cx="7162800" cy="4991100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0E96F6BE-7BF0-4FA6-BA53-AFB58631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3270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CADFF3B-5703-4547-B0A5-87CF561A6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195387"/>
            <a:ext cx="6753225" cy="44672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2FD74AA-62F2-4820-99ED-8F31741A9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057" y="5314949"/>
            <a:ext cx="3514725" cy="581025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3A1D9F9E-2BF5-4666-B4E1-B0FC9898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1518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6BF832F-0A2E-4C16-A9C3-8A4A506259FB}"/>
              </a:ext>
            </a:extLst>
          </p:cNvPr>
          <p:cNvGrpSpPr/>
          <p:nvPr/>
        </p:nvGrpSpPr>
        <p:grpSpPr>
          <a:xfrm>
            <a:off x="1115616" y="1052736"/>
            <a:ext cx="6524203" cy="5637725"/>
            <a:chOff x="1000125" y="1052736"/>
            <a:chExt cx="7153225" cy="6181278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F1C6DF14-8203-4927-B2C6-4F922AA80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125" y="1052736"/>
              <a:ext cx="7143750" cy="3438525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CF80B1FC-BE60-49A1-85B0-64CEA8632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7725" y="4376514"/>
              <a:ext cx="6905625" cy="2857500"/>
            </a:xfrm>
            <a:prstGeom prst="rect">
              <a:avLst/>
            </a:prstGeom>
          </p:spPr>
        </p:pic>
      </p:grpSp>
      <p:sp>
        <p:nvSpPr>
          <p:cNvPr id="8" name="슬라이드 번호 개체 틀 1">
            <a:extLst>
              <a:ext uri="{FF2B5EF4-FFF2-40B4-BE49-F238E27FC236}">
                <a16:creationId xmlns:a16="http://schemas.microsoft.com/office/drawing/2014/main" id="{EF3B0A56-1B1C-4462-A9AA-90CDE09E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8077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9B4D9B3-7257-4F5D-A976-1D5CDE0B8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82465"/>
            <a:ext cx="6289129" cy="5623122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7B8B7D8B-3A27-469B-B2A8-4C68881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6700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1676400"/>
            <a:ext cx="7993062" cy="3293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자본회수기간법</a:t>
            </a:r>
            <a:r>
              <a:rPr kumimoji="0" lang="ko-KR" altLang="en-US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자본회수기간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&lt; N 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ko-KR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미래가치법</a:t>
            </a:r>
            <a:r>
              <a:rPr kumimoji="0" lang="ko-KR" altLang="en-US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미래등가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원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&gt; 0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ko-KR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현재가치법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현재등가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원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&gt; 0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ko-KR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연간등가법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연등가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원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&gt; 0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ko-KR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kumimoji="0" lang="ko-KR" altLang="en-US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수익률법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수익률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(%) &gt; MARR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en-US" altLang="ko-K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  <a:sym typeface="Wingdings" panose="05000000000000000000" pitchFamily="2" charset="2"/>
            </a:endParaRPr>
          </a:p>
          <a:p>
            <a:pPr marL="457200" indent="-457200" eaLnBrk="0" latinLnBrk="0" hangingPunct="0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ko-KR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민간 </a:t>
            </a:r>
            <a:r>
              <a:rPr kumimoji="0"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수익</a:t>
            </a:r>
            <a:r>
              <a:rPr kumimoji="0"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비용비율법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수익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비용비율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&gt; 1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en-US" altLang="ko-K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  <a:sym typeface="Wingdings" panose="05000000000000000000" pitchFamily="2" charset="2"/>
            </a:endParaRPr>
          </a:p>
          <a:p>
            <a:pPr marL="452438" lvl="0" indent="-452438" eaLnBrk="0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	</a:t>
            </a:r>
            <a:r>
              <a:rPr kumimoji="0" lang="ko-KR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공공</a:t>
            </a:r>
            <a:r>
              <a:rPr kumimoji="0"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kumimoji="0" lang="ko-KR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kumimoji="0"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비용비율법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비용비율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&gt; 1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경제성</a:t>
            </a:r>
            <a:r>
              <a:rPr kumimoji="0" lang="en-US" altLang="ko-K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0"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있음</a:t>
            </a:r>
            <a:endParaRPr kumimoji="0" lang="en-US" altLang="ko-K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457200" indent="-457200" eaLnBrk="0" latinLnBrk="0" hangingPunct="0">
              <a:spcBef>
                <a:spcPts val="0"/>
              </a:spcBef>
              <a:spcAft>
                <a:spcPct val="20000"/>
              </a:spcAft>
              <a:defRPr/>
            </a:pPr>
            <a:endParaRPr kumimoji="0" lang="ko-KR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438400" y="152400"/>
            <a:ext cx="4186238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프로젝트 경제성 분석 방법론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42321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42708DD-BC27-492F-AC80-9120A01C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5641627" cy="549499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DEDF1B5-0630-44FA-BD5A-5404E0EB5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073" y="1628800"/>
            <a:ext cx="2589262" cy="717506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299D1933-DF5D-49F4-8989-A5A2D40E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5812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52ED5F-DE0D-486F-968F-6219172E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628800"/>
            <a:ext cx="7029450" cy="3952875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474F3718-A76F-420D-9C65-33767DBD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3333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0A59803-DE86-4F77-B612-3E396A432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97" y="1033807"/>
            <a:ext cx="6251029" cy="5471768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17E69F17-32CC-4FCB-9DE8-4AD1242E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3700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82E8E21-D14E-47A7-BE57-6BC82D67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6752"/>
            <a:ext cx="6078438" cy="5331089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C609DC8E-AC6A-4407-BCCA-1586CF5D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39369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73D121D-0E37-4E8D-A725-27066A5B4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16" y="980728"/>
            <a:ext cx="5926395" cy="357128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1B89428-14F9-4AAF-BD9F-0BB8F1992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665827"/>
            <a:ext cx="5780881" cy="2051025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22B43F79-AD09-442A-9FD6-4523736A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4695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3C1D0BD-D4CA-4098-84EE-CAF7475D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36" y="954150"/>
            <a:ext cx="6415198" cy="5744827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B35A187B-2029-463E-866C-C2808050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7856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F4CD5E1-960D-4EFD-BEF3-EE86CC95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4744"/>
            <a:ext cx="6457528" cy="5395896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61F77F2B-FEDB-421B-BB5C-40671B9D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34748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B189998-CD37-4D6E-8918-88C9FD26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08224"/>
            <a:ext cx="6358048" cy="5016363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3B9E8368-B4DE-47CB-BD9E-B93B014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0320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080876F-D8A7-4923-9F8E-54F11368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82" y="1070421"/>
            <a:ext cx="5958234" cy="5739954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E9FD5768-BA4F-4DFB-8782-4D7F967F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64142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7252" y="159023"/>
            <a:ext cx="5292588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년도 타당성 재조사 보고서</a:t>
            </a:r>
            <a:endParaRPr lang="en-US" altLang="ko-KR" sz="16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청주테크노폴리스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진입도로 건설사업</a:t>
            </a:r>
            <a:endParaRPr lang="en-US" altLang="ko-KR" sz="240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1714DDB-BD38-4F03-A3BF-B80E19F9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471612"/>
            <a:ext cx="7067550" cy="3914775"/>
          </a:xfrm>
          <a:prstGeom prst="rect">
            <a:avLst/>
          </a:prstGeom>
        </p:spPr>
      </p:pic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F9B7CA67-86B7-45BB-B4C5-034B1480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77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1037" y="1219200"/>
            <a:ext cx="7772400" cy="1921768"/>
          </a:xfrm>
        </p:spPr>
        <p:txBody>
          <a:bodyPr/>
          <a:lstStyle/>
          <a:p>
            <a:pPr marL="381000" indent="-381000" algn="just" latinLnBrk="1" hangingPunct="1"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lang="en-US" altLang="ko-KR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비용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분석은 통상 공공 프로젝트의 평가에 활용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381000" indent="-381000" algn="just" latinLnBrk="1" hangingPunct="1"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화폐 단위화 하기 어려운 편익을 정량화 하여 분석에 고려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381000" indent="-381000" algn="just" latinLnBrk="1" hangingPunct="1">
              <a:buFont typeface="Wingdings" pitchFamily="2" charset="2"/>
              <a:buChar char="q"/>
            </a:pPr>
            <a:r>
              <a:rPr lang="ko-KR" altLang="en-US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제안자(정부</a:t>
            </a:r>
            <a:r>
              <a:rPr lang="en-US" altLang="ko-KR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공공기관</a:t>
            </a:r>
            <a:r>
              <a:rPr lang="en-US" altLang="ko-KR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수혜자(국민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시민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고려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381000" indent="-381000" algn="just" latinLnBrk="1" hangingPunct="1">
              <a:buFont typeface="Wingdings" pitchFamily="2" charset="2"/>
              <a:buChar char="q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제안자의 </a:t>
            </a:r>
            <a:r>
              <a:rPr lang="ko-KR" altLang="en-US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비용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과 수혜자의 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을 비교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327275" y="374749"/>
            <a:ext cx="447992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공공 프로젝트 </a:t>
            </a:r>
            <a:r>
              <a:rPr lang="en-US" altLang="ko-K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lang="en-US" altLang="ko-K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비용 분석</a:t>
            </a:r>
          </a:p>
        </p:txBody>
      </p:sp>
      <p:pic>
        <p:nvPicPr>
          <p:cNvPr id="9221" name="Picture 4" descr="http://img.news.yahoo.co.kr/picture/1/20050204/04200502040290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51435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6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290</a:t>
            </a:r>
          </a:p>
        </p:txBody>
      </p:sp>
    </p:spTree>
    <p:extLst>
      <p:ext uri="{BB962C8B-B14F-4D97-AF65-F5344CB8AC3E}">
        <p14:creationId xmlns:p14="http://schemas.microsoft.com/office/powerpoint/2010/main" val="731373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8921" y="159023"/>
            <a:ext cx="473539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보고서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#10 : 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연습문제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번 풀이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7322" y="836712"/>
            <a:ext cx="849694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indent="-2540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	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한국정부는 국내에 집을 소유한 상태에서 외국에서 근무하는 공무원들을 위한 아파트를 건설할 계획이다</a:t>
            </a: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두 아파트 빌딩 대안과 관련된 </a:t>
            </a:r>
            <a:r>
              <a:rPr lang="ko-KR" altLang="en-US" sz="1200" kern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재무정보는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아래와 같다</a:t>
            </a: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20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년을 사용한 후 아파트 빌딩의 </a:t>
            </a:r>
            <a:r>
              <a:rPr lang="ko-KR" altLang="en-US" sz="1200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잔존가치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는 초기투자비용의 </a:t>
            </a: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60%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될 것이라고 가정한다</a:t>
            </a: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MARR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10% 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사용하여 이 프로젝트의 </a:t>
            </a: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B/C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비율을 계산하고 경제적으로 더 바람직한 빌딩 대안을 결정하여라</a:t>
            </a: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kern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무투자</a:t>
            </a:r>
            <a:r>
              <a:rPr lang="ko-KR" altLang="en-US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대안은 고려하지 않는다</a:t>
            </a:r>
            <a:r>
              <a:rPr lang="en-US" altLang="ko-KR" sz="12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  <a:endParaRPr lang="ko-KR" altLang="en-US" sz="1200" kern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2161" name="_x312459928" descr="EMB00002c2c02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56" y="2780928"/>
            <a:ext cx="3292475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436096" y="2475973"/>
            <a:ext cx="981359" cy="304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indent="-2540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0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0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천원</a:t>
            </a:r>
            <a:r>
              <a:rPr lang="en-US" altLang="ko-KR" sz="10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000" kern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35696" y="4293096"/>
                <a:ext cx="513570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ko-KR" b="0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altLang="ko-KR" b="0" i="1" smtClean="0"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&gt;1 →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b="0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ko-KR" b="0" i="1" smtClean="0"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ko-KR" altLang="en-US" i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93096"/>
                <a:ext cx="5135701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/>
          <p:cNvSpPr/>
          <p:nvPr/>
        </p:nvSpPr>
        <p:spPr bwMode="auto">
          <a:xfrm>
            <a:off x="1835696" y="4229291"/>
            <a:ext cx="1093860" cy="64807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5887469" y="4229291"/>
            <a:ext cx="1093860" cy="64807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862" y="5004465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민간프로젝트</a:t>
            </a:r>
            <a:endParaRPr lang="en-US" altLang="ko-KR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수익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비용비율</a:t>
            </a:r>
            <a:endParaRPr lang="ko-KR" altLang="en-US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5635" y="5004465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공공프로젝트</a:t>
            </a:r>
            <a:endParaRPr lang="en-US" altLang="ko-KR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편익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비용비율</a:t>
            </a:r>
            <a:endParaRPr lang="ko-KR" altLang="en-US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38854" y="5765205"/>
            <a:ext cx="3179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B: Benefit, C: Cost, </a:t>
            </a:r>
            <a:r>
              <a:rPr lang="en-US" altLang="ko-KR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S: Savage</a:t>
            </a:r>
            <a:endParaRPr lang="ko-KR" altLang="en-US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id="{8D87869A-07B7-4649-8129-AC08705C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6764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8921" y="159023"/>
            <a:ext cx="473539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o-KR" altLang="en-US" sz="240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기말고사 준비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39552" y="1628800"/>
            <a:ext cx="7993260" cy="269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현금흐름표 작성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인플레이션율을 이용한 기준화폐가치의 명목화폐가치 변환으로부터 시작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(30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경제성 분석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가중평균자본비용 개념을 이용한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MARR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산정으로부터 시작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(30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예제 또는 연습문제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(20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경제 동영상 인물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사건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용어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개념 등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(20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점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kern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id="{8D87869A-07B7-4649-8129-AC08705C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</p:spPr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1645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0413" y="1290662"/>
            <a:ext cx="7772400" cy="4730626"/>
          </a:xfrm>
          <a:noFill/>
        </p:spPr>
        <p:txBody>
          <a:bodyPr/>
          <a:lstStyle/>
          <a:p>
            <a:pPr marL="381000" indent="-381000" algn="just" latinLnBrk="1" hangingPunct="1">
              <a:buFont typeface="Wingdings" pitchFamily="2" charset="2"/>
              <a:buAutoNum type="arabicPeriod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프로젝트의 모든 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수혜자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ko-KR" altLang="en-US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제안자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를 파악한다.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381000" indent="-381000" algn="just" latinLnBrk="1" hangingPunct="1">
              <a:buFont typeface="Wingdings" pitchFamily="2" charset="2"/>
              <a:buAutoNum type="arabicPeriod"/>
            </a:pP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수혜자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의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모든 편익과 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불편익을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파악한다.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381000" indent="-381000" algn="just" latinLnBrk="1" hangingPunct="1">
              <a:buFont typeface="Wingdings" pitchFamily="2" charset="2"/>
              <a:buAutoNum type="arabicPeriod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파악된 모든 편익과 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불편익을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화폐단위 혹은 하나의 단위로 정량화 하여 </a:t>
            </a:r>
            <a:r>
              <a:rPr lang="ko-KR" altLang="en-US" sz="20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순편익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0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불편익</a:t>
            </a:r>
            <a:r>
              <a:rPr lang="en-US" altLang="ko-KR" sz="20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을 구한다.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381000" indent="-381000" algn="just" latinLnBrk="1" hangingPunct="1">
              <a:buFont typeface="Wingdings" pitchFamily="2" charset="2"/>
              <a:buAutoNum type="arabicPeriod"/>
            </a:pPr>
            <a:r>
              <a:rPr lang="ko-KR" altLang="en-US" sz="20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제안자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의 모든 비용을 파악하여 </a:t>
            </a:r>
            <a:r>
              <a:rPr lang="ko-KR" altLang="en-US" sz="2000" dirty="0" err="1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순비용</a:t>
            </a:r>
            <a:r>
              <a:rPr lang="en-US" altLang="ko-KR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비용</a:t>
            </a:r>
            <a:r>
              <a:rPr lang="en-US" altLang="ko-KR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수입</a:t>
            </a:r>
            <a:r>
              <a:rPr lang="en-US" altLang="ko-KR" sz="2000" dirty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을 구한다.</a:t>
            </a:r>
          </a:p>
          <a:p>
            <a:pPr marL="381000" indent="-381000" algn="just" latinLnBrk="1" hangingPunct="1">
              <a:buFont typeface="Wingdings" pitchFamily="2" charset="2"/>
              <a:buAutoNum type="arabicPeriod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적당한 할인율을 고려하여 </a:t>
            </a:r>
            <a:r>
              <a:rPr lang="ko-KR" altLang="en-US" sz="20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순편익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과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err="1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순비용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의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현재가치를 구한다.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381000" indent="-381000" algn="just" latinLnBrk="1" hangingPunct="1">
              <a:buFont typeface="Wingdings" pitchFamily="2" charset="2"/>
              <a:buAutoNum type="arabicPeriod"/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비용비율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ko-KR" altLang="en-US" sz="20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순편익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의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현재가치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000" dirty="0" err="1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순비용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의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현재가치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를 구한다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81000" indent="-381000" algn="just" latinLnBrk="1" hangingPunct="1">
              <a:buFont typeface="Wingdings" pitchFamily="2" charset="2"/>
              <a:buAutoNum type="arabicPeriod"/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비용비율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&gt; 1”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이면 경제성이 있다고 판정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381000" indent="-381000" algn="just" latinLnBrk="1" hangingPunct="1">
              <a:buFont typeface="Wingdings" pitchFamily="2" charset="2"/>
              <a:buAutoNum type="arabicPeriod"/>
            </a:pP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82925" y="374749"/>
            <a:ext cx="296862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편익</a:t>
            </a:r>
            <a:r>
              <a:rPr lang="en-US" altLang="ko-KR" dirty="0"/>
              <a:t>/</a:t>
            </a:r>
            <a:r>
              <a:rPr lang="ko-KR" altLang="en-US" dirty="0"/>
              <a:t>비용 분석 절차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5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290</a:t>
            </a:r>
          </a:p>
        </p:txBody>
      </p:sp>
    </p:spTree>
    <p:extLst>
      <p:ext uri="{BB962C8B-B14F-4D97-AF65-F5344CB8AC3E}">
        <p14:creationId xmlns:p14="http://schemas.microsoft.com/office/powerpoint/2010/main" val="387435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27075" y="5085184"/>
            <a:ext cx="777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B/C </a:t>
            </a:r>
            <a:r>
              <a:rPr kumimoji="0"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비율이 </a:t>
            </a:r>
            <a:r>
              <a:rPr kumimoji="0"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을 초과하면, 프로젝트는 경제성을 갖는다!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43288" y="374749"/>
            <a:ext cx="22479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편익</a:t>
            </a:r>
            <a:r>
              <a:rPr lang="en-US" altLang="ko-KR" dirty="0"/>
              <a:t>/</a:t>
            </a:r>
            <a:r>
              <a:rPr lang="ko-KR" altLang="en-US" dirty="0"/>
              <a:t>비용 비율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755650" y="1484784"/>
            <a:ext cx="746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수혜자 </a:t>
            </a:r>
            <a:r>
              <a:rPr kumimoji="0" lang="ko-KR" altLang="en-US" sz="24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순편익</a:t>
            </a:r>
            <a:r>
              <a:rPr kumimoji="0" lang="ko-KR" altLang="en-US" sz="240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편익 - </a:t>
            </a:r>
            <a:r>
              <a:rPr kumimoji="0" lang="ko-KR" altLang="en-US" sz="2400" dirty="0" err="1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불편익</a:t>
            </a:r>
            <a:endParaRPr kumimoji="0" lang="ko-KR" altLang="en-US" sz="24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제안자 </a:t>
            </a:r>
            <a:r>
              <a:rPr kumimoji="0" lang="ko-KR" altLang="en-US" sz="240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순비용</a:t>
            </a:r>
            <a:r>
              <a:rPr kumimoji="0" lang="ko-KR" altLang="en-US" sz="2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= 투자비용 + 운영비용 - 매출액(수입)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 bwMode="auto">
          <a:xfrm>
            <a:off x="23001" y="6385859"/>
            <a:ext cx="61118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견출새내기체" pitchFamily="18" charset="-127"/>
                <a:ea typeface="휴먼견출새내기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292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2964" y="3999026"/>
            <a:ext cx="780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1600">
                <a:effectLst/>
                <a:latin typeface="HY헤드라인M" pitchFamily="18" charset="-127"/>
                <a:ea typeface="HY헤드라인M" pitchFamily="18" charset="-127"/>
              </a:rPr>
              <a:t>주의</a:t>
            </a:r>
            <a:r>
              <a:rPr kumimoji="0" lang="en-US" altLang="ko-KR" sz="160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6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수혜자</a:t>
            </a:r>
            <a:r>
              <a:rPr kumimoji="0" lang="ko-KR" altLang="en-US" sz="1600">
                <a:effectLst/>
                <a:latin typeface="HY헤드라인M" pitchFamily="18" charset="-127"/>
                <a:ea typeface="HY헤드라인M" pitchFamily="18" charset="-127"/>
              </a:rPr>
              <a:t>에 관련된 모든 항목은 </a:t>
            </a:r>
            <a:r>
              <a:rPr kumimoji="0" lang="ko-KR" altLang="en-US" sz="16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분자</a:t>
            </a:r>
            <a:r>
              <a:rPr kumimoji="0" lang="ko-KR" altLang="en-US" sz="1600">
                <a:effectLst/>
                <a:latin typeface="HY헤드라인M" pitchFamily="18" charset="-127"/>
                <a:ea typeface="HY헤드라인M" pitchFamily="18" charset="-127"/>
              </a:rPr>
              <a:t>에</a:t>
            </a:r>
            <a:r>
              <a:rPr kumimoji="0" lang="en-US" altLang="ko-KR" sz="160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제안자</a:t>
            </a:r>
            <a:r>
              <a:rPr kumimoji="0" lang="ko-KR" altLang="en-US" sz="1600">
                <a:effectLst/>
                <a:latin typeface="HY헤드라인M" pitchFamily="18" charset="-127"/>
                <a:ea typeface="HY헤드라인M" pitchFamily="18" charset="-127"/>
              </a:rPr>
              <a:t>에 관련된 모든 항목은 </a:t>
            </a:r>
            <a:r>
              <a:rPr kumimoji="0" lang="ko-KR" altLang="en-US" sz="16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분모</a:t>
            </a:r>
            <a:r>
              <a:rPr kumimoji="0" lang="ko-KR" altLang="en-US" sz="1600">
                <a:effectLst/>
                <a:latin typeface="HY헤드라인M" pitchFamily="18" charset="-127"/>
                <a:ea typeface="HY헤드라인M" pitchFamily="18" charset="-127"/>
              </a:rPr>
              <a:t>에</a:t>
            </a:r>
            <a:r>
              <a:rPr kumimoji="0" lang="en-US" altLang="ko-KR" sz="1600">
                <a:effectLst/>
                <a:latin typeface="HY헤드라인M" pitchFamily="18" charset="-127"/>
                <a:ea typeface="HY헤드라인M" pitchFamily="18" charset="-127"/>
              </a:rPr>
              <a:t>… </a:t>
            </a:r>
            <a:endParaRPr kumimoji="0" lang="ko-KR" altLang="en-US" sz="16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9672" y="2937232"/>
            <a:ext cx="2223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000">
                <a:effectLst/>
                <a:latin typeface="HY헤드라인M" pitchFamily="18" charset="-127"/>
                <a:ea typeface="HY헤드라인M" pitchFamily="18" charset="-127"/>
              </a:rPr>
              <a:t>편익</a:t>
            </a:r>
            <a:r>
              <a:rPr kumimoji="0" lang="en-US" altLang="ko-KR" sz="2000"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000">
                <a:effectLst/>
                <a:latin typeface="HY헤드라인M" pitchFamily="18" charset="-127"/>
                <a:ea typeface="HY헤드라인M" pitchFamily="18" charset="-127"/>
              </a:rPr>
              <a:t>비용 비율 </a:t>
            </a:r>
            <a:r>
              <a:rPr kumimoji="0" lang="en-US" altLang="ko-KR" sz="2000">
                <a:effectLst/>
                <a:latin typeface="HY헤드라인M" pitchFamily="18" charset="-127"/>
                <a:ea typeface="HY헤드라인M" pitchFamily="18" charset="-127"/>
              </a:rPr>
              <a:t>= </a:t>
            </a:r>
            <a:endParaRPr kumimoji="0" lang="ko-KR" altLang="en-US" sz="20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707904" y="2707074"/>
            <a:ext cx="317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00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수혜자 순편익의 현재가치</a:t>
            </a:r>
            <a:endParaRPr kumimoji="0" lang="ko-KR" altLang="en-US" sz="200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707904" y="3169037"/>
            <a:ext cx="3175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latinLnBrk="0" hangingPunct="0">
              <a:spcBef>
                <a:spcPct val="0"/>
              </a:spcBef>
              <a:buFontTx/>
              <a:buNone/>
            </a:pPr>
            <a:r>
              <a:rPr kumimoji="0" lang="ko-KR" altLang="en-US" sz="20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제안자 순비용의 현재가치</a:t>
            </a:r>
            <a:endParaRPr kumimoji="0" lang="ko-KR" altLang="en-US" sz="200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3769370" y="3156337"/>
            <a:ext cx="30318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5162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/>
          <a:stretch/>
        </p:blipFill>
        <p:spPr bwMode="auto">
          <a:xfrm>
            <a:off x="251520" y="1412776"/>
            <a:ext cx="874714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79542" y="374749"/>
            <a:ext cx="377539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도로부문 사업의 편익항목</a:t>
            </a:r>
          </a:p>
        </p:txBody>
      </p:sp>
    </p:spTree>
    <p:extLst>
      <p:ext uri="{BB962C8B-B14F-4D97-AF65-F5344CB8AC3E}">
        <p14:creationId xmlns:p14="http://schemas.microsoft.com/office/powerpoint/2010/main" val="14068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79542" y="374749"/>
            <a:ext cx="377539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철도부문 사업의 편익항목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9"/>
          <a:stretch/>
        </p:blipFill>
        <p:spPr bwMode="auto">
          <a:xfrm>
            <a:off x="683568" y="980728"/>
            <a:ext cx="7704856" cy="56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직선 연결선 3"/>
          <p:cNvCxnSpPr/>
          <p:nvPr/>
        </p:nvCxnSpPr>
        <p:spPr bwMode="auto">
          <a:xfrm>
            <a:off x="5629260" y="598738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7236296" y="630932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6986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33431" y="374749"/>
            <a:ext cx="346761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수자원 사업의 편익항목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/>
          <a:stretch/>
        </p:blipFill>
        <p:spPr bwMode="auto">
          <a:xfrm>
            <a:off x="233387" y="1052736"/>
            <a:ext cx="8587085" cy="51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6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2770"/>
            <a:ext cx="5253077" cy="661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7544" y="374749"/>
            <a:ext cx="387798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도로부문 사업의 비용 추정</a:t>
            </a:r>
          </a:p>
        </p:txBody>
      </p:sp>
    </p:spTree>
    <p:extLst>
      <p:ext uri="{BB962C8B-B14F-4D97-AF65-F5344CB8AC3E}">
        <p14:creationId xmlns:p14="http://schemas.microsoft.com/office/powerpoint/2010/main" val="128469171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견출새내기체" pitchFamily="18" charset="-127"/>
            <a:ea typeface="휴먼견출새내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701</Words>
  <Application>Microsoft Office PowerPoint</Application>
  <PresentationFormat>화면 슬라이드 쇼(4:3)</PresentationFormat>
  <Paragraphs>158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HY헤드라인M</vt:lpstr>
      <vt:lpstr>Gulim</vt:lpstr>
      <vt:lpstr>Gulim</vt:lpstr>
      <vt:lpstr>맑은 고딕</vt:lpstr>
      <vt:lpstr>휴먼견출새내기체</vt:lpstr>
      <vt:lpstr>Cambria Math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185</cp:revision>
  <cp:lastPrinted>2018-08-01T08:09:46Z</cp:lastPrinted>
  <dcterms:created xsi:type="dcterms:W3CDTF">2005-08-31T02:37:35Z</dcterms:created>
  <dcterms:modified xsi:type="dcterms:W3CDTF">2022-11-30T23:41:44Z</dcterms:modified>
</cp:coreProperties>
</file>