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785" r:id="rId2"/>
    <p:sldId id="792" r:id="rId3"/>
    <p:sldId id="795" r:id="rId4"/>
    <p:sldId id="791" r:id="rId5"/>
    <p:sldId id="840" r:id="rId6"/>
    <p:sldId id="841" r:id="rId7"/>
    <p:sldId id="808" r:id="rId8"/>
    <p:sldId id="812" r:id="rId9"/>
    <p:sldId id="813" r:id="rId10"/>
    <p:sldId id="816" r:id="rId11"/>
    <p:sldId id="817" r:id="rId12"/>
    <p:sldId id="821" r:id="rId13"/>
    <p:sldId id="843" r:id="rId14"/>
    <p:sldId id="811" r:id="rId15"/>
    <p:sldId id="824" r:id="rId16"/>
    <p:sldId id="825" r:id="rId17"/>
    <p:sldId id="829" r:id="rId18"/>
    <p:sldId id="826" r:id="rId19"/>
    <p:sldId id="830" r:id="rId20"/>
    <p:sldId id="831" r:id="rId21"/>
    <p:sldId id="837" r:id="rId22"/>
    <p:sldId id="838" r:id="rId23"/>
    <p:sldId id="839" r:id="rId24"/>
  </p:sldIdLst>
  <p:sldSz cx="9144000" cy="6858000" type="screen4x3"/>
  <p:notesSz cx="7099300" cy="102346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">
          <p15:clr>
            <a:srgbClr val="A4A3A4"/>
          </p15:clr>
        </p15:guide>
        <p15:guide id="2" orient="horz" pos="845">
          <p15:clr>
            <a:srgbClr val="A4A3A4"/>
          </p15:clr>
        </p15:guide>
        <p15:guide id="3" pos="385">
          <p15:clr>
            <a:srgbClr val="A4A3A4"/>
          </p15:clr>
        </p15:guide>
        <p15:guide id="4" pos="5375">
          <p15:clr>
            <a:srgbClr val="A4A3A4"/>
          </p15:clr>
        </p15:guide>
        <p15:guide id="5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9900"/>
    <a:srgbClr val="FFFFCC"/>
    <a:srgbClr val="A4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94" autoAdjust="0"/>
    <p:restoredTop sz="94660" autoAdjust="0"/>
  </p:normalViewPr>
  <p:slideViewPr>
    <p:cSldViewPr showGuides="1">
      <p:cViewPr varScale="1">
        <p:scale>
          <a:sx n="154" d="100"/>
          <a:sy n="154" d="100"/>
        </p:scale>
        <p:origin x="168" y="588"/>
      </p:cViewPr>
      <p:guideLst>
        <p:guide orient="horz" pos="73"/>
        <p:guide orient="horz" pos="845"/>
        <p:guide pos="385"/>
        <p:guide pos="5375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137" d="100"/>
          <a:sy n="137" d="100"/>
        </p:scale>
        <p:origin x="-84" y="-63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정근채" userId="bf3f9740-ba12-4a95-bdcd-7a89d0b0b3a3" providerId="ADAL" clId="{11E44092-0CF8-4A87-9BFF-A5AC73663870}"/>
    <pc:docChg chg="undo custSel addSld delSld modSld">
      <pc:chgData name="정근채" userId="bf3f9740-ba12-4a95-bdcd-7a89d0b0b3a3" providerId="ADAL" clId="{11E44092-0CF8-4A87-9BFF-A5AC73663870}" dt="2022-07-12T01:37:30.713" v="5987"/>
      <pc:docMkLst>
        <pc:docMk/>
      </pc:docMkLst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944038846" sldId="584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585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586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587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588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589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590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591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592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593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594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595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596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597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598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599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00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01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02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03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04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05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06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07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08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09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10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11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12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13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14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15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16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17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18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19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20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21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22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23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24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25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26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27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28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29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30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31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32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33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34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35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36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37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38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39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40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41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42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43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44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45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46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47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48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49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50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51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52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53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54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55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56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57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58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59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60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61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62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63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64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65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66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67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68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69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70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71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72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73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674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07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08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09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10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11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12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13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14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15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16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17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18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19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20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21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22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23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24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25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26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27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28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29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739086750" sldId="730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98608389" sldId="786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664619022" sldId="787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97338475" sldId="788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1171194463" sldId="789"/>
        </pc:sldMkLst>
      </pc:sldChg>
      <pc:sldChg chg="del">
        <pc:chgData name="정근채" userId="bf3f9740-ba12-4a95-bdcd-7a89d0b0b3a3" providerId="ADAL" clId="{11E44092-0CF8-4A87-9BFF-A5AC73663870}" dt="2022-07-04T05:53:05.486" v="24" actId="47"/>
        <pc:sldMkLst>
          <pc:docMk/>
          <pc:sldMk cId="2763216636" sldId="790"/>
        </pc:sldMkLst>
      </pc:sldChg>
      <pc:sldChg chg="addSp delSp modSp mod">
        <pc:chgData name="정근채" userId="bf3f9740-ba12-4a95-bdcd-7a89d0b0b3a3" providerId="ADAL" clId="{11E44092-0CF8-4A87-9BFF-A5AC73663870}" dt="2022-07-12T01:35:17.383" v="5917" actId="167"/>
        <pc:sldMkLst>
          <pc:docMk/>
          <pc:sldMk cId="3804855804" sldId="791"/>
        </pc:sldMkLst>
        <pc:spChg chg="add mod">
          <ac:chgData name="정근채" userId="bf3f9740-ba12-4a95-bdcd-7a89d0b0b3a3" providerId="ADAL" clId="{11E44092-0CF8-4A87-9BFF-A5AC73663870}" dt="2022-07-12T01:31:23.636" v="5870" actId="21"/>
          <ac:spMkLst>
            <pc:docMk/>
            <pc:sldMk cId="3804855804" sldId="791"/>
            <ac:spMk id="18" creationId="{3F1D424E-A30C-849B-30AE-C7BAA7DFF605}"/>
          </ac:spMkLst>
        </pc:spChg>
        <pc:picChg chg="del mod">
          <ac:chgData name="정근채" userId="bf3f9740-ba12-4a95-bdcd-7a89d0b0b3a3" providerId="ADAL" clId="{11E44092-0CF8-4A87-9BFF-A5AC73663870}" dt="2022-07-12T01:33:46.705" v="5884" actId="478"/>
          <ac:picMkLst>
            <pc:docMk/>
            <pc:sldMk cId="3804855804" sldId="791"/>
            <ac:picMk id="3" creationId="{1630034D-26F1-4247-B981-2E9C1F68F236}"/>
          </ac:picMkLst>
        </pc:picChg>
        <pc:picChg chg="add del mod">
          <ac:chgData name="정근채" userId="bf3f9740-ba12-4a95-bdcd-7a89d0b0b3a3" providerId="ADAL" clId="{11E44092-0CF8-4A87-9BFF-A5AC73663870}" dt="2022-07-04T06:43:01.483" v="853" actId="478"/>
          <ac:picMkLst>
            <pc:docMk/>
            <pc:sldMk cId="3804855804" sldId="791"/>
            <ac:picMk id="5" creationId="{921BACA3-9CE6-BF21-B69A-41025B0AE26A}"/>
          </ac:picMkLst>
        </pc:picChg>
        <pc:picChg chg="add del mod">
          <ac:chgData name="정근채" userId="bf3f9740-ba12-4a95-bdcd-7a89d0b0b3a3" providerId="ADAL" clId="{11E44092-0CF8-4A87-9BFF-A5AC73663870}" dt="2022-07-12T01:35:10.310" v="5914" actId="478"/>
          <ac:picMkLst>
            <pc:docMk/>
            <pc:sldMk cId="3804855804" sldId="791"/>
            <ac:picMk id="5" creationId="{FB3D3363-71D8-093E-D026-CB722D2F7A76}"/>
          </ac:picMkLst>
        </pc:picChg>
        <pc:picChg chg="add mod">
          <ac:chgData name="정근채" userId="bf3f9740-ba12-4a95-bdcd-7a89d0b0b3a3" providerId="ADAL" clId="{11E44092-0CF8-4A87-9BFF-A5AC73663870}" dt="2022-07-12T01:34:33.529" v="5889" actId="1076"/>
          <ac:picMkLst>
            <pc:docMk/>
            <pc:sldMk cId="3804855804" sldId="791"/>
            <ac:picMk id="7" creationId="{3A1D7316-123A-50FB-FA78-4A851D331483}"/>
          </ac:picMkLst>
        </pc:picChg>
        <pc:picChg chg="add del">
          <ac:chgData name="정근채" userId="bf3f9740-ba12-4a95-bdcd-7a89d0b0b3a3" providerId="ADAL" clId="{11E44092-0CF8-4A87-9BFF-A5AC73663870}" dt="2022-07-04T06:41:47.550" v="851" actId="478"/>
          <ac:picMkLst>
            <pc:docMk/>
            <pc:sldMk cId="3804855804" sldId="791"/>
            <ac:picMk id="7" creationId="{402BE066-73A5-57B9-5D03-387C59C125F7}"/>
          </ac:picMkLst>
        </pc:picChg>
        <pc:picChg chg="add del">
          <ac:chgData name="정근채" userId="bf3f9740-ba12-4a95-bdcd-7a89d0b0b3a3" providerId="ADAL" clId="{11E44092-0CF8-4A87-9BFF-A5AC73663870}" dt="2022-07-04T06:43:54.648" v="856" actId="478"/>
          <ac:picMkLst>
            <pc:docMk/>
            <pc:sldMk cId="3804855804" sldId="791"/>
            <ac:picMk id="9" creationId="{942FAD50-9E76-9107-0951-09E47458DEE2}"/>
          </ac:picMkLst>
        </pc:picChg>
        <pc:picChg chg="add mod ord">
          <ac:chgData name="정근채" userId="bf3f9740-ba12-4a95-bdcd-7a89d0b0b3a3" providerId="ADAL" clId="{11E44092-0CF8-4A87-9BFF-A5AC73663870}" dt="2022-07-12T01:35:17.383" v="5917" actId="167"/>
          <ac:picMkLst>
            <pc:docMk/>
            <pc:sldMk cId="3804855804" sldId="791"/>
            <ac:picMk id="9" creationId="{B07DF6A8-7812-FF12-7F11-2FD2227FA479}"/>
          </ac:picMkLst>
        </pc:picChg>
        <pc:picChg chg="add del mod">
          <ac:chgData name="정근채" userId="bf3f9740-ba12-4a95-bdcd-7a89d0b0b3a3" providerId="ADAL" clId="{11E44092-0CF8-4A87-9BFF-A5AC73663870}" dt="2022-07-04T06:43:56.538" v="857" actId="478"/>
          <ac:picMkLst>
            <pc:docMk/>
            <pc:sldMk cId="3804855804" sldId="791"/>
            <ac:picMk id="11" creationId="{3FD03802-8C0C-A145-EE47-FBB6898C39E6}"/>
          </ac:picMkLst>
        </pc:picChg>
        <pc:picChg chg="add del">
          <ac:chgData name="정근채" userId="bf3f9740-ba12-4a95-bdcd-7a89d0b0b3a3" providerId="ADAL" clId="{11E44092-0CF8-4A87-9BFF-A5AC73663870}" dt="2022-07-04T06:44:10.306" v="859" actId="478"/>
          <ac:picMkLst>
            <pc:docMk/>
            <pc:sldMk cId="3804855804" sldId="791"/>
            <ac:picMk id="13" creationId="{D847B95C-42D0-C7BB-DFE8-4E78599C3E0D}"/>
          </ac:picMkLst>
        </pc:picChg>
        <pc:picChg chg="add del">
          <ac:chgData name="정근채" userId="bf3f9740-ba12-4a95-bdcd-7a89d0b0b3a3" providerId="ADAL" clId="{11E44092-0CF8-4A87-9BFF-A5AC73663870}" dt="2022-07-12T01:33:48.571" v="5885" actId="478"/>
          <ac:picMkLst>
            <pc:docMk/>
            <pc:sldMk cId="3804855804" sldId="791"/>
            <ac:picMk id="15" creationId="{7FE9ABCE-A34D-6EAC-8BA6-2C8E376622DD}"/>
          </ac:picMkLst>
        </pc:picChg>
        <pc:picChg chg="add del mod">
          <ac:chgData name="정근채" userId="bf3f9740-ba12-4a95-bdcd-7a89d0b0b3a3" providerId="ADAL" clId="{11E44092-0CF8-4A87-9BFF-A5AC73663870}" dt="2022-07-12T01:33:48.571" v="5885" actId="478"/>
          <ac:picMkLst>
            <pc:docMk/>
            <pc:sldMk cId="3804855804" sldId="791"/>
            <ac:picMk id="17" creationId="{0FA935CC-61E5-34E4-F6AD-C05A4015CA7C}"/>
          </ac:picMkLst>
        </pc:picChg>
      </pc:sldChg>
      <pc:sldChg chg="addSp delSp modSp mod">
        <pc:chgData name="정근채" userId="bf3f9740-ba12-4a95-bdcd-7a89d0b0b3a3" providerId="ADAL" clId="{11E44092-0CF8-4A87-9BFF-A5AC73663870}" dt="2022-07-12T01:14:56.653" v="5797"/>
        <pc:sldMkLst>
          <pc:docMk/>
          <pc:sldMk cId="1730470839" sldId="792"/>
        </pc:sldMkLst>
        <pc:spChg chg="add mod">
          <ac:chgData name="정근채" userId="bf3f9740-ba12-4a95-bdcd-7a89d0b0b3a3" providerId="ADAL" clId="{11E44092-0CF8-4A87-9BFF-A5AC73663870}" dt="2022-07-12T01:14:56.653" v="5797"/>
          <ac:spMkLst>
            <pc:docMk/>
            <pc:sldMk cId="1730470839" sldId="792"/>
            <ac:spMk id="3" creationId="{3D9EFE82-6554-DA0F-ADF8-8C920324A4F0}"/>
          </ac:spMkLst>
        </pc:spChg>
        <pc:spChg chg="add del">
          <ac:chgData name="정근채" userId="bf3f9740-ba12-4a95-bdcd-7a89d0b0b3a3" providerId="ADAL" clId="{11E44092-0CF8-4A87-9BFF-A5AC73663870}" dt="2022-07-04T06:29:01.893" v="285" actId="22"/>
          <ac:spMkLst>
            <pc:docMk/>
            <pc:sldMk cId="1730470839" sldId="792"/>
            <ac:spMk id="10" creationId="{48940956-673E-1649-56CF-6ED02F115582}"/>
          </ac:spMkLst>
        </pc:spChg>
        <pc:spChg chg="add mod">
          <ac:chgData name="정근채" userId="bf3f9740-ba12-4a95-bdcd-7a89d0b0b3a3" providerId="ADAL" clId="{11E44092-0CF8-4A87-9BFF-A5AC73663870}" dt="2022-07-04T06:30:24.323" v="354" actId="1076"/>
          <ac:spMkLst>
            <pc:docMk/>
            <pc:sldMk cId="1730470839" sldId="792"/>
            <ac:spMk id="12" creationId="{B54E58F9-6AB7-96EE-ECCF-5451A47E0938}"/>
          </ac:spMkLst>
        </pc:spChg>
        <pc:picChg chg="mod">
          <ac:chgData name="정근채" userId="bf3f9740-ba12-4a95-bdcd-7a89d0b0b3a3" providerId="ADAL" clId="{11E44092-0CF8-4A87-9BFF-A5AC73663870}" dt="2022-07-04T06:30:21.847" v="353" actId="1076"/>
          <ac:picMkLst>
            <pc:docMk/>
            <pc:sldMk cId="1730470839" sldId="792"/>
            <ac:picMk id="4" creationId="{2984C21C-83EE-4700-87BF-A46E8C93FC32}"/>
          </ac:picMkLst>
        </pc:picChg>
        <pc:picChg chg="add mod">
          <ac:chgData name="정근채" userId="bf3f9740-ba12-4a95-bdcd-7a89d0b0b3a3" providerId="ADAL" clId="{11E44092-0CF8-4A87-9BFF-A5AC73663870}" dt="2022-07-04T06:27:33.549" v="271" actId="1076"/>
          <ac:picMkLst>
            <pc:docMk/>
            <pc:sldMk cId="1730470839" sldId="792"/>
            <ac:picMk id="6" creationId="{224E6E7A-D71D-94C8-1223-A2CD3771C158}"/>
          </ac:picMkLst>
        </pc:picChg>
        <pc:picChg chg="add del mod">
          <ac:chgData name="정근채" userId="bf3f9740-ba12-4a95-bdcd-7a89d0b0b3a3" providerId="ADAL" clId="{11E44092-0CF8-4A87-9BFF-A5AC73663870}" dt="2022-07-04T06:30:13.374" v="348" actId="478"/>
          <ac:picMkLst>
            <pc:docMk/>
            <pc:sldMk cId="1730470839" sldId="792"/>
            <ac:picMk id="8" creationId="{75EBC7C3-5F2D-51A2-268E-51E74C2F12E1}"/>
          </ac:picMkLst>
        </pc:picChg>
        <pc:picChg chg="add mod">
          <ac:chgData name="정근채" userId="bf3f9740-ba12-4a95-bdcd-7a89d0b0b3a3" providerId="ADAL" clId="{11E44092-0CF8-4A87-9BFF-A5AC73663870}" dt="2022-07-04T06:30:19.006" v="351" actId="1076"/>
          <ac:picMkLst>
            <pc:docMk/>
            <pc:sldMk cId="1730470839" sldId="792"/>
            <ac:picMk id="14" creationId="{2BAF80A5-C14C-60A3-13F9-8023C497FD98}"/>
          </ac:picMkLst>
        </pc:picChg>
      </pc:sldChg>
      <pc:sldChg chg="addSp modSp mod">
        <pc:chgData name="정근채" userId="bf3f9740-ba12-4a95-bdcd-7a89d0b0b3a3" providerId="ADAL" clId="{11E44092-0CF8-4A87-9BFF-A5AC73663870}" dt="2022-07-12T01:34:51.270" v="5913" actId="20577"/>
        <pc:sldMkLst>
          <pc:docMk/>
          <pc:sldMk cId="2088527678" sldId="795"/>
        </pc:sldMkLst>
        <pc:spChg chg="add mod">
          <ac:chgData name="정근채" userId="bf3f9740-ba12-4a95-bdcd-7a89d0b0b3a3" providerId="ADAL" clId="{11E44092-0CF8-4A87-9BFF-A5AC73663870}" dt="2022-07-12T01:34:51.270" v="5913" actId="20577"/>
          <ac:spMkLst>
            <pc:docMk/>
            <pc:sldMk cId="2088527678" sldId="795"/>
            <ac:spMk id="5" creationId="{B447F54E-EA0C-D2D0-9E66-3B656E3CD307}"/>
          </ac:spMkLst>
        </pc:spChg>
        <pc:spChg chg="add mod">
          <ac:chgData name="정근채" userId="bf3f9740-ba12-4a95-bdcd-7a89d0b0b3a3" providerId="ADAL" clId="{11E44092-0CF8-4A87-9BFF-A5AC73663870}" dt="2022-07-04T06:39:23.286" v="830" actId="1076"/>
          <ac:spMkLst>
            <pc:docMk/>
            <pc:sldMk cId="2088527678" sldId="795"/>
            <ac:spMk id="6" creationId="{E707DA81-A3CB-3570-823B-824E8881F779}"/>
          </ac:spMkLst>
        </pc:spChg>
        <pc:spChg chg="add mod">
          <ac:chgData name="정근채" userId="bf3f9740-ba12-4a95-bdcd-7a89d0b0b3a3" providerId="ADAL" clId="{11E44092-0CF8-4A87-9BFF-A5AC73663870}" dt="2022-07-04T06:39:37.776" v="841" actId="14100"/>
          <ac:spMkLst>
            <pc:docMk/>
            <pc:sldMk cId="2088527678" sldId="795"/>
            <ac:spMk id="7" creationId="{0E72A034-1C75-5207-37A8-F3A500B00622}"/>
          </ac:spMkLst>
        </pc:spChg>
        <pc:picChg chg="mod">
          <ac:chgData name="정근채" userId="bf3f9740-ba12-4a95-bdcd-7a89d0b0b3a3" providerId="ADAL" clId="{11E44092-0CF8-4A87-9BFF-A5AC73663870}" dt="2022-07-04T05:51:32.406" v="1" actId="1076"/>
          <ac:picMkLst>
            <pc:docMk/>
            <pc:sldMk cId="2088527678" sldId="795"/>
            <ac:picMk id="4" creationId="{1C4ACF65-19C8-4DDD-B7AC-544099E8A1BA}"/>
          </ac:picMkLst>
        </pc:picChg>
        <pc:picChg chg="add mod">
          <ac:chgData name="정근채" userId="bf3f9740-ba12-4a95-bdcd-7a89d0b0b3a3" providerId="ADAL" clId="{11E44092-0CF8-4A87-9BFF-A5AC73663870}" dt="2022-07-12T01:32:21.671" v="5883" actId="1076"/>
          <ac:picMkLst>
            <pc:docMk/>
            <pc:sldMk cId="2088527678" sldId="795"/>
            <ac:picMk id="8" creationId="{22EC613A-1C9A-E7EB-B267-39401F44EF5C}"/>
          </ac:picMkLst>
        </pc:picChg>
        <pc:picChg chg="add mod">
          <ac:chgData name="정근채" userId="bf3f9740-ba12-4a95-bdcd-7a89d0b0b3a3" providerId="ADAL" clId="{11E44092-0CF8-4A87-9BFF-A5AC73663870}" dt="2022-07-12T01:32:21.671" v="5883" actId="1076"/>
          <ac:picMkLst>
            <pc:docMk/>
            <pc:sldMk cId="2088527678" sldId="795"/>
            <ac:picMk id="9" creationId="{FA51EC23-FD5F-B0B2-04A5-BC4E6F7BBADC}"/>
          </ac:picMkLst>
        </pc:picChg>
        <pc:picChg chg="add mod">
          <ac:chgData name="정근채" userId="bf3f9740-ba12-4a95-bdcd-7a89d0b0b3a3" providerId="ADAL" clId="{11E44092-0CF8-4A87-9BFF-A5AC73663870}" dt="2022-07-12T01:32:21.671" v="5883" actId="1076"/>
          <ac:picMkLst>
            <pc:docMk/>
            <pc:sldMk cId="2088527678" sldId="795"/>
            <ac:picMk id="10" creationId="{790556BD-35EF-A530-C7E0-8648F35A1DA9}"/>
          </ac:picMkLst>
        </pc:picChg>
      </pc:sldChg>
      <pc:sldChg chg="modSp del mod">
        <pc:chgData name="정근채" userId="bf3f9740-ba12-4a95-bdcd-7a89d0b0b3a3" providerId="ADAL" clId="{11E44092-0CF8-4A87-9BFF-A5AC73663870}" dt="2022-07-04T06:45:48.575" v="961" actId="47"/>
        <pc:sldMkLst>
          <pc:docMk/>
          <pc:sldMk cId="3392171743" sldId="796"/>
        </pc:sldMkLst>
        <pc:picChg chg="mod">
          <ac:chgData name="정근채" userId="bf3f9740-ba12-4a95-bdcd-7a89d0b0b3a3" providerId="ADAL" clId="{11E44092-0CF8-4A87-9BFF-A5AC73663870}" dt="2022-07-04T05:51:39.941" v="3" actId="1076"/>
          <ac:picMkLst>
            <pc:docMk/>
            <pc:sldMk cId="3392171743" sldId="796"/>
            <ac:picMk id="3" creationId="{6C432AE4-E8BE-47CA-907A-5B9B1E595EDF}"/>
          </ac:picMkLst>
        </pc:picChg>
      </pc:sldChg>
      <pc:sldChg chg="addSp modSp mod">
        <pc:chgData name="정근채" userId="bf3f9740-ba12-4a95-bdcd-7a89d0b0b3a3" providerId="ADAL" clId="{11E44092-0CF8-4A87-9BFF-A5AC73663870}" dt="2022-07-04T07:06:09.641" v="2174" actId="20577"/>
        <pc:sldMkLst>
          <pc:docMk/>
          <pc:sldMk cId="4015883913" sldId="808"/>
        </pc:sldMkLst>
        <pc:spChg chg="add mod">
          <ac:chgData name="정근채" userId="bf3f9740-ba12-4a95-bdcd-7a89d0b0b3a3" providerId="ADAL" clId="{11E44092-0CF8-4A87-9BFF-A5AC73663870}" dt="2022-07-04T07:06:09.641" v="2174" actId="20577"/>
          <ac:spMkLst>
            <pc:docMk/>
            <pc:sldMk cId="4015883913" sldId="808"/>
            <ac:spMk id="4" creationId="{9838D86A-8B9C-3450-79E0-A3B9C0B3F137}"/>
          </ac:spMkLst>
        </pc:spChg>
        <pc:picChg chg="mod">
          <ac:chgData name="정근채" userId="bf3f9740-ba12-4a95-bdcd-7a89d0b0b3a3" providerId="ADAL" clId="{11E44092-0CF8-4A87-9BFF-A5AC73663870}" dt="2022-07-04T05:51:43.265" v="4" actId="1076"/>
          <ac:picMkLst>
            <pc:docMk/>
            <pc:sldMk cId="4015883913" sldId="808"/>
            <ac:picMk id="3" creationId="{BDBE98B9-54E2-41D4-BDF4-63958C8E2E56}"/>
          </ac:picMkLst>
        </pc:picChg>
        <pc:picChg chg="add mod">
          <ac:chgData name="정근채" userId="bf3f9740-ba12-4a95-bdcd-7a89d0b0b3a3" providerId="ADAL" clId="{11E44092-0CF8-4A87-9BFF-A5AC73663870}" dt="2022-07-04T07:03:20.702" v="2052" actId="1076"/>
          <ac:picMkLst>
            <pc:docMk/>
            <pc:sldMk cId="4015883913" sldId="808"/>
            <ac:picMk id="6" creationId="{D7170F6E-93BD-703B-5BE1-BD70366EBAAB}"/>
          </ac:picMkLst>
        </pc:picChg>
      </pc:sldChg>
      <pc:sldChg chg="addSp delSp modSp mod">
        <pc:chgData name="정근채" userId="bf3f9740-ba12-4a95-bdcd-7a89d0b0b3a3" providerId="ADAL" clId="{11E44092-0CF8-4A87-9BFF-A5AC73663870}" dt="2022-07-04T07:45:32.574" v="4154" actId="478"/>
        <pc:sldMkLst>
          <pc:docMk/>
          <pc:sldMk cId="349314291" sldId="811"/>
        </pc:sldMkLst>
        <pc:spChg chg="add mod">
          <ac:chgData name="정근채" userId="bf3f9740-ba12-4a95-bdcd-7a89d0b0b3a3" providerId="ADAL" clId="{11E44092-0CF8-4A87-9BFF-A5AC73663870}" dt="2022-07-04T07:44:28.818" v="4150" actId="20577"/>
          <ac:spMkLst>
            <pc:docMk/>
            <pc:sldMk cId="349314291" sldId="811"/>
            <ac:spMk id="4" creationId="{1E793194-8DF8-4454-26CB-2AE27EA4F01C}"/>
          </ac:spMkLst>
        </pc:spChg>
        <pc:picChg chg="del mod">
          <ac:chgData name="정근채" userId="bf3f9740-ba12-4a95-bdcd-7a89d0b0b3a3" providerId="ADAL" clId="{11E44092-0CF8-4A87-9BFF-A5AC73663870}" dt="2022-07-04T07:45:24.685" v="4151" actId="478"/>
          <ac:picMkLst>
            <pc:docMk/>
            <pc:sldMk cId="349314291" sldId="811"/>
            <ac:picMk id="3" creationId="{1DDFF4C8-375B-4187-865D-59771F669BC8}"/>
          </ac:picMkLst>
        </pc:picChg>
        <pc:picChg chg="add del mod">
          <ac:chgData name="정근채" userId="bf3f9740-ba12-4a95-bdcd-7a89d0b0b3a3" providerId="ADAL" clId="{11E44092-0CF8-4A87-9BFF-A5AC73663870}" dt="2022-07-04T07:45:32.574" v="4154" actId="478"/>
          <ac:picMkLst>
            <pc:docMk/>
            <pc:sldMk cId="349314291" sldId="811"/>
            <ac:picMk id="6" creationId="{CC50F0B6-1A59-06C5-BD9D-4373B824E773}"/>
          </ac:picMkLst>
        </pc:picChg>
        <pc:picChg chg="add del mod">
          <ac:chgData name="정근채" userId="bf3f9740-ba12-4a95-bdcd-7a89d0b0b3a3" providerId="ADAL" clId="{11E44092-0CF8-4A87-9BFF-A5AC73663870}" dt="2022-07-04T07:45:32.574" v="4154" actId="478"/>
          <ac:picMkLst>
            <pc:docMk/>
            <pc:sldMk cId="349314291" sldId="811"/>
            <ac:picMk id="8" creationId="{AD58FD16-1FEF-99EE-E4CD-5C88836AE15D}"/>
          </ac:picMkLst>
        </pc:picChg>
        <pc:picChg chg="add mod">
          <ac:chgData name="정근채" userId="bf3f9740-ba12-4a95-bdcd-7a89d0b0b3a3" providerId="ADAL" clId="{11E44092-0CF8-4A87-9BFF-A5AC73663870}" dt="2022-07-04T07:45:27.083" v="4153" actId="1076"/>
          <ac:picMkLst>
            <pc:docMk/>
            <pc:sldMk cId="349314291" sldId="811"/>
            <ac:picMk id="10" creationId="{42B232B3-1304-B361-73DD-8D1F29105282}"/>
          </ac:picMkLst>
        </pc:picChg>
      </pc:sldChg>
      <pc:sldChg chg="addSp modSp mod">
        <pc:chgData name="정근채" userId="bf3f9740-ba12-4a95-bdcd-7a89d0b0b3a3" providerId="ADAL" clId="{11E44092-0CF8-4A87-9BFF-A5AC73663870}" dt="2022-07-04T07:09:13.266" v="2396"/>
        <pc:sldMkLst>
          <pc:docMk/>
          <pc:sldMk cId="2276205791" sldId="812"/>
        </pc:sldMkLst>
        <pc:spChg chg="add mod">
          <ac:chgData name="정근채" userId="bf3f9740-ba12-4a95-bdcd-7a89d0b0b3a3" providerId="ADAL" clId="{11E44092-0CF8-4A87-9BFF-A5AC73663870}" dt="2022-07-04T07:09:13.266" v="2396"/>
          <ac:spMkLst>
            <pc:docMk/>
            <pc:sldMk cId="2276205791" sldId="812"/>
            <ac:spMk id="4" creationId="{8D5D01DA-CACE-6CA5-68FE-0B3217C6C2FF}"/>
          </ac:spMkLst>
        </pc:spChg>
        <pc:picChg chg="mod">
          <ac:chgData name="정근채" userId="bf3f9740-ba12-4a95-bdcd-7a89d0b0b3a3" providerId="ADAL" clId="{11E44092-0CF8-4A87-9BFF-A5AC73663870}" dt="2022-07-04T05:51:49.986" v="5" actId="1076"/>
          <ac:picMkLst>
            <pc:docMk/>
            <pc:sldMk cId="2276205791" sldId="812"/>
            <ac:picMk id="3" creationId="{E0F805D3-8BEC-417F-8D17-6B041394D9E7}"/>
          </ac:picMkLst>
        </pc:picChg>
      </pc:sldChg>
      <pc:sldChg chg="addSp modSp mod">
        <pc:chgData name="정근채" userId="bf3f9740-ba12-4a95-bdcd-7a89d0b0b3a3" providerId="ADAL" clId="{11E44092-0CF8-4A87-9BFF-A5AC73663870}" dt="2022-07-04T07:15:01.723" v="2788" actId="20577"/>
        <pc:sldMkLst>
          <pc:docMk/>
          <pc:sldMk cId="4125610574" sldId="813"/>
        </pc:sldMkLst>
        <pc:spChg chg="add mod">
          <ac:chgData name="정근채" userId="bf3f9740-ba12-4a95-bdcd-7a89d0b0b3a3" providerId="ADAL" clId="{11E44092-0CF8-4A87-9BFF-A5AC73663870}" dt="2022-07-04T07:15:01.723" v="2788" actId="20577"/>
          <ac:spMkLst>
            <pc:docMk/>
            <pc:sldMk cId="4125610574" sldId="813"/>
            <ac:spMk id="4" creationId="{A20E9F6D-59AB-6C32-915F-FD14BA95BB49}"/>
          </ac:spMkLst>
        </pc:spChg>
        <pc:picChg chg="mod">
          <ac:chgData name="정근채" userId="bf3f9740-ba12-4a95-bdcd-7a89d0b0b3a3" providerId="ADAL" clId="{11E44092-0CF8-4A87-9BFF-A5AC73663870}" dt="2022-07-04T05:51:53.374" v="6" actId="1076"/>
          <ac:picMkLst>
            <pc:docMk/>
            <pc:sldMk cId="4125610574" sldId="813"/>
            <ac:picMk id="3" creationId="{EB42BE8F-3F16-4124-8E1E-D65F5C722314}"/>
          </ac:picMkLst>
        </pc:picChg>
      </pc:sldChg>
      <pc:sldChg chg="addSp modSp mod">
        <pc:chgData name="정근채" userId="bf3f9740-ba12-4a95-bdcd-7a89d0b0b3a3" providerId="ADAL" clId="{11E44092-0CF8-4A87-9BFF-A5AC73663870}" dt="2022-07-12T01:18:29.666" v="5805" actId="1076"/>
        <pc:sldMkLst>
          <pc:docMk/>
          <pc:sldMk cId="4105085078" sldId="816"/>
        </pc:sldMkLst>
        <pc:spChg chg="add mod">
          <ac:chgData name="정근채" userId="bf3f9740-ba12-4a95-bdcd-7a89d0b0b3a3" providerId="ADAL" clId="{11E44092-0CF8-4A87-9BFF-A5AC73663870}" dt="2022-07-04T07:21:22.717" v="3129"/>
          <ac:spMkLst>
            <pc:docMk/>
            <pc:sldMk cId="4105085078" sldId="816"/>
            <ac:spMk id="4" creationId="{92296C10-514B-35C3-D1CE-3DCC303F961E}"/>
          </ac:spMkLst>
        </pc:spChg>
        <pc:picChg chg="mod">
          <ac:chgData name="정근채" userId="bf3f9740-ba12-4a95-bdcd-7a89d0b0b3a3" providerId="ADAL" clId="{11E44092-0CF8-4A87-9BFF-A5AC73663870}" dt="2022-07-04T05:51:59.622" v="7" actId="1076"/>
          <ac:picMkLst>
            <pc:docMk/>
            <pc:sldMk cId="4105085078" sldId="816"/>
            <ac:picMk id="3" creationId="{D5CC0B60-48A8-4894-8FBD-6E90977C276F}"/>
          </ac:picMkLst>
        </pc:picChg>
        <pc:picChg chg="add mod">
          <ac:chgData name="정근채" userId="bf3f9740-ba12-4a95-bdcd-7a89d0b0b3a3" providerId="ADAL" clId="{11E44092-0CF8-4A87-9BFF-A5AC73663870}" dt="2022-07-12T01:18:29.666" v="5805" actId="1076"/>
          <ac:picMkLst>
            <pc:docMk/>
            <pc:sldMk cId="4105085078" sldId="816"/>
            <ac:picMk id="6" creationId="{3AAB041C-E9F0-5B40-9F5A-1C3EC0264920}"/>
          </ac:picMkLst>
        </pc:picChg>
      </pc:sldChg>
      <pc:sldChg chg="addSp modSp mod">
        <pc:chgData name="정근채" userId="bf3f9740-ba12-4a95-bdcd-7a89d0b0b3a3" providerId="ADAL" clId="{11E44092-0CF8-4A87-9BFF-A5AC73663870}" dt="2022-07-04T07:25:32.029" v="3380" actId="1076"/>
        <pc:sldMkLst>
          <pc:docMk/>
          <pc:sldMk cId="4248519620" sldId="817"/>
        </pc:sldMkLst>
        <pc:spChg chg="add mod">
          <ac:chgData name="정근채" userId="bf3f9740-ba12-4a95-bdcd-7a89d0b0b3a3" providerId="ADAL" clId="{11E44092-0CF8-4A87-9BFF-A5AC73663870}" dt="2022-07-04T07:23:25.832" v="3332"/>
          <ac:spMkLst>
            <pc:docMk/>
            <pc:sldMk cId="4248519620" sldId="817"/>
            <ac:spMk id="4" creationId="{EECE627D-E7D7-4784-980A-F964B3DF44E3}"/>
          </ac:spMkLst>
        </pc:spChg>
        <pc:picChg chg="mod">
          <ac:chgData name="정근채" userId="bf3f9740-ba12-4a95-bdcd-7a89d0b0b3a3" providerId="ADAL" clId="{11E44092-0CF8-4A87-9BFF-A5AC73663870}" dt="2022-07-04T05:52:02.810" v="8" actId="1076"/>
          <ac:picMkLst>
            <pc:docMk/>
            <pc:sldMk cId="4248519620" sldId="817"/>
            <ac:picMk id="3" creationId="{6880CB15-313A-4A72-87E1-B83B406E8D37}"/>
          </ac:picMkLst>
        </pc:picChg>
        <pc:picChg chg="add mod">
          <ac:chgData name="정근채" userId="bf3f9740-ba12-4a95-bdcd-7a89d0b0b3a3" providerId="ADAL" clId="{11E44092-0CF8-4A87-9BFF-A5AC73663870}" dt="2022-07-04T07:25:32.029" v="3380" actId="1076"/>
          <ac:picMkLst>
            <pc:docMk/>
            <pc:sldMk cId="4248519620" sldId="817"/>
            <ac:picMk id="5" creationId="{6EDB7F20-5421-504C-E74F-31FB012BE46D}"/>
          </ac:picMkLst>
        </pc:picChg>
      </pc:sldChg>
      <pc:sldChg chg="addSp delSp modSp mod">
        <pc:chgData name="정근채" userId="bf3f9740-ba12-4a95-bdcd-7a89d0b0b3a3" providerId="ADAL" clId="{11E44092-0CF8-4A87-9BFF-A5AC73663870}" dt="2022-07-12T01:36:02.123" v="5928" actId="20577"/>
        <pc:sldMkLst>
          <pc:docMk/>
          <pc:sldMk cId="2852934540" sldId="821"/>
        </pc:sldMkLst>
        <pc:spChg chg="add mod">
          <ac:chgData name="정근채" userId="bf3f9740-ba12-4a95-bdcd-7a89d0b0b3a3" providerId="ADAL" clId="{11E44092-0CF8-4A87-9BFF-A5AC73663870}" dt="2022-07-12T01:36:02.123" v="5928" actId="20577"/>
          <ac:spMkLst>
            <pc:docMk/>
            <pc:sldMk cId="2852934540" sldId="821"/>
            <ac:spMk id="5" creationId="{98F0A0DC-03E7-8ED8-F697-4BA1963338D8}"/>
          </ac:spMkLst>
        </pc:spChg>
        <pc:picChg chg="add del mod">
          <ac:chgData name="정근채" userId="bf3f9740-ba12-4a95-bdcd-7a89d0b0b3a3" providerId="ADAL" clId="{11E44092-0CF8-4A87-9BFF-A5AC73663870}" dt="2022-07-04T05:52:13.375" v="13" actId="1076"/>
          <ac:picMkLst>
            <pc:docMk/>
            <pc:sldMk cId="2852934540" sldId="821"/>
            <ac:picMk id="4" creationId="{035B04F5-09F1-46A4-83C4-367B6A865880}"/>
          </ac:picMkLst>
        </pc:picChg>
        <pc:picChg chg="add del">
          <ac:chgData name="정근채" userId="bf3f9740-ba12-4a95-bdcd-7a89d0b0b3a3" providerId="ADAL" clId="{11E44092-0CF8-4A87-9BFF-A5AC73663870}" dt="2022-07-04T07:25:27.132" v="3378" actId="21"/>
          <ac:picMkLst>
            <pc:docMk/>
            <pc:sldMk cId="2852934540" sldId="821"/>
            <ac:picMk id="6" creationId="{ED92126D-CA08-639B-C5D3-B48BC4A30C82}"/>
          </ac:picMkLst>
        </pc:picChg>
        <pc:picChg chg="add mod">
          <ac:chgData name="정근채" userId="bf3f9740-ba12-4a95-bdcd-7a89d0b0b3a3" providerId="ADAL" clId="{11E44092-0CF8-4A87-9BFF-A5AC73663870}" dt="2022-07-04T07:33:16.341" v="3466" actId="1076"/>
          <ac:picMkLst>
            <pc:docMk/>
            <pc:sldMk cId="2852934540" sldId="821"/>
            <ac:picMk id="8" creationId="{0056FACC-8E54-4D82-15A7-6FB4A1F15F30}"/>
          </ac:picMkLst>
        </pc:picChg>
        <pc:picChg chg="add mod">
          <ac:chgData name="정근채" userId="bf3f9740-ba12-4a95-bdcd-7a89d0b0b3a3" providerId="ADAL" clId="{11E44092-0CF8-4A87-9BFF-A5AC73663870}" dt="2022-07-04T07:42:46.429" v="3950"/>
          <ac:picMkLst>
            <pc:docMk/>
            <pc:sldMk cId="2852934540" sldId="821"/>
            <ac:picMk id="9" creationId="{380963CC-CBC5-BB3E-20F9-3C26F3BD2221}"/>
          </ac:picMkLst>
        </pc:picChg>
        <pc:picChg chg="add mod">
          <ac:chgData name="정근채" userId="bf3f9740-ba12-4a95-bdcd-7a89d0b0b3a3" providerId="ADAL" clId="{11E44092-0CF8-4A87-9BFF-A5AC73663870}" dt="2022-07-04T07:42:46.429" v="3950"/>
          <ac:picMkLst>
            <pc:docMk/>
            <pc:sldMk cId="2852934540" sldId="821"/>
            <ac:picMk id="10" creationId="{2117E699-6C66-6483-5455-B61E6048910E}"/>
          </ac:picMkLst>
        </pc:picChg>
      </pc:sldChg>
      <pc:sldChg chg="addSp modSp mod">
        <pc:chgData name="정근채" userId="bf3f9740-ba12-4a95-bdcd-7a89d0b0b3a3" providerId="ADAL" clId="{11E44092-0CF8-4A87-9BFF-A5AC73663870}" dt="2022-07-04T07:46:13.676" v="4188"/>
        <pc:sldMkLst>
          <pc:docMk/>
          <pc:sldMk cId="1400733351" sldId="824"/>
        </pc:sldMkLst>
        <pc:spChg chg="add mod">
          <ac:chgData name="정근채" userId="bf3f9740-ba12-4a95-bdcd-7a89d0b0b3a3" providerId="ADAL" clId="{11E44092-0CF8-4A87-9BFF-A5AC73663870}" dt="2022-07-04T07:46:13.676" v="4188"/>
          <ac:spMkLst>
            <pc:docMk/>
            <pc:sldMk cId="1400733351" sldId="824"/>
            <ac:spMk id="5" creationId="{3BC5BFDE-9F76-655D-0EC9-730A57BBF7B2}"/>
          </ac:spMkLst>
        </pc:spChg>
        <pc:picChg chg="mod">
          <ac:chgData name="정근채" userId="bf3f9740-ba12-4a95-bdcd-7a89d0b0b3a3" providerId="ADAL" clId="{11E44092-0CF8-4A87-9BFF-A5AC73663870}" dt="2022-07-04T05:52:19.391" v="15" actId="1076"/>
          <ac:picMkLst>
            <pc:docMk/>
            <pc:sldMk cId="1400733351" sldId="824"/>
            <ac:picMk id="4" creationId="{6FE4B416-DEA9-4DA9-B630-30468E492E4B}"/>
          </ac:picMkLst>
        </pc:picChg>
      </pc:sldChg>
      <pc:sldChg chg="addSp modSp mod">
        <pc:chgData name="정근채" userId="bf3f9740-ba12-4a95-bdcd-7a89d0b0b3a3" providerId="ADAL" clId="{11E44092-0CF8-4A87-9BFF-A5AC73663870}" dt="2022-07-04T07:46:40.022" v="4230" actId="6549"/>
        <pc:sldMkLst>
          <pc:docMk/>
          <pc:sldMk cId="1997057542" sldId="825"/>
        </pc:sldMkLst>
        <pc:spChg chg="add mod">
          <ac:chgData name="정근채" userId="bf3f9740-ba12-4a95-bdcd-7a89d0b0b3a3" providerId="ADAL" clId="{11E44092-0CF8-4A87-9BFF-A5AC73663870}" dt="2022-07-04T07:46:40.022" v="4230" actId="6549"/>
          <ac:spMkLst>
            <pc:docMk/>
            <pc:sldMk cId="1997057542" sldId="825"/>
            <ac:spMk id="4" creationId="{EFB45D70-EDF6-F636-F054-2F50DEC40547}"/>
          </ac:spMkLst>
        </pc:spChg>
        <pc:picChg chg="mod">
          <ac:chgData name="정근채" userId="bf3f9740-ba12-4a95-bdcd-7a89d0b0b3a3" providerId="ADAL" clId="{11E44092-0CF8-4A87-9BFF-A5AC73663870}" dt="2022-07-04T05:52:23.277" v="16" actId="1076"/>
          <ac:picMkLst>
            <pc:docMk/>
            <pc:sldMk cId="1997057542" sldId="825"/>
            <ac:picMk id="3" creationId="{F016179B-3FDF-410F-9E8E-6A3FCF002C03}"/>
          </ac:picMkLst>
        </pc:picChg>
      </pc:sldChg>
      <pc:sldChg chg="addSp modSp mod">
        <pc:chgData name="정근채" userId="bf3f9740-ba12-4a95-bdcd-7a89d0b0b3a3" providerId="ADAL" clId="{11E44092-0CF8-4A87-9BFF-A5AC73663870}" dt="2022-07-04T07:58:24.966" v="4911"/>
        <pc:sldMkLst>
          <pc:docMk/>
          <pc:sldMk cId="2958520359" sldId="826"/>
        </pc:sldMkLst>
        <pc:spChg chg="add mod">
          <ac:chgData name="정근채" userId="bf3f9740-ba12-4a95-bdcd-7a89d0b0b3a3" providerId="ADAL" clId="{11E44092-0CF8-4A87-9BFF-A5AC73663870}" dt="2022-07-04T07:58:24.966" v="4911"/>
          <ac:spMkLst>
            <pc:docMk/>
            <pc:sldMk cId="2958520359" sldId="826"/>
            <ac:spMk id="4" creationId="{DAD1488A-46AD-3204-EA5A-F52BB499FC09}"/>
          </ac:spMkLst>
        </pc:spChg>
        <pc:picChg chg="mod">
          <ac:chgData name="정근채" userId="bf3f9740-ba12-4a95-bdcd-7a89d0b0b3a3" providerId="ADAL" clId="{11E44092-0CF8-4A87-9BFF-A5AC73663870}" dt="2022-07-04T05:52:35.420" v="18" actId="1076"/>
          <ac:picMkLst>
            <pc:docMk/>
            <pc:sldMk cId="2958520359" sldId="826"/>
            <ac:picMk id="3" creationId="{C61EFFC7-107D-4440-9E82-F21F6424EA2D}"/>
          </ac:picMkLst>
        </pc:picChg>
      </pc:sldChg>
      <pc:sldChg chg="addSp delSp modSp mod">
        <pc:chgData name="정근채" userId="bf3f9740-ba12-4a95-bdcd-7a89d0b0b3a3" providerId="ADAL" clId="{11E44092-0CF8-4A87-9BFF-A5AC73663870}" dt="2022-07-04T07:55:21.762" v="4629"/>
        <pc:sldMkLst>
          <pc:docMk/>
          <pc:sldMk cId="100000658" sldId="829"/>
        </pc:sldMkLst>
        <pc:spChg chg="add del mod">
          <ac:chgData name="정근채" userId="bf3f9740-ba12-4a95-bdcd-7a89d0b0b3a3" providerId="ADAL" clId="{11E44092-0CF8-4A87-9BFF-A5AC73663870}" dt="2022-07-04T07:47:43.600" v="4232"/>
          <ac:spMkLst>
            <pc:docMk/>
            <pc:sldMk cId="100000658" sldId="829"/>
            <ac:spMk id="4" creationId="{7A1F5036-C1F6-2658-8C1D-6E0CFF39EA0B}"/>
          </ac:spMkLst>
        </pc:spChg>
        <pc:spChg chg="add mod">
          <ac:chgData name="정근채" userId="bf3f9740-ba12-4a95-bdcd-7a89d0b0b3a3" providerId="ADAL" clId="{11E44092-0CF8-4A87-9BFF-A5AC73663870}" dt="2022-07-04T07:55:21.762" v="4629"/>
          <ac:spMkLst>
            <pc:docMk/>
            <pc:sldMk cId="100000658" sldId="829"/>
            <ac:spMk id="5" creationId="{747A030E-F8C5-617B-DFAA-7830607F985C}"/>
          </ac:spMkLst>
        </pc:spChg>
        <pc:picChg chg="mod">
          <ac:chgData name="정근채" userId="bf3f9740-ba12-4a95-bdcd-7a89d0b0b3a3" providerId="ADAL" clId="{11E44092-0CF8-4A87-9BFF-A5AC73663870}" dt="2022-07-04T05:52:30.455" v="17" actId="1076"/>
          <ac:picMkLst>
            <pc:docMk/>
            <pc:sldMk cId="100000658" sldId="829"/>
            <ac:picMk id="3" creationId="{BED8EC23-8667-44E1-896F-A385FCAE170E}"/>
          </ac:picMkLst>
        </pc:picChg>
      </pc:sldChg>
      <pc:sldChg chg="addSp modSp mod">
        <pc:chgData name="정근채" userId="bf3f9740-ba12-4a95-bdcd-7a89d0b0b3a3" providerId="ADAL" clId="{11E44092-0CF8-4A87-9BFF-A5AC73663870}" dt="2022-07-04T08:00:52.311" v="5173" actId="313"/>
        <pc:sldMkLst>
          <pc:docMk/>
          <pc:sldMk cId="3182643639" sldId="830"/>
        </pc:sldMkLst>
        <pc:spChg chg="add mod">
          <ac:chgData name="정근채" userId="bf3f9740-ba12-4a95-bdcd-7a89d0b0b3a3" providerId="ADAL" clId="{11E44092-0CF8-4A87-9BFF-A5AC73663870}" dt="2022-07-04T08:00:52.311" v="5173" actId="313"/>
          <ac:spMkLst>
            <pc:docMk/>
            <pc:sldMk cId="3182643639" sldId="830"/>
            <ac:spMk id="4" creationId="{FE144CF5-E981-2BC8-90C7-AA4376E8A1CE}"/>
          </ac:spMkLst>
        </pc:spChg>
        <pc:picChg chg="mod">
          <ac:chgData name="정근채" userId="bf3f9740-ba12-4a95-bdcd-7a89d0b0b3a3" providerId="ADAL" clId="{11E44092-0CF8-4A87-9BFF-A5AC73663870}" dt="2022-07-04T05:52:37.841" v="19" actId="1076"/>
          <ac:picMkLst>
            <pc:docMk/>
            <pc:sldMk cId="3182643639" sldId="830"/>
            <ac:picMk id="3" creationId="{4A5B7364-B6B9-4582-9BBB-0C7962B43005}"/>
          </ac:picMkLst>
        </pc:picChg>
      </pc:sldChg>
      <pc:sldChg chg="addSp modSp mod">
        <pc:chgData name="정근채" userId="bf3f9740-ba12-4a95-bdcd-7a89d0b0b3a3" providerId="ADAL" clId="{11E44092-0CF8-4A87-9BFF-A5AC73663870}" dt="2022-07-04T08:02:21.261" v="5336"/>
        <pc:sldMkLst>
          <pc:docMk/>
          <pc:sldMk cId="4001120302" sldId="831"/>
        </pc:sldMkLst>
        <pc:spChg chg="add mod">
          <ac:chgData name="정근채" userId="bf3f9740-ba12-4a95-bdcd-7a89d0b0b3a3" providerId="ADAL" clId="{11E44092-0CF8-4A87-9BFF-A5AC73663870}" dt="2022-07-04T08:02:21.261" v="5336"/>
          <ac:spMkLst>
            <pc:docMk/>
            <pc:sldMk cId="4001120302" sldId="831"/>
            <ac:spMk id="4" creationId="{7D440970-E436-E01E-51D8-AF88A91D297A}"/>
          </ac:spMkLst>
        </pc:spChg>
        <pc:picChg chg="mod">
          <ac:chgData name="정근채" userId="bf3f9740-ba12-4a95-bdcd-7a89d0b0b3a3" providerId="ADAL" clId="{11E44092-0CF8-4A87-9BFF-A5AC73663870}" dt="2022-07-04T05:52:40.045" v="20" actId="1076"/>
          <ac:picMkLst>
            <pc:docMk/>
            <pc:sldMk cId="4001120302" sldId="831"/>
            <ac:picMk id="3" creationId="{5E30DF24-392C-4066-B11B-25D2FA74004E}"/>
          </ac:picMkLst>
        </pc:picChg>
      </pc:sldChg>
      <pc:sldChg chg="addSp modSp mod">
        <pc:chgData name="정근채" userId="bf3f9740-ba12-4a95-bdcd-7a89d0b0b3a3" providerId="ADAL" clId="{11E44092-0CF8-4A87-9BFF-A5AC73663870}" dt="2022-07-04T08:04:04.179" v="5539"/>
        <pc:sldMkLst>
          <pc:docMk/>
          <pc:sldMk cId="1116956613" sldId="837"/>
        </pc:sldMkLst>
        <pc:spChg chg="add mod">
          <ac:chgData name="정근채" userId="bf3f9740-ba12-4a95-bdcd-7a89d0b0b3a3" providerId="ADAL" clId="{11E44092-0CF8-4A87-9BFF-A5AC73663870}" dt="2022-07-04T08:04:04.179" v="5539"/>
          <ac:spMkLst>
            <pc:docMk/>
            <pc:sldMk cId="1116956613" sldId="837"/>
            <ac:spMk id="5" creationId="{7B3AC492-A71B-86B3-440D-2A0D9344D5DD}"/>
          </ac:spMkLst>
        </pc:spChg>
        <pc:picChg chg="mod">
          <ac:chgData name="정근채" userId="bf3f9740-ba12-4a95-bdcd-7a89d0b0b3a3" providerId="ADAL" clId="{11E44092-0CF8-4A87-9BFF-A5AC73663870}" dt="2022-07-04T05:52:46.453" v="21" actId="1076"/>
          <ac:picMkLst>
            <pc:docMk/>
            <pc:sldMk cId="1116956613" sldId="837"/>
            <ac:picMk id="4" creationId="{572D1099-244B-4127-A552-1F3D4F9B5DF0}"/>
          </ac:picMkLst>
        </pc:picChg>
      </pc:sldChg>
      <pc:sldChg chg="addSp modSp mod">
        <pc:chgData name="정근채" userId="bf3f9740-ba12-4a95-bdcd-7a89d0b0b3a3" providerId="ADAL" clId="{11E44092-0CF8-4A87-9BFF-A5AC73663870}" dt="2022-07-12T01:37:30.713" v="5987"/>
        <pc:sldMkLst>
          <pc:docMk/>
          <pc:sldMk cId="3956180238" sldId="838"/>
        </pc:sldMkLst>
        <pc:spChg chg="add mod">
          <ac:chgData name="정근채" userId="bf3f9740-ba12-4a95-bdcd-7a89d0b0b3a3" providerId="ADAL" clId="{11E44092-0CF8-4A87-9BFF-A5AC73663870}" dt="2022-07-12T01:37:30.713" v="5987"/>
          <ac:spMkLst>
            <pc:docMk/>
            <pc:sldMk cId="3956180238" sldId="838"/>
            <ac:spMk id="4" creationId="{0BB9775D-E772-7895-5070-4AF2F899333B}"/>
          </ac:spMkLst>
        </pc:spChg>
        <pc:picChg chg="mod">
          <ac:chgData name="정근채" userId="bf3f9740-ba12-4a95-bdcd-7a89d0b0b3a3" providerId="ADAL" clId="{11E44092-0CF8-4A87-9BFF-A5AC73663870}" dt="2022-07-04T05:52:51.691" v="22" actId="1076"/>
          <ac:picMkLst>
            <pc:docMk/>
            <pc:sldMk cId="3956180238" sldId="838"/>
            <ac:picMk id="3" creationId="{734E7597-B31C-4686-8388-F4114EA7FFD0}"/>
          </ac:picMkLst>
        </pc:picChg>
      </pc:sldChg>
      <pc:sldChg chg="addSp modSp mod">
        <pc:chgData name="정근채" userId="bf3f9740-ba12-4a95-bdcd-7a89d0b0b3a3" providerId="ADAL" clId="{11E44092-0CF8-4A87-9BFF-A5AC73663870}" dt="2022-07-04T08:07:49.900" v="5782"/>
        <pc:sldMkLst>
          <pc:docMk/>
          <pc:sldMk cId="1932477524" sldId="839"/>
        </pc:sldMkLst>
        <pc:spChg chg="add mod">
          <ac:chgData name="정근채" userId="bf3f9740-ba12-4a95-bdcd-7a89d0b0b3a3" providerId="ADAL" clId="{11E44092-0CF8-4A87-9BFF-A5AC73663870}" dt="2022-07-04T08:07:49.900" v="5782"/>
          <ac:spMkLst>
            <pc:docMk/>
            <pc:sldMk cId="1932477524" sldId="839"/>
            <ac:spMk id="4" creationId="{3639279B-3EDD-E8FA-50CB-ACD1FEE55965}"/>
          </ac:spMkLst>
        </pc:spChg>
        <pc:picChg chg="mod">
          <ac:chgData name="정근채" userId="bf3f9740-ba12-4a95-bdcd-7a89d0b0b3a3" providerId="ADAL" clId="{11E44092-0CF8-4A87-9BFF-A5AC73663870}" dt="2022-07-04T05:52:54.995" v="23" actId="1076"/>
          <ac:picMkLst>
            <pc:docMk/>
            <pc:sldMk cId="1932477524" sldId="839"/>
            <ac:picMk id="3" creationId="{98BC2041-14F1-4FE9-975D-AECB268B4FD9}"/>
          </ac:picMkLst>
        </pc:picChg>
      </pc:sldChg>
      <pc:sldChg chg="addSp delSp modSp add mod">
        <pc:chgData name="정근채" userId="bf3f9740-ba12-4a95-bdcd-7a89d0b0b3a3" providerId="ADAL" clId="{11E44092-0CF8-4A87-9BFF-A5AC73663870}" dt="2022-07-04T06:52:54.426" v="1413" actId="20577"/>
        <pc:sldMkLst>
          <pc:docMk/>
          <pc:sldMk cId="2438190400" sldId="840"/>
        </pc:sldMkLst>
        <pc:spChg chg="mod">
          <ac:chgData name="정근채" userId="bf3f9740-ba12-4a95-bdcd-7a89d0b0b3a3" providerId="ADAL" clId="{11E44092-0CF8-4A87-9BFF-A5AC73663870}" dt="2022-07-04T06:52:54.426" v="1413" actId="20577"/>
          <ac:spMkLst>
            <pc:docMk/>
            <pc:sldMk cId="2438190400" sldId="840"/>
            <ac:spMk id="4" creationId="{9838D86A-8B9C-3450-79E0-A3B9C0B3F137}"/>
          </ac:spMkLst>
        </pc:spChg>
        <pc:picChg chg="del">
          <ac:chgData name="정근채" userId="bf3f9740-ba12-4a95-bdcd-7a89d0b0b3a3" providerId="ADAL" clId="{11E44092-0CF8-4A87-9BFF-A5AC73663870}" dt="2022-07-04T06:48:28.631" v="1164" actId="478"/>
          <ac:picMkLst>
            <pc:docMk/>
            <pc:sldMk cId="2438190400" sldId="840"/>
            <ac:picMk id="3" creationId="{BDBE98B9-54E2-41D4-BDF4-63958C8E2E56}"/>
          </ac:picMkLst>
        </pc:picChg>
        <pc:picChg chg="add mod">
          <ac:chgData name="정근채" userId="bf3f9740-ba12-4a95-bdcd-7a89d0b0b3a3" providerId="ADAL" clId="{11E44092-0CF8-4A87-9BFF-A5AC73663870}" dt="2022-07-04T06:48:36.637" v="1166" actId="1076"/>
          <ac:picMkLst>
            <pc:docMk/>
            <pc:sldMk cId="2438190400" sldId="840"/>
            <ac:picMk id="6" creationId="{60076786-5A67-5331-3E34-F73327B5DBDD}"/>
          </ac:picMkLst>
        </pc:picChg>
      </pc:sldChg>
      <pc:sldChg chg="addSp delSp modSp add mod">
        <pc:chgData name="정근채" userId="bf3f9740-ba12-4a95-bdcd-7a89d0b0b3a3" providerId="ADAL" clId="{11E44092-0CF8-4A87-9BFF-A5AC73663870}" dt="2022-07-12T01:17:09.899" v="5802"/>
        <pc:sldMkLst>
          <pc:docMk/>
          <pc:sldMk cId="564404513" sldId="841"/>
        </pc:sldMkLst>
        <pc:spChg chg="mod">
          <ac:chgData name="정근채" userId="bf3f9740-ba12-4a95-bdcd-7a89d0b0b3a3" providerId="ADAL" clId="{11E44092-0CF8-4A87-9BFF-A5AC73663870}" dt="2022-07-12T01:17:09.899" v="5802"/>
          <ac:spMkLst>
            <pc:docMk/>
            <pc:sldMk cId="564404513" sldId="841"/>
            <ac:spMk id="4" creationId="{9838D86A-8B9C-3450-79E0-A3B9C0B3F137}"/>
          </ac:spMkLst>
        </pc:spChg>
        <pc:spChg chg="add mod">
          <ac:chgData name="정근채" userId="bf3f9740-ba12-4a95-bdcd-7a89d0b0b3a3" providerId="ADAL" clId="{11E44092-0CF8-4A87-9BFF-A5AC73663870}" dt="2022-07-04T06:57:46.798" v="1659" actId="122"/>
          <ac:spMkLst>
            <pc:docMk/>
            <pc:sldMk cId="564404513" sldId="841"/>
            <ac:spMk id="13" creationId="{8AA964C4-33BA-B6B1-00D0-C9EF9FC3BFE8}"/>
          </ac:spMkLst>
        </pc:spChg>
        <pc:picChg chg="del">
          <ac:chgData name="정근채" userId="bf3f9740-ba12-4a95-bdcd-7a89d0b0b3a3" providerId="ADAL" clId="{11E44092-0CF8-4A87-9BFF-A5AC73663870}" dt="2022-07-04T06:54:41.066" v="1548" actId="478"/>
          <ac:picMkLst>
            <pc:docMk/>
            <pc:sldMk cId="564404513" sldId="841"/>
            <ac:picMk id="3" creationId="{BDBE98B9-54E2-41D4-BDF4-63958C8E2E56}"/>
          </ac:picMkLst>
        </pc:picChg>
        <pc:picChg chg="add del mod">
          <ac:chgData name="정근채" userId="bf3f9740-ba12-4a95-bdcd-7a89d0b0b3a3" providerId="ADAL" clId="{11E44092-0CF8-4A87-9BFF-A5AC73663870}" dt="2022-07-04T06:54:54.354" v="1551" actId="478"/>
          <ac:picMkLst>
            <pc:docMk/>
            <pc:sldMk cId="564404513" sldId="841"/>
            <ac:picMk id="6" creationId="{53B84F41-5ECE-5833-7C91-842B901F09DD}"/>
          </ac:picMkLst>
        </pc:picChg>
        <pc:picChg chg="add mod">
          <ac:chgData name="정근채" userId="bf3f9740-ba12-4a95-bdcd-7a89d0b0b3a3" providerId="ADAL" clId="{11E44092-0CF8-4A87-9BFF-A5AC73663870}" dt="2022-07-04T06:54:56.377" v="1553" actId="1076"/>
          <ac:picMkLst>
            <pc:docMk/>
            <pc:sldMk cId="564404513" sldId="841"/>
            <ac:picMk id="8" creationId="{2BD35412-2E0D-11F2-486E-EA91E4902C56}"/>
          </ac:picMkLst>
        </pc:picChg>
        <pc:picChg chg="add mod">
          <ac:chgData name="정근채" userId="bf3f9740-ba12-4a95-bdcd-7a89d0b0b3a3" providerId="ADAL" clId="{11E44092-0CF8-4A87-9BFF-A5AC73663870}" dt="2022-07-04T06:55:49.928" v="1555" actId="1076"/>
          <ac:picMkLst>
            <pc:docMk/>
            <pc:sldMk cId="564404513" sldId="841"/>
            <ac:picMk id="10" creationId="{A96E69BB-B7D7-A47B-E1FE-11EEDDA0FA10}"/>
          </ac:picMkLst>
        </pc:picChg>
        <pc:picChg chg="add mod">
          <ac:chgData name="정근채" userId="bf3f9740-ba12-4a95-bdcd-7a89d0b0b3a3" providerId="ADAL" clId="{11E44092-0CF8-4A87-9BFF-A5AC73663870}" dt="2022-07-04T06:57:17.019" v="1616" actId="1076"/>
          <ac:picMkLst>
            <pc:docMk/>
            <pc:sldMk cId="564404513" sldId="841"/>
            <ac:picMk id="12" creationId="{AE201413-56AE-68DF-23AE-815884E3F648}"/>
          </ac:picMkLst>
        </pc:picChg>
        <pc:picChg chg="add mod">
          <ac:chgData name="정근채" userId="bf3f9740-ba12-4a95-bdcd-7a89d0b0b3a3" providerId="ADAL" clId="{11E44092-0CF8-4A87-9BFF-A5AC73663870}" dt="2022-07-04T06:59:01.291" v="1728" actId="1076"/>
          <ac:picMkLst>
            <pc:docMk/>
            <pc:sldMk cId="564404513" sldId="841"/>
            <ac:picMk id="15" creationId="{ACDBCB1A-69D1-AADA-7AF2-E20075FB4D05}"/>
          </ac:picMkLst>
        </pc:picChg>
      </pc:sldChg>
      <pc:sldChg chg="addSp delSp modSp add del mod">
        <pc:chgData name="정근채" userId="bf3f9740-ba12-4a95-bdcd-7a89d0b0b3a3" providerId="ADAL" clId="{11E44092-0CF8-4A87-9BFF-A5AC73663870}" dt="2022-07-12T01:18:34.034" v="5806" actId="47"/>
        <pc:sldMkLst>
          <pc:docMk/>
          <pc:sldMk cId="3676526884" sldId="842"/>
        </pc:sldMkLst>
        <pc:spChg chg="mod">
          <ac:chgData name="정근채" userId="bf3f9740-ba12-4a95-bdcd-7a89d0b0b3a3" providerId="ADAL" clId="{11E44092-0CF8-4A87-9BFF-A5AC73663870}" dt="2022-07-04T07:18:57.686" v="2970"/>
          <ac:spMkLst>
            <pc:docMk/>
            <pc:sldMk cId="3676526884" sldId="842"/>
            <ac:spMk id="4" creationId="{A20E9F6D-59AB-6C32-915F-FD14BA95BB49}"/>
          </ac:spMkLst>
        </pc:spChg>
        <pc:picChg chg="del">
          <ac:chgData name="정근채" userId="bf3f9740-ba12-4a95-bdcd-7a89d0b0b3a3" providerId="ADAL" clId="{11E44092-0CF8-4A87-9BFF-A5AC73663870}" dt="2022-07-04T07:15:35.733" v="2790" actId="478"/>
          <ac:picMkLst>
            <pc:docMk/>
            <pc:sldMk cId="3676526884" sldId="842"/>
            <ac:picMk id="3" creationId="{EB42BE8F-3F16-4124-8E1E-D65F5C722314}"/>
          </ac:picMkLst>
        </pc:picChg>
        <pc:picChg chg="add mod">
          <ac:chgData name="정근채" userId="bf3f9740-ba12-4a95-bdcd-7a89d0b0b3a3" providerId="ADAL" clId="{11E44092-0CF8-4A87-9BFF-A5AC73663870}" dt="2022-07-04T07:15:38.003" v="2792" actId="1076"/>
          <ac:picMkLst>
            <pc:docMk/>
            <pc:sldMk cId="3676526884" sldId="842"/>
            <ac:picMk id="6" creationId="{183781BE-A184-D469-E283-7E4FEF76C3C6}"/>
          </ac:picMkLst>
        </pc:picChg>
      </pc:sldChg>
      <pc:sldChg chg="addSp delSp modSp add mod">
        <pc:chgData name="정근채" userId="bf3f9740-ba12-4a95-bdcd-7a89d0b0b3a3" providerId="ADAL" clId="{11E44092-0CF8-4A87-9BFF-A5AC73663870}" dt="2022-07-04T07:42:11.106" v="3949" actId="6549"/>
        <pc:sldMkLst>
          <pc:docMk/>
          <pc:sldMk cId="3496871075" sldId="843"/>
        </pc:sldMkLst>
        <pc:spChg chg="mod">
          <ac:chgData name="정근채" userId="bf3f9740-ba12-4a95-bdcd-7a89d0b0b3a3" providerId="ADAL" clId="{11E44092-0CF8-4A87-9BFF-A5AC73663870}" dt="2022-07-04T07:42:11.106" v="3949" actId="6549"/>
          <ac:spMkLst>
            <pc:docMk/>
            <pc:sldMk cId="3496871075" sldId="843"/>
            <ac:spMk id="5" creationId="{98F0A0DC-03E7-8ED8-F697-4BA1963338D8}"/>
          </ac:spMkLst>
        </pc:spChg>
        <pc:picChg chg="del">
          <ac:chgData name="정근채" userId="bf3f9740-ba12-4a95-bdcd-7a89d0b0b3a3" providerId="ADAL" clId="{11E44092-0CF8-4A87-9BFF-A5AC73663870}" dt="2022-07-04T07:40:22.969" v="3769" actId="478"/>
          <ac:picMkLst>
            <pc:docMk/>
            <pc:sldMk cId="3496871075" sldId="843"/>
            <ac:picMk id="4" creationId="{035B04F5-09F1-46A4-83C4-367B6A865880}"/>
          </ac:picMkLst>
        </pc:picChg>
        <pc:picChg chg="add mod">
          <ac:chgData name="정근채" userId="bf3f9740-ba12-4a95-bdcd-7a89d0b0b3a3" providerId="ADAL" clId="{11E44092-0CF8-4A87-9BFF-A5AC73663870}" dt="2022-07-04T07:40:27.397" v="3772" actId="1076"/>
          <ac:picMkLst>
            <pc:docMk/>
            <pc:sldMk cId="3496871075" sldId="843"/>
            <ac:picMk id="6" creationId="{E37D3D06-5BF1-C7D3-DB1F-B43ABAAA520B}"/>
          </ac:picMkLst>
        </pc:picChg>
        <pc:picChg chg="del">
          <ac:chgData name="정근채" userId="bf3f9740-ba12-4a95-bdcd-7a89d0b0b3a3" providerId="ADAL" clId="{11E44092-0CF8-4A87-9BFF-A5AC73663870}" dt="2022-07-04T07:40:24.636" v="3770" actId="478"/>
          <ac:picMkLst>
            <pc:docMk/>
            <pc:sldMk cId="3496871075" sldId="843"/>
            <ac:picMk id="8" creationId="{0056FACC-8E54-4D82-15A7-6FB4A1F15F30}"/>
          </ac:picMkLst>
        </pc:picChg>
      </pc:sldChg>
    </pc:docChg>
  </pc:docChgLst>
  <pc:docChgLst>
    <pc:chgData name="정근채" userId="bf3f9740-ba12-4a95-bdcd-7a89d0b0b3a3" providerId="ADAL" clId="{C405A976-0A5A-45AF-B8A5-4FC7DA8D1A83}"/>
    <pc:docChg chg="undo custSel modSld">
      <pc:chgData name="정근채" userId="bf3f9740-ba12-4a95-bdcd-7a89d0b0b3a3" providerId="ADAL" clId="{C405A976-0A5A-45AF-B8A5-4FC7DA8D1A83}" dt="2022-08-30T06:44:41.012" v="63" actId="20577"/>
      <pc:docMkLst>
        <pc:docMk/>
      </pc:docMkLst>
      <pc:sldChg chg="addSp modSp mod">
        <pc:chgData name="정근채" userId="bf3f9740-ba12-4a95-bdcd-7a89d0b0b3a3" providerId="ADAL" clId="{C405A976-0A5A-45AF-B8A5-4FC7DA8D1A83}" dt="2022-08-30T06:41:58.349" v="55" actId="1076"/>
        <pc:sldMkLst>
          <pc:docMk/>
          <pc:sldMk cId="1730470839" sldId="792"/>
        </pc:sldMkLst>
        <pc:spChg chg="add mod">
          <ac:chgData name="정근채" userId="bf3f9740-ba12-4a95-bdcd-7a89d0b0b3a3" providerId="ADAL" clId="{C405A976-0A5A-45AF-B8A5-4FC7DA8D1A83}" dt="2022-08-30T06:41:58.349" v="55" actId="1076"/>
          <ac:spMkLst>
            <pc:docMk/>
            <pc:sldMk cId="1730470839" sldId="792"/>
            <ac:spMk id="5" creationId="{896905C4-368B-3594-B4EB-7D8F77FAD401}"/>
          </ac:spMkLst>
        </pc:spChg>
      </pc:sldChg>
      <pc:sldChg chg="modSp mod">
        <pc:chgData name="정근채" userId="bf3f9740-ba12-4a95-bdcd-7a89d0b0b3a3" providerId="ADAL" clId="{C405A976-0A5A-45AF-B8A5-4FC7DA8D1A83}" dt="2022-08-29T06:01:20.423" v="7"/>
        <pc:sldMkLst>
          <pc:docMk/>
          <pc:sldMk cId="2088527678" sldId="795"/>
        </pc:sldMkLst>
        <pc:spChg chg="mod">
          <ac:chgData name="정근채" userId="bf3f9740-ba12-4a95-bdcd-7a89d0b0b3a3" providerId="ADAL" clId="{C405A976-0A5A-45AF-B8A5-4FC7DA8D1A83}" dt="2022-08-29T06:01:20.423" v="7"/>
          <ac:spMkLst>
            <pc:docMk/>
            <pc:sldMk cId="2088527678" sldId="795"/>
            <ac:spMk id="5" creationId="{B447F54E-EA0C-D2D0-9E66-3B656E3CD307}"/>
          </ac:spMkLst>
        </pc:spChg>
      </pc:sldChg>
      <pc:sldChg chg="modSp mod">
        <pc:chgData name="정근채" userId="bf3f9740-ba12-4a95-bdcd-7a89d0b0b3a3" providerId="ADAL" clId="{C405A976-0A5A-45AF-B8A5-4FC7DA8D1A83}" dt="2022-08-30T06:44:41.012" v="63" actId="20577"/>
        <pc:sldMkLst>
          <pc:docMk/>
          <pc:sldMk cId="2852934540" sldId="821"/>
        </pc:sldMkLst>
        <pc:spChg chg="mod">
          <ac:chgData name="정근채" userId="bf3f9740-ba12-4a95-bdcd-7a89d0b0b3a3" providerId="ADAL" clId="{C405A976-0A5A-45AF-B8A5-4FC7DA8D1A83}" dt="2022-08-30T06:44:41.012" v="63" actId="20577"/>
          <ac:spMkLst>
            <pc:docMk/>
            <pc:sldMk cId="2852934540" sldId="821"/>
            <ac:spMk id="5" creationId="{98F0A0DC-03E7-8ED8-F697-4BA1963338D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37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AE1A5290-3237-401A-97EB-91657AAD0BAA}" type="datetime1">
              <a:rPr lang="ko-KR" altLang="en-US" smtClean="0"/>
              <a:pPr>
                <a:defRPr/>
              </a:pPr>
              <a:t>2022-08-30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4778" tIns="47389" rIns="94778" bIns="47389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47E2D278-5ED2-45B7-82EE-3DB7CC32A6D1}" type="slidenum">
              <a:rPr lang="ko-KR" altLang="en-US" smtClean="0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05141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32812" y="6385859"/>
            <a:ext cx="611187" cy="457200"/>
          </a:xfrm>
          <a:solidFill>
            <a:schemeClr val="tx1"/>
          </a:solidFill>
        </p:spPr>
        <p:txBody>
          <a:bodyPr anchor="ctr"/>
          <a:lstStyle>
            <a:lvl1pPr algn="ctr">
              <a:defRPr sz="18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8616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D36CC93-3CDA-4BCE-9D46-A2CE1E0EA08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굴림" pitchFamily="50" charset="-127"/>
          <a:ea typeface="굴림" pitchFamily="50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</a:t>
            </a:fld>
            <a:endParaRPr lang="en-US" altLang="ko-KR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84482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#01. </a:t>
            </a:r>
            <a:r>
              <a:rPr lang="ko-KR" altLang="en-US" sz="4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상업자본주의</a:t>
            </a:r>
          </a:p>
        </p:txBody>
      </p:sp>
    </p:spTree>
    <p:extLst>
      <p:ext uri="{BB962C8B-B14F-4D97-AF65-F5344CB8AC3E}">
        <p14:creationId xmlns:p14="http://schemas.microsoft.com/office/powerpoint/2010/main" val="2422534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B652CCF-A309-45BC-A399-45DDE82B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10</a:t>
            </a:fld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5CC0B60-48A8-4894-8FBD-6E90977C2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296C10-514B-35C3-D1CE-3DCC303F961E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임금을 제대로 받지 못한 스페인 군이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안트베르펜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침공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1585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스페인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안트베르펜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점령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수많은 사람들이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안트베르펜를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떠남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ko-KR" altLang="en-US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AAB041C-E9F0-5B40-9F5A-1C3EC0264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116632"/>
            <a:ext cx="2360336" cy="186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85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B652CCF-A309-45BC-A399-45DDE82B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11</a:t>
            </a:fld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880CB15-313A-4A72-87E1-B83B406E8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17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CE627D-E7D7-4784-980A-F964B3DF44E3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안트베르펜를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떠난 사람들이 북쪽의 암스테르담에 모여듦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암스테르담은 일자리가 넘치고 새로운 사업기회가 많음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당시 암스테르담은 인구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 중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명이 이민자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EDB7F20-5421-504C-E74F-31FB012BE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49" y="-15117"/>
            <a:ext cx="375285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19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B652CCF-A309-45BC-A399-45DDE82B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12</a:t>
            </a:fld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35B04F5-09F1-46A4-83C4-367B6A865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F0A0DC-03E7-8ED8-F697-4BA1963338D8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암스테르담 상인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코르버의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선박임차계약서를 이용하여 무역경로 추적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당시 암스테르담은 유럽의 경제 수도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정보의 중심지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상품 가격표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상품 가격을 매일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매주 제공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저가 수입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보관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고가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판매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향신료 중개 무역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ko-KR" altLang="en-US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056FACC-8E54-4D82-15A7-6FB4A1F15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780928"/>
            <a:ext cx="3629025" cy="73342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80963CC-CBC5-BB3E-20F9-3C26F3BD2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997" y="2852936"/>
            <a:ext cx="1256090" cy="227526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117E699-6C66-6483-5455-B61E60489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997" y="1378448"/>
            <a:ext cx="1275460" cy="14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34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B652CCF-A309-45BC-A399-45DDE82B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13</a:t>
            </a:fld>
            <a:endParaRPr lang="en-US" altLang="ko-K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0A0DC-03E7-8ED8-F697-4BA1963338D8}"/>
              </a:ext>
            </a:extLst>
          </p:cNvPr>
          <p:cNvSpPr txBox="1"/>
          <p:nvPr/>
        </p:nvSpPr>
        <p:spPr>
          <a:xfrm>
            <a:off x="4021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네덜란드가 아시아와의 향신료 무역에 직접 나섬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해상무역 시대가 열림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전국에 투자 열기가 퍼짐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37D3D06-5BF1-C7D3-DB1F-B43ABAAA5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71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C703DA-60FD-4A2C-98D9-677293E6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14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93194-8DF8-4454-26CB-2AE27EA4F01C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경쟁이 치열해 져 이윤이 줄어듦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선단들을 통합해 하나의 회사를 만듦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동인도회사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1602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네덜란드 동인도회사 출범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2B232B3-1304-B361-73DD-8D1F29105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9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4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C703DA-60FD-4A2C-98D9-677293E6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15</a:t>
            </a:fld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FE4B416-DEA9-4DA9-B630-30468E492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C5BFDE-9F76-655D-0EC9-730A57BBF7B2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네덜란드 동인도회사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항해 독점권 명시</a:t>
            </a:r>
          </a:p>
        </p:txBody>
      </p:sp>
    </p:spTree>
    <p:extLst>
      <p:ext uri="{BB962C8B-B14F-4D97-AF65-F5344CB8AC3E}">
        <p14:creationId xmlns:p14="http://schemas.microsoft.com/office/powerpoint/2010/main" val="1400733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C703DA-60FD-4A2C-98D9-677293E6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16</a:t>
            </a:fld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016179B-3FDF-410F-9E8E-6A3FCF002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45D70-EDF6-F636-F054-2F50DEC40547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네덜란드 동인도회사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국가 기능을 대신 수행</a:t>
            </a:r>
          </a:p>
        </p:txBody>
      </p:sp>
    </p:spTree>
    <p:extLst>
      <p:ext uri="{BB962C8B-B14F-4D97-AF65-F5344CB8AC3E}">
        <p14:creationId xmlns:p14="http://schemas.microsoft.com/office/powerpoint/2010/main" val="1997057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C703DA-60FD-4A2C-98D9-677293E6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17</a:t>
            </a:fld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ED8EC23-8667-44E1-896F-A385FCAE1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7A030E-F8C5-617B-DFAA-7830607F985C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규모가 큰 사업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여러 명이 동업 형태로 참여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이탈리아에서 시작된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콤파니아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합자회사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네덜란드에서는 누구나 동인도회사에 투자 가능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주식회사가 시작됨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주식은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년 만기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투자 후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년 후 투자금 회수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lang="ko-KR" altLang="en-US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000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C703DA-60FD-4A2C-98D9-677293E6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18</a:t>
            </a:fld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61EFFC7-107D-4440-9E82-F21F6424E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1488A-46AD-3204-EA5A-F52BB499FC09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당시 유럽의 평균 수명은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21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년은 너무 장기간임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단기 투자의 필요성 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주식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양도가 시작됨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주식의 주인은 바뀌어도 사업에 투자된 전체 자본은 유지됨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회사는 계속 운영 가능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58520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C703DA-60FD-4A2C-98D9-677293E6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19</a:t>
            </a:fld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A5B7364-B6B9-4582-9BBB-0C7962B43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144CF5-E981-2BC8-90C7-AA4376E8A1CE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투자자들은 투자 한도 내에서 책임을 짊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유한책임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최악의 경우 투자자는 투자한 금액만을 손해 봄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이윤 배당이 투자액에 비례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책임은 투자액 만큼만 감당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82643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97ACCD0-6C2C-4A36-BB84-4840584C9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</a:t>
            </a:fld>
            <a:endParaRPr lang="en-US" altLang="ko-KR" dirty="0"/>
          </a:p>
        </p:txBody>
      </p:sp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984C21C-83EE-4700-87BF-A46E8C93F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9EFE82-6554-DA0F-ADF8-8C920324A4F0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1602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8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암스테르담 네덜란드 동인도회사 첫 주식 거래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상업자본주의 역사 시작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민간인도 투자 가능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17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세기 네덜란드는 신분 상승이 가능한 기회의 땅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동인도회사 배는 네덜란드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테슬항을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출발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아시아와 향신료 무역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24E6E7A-D71D-94C8-1223-A2CD3771C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364" y="0"/>
            <a:ext cx="2830636" cy="15519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58F9-6AB7-96EE-ECCF-5451A47E0938}"/>
              </a:ext>
            </a:extLst>
          </p:cNvPr>
          <p:cNvSpPr txBox="1"/>
          <p:nvPr/>
        </p:nvSpPr>
        <p:spPr>
          <a:xfrm>
            <a:off x="6588224" y="2579591"/>
            <a:ext cx="2373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당시</a:t>
            </a:r>
            <a:r>
              <a:rPr lang="en-US" altLang="ko-KR" sz="14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하녀들도 투자에 참여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BAF80A5-C14C-60A3-13F9-8023C497F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934" y="1551952"/>
            <a:ext cx="4751065" cy="1025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6905C4-368B-3594-B4EB-7D8F77FAD401}"/>
              </a:ext>
            </a:extLst>
          </p:cNvPr>
          <p:cNvSpPr txBox="1"/>
          <p:nvPr/>
        </p:nvSpPr>
        <p:spPr>
          <a:xfrm>
            <a:off x="6283614" y="475077"/>
            <a:ext cx="2373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동인도회사</a:t>
            </a:r>
            <a:endParaRPr lang="en-US" altLang="ko-KR" sz="1400" b="1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4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r>
              <a:rPr lang="ko-KR" altLang="en-US" sz="14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 지부 총투자액</a:t>
            </a:r>
          </a:p>
        </p:txBody>
      </p:sp>
    </p:spTree>
    <p:extLst>
      <p:ext uri="{BB962C8B-B14F-4D97-AF65-F5344CB8AC3E}">
        <p14:creationId xmlns:p14="http://schemas.microsoft.com/office/powerpoint/2010/main" val="1730470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C703DA-60FD-4A2C-98D9-677293E6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20</a:t>
            </a:fld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E30DF24-392C-4066-B11B-25D2FA740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35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440970-E436-E01E-51D8-AF88A91D297A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초기에는 회계담당자를 통해 주식 거래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이후 주식거래소로 발전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상업자본주의 기반 마련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01120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C703DA-60FD-4A2C-98D9-677293E6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21</a:t>
            </a:fld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72D1099-244B-4127-A552-1F3D4F9B5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AC492-A71B-86B3-440D-2A0D9344D5DD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영국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회 항해 후 원금과 이익금을 분배한 후 해산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 축적 불가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네덜란드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원금과 이익금을 다음 항해에 재투자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 축적 가능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16956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C703DA-60FD-4A2C-98D9-677293E6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22</a:t>
            </a:fld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34E7597-B31C-4686-8388-F4114EA7F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B9775D-E772-7895-5070-4AF2F899333B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16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세기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~ 17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세기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네덜란드의 아시아 항해 선박 수가 압도적으로 많음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56180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C703DA-60FD-4A2C-98D9-677293E6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23</a:t>
            </a:fld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8BC2041-14F1-4FE9-975D-AECB268B4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13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39279B-3EDD-E8FA-50CB-ACD1FEE55965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네덜란드의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인당 국내총생산은 유럽 최고 수준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17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세기 네덜란드는 혁신의 나라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유한책임제도 도입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&amp;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투자 개방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상업자본주의 완성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32477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E2C090D-9EB3-434E-998E-74767CE9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</a:t>
            </a:fld>
            <a:endParaRPr lang="en-US" altLang="ko-KR" dirty="0"/>
          </a:p>
        </p:txBody>
      </p:sp>
      <p:pic>
        <p:nvPicPr>
          <p:cNvPr id="4" name="그림 3" descr="텍스트, 지도, 음식이(가) 표시된 사진&#10;&#10;자동 생성된 설명">
            <a:extLst>
              <a:ext uri="{FF2B5EF4-FFF2-40B4-BE49-F238E27FC236}">
                <a16:creationId xmlns:a16="http://schemas.microsoft.com/office/drawing/2014/main" id="{1C4ACF65-19C8-4DDD-B7AC-544099E8A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47F54E-EA0C-D2D0-9E66-3B656E3CD307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당시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안트베르펜은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유럽에서 가장 잘 사는 도시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북부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독일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남부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이탈리아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무역망이 모이는 곳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당시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안트베르펜에서는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아시아와 유럽의 다양한 상품이 거래됨 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07DA81-A3CB-3570-823B-824E8881F779}"/>
              </a:ext>
            </a:extLst>
          </p:cNvPr>
          <p:cNvSpPr txBox="1"/>
          <p:nvPr/>
        </p:nvSpPr>
        <p:spPr>
          <a:xfrm>
            <a:off x="5004048" y="1628800"/>
            <a:ext cx="10383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발틱</a:t>
            </a:r>
            <a:r>
              <a:rPr lang="ko-KR" altLang="en-US" sz="14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무역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2A034-1C75-5207-37A8-F3A500B00622}"/>
              </a:ext>
            </a:extLst>
          </p:cNvPr>
          <p:cNvSpPr txBox="1"/>
          <p:nvPr/>
        </p:nvSpPr>
        <p:spPr>
          <a:xfrm>
            <a:off x="2987824" y="3356992"/>
            <a:ext cx="12961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지중해 </a:t>
            </a:r>
            <a:r>
              <a:rPr lang="ko-KR" altLang="en-US" sz="14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무역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2EC613A-1C9A-E7EB-B267-39401F44E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88640"/>
            <a:ext cx="2495550" cy="45076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A51EC23-FD5F-B0B2-04A5-BC4E6F7BB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517128"/>
            <a:ext cx="2143125" cy="60007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90556BD-35EF-A530-C7E0-8648F35A1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990714"/>
            <a:ext cx="249555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27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B07DF6A8-7812-FF12-7F11-2FD2227FA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FA6C450-DE65-4773-8672-28A81F2AB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</a:t>
            </a:fld>
            <a:endParaRPr lang="en-US" altLang="ko-K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1D424E-A30C-849B-30AE-C7BAA7DFF605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1576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네덜란드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안트베르펜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스페인 제국의 군인들이 도시를 습격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스페인의 광기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임금을 제대로 받지 못한 스페인 군이 경제적 이득을 취하기 위해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안트베르펜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침략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ko-KR" altLang="en-US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A1D7316-123A-50FB-FA78-4A851D331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143528"/>
            <a:ext cx="196215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55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42A11B6-5157-4020-870E-9B019299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5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38D86A-8B9C-3450-79E0-A3B9C0B3F137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이슬람은 이베리아 반도를 점령 중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1492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이슬람 세력을 몰아내고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그라나다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정복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스페인은 카톨릭 국가로 통일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동서양을 잇는 육로 무역의 중심지인 콘스탄티노플이 오스만 제국에 의해 함락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새 항로 개발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1492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년 콜럼버스 아메리카 대륙 발견</a:t>
            </a:r>
            <a:endParaRPr lang="ko-KR" altLang="en-US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0076786-5A67-5331-3E34-F73327B5D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6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90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42A11B6-5157-4020-870E-9B019299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6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38D86A-8B9C-3450-79E0-A3B9C0B3F137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신대륙의 금과 은을 약탈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원주민의 싼 노동력으로 농장 경영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부의 축적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16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세기 스페인은 유럽에서 가장 부유한 나라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영토 확장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해가 지지 않는 나라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카톨릭 신앙 수호를 위한 끝없는 전쟁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제국 쇠퇴의 원인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BD35412-2E0D-11F2-486E-EA91E4902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64"/>
            <a:ext cx="9144000" cy="51435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96E69BB-B7D7-A47B-E1FE-11EEDDA0F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88640"/>
            <a:ext cx="3352800" cy="8001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E201413-56AE-68DF-23AE-815884E3F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237" y="1205463"/>
            <a:ext cx="2876550" cy="619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A964C4-33BA-B6B1-00D0-C9EF9FC3BFE8}"/>
              </a:ext>
            </a:extLst>
          </p:cNvPr>
          <p:cNvSpPr txBox="1"/>
          <p:nvPr/>
        </p:nvSpPr>
        <p:spPr>
          <a:xfrm>
            <a:off x="5818237" y="1824588"/>
            <a:ext cx="2876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신대륙으로부터의 은 유입량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CDBCB1A-69D1-AADA-7AF2-E20075FB4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483" y="3985364"/>
            <a:ext cx="4200326" cy="115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04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42A11B6-5157-4020-870E-9B019299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7</a:t>
            </a:fld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DBE98B9-54E2-41D4-BDF4-63958C8E2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38D86A-8B9C-3450-79E0-A3B9C0B3F137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펠리페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(1527~1598)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스페인의 최대 전성기를 이끎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선대로부터 막대한 채무를 물려 받음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재임중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차례 파산 선고를 경험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세제 개혁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상거래 세금 부과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네덜란드의 저항을 받음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7170F6E-93BD-703B-5BE1-BD70366EB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188640"/>
            <a:ext cx="184785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83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B652CCF-A309-45BC-A399-45DDE82B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8</a:t>
            </a:fld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0F805D3-8BEC-417F-8D17-6B041394D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D01DA-CACE-6CA5-68FE-0B3217C6C2FF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펠리페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(1527~1598)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네덜란드의 자치권을 용인하지 않음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네덜란드 군대 파견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피의 법정 설치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수천명의 네덜란드 시민이 처형되고 재산도 몰수됨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ko-KR" altLang="en-US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6205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B652CCF-A309-45BC-A399-45DDE82B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9</a:t>
            </a:fld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B42BE8F-3F16-4124-8E1E-D65F5C722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0E9F6D-59AB-6C32-915F-FD14BA95BB49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네덜란드는 높은 세금에 반기를 들고 종교의 자유를 선언한 후 독립전쟁 시작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스페인에 많은 양의 은이 유입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물가 상승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산업 경쟁력 약화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스페인의 유대인 상공업자가 추방됨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제조업의 몰락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산업 공동화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5610574"/>
      </p:ext>
    </p:extLst>
  </p:cSld>
  <p:clrMapOvr>
    <a:masterClrMapping/>
  </p:clrMapOvr>
</p:sld>
</file>

<file path=ppt/theme/theme1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>
          <a:solidFill>
            <a:schemeClr val="tx1"/>
          </a:solidFill>
          <a:round/>
          <a:headEnd/>
          <a:tailEnd/>
        </a:ln>
        <a:effectLst/>
      </a:spPr>
      <a:bodyPr rtlCol="0" anchor="ctr"/>
      <a:lstStyle>
        <a:defPPr marL="0" marR="0" indent="0" algn="ctr" defTabSz="914400" eaLnBrk="1" hangingPunct="1">
          <a:lnSpc>
            <a:spcPct val="100000"/>
          </a:lnSpc>
          <a:buClrTx/>
          <a:buSzTx/>
          <a:buFontTx/>
          <a:buNone/>
          <a:tabLst/>
          <a:defRPr sz="1400" b="1" dirty="0" smtClean="0">
            <a:effectLst/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휴먼견출새내기체" pitchFamily="18" charset="-127"/>
            <a:ea typeface="휴먼견출새내기체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2613</TotalTime>
  <Words>596</Words>
  <Application>Microsoft Office PowerPoint</Application>
  <PresentationFormat>화면 슬라이드 쇼(4:3)</PresentationFormat>
  <Paragraphs>75</Paragraphs>
  <Slides>23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9" baseType="lpstr">
      <vt:lpstr>Gulim</vt:lpstr>
      <vt:lpstr>Gulim</vt:lpstr>
      <vt:lpstr>맑은 고딕</vt:lpstr>
      <vt:lpstr>휴먼견출새내기체</vt:lpstr>
      <vt:lpstr>Wingdings</vt:lpstr>
      <vt:lpstr>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충북대학교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정근채</dc:creator>
  <cp:lastModifiedBy>정근채</cp:lastModifiedBy>
  <cp:revision>178</cp:revision>
  <cp:lastPrinted>2020-08-29T04:37:20Z</cp:lastPrinted>
  <dcterms:created xsi:type="dcterms:W3CDTF">2005-08-31T02:37:35Z</dcterms:created>
  <dcterms:modified xsi:type="dcterms:W3CDTF">2022-08-30T06:45:56Z</dcterms:modified>
</cp:coreProperties>
</file>