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790" r:id="rId2"/>
    <p:sldId id="792" r:id="rId3"/>
    <p:sldId id="791" r:id="rId4"/>
    <p:sldId id="584" r:id="rId5"/>
    <p:sldId id="585" r:id="rId6"/>
    <p:sldId id="587" r:id="rId7"/>
    <p:sldId id="588" r:id="rId8"/>
    <p:sldId id="589" r:id="rId9"/>
    <p:sldId id="590" r:id="rId10"/>
    <p:sldId id="591" r:id="rId11"/>
    <p:sldId id="592" r:id="rId12"/>
    <p:sldId id="593" r:id="rId13"/>
    <p:sldId id="594" r:id="rId14"/>
    <p:sldId id="595" r:id="rId15"/>
    <p:sldId id="793" r:id="rId16"/>
    <p:sldId id="596" r:id="rId17"/>
    <p:sldId id="597" r:id="rId18"/>
    <p:sldId id="794" r:id="rId19"/>
    <p:sldId id="600" r:id="rId20"/>
    <p:sldId id="601" r:id="rId21"/>
    <p:sldId id="602" r:id="rId22"/>
    <p:sldId id="795" r:id="rId23"/>
    <p:sldId id="603" r:id="rId24"/>
    <p:sldId id="604" r:id="rId25"/>
  </p:sldIdLst>
  <p:sldSz cx="9144000" cy="6858000" type="screen4x3"/>
  <p:notesSz cx="7099300" cy="10234613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">
          <p15:clr>
            <a:srgbClr val="A4A3A4"/>
          </p15:clr>
        </p15:guide>
        <p15:guide id="2" orient="horz" pos="845">
          <p15:clr>
            <a:srgbClr val="A4A3A4"/>
          </p15:clr>
        </p15:guide>
        <p15:guide id="3" pos="385">
          <p15:clr>
            <a:srgbClr val="A4A3A4"/>
          </p15:clr>
        </p15:guide>
        <p15:guide id="4" pos="5375">
          <p15:clr>
            <a:srgbClr val="A4A3A4"/>
          </p15:clr>
        </p15:guide>
        <p15:guide id="5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FF9900"/>
    <a:srgbClr val="FFFFCC"/>
    <a:srgbClr val="A47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94" autoAdjust="0"/>
    <p:restoredTop sz="94660" autoAdjust="0"/>
  </p:normalViewPr>
  <p:slideViewPr>
    <p:cSldViewPr showGuides="1">
      <p:cViewPr varScale="1">
        <p:scale>
          <a:sx n="163" d="100"/>
          <a:sy n="163" d="100"/>
        </p:scale>
        <p:origin x="156" y="468"/>
      </p:cViewPr>
      <p:guideLst>
        <p:guide orient="horz" pos="73"/>
        <p:guide orient="horz" pos="845"/>
        <p:guide pos="385"/>
        <p:guide pos="5375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howGuides="1">
      <p:cViewPr varScale="1">
        <p:scale>
          <a:sx n="137" d="100"/>
          <a:sy n="137" d="100"/>
        </p:scale>
        <p:origin x="-84" y="-63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정근채" userId="bf3f9740-ba12-4a95-bdcd-7a89d0b0b3a3" providerId="ADAL" clId="{C6FCC022-6F67-4407-9AE5-EFA9D8179DFD}"/>
    <pc:docChg chg="undo custSel addSld delSld modSld">
      <pc:chgData name="정근채" userId="bf3f9740-ba12-4a95-bdcd-7a89d0b0b3a3" providerId="ADAL" clId="{C6FCC022-6F67-4407-9AE5-EFA9D8179DFD}" dt="2022-07-12T01:53:47.887" v="4605" actId="1035"/>
      <pc:docMkLst>
        <pc:docMk/>
      </pc:docMkLst>
      <pc:sldChg chg="addSp modSp mod">
        <pc:chgData name="정근채" userId="bf3f9740-ba12-4a95-bdcd-7a89d0b0b3a3" providerId="ADAL" clId="{C6FCC022-6F67-4407-9AE5-EFA9D8179DFD}" dt="2022-07-12T01:39:01.999" v="4382" actId="313"/>
        <pc:sldMkLst>
          <pc:docMk/>
          <pc:sldMk cId="1944038846" sldId="584"/>
        </pc:sldMkLst>
        <pc:spChg chg="add mod">
          <ac:chgData name="정근채" userId="bf3f9740-ba12-4a95-bdcd-7a89d0b0b3a3" providerId="ADAL" clId="{C6FCC022-6F67-4407-9AE5-EFA9D8179DFD}" dt="2022-07-12T01:39:01.999" v="4382" actId="313"/>
          <ac:spMkLst>
            <pc:docMk/>
            <pc:sldMk cId="1944038846" sldId="584"/>
            <ac:spMk id="4" creationId="{98ACE446-8408-B05B-7B6A-C6E2418C7339}"/>
          </ac:spMkLst>
        </pc:spChg>
        <pc:spChg chg="add mod">
          <ac:chgData name="정근채" userId="bf3f9740-ba12-4a95-bdcd-7a89d0b0b3a3" providerId="ADAL" clId="{C6FCC022-6F67-4407-9AE5-EFA9D8179DFD}" dt="2022-07-05T02:05:44.037" v="622" actId="1076"/>
          <ac:spMkLst>
            <pc:docMk/>
            <pc:sldMk cId="1944038846" sldId="584"/>
            <ac:spMk id="6" creationId="{12C874F3-3004-C39C-B050-1839D12EB87B}"/>
          </ac:spMkLst>
        </pc:spChg>
        <pc:spChg chg="add mod">
          <ac:chgData name="정근채" userId="bf3f9740-ba12-4a95-bdcd-7a89d0b0b3a3" providerId="ADAL" clId="{C6FCC022-6F67-4407-9AE5-EFA9D8179DFD}" dt="2022-07-05T02:08:35.952" v="737" actId="1076"/>
          <ac:spMkLst>
            <pc:docMk/>
            <pc:sldMk cId="1944038846" sldId="584"/>
            <ac:spMk id="8" creationId="{793C8509-3AB1-6A38-DDBC-6BF91ECD0A02}"/>
          </ac:spMkLst>
        </pc:spChg>
        <pc:spChg chg="add mod">
          <ac:chgData name="정근채" userId="bf3f9740-ba12-4a95-bdcd-7a89d0b0b3a3" providerId="ADAL" clId="{C6FCC022-6F67-4407-9AE5-EFA9D8179DFD}" dt="2022-07-05T02:07:22.902" v="638" actId="1076"/>
          <ac:spMkLst>
            <pc:docMk/>
            <pc:sldMk cId="1944038846" sldId="584"/>
            <ac:spMk id="9" creationId="{4F951088-F0B4-49F7-CA42-8B73AF5782B4}"/>
          </ac:spMkLst>
        </pc:spChg>
        <pc:spChg chg="add mod">
          <ac:chgData name="정근채" userId="bf3f9740-ba12-4a95-bdcd-7a89d0b0b3a3" providerId="ADAL" clId="{C6FCC022-6F67-4407-9AE5-EFA9D8179DFD}" dt="2022-07-05T02:07:28.614" v="646"/>
          <ac:spMkLst>
            <pc:docMk/>
            <pc:sldMk cId="1944038846" sldId="584"/>
            <ac:spMk id="10" creationId="{9535F0F4-B294-17D2-12BB-E90E19D841A1}"/>
          </ac:spMkLst>
        </pc:spChg>
        <pc:spChg chg="add mod">
          <ac:chgData name="정근채" userId="bf3f9740-ba12-4a95-bdcd-7a89d0b0b3a3" providerId="ADAL" clId="{C6FCC022-6F67-4407-9AE5-EFA9D8179DFD}" dt="2022-07-05T02:07:38.007" v="651" actId="1076"/>
          <ac:spMkLst>
            <pc:docMk/>
            <pc:sldMk cId="1944038846" sldId="584"/>
            <ac:spMk id="11" creationId="{8CC7B1E8-DC96-718C-3CA6-EB67A5876458}"/>
          </ac:spMkLst>
        </pc:spChg>
        <pc:spChg chg="add mod">
          <ac:chgData name="정근채" userId="bf3f9740-ba12-4a95-bdcd-7a89d0b0b3a3" providerId="ADAL" clId="{C6FCC022-6F67-4407-9AE5-EFA9D8179DFD}" dt="2022-07-05T02:07:51.628" v="657"/>
          <ac:spMkLst>
            <pc:docMk/>
            <pc:sldMk cId="1944038846" sldId="584"/>
            <ac:spMk id="12" creationId="{E26E1F3D-EB7F-CB80-33C3-3413DC035C36}"/>
          </ac:spMkLst>
        </pc:spChg>
        <pc:spChg chg="add mod">
          <ac:chgData name="정근채" userId="bf3f9740-ba12-4a95-bdcd-7a89d0b0b3a3" providerId="ADAL" clId="{C6FCC022-6F67-4407-9AE5-EFA9D8179DFD}" dt="2022-07-05T02:09:04.541" v="740" actId="1076"/>
          <ac:spMkLst>
            <pc:docMk/>
            <pc:sldMk cId="1944038846" sldId="584"/>
            <ac:spMk id="13" creationId="{E1F9CC93-4406-EE3D-EEAD-27A9FD0F6194}"/>
          </ac:spMkLst>
        </pc:spChg>
        <pc:spChg chg="add mod">
          <ac:chgData name="정근채" userId="bf3f9740-ba12-4a95-bdcd-7a89d0b0b3a3" providerId="ADAL" clId="{C6FCC022-6F67-4407-9AE5-EFA9D8179DFD}" dt="2022-07-05T02:09:19.315" v="748" actId="1038"/>
          <ac:spMkLst>
            <pc:docMk/>
            <pc:sldMk cId="1944038846" sldId="584"/>
            <ac:spMk id="14" creationId="{97A3E3E8-66EA-956F-7199-2194C186CD76}"/>
          </ac:spMkLst>
        </pc:spChg>
        <pc:picChg chg="add mod">
          <ac:chgData name="정근채" userId="bf3f9740-ba12-4a95-bdcd-7a89d0b0b3a3" providerId="ADAL" clId="{C6FCC022-6F67-4407-9AE5-EFA9D8179DFD}" dt="2022-07-05T02:05:08.972" v="590" actId="14100"/>
          <ac:picMkLst>
            <pc:docMk/>
            <pc:sldMk cId="1944038846" sldId="584"/>
            <ac:picMk id="5" creationId="{406BE099-1944-8065-E08B-F4EF3478D42F}"/>
          </ac:picMkLst>
        </pc:picChg>
        <pc:picChg chg="mod">
          <ac:chgData name="정근채" userId="bf3f9740-ba12-4a95-bdcd-7a89d0b0b3a3" providerId="ADAL" clId="{C6FCC022-6F67-4407-9AE5-EFA9D8179DFD}" dt="2022-07-05T02:08:32.013" v="736" actId="1076"/>
          <ac:picMkLst>
            <pc:docMk/>
            <pc:sldMk cId="1944038846" sldId="584"/>
            <ac:picMk id="86018" creationId="{00000000-0000-0000-0000-000000000000}"/>
          </ac:picMkLst>
        </pc:picChg>
      </pc:sldChg>
      <pc:sldChg chg="addSp modSp mod">
        <pc:chgData name="정근채" userId="bf3f9740-ba12-4a95-bdcd-7a89d0b0b3a3" providerId="ADAL" clId="{C6FCC022-6F67-4407-9AE5-EFA9D8179DFD}" dt="2022-07-05T02:14:55.497" v="1048" actId="20577"/>
        <pc:sldMkLst>
          <pc:docMk/>
          <pc:sldMk cId="1739086750" sldId="585"/>
        </pc:sldMkLst>
        <pc:spChg chg="add mod">
          <ac:chgData name="정근채" userId="bf3f9740-ba12-4a95-bdcd-7a89d0b0b3a3" providerId="ADAL" clId="{C6FCC022-6F67-4407-9AE5-EFA9D8179DFD}" dt="2022-07-05T02:10:19.993" v="755" actId="1582"/>
          <ac:spMkLst>
            <pc:docMk/>
            <pc:sldMk cId="1739086750" sldId="585"/>
            <ac:spMk id="2" creationId="{6F0FB792-7F30-C5C8-9F97-3774ED8105DF}"/>
          </ac:spMkLst>
        </pc:spChg>
        <pc:spChg chg="add mod">
          <ac:chgData name="정근채" userId="bf3f9740-ba12-4a95-bdcd-7a89d0b0b3a3" providerId="ADAL" clId="{C6FCC022-6F67-4407-9AE5-EFA9D8179DFD}" dt="2022-07-05T02:14:55.497" v="1048" actId="20577"/>
          <ac:spMkLst>
            <pc:docMk/>
            <pc:sldMk cId="1739086750" sldId="585"/>
            <ac:spMk id="6" creationId="{54BCC972-7AAB-6023-5BD5-BFA57B436D74}"/>
          </ac:spMkLst>
        </pc:spChg>
        <pc:picChg chg="add mod">
          <ac:chgData name="정근채" userId="bf3f9740-ba12-4a95-bdcd-7a89d0b0b3a3" providerId="ADAL" clId="{C6FCC022-6F67-4407-9AE5-EFA9D8179DFD}" dt="2022-07-05T02:09:59.696" v="751" actId="1076"/>
          <ac:picMkLst>
            <pc:docMk/>
            <pc:sldMk cId="1739086750" sldId="585"/>
            <ac:picMk id="4" creationId="{62C8D052-9D45-63AC-072F-2B31B49A6F83}"/>
          </ac:picMkLst>
        </pc:picChg>
      </pc:sldChg>
      <pc:sldChg chg="addSp modSp del">
        <pc:chgData name="정근채" userId="bf3f9740-ba12-4a95-bdcd-7a89d0b0b3a3" providerId="ADAL" clId="{C6FCC022-6F67-4407-9AE5-EFA9D8179DFD}" dt="2022-07-05T02:11:37.964" v="862" actId="47"/>
        <pc:sldMkLst>
          <pc:docMk/>
          <pc:sldMk cId="1739086750" sldId="586"/>
        </pc:sldMkLst>
        <pc:spChg chg="add mod">
          <ac:chgData name="정근채" userId="bf3f9740-ba12-4a95-bdcd-7a89d0b0b3a3" providerId="ADAL" clId="{C6FCC022-6F67-4407-9AE5-EFA9D8179DFD}" dt="2022-07-05T02:11:27.651" v="861"/>
          <ac:spMkLst>
            <pc:docMk/>
            <pc:sldMk cId="1739086750" sldId="586"/>
            <ac:spMk id="4" creationId="{D850EFB8-C8AD-FFD1-5909-E4302DEC2C2B}"/>
          </ac:spMkLst>
        </pc:spChg>
      </pc:sldChg>
      <pc:sldChg chg="addSp modSp mod">
        <pc:chgData name="정근채" userId="bf3f9740-ba12-4a95-bdcd-7a89d0b0b3a3" providerId="ADAL" clId="{C6FCC022-6F67-4407-9AE5-EFA9D8179DFD}" dt="2022-07-12T01:40:41.184" v="4386" actId="1582"/>
        <pc:sldMkLst>
          <pc:docMk/>
          <pc:sldMk cId="1739086750" sldId="587"/>
        </pc:sldMkLst>
        <pc:spChg chg="add mod">
          <ac:chgData name="정근채" userId="bf3f9740-ba12-4a95-bdcd-7a89d0b0b3a3" providerId="ADAL" clId="{C6FCC022-6F67-4407-9AE5-EFA9D8179DFD}" dt="2022-07-12T01:40:41.184" v="4386" actId="1582"/>
          <ac:spMkLst>
            <pc:docMk/>
            <pc:sldMk cId="1739086750" sldId="587"/>
            <ac:spMk id="2" creationId="{A97C8358-4C4C-FCB7-6DED-8769D66CECA4}"/>
          </ac:spMkLst>
        </pc:spChg>
        <pc:spChg chg="add mod">
          <ac:chgData name="정근채" userId="bf3f9740-ba12-4a95-bdcd-7a89d0b0b3a3" providerId="ADAL" clId="{C6FCC022-6F67-4407-9AE5-EFA9D8179DFD}" dt="2022-07-05T02:16:08.546" v="1175" actId="20577"/>
          <ac:spMkLst>
            <pc:docMk/>
            <pc:sldMk cId="1739086750" sldId="587"/>
            <ac:spMk id="8" creationId="{BCA43215-FB26-820D-0A71-B4A6049BE090}"/>
          </ac:spMkLst>
        </pc:spChg>
        <pc:picChg chg="add mod">
          <ac:chgData name="정근채" userId="bf3f9740-ba12-4a95-bdcd-7a89d0b0b3a3" providerId="ADAL" clId="{C6FCC022-6F67-4407-9AE5-EFA9D8179DFD}" dt="2022-07-05T02:13:01.310" v="947" actId="1076"/>
          <ac:picMkLst>
            <pc:docMk/>
            <pc:sldMk cId="1739086750" sldId="587"/>
            <ac:picMk id="4" creationId="{B67521C8-1242-4FED-886B-B4F2C6A6DB00}"/>
          </ac:picMkLst>
        </pc:picChg>
        <pc:picChg chg="add mod">
          <ac:chgData name="정근채" userId="bf3f9740-ba12-4a95-bdcd-7a89d0b0b3a3" providerId="ADAL" clId="{C6FCC022-6F67-4407-9AE5-EFA9D8179DFD}" dt="2022-07-05T02:14:03.470" v="964" actId="1076"/>
          <ac:picMkLst>
            <pc:docMk/>
            <pc:sldMk cId="1739086750" sldId="587"/>
            <ac:picMk id="6" creationId="{697CA1B1-B930-9D3E-ED3C-E37FA0489E0E}"/>
          </ac:picMkLst>
        </pc:picChg>
        <pc:picChg chg="add mod">
          <ac:chgData name="정근채" userId="bf3f9740-ba12-4a95-bdcd-7a89d0b0b3a3" providerId="ADAL" clId="{C6FCC022-6F67-4407-9AE5-EFA9D8179DFD}" dt="2022-07-05T02:16:59.271" v="1179" actId="14100"/>
          <ac:picMkLst>
            <pc:docMk/>
            <pc:sldMk cId="1739086750" sldId="587"/>
            <ac:picMk id="9" creationId="{8C00563E-0104-6EA7-C8BC-C2484291C6D4}"/>
          </ac:picMkLst>
        </pc:picChg>
      </pc:sldChg>
      <pc:sldChg chg="addSp modSp mod">
        <pc:chgData name="정근채" userId="bf3f9740-ba12-4a95-bdcd-7a89d0b0b3a3" providerId="ADAL" clId="{C6FCC022-6F67-4407-9AE5-EFA9D8179DFD}" dt="2022-07-05T05:44:31.222" v="1732" actId="20577"/>
        <pc:sldMkLst>
          <pc:docMk/>
          <pc:sldMk cId="1739086750" sldId="588"/>
        </pc:sldMkLst>
        <pc:spChg chg="add mod">
          <ac:chgData name="정근채" userId="bf3f9740-ba12-4a95-bdcd-7a89d0b0b3a3" providerId="ADAL" clId="{C6FCC022-6F67-4407-9AE5-EFA9D8179DFD}" dt="2022-07-05T05:44:31.222" v="1732" actId="20577"/>
          <ac:spMkLst>
            <pc:docMk/>
            <pc:sldMk cId="1739086750" sldId="588"/>
            <ac:spMk id="4" creationId="{E3233A80-B17C-8710-0B77-4FC09EE8D151}"/>
          </ac:spMkLst>
        </pc:spChg>
        <pc:picChg chg="add mod">
          <ac:chgData name="정근채" userId="bf3f9740-ba12-4a95-bdcd-7a89d0b0b3a3" providerId="ADAL" clId="{C6FCC022-6F67-4407-9AE5-EFA9D8179DFD}" dt="2022-07-05T02:17:46.026" v="1183" actId="14100"/>
          <ac:picMkLst>
            <pc:docMk/>
            <pc:sldMk cId="1739086750" sldId="588"/>
            <ac:picMk id="5" creationId="{122EAD40-CD30-6338-AFC2-9528D806383D}"/>
          </ac:picMkLst>
        </pc:picChg>
      </pc:sldChg>
      <pc:sldChg chg="addSp modSp mod">
        <pc:chgData name="정근채" userId="bf3f9740-ba12-4a95-bdcd-7a89d0b0b3a3" providerId="ADAL" clId="{C6FCC022-6F67-4407-9AE5-EFA9D8179DFD}" dt="2022-07-05T05:49:54.664" v="1841"/>
        <pc:sldMkLst>
          <pc:docMk/>
          <pc:sldMk cId="1739086750" sldId="589"/>
        </pc:sldMkLst>
        <pc:spChg chg="add mod">
          <ac:chgData name="정근채" userId="bf3f9740-ba12-4a95-bdcd-7a89d0b0b3a3" providerId="ADAL" clId="{C6FCC022-6F67-4407-9AE5-EFA9D8179DFD}" dt="2022-07-05T05:49:54.664" v="1841"/>
          <ac:spMkLst>
            <pc:docMk/>
            <pc:sldMk cId="1739086750" sldId="589"/>
            <ac:spMk id="10" creationId="{61231D15-C44F-A0FA-1B86-12DE218D4712}"/>
          </ac:spMkLst>
        </pc:spChg>
        <pc:picChg chg="add mod ord">
          <ac:chgData name="정근채" userId="bf3f9740-ba12-4a95-bdcd-7a89d0b0b3a3" providerId="ADAL" clId="{C6FCC022-6F67-4407-9AE5-EFA9D8179DFD}" dt="2022-07-05T05:48:48.315" v="1756" actId="1076"/>
          <ac:picMkLst>
            <pc:docMk/>
            <pc:sldMk cId="1739086750" sldId="589"/>
            <ac:picMk id="4" creationId="{E3B949EA-1561-1173-57F9-9A1652AB2032}"/>
          </ac:picMkLst>
        </pc:picChg>
        <pc:picChg chg="add mod">
          <ac:chgData name="정근채" userId="bf3f9740-ba12-4a95-bdcd-7a89d0b0b3a3" providerId="ADAL" clId="{C6FCC022-6F67-4407-9AE5-EFA9D8179DFD}" dt="2022-07-05T05:48:48.315" v="1756" actId="1076"/>
          <ac:picMkLst>
            <pc:docMk/>
            <pc:sldMk cId="1739086750" sldId="589"/>
            <ac:picMk id="6" creationId="{C06867BD-F621-164D-E86F-1EEA827B15F1}"/>
          </ac:picMkLst>
        </pc:picChg>
        <pc:picChg chg="add mod">
          <ac:chgData name="정근채" userId="bf3f9740-ba12-4a95-bdcd-7a89d0b0b3a3" providerId="ADAL" clId="{C6FCC022-6F67-4407-9AE5-EFA9D8179DFD}" dt="2022-07-05T05:48:48.315" v="1756" actId="1076"/>
          <ac:picMkLst>
            <pc:docMk/>
            <pc:sldMk cId="1739086750" sldId="589"/>
            <ac:picMk id="8" creationId="{BD381689-86D1-222D-CFB3-E0E166440EA5}"/>
          </ac:picMkLst>
        </pc:picChg>
      </pc:sldChg>
      <pc:sldChg chg="addSp modSp mod">
        <pc:chgData name="정근채" userId="bf3f9740-ba12-4a95-bdcd-7a89d0b0b3a3" providerId="ADAL" clId="{C6FCC022-6F67-4407-9AE5-EFA9D8179DFD}" dt="2022-07-05T05:52:58.847" v="1978"/>
        <pc:sldMkLst>
          <pc:docMk/>
          <pc:sldMk cId="1739086750" sldId="590"/>
        </pc:sldMkLst>
        <pc:spChg chg="add mod">
          <ac:chgData name="정근채" userId="bf3f9740-ba12-4a95-bdcd-7a89d0b0b3a3" providerId="ADAL" clId="{C6FCC022-6F67-4407-9AE5-EFA9D8179DFD}" dt="2022-07-05T05:52:58.847" v="1978"/>
          <ac:spMkLst>
            <pc:docMk/>
            <pc:sldMk cId="1739086750" sldId="590"/>
            <ac:spMk id="4" creationId="{47B89185-0042-AD94-C617-3D0A9B76BD88}"/>
          </ac:spMkLst>
        </pc:spChg>
        <pc:picChg chg="add mod">
          <ac:chgData name="정근채" userId="bf3f9740-ba12-4a95-bdcd-7a89d0b0b3a3" providerId="ADAL" clId="{C6FCC022-6F67-4407-9AE5-EFA9D8179DFD}" dt="2022-07-05T05:51:53.042" v="1904" actId="1076"/>
          <ac:picMkLst>
            <pc:docMk/>
            <pc:sldMk cId="1739086750" sldId="590"/>
            <ac:picMk id="5" creationId="{9DE16E6C-9898-F9D5-B43E-D48A247DE38F}"/>
          </ac:picMkLst>
        </pc:picChg>
        <pc:picChg chg="add mod">
          <ac:chgData name="정근채" userId="bf3f9740-ba12-4a95-bdcd-7a89d0b0b3a3" providerId="ADAL" clId="{C6FCC022-6F67-4407-9AE5-EFA9D8179DFD}" dt="2022-07-05T05:51:56.079" v="1905" actId="1076"/>
          <ac:picMkLst>
            <pc:docMk/>
            <pc:sldMk cId="1739086750" sldId="590"/>
            <ac:picMk id="7" creationId="{F620A73B-F7D6-8AD7-A94A-AB575C585131}"/>
          </ac:picMkLst>
        </pc:picChg>
        <pc:picChg chg="mod">
          <ac:chgData name="정근채" userId="bf3f9740-ba12-4a95-bdcd-7a89d0b0b3a3" providerId="ADAL" clId="{C6FCC022-6F67-4407-9AE5-EFA9D8179DFD}" dt="2022-07-05T05:51:49.365" v="1903" actId="1076"/>
          <ac:picMkLst>
            <pc:docMk/>
            <pc:sldMk cId="1739086750" sldId="590"/>
            <ac:picMk id="92162" creationId="{00000000-0000-0000-0000-000000000000}"/>
          </ac:picMkLst>
        </pc:picChg>
      </pc:sldChg>
      <pc:sldChg chg="addSp modSp mod">
        <pc:chgData name="정근채" userId="bf3f9740-ba12-4a95-bdcd-7a89d0b0b3a3" providerId="ADAL" clId="{C6FCC022-6F67-4407-9AE5-EFA9D8179DFD}" dt="2022-07-12T01:42:10.241" v="4456" actId="20577"/>
        <pc:sldMkLst>
          <pc:docMk/>
          <pc:sldMk cId="1739086750" sldId="591"/>
        </pc:sldMkLst>
        <pc:spChg chg="add mod">
          <ac:chgData name="정근채" userId="bf3f9740-ba12-4a95-bdcd-7a89d0b0b3a3" providerId="ADAL" clId="{C6FCC022-6F67-4407-9AE5-EFA9D8179DFD}" dt="2022-07-12T01:42:10.241" v="4456" actId="20577"/>
          <ac:spMkLst>
            <pc:docMk/>
            <pc:sldMk cId="1739086750" sldId="591"/>
            <ac:spMk id="4" creationId="{033031CB-F5A2-6058-3FD8-A64B3D840B32}"/>
          </ac:spMkLst>
        </pc:spChg>
        <pc:picChg chg="add mod">
          <ac:chgData name="정근채" userId="bf3f9740-ba12-4a95-bdcd-7a89d0b0b3a3" providerId="ADAL" clId="{C6FCC022-6F67-4407-9AE5-EFA9D8179DFD}" dt="2022-07-05T05:56:50.821" v="2215" actId="14100"/>
          <ac:picMkLst>
            <pc:docMk/>
            <pc:sldMk cId="1739086750" sldId="591"/>
            <ac:picMk id="10" creationId="{27810053-6A0F-56A9-EB49-4667157B99A0}"/>
          </ac:picMkLst>
        </pc:picChg>
        <pc:cxnChg chg="add mod">
          <ac:chgData name="정근채" userId="bf3f9740-ba12-4a95-bdcd-7a89d0b0b3a3" providerId="ADAL" clId="{C6FCC022-6F67-4407-9AE5-EFA9D8179DFD}" dt="2022-07-05T05:54:50.400" v="2091" actId="14100"/>
          <ac:cxnSpMkLst>
            <pc:docMk/>
            <pc:sldMk cId="1739086750" sldId="591"/>
            <ac:cxnSpMk id="5" creationId="{E5A4AA7C-CCC9-54A8-CD5E-747C449DA238}"/>
          </ac:cxnSpMkLst>
        </pc:cxnChg>
        <pc:cxnChg chg="add mod">
          <ac:chgData name="정근채" userId="bf3f9740-ba12-4a95-bdcd-7a89d0b0b3a3" providerId="ADAL" clId="{C6FCC022-6F67-4407-9AE5-EFA9D8179DFD}" dt="2022-07-05T05:55:01.644" v="2095" actId="208"/>
          <ac:cxnSpMkLst>
            <pc:docMk/>
            <pc:sldMk cId="1739086750" sldId="591"/>
            <ac:cxnSpMk id="8" creationId="{BB9344E8-779B-D2A0-6480-9A0F3F6AC002}"/>
          </ac:cxnSpMkLst>
        </pc:cxnChg>
      </pc:sldChg>
      <pc:sldChg chg="addSp modSp mod">
        <pc:chgData name="정근채" userId="bf3f9740-ba12-4a95-bdcd-7a89d0b0b3a3" providerId="ADAL" clId="{C6FCC022-6F67-4407-9AE5-EFA9D8179DFD}" dt="2022-07-05T05:56:09.938" v="2212" actId="20577"/>
        <pc:sldMkLst>
          <pc:docMk/>
          <pc:sldMk cId="1739086750" sldId="592"/>
        </pc:sldMkLst>
        <pc:spChg chg="add mod">
          <ac:chgData name="정근채" userId="bf3f9740-ba12-4a95-bdcd-7a89d0b0b3a3" providerId="ADAL" clId="{C6FCC022-6F67-4407-9AE5-EFA9D8179DFD}" dt="2022-07-05T05:56:09.938" v="2212" actId="20577"/>
          <ac:spMkLst>
            <pc:docMk/>
            <pc:sldMk cId="1739086750" sldId="592"/>
            <ac:spMk id="4" creationId="{ACFBABD0-10D5-2CBC-12C7-60D61A620EE5}"/>
          </ac:spMkLst>
        </pc:spChg>
      </pc:sldChg>
      <pc:sldChg chg="addSp modSp mod">
        <pc:chgData name="정근채" userId="bf3f9740-ba12-4a95-bdcd-7a89d0b0b3a3" providerId="ADAL" clId="{C6FCC022-6F67-4407-9AE5-EFA9D8179DFD}" dt="2022-07-05T05:57:54.540" v="2273"/>
        <pc:sldMkLst>
          <pc:docMk/>
          <pc:sldMk cId="1739086750" sldId="593"/>
        </pc:sldMkLst>
        <pc:spChg chg="add mod">
          <ac:chgData name="정근채" userId="bf3f9740-ba12-4a95-bdcd-7a89d0b0b3a3" providerId="ADAL" clId="{C6FCC022-6F67-4407-9AE5-EFA9D8179DFD}" dt="2022-07-05T05:57:54.540" v="2273"/>
          <ac:spMkLst>
            <pc:docMk/>
            <pc:sldMk cId="1739086750" sldId="593"/>
            <ac:spMk id="4" creationId="{E57EDA20-705E-7D72-93E9-2E5326FDE6E6}"/>
          </ac:spMkLst>
        </pc:spChg>
      </pc:sldChg>
      <pc:sldChg chg="addSp modSp mod">
        <pc:chgData name="정근채" userId="bf3f9740-ba12-4a95-bdcd-7a89d0b0b3a3" providerId="ADAL" clId="{C6FCC022-6F67-4407-9AE5-EFA9D8179DFD}" dt="2022-07-05T05:58:54.670" v="2341" actId="14100"/>
        <pc:sldMkLst>
          <pc:docMk/>
          <pc:sldMk cId="1739086750" sldId="594"/>
        </pc:sldMkLst>
        <pc:spChg chg="add mod">
          <ac:chgData name="정근채" userId="bf3f9740-ba12-4a95-bdcd-7a89d0b0b3a3" providerId="ADAL" clId="{C6FCC022-6F67-4407-9AE5-EFA9D8179DFD}" dt="2022-07-05T05:58:22.290" v="2337" actId="20577"/>
          <ac:spMkLst>
            <pc:docMk/>
            <pc:sldMk cId="1739086750" sldId="594"/>
            <ac:spMk id="4" creationId="{608E33EE-7E85-66C9-B284-413539E7C138}"/>
          </ac:spMkLst>
        </pc:spChg>
        <pc:picChg chg="add mod">
          <ac:chgData name="정근채" userId="bf3f9740-ba12-4a95-bdcd-7a89d0b0b3a3" providerId="ADAL" clId="{C6FCC022-6F67-4407-9AE5-EFA9D8179DFD}" dt="2022-07-05T05:58:54.670" v="2341" actId="14100"/>
          <ac:picMkLst>
            <pc:docMk/>
            <pc:sldMk cId="1739086750" sldId="594"/>
            <ac:picMk id="5" creationId="{48DDA26E-5CC7-FC21-B140-42D0A6C9AC62}"/>
          </ac:picMkLst>
        </pc:picChg>
      </pc:sldChg>
      <pc:sldChg chg="addSp modSp mod">
        <pc:chgData name="정근채" userId="bf3f9740-ba12-4a95-bdcd-7a89d0b0b3a3" providerId="ADAL" clId="{C6FCC022-6F67-4407-9AE5-EFA9D8179DFD}" dt="2022-07-05T06:04:02.553" v="2597" actId="1035"/>
        <pc:sldMkLst>
          <pc:docMk/>
          <pc:sldMk cId="1739086750" sldId="595"/>
        </pc:sldMkLst>
        <pc:spChg chg="add mod">
          <ac:chgData name="정근채" userId="bf3f9740-ba12-4a95-bdcd-7a89d0b0b3a3" providerId="ADAL" clId="{C6FCC022-6F67-4407-9AE5-EFA9D8179DFD}" dt="2022-07-05T06:03:25.344" v="2590" actId="6549"/>
          <ac:spMkLst>
            <pc:docMk/>
            <pc:sldMk cId="1739086750" sldId="595"/>
            <ac:spMk id="4" creationId="{5810B273-C493-DA6A-05AD-89BFB6814CC3}"/>
          </ac:spMkLst>
        </pc:spChg>
        <pc:picChg chg="add mod">
          <ac:chgData name="정근채" userId="bf3f9740-ba12-4a95-bdcd-7a89d0b0b3a3" providerId="ADAL" clId="{C6FCC022-6F67-4407-9AE5-EFA9D8179DFD}" dt="2022-07-05T06:00:25.104" v="2396" actId="14100"/>
          <ac:picMkLst>
            <pc:docMk/>
            <pc:sldMk cId="1739086750" sldId="595"/>
            <ac:picMk id="5" creationId="{0E11E910-AA9F-6CA9-6048-1E7B99586201}"/>
          </ac:picMkLst>
        </pc:picChg>
        <pc:picChg chg="add mod">
          <ac:chgData name="정근채" userId="bf3f9740-ba12-4a95-bdcd-7a89d0b0b3a3" providerId="ADAL" clId="{C6FCC022-6F67-4407-9AE5-EFA9D8179DFD}" dt="2022-07-05T06:04:02.553" v="2597" actId="1035"/>
          <ac:picMkLst>
            <pc:docMk/>
            <pc:sldMk cId="1739086750" sldId="595"/>
            <ac:picMk id="7" creationId="{C83229F0-CD42-D61D-2239-D557491500EC}"/>
          </ac:picMkLst>
        </pc:picChg>
      </pc:sldChg>
      <pc:sldChg chg="addSp modSp mod">
        <pc:chgData name="정근채" userId="bf3f9740-ba12-4a95-bdcd-7a89d0b0b3a3" providerId="ADAL" clId="{C6FCC022-6F67-4407-9AE5-EFA9D8179DFD}" dt="2022-07-12T01:51:13.550" v="4484"/>
        <pc:sldMkLst>
          <pc:docMk/>
          <pc:sldMk cId="1739086750" sldId="596"/>
        </pc:sldMkLst>
        <pc:spChg chg="add mod">
          <ac:chgData name="정근채" userId="bf3f9740-ba12-4a95-bdcd-7a89d0b0b3a3" providerId="ADAL" clId="{C6FCC022-6F67-4407-9AE5-EFA9D8179DFD}" dt="2022-07-12T01:51:13.550" v="4484"/>
          <ac:spMkLst>
            <pc:docMk/>
            <pc:sldMk cId="1739086750" sldId="596"/>
            <ac:spMk id="4" creationId="{EF5A30BC-EE63-32DD-0203-57B81CAB603F}"/>
          </ac:spMkLst>
        </pc:spChg>
        <pc:picChg chg="add mod">
          <ac:chgData name="정근채" userId="bf3f9740-ba12-4a95-bdcd-7a89d0b0b3a3" providerId="ADAL" clId="{C6FCC022-6F67-4407-9AE5-EFA9D8179DFD}" dt="2022-07-05T06:10:20.594" v="3043" actId="1076"/>
          <ac:picMkLst>
            <pc:docMk/>
            <pc:sldMk cId="1739086750" sldId="596"/>
            <ac:picMk id="5" creationId="{C84A5EF7-7923-EE25-305A-8A592EF9FFFB}"/>
          </ac:picMkLst>
        </pc:picChg>
        <pc:picChg chg="add mod">
          <ac:chgData name="정근채" userId="bf3f9740-ba12-4a95-bdcd-7a89d0b0b3a3" providerId="ADAL" clId="{C6FCC022-6F67-4407-9AE5-EFA9D8179DFD}" dt="2022-07-05T06:10:50.826" v="3045" actId="1076"/>
          <ac:picMkLst>
            <pc:docMk/>
            <pc:sldMk cId="1739086750" sldId="596"/>
            <ac:picMk id="7" creationId="{946659FA-E92D-2C05-2F08-B2FC9C95CE47}"/>
          </ac:picMkLst>
        </pc:picChg>
        <pc:picChg chg="add mod">
          <ac:chgData name="정근채" userId="bf3f9740-ba12-4a95-bdcd-7a89d0b0b3a3" providerId="ADAL" clId="{C6FCC022-6F67-4407-9AE5-EFA9D8179DFD}" dt="2022-07-05T06:23:20.970" v="3318" actId="1076"/>
          <ac:picMkLst>
            <pc:docMk/>
            <pc:sldMk cId="1739086750" sldId="596"/>
            <ac:picMk id="9" creationId="{A6CF80CC-3018-D56F-ABFC-5E1CFFA443FA}"/>
          </ac:picMkLst>
        </pc:picChg>
      </pc:sldChg>
      <pc:sldChg chg="addSp delSp modSp mod">
        <pc:chgData name="정근채" userId="bf3f9740-ba12-4a95-bdcd-7a89d0b0b3a3" providerId="ADAL" clId="{C6FCC022-6F67-4407-9AE5-EFA9D8179DFD}" dt="2022-07-12T01:52:12.306" v="4557" actId="207"/>
        <pc:sldMkLst>
          <pc:docMk/>
          <pc:sldMk cId="1739086750" sldId="597"/>
        </pc:sldMkLst>
        <pc:spChg chg="add del mod">
          <ac:chgData name="정근채" userId="bf3f9740-ba12-4a95-bdcd-7a89d0b0b3a3" providerId="ADAL" clId="{C6FCC022-6F67-4407-9AE5-EFA9D8179DFD}" dt="2022-07-12T01:52:12.306" v="4557" actId="207"/>
          <ac:spMkLst>
            <pc:docMk/>
            <pc:sldMk cId="1739086750" sldId="597"/>
            <ac:spMk id="4" creationId="{030D9272-36FB-9985-F161-630DD2D31538}"/>
          </ac:spMkLst>
        </pc:spChg>
        <pc:spChg chg="add del mod">
          <ac:chgData name="정근채" userId="bf3f9740-ba12-4a95-bdcd-7a89d0b0b3a3" providerId="ADAL" clId="{C6FCC022-6F67-4407-9AE5-EFA9D8179DFD}" dt="2022-07-05T06:24:53.495" v="3329"/>
          <ac:spMkLst>
            <pc:docMk/>
            <pc:sldMk cId="1739086750" sldId="597"/>
            <ac:spMk id="21" creationId="{E2747E7B-DB25-E46F-4655-989818950AFA}"/>
          </ac:spMkLst>
        </pc:spChg>
        <pc:picChg chg="add del mod">
          <ac:chgData name="정근채" userId="bf3f9740-ba12-4a95-bdcd-7a89d0b0b3a3" providerId="ADAL" clId="{C6FCC022-6F67-4407-9AE5-EFA9D8179DFD}" dt="2022-07-05T06:24:01.429" v="3323" actId="478"/>
          <ac:picMkLst>
            <pc:docMk/>
            <pc:sldMk cId="1739086750" sldId="597"/>
            <ac:picMk id="5" creationId="{2407A67B-F313-0657-526E-E6B15B45CB01}"/>
          </ac:picMkLst>
        </pc:picChg>
        <pc:picChg chg="add mod">
          <ac:chgData name="정근채" userId="bf3f9740-ba12-4a95-bdcd-7a89d0b0b3a3" providerId="ADAL" clId="{C6FCC022-6F67-4407-9AE5-EFA9D8179DFD}" dt="2022-07-05T06:24:20.627" v="3327" actId="1076"/>
          <ac:picMkLst>
            <pc:docMk/>
            <pc:sldMk cId="1739086750" sldId="597"/>
            <ac:picMk id="7" creationId="{CE2FCDB0-C020-2A26-DC53-3F82104729A4}"/>
          </ac:picMkLst>
        </pc:picChg>
        <pc:picChg chg="add mod">
          <ac:chgData name="정근채" userId="bf3f9740-ba12-4a95-bdcd-7a89d0b0b3a3" providerId="ADAL" clId="{C6FCC022-6F67-4407-9AE5-EFA9D8179DFD}" dt="2022-07-05T06:24:20.627" v="3327" actId="1076"/>
          <ac:picMkLst>
            <pc:docMk/>
            <pc:sldMk cId="1739086750" sldId="597"/>
            <ac:picMk id="9" creationId="{B9A00519-97B0-E74E-7C2C-A033D556C114}"/>
          </ac:picMkLst>
        </pc:picChg>
        <pc:picChg chg="add mod">
          <ac:chgData name="정근채" userId="bf3f9740-ba12-4a95-bdcd-7a89d0b0b3a3" providerId="ADAL" clId="{C6FCC022-6F67-4407-9AE5-EFA9D8179DFD}" dt="2022-07-05T06:24:20.627" v="3327" actId="1076"/>
          <ac:picMkLst>
            <pc:docMk/>
            <pc:sldMk cId="1739086750" sldId="597"/>
            <ac:picMk id="11" creationId="{8A39FF74-03E4-947F-B742-37BC8FABEC94}"/>
          </ac:picMkLst>
        </pc:picChg>
        <pc:picChg chg="add mod">
          <ac:chgData name="정근채" userId="bf3f9740-ba12-4a95-bdcd-7a89d0b0b3a3" providerId="ADAL" clId="{C6FCC022-6F67-4407-9AE5-EFA9D8179DFD}" dt="2022-07-05T06:24:20.627" v="3327" actId="1076"/>
          <ac:picMkLst>
            <pc:docMk/>
            <pc:sldMk cId="1739086750" sldId="597"/>
            <ac:picMk id="13" creationId="{E5B49D0E-9025-A36A-2750-107DDC47440E}"/>
          </ac:picMkLst>
        </pc:picChg>
        <pc:picChg chg="add mod">
          <ac:chgData name="정근채" userId="bf3f9740-ba12-4a95-bdcd-7a89d0b0b3a3" providerId="ADAL" clId="{C6FCC022-6F67-4407-9AE5-EFA9D8179DFD}" dt="2022-07-05T06:24:20.627" v="3327" actId="1076"/>
          <ac:picMkLst>
            <pc:docMk/>
            <pc:sldMk cId="1739086750" sldId="597"/>
            <ac:picMk id="15" creationId="{584E2D23-D76D-DFF8-D535-7A39C21BD2BA}"/>
          </ac:picMkLst>
        </pc:picChg>
        <pc:picChg chg="add mod">
          <ac:chgData name="정근채" userId="bf3f9740-ba12-4a95-bdcd-7a89d0b0b3a3" providerId="ADAL" clId="{C6FCC022-6F67-4407-9AE5-EFA9D8179DFD}" dt="2022-07-05T06:24:20.627" v="3327" actId="1076"/>
          <ac:picMkLst>
            <pc:docMk/>
            <pc:sldMk cId="1739086750" sldId="597"/>
            <ac:picMk id="17" creationId="{F96C2F65-FCC2-0A00-C33C-C41B3A0C06DE}"/>
          </ac:picMkLst>
        </pc:picChg>
        <pc:picChg chg="add mod ord">
          <ac:chgData name="정근채" userId="bf3f9740-ba12-4a95-bdcd-7a89d0b0b3a3" providerId="ADAL" clId="{C6FCC022-6F67-4407-9AE5-EFA9D8179DFD}" dt="2022-07-05T06:24:09.680" v="3326" actId="167"/>
          <ac:picMkLst>
            <pc:docMk/>
            <pc:sldMk cId="1739086750" sldId="597"/>
            <ac:picMk id="19" creationId="{19A269E8-000A-FD45-C5ED-48F64512EF33}"/>
          </ac:picMkLst>
        </pc:picChg>
        <pc:picChg chg="add mod">
          <ac:chgData name="정근채" userId="bf3f9740-ba12-4a95-bdcd-7a89d0b0b3a3" providerId="ADAL" clId="{C6FCC022-6F67-4407-9AE5-EFA9D8179DFD}" dt="2022-07-05T06:25:29.289" v="3332" actId="1076"/>
          <ac:picMkLst>
            <pc:docMk/>
            <pc:sldMk cId="1739086750" sldId="597"/>
            <ac:picMk id="22" creationId="{CC0B4543-2B9C-7722-A385-7C0721C82658}"/>
          </ac:picMkLst>
        </pc:picChg>
        <pc:picChg chg="del mod">
          <ac:chgData name="정근채" userId="bf3f9740-ba12-4a95-bdcd-7a89d0b0b3a3" providerId="ADAL" clId="{C6FCC022-6F67-4407-9AE5-EFA9D8179DFD}" dt="2022-07-05T06:23:55.935" v="3322" actId="478"/>
          <ac:picMkLst>
            <pc:docMk/>
            <pc:sldMk cId="1739086750" sldId="597"/>
            <ac:picMk id="99330" creationId="{00000000-0000-0000-0000-000000000000}"/>
          </ac:picMkLst>
        </pc:picChg>
      </pc:sldChg>
      <pc:sldChg chg="addSp modSp del mod">
        <pc:chgData name="정근채" userId="bf3f9740-ba12-4a95-bdcd-7a89d0b0b3a3" providerId="ADAL" clId="{C6FCC022-6F67-4407-9AE5-EFA9D8179DFD}" dt="2022-07-05T06:40:35.875" v="3939" actId="47"/>
        <pc:sldMkLst>
          <pc:docMk/>
          <pc:sldMk cId="1739086750" sldId="598"/>
        </pc:sldMkLst>
        <pc:spChg chg="add mod">
          <ac:chgData name="정근채" userId="bf3f9740-ba12-4a95-bdcd-7a89d0b0b3a3" providerId="ADAL" clId="{C6FCC022-6F67-4407-9AE5-EFA9D8179DFD}" dt="2022-07-05T06:39:53.579" v="3933"/>
          <ac:spMkLst>
            <pc:docMk/>
            <pc:sldMk cId="1739086750" sldId="598"/>
            <ac:spMk id="4" creationId="{8DD0DF0A-9E73-1027-7C84-0F8F5A9503DD}"/>
          </ac:spMkLst>
        </pc:spChg>
      </pc:sldChg>
      <pc:sldChg chg="addSp modSp del mod">
        <pc:chgData name="정근채" userId="bf3f9740-ba12-4a95-bdcd-7a89d0b0b3a3" providerId="ADAL" clId="{C6FCC022-6F67-4407-9AE5-EFA9D8179DFD}" dt="2022-07-05T06:41:14.983" v="3945" actId="47"/>
        <pc:sldMkLst>
          <pc:docMk/>
          <pc:sldMk cId="1739086750" sldId="599"/>
        </pc:sldMkLst>
        <pc:spChg chg="add mod">
          <ac:chgData name="정근채" userId="bf3f9740-ba12-4a95-bdcd-7a89d0b0b3a3" providerId="ADAL" clId="{C6FCC022-6F67-4407-9AE5-EFA9D8179DFD}" dt="2022-07-05T06:39:59.025" v="3934"/>
          <ac:spMkLst>
            <pc:docMk/>
            <pc:sldMk cId="1739086750" sldId="599"/>
            <ac:spMk id="5" creationId="{F9FCDF52-CEA4-66E7-6768-8BDCFF8FF29B}"/>
          </ac:spMkLst>
        </pc:spChg>
        <pc:picChg chg="add mod">
          <ac:chgData name="정근채" userId="bf3f9740-ba12-4a95-bdcd-7a89d0b0b3a3" providerId="ADAL" clId="{C6FCC022-6F67-4407-9AE5-EFA9D8179DFD}" dt="2022-07-05T06:39:40.266" v="3924" actId="1076"/>
          <ac:picMkLst>
            <pc:docMk/>
            <pc:sldMk cId="1739086750" sldId="599"/>
            <ac:picMk id="4" creationId="{31AA962D-FD07-7B25-94E4-76384FA3F6A5}"/>
          </ac:picMkLst>
        </pc:picChg>
      </pc:sldChg>
      <pc:sldChg chg="addSp delSp modSp mod">
        <pc:chgData name="정근채" userId="bf3f9740-ba12-4a95-bdcd-7a89d0b0b3a3" providerId="ADAL" clId="{C6FCC022-6F67-4407-9AE5-EFA9D8179DFD}" dt="2022-07-12T01:53:20.599" v="4599" actId="20577"/>
        <pc:sldMkLst>
          <pc:docMk/>
          <pc:sldMk cId="1739086750" sldId="600"/>
        </pc:sldMkLst>
        <pc:spChg chg="add mod">
          <ac:chgData name="정근채" userId="bf3f9740-ba12-4a95-bdcd-7a89d0b0b3a3" providerId="ADAL" clId="{C6FCC022-6F67-4407-9AE5-EFA9D8179DFD}" dt="2022-07-12T01:53:20.599" v="4599" actId="20577"/>
          <ac:spMkLst>
            <pc:docMk/>
            <pc:sldMk cId="1739086750" sldId="600"/>
            <ac:spMk id="12" creationId="{21ABCF2F-832F-BD95-067A-B5C6898B3187}"/>
          </ac:spMkLst>
        </pc:spChg>
        <pc:picChg chg="add mod">
          <ac:chgData name="정근채" userId="bf3f9740-ba12-4a95-bdcd-7a89d0b0b3a3" providerId="ADAL" clId="{C6FCC022-6F67-4407-9AE5-EFA9D8179DFD}" dt="2022-07-05T06:40:31.138" v="3938" actId="1076"/>
          <ac:picMkLst>
            <pc:docMk/>
            <pc:sldMk cId="1739086750" sldId="600"/>
            <ac:picMk id="4" creationId="{7628E1F1-0E91-9B47-76E3-837841BE7911}"/>
          </ac:picMkLst>
        </pc:picChg>
        <pc:picChg chg="add mod">
          <ac:chgData name="정근채" userId="bf3f9740-ba12-4a95-bdcd-7a89d0b0b3a3" providerId="ADAL" clId="{C6FCC022-6F67-4407-9AE5-EFA9D8179DFD}" dt="2022-07-05T06:40:31.138" v="3938" actId="1076"/>
          <ac:picMkLst>
            <pc:docMk/>
            <pc:sldMk cId="1739086750" sldId="600"/>
            <ac:picMk id="6" creationId="{06451D51-E493-7EAF-66B7-09E9A2ACCF4D}"/>
          </ac:picMkLst>
        </pc:picChg>
        <pc:picChg chg="add del mod">
          <ac:chgData name="정근채" userId="bf3f9740-ba12-4a95-bdcd-7a89d0b0b3a3" providerId="ADAL" clId="{C6FCC022-6F67-4407-9AE5-EFA9D8179DFD}" dt="2022-07-05T06:39:23.179" v="3921" actId="21"/>
          <ac:picMkLst>
            <pc:docMk/>
            <pc:sldMk cId="1739086750" sldId="600"/>
            <ac:picMk id="8" creationId="{7287BBDB-8276-759D-5DF7-C0EE718F8803}"/>
          </ac:picMkLst>
        </pc:picChg>
        <pc:picChg chg="add mod">
          <ac:chgData name="정근채" userId="bf3f9740-ba12-4a95-bdcd-7a89d0b0b3a3" providerId="ADAL" clId="{C6FCC022-6F67-4407-9AE5-EFA9D8179DFD}" dt="2022-07-05T06:40:31.138" v="3938" actId="1076"/>
          <ac:picMkLst>
            <pc:docMk/>
            <pc:sldMk cId="1739086750" sldId="600"/>
            <ac:picMk id="10" creationId="{A0B8877C-7F02-0389-E9CE-C3636F27D258}"/>
          </ac:picMkLst>
        </pc:picChg>
        <pc:picChg chg="add mod">
          <ac:chgData name="정근채" userId="bf3f9740-ba12-4a95-bdcd-7a89d0b0b3a3" providerId="ADAL" clId="{C6FCC022-6F67-4407-9AE5-EFA9D8179DFD}" dt="2022-07-05T06:41:07.881" v="3944" actId="1076"/>
          <ac:picMkLst>
            <pc:docMk/>
            <pc:sldMk cId="1739086750" sldId="600"/>
            <ac:picMk id="13" creationId="{2F737254-BD07-1E05-3B80-A37CDC983592}"/>
          </ac:picMkLst>
        </pc:picChg>
      </pc:sldChg>
      <pc:sldChg chg="addSp modSp mod">
        <pc:chgData name="정근채" userId="bf3f9740-ba12-4a95-bdcd-7a89d0b0b3a3" providerId="ADAL" clId="{C6FCC022-6F67-4407-9AE5-EFA9D8179DFD}" dt="2022-07-12T01:53:47.887" v="4605" actId="1035"/>
        <pc:sldMkLst>
          <pc:docMk/>
          <pc:sldMk cId="1739086750" sldId="601"/>
        </pc:sldMkLst>
        <pc:spChg chg="add mod">
          <ac:chgData name="정근채" userId="bf3f9740-ba12-4a95-bdcd-7a89d0b0b3a3" providerId="ADAL" clId="{C6FCC022-6F67-4407-9AE5-EFA9D8179DFD}" dt="2022-07-12T01:53:47.887" v="4605" actId="1035"/>
          <ac:spMkLst>
            <pc:docMk/>
            <pc:sldMk cId="1739086750" sldId="601"/>
            <ac:spMk id="2" creationId="{ADC14208-0A32-7BA3-E86B-DA0AE57CD933}"/>
          </ac:spMkLst>
        </pc:spChg>
        <pc:spChg chg="add mod">
          <ac:chgData name="정근채" userId="bf3f9740-ba12-4a95-bdcd-7a89d0b0b3a3" providerId="ADAL" clId="{C6FCC022-6F67-4407-9AE5-EFA9D8179DFD}" dt="2022-07-05T06:45:25.176" v="4053"/>
          <ac:spMkLst>
            <pc:docMk/>
            <pc:sldMk cId="1739086750" sldId="601"/>
            <ac:spMk id="4" creationId="{CB34E79C-A3C3-3762-9FF6-604B372A8926}"/>
          </ac:spMkLst>
        </pc:spChg>
        <pc:picChg chg="add mod">
          <ac:chgData name="정근채" userId="bf3f9740-ba12-4a95-bdcd-7a89d0b0b3a3" providerId="ADAL" clId="{C6FCC022-6F67-4407-9AE5-EFA9D8179DFD}" dt="2022-07-05T06:45:57.531" v="4062" actId="1036"/>
          <ac:picMkLst>
            <pc:docMk/>
            <pc:sldMk cId="1739086750" sldId="601"/>
            <ac:picMk id="5" creationId="{CEE9CDD9-E10C-3946-F9B8-1EAB653FB93C}"/>
          </ac:picMkLst>
        </pc:picChg>
        <pc:picChg chg="add mod">
          <ac:chgData name="정근채" userId="bf3f9740-ba12-4a95-bdcd-7a89d0b0b3a3" providerId="ADAL" clId="{C6FCC022-6F67-4407-9AE5-EFA9D8179DFD}" dt="2022-07-05T06:45:57.531" v="4062" actId="1036"/>
          <ac:picMkLst>
            <pc:docMk/>
            <pc:sldMk cId="1739086750" sldId="601"/>
            <ac:picMk id="7" creationId="{B20BF7E3-E3E4-964C-2281-3E10EF87BEB6}"/>
          </ac:picMkLst>
        </pc:picChg>
        <pc:picChg chg="add mod">
          <ac:chgData name="정근채" userId="bf3f9740-ba12-4a95-bdcd-7a89d0b0b3a3" providerId="ADAL" clId="{C6FCC022-6F67-4407-9AE5-EFA9D8179DFD}" dt="2022-07-05T06:45:57.531" v="4062" actId="1036"/>
          <ac:picMkLst>
            <pc:docMk/>
            <pc:sldMk cId="1739086750" sldId="601"/>
            <ac:picMk id="9" creationId="{3F439974-14D8-FD7B-ADB2-91548942E07E}"/>
          </ac:picMkLst>
        </pc:picChg>
        <pc:picChg chg="add mod">
          <ac:chgData name="정근채" userId="bf3f9740-ba12-4a95-bdcd-7a89d0b0b3a3" providerId="ADAL" clId="{C6FCC022-6F67-4407-9AE5-EFA9D8179DFD}" dt="2022-07-05T06:45:57.531" v="4062" actId="1036"/>
          <ac:picMkLst>
            <pc:docMk/>
            <pc:sldMk cId="1739086750" sldId="601"/>
            <ac:picMk id="11" creationId="{AF510CB5-0F28-D876-0EAE-E48EE3FE3342}"/>
          </ac:picMkLst>
        </pc:picChg>
      </pc:sldChg>
      <pc:sldChg chg="addSp modSp mod">
        <pc:chgData name="정근채" userId="bf3f9740-ba12-4a95-bdcd-7a89d0b0b3a3" providerId="ADAL" clId="{C6FCC022-6F67-4407-9AE5-EFA9D8179DFD}" dt="2022-07-05T06:48:54.097" v="4252" actId="20577"/>
        <pc:sldMkLst>
          <pc:docMk/>
          <pc:sldMk cId="1739086750" sldId="602"/>
        </pc:sldMkLst>
        <pc:spChg chg="add mod">
          <ac:chgData name="정근채" userId="bf3f9740-ba12-4a95-bdcd-7a89d0b0b3a3" providerId="ADAL" clId="{C6FCC022-6F67-4407-9AE5-EFA9D8179DFD}" dt="2022-07-05T06:48:54.097" v="4252" actId="20577"/>
          <ac:spMkLst>
            <pc:docMk/>
            <pc:sldMk cId="1739086750" sldId="602"/>
            <ac:spMk id="4" creationId="{50121051-750F-845E-3D4E-632A0511F6EA}"/>
          </ac:spMkLst>
        </pc:spChg>
        <pc:picChg chg="add mod">
          <ac:chgData name="정근채" userId="bf3f9740-ba12-4a95-bdcd-7a89d0b0b3a3" providerId="ADAL" clId="{C6FCC022-6F67-4407-9AE5-EFA9D8179DFD}" dt="2022-07-05T06:47:51.405" v="4170" actId="1076"/>
          <ac:picMkLst>
            <pc:docMk/>
            <pc:sldMk cId="1739086750" sldId="602"/>
            <ac:picMk id="5" creationId="{336B80C4-B2FF-F132-C488-AF487A1614A6}"/>
          </ac:picMkLst>
        </pc:picChg>
        <pc:picChg chg="add mod">
          <ac:chgData name="정근채" userId="bf3f9740-ba12-4a95-bdcd-7a89d0b0b3a3" providerId="ADAL" clId="{C6FCC022-6F67-4407-9AE5-EFA9D8179DFD}" dt="2022-07-05T06:48:21.548" v="4174" actId="1076"/>
          <ac:picMkLst>
            <pc:docMk/>
            <pc:sldMk cId="1739086750" sldId="602"/>
            <ac:picMk id="7" creationId="{F8E37A93-392A-2871-AE2F-47D29E1E7E90}"/>
          </ac:picMkLst>
        </pc:picChg>
      </pc:sldChg>
      <pc:sldChg chg="addSp modSp mod">
        <pc:chgData name="정근채" userId="bf3f9740-ba12-4a95-bdcd-7a89d0b0b3a3" providerId="ADAL" clId="{C6FCC022-6F67-4407-9AE5-EFA9D8179DFD}" dt="2022-07-05T06:51:05.850" v="4379" actId="6549"/>
        <pc:sldMkLst>
          <pc:docMk/>
          <pc:sldMk cId="1739086750" sldId="603"/>
        </pc:sldMkLst>
        <pc:spChg chg="add mod">
          <ac:chgData name="정근채" userId="bf3f9740-ba12-4a95-bdcd-7a89d0b0b3a3" providerId="ADAL" clId="{C6FCC022-6F67-4407-9AE5-EFA9D8179DFD}" dt="2022-07-05T06:51:05.850" v="4379" actId="6549"/>
          <ac:spMkLst>
            <pc:docMk/>
            <pc:sldMk cId="1739086750" sldId="603"/>
            <ac:spMk id="4" creationId="{70D4BDE1-58F2-AF34-D3BE-1D314CD18DF0}"/>
          </ac:spMkLst>
        </pc:spChg>
      </pc:sldChg>
      <pc:sldChg chg="addSp modSp mod">
        <pc:chgData name="정근채" userId="bf3f9740-ba12-4a95-bdcd-7a89d0b0b3a3" providerId="ADAL" clId="{C6FCC022-6F67-4407-9AE5-EFA9D8179DFD}" dt="2022-07-05T06:51:11.550" v="4380"/>
        <pc:sldMkLst>
          <pc:docMk/>
          <pc:sldMk cId="1739086750" sldId="604"/>
        </pc:sldMkLst>
        <pc:spChg chg="add mod">
          <ac:chgData name="정근채" userId="bf3f9740-ba12-4a95-bdcd-7a89d0b0b3a3" providerId="ADAL" clId="{C6FCC022-6F67-4407-9AE5-EFA9D8179DFD}" dt="2022-07-05T06:51:11.550" v="4380"/>
          <ac:spMkLst>
            <pc:docMk/>
            <pc:sldMk cId="1739086750" sldId="604"/>
            <ac:spMk id="4" creationId="{CC89E0FD-FA25-5173-20F3-6189C37C2E3C}"/>
          </ac:spMkLst>
        </pc:spChg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05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06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07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08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09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10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11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12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13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14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15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16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17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18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19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20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21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22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23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24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25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26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27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28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29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30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31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32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33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34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35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36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37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38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39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40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41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42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43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44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45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46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47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48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49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50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51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52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53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54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55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56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57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58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59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60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61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62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63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64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65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66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67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68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69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70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71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72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73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674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707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708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709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710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711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712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713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714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715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716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717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718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719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720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721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722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723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724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725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726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727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728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729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739086750" sldId="730"/>
        </pc:sldMkLst>
      </pc:sldChg>
      <pc:sldChg chg="del">
        <pc:chgData name="정근채" userId="bf3f9740-ba12-4a95-bdcd-7a89d0b0b3a3" providerId="ADAL" clId="{C6FCC022-6F67-4407-9AE5-EFA9D8179DFD}" dt="2022-07-04T06:08:28.922" v="0" actId="47"/>
        <pc:sldMkLst>
          <pc:docMk/>
          <pc:sldMk cId="2422534524" sldId="785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98608389" sldId="786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664619022" sldId="787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97338475" sldId="788"/>
        </pc:sldMkLst>
      </pc:sldChg>
      <pc:sldChg chg="del">
        <pc:chgData name="정근채" userId="bf3f9740-ba12-4a95-bdcd-7a89d0b0b3a3" providerId="ADAL" clId="{C6FCC022-6F67-4407-9AE5-EFA9D8179DFD}" dt="2022-07-04T06:08:42.094" v="1" actId="47"/>
        <pc:sldMkLst>
          <pc:docMk/>
          <pc:sldMk cId="1171194463" sldId="789"/>
        </pc:sldMkLst>
      </pc:sldChg>
      <pc:sldChg chg="addSp delSp modSp add mod">
        <pc:chgData name="정근채" userId="bf3f9740-ba12-4a95-bdcd-7a89d0b0b3a3" providerId="ADAL" clId="{C6FCC022-6F67-4407-9AE5-EFA9D8179DFD}" dt="2022-07-12T01:38:47.608" v="4381" actId="313"/>
        <pc:sldMkLst>
          <pc:docMk/>
          <pc:sldMk cId="3719925226" sldId="791"/>
        </pc:sldMkLst>
        <pc:spChg chg="mod">
          <ac:chgData name="정근채" userId="bf3f9740-ba12-4a95-bdcd-7a89d0b0b3a3" providerId="ADAL" clId="{C6FCC022-6F67-4407-9AE5-EFA9D8179DFD}" dt="2022-07-12T01:38:47.608" v="4381" actId="313"/>
          <ac:spMkLst>
            <pc:docMk/>
            <pc:sldMk cId="3719925226" sldId="791"/>
            <ac:spMk id="4" creationId="{98ACE446-8408-B05B-7B6A-C6E2418C7339}"/>
          </ac:spMkLst>
        </pc:spChg>
        <pc:picChg chg="add del mod">
          <ac:chgData name="정근채" userId="bf3f9740-ba12-4a95-bdcd-7a89d0b0b3a3" providerId="ADAL" clId="{C6FCC022-6F67-4407-9AE5-EFA9D8179DFD}" dt="2022-07-05T01:56:28.246" v="115" actId="478"/>
          <ac:picMkLst>
            <pc:docMk/>
            <pc:sldMk cId="3719925226" sldId="791"/>
            <ac:picMk id="5" creationId="{11003AF8-5B9F-1DB4-E09B-B4ABAE442B53}"/>
          </ac:picMkLst>
        </pc:picChg>
        <pc:picChg chg="add del mod">
          <ac:chgData name="정근채" userId="bf3f9740-ba12-4a95-bdcd-7a89d0b0b3a3" providerId="ADAL" clId="{C6FCC022-6F67-4407-9AE5-EFA9D8179DFD}" dt="2022-07-05T01:57:05.525" v="170" actId="478"/>
          <ac:picMkLst>
            <pc:docMk/>
            <pc:sldMk cId="3719925226" sldId="791"/>
            <ac:picMk id="7" creationId="{9B00478F-F365-E1BB-5DF9-196BC81BA36E}"/>
          </ac:picMkLst>
        </pc:picChg>
        <pc:picChg chg="add mod">
          <ac:chgData name="정근채" userId="bf3f9740-ba12-4a95-bdcd-7a89d0b0b3a3" providerId="ADAL" clId="{C6FCC022-6F67-4407-9AE5-EFA9D8179DFD}" dt="2022-07-05T01:57:07.322" v="172" actId="1076"/>
          <ac:picMkLst>
            <pc:docMk/>
            <pc:sldMk cId="3719925226" sldId="791"/>
            <ac:picMk id="9" creationId="{05B89879-5162-8D4C-04B9-5CD94C443653}"/>
          </ac:picMkLst>
        </pc:picChg>
        <pc:picChg chg="add mod">
          <ac:chgData name="정근채" userId="bf3f9740-ba12-4a95-bdcd-7a89d0b0b3a3" providerId="ADAL" clId="{C6FCC022-6F67-4407-9AE5-EFA9D8179DFD}" dt="2022-07-05T01:58:58.832" v="181" actId="1076"/>
          <ac:picMkLst>
            <pc:docMk/>
            <pc:sldMk cId="3719925226" sldId="791"/>
            <ac:picMk id="11" creationId="{26C69B71-9430-E739-1C67-960A7466FB57}"/>
          </ac:picMkLst>
        </pc:picChg>
        <pc:picChg chg="del">
          <ac:chgData name="정근채" userId="bf3f9740-ba12-4a95-bdcd-7a89d0b0b3a3" providerId="ADAL" clId="{C6FCC022-6F67-4407-9AE5-EFA9D8179DFD}" dt="2022-07-05T01:55:32.418" v="112" actId="478"/>
          <ac:picMkLst>
            <pc:docMk/>
            <pc:sldMk cId="3719925226" sldId="791"/>
            <ac:picMk id="86018" creationId="{00000000-0000-0000-0000-000000000000}"/>
          </ac:picMkLst>
        </pc:picChg>
      </pc:sldChg>
      <pc:sldChg chg="del">
        <pc:chgData name="정근채" userId="bf3f9740-ba12-4a95-bdcd-7a89d0b0b3a3" providerId="ADAL" clId="{C6FCC022-6F67-4407-9AE5-EFA9D8179DFD}" dt="2022-07-04T06:08:28.922" v="0" actId="47"/>
        <pc:sldMkLst>
          <pc:docMk/>
          <pc:sldMk cId="3804855804" sldId="791"/>
        </pc:sldMkLst>
      </pc:sldChg>
      <pc:sldChg chg="del">
        <pc:chgData name="정근채" userId="bf3f9740-ba12-4a95-bdcd-7a89d0b0b3a3" providerId="ADAL" clId="{C6FCC022-6F67-4407-9AE5-EFA9D8179DFD}" dt="2022-07-04T06:08:28.922" v="0" actId="47"/>
        <pc:sldMkLst>
          <pc:docMk/>
          <pc:sldMk cId="1730470839" sldId="792"/>
        </pc:sldMkLst>
      </pc:sldChg>
      <pc:sldChg chg="addSp delSp modSp add mod">
        <pc:chgData name="정근채" userId="bf3f9740-ba12-4a95-bdcd-7a89d0b0b3a3" providerId="ADAL" clId="{C6FCC022-6F67-4407-9AE5-EFA9D8179DFD}" dt="2022-07-05T01:59:16.398" v="182" actId="6549"/>
        <pc:sldMkLst>
          <pc:docMk/>
          <pc:sldMk cId="3704207004" sldId="792"/>
        </pc:sldMkLst>
        <pc:spChg chg="del">
          <ac:chgData name="정근채" userId="bf3f9740-ba12-4a95-bdcd-7a89d0b0b3a3" providerId="ADAL" clId="{C6FCC022-6F67-4407-9AE5-EFA9D8179DFD}" dt="2022-07-05T01:58:19.448" v="177" actId="478"/>
          <ac:spMkLst>
            <pc:docMk/>
            <pc:sldMk cId="3704207004" sldId="792"/>
            <ac:spMk id="4" creationId="{98ACE446-8408-B05B-7B6A-C6E2418C7339}"/>
          </ac:spMkLst>
        </pc:spChg>
        <pc:spChg chg="add mod">
          <ac:chgData name="정근채" userId="bf3f9740-ba12-4a95-bdcd-7a89d0b0b3a3" providerId="ADAL" clId="{C6FCC022-6F67-4407-9AE5-EFA9D8179DFD}" dt="2022-07-05T01:59:16.398" v="182" actId="6549"/>
          <ac:spMkLst>
            <pc:docMk/>
            <pc:sldMk cId="3704207004" sldId="792"/>
            <ac:spMk id="7" creationId="{00C8D26D-1A1D-C784-ECA7-8875C8C618EC}"/>
          </ac:spMkLst>
        </pc:spChg>
        <pc:picChg chg="add mod">
          <ac:chgData name="정근채" userId="bf3f9740-ba12-4a95-bdcd-7a89d0b0b3a3" providerId="ADAL" clId="{C6FCC022-6F67-4407-9AE5-EFA9D8179DFD}" dt="2022-07-05T01:58:11.169" v="176" actId="1076"/>
          <ac:picMkLst>
            <pc:docMk/>
            <pc:sldMk cId="3704207004" sldId="792"/>
            <ac:picMk id="5" creationId="{0B7FEE9E-FEDB-8F68-E08A-80CC6827D411}"/>
          </ac:picMkLst>
        </pc:picChg>
        <pc:picChg chg="del">
          <ac:chgData name="정근채" userId="bf3f9740-ba12-4a95-bdcd-7a89d0b0b3a3" providerId="ADAL" clId="{C6FCC022-6F67-4407-9AE5-EFA9D8179DFD}" dt="2022-07-05T01:58:08.295" v="174" actId="478"/>
          <ac:picMkLst>
            <pc:docMk/>
            <pc:sldMk cId="3704207004" sldId="792"/>
            <ac:picMk id="9" creationId="{05B89879-5162-8D4C-04B9-5CD94C443653}"/>
          </ac:picMkLst>
        </pc:picChg>
      </pc:sldChg>
      <pc:sldChg chg="addSp delSp modSp add mod">
        <pc:chgData name="정근채" userId="bf3f9740-ba12-4a95-bdcd-7a89d0b0b3a3" providerId="ADAL" clId="{C6FCC022-6F67-4407-9AE5-EFA9D8179DFD}" dt="2022-07-12T01:50:49.442" v="4478" actId="20577"/>
        <pc:sldMkLst>
          <pc:docMk/>
          <pc:sldMk cId="726955271" sldId="793"/>
        </pc:sldMkLst>
        <pc:spChg chg="mod">
          <ac:chgData name="정근채" userId="bf3f9740-ba12-4a95-bdcd-7a89d0b0b3a3" providerId="ADAL" clId="{C6FCC022-6F67-4407-9AE5-EFA9D8179DFD}" dt="2022-07-12T01:50:49.442" v="4478" actId="20577"/>
          <ac:spMkLst>
            <pc:docMk/>
            <pc:sldMk cId="726955271" sldId="793"/>
            <ac:spMk id="4" creationId="{EF5A30BC-EE63-32DD-0203-57B81CAB603F}"/>
          </ac:spMkLst>
        </pc:spChg>
        <pc:picChg chg="add mod">
          <ac:chgData name="정근채" userId="bf3f9740-ba12-4a95-bdcd-7a89d0b0b3a3" providerId="ADAL" clId="{C6FCC022-6F67-4407-9AE5-EFA9D8179DFD}" dt="2022-07-05T06:04:49.217" v="2601" actId="1076"/>
          <ac:picMkLst>
            <pc:docMk/>
            <pc:sldMk cId="726955271" sldId="793"/>
            <ac:picMk id="5" creationId="{B2029645-6C57-D8A1-BCE7-F1192300E8CE}"/>
          </ac:picMkLst>
        </pc:picChg>
        <pc:picChg chg="add mod">
          <ac:chgData name="정근채" userId="bf3f9740-ba12-4a95-bdcd-7a89d0b0b3a3" providerId="ADAL" clId="{C6FCC022-6F67-4407-9AE5-EFA9D8179DFD}" dt="2022-07-05T06:07:52.670" v="2909" actId="14100"/>
          <ac:picMkLst>
            <pc:docMk/>
            <pc:sldMk cId="726955271" sldId="793"/>
            <ac:picMk id="7" creationId="{C723030A-EC3A-AEBF-6C4F-4290341FCA04}"/>
          </ac:picMkLst>
        </pc:picChg>
        <pc:picChg chg="add mod">
          <ac:chgData name="정근채" userId="bf3f9740-ba12-4a95-bdcd-7a89d0b0b3a3" providerId="ADAL" clId="{C6FCC022-6F67-4407-9AE5-EFA9D8179DFD}" dt="2022-07-05T06:14:07.259" v="3192" actId="1076"/>
          <ac:picMkLst>
            <pc:docMk/>
            <pc:sldMk cId="726955271" sldId="793"/>
            <ac:picMk id="9" creationId="{886E4E8E-E79D-D111-AC07-EC129F5E4A73}"/>
          </ac:picMkLst>
        </pc:picChg>
        <pc:picChg chg="del">
          <ac:chgData name="정근채" userId="bf3f9740-ba12-4a95-bdcd-7a89d0b0b3a3" providerId="ADAL" clId="{C6FCC022-6F67-4407-9AE5-EFA9D8179DFD}" dt="2022-07-05T06:04:43.736" v="2599" actId="478"/>
          <ac:picMkLst>
            <pc:docMk/>
            <pc:sldMk cId="726955271" sldId="793"/>
            <ac:picMk id="98306" creationId="{00000000-0000-0000-0000-000000000000}"/>
          </ac:picMkLst>
        </pc:picChg>
      </pc:sldChg>
      <pc:sldChg chg="addSp delSp modSp add mod">
        <pc:chgData name="정근채" userId="bf3f9740-ba12-4a95-bdcd-7a89d0b0b3a3" providerId="ADAL" clId="{C6FCC022-6F67-4407-9AE5-EFA9D8179DFD}" dt="2022-07-12T01:52:46.097" v="4587" actId="20577"/>
        <pc:sldMkLst>
          <pc:docMk/>
          <pc:sldMk cId="1677864717" sldId="794"/>
        </pc:sldMkLst>
        <pc:spChg chg="mod">
          <ac:chgData name="정근채" userId="bf3f9740-ba12-4a95-bdcd-7a89d0b0b3a3" providerId="ADAL" clId="{C6FCC022-6F67-4407-9AE5-EFA9D8179DFD}" dt="2022-07-12T01:52:46.097" v="4587" actId="20577"/>
          <ac:spMkLst>
            <pc:docMk/>
            <pc:sldMk cId="1677864717" sldId="794"/>
            <ac:spMk id="4" creationId="{8DD0DF0A-9E73-1027-7C84-0F8F5A9503DD}"/>
          </ac:spMkLst>
        </pc:spChg>
        <pc:picChg chg="add mod">
          <ac:chgData name="정근채" userId="bf3f9740-ba12-4a95-bdcd-7a89d0b0b3a3" providerId="ADAL" clId="{C6FCC022-6F67-4407-9AE5-EFA9D8179DFD}" dt="2022-07-05T06:29:37.705" v="3676" actId="1076"/>
          <ac:picMkLst>
            <pc:docMk/>
            <pc:sldMk cId="1677864717" sldId="794"/>
            <ac:picMk id="5" creationId="{017F27C5-5D81-C501-2BC8-847DECA3813A}"/>
          </ac:picMkLst>
        </pc:picChg>
        <pc:picChg chg="add mod">
          <ac:chgData name="정근채" userId="bf3f9740-ba12-4a95-bdcd-7a89d0b0b3a3" providerId="ADAL" clId="{C6FCC022-6F67-4407-9AE5-EFA9D8179DFD}" dt="2022-07-05T06:29:52.166" v="3678" actId="1076"/>
          <ac:picMkLst>
            <pc:docMk/>
            <pc:sldMk cId="1677864717" sldId="794"/>
            <ac:picMk id="7" creationId="{BD30F1D7-7F64-E6C8-0E10-3CDE2021E8B3}"/>
          </ac:picMkLst>
        </pc:picChg>
        <pc:picChg chg="add mod">
          <ac:chgData name="정근채" userId="bf3f9740-ba12-4a95-bdcd-7a89d0b0b3a3" providerId="ADAL" clId="{C6FCC022-6F67-4407-9AE5-EFA9D8179DFD}" dt="2022-07-05T06:30:47.027" v="3707" actId="1076"/>
          <ac:picMkLst>
            <pc:docMk/>
            <pc:sldMk cId="1677864717" sldId="794"/>
            <ac:picMk id="9" creationId="{863380A7-EC02-1AED-17C7-CC6E74A31F89}"/>
          </ac:picMkLst>
        </pc:picChg>
        <pc:picChg chg="del">
          <ac:chgData name="정근채" userId="bf3f9740-ba12-4a95-bdcd-7a89d0b0b3a3" providerId="ADAL" clId="{C6FCC022-6F67-4407-9AE5-EFA9D8179DFD}" dt="2022-07-05T06:29:31.599" v="3674" actId="478"/>
          <ac:picMkLst>
            <pc:docMk/>
            <pc:sldMk cId="1677864717" sldId="794"/>
            <ac:picMk id="100354" creationId="{00000000-0000-0000-0000-000000000000}"/>
          </ac:picMkLst>
        </pc:picChg>
      </pc:sldChg>
      <pc:sldChg chg="addSp delSp modSp add mod">
        <pc:chgData name="정근채" userId="bf3f9740-ba12-4a95-bdcd-7a89d0b0b3a3" providerId="ADAL" clId="{C6FCC022-6F67-4407-9AE5-EFA9D8179DFD}" dt="2022-07-05T06:50:13.520" v="4337" actId="20577"/>
        <pc:sldMkLst>
          <pc:docMk/>
          <pc:sldMk cId="718202208" sldId="795"/>
        </pc:sldMkLst>
        <pc:spChg chg="mod">
          <ac:chgData name="정근채" userId="bf3f9740-ba12-4a95-bdcd-7a89d0b0b3a3" providerId="ADAL" clId="{C6FCC022-6F67-4407-9AE5-EFA9D8179DFD}" dt="2022-07-05T06:50:13.520" v="4337" actId="20577"/>
          <ac:spMkLst>
            <pc:docMk/>
            <pc:sldMk cId="718202208" sldId="795"/>
            <ac:spMk id="4" creationId="{50121051-750F-845E-3D4E-632A0511F6EA}"/>
          </ac:spMkLst>
        </pc:spChg>
        <pc:picChg chg="del">
          <ac:chgData name="정근채" userId="bf3f9740-ba12-4a95-bdcd-7a89d0b0b3a3" providerId="ADAL" clId="{C6FCC022-6F67-4407-9AE5-EFA9D8179DFD}" dt="2022-07-05T06:49:43.021" v="4255" actId="478"/>
          <ac:picMkLst>
            <pc:docMk/>
            <pc:sldMk cId="718202208" sldId="795"/>
            <ac:picMk id="5" creationId="{336B80C4-B2FF-F132-C488-AF487A1614A6}"/>
          </ac:picMkLst>
        </pc:picChg>
        <pc:picChg chg="add mod">
          <ac:chgData name="정근채" userId="bf3f9740-ba12-4a95-bdcd-7a89d0b0b3a3" providerId="ADAL" clId="{C6FCC022-6F67-4407-9AE5-EFA9D8179DFD}" dt="2022-07-05T06:49:47.160" v="4257" actId="1076"/>
          <ac:picMkLst>
            <pc:docMk/>
            <pc:sldMk cId="718202208" sldId="795"/>
            <ac:picMk id="6" creationId="{9C5FB563-A7B2-3E15-667C-CB0DE6109B2E}"/>
          </ac:picMkLst>
        </pc:picChg>
        <pc:picChg chg="del">
          <ac:chgData name="정근채" userId="bf3f9740-ba12-4a95-bdcd-7a89d0b0b3a3" providerId="ADAL" clId="{C6FCC022-6F67-4407-9AE5-EFA9D8179DFD}" dt="2022-07-05T06:49:43.021" v="4255" actId="478"/>
          <ac:picMkLst>
            <pc:docMk/>
            <pc:sldMk cId="718202208" sldId="795"/>
            <ac:picMk id="7" creationId="{F8E37A93-392A-2871-AE2F-47D29E1E7E90}"/>
          </ac:picMkLst>
        </pc:picChg>
        <pc:picChg chg="del">
          <ac:chgData name="정근채" userId="bf3f9740-ba12-4a95-bdcd-7a89d0b0b3a3" providerId="ADAL" clId="{C6FCC022-6F67-4407-9AE5-EFA9D8179DFD}" dt="2022-07-05T06:49:40.901" v="4254" actId="478"/>
          <ac:picMkLst>
            <pc:docMk/>
            <pc:sldMk cId="718202208" sldId="795"/>
            <ac:picMk id="104450" creationId="{00000000-0000-0000-0000-000000000000}"/>
          </ac:picMkLst>
        </pc:picChg>
      </pc:sldChg>
      <pc:sldChg chg="del">
        <pc:chgData name="정근채" userId="bf3f9740-ba12-4a95-bdcd-7a89d0b0b3a3" providerId="ADAL" clId="{C6FCC022-6F67-4407-9AE5-EFA9D8179DFD}" dt="2022-07-04T06:08:28.922" v="0" actId="47"/>
        <pc:sldMkLst>
          <pc:docMk/>
          <pc:sldMk cId="2088527678" sldId="795"/>
        </pc:sldMkLst>
      </pc:sldChg>
      <pc:sldChg chg="del">
        <pc:chgData name="정근채" userId="bf3f9740-ba12-4a95-bdcd-7a89d0b0b3a3" providerId="ADAL" clId="{C6FCC022-6F67-4407-9AE5-EFA9D8179DFD}" dt="2022-07-04T06:08:28.922" v="0" actId="47"/>
        <pc:sldMkLst>
          <pc:docMk/>
          <pc:sldMk cId="3392171743" sldId="796"/>
        </pc:sldMkLst>
      </pc:sldChg>
      <pc:sldChg chg="del">
        <pc:chgData name="정근채" userId="bf3f9740-ba12-4a95-bdcd-7a89d0b0b3a3" providerId="ADAL" clId="{C6FCC022-6F67-4407-9AE5-EFA9D8179DFD}" dt="2022-07-04T06:08:28.922" v="0" actId="47"/>
        <pc:sldMkLst>
          <pc:docMk/>
          <pc:sldMk cId="4015883913" sldId="808"/>
        </pc:sldMkLst>
      </pc:sldChg>
      <pc:sldChg chg="del">
        <pc:chgData name="정근채" userId="bf3f9740-ba12-4a95-bdcd-7a89d0b0b3a3" providerId="ADAL" clId="{C6FCC022-6F67-4407-9AE5-EFA9D8179DFD}" dt="2022-07-04T06:08:28.922" v="0" actId="47"/>
        <pc:sldMkLst>
          <pc:docMk/>
          <pc:sldMk cId="349314291" sldId="811"/>
        </pc:sldMkLst>
      </pc:sldChg>
      <pc:sldChg chg="del">
        <pc:chgData name="정근채" userId="bf3f9740-ba12-4a95-bdcd-7a89d0b0b3a3" providerId="ADAL" clId="{C6FCC022-6F67-4407-9AE5-EFA9D8179DFD}" dt="2022-07-04T06:08:28.922" v="0" actId="47"/>
        <pc:sldMkLst>
          <pc:docMk/>
          <pc:sldMk cId="2276205791" sldId="812"/>
        </pc:sldMkLst>
      </pc:sldChg>
      <pc:sldChg chg="del">
        <pc:chgData name="정근채" userId="bf3f9740-ba12-4a95-bdcd-7a89d0b0b3a3" providerId="ADAL" clId="{C6FCC022-6F67-4407-9AE5-EFA9D8179DFD}" dt="2022-07-04T06:08:28.922" v="0" actId="47"/>
        <pc:sldMkLst>
          <pc:docMk/>
          <pc:sldMk cId="4125610574" sldId="813"/>
        </pc:sldMkLst>
      </pc:sldChg>
      <pc:sldChg chg="del">
        <pc:chgData name="정근채" userId="bf3f9740-ba12-4a95-bdcd-7a89d0b0b3a3" providerId="ADAL" clId="{C6FCC022-6F67-4407-9AE5-EFA9D8179DFD}" dt="2022-07-04T06:08:28.922" v="0" actId="47"/>
        <pc:sldMkLst>
          <pc:docMk/>
          <pc:sldMk cId="4105085078" sldId="816"/>
        </pc:sldMkLst>
      </pc:sldChg>
      <pc:sldChg chg="del">
        <pc:chgData name="정근채" userId="bf3f9740-ba12-4a95-bdcd-7a89d0b0b3a3" providerId="ADAL" clId="{C6FCC022-6F67-4407-9AE5-EFA9D8179DFD}" dt="2022-07-04T06:08:28.922" v="0" actId="47"/>
        <pc:sldMkLst>
          <pc:docMk/>
          <pc:sldMk cId="4248519620" sldId="817"/>
        </pc:sldMkLst>
      </pc:sldChg>
      <pc:sldChg chg="del">
        <pc:chgData name="정근채" userId="bf3f9740-ba12-4a95-bdcd-7a89d0b0b3a3" providerId="ADAL" clId="{C6FCC022-6F67-4407-9AE5-EFA9D8179DFD}" dt="2022-07-04T06:08:28.922" v="0" actId="47"/>
        <pc:sldMkLst>
          <pc:docMk/>
          <pc:sldMk cId="2852934540" sldId="821"/>
        </pc:sldMkLst>
      </pc:sldChg>
      <pc:sldChg chg="del">
        <pc:chgData name="정근채" userId="bf3f9740-ba12-4a95-bdcd-7a89d0b0b3a3" providerId="ADAL" clId="{C6FCC022-6F67-4407-9AE5-EFA9D8179DFD}" dt="2022-07-04T06:08:28.922" v="0" actId="47"/>
        <pc:sldMkLst>
          <pc:docMk/>
          <pc:sldMk cId="1400733351" sldId="824"/>
        </pc:sldMkLst>
      </pc:sldChg>
      <pc:sldChg chg="del">
        <pc:chgData name="정근채" userId="bf3f9740-ba12-4a95-bdcd-7a89d0b0b3a3" providerId="ADAL" clId="{C6FCC022-6F67-4407-9AE5-EFA9D8179DFD}" dt="2022-07-04T06:08:28.922" v="0" actId="47"/>
        <pc:sldMkLst>
          <pc:docMk/>
          <pc:sldMk cId="1997057542" sldId="825"/>
        </pc:sldMkLst>
      </pc:sldChg>
      <pc:sldChg chg="del">
        <pc:chgData name="정근채" userId="bf3f9740-ba12-4a95-bdcd-7a89d0b0b3a3" providerId="ADAL" clId="{C6FCC022-6F67-4407-9AE5-EFA9D8179DFD}" dt="2022-07-04T06:08:28.922" v="0" actId="47"/>
        <pc:sldMkLst>
          <pc:docMk/>
          <pc:sldMk cId="2958520359" sldId="826"/>
        </pc:sldMkLst>
      </pc:sldChg>
      <pc:sldChg chg="del">
        <pc:chgData name="정근채" userId="bf3f9740-ba12-4a95-bdcd-7a89d0b0b3a3" providerId="ADAL" clId="{C6FCC022-6F67-4407-9AE5-EFA9D8179DFD}" dt="2022-07-04T06:08:28.922" v="0" actId="47"/>
        <pc:sldMkLst>
          <pc:docMk/>
          <pc:sldMk cId="100000658" sldId="829"/>
        </pc:sldMkLst>
      </pc:sldChg>
      <pc:sldChg chg="del">
        <pc:chgData name="정근채" userId="bf3f9740-ba12-4a95-bdcd-7a89d0b0b3a3" providerId="ADAL" clId="{C6FCC022-6F67-4407-9AE5-EFA9D8179DFD}" dt="2022-07-04T06:08:28.922" v="0" actId="47"/>
        <pc:sldMkLst>
          <pc:docMk/>
          <pc:sldMk cId="3182643639" sldId="830"/>
        </pc:sldMkLst>
      </pc:sldChg>
      <pc:sldChg chg="del">
        <pc:chgData name="정근채" userId="bf3f9740-ba12-4a95-bdcd-7a89d0b0b3a3" providerId="ADAL" clId="{C6FCC022-6F67-4407-9AE5-EFA9D8179DFD}" dt="2022-07-04T06:08:28.922" v="0" actId="47"/>
        <pc:sldMkLst>
          <pc:docMk/>
          <pc:sldMk cId="4001120302" sldId="831"/>
        </pc:sldMkLst>
      </pc:sldChg>
      <pc:sldChg chg="del">
        <pc:chgData name="정근채" userId="bf3f9740-ba12-4a95-bdcd-7a89d0b0b3a3" providerId="ADAL" clId="{C6FCC022-6F67-4407-9AE5-EFA9D8179DFD}" dt="2022-07-04T06:08:28.922" v="0" actId="47"/>
        <pc:sldMkLst>
          <pc:docMk/>
          <pc:sldMk cId="1116956613" sldId="837"/>
        </pc:sldMkLst>
      </pc:sldChg>
      <pc:sldChg chg="del">
        <pc:chgData name="정근채" userId="bf3f9740-ba12-4a95-bdcd-7a89d0b0b3a3" providerId="ADAL" clId="{C6FCC022-6F67-4407-9AE5-EFA9D8179DFD}" dt="2022-07-04T06:08:28.922" v="0" actId="47"/>
        <pc:sldMkLst>
          <pc:docMk/>
          <pc:sldMk cId="3956180238" sldId="838"/>
        </pc:sldMkLst>
      </pc:sldChg>
      <pc:sldChg chg="del">
        <pc:chgData name="정근채" userId="bf3f9740-ba12-4a95-bdcd-7a89d0b0b3a3" providerId="ADAL" clId="{C6FCC022-6F67-4407-9AE5-EFA9D8179DFD}" dt="2022-07-04T06:08:28.922" v="0" actId="47"/>
        <pc:sldMkLst>
          <pc:docMk/>
          <pc:sldMk cId="1932477524" sldId="839"/>
        </pc:sldMkLst>
      </pc:sldChg>
    </pc:docChg>
  </pc:docChgLst>
  <pc:docChgLst>
    <pc:chgData name="정근채" userId="bf3f9740-ba12-4a95-bdcd-7a89d0b0b3a3" providerId="ADAL" clId="{98FEA06D-6D29-4BB4-913E-4497E85CD0BF}"/>
    <pc:docChg chg="modSld">
      <pc:chgData name="정근채" userId="bf3f9740-ba12-4a95-bdcd-7a89d0b0b3a3" providerId="ADAL" clId="{98FEA06D-6D29-4BB4-913E-4497E85CD0BF}" dt="2022-09-12T04:30:13.615" v="1" actId="1076"/>
      <pc:docMkLst>
        <pc:docMk/>
      </pc:docMkLst>
      <pc:sldChg chg="modSp">
        <pc:chgData name="정근채" userId="bf3f9740-ba12-4a95-bdcd-7a89d0b0b3a3" providerId="ADAL" clId="{98FEA06D-6D29-4BB4-913E-4497E85CD0BF}" dt="2022-09-12T04:30:13.615" v="1" actId="1076"/>
        <pc:sldMkLst>
          <pc:docMk/>
          <pc:sldMk cId="1739086750" sldId="589"/>
        </pc:sldMkLst>
        <pc:picChg chg="mod">
          <ac:chgData name="정근채" userId="bf3f9740-ba12-4a95-bdcd-7a89d0b0b3a3" providerId="ADAL" clId="{98FEA06D-6D29-4BB4-913E-4497E85CD0BF}" dt="2022-09-12T04:30:13.615" v="1" actId="1076"/>
          <ac:picMkLst>
            <pc:docMk/>
            <pc:sldMk cId="1739086750" sldId="589"/>
            <ac:picMk id="91138" creationId="{00000000-0000-0000-0000-000000000000}"/>
          </ac:picMkLst>
        </pc:picChg>
      </pc:sldChg>
      <pc:sldChg chg="modSp">
        <pc:chgData name="정근채" userId="bf3f9740-ba12-4a95-bdcd-7a89d0b0b3a3" providerId="ADAL" clId="{98FEA06D-6D29-4BB4-913E-4497E85CD0BF}" dt="2022-09-12T04:25:29.827" v="0" actId="1076"/>
        <pc:sldMkLst>
          <pc:docMk/>
          <pc:sldMk cId="1739086750" sldId="590"/>
        </pc:sldMkLst>
        <pc:picChg chg="mod">
          <ac:chgData name="정근채" userId="bf3f9740-ba12-4a95-bdcd-7a89d0b0b3a3" providerId="ADAL" clId="{98FEA06D-6D29-4BB4-913E-4497E85CD0BF}" dt="2022-09-12T04:25:29.827" v="0" actId="1076"/>
          <ac:picMkLst>
            <pc:docMk/>
            <pc:sldMk cId="1739086750" sldId="590"/>
            <ac:picMk id="92162" creationId="{00000000-0000-0000-0000-00000000000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378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6363" cy="511730"/>
          </a:xfrm>
          <a:prstGeom prst="rect">
            <a:avLst/>
          </a:prstGeom>
        </p:spPr>
        <p:txBody>
          <a:bodyPr vert="horz" lIns="94778" tIns="47389" rIns="94778" bIns="47389" rtlCol="0"/>
          <a:lstStyle>
            <a:lvl1pPr algn="l"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1730"/>
          </a:xfrm>
          <a:prstGeom prst="rect">
            <a:avLst/>
          </a:prstGeom>
        </p:spPr>
        <p:txBody>
          <a:bodyPr vert="horz" lIns="94778" tIns="47389" rIns="94778" bIns="47389" rtlCol="0"/>
          <a:lstStyle>
            <a:lvl1pPr algn="r"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AE1A5290-3237-401A-97EB-91657AAD0BAA}" type="datetime1">
              <a:rPr lang="ko-KR" altLang="en-US" smtClean="0"/>
              <a:pPr>
                <a:defRPr/>
              </a:pPr>
              <a:t>2022-09-12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78" tIns="47389" rIns="94778" bIns="47389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9930" y="4861442"/>
            <a:ext cx="5679440" cy="4605576"/>
          </a:xfrm>
          <a:prstGeom prst="rect">
            <a:avLst/>
          </a:prstGeom>
        </p:spPr>
        <p:txBody>
          <a:bodyPr vert="horz" lIns="94778" tIns="47389" rIns="94778" bIns="47389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2" y="9721107"/>
            <a:ext cx="3076363" cy="511730"/>
          </a:xfrm>
          <a:prstGeom prst="rect">
            <a:avLst/>
          </a:prstGeom>
        </p:spPr>
        <p:txBody>
          <a:bodyPr vert="horz" lIns="94778" tIns="47389" rIns="94778" bIns="47389" rtlCol="0" anchor="b"/>
          <a:lstStyle>
            <a:lvl1pPr algn="l"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1730"/>
          </a:xfrm>
          <a:prstGeom prst="rect">
            <a:avLst/>
          </a:prstGeom>
        </p:spPr>
        <p:txBody>
          <a:bodyPr vert="horz" lIns="94778" tIns="47389" rIns="94778" bIns="47389" rtlCol="0" anchor="b"/>
          <a:lstStyle>
            <a:lvl1pPr algn="r"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47E2D278-5ED2-45B7-82EE-3DB7CC32A6D1}" type="slidenum">
              <a:rPr lang="ko-KR" altLang="en-US" smtClean="0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051415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532812" y="6385859"/>
            <a:ext cx="611187" cy="457200"/>
          </a:xfrm>
          <a:solidFill>
            <a:schemeClr val="tx1"/>
          </a:solidFill>
        </p:spPr>
        <p:txBody>
          <a:bodyPr anchor="ctr"/>
          <a:lstStyle>
            <a:lvl1pPr algn="ctr">
              <a:defRPr sz="18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586169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DD36CC93-3CDA-4BCE-9D46-A2CE1E0EA08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</p:sldLayoutIdLst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50" charset="-127"/>
          <a:ea typeface="Gulim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50" charset="-127"/>
          <a:ea typeface="Gulim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50" charset="-127"/>
          <a:ea typeface="Gulim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50" charset="-127"/>
          <a:ea typeface="Gulim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굴림" pitchFamily="50" charset="-127"/>
          <a:ea typeface="굴림" pitchFamily="50" charset="-127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굴림" pitchFamily="50" charset="-127"/>
          <a:ea typeface="굴림" pitchFamily="50" charset="-127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굴림" pitchFamily="50" charset="-127"/>
          <a:ea typeface="굴림" pitchFamily="50" charset="-127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굴림" pitchFamily="50" charset="-127"/>
          <a:ea typeface="굴림" pitchFamily="50" charset="-127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굴림" pitchFamily="50" charset="-127"/>
          <a:ea typeface="굴림" pitchFamily="50" charset="-127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</a:t>
            </a:fld>
            <a:endParaRPr lang="en-US" altLang="ko-KR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84482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#02. </a:t>
            </a:r>
            <a:r>
              <a:rPr lang="ko-KR" altLang="en-US" sz="44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금융자본주의</a:t>
            </a:r>
          </a:p>
        </p:txBody>
      </p:sp>
    </p:spTree>
    <p:extLst>
      <p:ext uri="{BB962C8B-B14F-4D97-AF65-F5344CB8AC3E}">
        <p14:creationId xmlns:p14="http://schemas.microsoft.com/office/powerpoint/2010/main" val="2763216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10</a:t>
            </a:fld>
            <a:endParaRPr lang="en-US" altLang="ko-KR" dirty="0"/>
          </a:p>
        </p:txBody>
      </p:sp>
      <p:pic>
        <p:nvPicPr>
          <p:cNvPr id="93186" name="Picture 2" descr="G:\경제성공학\스냅샷\경제1강.자본주의란\경제1강.자본주의란.avi_0013590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1" y="0"/>
            <a:ext cx="9168342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3031CB-F5A2-6058-3FD8-A64B3D840B32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대출자는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5%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만 사용하고 나머지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95%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를 은행에 예금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은행의 지급준비율은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3.5% </a:t>
            </a: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한국은행 화폐 발행액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5,000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억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시중 통화량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6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조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5" name="직선 화살표 연결선 4">
            <a:extLst>
              <a:ext uri="{FF2B5EF4-FFF2-40B4-BE49-F238E27FC236}">
                <a16:creationId xmlns:a16="http://schemas.microsoft.com/office/drawing/2014/main" id="{E5A4AA7C-CCC9-54A8-CD5E-747C449DA238}"/>
              </a:ext>
            </a:extLst>
          </p:cNvPr>
          <p:cNvCxnSpPr>
            <a:cxnSpLocks/>
          </p:cNvCxnSpPr>
          <p:nvPr/>
        </p:nvCxnSpPr>
        <p:spPr bwMode="auto">
          <a:xfrm flipH="1">
            <a:off x="1582153" y="1136984"/>
            <a:ext cx="6208294" cy="42952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BB9344E8-779B-D2A0-6480-9A0F3F6AC002}"/>
              </a:ext>
            </a:extLst>
          </p:cNvPr>
          <p:cNvCxnSpPr/>
          <p:nvPr/>
        </p:nvCxnSpPr>
        <p:spPr bwMode="auto">
          <a:xfrm flipH="1">
            <a:off x="2887579" y="3025942"/>
            <a:ext cx="998621" cy="272515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0" name="그림 9">
            <a:extLst>
              <a:ext uri="{FF2B5EF4-FFF2-40B4-BE49-F238E27FC236}">
                <a16:creationId xmlns:a16="http://schemas.microsoft.com/office/drawing/2014/main" id="{27810053-6A0F-56A9-EB49-4667157B9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4354668" cy="40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11</a:t>
            </a:fld>
            <a:endParaRPr lang="en-US" altLang="ko-KR" dirty="0"/>
          </a:p>
        </p:txBody>
      </p:sp>
      <p:pic>
        <p:nvPicPr>
          <p:cNvPr id="94210" name="Picture 2" descr="G:\경제성공학\스냅샷\경제1강.자본주의란\경제1강.자본주의란.avi_0014639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1" y="0"/>
            <a:ext cx="9168341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FBABD0-10D5-2CBC-12C7-60D61A620EE5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대한민국 물가는 통화량에 비례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12</a:t>
            </a:fld>
            <a:endParaRPr lang="en-US" altLang="ko-KR" dirty="0"/>
          </a:p>
        </p:txBody>
      </p:sp>
      <p:pic>
        <p:nvPicPr>
          <p:cNvPr id="95234" name="Picture 2" descr="G:\경제성공학\스냅샷\경제1강.자본주의란\경제1강.자본주의란.avi_0014848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1" y="0"/>
            <a:ext cx="9168342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7EDA20-705E-7D72-93E9-2E5326FDE6E6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1970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S1,000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로 금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28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온스 구입 가능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13</a:t>
            </a:fld>
            <a:endParaRPr lang="en-US" altLang="ko-KR" dirty="0"/>
          </a:p>
        </p:txBody>
      </p:sp>
      <p:pic>
        <p:nvPicPr>
          <p:cNvPr id="96258" name="Picture 2" descr="G:\경제성공학\스냅샷\경제1강.자본주의란\경제1강.자본주의란.avi_0015062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2" y="0"/>
            <a:ext cx="9168341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8E33EE-7E85-66C9-B284-413539E7C138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2012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S1,000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로 금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0.58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온스 구입 가능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가격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48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배 상승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8DDA26E-5CC7-FC21-B140-42D0A6C9A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4221088"/>
            <a:ext cx="3163796" cy="85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14</a:t>
            </a:fld>
            <a:endParaRPr lang="en-US" altLang="ko-KR" dirty="0"/>
          </a:p>
        </p:txBody>
      </p:sp>
      <p:pic>
        <p:nvPicPr>
          <p:cNvPr id="97282" name="Picture 2" descr="G:\경제성공학\스냅샷\경제1강.자본주의란\경제1강.자본주의란.avi_0016101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2" y="0"/>
            <a:ext cx="9168342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10B273-C493-DA6A-05AD-89BFB6814CC3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중앙은행의 역할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통화량 조절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두가지 권한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이자율 통제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화폐 발행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양적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완화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이자율을 이용하여 통화량 조절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이자율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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통화량 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이자율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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통화량 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E11E910-AA9F-6CA9-6048-1E7B99586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07704" cy="209345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83229F0-CD42-D61D-2239-D55749150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4380286"/>
            <a:ext cx="2944167" cy="74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15</a:t>
            </a:fld>
            <a:endParaRPr lang="en-US" altLang="ko-K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5A30BC-EE63-32DD-0203-57B81CAB603F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가상의 섬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단일 통화 체계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총 통화량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10,000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원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중앙은행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A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와 시민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B, C, D (10,000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원의 대출 원금과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500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원의 이자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빚을 갚기 위해서는 이자 마련을 위해 추가의 화폐를 발행해야 함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 돈을 누군가 대출을 받고 채무자는 이 돈을 벌어서 이자를 갚아야 함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2029645-6C57-D8A1-BCE7-F1192300E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723030A-EC3A-AEBF-6C4F-4290341FC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2691455" cy="2204864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886E4E8E-E79D-D111-AC07-EC129F5E4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4992" y="1412776"/>
            <a:ext cx="2985851" cy="22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55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16</a:t>
            </a:fld>
            <a:endParaRPr lang="en-US" altLang="ko-KR" dirty="0"/>
          </a:p>
        </p:txBody>
      </p:sp>
      <p:pic>
        <p:nvPicPr>
          <p:cNvPr id="98306" name="Picture 2" descr="G:\경제성공학\스냅샷\경제1강.자본주의란\경제1강.자본주의란.avi_001953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2" y="0"/>
            <a:ext cx="9168342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5A30BC-EE63-32DD-0203-57B81CAB603F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통화량 증가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인플레이션 발생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짐바브웨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“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종이에 인쇄하는 것보다 돈에 인쇄하는 것이 더 저렴합니다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” </a:t>
            </a:r>
          </a:p>
          <a:p>
            <a:pPr marL="285750" indent="-285750">
              <a:buFont typeface="Wingdings" panose="05000000000000000000" pitchFamily="2" charset="2"/>
              <a:buChar char=""/>
            </a:pP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84A5EF7-7923-EE25-305A-8A592EF9F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6632"/>
            <a:ext cx="3800475" cy="122872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46659FA-E92D-2C05-2F08-B2FC9C95C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203" y="1370492"/>
            <a:ext cx="3267075" cy="46672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6CF80CC-3018-D56F-ABFC-5E1CFFA44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144" y="188640"/>
            <a:ext cx="3114675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>
            <a:extLst>
              <a:ext uri="{FF2B5EF4-FFF2-40B4-BE49-F238E27FC236}">
                <a16:creationId xmlns:a16="http://schemas.microsoft.com/office/drawing/2014/main" id="{19A269E8-000A-FD45-C5ED-48F64512E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77"/>
            <a:ext cx="9144000" cy="5143500"/>
          </a:xfrm>
          <a:prstGeom prst="rect">
            <a:avLst/>
          </a:prstGeom>
        </p:spPr>
      </p:pic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17</a:t>
            </a:fld>
            <a:endParaRPr lang="en-US" altLang="ko-K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0D9272-36FB-9985-F161-630DD2D31538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자본주의 은행 시스템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가상의 섬 사례와 같이 기본적으로 경쟁 시스템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통화 축소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디플레이션 발생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소비 감소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생산 감소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고용 감소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소득 감소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소비 감소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악순환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CE2FCDB0-C020-2A26-DC53-3F8210472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224" y="2744061"/>
            <a:ext cx="3059430" cy="35099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9A00519-97B0-E74E-7C2C-A033D556C1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105" y="3190484"/>
            <a:ext cx="3473291" cy="30908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8A39FF74-03E4-947F-B742-37BC8FABEC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0280" y="3602678"/>
            <a:ext cx="1802130" cy="282893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E5B49D0E-9025-A36A-2750-107DDC4744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9305" y="3977610"/>
            <a:ext cx="2200275" cy="34575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584E2D23-D76D-DFF8-D535-7A39C21BD2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2211" y="4395376"/>
            <a:ext cx="1335881" cy="31432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F96C2F65-FCC2-0A00-C33C-C41B3A0C06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4067" y="4832563"/>
            <a:ext cx="2195036" cy="282893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CC0B4543-2B9C-7722-A385-7C0721C826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512" y="116632"/>
            <a:ext cx="362902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18</a:t>
            </a:fld>
            <a:endParaRPr lang="en-US" altLang="ko-K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D0DF0A-9E73-1027-7C84-0F8F5A9503DD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니콜라이 </a:t>
            </a:r>
            <a:r>
              <a:rPr lang="ko-KR" altLang="en-US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콘드라예프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: </a:t>
            </a:r>
            <a:r>
              <a:rPr lang="ko-KR" altLang="en-US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금융시시템의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위기를 감지 할 수 있음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자본주의 경제 환경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장기 순환 주기 존재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(48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~ 60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2000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 이후는 미국 경제의 경기 </a:t>
            </a:r>
            <a:r>
              <a:rPr lang="ko-KR" altLang="en-US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하락기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2008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 모기지론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주택담보대출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에 의한 금융 위기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17F27C5-5D81-C501-2BC8-847DECA38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8"/>
            <a:ext cx="9144000" cy="51435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BD30F1D7-7F64-E6C8-0E10-3CDE2021E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739" y="3879179"/>
            <a:ext cx="2495550" cy="12573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863380A7-EC02-1AED-17C7-CC6E74A31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39818"/>
            <a:ext cx="2141984" cy="169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864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19</a:t>
            </a:fld>
            <a:endParaRPr lang="en-US" altLang="ko-KR" dirty="0"/>
          </a:p>
        </p:txBody>
      </p:sp>
      <p:pic>
        <p:nvPicPr>
          <p:cNvPr id="102402" name="Picture 2" descr="G:\경제성공학\스냅샷\경제1강.자본주의란\경제1강.자본주의란.avi_0021748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06" y="0"/>
            <a:ext cx="9168343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7628E1F1-0E91-9B47-76E3-837841BE7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22" y="853303"/>
            <a:ext cx="3848100" cy="58102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06451D51-E493-7EAF-66B7-09E9A2ACC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32" y="1375850"/>
            <a:ext cx="2971800" cy="55245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A0B8877C-7F02-0389-E9CE-C3636F27D2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" y="116632"/>
            <a:ext cx="6638925" cy="762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1ABCF2F-832F-BD95-067A-B5C6898B3187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달러는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1944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년 전세계 기축통화가 됨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2F737254-BD07-1E05-3B80-A37CDC9835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19262"/>
            <a:ext cx="4393906" cy="91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</a:t>
            </a:fld>
            <a:endParaRPr lang="en-US" altLang="ko-KR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B7FEE9E-FEDB-8F68-E08A-80CC6827D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C8D26D-1A1D-C784-ECA7-8875C8C618EC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현대는 금융자본주의 시대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돈이 지배하는 세상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돈이란 무엇인가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704207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20</a:t>
            </a:fld>
            <a:endParaRPr lang="en-US" altLang="ko-KR" dirty="0"/>
          </a:p>
        </p:txBody>
      </p:sp>
      <p:pic>
        <p:nvPicPr>
          <p:cNvPr id="103426" name="Picture 2" descr="G:\경제성공학\스냅샷\경제1강.자본주의란\경제1강.자본주의란.avi_002261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2" y="0"/>
            <a:ext cx="9168342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34E79C-A3C3-3762-9FF6-604B372A8926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1971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년 이전의 달러는 금으로 교환이 가능함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EE9CDD9-E10C-3946-F9B8-1EAB653FB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342" y="4329220"/>
            <a:ext cx="3929653" cy="455927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B20BF7E3-E3E4-964C-2281-3E10EF87B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2251" y="3691802"/>
            <a:ext cx="2771744" cy="38355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F439974-14D8-FD7B-ADB2-91548942E0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0119" y="4014725"/>
            <a:ext cx="3243072" cy="405384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AF510CB5-0F28-D876-0EAE-E48EE3FE33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3579" y="4694278"/>
            <a:ext cx="2229612" cy="39090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ADC14208-0A32-7BA3-E86B-DA0AE57CD933}"/>
              </a:ext>
            </a:extLst>
          </p:cNvPr>
          <p:cNvSpPr/>
          <p:nvPr/>
        </p:nvSpPr>
        <p:spPr bwMode="auto">
          <a:xfrm>
            <a:off x="2555776" y="2270856"/>
            <a:ext cx="3929653" cy="251908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21</a:t>
            </a:fld>
            <a:endParaRPr lang="en-US" altLang="ko-KR" dirty="0"/>
          </a:p>
        </p:txBody>
      </p:sp>
      <p:pic>
        <p:nvPicPr>
          <p:cNvPr id="104450" name="Picture 2" descr="G:\경제성공학\스냅샷\경제1강.자본주의란\경제1강.자본주의란.avi_0023580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1" y="0"/>
            <a:ext cx="9168341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121051-750F-845E-3D4E-632A0511F6EA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달러는 미국의 중앙은행인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FRB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가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발행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: FRB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는 민간은행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달러가 세계를 지배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몇몇 금융 자본이 세계를 지배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36B80C4-B2FF-F132-C488-AF487A161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525" y="188640"/>
            <a:ext cx="5314950" cy="4095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8E37A93-392A-2871-AE2F-47D29E1E7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8849" y="763212"/>
            <a:ext cx="4686300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22</a:t>
            </a:fld>
            <a:endParaRPr lang="en-US" altLang="ko-K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121051-750F-845E-3D4E-632A0511F6EA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나의 지갑이 미국 경제와 세계 경제에 연결되어 있는 이유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!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9C5FB563-A7B2-3E15-667C-CB0DE6109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2022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23</a:t>
            </a:fld>
            <a:endParaRPr lang="en-US" altLang="ko-KR" dirty="0"/>
          </a:p>
        </p:txBody>
      </p:sp>
      <p:pic>
        <p:nvPicPr>
          <p:cNvPr id="105474" name="Picture 2" descr="G:\경제성공학\스냅샷\경제1강.자본주의란\경제1강.자본주의란.avi_0025771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2" y="0"/>
            <a:ext cx="9168342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D4BDE1-58F2-AF34-D3BE-1D314CD18DF0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금융자본주의 시대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24</a:t>
            </a:fld>
            <a:endParaRPr lang="en-US" altLang="ko-KR" dirty="0"/>
          </a:p>
        </p:txBody>
      </p:sp>
      <p:pic>
        <p:nvPicPr>
          <p:cNvPr id="106498" name="Picture 2" descr="G:\경제성공학\스냅샷\경제1강.자본주의란\경제1강.자본주의란.avi_0025866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1" y="0"/>
            <a:ext cx="9168341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89E0FD-FA25-5173-20F3-6189C37C2E3C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금융자본주의 시대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3</a:t>
            </a:fld>
            <a:endParaRPr lang="en-US" altLang="ko-K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ACE446-8408-B05B-7B6A-C6E2418C7339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가격은 수요와 공급에 의해 결정됨 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가격 상승은 수요 증가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공급 축소로 인해 발생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오로지 이 이유 뿐인가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또 다른 이유는 돈의 양이 많아졌기 때문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05B89879-5162-8D4C-04B9-5CD94C443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428"/>
            <a:ext cx="9144000" cy="51435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26C69B71-9430-E739-1C67-960A7466F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4754" y="10035"/>
            <a:ext cx="2391916" cy="144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925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4</a:t>
            </a:fld>
            <a:endParaRPr lang="en-US" altLang="ko-KR" dirty="0"/>
          </a:p>
        </p:txBody>
      </p:sp>
      <p:pic>
        <p:nvPicPr>
          <p:cNvPr id="86018" name="Picture 2" descr="G:\경제성공학\스냅샷\경제1강.자본주의란\경제1강.자본주의란.avi_0005226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0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ACE446-8408-B05B-7B6A-C6E2418C7339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돈의 양이 증가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양적 완화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통화 팽창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조폐공사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돈을 찍어 냄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시중에 돌아다니는 돈은 전체 돈의 극히 일부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은행의 대출 시스템을 통해 통화량이 증가됨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100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원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190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원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06BE099-1944-8065-E08B-F4EF3478D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1"/>
            <a:ext cx="3386323" cy="17281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C874F3-3004-C39C-B050-1839D12EB87B}"/>
              </a:ext>
            </a:extLst>
          </p:cNvPr>
          <p:cNvSpPr txBox="1"/>
          <p:nvPr/>
        </p:nvSpPr>
        <p:spPr>
          <a:xfrm>
            <a:off x="611560" y="4784258"/>
            <a:ext cx="1366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통화량 </a:t>
            </a:r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100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원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3C8509-3AB1-6A38-DDBC-6BF91ECD0A02}"/>
              </a:ext>
            </a:extLst>
          </p:cNvPr>
          <p:cNvSpPr txBox="1"/>
          <p:nvPr/>
        </p:nvSpPr>
        <p:spPr>
          <a:xfrm>
            <a:off x="3696486" y="4437112"/>
            <a:ext cx="37449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통화량 </a:t>
            </a:r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A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와 </a:t>
            </a:r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B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 꺼내 쓸 수 있는 돈 </a:t>
            </a:r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190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원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951088-F0B4-49F7-CA42-8B73AF5782B4}"/>
              </a:ext>
            </a:extLst>
          </p:cNvPr>
          <p:cNvSpPr txBox="1"/>
          <p:nvPr/>
        </p:nvSpPr>
        <p:spPr>
          <a:xfrm>
            <a:off x="3419872" y="1546919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예금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35F0F4-B294-17D2-12BB-E90E19D841A1}"/>
              </a:ext>
            </a:extLst>
          </p:cNvPr>
          <p:cNvSpPr txBox="1"/>
          <p:nvPr/>
        </p:nvSpPr>
        <p:spPr>
          <a:xfrm>
            <a:off x="5508104" y="1546919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대출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C7B1E8-DC96-718C-3CA6-EB67A5876458}"/>
              </a:ext>
            </a:extLst>
          </p:cNvPr>
          <p:cNvSpPr txBox="1"/>
          <p:nvPr/>
        </p:nvSpPr>
        <p:spPr>
          <a:xfrm>
            <a:off x="2699792" y="1834081"/>
            <a:ext cx="303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A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6E1F3D-EB7F-CB80-33C3-3413DC035C36}"/>
              </a:ext>
            </a:extLst>
          </p:cNvPr>
          <p:cNvSpPr txBox="1"/>
          <p:nvPr/>
        </p:nvSpPr>
        <p:spPr>
          <a:xfrm>
            <a:off x="6516216" y="1700807"/>
            <a:ext cx="288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B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F9CC93-4406-EE3D-EEAD-27A9FD0F6194}"/>
              </a:ext>
            </a:extLst>
          </p:cNvPr>
          <p:cNvSpPr txBox="1"/>
          <p:nvPr/>
        </p:nvSpPr>
        <p:spPr>
          <a:xfrm>
            <a:off x="2520255" y="2631541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100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원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A3E3E8-66EA-956F-7199-2194C186CD76}"/>
              </a:ext>
            </a:extLst>
          </p:cNvPr>
          <p:cNvSpPr txBox="1"/>
          <p:nvPr/>
        </p:nvSpPr>
        <p:spPr>
          <a:xfrm>
            <a:off x="6384232" y="2617106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90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원</a:t>
            </a:r>
          </a:p>
        </p:txBody>
      </p:sp>
    </p:spTree>
    <p:extLst>
      <p:ext uri="{BB962C8B-B14F-4D97-AF65-F5344CB8AC3E}">
        <p14:creationId xmlns:p14="http://schemas.microsoft.com/office/powerpoint/2010/main" val="1944038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5</a:t>
            </a:fld>
            <a:endParaRPr lang="en-US" altLang="ko-KR" dirty="0"/>
          </a:p>
        </p:txBody>
      </p:sp>
      <p:pic>
        <p:nvPicPr>
          <p:cNvPr id="87042" name="Picture 2" descr="G:\경제성공학\스냅샷\경제1강.자본주의란\경제1강.자본주의란.avi_0005717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2" y="0"/>
            <a:ext cx="9168342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:\경제성공학\스냅샷\경제1강.자본주의란\경제1강.자본주의란.avi_000578125.jpg">
            <a:extLst>
              <a:ext uri="{FF2B5EF4-FFF2-40B4-BE49-F238E27FC236}">
                <a16:creationId xmlns:a16="http://schemas.microsoft.com/office/drawing/2014/main" id="{62C8D052-9D45-63AC-072F-2B31B49A6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2" y="0"/>
            <a:ext cx="4431815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6F0FB792-7F30-C5C8-9F97-3774ED8105DF}"/>
              </a:ext>
            </a:extLst>
          </p:cNvPr>
          <p:cNvSpPr/>
          <p:nvPr/>
        </p:nvSpPr>
        <p:spPr bwMode="auto">
          <a:xfrm>
            <a:off x="956511" y="288758"/>
            <a:ext cx="1323473" cy="306805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BCC972-7AAB-6023-5BD5-BFA57B436D74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맨큐의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경제학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가장 유명한 거시 경제학 교과서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돈이 늘어나는 과정을 거시 경제학 교과서에서 언급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6</a:t>
            </a:fld>
            <a:endParaRPr lang="en-US" altLang="ko-KR" dirty="0"/>
          </a:p>
        </p:txBody>
      </p:sp>
      <p:pic>
        <p:nvPicPr>
          <p:cNvPr id="89090" name="Picture 2" descr="G:\경제성공학\스냅샷\경제1강.자본주의란\경제1강.자본주의란.avi_0006218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" y="0"/>
            <a:ext cx="9168340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B67521C8-1242-4FED-886B-B4F2C6A6D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948" y="44624"/>
            <a:ext cx="5943600" cy="103822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697CA1B1-B930-9D3E-ED3C-E37FA0489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5139" y="4260519"/>
            <a:ext cx="1295400" cy="4095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A43215-FB26-820D-0A71-B4A6049BE090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은행은 부분 지급 준비율을 충족하는 예금액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(10%)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만 남겨 놓은 채 나머지를 대출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8C00563E-0104-6EA7-C8BC-C2484291C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380" y="2965850"/>
            <a:ext cx="4154160" cy="1200857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A97C8358-4C4C-FCB7-6DED-8769D66CECA4}"/>
              </a:ext>
            </a:extLst>
          </p:cNvPr>
          <p:cNvSpPr/>
          <p:nvPr/>
        </p:nvSpPr>
        <p:spPr bwMode="auto">
          <a:xfrm>
            <a:off x="7575139" y="4260519"/>
            <a:ext cx="1295400" cy="409575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7</a:t>
            </a:fld>
            <a:endParaRPr lang="en-US" altLang="ko-KR" dirty="0"/>
          </a:p>
        </p:txBody>
      </p:sp>
      <p:pic>
        <p:nvPicPr>
          <p:cNvPr id="90114" name="Picture 2" descr="G:\경제성공학\스냅샷\경제1강.자본주의란\경제1강.자본주의란.avi_0009700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0" y="0"/>
            <a:ext cx="9168340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233A80-B17C-8710-0B77-4FC09EE8D151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16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세기 영국의 도시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금이 돈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금화 제조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보관용 금고 제작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금세공업자에게 금화 보관 위탁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금화 보관증 등장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금고의 돈을 이용 대출 사업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이자 중 일부를 예금자에게 나눠 줌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보관 금액 이상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(10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배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)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으로 대출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은행가로 변신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뱅크런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영국황실 공인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(Chartered)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은행 등장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22EAD40-CD30-6338-AFC2-9528D8063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9" y="43516"/>
            <a:ext cx="2601725" cy="56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8</a:t>
            </a:fld>
            <a:endParaRPr lang="en-US" altLang="ko-KR" dirty="0"/>
          </a:p>
        </p:txBody>
      </p:sp>
      <p:pic>
        <p:nvPicPr>
          <p:cNvPr id="91138" name="Picture 2" descr="G:\경제성공학\스냅샷\경제1강.자본주의란\경제1강.자본주의란.avi_0011800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C06867BD-F621-164D-E86F-1EEA827B1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74" y="71024"/>
            <a:ext cx="1963103" cy="71151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BD381689-86D1-222D-CFB3-E0E166440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0" y="116632"/>
            <a:ext cx="1888808" cy="64865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3B949EA-1561-1173-57F9-9A1652AB2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0670" y="66810"/>
            <a:ext cx="2291715" cy="7229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231D15-C44F-A0FA-1B86-12DE218D4712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신용창조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은행이 대출해 줄 때 새 돈이 생긴다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9</a:t>
            </a:fld>
            <a:endParaRPr lang="en-US" altLang="ko-KR" dirty="0"/>
          </a:p>
        </p:txBody>
      </p:sp>
      <p:pic>
        <p:nvPicPr>
          <p:cNvPr id="92162" name="Picture 2" descr="G:\경제성공학\스냅샷\경제1강.자본주의란\경제1강.자본주의란.avi_0012546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71" y="0"/>
            <a:ext cx="9168342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B89185-0042-AD94-C617-3D0A9B76BD88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통화량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=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원금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x 1 /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지급준비율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우리나라의 지급준비율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평균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3.5%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내외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DE16E6C-9898-F9D5-B43E-D48A247DE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248" y="4299044"/>
            <a:ext cx="2232248" cy="67174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620A73B-F7D6-8AD7-A94A-AB575C585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4273208"/>
            <a:ext cx="2082398" cy="69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theme/theme1.xml><?xml version="1.0" encoding="utf-8"?>
<a:theme xmlns:a="http://schemas.openxmlformats.org/drawingml/2006/main" name="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2700">
          <a:solidFill>
            <a:schemeClr val="tx1"/>
          </a:solidFill>
          <a:round/>
          <a:headEnd/>
          <a:tailEnd/>
        </a:ln>
        <a:effectLst/>
      </a:spPr>
      <a:bodyPr rtlCol="0" anchor="ctr"/>
      <a:lstStyle>
        <a:defPPr marL="0" marR="0" indent="0" algn="ctr" defTabSz="914400" eaLnBrk="1" hangingPunct="1">
          <a:lnSpc>
            <a:spcPct val="100000"/>
          </a:lnSpc>
          <a:buClrTx/>
          <a:buSzTx/>
          <a:buFontTx/>
          <a:buNone/>
          <a:tabLst/>
          <a:defRPr sz="1400" b="1" dirty="0" smtClean="0">
            <a:effectLst/>
            <a:latin typeface="맑은 고딕" panose="020B0503020000020004" pitchFamily="50" charset="-127"/>
            <a:ea typeface="맑은 고딕" panose="020B0503020000020004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휴먼견출새내기체" pitchFamily="18" charset="-127"/>
            <a:ea typeface="휴먼견출새내기체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2760</TotalTime>
  <Words>518</Words>
  <Application>Microsoft Office PowerPoint</Application>
  <PresentationFormat>화면 슬라이드 쇼(4:3)</PresentationFormat>
  <Paragraphs>72</Paragraphs>
  <Slides>24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24</vt:i4>
      </vt:variant>
    </vt:vector>
  </HeadingPairs>
  <TitlesOfParts>
    <vt:vector size="30" baseType="lpstr">
      <vt:lpstr>굴림</vt:lpstr>
      <vt:lpstr>굴림</vt:lpstr>
      <vt:lpstr>맑은 고딕</vt:lpstr>
      <vt:lpstr>휴먼견출새내기체</vt:lpstr>
      <vt:lpstr>Wingdings</vt:lpstr>
      <vt:lpstr>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충북대학교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정근채</dc:creator>
  <cp:lastModifiedBy>정근채</cp:lastModifiedBy>
  <cp:revision>178</cp:revision>
  <cp:lastPrinted>2020-08-29T04:37:20Z</cp:lastPrinted>
  <dcterms:created xsi:type="dcterms:W3CDTF">2005-08-31T02:37:35Z</dcterms:created>
  <dcterms:modified xsi:type="dcterms:W3CDTF">2022-09-12T04:30:25Z</dcterms:modified>
</cp:coreProperties>
</file>