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605" r:id="rId2"/>
    <p:sldId id="606" r:id="rId3"/>
    <p:sldId id="626" r:id="rId4"/>
    <p:sldId id="627" r:id="rId5"/>
    <p:sldId id="628" r:id="rId6"/>
    <p:sldId id="607" r:id="rId7"/>
    <p:sldId id="629" r:id="rId8"/>
    <p:sldId id="608" r:id="rId9"/>
    <p:sldId id="609" r:id="rId10"/>
    <p:sldId id="610" r:id="rId11"/>
    <p:sldId id="611" r:id="rId12"/>
    <p:sldId id="613" r:id="rId13"/>
    <p:sldId id="614" r:id="rId14"/>
    <p:sldId id="615" r:id="rId15"/>
    <p:sldId id="616" r:id="rId16"/>
    <p:sldId id="617" r:id="rId17"/>
    <p:sldId id="630" r:id="rId18"/>
    <p:sldId id="618" r:id="rId19"/>
    <p:sldId id="619" r:id="rId20"/>
    <p:sldId id="620" r:id="rId21"/>
    <p:sldId id="631" r:id="rId22"/>
    <p:sldId id="632" r:id="rId23"/>
    <p:sldId id="633" r:id="rId24"/>
    <p:sldId id="621" r:id="rId25"/>
    <p:sldId id="623" r:id="rId26"/>
    <p:sldId id="634" r:id="rId27"/>
    <p:sldId id="635" r:id="rId28"/>
    <p:sldId id="624" r:id="rId29"/>
    <p:sldId id="625" r:id="rId30"/>
    <p:sldId id="636" r:id="rId31"/>
    <p:sldId id="637" r:id="rId32"/>
  </p:sldIdLst>
  <p:sldSz cx="9144000" cy="6858000" type="screen4x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4" autoAdjust="0"/>
    <p:restoredTop sz="94660" autoAdjust="0"/>
  </p:normalViewPr>
  <p:slideViewPr>
    <p:cSldViewPr showGuides="1">
      <p:cViewPr varScale="1">
        <p:scale>
          <a:sx n="153" d="100"/>
          <a:sy n="153" d="100"/>
        </p:scale>
        <p:origin x="156" y="276"/>
      </p:cViewPr>
      <p:guideLst>
        <p:guide orient="horz" pos="73"/>
        <p:guide orient="horz" pos="845"/>
        <p:guide pos="385"/>
        <p:guide pos="537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A7BB39A2-77FC-4D24-BD07-4CAF61364587}"/>
    <pc:docChg chg="undo custSel modSld">
      <pc:chgData name="정근채" userId="bf3f9740-ba12-4a95-bdcd-7a89d0b0b3a3" providerId="ADAL" clId="{A7BB39A2-77FC-4D24-BD07-4CAF61364587}" dt="2022-09-28T07:58:50.712" v="198" actId="207"/>
      <pc:docMkLst>
        <pc:docMk/>
      </pc:docMkLst>
      <pc:sldChg chg="modSp mod">
        <pc:chgData name="정근채" userId="bf3f9740-ba12-4a95-bdcd-7a89d0b0b3a3" providerId="ADAL" clId="{A7BB39A2-77FC-4D24-BD07-4CAF61364587}" dt="2022-09-28T04:50:06.284" v="0" actId="207"/>
        <pc:sldMkLst>
          <pc:docMk/>
          <pc:sldMk cId="1739086750" sldId="606"/>
        </pc:sldMkLst>
        <pc:spChg chg="mod">
          <ac:chgData name="정근채" userId="bf3f9740-ba12-4a95-bdcd-7a89d0b0b3a3" providerId="ADAL" clId="{A7BB39A2-77FC-4D24-BD07-4CAF61364587}" dt="2022-09-28T04:50:06.284" v="0" actId="207"/>
          <ac:spMkLst>
            <pc:docMk/>
            <pc:sldMk cId="1739086750" sldId="606"/>
            <ac:spMk id="4" creationId="{CF333CC8-9BD9-F2E6-82FE-492649B4FBD8}"/>
          </ac:spMkLst>
        </pc:spChg>
      </pc:sldChg>
      <pc:sldChg chg="modSp mod">
        <pc:chgData name="정근채" userId="bf3f9740-ba12-4a95-bdcd-7a89d0b0b3a3" providerId="ADAL" clId="{A7BB39A2-77FC-4D24-BD07-4CAF61364587}" dt="2022-09-28T04:52:00.178" v="9" actId="207"/>
        <pc:sldMkLst>
          <pc:docMk/>
          <pc:sldMk cId="1739086750" sldId="607"/>
        </pc:sldMkLst>
        <pc:spChg chg="mod">
          <ac:chgData name="정근채" userId="bf3f9740-ba12-4a95-bdcd-7a89d0b0b3a3" providerId="ADAL" clId="{A7BB39A2-77FC-4D24-BD07-4CAF61364587}" dt="2022-09-28T04:52:00.178" v="9" actId="207"/>
          <ac:spMkLst>
            <pc:docMk/>
            <pc:sldMk cId="1739086750" sldId="607"/>
            <ac:spMk id="4" creationId="{6ECC2B38-414C-282C-6587-DBAD88CB0733}"/>
          </ac:spMkLst>
        </pc:spChg>
      </pc:sldChg>
      <pc:sldChg chg="modSp mod">
        <pc:chgData name="정근채" userId="bf3f9740-ba12-4a95-bdcd-7a89d0b0b3a3" providerId="ADAL" clId="{A7BB39A2-77FC-4D24-BD07-4CAF61364587}" dt="2022-09-28T07:34:19.001" v="22" actId="207"/>
        <pc:sldMkLst>
          <pc:docMk/>
          <pc:sldMk cId="1739086750" sldId="608"/>
        </pc:sldMkLst>
        <pc:spChg chg="mod">
          <ac:chgData name="정근채" userId="bf3f9740-ba12-4a95-bdcd-7a89d0b0b3a3" providerId="ADAL" clId="{A7BB39A2-77FC-4D24-BD07-4CAF61364587}" dt="2022-09-28T07:34:19.001" v="22" actId="207"/>
          <ac:spMkLst>
            <pc:docMk/>
            <pc:sldMk cId="1739086750" sldId="608"/>
            <ac:spMk id="4" creationId="{21D98E14-B7D0-CF7C-6473-63AA546522A4}"/>
          </ac:spMkLst>
        </pc:spChg>
      </pc:sldChg>
      <pc:sldChg chg="modSp mod">
        <pc:chgData name="정근채" userId="bf3f9740-ba12-4a95-bdcd-7a89d0b0b3a3" providerId="ADAL" clId="{A7BB39A2-77FC-4D24-BD07-4CAF61364587}" dt="2022-09-28T07:34:33.510" v="23" actId="207"/>
        <pc:sldMkLst>
          <pc:docMk/>
          <pc:sldMk cId="1739086750" sldId="609"/>
        </pc:sldMkLst>
        <pc:spChg chg="mod">
          <ac:chgData name="정근채" userId="bf3f9740-ba12-4a95-bdcd-7a89d0b0b3a3" providerId="ADAL" clId="{A7BB39A2-77FC-4D24-BD07-4CAF61364587}" dt="2022-09-28T07:34:33.510" v="23" actId="207"/>
          <ac:spMkLst>
            <pc:docMk/>
            <pc:sldMk cId="1739086750" sldId="609"/>
            <ac:spMk id="4" creationId="{A9AD1AD0-A2F1-8E24-2D4B-D004CCB02B0E}"/>
          </ac:spMkLst>
        </pc:spChg>
      </pc:sldChg>
      <pc:sldChg chg="modSp mod">
        <pc:chgData name="정근채" userId="bf3f9740-ba12-4a95-bdcd-7a89d0b0b3a3" providerId="ADAL" clId="{A7BB39A2-77FC-4D24-BD07-4CAF61364587}" dt="2022-09-28T07:34:57.472" v="25" actId="1076"/>
        <pc:sldMkLst>
          <pc:docMk/>
          <pc:sldMk cId="1739086750" sldId="610"/>
        </pc:sldMkLst>
        <pc:spChg chg="mod">
          <ac:chgData name="정근채" userId="bf3f9740-ba12-4a95-bdcd-7a89d0b0b3a3" providerId="ADAL" clId="{A7BB39A2-77FC-4D24-BD07-4CAF61364587}" dt="2022-09-28T07:34:10.969" v="21" actId="207"/>
          <ac:spMkLst>
            <pc:docMk/>
            <pc:sldMk cId="1739086750" sldId="610"/>
            <ac:spMk id="8" creationId="{E3EA8B12-306A-E351-64BA-A285D057624E}"/>
          </ac:spMkLst>
        </pc:spChg>
        <pc:picChg chg="mod">
          <ac:chgData name="정근채" userId="bf3f9740-ba12-4a95-bdcd-7a89d0b0b3a3" providerId="ADAL" clId="{A7BB39A2-77FC-4D24-BD07-4CAF61364587}" dt="2022-09-28T07:34:57.472" v="25" actId="1076"/>
          <ac:picMkLst>
            <pc:docMk/>
            <pc:sldMk cId="1739086750" sldId="610"/>
            <ac:picMk id="11" creationId="{B5699EEE-7C0C-4BED-E9C9-1C7AC07F36F3}"/>
          </ac:picMkLst>
        </pc:picChg>
      </pc:sldChg>
      <pc:sldChg chg="modSp mod">
        <pc:chgData name="정근채" userId="bf3f9740-ba12-4a95-bdcd-7a89d0b0b3a3" providerId="ADAL" clId="{A7BB39A2-77FC-4D24-BD07-4CAF61364587}" dt="2022-09-28T07:34:42.036" v="24" actId="207"/>
        <pc:sldMkLst>
          <pc:docMk/>
          <pc:sldMk cId="1739086750" sldId="611"/>
        </pc:sldMkLst>
        <pc:spChg chg="mod">
          <ac:chgData name="정근채" userId="bf3f9740-ba12-4a95-bdcd-7a89d0b0b3a3" providerId="ADAL" clId="{A7BB39A2-77FC-4D24-BD07-4CAF61364587}" dt="2022-09-28T07:34:42.036" v="24" actId="207"/>
          <ac:spMkLst>
            <pc:docMk/>
            <pc:sldMk cId="1739086750" sldId="611"/>
            <ac:spMk id="8" creationId="{2DC25AE9-C245-B84C-F651-790112A808E9}"/>
          </ac:spMkLst>
        </pc:spChg>
      </pc:sldChg>
      <pc:sldChg chg="modSp mod">
        <pc:chgData name="정근채" userId="bf3f9740-ba12-4a95-bdcd-7a89d0b0b3a3" providerId="ADAL" clId="{A7BB39A2-77FC-4D24-BD07-4CAF61364587}" dt="2022-09-28T07:57:41.529" v="195" actId="207"/>
        <pc:sldMkLst>
          <pc:docMk/>
          <pc:sldMk cId="1739086750" sldId="613"/>
        </pc:sldMkLst>
        <pc:spChg chg="mod">
          <ac:chgData name="정근채" userId="bf3f9740-ba12-4a95-bdcd-7a89d0b0b3a3" providerId="ADAL" clId="{A7BB39A2-77FC-4D24-BD07-4CAF61364587}" dt="2022-09-28T07:57:41.529" v="195" actId="207"/>
          <ac:spMkLst>
            <pc:docMk/>
            <pc:sldMk cId="1739086750" sldId="613"/>
            <ac:spMk id="6" creationId="{F2E99F87-E0AD-331B-BF36-44A3BE57A414}"/>
          </ac:spMkLst>
        </pc:spChg>
      </pc:sldChg>
      <pc:sldChg chg="modSp mod">
        <pc:chgData name="정근채" userId="bf3f9740-ba12-4a95-bdcd-7a89d0b0b3a3" providerId="ADAL" clId="{A7BB39A2-77FC-4D24-BD07-4CAF61364587}" dt="2022-09-28T07:41:57.109" v="54" actId="207"/>
        <pc:sldMkLst>
          <pc:docMk/>
          <pc:sldMk cId="1739086750" sldId="614"/>
        </pc:sldMkLst>
        <pc:spChg chg="mod">
          <ac:chgData name="정근채" userId="bf3f9740-ba12-4a95-bdcd-7a89d0b0b3a3" providerId="ADAL" clId="{A7BB39A2-77FC-4D24-BD07-4CAF61364587}" dt="2022-09-28T07:41:57.109" v="54" actId="207"/>
          <ac:spMkLst>
            <pc:docMk/>
            <pc:sldMk cId="1739086750" sldId="614"/>
            <ac:spMk id="6" creationId="{7395B616-1936-3FBE-9FF6-E60AAD8B7FBB}"/>
          </ac:spMkLst>
        </pc:spChg>
      </pc:sldChg>
      <pc:sldChg chg="modSp mod">
        <pc:chgData name="정근채" userId="bf3f9740-ba12-4a95-bdcd-7a89d0b0b3a3" providerId="ADAL" clId="{A7BB39A2-77FC-4D24-BD07-4CAF61364587}" dt="2022-09-28T07:42:10.262" v="56" actId="207"/>
        <pc:sldMkLst>
          <pc:docMk/>
          <pc:sldMk cId="1739086750" sldId="615"/>
        </pc:sldMkLst>
        <pc:spChg chg="mod">
          <ac:chgData name="정근채" userId="bf3f9740-ba12-4a95-bdcd-7a89d0b0b3a3" providerId="ADAL" clId="{A7BB39A2-77FC-4D24-BD07-4CAF61364587}" dt="2022-09-28T07:42:10.262" v="56" actId="207"/>
          <ac:spMkLst>
            <pc:docMk/>
            <pc:sldMk cId="1739086750" sldId="615"/>
            <ac:spMk id="4" creationId="{02A6BB44-CF87-B864-A9A2-BBB3E9A6F407}"/>
          </ac:spMkLst>
        </pc:spChg>
      </pc:sldChg>
      <pc:sldChg chg="modSp mod">
        <pc:chgData name="정근채" userId="bf3f9740-ba12-4a95-bdcd-7a89d0b0b3a3" providerId="ADAL" clId="{A7BB39A2-77FC-4D24-BD07-4CAF61364587}" dt="2022-09-28T07:42:18.409" v="58" actId="207"/>
        <pc:sldMkLst>
          <pc:docMk/>
          <pc:sldMk cId="1739086750" sldId="616"/>
        </pc:sldMkLst>
        <pc:spChg chg="mod">
          <ac:chgData name="정근채" userId="bf3f9740-ba12-4a95-bdcd-7a89d0b0b3a3" providerId="ADAL" clId="{A7BB39A2-77FC-4D24-BD07-4CAF61364587}" dt="2022-09-28T07:42:18.409" v="58" actId="207"/>
          <ac:spMkLst>
            <pc:docMk/>
            <pc:sldMk cId="1739086750" sldId="616"/>
            <ac:spMk id="6" creationId="{2ADB6DAD-DC41-CFCB-A510-2C36CDDC194A}"/>
          </ac:spMkLst>
        </pc:spChg>
      </pc:sldChg>
      <pc:sldChg chg="modSp mod">
        <pc:chgData name="정근채" userId="bf3f9740-ba12-4a95-bdcd-7a89d0b0b3a3" providerId="ADAL" clId="{A7BB39A2-77FC-4D24-BD07-4CAF61364587}" dt="2022-09-28T07:42:27.027" v="60" actId="207"/>
        <pc:sldMkLst>
          <pc:docMk/>
          <pc:sldMk cId="1739086750" sldId="617"/>
        </pc:sldMkLst>
        <pc:spChg chg="mod">
          <ac:chgData name="정근채" userId="bf3f9740-ba12-4a95-bdcd-7a89d0b0b3a3" providerId="ADAL" clId="{A7BB39A2-77FC-4D24-BD07-4CAF61364587}" dt="2022-09-28T07:42:27.027" v="60" actId="207"/>
          <ac:spMkLst>
            <pc:docMk/>
            <pc:sldMk cId="1739086750" sldId="617"/>
            <ac:spMk id="6" creationId="{15C8698E-7CDB-44E9-E035-29A59A545EA2}"/>
          </ac:spMkLst>
        </pc:spChg>
      </pc:sldChg>
      <pc:sldChg chg="modSp mod">
        <pc:chgData name="정근채" userId="bf3f9740-ba12-4a95-bdcd-7a89d0b0b3a3" providerId="ADAL" clId="{A7BB39A2-77FC-4D24-BD07-4CAF61364587}" dt="2022-09-28T07:58:50.712" v="198" actId="207"/>
        <pc:sldMkLst>
          <pc:docMk/>
          <pc:sldMk cId="1739086750" sldId="618"/>
        </pc:sldMkLst>
        <pc:spChg chg="mod">
          <ac:chgData name="정근채" userId="bf3f9740-ba12-4a95-bdcd-7a89d0b0b3a3" providerId="ADAL" clId="{A7BB39A2-77FC-4D24-BD07-4CAF61364587}" dt="2022-09-28T07:58:50.712" v="198" actId="207"/>
          <ac:spMkLst>
            <pc:docMk/>
            <pc:sldMk cId="1739086750" sldId="618"/>
            <ac:spMk id="4" creationId="{C808DDC6-8F6A-B7A3-4AC5-BBB5F46BDD1C}"/>
          </ac:spMkLst>
        </pc:spChg>
      </pc:sldChg>
      <pc:sldChg chg="modSp mod">
        <pc:chgData name="정근채" userId="bf3f9740-ba12-4a95-bdcd-7a89d0b0b3a3" providerId="ADAL" clId="{A7BB39A2-77FC-4D24-BD07-4CAF61364587}" dt="2022-09-28T07:46:42.816" v="80" actId="207"/>
        <pc:sldMkLst>
          <pc:docMk/>
          <pc:sldMk cId="1739086750" sldId="619"/>
        </pc:sldMkLst>
        <pc:spChg chg="mod">
          <ac:chgData name="정근채" userId="bf3f9740-ba12-4a95-bdcd-7a89d0b0b3a3" providerId="ADAL" clId="{A7BB39A2-77FC-4D24-BD07-4CAF61364587}" dt="2022-09-28T07:46:42.816" v="80" actId="207"/>
          <ac:spMkLst>
            <pc:docMk/>
            <pc:sldMk cId="1739086750" sldId="619"/>
            <ac:spMk id="4" creationId="{32C009C5-AAEE-7AAA-FE28-AACE2A24A44E}"/>
          </ac:spMkLst>
        </pc:spChg>
      </pc:sldChg>
      <pc:sldChg chg="modSp mod">
        <pc:chgData name="정근채" userId="bf3f9740-ba12-4a95-bdcd-7a89d0b0b3a3" providerId="ADAL" clId="{A7BB39A2-77FC-4D24-BD07-4CAF61364587}" dt="2022-09-28T07:45:35.893" v="76" actId="207"/>
        <pc:sldMkLst>
          <pc:docMk/>
          <pc:sldMk cId="1739086750" sldId="620"/>
        </pc:sldMkLst>
        <pc:spChg chg="mod">
          <ac:chgData name="정근채" userId="bf3f9740-ba12-4a95-bdcd-7a89d0b0b3a3" providerId="ADAL" clId="{A7BB39A2-77FC-4D24-BD07-4CAF61364587}" dt="2022-09-28T07:45:35.893" v="76" actId="207"/>
          <ac:spMkLst>
            <pc:docMk/>
            <pc:sldMk cId="1739086750" sldId="620"/>
            <ac:spMk id="4" creationId="{25B28E5E-1E85-55FA-2B33-DE7AA0C00DD6}"/>
          </ac:spMkLst>
        </pc:spChg>
      </pc:sldChg>
      <pc:sldChg chg="modSp mod">
        <pc:chgData name="정근채" userId="bf3f9740-ba12-4a95-bdcd-7a89d0b0b3a3" providerId="ADAL" clId="{A7BB39A2-77FC-4D24-BD07-4CAF61364587}" dt="2022-09-28T07:48:28.468" v="85" actId="207"/>
        <pc:sldMkLst>
          <pc:docMk/>
          <pc:sldMk cId="1739086750" sldId="621"/>
        </pc:sldMkLst>
        <pc:spChg chg="mod">
          <ac:chgData name="정근채" userId="bf3f9740-ba12-4a95-bdcd-7a89d0b0b3a3" providerId="ADAL" clId="{A7BB39A2-77FC-4D24-BD07-4CAF61364587}" dt="2022-09-28T07:48:28.468" v="85" actId="207"/>
          <ac:spMkLst>
            <pc:docMk/>
            <pc:sldMk cId="1739086750" sldId="621"/>
            <ac:spMk id="4" creationId="{3D4B54E4-0946-C1DD-734E-9BC8FF594DEC}"/>
          </ac:spMkLst>
        </pc:spChg>
      </pc:sldChg>
      <pc:sldChg chg="modSp mod">
        <pc:chgData name="정근채" userId="bf3f9740-ba12-4a95-bdcd-7a89d0b0b3a3" providerId="ADAL" clId="{A7BB39A2-77FC-4D24-BD07-4CAF61364587}" dt="2022-09-28T07:49:43.385" v="89" actId="207"/>
        <pc:sldMkLst>
          <pc:docMk/>
          <pc:sldMk cId="1739086750" sldId="623"/>
        </pc:sldMkLst>
        <pc:spChg chg="mod">
          <ac:chgData name="정근채" userId="bf3f9740-ba12-4a95-bdcd-7a89d0b0b3a3" providerId="ADAL" clId="{A7BB39A2-77FC-4D24-BD07-4CAF61364587}" dt="2022-09-28T07:49:43.385" v="89" actId="207"/>
          <ac:spMkLst>
            <pc:docMk/>
            <pc:sldMk cId="1739086750" sldId="623"/>
            <ac:spMk id="7" creationId="{FA1AFFEC-DB2D-F5F7-A164-5901B87025B3}"/>
          </ac:spMkLst>
        </pc:spChg>
      </pc:sldChg>
      <pc:sldChg chg="modSp mod">
        <pc:chgData name="정근채" userId="bf3f9740-ba12-4a95-bdcd-7a89d0b0b3a3" providerId="ADAL" clId="{A7BB39A2-77FC-4D24-BD07-4CAF61364587}" dt="2022-09-28T07:55:45.430" v="187" actId="207"/>
        <pc:sldMkLst>
          <pc:docMk/>
          <pc:sldMk cId="1739086750" sldId="624"/>
        </pc:sldMkLst>
        <pc:spChg chg="mod">
          <ac:chgData name="정근채" userId="bf3f9740-ba12-4a95-bdcd-7a89d0b0b3a3" providerId="ADAL" clId="{A7BB39A2-77FC-4D24-BD07-4CAF61364587}" dt="2022-09-28T07:55:45.430" v="187" actId="207"/>
          <ac:spMkLst>
            <pc:docMk/>
            <pc:sldMk cId="1739086750" sldId="624"/>
            <ac:spMk id="5" creationId="{23E52393-E0BF-F03C-4AB5-3C8F0D3D4BE6}"/>
          </ac:spMkLst>
        </pc:spChg>
      </pc:sldChg>
      <pc:sldChg chg="modSp mod">
        <pc:chgData name="정근채" userId="bf3f9740-ba12-4a95-bdcd-7a89d0b0b3a3" providerId="ADAL" clId="{A7BB39A2-77FC-4D24-BD07-4CAF61364587}" dt="2022-09-28T07:55:50.208" v="188" actId="207"/>
        <pc:sldMkLst>
          <pc:docMk/>
          <pc:sldMk cId="1739086750" sldId="625"/>
        </pc:sldMkLst>
        <pc:spChg chg="mod">
          <ac:chgData name="정근채" userId="bf3f9740-ba12-4a95-bdcd-7a89d0b0b3a3" providerId="ADAL" clId="{A7BB39A2-77FC-4D24-BD07-4CAF61364587}" dt="2022-09-28T07:55:50.208" v="188" actId="207"/>
          <ac:spMkLst>
            <pc:docMk/>
            <pc:sldMk cId="1739086750" sldId="625"/>
            <ac:spMk id="4" creationId="{63BA74D0-BBE1-9C8F-0D43-F24E3FD784BD}"/>
          </ac:spMkLst>
        </pc:spChg>
      </pc:sldChg>
      <pc:sldChg chg="modSp mod">
        <pc:chgData name="정근채" userId="bf3f9740-ba12-4a95-bdcd-7a89d0b0b3a3" providerId="ADAL" clId="{A7BB39A2-77FC-4D24-BD07-4CAF61364587}" dt="2022-09-28T04:50:28.586" v="2" actId="207"/>
        <pc:sldMkLst>
          <pc:docMk/>
          <pc:sldMk cId="63944009" sldId="626"/>
        </pc:sldMkLst>
        <pc:spChg chg="mod">
          <ac:chgData name="정근채" userId="bf3f9740-ba12-4a95-bdcd-7a89d0b0b3a3" providerId="ADAL" clId="{A7BB39A2-77FC-4D24-BD07-4CAF61364587}" dt="2022-09-28T04:50:28.586" v="2" actId="207"/>
          <ac:spMkLst>
            <pc:docMk/>
            <pc:sldMk cId="63944009" sldId="626"/>
            <ac:spMk id="4" creationId="{CF333CC8-9BD9-F2E6-82FE-492649B4FBD8}"/>
          </ac:spMkLst>
        </pc:spChg>
      </pc:sldChg>
      <pc:sldChg chg="modSp mod">
        <pc:chgData name="정근채" userId="bf3f9740-ba12-4a95-bdcd-7a89d0b0b3a3" providerId="ADAL" clId="{A7BB39A2-77FC-4D24-BD07-4CAF61364587}" dt="2022-09-28T04:50:54.483" v="5" actId="207"/>
        <pc:sldMkLst>
          <pc:docMk/>
          <pc:sldMk cId="1951414758" sldId="627"/>
        </pc:sldMkLst>
        <pc:spChg chg="mod">
          <ac:chgData name="정근채" userId="bf3f9740-ba12-4a95-bdcd-7a89d0b0b3a3" providerId="ADAL" clId="{A7BB39A2-77FC-4D24-BD07-4CAF61364587}" dt="2022-09-28T04:50:54.483" v="5" actId="207"/>
          <ac:spMkLst>
            <pc:docMk/>
            <pc:sldMk cId="1951414758" sldId="627"/>
            <ac:spMk id="4" creationId="{6ECC2B38-414C-282C-6587-DBAD88CB0733}"/>
          </ac:spMkLst>
        </pc:spChg>
      </pc:sldChg>
      <pc:sldChg chg="modSp mod">
        <pc:chgData name="정근채" userId="bf3f9740-ba12-4a95-bdcd-7a89d0b0b3a3" providerId="ADAL" clId="{A7BB39A2-77FC-4D24-BD07-4CAF61364587}" dt="2022-09-28T04:51:16.863" v="7" actId="207"/>
        <pc:sldMkLst>
          <pc:docMk/>
          <pc:sldMk cId="1543038826" sldId="628"/>
        </pc:sldMkLst>
        <pc:spChg chg="mod">
          <ac:chgData name="정근채" userId="bf3f9740-ba12-4a95-bdcd-7a89d0b0b3a3" providerId="ADAL" clId="{A7BB39A2-77FC-4D24-BD07-4CAF61364587}" dt="2022-09-28T04:51:16.863" v="7" actId="207"/>
          <ac:spMkLst>
            <pc:docMk/>
            <pc:sldMk cId="1543038826" sldId="628"/>
            <ac:spMk id="4" creationId="{6ECC2B38-414C-282C-6587-DBAD88CB0733}"/>
          </ac:spMkLst>
        </pc:spChg>
      </pc:sldChg>
      <pc:sldChg chg="modSp mod">
        <pc:chgData name="정근채" userId="bf3f9740-ba12-4a95-bdcd-7a89d0b0b3a3" providerId="ADAL" clId="{A7BB39A2-77FC-4D24-BD07-4CAF61364587}" dt="2022-09-28T04:52:10.426" v="11" actId="207"/>
        <pc:sldMkLst>
          <pc:docMk/>
          <pc:sldMk cId="275019973" sldId="629"/>
        </pc:sldMkLst>
        <pc:spChg chg="mod">
          <ac:chgData name="정근채" userId="bf3f9740-ba12-4a95-bdcd-7a89d0b0b3a3" providerId="ADAL" clId="{A7BB39A2-77FC-4D24-BD07-4CAF61364587}" dt="2022-09-28T04:52:10.426" v="11" actId="207"/>
          <ac:spMkLst>
            <pc:docMk/>
            <pc:sldMk cId="275019973" sldId="629"/>
            <ac:spMk id="4" creationId="{6ECC2B38-414C-282C-6587-DBAD88CB0733}"/>
          </ac:spMkLst>
        </pc:spChg>
      </pc:sldChg>
      <pc:sldChg chg="modSp mod">
        <pc:chgData name="정근채" userId="bf3f9740-ba12-4a95-bdcd-7a89d0b0b3a3" providerId="ADAL" clId="{A7BB39A2-77FC-4D24-BD07-4CAF61364587}" dt="2022-09-28T07:42:56.644" v="64" actId="207"/>
        <pc:sldMkLst>
          <pc:docMk/>
          <pc:sldMk cId="3943011413" sldId="630"/>
        </pc:sldMkLst>
        <pc:spChg chg="mod">
          <ac:chgData name="정근채" userId="bf3f9740-ba12-4a95-bdcd-7a89d0b0b3a3" providerId="ADAL" clId="{A7BB39A2-77FC-4D24-BD07-4CAF61364587}" dt="2022-09-28T07:42:56.644" v="64" actId="207"/>
          <ac:spMkLst>
            <pc:docMk/>
            <pc:sldMk cId="3943011413" sldId="630"/>
            <ac:spMk id="6" creationId="{15C8698E-7CDB-44E9-E035-29A59A545EA2}"/>
          </ac:spMkLst>
        </pc:spChg>
      </pc:sldChg>
      <pc:sldChg chg="modSp mod">
        <pc:chgData name="정근채" userId="bf3f9740-ba12-4a95-bdcd-7a89d0b0b3a3" providerId="ADAL" clId="{A7BB39A2-77FC-4D24-BD07-4CAF61364587}" dt="2022-09-28T07:47:02.150" v="82" actId="207"/>
        <pc:sldMkLst>
          <pc:docMk/>
          <pc:sldMk cId="2658702649" sldId="631"/>
        </pc:sldMkLst>
        <pc:spChg chg="mod">
          <ac:chgData name="정근채" userId="bf3f9740-ba12-4a95-bdcd-7a89d0b0b3a3" providerId="ADAL" clId="{A7BB39A2-77FC-4D24-BD07-4CAF61364587}" dt="2022-09-28T07:47:02.150" v="82" actId="207"/>
          <ac:spMkLst>
            <pc:docMk/>
            <pc:sldMk cId="2658702649" sldId="631"/>
            <ac:spMk id="4" creationId="{25B28E5E-1E85-55FA-2B33-DE7AA0C00DD6}"/>
          </ac:spMkLst>
        </pc:spChg>
      </pc:sldChg>
      <pc:sldChg chg="addSp modSp mod">
        <pc:chgData name="정근채" userId="bf3f9740-ba12-4a95-bdcd-7a89d0b0b3a3" providerId="ADAL" clId="{A7BB39A2-77FC-4D24-BD07-4CAF61364587}" dt="2022-09-28T07:54:39.978" v="183" actId="20577"/>
        <pc:sldMkLst>
          <pc:docMk/>
          <pc:sldMk cId="1733128967" sldId="634"/>
        </pc:sldMkLst>
        <pc:spChg chg="add mod">
          <ac:chgData name="정근채" userId="bf3f9740-ba12-4a95-bdcd-7a89d0b0b3a3" providerId="ADAL" clId="{A7BB39A2-77FC-4D24-BD07-4CAF61364587}" dt="2022-09-28T07:54:39.978" v="183" actId="20577"/>
          <ac:spMkLst>
            <pc:docMk/>
            <pc:sldMk cId="1733128967" sldId="634"/>
            <ac:spMk id="2" creationId="{564FBE25-E6F8-BD54-55F9-D55D0E605194}"/>
          </ac:spMkLst>
        </pc:spChg>
        <pc:spChg chg="mod">
          <ac:chgData name="정근채" userId="bf3f9740-ba12-4a95-bdcd-7a89d0b0b3a3" providerId="ADAL" clId="{A7BB39A2-77FC-4D24-BD07-4CAF61364587}" dt="2022-09-28T07:50:18.666" v="93" actId="20577"/>
          <ac:spMkLst>
            <pc:docMk/>
            <pc:sldMk cId="1733128967" sldId="634"/>
            <ac:spMk id="7" creationId="{FA1AFFEC-DB2D-F5F7-A164-5901B87025B3}"/>
          </ac:spMkLst>
        </pc:spChg>
        <pc:picChg chg="mod">
          <ac:chgData name="정근채" userId="bf3f9740-ba12-4a95-bdcd-7a89d0b0b3a3" providerId="ADAL" clId="{A7BB39A2-77FC-4D24-BD07-4CAF61364587}" dt="2022-09-28T07:52:11.834" v="135" actId="1076"/>
          <ac:picMkLst>
            <pc:docMk/>
            <pc:sldMk cId="1733128967" sldId="634"/>
            <ac:picMk id="5" creationId="{68254A31-04E3-7D4D-C445-2709904ED014}"/>
          </ac:picMkLst>
        </pc:picChg>
      </pc:sldChg>
      <pc:sldChg chg="modSp mod">
        <pc:chgData name="정근채" userId="bf3f9740-ba12-4a95-bdcd-7a89d0b0b3a3" providerId="ADAL" clId="{A7BB39A2-77FC-4D24-BD07-4CAF61364587}" dt="2022-09-28T07:55:30.452" v="186" actId="207"/>
        <pc:sldMkLst>
          <pc:docMk/>
          <pc:sldMk cId="2326465372" sldId="635"/>
        </pc:sldMkLst>
        <pc:spChg chg="mod">
          <ac:chgData name="정근채" userId="bf3f9740-ba12-4a95-bdcd-7a89d0b0b3a3" providerId="ADAL" clId="{A7BB39A2-77FC-4D24-BD07-4CAF61364587}" dt="2022-09-28T07:55:30.452" v="186" actId="207"/>
          <ac:spMkLst>
            <pc:docMk/>
            <pc:sldMk cId="2326465372" sldId="635"/>
            <ac:spMk id="7" creationId="{FA1AFFEC-DB2D-F5F7-A164-5901B87025B3}"/>
          </ac:spMkLst>
        </pc:spChg>
      </pc:sldChg>
      <pc:sldChg chg="modSp mod">
        <pc:chgData name="정근채" userId="bf3f9740-ba12-4a95-bdcd-7a89d0b0b3a3" providerId="ADAL" clId="{A7BB39A2-77FC-4D24-BD07-4CAF61364587}" dt="2022-09-28T07:56:04.440" v="189" actId="207"/>
        <pc:sldMkLst>
          <pc:docMk/>
          <pc:sldMk cId="663335909" sldId="636"/>
        </pc:sldMkLst>
        <pc:spChg chg="mod">
          <ac:chgData name="정근채" userId="bf3f9740-ba12-4a95-bdcd-7a89d0b0b3a3" providerId="ADAL" clId="{A7BB39A2-77FC-4D24-BD07-4CAF61364587}" dt="2022-09-28T07:56:04.440" v="189" actId="207"/>
          <ac:spMkLst>
            <pc:docMk/>
            <pc:sldMk cId="663335909" sldId="636"/>
            <ac:spMk id="4" creationId="{63BA74D0-BBE1-9C8F-0D43-F24E3FD784BD}"/>
          </ac:spMkLst>
        </pc:spChg>
      </pc:sldChg>
      <pc:sldChg chg="modSp mod">
        <pc:chgData name="정근채" userId="bf3f9740-ba12-4a95-bdcd-7a89d0b0b3a3" providerId="ADAL" clId="{A7BB39A2-77FC-4D24-BD07-4CAF61364587}" dt="2022-09-28T07:56:58.838" v="194" actId="207"/>
        <pc:sldMkLst>
          <pc:docMk/>
          <pc:sldMk cId="3599785497" sldId="637"/>
        </pc:sldMkLst>
        <pc:spChg chg="mod">
          <ac:chgData name="정근채" userId="bf3f9740-ba12-4a95-bdcd-7a89d0b0b3a3" providerId="ADAL" clId="{A7BB39A2-77FC-4D24-BD07-4CAF61364587}" dt="2022-09-28T07:56:58.838" v="194" actId="207"/>
          <ac:spMkLst>
            <pc:docMk/>
            <pc:sldMk cId="3599785497" sldId="637"/>
            <ac:spMk id="4" creationId="{63BA74D0-BBE1-9C8F-0D43-F24E3FD784BD}"/>
          </ac:spMkLst>
        </pc:spChg>
      </pc:sldChg>
    </pc:docChg>
  </pc:docChgLst>
  <pc:docChgLst>
    <pc:chgData name="정근채" userId="bf3f9740-ba12-4a95-bdcd-7a89d0b0b3a3" providerId="ADAL" clId="{53BA0675-6EB4-43A7-A990-88325B9164E5}"/>
    <pc:docChg chg="undo redo custSel addSld delSld modSld">
      <pc:chgData name="정근채" userId="bf3f9740-ba12-4a95-bdcd-7a89d0b0b3a3" providerId="ADAL" clId="{53BA0675-6EB4-43A7-A990-88325B9164E5}" dt="2022-07-12T02:07:09.962" v="6490" actId="20577"/>
      <pc:docMkLst>
        <pc:docMk/>
      </pc:docMkLst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944038846" sldId="584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85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86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87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88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89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0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1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2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3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4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5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6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7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8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599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600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601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602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603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9086750" sldId="604"/>
        </pc:sldMkLst>
      </pc:sldChg>
      <pc:sldChg chg="addSp delSp modSp mod">
        <pc:chgData name="정근채" userId="bf3f9740-ba12-4a95-bdcd-7a89d0b0b3a3" providerId="ADAL" clId="{53BA0675-6EB4-43A7-A990-88325B9164E5}" dt="2022-07-12T01:55:36.405" v="6069"/>
        <pc:sldMkLst>
          <pc:docMk/>
          <pc:sldMk cId="1739086750" sldId="606"/>
        </pc:sldMkLst>
        <pc:spChg chg="add mod">
          <ac:chgData name="정근채" userId="bf3f9740-ba12-4a95-bdcd-7a89d0b0b3a3" providerId="ADAL" clId="{53BA0675-6EB4-43A7-A990-88325B9164E5}" dt="2022-07-12T01:55:36.405" v="6069"/>
          <ac:spMkLst>
            <pc:docMk/>
            <pc:sldMk cId="1739086750" sldId="606"/>
            <ac:spMk id="4" creationId="{CF333CC8-9BD9-F2E6-82FE-492649B4FBD8}"/>
          </ac:spMkLst>
        </pc:spChg>
        <pc:picChg chg="add del mod">
          <ac:chgData name="정근채" userId="bf3f9740-ba12-4a95-bdcd-7a89d0b0b3a3" providerId="ADAL" clId="{53BA0675-6EB4-43A7-A990-88325B9164E5}" dt="2022-07-06T05:24:26.823" v="266" actId="478"/>
          <ac:picMkLst>
            <pc:docMk/>
            <pc:sldMk cId="1739086750" sldId="606"/>
            <ac:picMk id="5" creationId="{C427CB10-B15A-D629-181F-7B9A2794235C}"/>
          </ac:picMkLst>
        </pc:picChg>
        <pc:picChg chg="add del mod">
          <ac:chgData name="정근채" userId="bf3f9740-ba12-4a95-bdcd-7a89d0b0b3a3" providerId="ADAL" clId="{53BA0675-6EB4-43A7-A990-88325B9164E5}" dt="2022-07-06T05:25:01.874" v="270" actId="478"/>
          <ac:picMkLst>
            <pc:docMk/>
            <pc:sldMk cId="1739086750" sldId="606"/>
            <ac:picMk id="7" creationId="{31CEBE6F-0C4B-0F56-69A8-8576EA9B6099}"/>
          </ac:picMkLst>
        </pc:picChg>
        <pc:picChg chg="add mod">
          <ac:chgData name="정근채" userId="bf3f9740-ba12-4a95-bdcd-7a89d0b0b3a3" providerId="ADAL" clId="{53BA0675-6EB4-43A7-A990-88325B9164E5}" dt="2022-07-06T05:25:06.301" v="272" actId="1076"/>
          <ac:picMkLst>
            <pc:docMk/>
            <pc:sldMk cId="1739086750" sldId="606"/>
            <ac:picMk id="9" creationId="{ECF70038-C2BF-1B7C-09D1-3DDE2A500B9B}"/>
          </ac:picMkLst>
        </pc:picChg>
        <pc:picChg chg="del">
          <ac:chgData name="정근채" userId="bf3f9740-ba12-4a95-bdcd-7a89d0b0b3a3" providerId="ADAL" clId="{53BA0675-6EB4-43A7-A990-88325B9164E5}" dt="2022-07-06T05:23:14.663" v="232" actId="478"/>
          <ac:picMkLst>
            <pc:docMk/>
            <pc:sldMk cId="1739086750" sldId="606"/>
            <ac:picMk id="107522" creationId="{00000000-0000-0000-0000-000000000000}"/>
          </ac:picMkLst>
        </pc:picChg>
      </pc:sldChg>
      <pc:sldChg chg="addSp delSp modSp mod">
        <pc:chgData name="정근채" userId="bf3f9740-ba12-4a95-bdcd-7a89d0b0b3a3" providerId="ADAL" clId="{53BA0675-6EB4-43A7-A990-88325B9164E5}" dt="2022-07-06T05:39:59.567" v="872" actId="20577"/>
        <pc:sldMkLst>
          <pc:docMk/>
          <pc:sldMk cId="1739086750" sldId="607"/>
        </pc:sldMkLst>
        <pc:spChg chg="add mod">
          <ac:chgData name="정근채" userId="bf3f9740-ba12-4a95-bdcd-7a89d0b0b3a3" providerId="ADAL" clId="{53BA0675-6EB4-43A7-A990-88325B9164E5}" dt="2022-07-06T05:39:59.567" v="872" actId="20577"/>
          <ac:spMkLst>
            <pc:docMk/>
            <pc:sldMk cId="1739086750" sldId="607"/>
            <ac:spMk id="4" creationId="{6ECC2B38-414C-282C-6587-DBAD88CB0733}"/>
          </ac:spMkLst>
        </pc:spChg>
        <pc:picChg chg="add mod">
          <ac:chgData name="정근채" userId="bf3f9740-ba12-4a95-bdcd-7a89d0b0b3a3" providerId="ADAL" clId="{53BA0675-6EB4-43A7-A990-88325B9164E5}" dt="2022-07-06T05:37:54.814" v="736" actId="1076"/>
          <ac:picMkLst>
            <pc:docMk/>
            <pc:sldMk cId="1739086750" sldId="607"/>
            <ac:picMk id="5" creationId="{3CA38FF4-9ADC-DF7E-B664-DFB41A7CB243}"/>
          </ac:picMkLst>
        </pc:picChg>
        <pc:picChg chg="add mod">
          <ac:chgData name="정근채" userId="bf3f9740-ba12-4a95-bdcd-7a89d0b0b3a3" providerId="ADAL" clId="{53BA0675-6EB4-43A7-A990-88325B9164E5}" dt="2022-07-06T05:39:29.441" v="868" actId="14100"/>
          <ac:picMkLst>
            <pc:docMk/>
            <pc:sldMk cId="1739086750" sldId="607"/>
            <ac:picMk id="7" creationId="{33978751-7387-2475-E216-DFAAB317B7D0}"/>
          </ac:picMkLst>
        </pc:picChg>
        <pc:picChg chg="add mod">
          <ac:chgData name="정근채" userId="bf3f9740-ba12-4a95-bdcd-7a89d0b0b3a3" providerId="ADAL" clId="{53BA0675-6EB4-43A7-A990-88325B9164E5}" dt="2022-07-06T05:39:42.529" v="871" actId="14100"/>
          <ac:picMkLst>
            <pc:docMk/>
            <pc:sldMk cId="1739086750" sldId="607"/>
            <ac:picMk id="9" creationId="{C6989067-55D3-7CF6-C26F-081F3290EE20}"/>
          </ac:picMkLst>
        </pc:picChg>
        <pc:picChg chg="del">
          <ac:chgData name="정근채" userId="bf3f9740-ba12-4a95-bdcd-7a89d0b0b3a3" providerId="ADAL" clId="{53BA0675-6EB4-43A7-A990-88325B9164E5}" dt="2022-07-06T05:37:51.738" v="734" actId="478"/>
          <ac:picMkLst>
            <pc:docMk/>
            <pc:sldMk cId="1739086750" sldId="607"/>
            <ac:picMk id="108546" creationId="{00000000-0000-0000-0000-000000000000}"/>
          </ac:picMkLst>
        </pc:picChg>
      </pc:sldChg>
      <pc:sldChg chg="addSp modSp mod">
        <pc:chgData name="정근채" userId="bf3f9740-ba12-4a95-bdcd-7a89d0b0b3a3" providerId="ADAL" clId="{53BA0675-6EB4-43A7-A990-88325B9164E5}" dt="2022-07-06T06:02:12.334" v="1599"/>
        <pc:sldMkLst>
          <pc:docMk/>
          <pc:sldMk cId="1739086750" sldId="608"/>
        </pc:sldMkLst>
        <pc:spChg chg="add mod">
          <ac:chgData name="정근채" userId="bf3f9740-ba12-4a95-bdcd-7a89d0b0b3a3" providerId="ADAL" clId="{53BA0675-6EB4-43A7-A990-88325B9164E5}" dt="2022-07-06T06:02:12.334" v="1599"/>
          <ac:spMkLst>
            <pc:docMk/>
            <pc:sldMk cId="1739086750" sldId="608"/>
            <ac:spMk id="4" creationId="{21D98E14-B7D0-CF7C-6473-63AA546522A4}"/>
          </ac:spMkLst>
        </pc:spChg>
        <pc:spChg chg="add mod">
          <ac:chgData name="정근채" userId="bf3f9740-ba12-4a95-bdcd-7a89d0b0b3a3" providerId="ADAL" clId="{53BA0675-6EB4-43A7-A990-88325B9164E5}" dt="2022-07-06T05:53:04.867" v="1340" actId="1076"/>
          <ac:spMkLst>
            <pc:docMk/>
            <pc:sldMk cId="1739086750" sldId="608"/>
            <ac:spMk id="10" creationId="{B4D1F4C8-101B-004A-E91D-1764FDE2936F}"/>
          </ac:spMkLst>
        </pc:spChg>
        <pc:grpChg chg="add mod">
          <ac:chgData name="정근채" userId="bf3f9740-ba12-4a95-bdcd-7a89d0b0b3a3" providerId="ADAL" clId="{53BA0675-6EB4-43A7-A990-88325B9164E5}" dt="2022-07-06T05:55:02.348" v="1346" actId="14100"/>
          <ac:grpSpMkLst>
            <pc:docMk/>
            <pc:sldMk cId="1739086750" sldId="608"/>
            <ac:grpSpMk id="16" creationId="{229189AC-7D3C-1AAD-6F69-3C9E2861770B}"/>
          </ac:grpSpMkLst>
        </pc:grpChg>
        <pc:picChg chg="add mod">
          <ac:chgData name="정근채" userId="bf3f9740-ba12-4a95-bdcd-7a89d0b0b3a3" providerId="ADAL" clId="{53BA0675-6EB4-43A7-A990-88325B9164E5}" dt="2022-07-06T05:44:56.466" v="1070" actId="1076"/>
          <ac:picMkLst>
            <pc:docMk/>
            <pc:sldMk cId="1739086750" sldId="608"/>
            <ac:picMk id="5" creationId="{A2DF5230-8298-2A44-2131-4C8638678A47}"/>
          </ac:picMkLst>
        </pc:picChg>
        <pc:picChg chg="add mod">
          <ac:chgData name="정근채" userId="bf3f9740-ba12-4a95-bdcd-7a89d0b0b3a3" providerId="ADAL" clId="{53BA0675-6EB4-43A7-A990-88325B9164E5}" dt="2022-07-06T05:45:06.787" v="1072" actId="14100"/>
          <ac:picMkLst>
            <pc:docMk/>
            <pc:sldMk cId="1739086750" sldId="608"/>
            <ac:picMk id="7" creationId="{A649F4B2-0482-482E-38AF-427B9AF58AA6}"/>
          </ac:picMkLst>
        </pc:picChg>
        <pc:picChg chg="add mod">
          <ac:chgData name="정근채" userId="bf3f9740-ba12-4a95-bdcd-7a89d0b0b3a3" providerId="ADAL" clId="{53BA0675-6EB4-43A7-A990-88325B9164E5}" dt="2022-07-06T05:47:19.011" v="1185" actId="1076"/>
          <ac:picMkLst>
            <pc:docMk/>
            <pc:sldMk cId="1739086750" sldId="608"/>
            <ac:picMk id="9" creationId="{B6417329-F325-AB9A-CB7C-6A8F47508E2A}"/>
          </ac:picMkLst>
        </pc:picChg>
        <pc:picChg chg="add mod">
          <ac:chgData name="정근채" userId="bf3f9740-ba12-4a95-bdcd-7a89d0b0b3a3" providerId="ADAL" clId="{53BA0675-6EB4-43A7-A990-88325B9164E5}" dt="2022-07-06T05:53:02.999" v="1339" actId="1076"/>
          <ac:picMkLst>
            <pc:docMk/>
            <pc:sldMk cId="1739086750" sldId="608"/>
            <ac:picMk id="12" creationId="{051061C7-C580-B8E7-35E7-FA838568DEC5}"/>
          </ac:picMkLst>
        </pc:picChg>
        <pc:picChg chg="add mod">
          <ac:chgData name="정근채" userId="bf3f9740-ba12-4a95-bdcd-7a89d0b0b3a3" providerId="ADAL" clId="{53BA0675-6EB4-43A7-A990-88325B9164E5}" dt="2022-07-06T05:53:02.999" v="1339" actId="1076"/>
          <ac:picMkLst>
            <pc:docMk/>
            <pc:sldMk cId="1739086750" sldId="608"/>
            <ac:picMk id="14" creationId="{EEB5754C-1233-D4EC-C085-101DE5683FD0}"/>
          </ac:picMkLst>
        </pc:picChg>
        <pc:picChg chg="mod">
          <ac:chgData name="정근채" userId="bf3f9740-ba12-4a95-bdcd-7a89d0b0b3a3" providerId="ADAL" clId="{53BA0675-6EB4-43A7-A990-88325B9164E5}" dt="2022-07-06T05:54:53.522" v="1344"/>
          <ac:picMkLst>
            <pc:docMk/>
            <pc:sldMk cId="1739086750" sldId="608"/>
            <ac:picMk id="17" creationId="{53712582-3FED-3A51-1A2F-1990D312B13E}"/>
          </ac:picMkLst>
        </pc:picChg>
        <pc:picChg chg="mod">
          <ac:chgData name="정근채" userId="bf3f9740-ba12-4a95-bdcd-7a89d0b0b3a3" providerId="ADAL" clId="{53BA0675-6EB4-43A7-A990-88325B9164E5}" dt="2022-07-06T05:54:53.522" v="1344"/>
          <ac:picMkLst>
            <pc:docMk/>
            <pc:sldMk cId="1739086750" sldId="608"/>
            <ac:picMk id="18" creationId="{6DDBFFCB-D913-85C2-F289-86C444F49CFF}"/>
          </ac:picMkLst>
        </pc:picChg>
        <pc:picChg chg="mod">
          <ac:chgData name="정근채" userId="bf3f9740-ba12-4a95-bdcd-7a89d0b0b3a3" providerId="ADAL" clId="{53BA0675-6EB4-43A7-A990-88325B9164E5}" dt="2022-07-06T05:54:53.522" v="1344"/>
          <ac:picMkLst>
            <pc:docMk/>
            <pc:sldMk cId="1739086750" sldId="608"/>
            <ac:picMk id="19" creationId="{408B79BF-54D9-AA80-AFA6-C27554912484}"/>
          </ac:picMkLst>
        </pc:picChg>
        <pc:picChg chg="mod">
          <ac:chgData name="정근채" userId="bf3f9740-ba12-4a95-bdcd-7a89d0b0b3a3" providerId="ADAL" clId="{53BA0675-6EB4-43A7-A990-88325B9164E5}" dt="2022-07-06T05:47:41.705" v="1198" actId="1076"/>
          <ac:picMkLst>
            <pc:docMk/>
            <pc:sldMk cId="1739086750" sldId="608"/>
            <ac:picMk id="109570" creationId="{00000000-0000-0000-0000-000000000000}"/>
          </ac:picMkLst>
        </pc:picChg>
      </pc:sldChg>
      <pc:sldChg chg="addSp delSp modSp mod">
        <pc:chgData name="정근채" userId="bf3f9740-ba12-4a95-bdcd-7a89d0b0b3a3" providerId="ADAL" clId="{53BA0675-6EB4-43A7-A990-88325B9164E5}" dt="2022-07-12T01:57:21.548" v="6091" actId="20577"/>
        <pc:sldMkLst>
          <pc:docMk/>
          <pc:sldMk cId="1739086750" sldId="609"/>
        </pc:sldMkLst>
        <pc:spChg chg="add mod">
          <ac:chgData name="정근채" userId="bf3f9740-ba12-4a95-bdcd-7a89d0b0b3a3" providerId="ADAL" clId="{53BA0675-6EB4-43A7-A990-88325B9164E5}" dt="2022-07-12T01:57:21.548" v="6091" actId="20577"/>
          <ac:spMkLst>
            <pc:docMk/>
            <pc:sldMk cId="1739086750" sldId="609"/>
            <ac:spMk id="4" creationId="{A9AD1AD0-A2F1-8E24-2D4B-D004CCB02B0E}"/>
          </ac:spMkLst>
        </pc:spChg>
        <pc:grpChg chg="add del mod">
          <ac:chgData name="정근채" userId="bf3f9740-ba12-4a95-bdcd-7a89d0b0b3a3" providerId="ADAL" clId="{53BA0675-6EB4-43A7-A990-88325B9164E5}" dt="2022-07-06T05:54:50.485" v="1343" actId="21"/>
          <ac:grpSpMkLst>
            <pc:docMk/>
            <pc:sldMk cId="1739086750" sldId="609"/>
            <ac:grpSpMk id="10" creationId="{323CB106-DA05-BF6A-4559-BEB7A2D9D499}"/>
          </ac:grpSpMkLst>
        </pc:grpChg>
        <pc:picChg chg="add mod">
          <ac:chgData name="정근채" userId="bf3f9740-ba12-4a95-bdcd-7a89d0b0b3a3" providerId="ADAL" clId="{53BA0675-6EB4-43A7-A990-88325B9164E5}" dt="2022-07-06T05:54:47.161" v="1341" actId="164"/>
          <ac:picMkLst>
            <pc:docMk/>
            <pc:sldMk cId="1739086750" sldId="609"/>
            <ac:picMk id="5" creationId="{BB22E19B-E51C-1C63-6B37-060D8813B3E1}"/>
          </ac:picMkLst>
        </pc:picChg>
        <pc:picChg chg="add mod">
          <ac:chgData name="정근채" userId="bf3f9740-ba12-4a95-bdcd-7a89d0b0b3a3" providerId="ADAL" clId="{53BA0675-6EB4-43A7-A990-88325B9164E5}" dt="2022-07-06T05:54:47.161" v="1341" actId="164"/>
          <ac:picMkLst>
            <pc:docMk/>
            <pc:sldMk cId="1739086750" sldId="609"/>
            <ac:picMk id="7" creationId="{E957EDFF-14B7-91BF-46BC-E1771D3072AC}"/>
          </ac:picMkLst>
        </pc:picChg>
        <pc:picChg chg="add mod">
          <ac:chgData name="정근채" userId="bf3f9740-ba12-4a95-bdcd-7a89d0b0b3a3" providerId="ADAL" clId="{53BA0675-6EB4-43A7-A990-88325B9164E5}" dt="2022-07-06T05:54:47.161" v="1341" actId="164"/>
          <ac:picMkLst>
            <pc:docMk/>
            <pc:sldMk cId="1739086750" sldId="609"/>
            <ac:picMk id="9" creationId="{8957A7CA-2E84-8ACD-BD7C-1BCEC4626159}"/>
          </ac:picMkLst>
        </pc:picChg>
      </pc:sldChg>
      <pc:sldChg chg="addSp delSp modSp mod">
        <pc:chgData name="정근채" userId="bf3f9740-ba12-4a95-bdcd-7a89d0b0b3a3" providerId="ADAL" clId="{53BA0675-6EB4-43A7-A990-88325B9164E5}" dt="2022-07-12T01:57:54.739" v="6122" actId="20577"/>
        <pc:sldMkLst>
          <pc:docMk/>
          <pc:sldMk cId="1739086750" sldId="610"/>
        </pc:sldMkLst>
        <pc:spChg chg="add mod">
          <ac:chgData name="정근채" userId="bf3f9740-ba12-4a95-bdcd-7a89d0b0b3a3" providerId="ADAL" clId="{53BA0675-6EB4-43A7-A990-88325B9164E5}" dt="2022-07-12T01:57:54.739" v="6122" actId="20577"/>
          <ac:spMkLst>
            <pc:docMk/>
            <pc:sldMk cId="1739086750" sldId="610"/>
            <ac:spMk id="8" creationId="{E3EA8B12-306A-E351-64BA-A285D057624E}"/>
          </ac:spMkLst>
        </pc:spChg>
        <pc:spChg chg="add del mod">
          <ac:chgData name="정근채" userId="bf3f9740-ba12-4a95-bdcd-7a89d0b0b3a3" providerId="ADAL" clId="{53BA0675-6EB4-43A7-A990-88325B9164E5}" dt="2022-07-06T06:00:06.207" v="1421"/>
          <ac:spMkLst>
            <pc:docMk/>
            <pc:sldMk cId="1739086750" sldId="610"/>
            <ac:spMk id="13" creationId="{AA4AB667-0194-CA64-07AC-770164948019}"/>
          </ac:spMkLst>
        </pc:spChg>
        <pc:picChg chg="add mod">
          <ac:chgData name="정근채" userId="bf3f9740-ba12-4a95-bdcd-7a89d0b0b3a3" providerId="ADAL" clId="{53BA0675-6EB4-43A7-A990-88325B9164E5}" dt="2022-07-06T05:55:58.584" v="1353" actId="1076"/>
          <ac:picMkLst>
            <pc:docMk/>
            <pc:sldMk cId="1739086750" sldId="610"/>
            <ac:picMk id="4" creationId="{D5F18666-C128-7191-1728-E8435BE2CC22}"/>
          </ac:picMkLst>
        </pc:picChg>
        <pc:picChg chg="add mod">
          <ac:chgData name="정근채" userId="bf3f9740-ba12-4a95-bdcd-7a89d0b0b3a3" providerId="ADAL" clId="{53BA0675-6EB4-43A7-A990-88325B9164E5}" dt="2022-07-06T05:56:21.368" v="1355" actId="1076"/>
          <ac:picMkLst>
            <pc:docMk/>
            <pc:sldMk cId="1739086750" sldId="610"/>
            <ac:picMk id="6" creationId="{F4724387-716F-3D23-4B1E-EA0C65A3DFB5}"/>
          </ac:picMkLst>
        </pc:picChg>
        <pc:picChg chg="add mod">
          <ac:chgData name="정근채" userId="bf3f9740-ba12-4a95-bdcd-7a89d0b0b3a3" providerId="ADAL" clId="{53BA0675-6EB4-43A7-A990-88325B9164E5}" dt="2022-07-06T05:56:55.342" v="1358" actId="1076"/>
          <ac:picMkLst>
            <pc:docMk/>
            <pc:sldMk cId="1739086750" sldId="610"/>
            <ac:picMk id="9" creationId="{82792724-48B2-3F9F-23A3-7E3EB9E4894E}"/>
          </ac:picMkLst>
        </pc:picChg>
        <pc:picChg chg="add mod ord">
          <ac:chgData name="정근채" userId="bf3f9740-ba12-4a95-bdcd-7a89d0b0b3a3" providerId="ADAL" clId="{53BA0675-6EB4-43A7-A990-88325B9164E5}" dt="2022-07-06T05:57:56.008" v="1411" actId="1076"/>
          <ac:picMkLst>
            <pc:docMk/>
            <pc:sldMk cId="1739086750" sldId="610"/>
            <ac:picMk id="11" creationId="{B5699EEE-7C0C-4BED-E9C9-1C7AC07F36F3}"/>
          </ac:picMkLst>
        </pc:picChg>
        <pc:picChg chg="del">
          <ac:chgData name="정근채" userId="bf3f9740-ba12-4a95-bdcd-7a89d0b0b3a3" providerId="ADAL" clId="{53BA0675-6EB4-43A7-A990-88325B9164E5}" dt="2022-07-06T05:57:50.758" v="1408" actId="478"/>
          <ac:picMkLst>
            <pc:docMk/>
            <pc:sldMk cId="1739086750" sldId="610"/>
            <ac:picMk id="111618" creationId="{00000000-0000-0000-0000-000000000000}"/>
          </ac:picMkLst>
        </pc:picChg>
      </pc:sldChg>
      <pc:sldChg chg="addSp modSp mod">
        <pc:chgData name="정근채" userId="bf3f9740-ba12-4a95-bdcd-7a89d0b0b3a3" providerId="ADAL" clId="{53BA0675-6EB4-43A7-A990-88325B9164E5}" dt="2022-07-12T01:58:10.476" v="6166" actId="20577"/>
        <pc:sldMkLst>
          <pc:docMk/>
          <pc:sldMk cId="1739086750" sldId="611"/>
        </pc:sldMkLst>
        <pc:spChg chg="add mod">
          <ac:chgData name="정근채" userId="bf3f9740-ba12-4a95-bdcd-7a89d0b0b3a3" providerId="ADAL" clId="{53BA0675-6EB4-43A7-A990-88325B9164E5}" dt="2022-07-12T01:58:10.476" v="6166" actId="20577"/>
          <ac:spMkLst>
            <pc:docMk/>
            <pc:sldMk cId="1739086750" sldId="611"/>
            <ac:spMk id="8" creationId="{2DC25AE9-C245-B84C-F651-790112A808E9}"/>
          </ac:spMkLst>
        </pc:spChg>
        <pc:picChg chg="add mod">
          <ac:chgData name="정근채" userId="bf3f9740-ba12-4a95-bdcd-7a89d0b0b3a3" providerId="ADAL" clId="{53BA0675-6EB4-43A7-A990-88325B9164E5}" dt="2022-07-06T05:58:54.278" v="1414" actId="1076"/>
          <ac:picMkLst>
            <pc:docMk/>
            <pc:sldMk cId="1739086750" sldId="611"/>
            <ac:picMk id="4" creationId="{39878D96-DA12-089D-CA70-6A3C3E0D2E1A}"/>
          </ac:picMkLst>
        </pc:picChg>
        <pc:picChg chg="add mod">
          <ac:chgData name="정근채" userId="bf3f9740-ba12-4a95-bdcd-7a89d0b0b3a3" providerId="ADAL" clId="{53BA0675-6EB4-43A7-A990-88325B9164E5}" dt="2022-07-06T05:59:44.440" v="1419" actId="1076"/>
          <ac:picMkLst>
            <pc:docMk/>
            <pc:sldMk cId="1739086750" sldId="611"/>
            <ac:picMk id="6" creationId="{BF8810A8-5919-05CD-8690-09EBEFEB84BC}"/>
          </ac:picMkLst>
        </pc:picChg>
        <pc:picChg chg="add mod">
          <ac:chgData name="정근채" userId="bf3f9740-ba12-4a95-bdcd-7a89d0b0b3a3" providerId="ADAL" clId="{53BA0675-6EB4-43A7-A990-88325B9164E5}" dt="2022-07-06T06:01:04.966" v="1504" actId="14100"/>
          <ac:picMkLst>
            <pc:docMk/>
            <pc:sldMk cId="1739086750" sldId="611"/>
            <ac:picMk id="9" creationId="{72204203-E4E3-CA77-0AB2-2F174635B51C}"/>
          </ac:picMkLst>
        </pc:picChg>
      </pc:sldChg>
      <pc:sldChg chg="del">
        <pc:chgData name="정근채" userId="bf3f9740-ba12-4a95-bdcd-7a89d0b0b3a3" providerId="ADAL" clId="{53BA0675-6EB4-43A7-A990-88325B9164E5}" dt="2022-07-06T06:01:26.739" v="1505" actId="47"/>
        <pc:sldMkLst>
          <pc:docMk/>
          <pc:sldMk cId="1739086750" sldId="612"/>
        </pc:sldMkLst>
      </pc:sldChg>
      <pc:sldChg chg="addSp modSp mod">
        <pc:chgData name="정근채" userId="bf3f9740-ba12-4a95-bdcd-7a89d0b0b3a3" providerId="ADAL" clId="{53BA0675-6EB4-43A7-A990-88325B9164E5}" dt="2022-07-12T01:58:54.546" v="6183" actId="6549"/>
        <pc:sldMkLst>
          <pc:docMk/>
          <pc:sldMk cId="1739086750" sldId="613"/>
        </pc:sldMkLst>
        <pc:spChg chg="add mod">
          <ac:chgData name="정근채" userId="bf3f9740-ba12-4a95-bdcd-7a89d0b0b3a3" providerId="ADAL" clId="{53BA0675-6EB4-43A7-A990-88325B9164E5}" dt="2022-07-12T01:58:54.546" v="6183" actId="6549"/>
          <ac:spMkLst>
            <pc:docMk/>
            <pc:sldMk cId="1739086750" sldId="613"/>
            <ac:spMk id="6" creationId="{F2E99F87-E0AD-331B-BF36-44A3BE57A414}"/>
          </ac:spMkLst>
        </pc:spChg>
        <pc:spChg chg="add mod">
          <ac:chgData name="정근채" userId="bf3f9740-ba12-4a95-bdcd-7a89d0b0b3a3" providerId="ADAL" clId="{53BA0675-6EB4-43A7-A990-88325B9164E5}" dt="2022-07-06T06:42:19.567" v="2060" actId="1076"/>
          <ac:spMkLst>
            <pc:docMk/>
            <pc:sldMk cId="1739086750" sldId="613"/>
            <ac:spMk id="14" creationId="{70943EE9-CA1A-EDB9-23D0-C5B8EC3F1966}"/>
          </ac:spMkLst>
        </pc:spChg>
        <pc:grpChg chg="add mod">
          <ac:chgData name="정근채" userId="bf3f9740-ba12-4a95-bdcd-7a89d0b0b3a3" providerId="ADAL" clId="{53BA0675-6EB4-43A7-A990-88325B9164E5}" dt="2022-07-06T06:40:28.317" v="1970" actId="1076"/>
          <ac:grpSpMkLst>
            <pc:docMk/>
            <pc:sldMk cId="1739086750" sldId="613"/>
            <ac:grpSpMk id="10" creationId="{328555D4-469C-262E-D0DA-F0A86CBDB62F}"/>
          </ac:grpSpMkLst>
        </pc:grpChg>
        <pc:picChg chg="add mod">
          <ac:chgData name="정근채" userId="bf3f9740-ba12-4a95-bdcd-7a89d0b0b3a3" providerId="ADAL" clId="{53BA0675-6EB4-43A7-A990-88325B9164E5}" dt="2022-07-06T06:40:21.633" v="1968" actId="164"/>
          <ac:picMkLst>
            <pc:docMk/>
            <pc:sldMk cId="1739086750" sldId="613"/>
            <ac:picMk id="4" creationId="{6C5F8521-6DD2-C2D6-C6CC-F3B3DFA056E4}"/>
          </ac:picMkLst>
        </pc:picChg>
        <pc:picChg chg="add mod">
          <ac:chgData name="정근채" userId="bf3f9740-ba12-4a95-bdcd-7a89d0b0b3a3" providerId="ADAL" clId="{53BA0675-6EB4-43A7-A990-88325B9164E5}" dt="2022-07-06T06:40:21.633" v="1968" actId="164"/>
          <ac:picMkLst>
            <pc:docMk/>
            <pc:sldMk cId="1739086750" sldId="613"/>
            <ac:picMk id="7" creationId="{6F03531F-C642-32A9-2A9A-F422DCC5E6F2}"/>
          </ac:picMkLst>
        </pc:picChg>
        <pc:picChg chg="add mod">
          <ac:chgData name="정근채" userId="bf3f9740-ba12-4a95-bdcd-7a89d0b0b3a3" providerId="ADAL" clId="{53BA0675-6EB4-43A7-A990-88325B9164E5}" dt="2022-07-06T06:40:21.633" v="1968" actId="164"/>
          <ac:picMkLst>
            <pc:docMk/>
            <pc:sldMk cId="1739086750" sldId="613"/>
            <ac:picMk id="9" creationId="{6B7F414C-80E0-0213-F485-3A46172DA76D}"/>
          </ac:picMkLst>
        </pc:picChg>
        <pc:picChg chg="add mod">
          <ac:chgData name="정근채" userId="bf3f9740-ba12-4a95-bdcd-7a89d0b0b3a3" providerId="ADAL" clId="{53BA0675-6EB4-43A7-A990-88325B9164E5}" dt="2022-07-06T06:42:14.098" v="2057" actId="14100"/>
          <ac:picMkLst>
            <pc:docMk/>
            <pc:sldMk cId="1739086750" sldId="613"/>
            <ac:picMk id="12" creationId="{2D683244-0C16-D466-7467-4E9CFAF767A4}"/>
          </ac:picMkLst>
        </pc:picChg>
        <pc:picChg chg="mod">
          <ac:chgData name="정근채" userId="bf3f9740-ba12-4a95-bdcd-7a89d0b0b3a3" providerId="ADAL" clId="{53BA0675-6EB4-43A7-A990-88325B9164E5}" dt="2022-07-06T06:42:16.549" v="2059" actId="1076"/>
          <ac:picMkLst>
            <pc:docMk/>
            <pc:sldMk cId="1739086750" sldId="613"/>
            <ac:picMk id="114690" creationId="{00000000-0000-0000-0000-000000000000}"/>
          </ac:picMkLst>
        </pc:picChg>
      </pc:sldChg>
      <pc:sldChg chg="addSp delSp modSp mod">
        <pc:chgData name="정근채" userId="bf3f9740-ba12-4a95-bdcd-7a89d0b0b3a3" providerId="ADAL" clId="{53BA0675-6EB4-43A7-A990-88325B9164E5}" dt="2022-07-12T02:01:21.040" v="6262"/>
        <pc:sldMkLst>
          <pc:docMk/>
          <pc:sldMk cId="1739086750" sldId="614"/>
        </pc:sldMkLst>
        <pc:spChg chg="add mod">
          <ac:chgData name="정근채" userId="bf3f9740-ba12-4a95-bdcd-7a89d0b0b3a3" providerId="ADAL" clId="{53BA0675-6EB4-43A7-A990-88325B9164E5}" dt="2022-07-12T02:01:21.040" v="6262"/>
          <ac:spMkLst>
            <pc:docMk/>
            <pc:sldMk cId="1739086750" sldId="614"/>
            <ac:spMk id="6" creationId="{7395B616-1936-3FBE-9FF6-E60AAD8B7FBB}"/>
          </ac:spMkLst>
        </pc:spChg>
        <pc:picChg chg="add mod">
          <ac:chgData name="정근채" userId="bf3f9740-ba12-4a95-bdcd-7a89d0b0b3a3" providerId="ADAL" clId="{53BA0675-6EB4-43A7-A990-88325B9164E5}" dt="2022-07-06T06:43:02.017" v="2063" actId="1076"/>
          <ac:picMkLst>
            <pc:docMk/>
            <pc:sldMk cId="1739086750" sldId="614"/>
            <ac:picMk id="4" creationId="{116EB08E-07BD-1821-CA7F-6069AFE500A6}"/>
          </ac:picMkLst>
        </pc:picChg>
        <pc:picChg chg="add mod">
          <ac:chgData name="정근채" userId="bf3f9740-ba12-4a95-bdcd-7a89d0b0b3a3" providerId="ADAL" clId="{53BA0675-6EB4-43A7-A990-88325B9164E5}" dt="2022-07-06T06:44:41.586" v="2192" actId="14100"/>
          <ac:picMkLst>
            <pc:docMk/>
            <pc:sldMk cId="1739086750" sldId="614"/>
            <ac:picMk id="7" creationId="{84869832-7521-7024-81B1-1CCE3E4E5011}"/>
          </ac:picMkLst>
        </pc:picChg>
        <pc:picChg chg="del">
          <ac:chgData name="정근채" userId="bf3f9740-ba12-4a95-bdcd-7a89d0b0b3a3" providerId="ADAL" clId="{53BA0675-6EB4-43A7-A990-88325B9164E5}" dt="2022-07-06T06:42:59.274" v="2061" actId="478"/>
          <ac:picMkLst>
            <pc:docMk/>
            <pc:sldMk cId="1739086750" sldId="614"/>
            <ac:picMk id="115714" creationId="{00000000-0000-0000-0000-000000000000}"/>
          </ac:picMkLst>
        </pc:picChg>
      </pc:sldChg>
      <pc:sldChg chg="addSp delSp modSp mod">
        <pc:chgData name="정근채" userId="bf3f9740-ba12-4a95-bdcd-7a89d0b0b3a3" providerId="ADAL" clId="{53BA0675-6EB4-43A7-A990-88325B9164E5}" dt="2022-07-06T06:49:24.266" v="2426" actId="20577"/>
        <pc:sldMkLst>
          <pc:docMk/>
          <pc:sldMk cId="1739086750" sldId="615"/>
        </pc:sldMkLst>
        <pc:spChg chg="add mod">
          <ac:chgData name="정근채" userId="bf3f9740-ba12-4a95-bdcd-7a89d0b0b3a3" providerId="ADAL" clId="{53BA0675-6EB4-43A7-A990-88325B9164E5}" dt="2022-07-06T06:49:24.266" v="2426" actId="20577"/>
          <ac:spMkLst>
            <pc:docMk/>
            <pc:sldMk cId="1739086750" sldId="615"/>
            <ac:spMk id="4" creationId="{02A6BB44-CF87-B864-A9A2-BBB3E9A6F407}"/>
          </ac:spMkLst>
        </pc:spChg>
        <pc:picChg chg="add mod">
          <ac:chgData name="정근채" userId="bf3f9740-ba12-4a95-bdcd-7a89d0b0b3a3" providerId="ADAL" clId="{53BA0675-6EB4-43A7-A990-88325B9164E5}" dt="2022-07-06T06:46:55.117" v="2322" actId="1076"/>
          <ac:picMkLst>
            <pc:docMk/>
            <pc:sldMk cId="1739086750" sldId="615"/>
            <ac:picMk id="5" creationId="{FB902D67-E39D-A7C0-ED92-02D278B4C115}"/>
          </ac:picMkLst>
        </pc:picChg>
        <pc:picChg chg="add del mod">
          <ac:chgData name="정근채" userId="bf3f9740-ba12-4a95-bdcd-7a89d0b0b3a3" providerId="ADAL" clId="{53BA0675-6EB4-43A7-A990-88325B9164E5}" dt="2022-07-06T06:49:21.304" v="2419" actId="22"/>
          <ac:picMkLst>
            <pc:docMk/>
            <pc:sldMk cId="1739086750" sldId="615"/>
            <ac:picMk id="7" creationId="{9D7E42E9-F659-EF25-A5CE-6F7CEB40066D}"/>
          </ac:picMkLst>
        </pc:picChg>
      </pc:sldChg>
      <pc:sldChg chg="addSp delSp modSp mod">
        <pc:chgData name="정근채" userId="bf3f9740-ba12-4a95-bdcd-7a89d0b0b3a3" providerId="ADAL" clId="{53BA0675-6EB4-43A7-A990-88325B9164E5}" dt="2022-07-12T02:01:47.386" v="6264" actId="20577"/>
        <pc:sldMkLst>
          <pc:docMk/>
          <pc:sldMk cId="1739086750" sldId="616"/>
        </pc:sldMkLst>
        <pc:spChg chg="add mod">
          <ac:chgData name="정근채" userId="bf3f9740-ba12-4a95-bdcd-7a89d0b0b3a3" providerId="ADAL" clId="{53BA0675-6EB4-43A7-A990-88325B9164E5}" dt="2022-07-12T02:01:47.386" v="6264" actId="20577"/>
          <ac:spMkLst>
            <pc:docMk/>
            <pc:sldMk cId="1739086750" sldId="616"/>
            <ac:spMk id="6" creationId="{2ADB6DAD-DC41-CFCB-A510-2C36CDDC194A}"/>
          </ac:spMkLst>
        </pc:spChg>
        <pc:picChg chg="add del mod">
          <ac:chgData name="정근채" userId="bf3f9740-ba12-4a95-bdcd-7a89d0b0b3a3" providerId="ADAL" clId="{53BA0675-6EB4-43A7-A990-88325B9164E5}" dt="2022-07-06T06:49:21.164" v="2414" actId="22"/>
          <ac:picMkLst>
            <pc:docMk/>
            <pc:sldMk cId="1739086750" sldId="616"/>
            <ac:picMk id="4" creationId="{A03B4274-844D-237C-D19C-9FFCF0DBB8DF}"/>
          </ac:picMkLst>
        </pc:picChg>
        <pc:picChg chg="add mod">
          <ac:chgData name="정근채" userId="bf3f9740-ba12-4a95-bdcd-7a89d0b0b3a3" providerId="ADAL" clId="{53BA0675-6EB4-43A7-A990-88325B9164E5}" dt="2022-07-06T06:50:05.032" v="2430" actId="1076"/>
          <ac:picMkLst>
            <pc:docMk/>
            <pc:sldMk cId="1739086750" sldId="616"/>
            <ac:picMk id="7" creationId="{2C9F3408-56FD-3808-D8B9-4351F8B08C39}"/>
          </ac:picMkLst>
        </pc:picChg>
        <pc:picChg chg="add del">
          <ac:chgData name="정근채" userId="bf3f9740-ba12-4a95-bdcd-7a89d0b0b3a3" providerId="ADAL" clId="{53BA0675-6EB4-43A7-A990-88325B9164E5}" dt="2022-07-06T06:50:02.618" v="2428" actId="478"/>
          <ac:picMkLst>
            <pc:docMk/>
            <pc:sldMk cId="1739086750" sldId="616"/>
            <ac:picMk id="117762" creationId="{00000000-0000-0000-0000-000000000000}"/>
          </ac:picMkLst>
        </pc:picChg>
      </pc:sldChg>
      <pc:sldChg chg="addSp modSp mod">
        <pc:chgData name="정근채" userId="bf3f9740-ba12-4a95-bdcd-7a89d0b0b3a3" providerId="ADAL" clId="{53BA0675-6EB4-43A7-A990-88325B9164E5}" dt="2022-07-12T02:02:11.782" v="6302" actId="20577"/>
        <pc:sldMkLst>
          <pc:docMk/>
          <pc:sldMk cId="1739086750" sldId="617"/>
        </pc:sldMkLst>
        <pc:spChg chg="add mod">
          <ac:chgData name="정근채" userId="bf3f9740-ba12-4a95-bdcd-7a89d0b0b3a3" providerId="ADAL" clId="{53BA0675-6EB4-43A7-A990-88325B9164E5}" dt="2022-07-12T02:02:11.782" v="6302" actId="20577"/>
          <ac:spMkLst>
            <pc:docMk/>
            <pc:sldMk cId="1739086750" sldId="617"/>
            <ac:spMk id="6" creationId="{15C8698E-7CDB-44E9-E035-29A59A545EA2}"/>
          </ac:spMkLst>
        </pc:spChg>
        <pc:picChg chg="add mod">
          <ac:chgData name="정근채" userId="bf3f9740-ba12-4a95-bdcd-7a89d0b0b3a3" providerId="ADAL" clId="{53BA0675-6EB4-43A7-A990-88325B9164E5}" dt="2022-07-06T06:50:50.175" v="2434" actId="14100"/>
          <ac:picMkLst>
            <pc:docMk/>
            <pc:sldMk cId="1739086750" sldId="617"/>
            <ac:picMk id="4" creationId="{F92DF1AA-632A-E347-6636-F42A736AEA74}"/>
          </ac:picMkLst>
        </pc:picChg>
      </pc:sldChg>
      <pc:sldChg chg="addSp modSp mod">
        <pc:chgData name="정근채" userId="bf3f9740-ba12-4a95-bdcd-7a89d0b0b3a3" providerId="ADAL" clId="{53BA0675-6EB4-43A7-A990-88325B9164E5}" dt="2022-07-06T08:22:09.235" v="5869" actId="1076"/>
        <pc:sldMkLst>
          <pc:docMk/>
          <pc:sldMk cId="1739086750" sldId="618"/>
        </pc:sldMkLst>
        <pc:spChg chg="add mod">
          <ac:chgData name="정근채" userId="bf3f9740-ba12-4a95-bdcd-7a89d0b0b3a3" providerId="ADAL" clId="{53BA0675-6EB4-43A7-A990-88325B9164E5}" dt="2022-07-06T07:40:25.787" v="3867" actId="20577"/>
          <ac:spMkLst>
            <pc:docMk/>
            <pc:sldMk cId="1739086750" sldId="618"/>
            <ac:spMk id="4" creationId="{C808DDC6-8F6A-B7A3-4AC5-BBB5F46BDD1C}"/>
          </ac:spMkLst>
        </pc:spChg>
        <pc:spChg chg="add mod">
          <ac:chgData name="정근채" userId="bf3f9740-ba12-4a95-bdcd-7a89d0b0b3a3" providerId="ADAL" clId="{53BA0675-6EB4-43A7-A990-88325B9164E5}" dt="2022-07-06T08:22:09.235" v="5869" actId="1076"/>
          <ac:spMkLst>
            <pc:docMk/>
            <pc:sldMk cId="1739086750" sldId="618"/>
            <ac:spMk id="9" creationId="{5CF38381-4D3E-1EA1-EE56-52E651C2F957}"/>
          </ac:spMkLst>
        </pc:spChg>
        <pc:picChg chg="add mod">
          <ac:chgData name="정근채" userId="bf3f9740-ba12-4a95-bdcd-7a89d0b0b3a3" providerId="ADAL" clId="{53BA0675-6EB4-43A7-A990-88325B9164E5}" dt="2022-07-06T07:26:32.440" v="2956" actId="1076"/>
          <ac:picMkLst>
            <pc:docMk/>
            <pc:sldMk cId="1739086750" sldId="618"/>
            <ac:picMk id="5" creationId="{5970A5F6-354C-FD61-B0D0-9363B15C2052}"/>
          </ac:picMkLst>
        </pc:picChg>
        <pc:picChg chg="add mod">
          <ac:chgData name="정근채" userId="bf3f9740-ba12-4a95-bdcd-7a89d0b0b3a3" providerId="ADAL" clId="{53BA0675-6EB4-43A7-A990-88325B9164E5}" dt="2022-07-06T08:21:30.755" v="5819" actId="1076"/>
          <ac:picMkLst>
            <pc:docMk/>
            <pc:sldMk cId="1739086750" sldId="618"/>
            <ac:picMk id="7" creationId="{D8817197-9D89-C919-B02F-9CFDAE0BDC1F}"/>
          </ac:picMkLst>
        </pc:picChg>
      </pc:sldChg>
      <pc:sldChg chg="addSp modSp mod">
        <pc:chgData name="정근채" userId="bf3f9740-ba12-4a95-bdcd-7a89d0b0b3a3" providerId="ADAL" clId="{53BA0675-6EB4-43A7-A990-88325B9164E5}" dt="2022-07-12T02:03:45.073" v="6384" actId="6549"/>
        <pc:sldMkLst>
          <pc:docMk/>
          <pc:sldMk cId="1739086750" sldId="619"/>
        </pc:sldMkLst>
        <pc:spChg chg="add mod">
          <ac:chgData name="정근채" userId="bf3f9740-ba12-4a95-bdcd-7a89d0b0b3a3" providerId="ADAL" clId="{53BA0675-6EB4-43A7-A990-88325B9164E5}" dt="2022-07-12T02:03:45.073" v="6384" actId="6549"/>
          <ac:spMkLst>
            <pc:docMk/>
            <pc:sldMk cId="1739086750" sldId="619"/>
            <ac:spMk id="4" creationId="{32C009C5-AAEE-7AAA-FE28-AACE2A24A44E}"/>
          </ac:spMkLst>
        </pc:spChg>
        <pc:spChg chg="add mod">
          <ac:chgData name="정근채" userId="bf3f9740-ba12-4a95-bdcd-7a89d0b0b3a3" providerId="ADAL" clId="{53BA0675-6EB4-43A7-A990-88325B9164E5}" dt="2022-07-06T07:32:35.490" v="3257" actId="1076"/>
          <ac:spMkLst>
            <pc:docMk/>
            <pc:sldMk cId="1739086750" sldId="619"/>
            <ac:spMk id="5" creationId="{FE3F9D78-2759-4833-3B49-F192471FE0B9}"/>
          </ac:spMkLst>
        </pc:spChg>
      </pc:sldChg>
      <pc:sldChg chg="addSp modSp mod">
        <pc:chgData name="정근채" userId="bf3f9740-ba12-4a95-bdcd-7a89d0b0b3a3" providerId="ADAL" clId="{53BA0675-6EB4-43A7-A990-88325B9164E5}" dt="2022-07-06T07:33:30.932" v="3307" actId="6549"/>
        <pc:sldMkLst>
          <pc:docMk/>
          <pc:sldMk cId="1739086750" sldId="620"/>
        </pc:sldMkLst>
        <pc:spChg chg="add mod">
          <ac:chgData name="정근채" userId="bf3f9740-ba12-4a95-bdcd-7a89d0b0b3a3" providerId="ADAL" clId="{53BA0675-6EB4-43A7-A990-88325B9164E5}" dt="2022-07-06T07:33:30.932" v="3307" actId="6549"/>
          <ac:spMkLst>
            <pc:docMk/>
            <pc:sldMk cId="1739086750" sldId="620"/>
            <ac:spMk id="4" creationId="{25B28E5E-1E85-55FA-2B33-DE7AA0C00DD6}"/>
          </ac:spMkLst>
        </pc:spChg>
      </pc:sldChg>
      <pc:sldChg chg="addSp delSp modSp mod">
        <pc:chgData name="정근채" userId="bf3f9740-ba12-4a95-bdcd-7a89d0b0b3a3" providerId="ADAL" clId="{53BA0675-6EB4-43A7-A990-88325B9164E5}" dt="2022-07-12T02:05:50.479" v="6441"/>
        <pc:sldMkLst>
          <pc:docMk/>
          <pc:sldMk cId="1739086750" sldId="621"/>
        </pc:sldMkLst>
        <pc:spChg chg="add mod">
          <ac:chgData name="정근채" userId="bf3f9740-ba12-4a95-bdcd-7a89d0b0b3a3" providerId="ADAL" clId="{53BA0675-6EB4-43A7-A990-88325B9164E5}" dt="2022-07-12T02:05:50.479" v="6441"/>
          <ac:spMkLst>
            <pc:docMk/>
            <pc:sldMk cId="1739086750" sldId="621"/>
            <ac:spMk id="4" creationId="{3D4B54E4-0946-C1DD-734E-9BC8FF594DEC}"/>
          </ac:spMkLst>
        </pc:spChg>
        <pc:spChg chg="add mod">
          <ac:chgData name="정근채" userId="bf3f9740-ba12-4a95-bdcd-7a89d0b0b3a3" providerId="ADAL" clId="{53BA0675-6EB4-43A7-A990-88325B9164E5}" dt="2022-07-06T07:49:42.602" v="4269" actId="1076"/>
          <ac:spMkLst>
            <pc:docMk/>
            <pc:sldMk cId="1739086750" sldId="621"/>
            <ac:spMk id="15" creationId="{BF78B5C1-44B5-8371-1189-9045BC3C0605}"/>
          </ac:spMkLst>
        </pc:spChg>
        <pc:picChg chg="add del mod">
          <ac:chgData name="정근채" userId="bf3f9740-ba12-4a95-bdcd-7a89d0b0b3a3" providerId="ADAL" clId="{53BA0675-6EB4-43A7-A990-88325B9164E5}" dt="2022-07-06T07:48:01.553" v="4223" actId="478"/>
          <ac:picMkLst>
            <pc:docMk/>
            <pc:sldMk cId="1739086750" sldId="621"/>
            <ac:picMk id="5" creationId="{90263B83-A8D4-6EA2-D7B7-937CE9ED01BD}"/>
          </ac:picMkLst>
        </pc:picChg>
        <pc:picChg chg="add del mod">
          <ac:chgData name="정근채" userId="bf3f9740-ba12-4a95-bdcd-7a89d0b0b3a3" providerId="ADAL" clId="{53BA0675-6EB4-43A7-A990-88325B9164E5}" dt="2022-07-06T07:48:01.553" v="4223" actId="478"/>
          <ac:picMkLst>
            <pc:docMk/>
            <pc:sldMk cId="1739086750" sldId="621"/>
            <ac:picMk id="7" creationId="{607C2BC5-EB27-7345-0BE5-9A16CC1404CC}"/>
          </ac:picMkLst>
        </pc:picChg>
        <pc:picChg chg="add del mod">
          <ac:chgData name="정근채" userId="bf3f9740-ba12-4a95-bdcd-7a89d0b0b3a3" providerId="ADAL" clId="{53BA0675-6EB4-43A7-A990-88325B9164E5}" dt="2022-07-06T07:48:01.553" v="4223" actId="478"/>
          <ac:picMkLst>
            <pc:docMk/>
            <pc:sldMk cId="1739086750" sldId="621"/>
            <ac:picMk id="9" creationId="{216B10CF-8490-E9B5-0DD3-10257BE2C61E}"/>
          </ac:picMkLst>
        </pc:picChg>
        <pc:picChg chg="add del mod">
          <ac:chgData name="정근채" userId="bf3f9740-ba12-4a95-bdcd-7a89d0b0b3a3" providerId="ADAL" clId="{53BA0675-6EB4-43A7-A990-88325B9164E5}" dt="2022-07-06T07:49:04.232" v="4227" actId="478"/>
          <ac:picMkLst>
            <pc:docMk/>
            <pc:sldMk cId="1739086750" sldId="621"/>
            <ac:picMk id="11" creationId="{785BC540-7963-2F44-8545-4F47F01E3018}"/>
          </ac:picMkLst>
        </pc:picChg>
        <pc:picChg chg="add mod">
          <ac:chgData name="정근채" userId="bf3f9740-ba12-4a95-bdcd-7a89d0b0b3a3" providerId="ADAL" clId="{53BA0675-6EB4-43A7-A990-88325B9164E5}" dt="2022-07-06T07:49:09.473" v="4230" actId="1076"/>
          <ac:picMkLst>
            <pc:docMk/>
            <pc:sldMk cId="1739086750" sldId="621"/>
            <ac:picMk id="13" creationId="{2ECB70E8-CD61-5EB2-1F0D-BA47B034C236}"/>
          </ac:picMkLst>
        </pc:picChg>
      </pc:sldChg>
      <pc:sldChg chg="del">
        <pc:chgData name="정근채" userId="bf3f9740-ba12-4a95-bdcd-7a89d0b0b3a3" providerId="ADAL" clId="{53BA0675-6EB4-43A7-A990-88325B9164E5}" dt="2022-07-06T07:50:16.900" v="4274" actId="47"/>
        <pc:sldMkLst>
          <pc:docMk/>
          <pc:sldMk cId="1739086750" sldId="622"/>
        </pc:sldMkLst>
      </pc:sldChg>
      <pc:sldChg chg="addSp delSp modSp mod">
        <pc:chgData name="정근채" userId="bf3f9740-ba12-4a95-bdcd-7a89d0b0b3a3" providerId="ADAL" clId="{53BA0675-6EB4-43A7-A990-88325B9164E5}" dt="2022-07-06T07:53:56.440" v="4625"/>
        <pc:sldMkLst>
          <pc:docMk/>
          <pc:sldMk cId="1739086750" sldId="623"/>
        </pc:sldMkLst>
        <pc:spChg chg="add mod">
          <ac:chgData name="정근채" userId="bf3f9740-ba12-4a95-bdcd-7a89d0b0b3a3" providerId="ADAL" clId="{53BA0675-6EB4-43A7-A990-88325B9164E5}" dt="2022-07-06T07:51:14.314" v="4300" actId="1076"/>
          <ac:spMkLst>
            <pc:docMk/>
            <pc:sldMk cId="1739086750" sldId="623"/>
            <ac:spMk id="6" creationId="{E2C3C7EB-5A30-918A-63BC-BBAA432E7F89}"/>
          </ac:spMkLst>
        </pc:spChg>
        <pc:spChg chg="add mod">
          <ac:chgData name="정근채" userId="bf3f9740-ba12-4a95-bdcd-7a89d0b0b3a3" providerId="ADAL" clId="{53BA0675-6EB4-43A7-A990-88325B9164E5}" dt="2022-07-06T07:53:18.395" v="4621" actId="20577"/>
          <ac:spMkLst>
            <pc:docMk/>
            <pc:sldMk cId="1739086750" sldId="623"/>
            <ac:spMk id="7" creationId="{FA1AFFEC-DB2D-F5F7-A164-5901B87025B3}"/>
          </ac:spMkLst>
        </pc:spChg>
        <pc:spChg chg="add del mod">
          <ac:chgData name="정근채" userId="bf3f9740-ba12-4a95-bdcd-7a89d0b0b3a3" providerId="ADAL" clId="{53BA0675-6EB4-43A7-A990-88325B9164E5}" dt="2022-07-06T07:53:56.440" v="4625"/>
          <ac:spMkLst>
            <pc:docMk/>
            <pc:sldMk cId="1739086750" sldId="623"/>
            <ac:spMk id="10" creationId="{1FEF5336-0BEA-161C-69B8-48212A73BF37}"/>
          </ac:spMkLst>
        </pc:spChg>
        <pc:picChg chg="add mod">
          <ac:chgData name="정근채" userId="bf3f9740-ba12-4a95-bdcd-7a89d0b0b3a3" providerId="ADAL" clId="{53BA0675-6EB4-43A7-A990-88325B9164E5}" dt="2022-07-06T07:51:01.061" v="4278" actId="14100"/>
          <ac:picMkLst>
            <pc:docMk/>
            <pc:sldMk cId="1739086750" sldId="623"/>
            <ac:picMk id="4" creationId="{A7386743-9161-CDA5-2383-AE67D58B293D}"/>
          </ac:picMkLst>
        </pc:picChg>
        <pc:picChg chg="add mod">
          <ac:chgData name="정근채" userId="bf3f9740-ba12-4a95-bdcd-7a89d0b0b3a3" providerId="ADAL" clId="{53BA0675-6EB4-43A7-A990-88325B9164E5}" dt="2022-07-06T07:53:34.510" v="4623" actId="1076"/>
          <ac:picMkLst>
            <pc:docMk/>
            <pc:sldMk cId="1739086750" sldId="623"/>
            <ac:picMk id="8" creationId="{CD1D3926-A91E-EA79-00DC-A56E671F97B8}"/>
          </ac:picMkLst>
        </pc:picChg>
      </pc:sldChg>
      <pc:sldChg chg="addSp delSp modSp mod">
        <pc:chgData name="정근채" userId="bf3f9740-ba12-4a95-bdcd-7a89d0b0b3a3" providerId="ADAL" clId="{53BA0675-6EB4-43A7-A990-88325B9164E5}" dt="2022-07-06T08:13:15.138" v="5335" actId="6549"/>
        <pc:sldMkLst>
          <pc:docMk/>
          <pc:sldMk cId="1739086750" sldId="624"/>
        </pc:sldMkLst>
        <pc:spChg chg="add del mod">
          <ac:chgData name="정근채" userId="bf3f9740-ba12-4a95-bdcd-7a89d0b0b3a3" providerId="ADAL" clId="{53BA0675-6EB4-43A7-A990-88325B9164E5}" dt="2022-07-06T08:04:29.453" v="4805"/>
          <ac:spMkLst>
            <pc:docMk/>
            <pc:sldMk cId="1739086750" sldId="624"/>
            <ac:spMk id="4" creationId="{1494E12D-3CE0-61CE-B8D9-2AE3E9BBB20A}"/>
          </ac:spMkLst>
        </pc:spChg>
        <pc:spChg chg="add mod">
          <ac:chgData name="정근채" userId="bf3f9740-ba12-4a95-bdcd-7a89d0b0b3a3" providerId="ADAL" clId="{53BA0675-6EB4-43A7-A990-88325B9164E5}" dt="2022-07-06T08:13:15.138" v="5335" actId="6549"/>
          <ac:spMkLst>
            <pc:docMk/>
            <pc:sldMk cId="1739086750" sldId="624"/>
            <ac:spMk id="5" creationId="{23E52393-E0BF-F03C-4AB5-3C8F0D3D4BE6}"/>
          </ac:spMkLst>
        </pc:spChg>
      </pc:sldChg>
      <pc:sldChg chg="addSp modSp mod">
        <pc:chgData name="정근채" userId="bf3f9740-ba12-4a95-bdcd-7a89d0b0b3a3" providerId="ADAL" clId="{53BA0675-6EB4-43A7-A990-88325B9164E5}" dt="2022-07-06T08:13:20.209" v="5336" actId="20577"/>
        <pc:sldMkLst>
          <pc:docMk/>
          <pc:sldMk cId="1739086750" sldId="625"/>
        </pc:sldMkLst>
        <pc:spChg chg="add mod">
          <ac:chgData name="정근채" userId="bf3f9740-ba12-4a95-bdcd-7a89d0b0b3a3" providerId="ADAL" clId="{53BA0675-6EB4-43A7-A990-88325B9164E5}" dt="2022-07-06T08:13:20.209" v="5336" actId="20577"/>
          <ac:spMkLst>
            <pc:docMk/>
            <pc:sldMk cId="1739086750" sldId="625"/>
            <ac:spMk id="4" creationId="{63BA74D0-BBE1-9C8F-0D43-F24E3FD784BD}"/>
          </ac:spMkLst>
        </pc:spChg>
      </pc:sldChg>
      <pc:sldChg chg="addSp delSp modSp add mod">
        <pc:chgData name="정근채" userId="bf3f9740-ba12-4a95-bdcd-7a89d0b0b3a3" providerId="ADAL" clId="{53BA0675-6EB4-43A7-A990-88325B9164E5}" dt="2022-07-06T05:31:15.594" v="447" actId="20577"/>
        <pc:sldMkLst>
          <pc:docMk/>
          <pc:sldMk cId="63944009" sldId="626"/>
        </pc:sldMkLst>
        <pc:spChg chg="mod">
          <ac:chgData name="정근채" userId="bf3f9740-ba12-4a95-bdcd-7a89d0b0b3a3" providerId="ADAL" clId="{53BA0675-6EB4-43A7-A990-88325B9164E5}" dt="2022-07-06T05:31:15.594" v="447" actId="20577"/>
          <ac:spMkLst>
            <pc:docMk/>
            <pc:sldMk cId="63944009" sldId="626"/>
            <ac:spMk id="4" creationId="{CF333CC8-9BD9-F2E6-82FE-492649B4FBD8}"/>
          </ac:spMkLst>
        </pc:spChg>
        <pc:picChg chg="add mod">
          <ac:chgData name="정근채" userId="bf3f9740-ba12-4a95-bdcd-7a89d0b0b3a3" providerId="ADAL" clId="{53BA0675-6EB4-43A7-A990-88325B9164E5}" dt="2022-07-06T05:30:08.081" v="432" actId="1076"/>
          <ac:picMkLst>
            <pc:docMk/>
            <pc:sldMk cId="63944009" sldId="626"/>
            <ac:picMk id="5" creationId="{959108B2-1088-E182-80B5-46A509AB7EC7}"/>
          </ac:picMkLst>
        </pc:picChg>
        <pc:picChg chg="mod">
          <ac:chgData name="정근채" userId="bf3f9740-ba12-4a95-bdcd-7a89d0b0b3a3" providerId="ADAL" clId="{53BA0675-6EB4-43A7-A990-88325B9164E5}" dt="2022-07-06T05:29:49.094" v="426" actId="1076"/>
          <ac:picMkLst>
            <pc:docMk/>
            <pc:sldMk cId="63944009" sldId="626"/>
            <ac:picMk id="7" creationId="{31CEBE6F-0C4B-0F56-69A8-8576EA9B6099}"/>
          </ac:picMkLst>
        </pc:picChg>
        <pc:picChg chg="add del mod">
          <ac:chgData name="정근채" userId="bf3f9740-ba12-4a95-bdcd-7a89d0b0b3a3" providerId="ADAL" clId="{53BA0675-6EB4-43A7-A990-88325B9164E5}" dt="2022-07-06T05:28:18.911" v="417" actId="478"/>
          <ac:picMkLst>
            <pc:docMk/>
            <pc:sldMk cId="63944009" sldId="626"/>
            <ac:picMk id="8" creationId="{A012872E-EFCD-6092-8345-976A8A87A5AC}"/>
          </ac:picMkLst>
        </pc:picChg>
        <pc:picChg chg="add mod">
          <ac:chgData name="정근채" userId="bf3f9740-ba12-4a95-bdcd-7a89d0b0b3a3" providerId="ADAL" clId="{53BA0675-6EB4-43A7-A990-88325B9164E5}" dt="2022-07-06T05:30:08.081" v="432" actId="1076"/>
          <ac:picMkLst>
            <pc:docMk/>
            <pc:sldMk cId="63944009" sldId="626"/>
            <ac:picMk id="10" creationId="{7F760CD4-832A-28A7-4257-A61C4AAD4CEA}"/>
          </ac:picMkLst>
        </pc:picChg>
        <pc:picChg chg="add mod">
          <ac:chgData name="정근채" userId="bf3f9740-ba12-4a95-bdcd-7a89d0b0b3a3" providerId="ADAL" clId="{53BA0675-6EB4-43A7-A990-88325B9164E5}" dt="2022-07-06T05:30:10.712" v="433" actId="1076"/>
          <ac:picMkLst>
            <pc:docMk/>
            <pc:sldMk cId="63944009" sldId="626"/>
            <ac:picMk id="12" creationId="{F910054A-5CAC-6CD0-3C7B-4C5CBABDDAB5}"/>
          </ac:picMkLst>
        </pc:picChg>
        <pc:picChg chg="add mod">
          <ac:chgData name="정근채" userId="bf3f9740-ba12-4a95-bdcd-7a89d0b0b3a3" providerId="ADAL" clId="{53BA0675-6EB4-43A7-A990-88325B9164E5}" dt="2022-07-06T05:30:23.267" v="437" actId="14100"/>
          <ac:picMkLst>
            <pc:docMk/>
            <pc:sldMk cId="63944009" sldId="626"/>
            <ac:picMk id="14" creationId="{B7E8F7F3-AE81-AF1B-ED93-70DA10E38E96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2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27"/>
        </pc:sldMkLst>
      </pc:sldChg>
      <pc:sldChg chg="addSp delSp modSp add mod">
        <pc:chgData name="정근채" userId="bf3f9740-ba12-4a95-bdcd-7a89d0b0b3a3" providerId="ADAL" clId="{53BA0675-6EB4-43A7-A990-88325B9164E5}" dt="2022-07-06T05:35:20.271" v="617" actId="478"/>
        <pc:sldMkLst>
          <pc:docMk/>
          <pc:sldMk cId="1951414758" sldId="627"/>
        </pc:sldMkLst>
        <pc:spChg chg="mod">
          <ac:chgData name="정근채" userId="bf3f9740-ba12-4a95-bdcd-7a89d0b0b3a3" providerId="ADAL" clId="{53BA0675-6EB4-43A7-A990-88325B9164E5}" dt="2022-07-06T05:34:12.148" v="611" actId="6549"/>
          <ac:spMkLst>
            <pc:docMk/>
            <pc:sldMk cId="1951414758" sldId="627"/>
            <ac:spMk id="4" creationId="{6ECC2B38-414C-282C-6587-DBAD88CB0733}"/>
          </ac:spMkLst>
        </pc:spChg>
        <pc:picChg chg="add mod">
          <ac:chgData name="정근채" userId="bf3f9740-ba12-4a95-bdcd-7a89d0b0b3a3" providerId="ADAL" clId="{53BA0675-6EB4-43A7-A990-88325B9164E5}" dt="2022-07-06T05:32:39.325" v="516" actId="1076"/>
          <ac:picMkLst>
            <pc:docMk/>
            <pc:sldMk cId="1951414758" sldId="627"/>
            <ac:picMk id="5" creationId="{AD7F18AA-83A1-ACE6-B429-E8DD0BE29FBC}"/>
          </ac:picMkLst>
        </pc:picChg>
        <pc:picChg chg="add del mod">
          <ac:chgData name="정근채" userId="bf3f9740-ba12-4a95-bdcd-7a89d0b0b3a3" providerId="ADAL" clId="{53BA0675-6EB4-43A7-A990-88325B9164E5}" dt="2022-07-06T05:35:20.271" v="617" actId="478"/>
          <ac:picMkLst>
            <pc:docMk/>
            <pc:sldMk cId="1951414758" sldId="627"/>
            <ac:picMk id="7" creationId="{BD6F5775-6F4C-19BC-1F89-4B2DB1570280}"/>
          </ac:picMkLst>
        </pc:picChg>
        <pc:picChg chg="del">
          <ac:chgData name="정근채" userId="bf3f9740-ba12-4a95-bdcd-7a89d0b0b3a3" providerId="ADAL" clId="{53BA0675-6EB4-43A7-A990-88325B9164E5}" dt="2022-07-06T05:32:34.419" v="514" actId="478"/>
          <ac:picMkLst>
            <pc:docMk/>
            <pc:sldMk cId="1951414758" sldId="627"/>
            <ac:picMk id="108546" creationId="{00000000-0000-0000-0000-000000000000}"/>
          </ac:picMkLst>
        </pc:picChg>
      </pc:sldChg>
      <pc:sldChg chg="addSp delSp modSp add mod">
        <pc:chgData name="정근채" userId="bf3f9740-ba12-4a95-bdcd-7a89d0b0b3a3" providerId="ADAL" clId="{53BA0675-6EB4-43A7-A990-88325B9164E5}" dt="2022-07-06T05:37:36.666" v="733"/>
        <pc:sldMkLst>
          <pc:docMk/>
          <pc:sldMk cId="1543038826" sldId="628"/>
        </pc:sldMkLst>
        <pc:spChg chg="mod">
          <ac:chgData name="정근채" userId="bf3f9740-ba12-4a95-bdcd-7a89d0b0b3a3" providerId="ADAL" clId="{53BA0675-6EB4-43A7-A990-88325B9164E5}" dt="2022-07-06T05:37:36.666" v="733"/>
          <ac:spMkLst>
            <pc:docMk/>
            <pc:sldMk cId="1543038826" sldId="628"/>
            <ac:spMk id="4" creationId="{6ECC2B38-414C-282C-6587-DBAD88CB0733}"/>
          </ac:spMkLst>
        </pc:spChg>
        <pc:picChg chg="del">
          <ac:chgData name="정근채" userId="bf3f9740-ba12-4a95-bdcd-7a89d0b0b3a3" providerId="ADAL" clId="{53BA0675-6EB4-43A7-A990-88325B9164E5}" dt="2022-07-06T05:35:13.742" v="613" actId="478"/>
          <ac:picMkLst>
            <pc:docMk/>
            <pc:sldMk cId="1543038826" sldId="628"/>
            <ac:picMk id="5" creationId="{AD7F18AA-83A1-ACE6-B429-E8DD0BE29FBC}"/>
          </ac:picMkLst>
        </pc:picChg>
        <pc:picChg chg="add mod ord">
          <ac:chgData name="정근채" userId="bf3f9740-ba12-4a95-bdcd-7a89d0b0b3a3" providerId="ADAL" clId="{53BA0675-6EB4-43A7-A990-88325B9164E5}" dt="2022-07-06T05:35:17.974" v="616" actId="1076"/>
          <ac:picMkLst>
            <pc:docMk/>
            <pc:sldMk cId="1543038826" sldId="628"/>
            <ac:picMk id="6" creationId="{73A03C3D-1F72-93FA-60F9-37C153284608}"/>
          </ac:picMkLst>
        </pc:picChg>
        <pc:picChg chg="add del mod">
          <ac:chgData name="정근채" userId="bf3f9740-ba12-4a95-bdcd-7a89d0b0b3a3" providerId="ADAL" clId="{53BA0675-6EB4-43A7-A990-88325B9164E5}" dt="2022-07-06T05:36:24.604" v="622" actId="478"/>
          <ac:picMkLst>
            <pc:docMk/>
            <pc:sldMk cId="1543038826" sldId="628"/>
            <ac:picMk id="9" creationId="{268C0D32-A301-DAC0-9B0F-05648D36349F}"/>
          </ac:picMkLst>
        </pc:picChg>
        <pc:picChg chg="add mod">
          <ac:chgData name="정근채" userId="bf3f9740-ba12-4a95-bdcd-7a89d0b0b3a3" providerId="ADAL" clId="{53BA0675-6EB4-43A7-A990-88325B9164E5}" dt="2022-07-06T05:36:33.634" v="627" actId="1076"/>
          <ac:picMkLst>
            <pc:docMk/>
            <pc:sldMk cId="1543038826" sldId="628"/>
            <ac:picMk id="11" creationId="{F30445C9-547F-2A60-B2BB-FB76A352D194}"/>
          </ac:picMkLst>
        </pc:picChg>
        <pc:picChg chg="add mod">
          <ac:chgData name="정근채" userId="bf3f9740-ba12-4a95-bdcd-7a89d0b0b3a3" providerId="ADAL" clId="{53BA0675-6EB4-43A7-A990-88325B9164E5}" dt="2022-07-06T05:36:53.516" v="630" actId="1076"/>
          <ac:picMkLst>
            <pc:docMk/>
            <pc:sldMk cId="1543038826" sldId="628"/>
            <ac:picMk id="13" creationId="{5BB612D1-30E5-F8F5-6B36-9BCBC56B72D7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28"/>
        </pc:sldMkLst>
      </pc:sldChg>
      <pc:sldChg chg="addSp delSp modSp add mod">
        <pc:chgData name="정근채" userId="bf3f9740-ba12-4a95-bdcd-7a89d0b0b3a3" providerId="ADAL" clId="{53BA0675-6EB4-43A7-A990-88325B9164E5}" dt="2022-07-06T05:42:17.055" v="969"/>
        <pc:sldMkLst>
          <pc:docMk/>
          <pc:sldMk cId="275019973" sldId="629"/>
        </pc:sldMkLst>
        <pc:spChg chg="mod">
          <ac:chgData name="정근채" userId="bf3f9740-ba12-4a95-bdcd-7a89d0b0b3a3" providerId="ADAL" clId="{53BA0675-6EB4-43A7-A990-88325B9164E5}" dt="2022-07-06T05:42:17.055" v="969"/>
          <ac:spMkLst>
            <pc:docMk/>
            <pc:sldMk cId="275019973" sldId="629"/>
            <ac:spMk id="4" creationId="{6ECC2B38-414C-282C-6587-DBAD88CB0733}"/>
          </ac:spMkLst>
        </pc:spChg>
        <pc:picChg chg="del">
          <ac:chgData name="정근채" userId="bf3f9740-ba12-4a95-bdcd-7a89d0b0b3a3" providerId="ADAL" clId="{53BA0675-6EB4-43A7-A990-88325B9164E5}" dt="2022-07-06T05:40:20.113" v="874" actId="478"/>
          <ac:picMkLst>
            <pc:docMk/>
            <pc:sldMk cId="275019973" sldId="629"/>
            <ac:picMk id="5" creationId="{3CA38FF4-9ADC-DF7E-B664-DFB41A7CB243}"/>
          </ac:picMkLst>
        </pc:picChg>
        <pc:picChg chg="add mod">
          <ac:chgData name="정근채" userId="bf3f9740-ba12-4a95-bdcd-7a89d0b0b3a3" providerId="ADAL" clId="{53BA0675-6EB4-43A7-A990-88325B9164E5}" dt="2022-07-06T05:40:27.692" v="877" actId="1076"/>
          <ac:picMkLst>
            <pc:docMk/>
            <pc:sldMk cId="275019973" sldId="629"/>
            <ac:picMk id="6" creationId="{E44391C4-1616-D1FF-1BB2-D7DB635F3F9A}"/>
          </ac:picMkLst>
        </pc:picChg>
        <pc:picChg chg="del">
          <ac:chgData name="정근채" userId="bf3f9740-ba12-4a95-bdcd-7a89d0b0b3a3" providerId="ADAL" clId="{53BA0675-6EB4-43A7-A990-88325B9164E5}" dt="2022-07-06T05:40:22.083" v="875" actId="478"/>
          <ac:picMkLst>
            <pc:docMk/>
            <pc:sldMk cId="275019973" sldId="629"/>
            <ac:picMk id="7" creationId="{33978751-7387-2475-E216-DFAAB317B7D0}"/>
          </ac:picMkLst>
        </pc:picChg>
        <pc:picChg chg="del">
          <ac:chgData name="정근채" userId="bf3f9740-ba12-4a95-bdcd-7a89d0b0b3a3" providerId="ADAL" clId="{53BA0675-6EB4-43A7-A990-88325B9164E5}" dt="2022-07-06T05:40:22.083" v="875" actId="478"/>
          <ac:picMkLst>
            <pc:docMk/>
            <pc:sldMk cId="275019973" sldId="629"/>
            <ac:picMk id="9" creationId="{C6989067-55D3-7CF6-C26F-081F3290EE20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2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0"/>
        </pc:sldMkLst>
      </pc:sldChg>
      <pc:sldChg chg="addSp delSp modSp add mod">
        <pc:chgData name="정근채" userId="bf3f9740-ba12-4a95-bdcd-7a89d0b0b3a3" providerId="ADAL" clId="{53BA0675-6EB4-43A7-A990-88325B9164E5}" dt="2022-07-12T02:02:36.147" v="6335"/>
        <pc:sldMkLst>
          <pc:docMk/>
          <pc:sldMk cId="3943011413" sldId="630"/>
        </pc:sldMkLst>
        <pc:spChg chg="mod">
          <ac:chgData name="정근채" userId="bf3f9740-ba12-4a95-bdcd-7a89d0b0b3a3" providerId="ADAL" clId="{53BA0675-6EB4-43A7-A990-88325B9164E5}" dt="2022-07-12T02:02:36.147" v="6335"/>
          <ac:spMkLst>
            <pc:docMk/>
            <pc:sldMk cId="3943011413" sldId="630"/>
            <ac:spMk id="6" creationId="{15C8698E-7CDB-44E9-E035-29A59A545EA2}"/>
          </ac:spMkLst>
        </pc:spChg>
        <pc:picChg chg="del">
          <ac:chgData name="정근채" userId="bf3f9740-ba12-4a95-bdcd-7a89d0b0b3a3" providerId="ADAL" clId="{53BA0675-6EB4-43A7-A990-88325B9164E5}" dt="2022-07-06T06:52:19.630" v="2477" actId="478"/>
          <ac:picMkLst>
            <pc:docMk/>
            <pc:sldMk cId="3943011413" sldId="630"/>
            <ac:picMk id="4" creationId="{F92DF1AA-632A-E347-6636-F42A736AEA74}"/>
          </ac:picMkLst>
        </pc:picChg>
        <pc:picChg chg="add mod">
          <ac:chgData name="정근채" userId="bf3f9740-ba12-4a95-bdcd-7a89d0b0b3a3" providerId="ADAL" clId="{53BA0675-6EB4-43A7-A990-88325B9164E5}" dt="2022-07-06T06:52:24.090" v="2479" actId="1076"/>
          <ac:picMkLst>
            <pc:docMk/>
            <pc:sldMk cId="3943011413" sldId="630"/>
            <ac:picMk id="5" creationId="{A5645DD8-7C27-29D0-16FF-83D5C144D2EF}"/>
          </ac:picMkLst>
        </pc:picChg>
        <pc:picChg chg="add mod">
          <ac:chgData name="정근채" userId="bf3f9740-ba12-4a95-bdcd-7a89d0b0b3a3" providerId="ADAL" clId="{53BA0675-6EB4-43A7-A990-88325B9164E5}" dt="2022-07-06T07:01:45.487" v="2581" actId="1076"/>
          <ac:picMkLst>
            <pc:docMk/>
            <pc:sldMk cId="3943011413" sldId="630"/>
            <ac:picMk id="8" creationId="{79C3C1B7-F656-D845-002C-7DCFAA986320}"/>
          </ac:picMkLst>
        </pc:picChg>
        <pc:picChg chg="add mod">
          <ac:chgData name="정근채" userId="bf3f9740-ba12-4a95-bdcd-7a89d0b0b3a3" providerId="ADAL" clId="{53BA0675-6EB4-43A7-A990-88325B9164E5}" dt="2022-07-06T07:04:58.502" v="2619" actId="1076"/>
          <ac:picMkLst>
            <pc:docMk/>
            <pc:sldMk cId="3943011413" sldId="630"/>
            <ac:picMk id="10" creationId="{53E758DE-DA99-D8EC-5FFC-07A77E3B91B5}"/>
          </ac:picMkLst>
        </pc:picChg>
        <pc:picChg chg="add mod">
          <ac:chgData name="정근채" userId="bf3f9740-ba12-4a95-bdcd-7a89d0b0b3a3" providerId="ADAL" clId="{53BA0675-6EB4-43A7-A990-88325B9164E5}" dt="2022-07-06T07:03:59.916" v="2618" actId="1076"/>
          <ac:picMkLst>
            <pc:docMk/>
            <pc:sldMk cId="3943011413" sldId="630"/>
            <ac:picMk id="12" creationId="{15D53183-1C14-3939-74E8-514A9E9A1FA9}"/>
          </ac:picMkLst>
        </pc:picChg>
        <pc:picChg chg="add mod">
          <ac:chgData name="정근채" userId="bf3f9740-ba12-4a95-bdcd-7a89d0b0b3a3" providerId="ADAL" clId="{53BA0675-6EB4-43A7-A990-88325B9164E5}" dt="2022-07-06T07:07:20.738" v="2699" actId="14100"/>
          <ac:picMkLst>
            <pc:docMk/>
            <pc:sldMk cId="3943011413" sldId="630"/>
            <ac:picMk id="14" creationId="{0834FC8C-CD67-7121-BB5F-7E29D9C9C86E}"/>
          </ac:picMkLst>
        </pc:picChg>
        <pc:picChg chg="add mod">
          <ac:chgData name="정근채" userId="bf3f9740-ba12-4a95-bdcd-7a89d0b0b3a3" providerId="ADAL" clId="{53BA0675-6EB4-43A7-A990-88325B9164E5}" dt="2022-07-06T07:07:40.043" v="2702" actId="1076"/>
          <ac:picMkLst>
            <pc:docMk/>
            <pc:sldMk cId="3943011413" sldId="630"/>
            <ac:picMk id="16" creationId="{E981C991-AAE0-7D44-0155-A34E0C5E42DE}"/>
          </ac:picMkLst>
        </pc:picChg>
        <pc:picChg chg="del">
          <ac:chgData name="정근채" userId="bf3f9740-ba12-4a95-bdcd-7a89d0b0b3a3" providerId="ADAL" clId="{53BA0675-6EB4-43A7-A990-88325B9164E5}" dt="2022-07-06T06:52:17.941" v="2476" actId="478"/>
          <ac:picMkLst>
            <pc:docMk/>
            <pc:sldMk cId="3943011413" sldId="630"/>
            <ac:picMk id="118786" creationId="{00000000-0000-0000-0000-000000000000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1"/>
        </pc:sldMkLst>
      </pc:sldChg>
      <pc:sldChg chg="addSp delSp modSp add mod">
        <pc:chgData name="정근채" userId="bf3f9740-ba12-4a95-bdcd-7a89d0b0b3a3" providerId="ADAL" clId="{53BA0675-6EB4-43A7-A990-88325B9164E5}" dt="2022-07-06T07:37:32.939" v="3535" actId="1076"/>
        <pc:sldMkLst>
          <pc:docMk/>
          <pc:sldMk cId="2658702649" sldId="631"/>
        </pc:sldMkLst>
        <pc:spChg chg="mod">
          <ac:chgData name="정근채" userId="bf3f9740-ba12-4a95-bdcd-7a89d0b0b3a3" providerId="ADAL" clId="{53BA0675-6EB4-43A7-A990-88325B9164E5}" dt="2022-07-06T07:36:51.880" v="3525"/>
          <ac:spMkLst>
            <pc:docMk/>
            <pc:sldMk cId="2658702649" sldId="631"/>
            <ac:spMk id="4" creationId="{25B28E5E-1E85-55FA-2B33-DE7AA0C00DD6}"/>
          </ac:spMkLst>
        </pc:spChg>
        <pc:grpChg chg="add mod">
          <ac:chgData name="정근채" userId="bf3f9740-ba12-4a95-bdcd-7a89d0b0b3a3" providerId="ADAL" clId="{53BA0675-6EB4-43A7-A990-88325B9164E5}" dt="2022-07-06T07:37:32.939" v="3535" actId="1076"/>
          <ac:grpSpMkLst>
            <pc:docMk/>
            <pc:sldMk cId="2658702649" sldId="631"/>
            <ac:grpSpMk id="12" creationId="{7B16FD21-EED1-B4A5-B3EE-8A88EDF27777}"/>
          </ac:grpSpMkLst>
        </pc:grpChg>
        <pc:picChg chg="add del mod">
          <ac:chgData name="정근채" userId="bf3f9740-ba12-4a95-bdcd-7a89d0b0b3a3" providerId="ADAL" clId="{53BA0675-6EB4-43A7-A990-88325B9164E5}" dt="2022-07-06T07:34:46.729" v="3364" actId="478"/>
          <ac:picMkLst>
            <pc:docMk/>
            <pc:sldMk cId="2658702649" sldId="631"/>
            <ac:picMk id="5" creationId="{392C67BA-9DDA-404D-1C62-C16E189E7C89}"/>
          </ac:picMkLst>
        </pc:picChg>
        <pc:picChg chg="add mod">
          <ac:chgData name="정근채" userId="bf3f9740-ba12-4a95-bdcd-7a89d0b0b3a3" providerId="ADAL" clId="{53BA0675-6EB4-43A7-A990-88325B9164E5}" dt="2022-07-06T07:34:49.918" v="3366" actId="1076"/>
          <ac:picMkLst>
            <pc:docMk/>
            <pc:sldMk cId="2658702649" sldId="631"/>
            <ac:picMk id="7" creationId="{6FAFAB21-447C-816F-FE88-B7F1BADAA2F9}"/>
          </ac:picMkLst>
        </pc:picChg>
        <pc:picChg chg="add mod">
          <ac:chgData name="정근채" userId="bf3f9740-ba12-4a95-bdcd-7a89d0b0b3a3" providerId="ADAL" clId="{53BA0675-6EB4-43A7-A990-88325B9164E5}" dt="2022-07-06T07:37:28.255" v="3533" actId="164"/>
          <ac:picMkLst>
            <pc:docMk/>
            <pc:sldMk cId="2658702649" sldId="631"/>
            <ac:picMk id="9" creationId="{0339C9FF-A846-3016-C9AC-B9B92C025061}"/>
          </ac:picMkLst>
        </pc:picChg>
        <pc:picChg chg="add mod">
          <ac:chgData name="정근채" userId="bf3f9740-ba12-4a95-bdcd-7a89d0b0b3a3" providerId="ADAL" clId="{53BA0675-6EB4-43A7-A990-88325B9164E5}" dt="2022-07-06T07:37:28.255" v="3533" actId="164"/>
          <ac:picMkLst>
            <pc:docMk/>
            <pc:sldMk cId="2658702649" sldId="631"/>
            <ac:picMk id="11" creationId="{3056FDF6-4A1E-60A9-A2F2-CADC2B679C86}"/>
          </ac:picMkLst>
        </pc:picChg>
        <pc:picChg chg="del">
          <ac:chgData name="정근채" userId="bf3f9740-ba12-4a95-bdcd-7a89d0b0b3a3" providerId="ADAL" clId="{53BA0675-6EB4-43A7-A990-88325B9164E5}" dt="2022-07-06T07:34:32.002" v="3361" actId="478"/>
          <ac:picMkLst>
            <pc:docMk/>
            <pc:sldMk cId="2658702649" sldId="631"/>
            <ac:picMk id="121858" creationId="{00000000-0000-0000-0000-000000000000}"/>
          </ac:picMkLst>
        </pc:picChg>
      </pc:sldChg>
      <pc:sldChg chg="addSp delSp modSp add mod">
        <pc:chgData name="정근채" userId="bf3f9740-ba12-4a95-bdcd-7a89d0b0b3a3" providerId="ADAL" clId="{53BA0675-6EB4-43A7-A990-88325B9164E5}" dt="2022-07-06T07:46:09.565" v="4085"/>
        <pc:sldMkLst>
          <pc:docMk/>
          <pc:sldMk cId="726549275" sldId="632"/>
        </pc:sldMkLst>
        <pc:spChg chg="mod">
          <ac:chgData name="정근채" userId="bf3f9740-ba12-4a95-bdcd-7a89d0b0b3a3" providerId="ADAL" clId="{53BA0675-6EB4-43A7-A990-88325B9164E5}" dt="2022-07-06T07:46:09.565" v="4085"/>
          <ac:spMkLst>
            <pc:docMk/>
            <pc:sldMk cId="726549275" sldId="632"/>
            <ac:spMk id="4" creationId="{3D4B54E4-0946-C1DD-734E-9BC8FF594DEC}"/>
          </ac:spMkLst>
        </pc:spChg>
        <pc:picChg chg="mod">
          <ac:chgData name="정근채" userId="bf3f9740-ba12-4a95-bdcd-7a89d0b0b3a3" providerId="ADAL" clId="{53BA0675-6EB4-43A7-A990-88325B9164E5}" dt="2022-07-06T07:43:34.650" v="3912" actId="1076"/>
          <ac:picMkLst>
            <pc:docMk/>
            <pc:sldMk cId="726549275" sldId="632"/>
            <ac:picMk id="5" creationId="{90263B83-A8D4-6EA2-D7B7-937CE9ED01BD}"/>
          </ac:picMkLst>
        </pc:picChg>
        <pc:picChg chg="add mod ord">
          <ac:chgData name="정근채" userId="bf3f9740-ba12-4a95-bdcd-7a89d0b0b3a3" providerId="ADAL" clId="{53BA0675-6EB4-43A7-A990-88325B9164E5}" dt="2022-07-06T07:43:31.892" v="3911" actId="167"/>
          <ac:picMkLst>
            <pc:docMk/>
            <pc:sldMk cId="726549275" sldId="632"/>
            <ac:picMk id="6" creationId="{71917D1B-F189-B7C2-6719-2953A2DD0EA8}"/>
          </ac:picMkLst>
        </pc:picChg>
        <pc:picChg chg="mod">
          <ac:chgData name="정근채" userId="bf3f9740-ba12-4a95-bdcd-7a89d0b0b3a3" providerId="ADAL" clId="{53BA0675-6EB4-43A7-A990-88325B9164E5}" dt="2022-07-06T07:43:37.268" v="3913" actId="1076"/>
          <ac:picMkLst>
            <pc:docMk/>
            <pc:sldMk cId="726549275" sldId="632"/>
            <ac:picMk id="7" creationId="{607C2BC5-EB27-7345-0BE5-9A16CC1404CC}"/>
          </ac:picMkLst>
        </pc:picChg>
        <pc:picChg chg="mod">
          <ac:chgData name="정근채" userId="bf3f9740-ba12-4a95-bdcd-7a89d0b0b3a3" providerId="ADAL" clId="{53BA0675-6EB4-43A7-A990-88325B9164E5}" dt="2022-07-06T07:43:41.363" v="3914" actId="1076"/>
          <ac:picMkLst>
            <pc:docMk/>
            <pc:sldMk cId="726549275" sldId="632"/>
            <ac:picMk id="9" creationId="{216B10CF-8490-E9B5-0DD3-10257BE2C61E}"/>
          </ac:picMkLst>
        </pc:picChg>
        <pc:picChg chg="del">
          <ac:chgData name="정근채" userId="bf3f9740-ba12-4a95-bdcd-7a89d0b0b3a3" providerId="ADAL" clId="{53BA0675-6EB4-43A7-A990-88325B9164E5}" dt="2022-07-06T07:43:26.433" v="3908" actId="478"/>
          <ac:picMkLst>
            <pc:docMk/>
            <pc:sldMk cId="726549275" sldId="632"/>
            <ac:picMk id="122882" creationId="{00000000-0000-0000-0000-000000000000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2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3"/>
        </pc:sldMkLst>
      </pc:sldChg>
      <pc:sldChg chg="addSp delSp modSp add mod">
        <pc:chgData name="정근채" userId="bf3f9740-ba12-4a95-bdcd-7a89d0b0b3a3" providerId="ADAL" clId="{53BA0675-6EB4-43A7-A990-88325B9164E5}" dt="2022-07-12T02:05:24.422" v="6415" actId="20577"/>
        <pc:sldMkLst>
          <pc:docMk/>
          <pc:sldMk cId="3748092126" sldId="633"/>
        </pc:sldMkLst>
        <pc:spChg chg="mod">
          <ac:chgData name="정근채" userId="bf3f9740-ba12-4a95-bdcd-7a89d0b0b3a3" providerId="ADAL" clId="{53BA0675-6EB4-43A7-A990-88325B9164E5}" dt="2022-07-12T02:05:24.422" v="6415" actId="20577"/>
          <ac:spMkLst>
            <pc:docMk/>
            <pc:sldMk cId="3748092126" sldId="633"/>
            <ac:spMk id="4" creationId="{3D4B54E4-0946-C1DD-734E-9BC8FF594DEC}"/>
          </ac:spMkLst>
        </pc:spChg>
        <pc:picChg chg="del">
          <ac:chgData name="정근채" userId="bf3f9740-ba12-4a95-bdcd-7a89d0b0b3a3" providerId="ADAL" clId="{53BA0675-6EB4-43A7-A990-88325B9164E5}" dt="2022-07-06T07:45:14.496" v="3989" actId="478"/>
          <ac:picMkLst>
            <pc:docMk/>
            <pc:sldMk cId="3748092126" sldId="633"/>
            <ac:picMk id="6" creationId="{71917D1B-F189-B7C2-6719-2953A2DD0EA8}"/>
          </ac:picMkLst>
        </pc:picChg>
        <pc:picChg chg="add mod ord">
          <ac:chgData name="정근채" userId="bf3f9740-ba12-4a95-bdcd-7a89d0b0b3a3" providerId="ADAL" clId="{53BA0675-6EB4-43A7-A990-88325B9164E5}" dt="2022-07-06T07:45:23.596" v="3992" actId="1076"/>
          <ac:picMkLst>
            <pc:docMk/>
            <pc:sldMk cId="3748092126" sldId="633"/>
            <ac:picMk id="8" creationId="{253CFB47-D6FC-8D63-9172-1F0357BD8021}"/>
          </ac:picMkLst>
        </pc:picChg>
      </pc:sldChg>
      <pc:sldChg chg="addSp delSp modSp add mod">
        <pc:chgData name="정근채" userId="bf3f9740-ba12-4a95-bdcd-7a89d0b0b3a3" providerId="ADAL" clId="{53BA0675-6EB4-43A7-A990-88325B9164E5}" dt="2022-07-12T02:06:32.482" v="6486" actId="20577"/>
        <pc:sldMkLst>
          <pc:docMk/>
          <pc:sldMk cId="1733128967" sldId="634"/>
        </pc:sldMkLst>
        <pc:spChg chg="del">
          <ac:chgData name="정근채" userId="bf3f9740-ba12-4a95-bdcd-7a89d0b0b3a3" providerId="ADAL" clId="{53BA0675-6EB4-43A7-A990-88325B9164E5}" dt="2022-07-06T07:54:04.965" v="4628" actId="478"/>
          <ac:spMkLst>
            <pc:docMk/>
            <pc:sldMk cId="1733128967" sldId="634"/>
            <ac:spMk id="6" creationId="{E2C3C7EB-5A30-918A-63BC-BBAA432E7F89}"/>
          </ac:spMkLst>
        </pc:spChg>
        <pc:spChg chg="mod">
          <ac:chgData name="정근채" userId="bf3f9740-ba12-4a95-bdcd-7a89d0b0b3a3" providerId="ADAL" clId="{53BA0675-6EB4-43A7-A990-88325B9164E5}" dt="2022-07-12T02:06:32.482" v="6486" actId="20577"/>
          <ac:spMkLst>
            <pc:docMk/>
            <pc:sldMk cId="1733128967" sldId="634"/>
            <ac:spMk id="7" creationId="{FA1AFFEC-DB2D-F5F7-A164-5901B87025B3}"/>
          </ac:spMkLst>
        </pc:spChg>
        <pc:spChg chg="add del mod">
          <ac:chgData name="정근채" userId="bf3f9740-ba12-4a95-bdcd-7a89d0b0b3a3" providerId="ADAL" clId="{53BA0675-6EB4-43A7-A990-88325B9164E5}" dt="2022-07-06T08:04:28.907" v="4804"/>
          <ac:spMkLst>
            <pc:docMk/>
            <pc:sldMk cId="1733128967" sldId="634"/>
            <ac:spMk id="20" creationId="{BC50BC25-CA7F-391C-311E-722D15C9FC55}"/>
          </ac:spMkLst>
        </pc:spChg>
        <pc:spChg chg="add del mod">
          <ac:chgData name="정근채" userId="bf3f9740-ba12-4a95-bdcd-7a89d0b0b3a3" providerId="ADAL" clId="{53BA0675-6EB4-43A7-A990-88325B9164E5}" dt="2022-07-06T08:04:33.205" v="4807"/>
          <ac:spMkLst>
            <pc:docMk/>
            <pc:sldMk cId="1733128967" sldId="634"/>
            <ac:spMk id="21" creationId="{55A6B3DE-B51B-3708-F99F-8D924D123F4C}"/>
          </ac:spMkLst>
        </pc:spChg>
        <pc:picChg chg="del">
          <ac:chgData name="정근채" userId="bf3f9740-ba12-4a95-bdcd-7a89d0b0b3a3" providerId="ADAL" clId="{53BA0675-6EB4-43A7-A990-88325B9164E5}" dt="2022-07-06T07:54:04.965" v="4628" actId="478"/>
          <ac:picMkLst>
            <pc:docMk/>
            <pc:sldMk cId="1733128967" sldId="634"/>
            <ac:picMk id="4" creationId="{A7386743-9161-CDA5-2383-AE67D58B293D}"/>
          </ac:picMkLst>
        </pc:picChg>
        <pc:picChg chg="add mod">
          <ac:chgData name="정근채" userId="bf3f9740-ba12-4a95-bdcd-7a89d0b0b3a3" providerId="ADAL" clId="{53BA0675-6EB4-43A7-A990-88325B9164E5}" dt="2022-07-06T07:54:14.342" v="4630" actId="1076"/>
          <ac:picMkLst>
            <pc:docMk/>
            <pc:sldMk cId="1733128967" sldId="634"/>
            <ac:picMk id="5" creationId="{68254A31-04E3-7D4D-C445-2709904ED014}"/>
          </ac:picMkLst>
        </pc:picChg>
        <pc:picChg chg="del">
          <ac:chgData name="정근채" userId="bf3f9740-ba12-4a95-bdcd-7a89d0b0b3a3" providerId="ADAL" clId="{53BA0675-6EB4-43A7-A990-88325B9164E5}" dt="2022-07-06T07:54:04.965" v="4628" actId="478"/>
          <ac:picMkLst>
            <pc:docMk/>
            <pc:sldMk cId="1733128967" sldId="634"/>
            <ac:picMk id="8" creationId="{CD1D3926-A91E-EA79-00DC-A56E671F97B8}"/>
          </ac:picMkLst>
        </pc:picChg>
        <pc:picChg chg="add mod">
          <ac:chgData name="정근채" userId="bf3f9740-ba12-4a95-bdcd-7a89d0b0b3a3" providerId="ADAL" clId="{53BA0675-6EB4-43A7-A990-88325B9164E5}" dt="2022-07-06T07:57:42.636" v="4633" actId="14100"/>
          <ac:picMkLst>
            <pc:docMk/>
            <pc:sldMk cId="1733128967" sldId="634"/>
            <ac:picMk id="10" creationId="{692306A2-2489-D4A3-BBF7-0B7893D1C69D}"/>
          </ac:picMkLst>
        </pc:picChg>
        <pc:picChg chg="add del mod">
          <ac:chgData name="정근채" userId="bf3f9740-ba12-4a95-bdcd-7a89d0b0b3a3" providerId="ADAL" clId="{53BA0675-6EB4-43A7-A990-88325B9164E5}" dt="2022-07-06T07:59:32.709" v="4688" actId="478"/>
          <ac:picMkLst>
            <pc:docMk/>
            <pc:sldMk cId="1733128967" sldId="634"/>
            <ac:picMk id="12" creationId="{445B5CE9-047A-162A-FA34-92B4D6177745}"/>
          </ac:picMkLst>
        </pc:picChg>
        <pc:picChg chg="add mod">
          <ac:chgData name="정근채" userId="bf3f9740-ba12-4a95-bdcd-7a89d0b0b3a3" providerId="ADAL" clId="{53BA0675-6EB4-43A7-A990-88325B9164E5}" dt="2022-07-06T07:59:38.331" v="4691" actId="1076"/>
          <ac:picMkLst>
            <pc:docMk/>
            <pc:sldMk cId="1733128967" sldId="634"/>
            <ac:picMk id="14" creationId="{1B187E87-B52C-AB8E-2859-FB354CEA0235}"/>
          </ac:picMkLst>
        </pc:picChg>
        <pc:picChg chg="add mod">
          <ac:chgData name="정근채" userId="bf3f9740-ba12-4a95-bdcd-7a89d0b0b3a3" providerId="ADAL" clId="{53BA0675-6EB4-43A7-A990-88325B9164E5}" dt="2022-07-06T08:00:54.908" v="4696" actId="14100"/>
          <ac:picMkLst>
            <pc:docMk/>
            <pc:sldMk cId="1733128967" sldId="634"/>
            <ac:picMk id="16" creationId="{44921347-97E3-9547-47E5-E2B9411C0AF1}"/>
          </ac:picMkLst>
        </pc:picChg>
        <pc:picChg chg="add mod">
          <ac:chgData name="정근채" userId="bf3f9740-ba12-4a95-bdcd-7a89d0b0b3a3" providerId="ADAL" clId="{53BA0675-6EB4-43A7-A990-88325B9164E5}" dt="2022-07-06T08:01:52.588" v="4701" actId="14100"/>
          <ac:picMkLst>
            <pc:docMk/>
            <pc:sldMk cId="1733128967" sldId="634"/>
            <ac:picMk id="18" creationId="{B424946D-B431-0629-E9DF-CBB93E41B5BB}"/>
          </ac:picMkLst>
        </pc:picChg>
        <pc:picChg chg="del">
          <ac:chgData name="정근채" userId="bf3f9740-ba12-4a95-bdcd-7a89d0b0b3a3" providerId="ADAL" clId="{53BA0675-6EB4-43A7-A990-88325B9164E5}" dt="2022-07-06T07:54:02.047" v="4627" actId="478"/>
          <ac:picMkLst>
            <pc:docMk/>
            <pc:sldMk cId="1733128967" sldId="634"/>
            <ac:picMk id="124930" creationId="{00000000-0000-0000-0000-000000000000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4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5"/>
        </pc:sldMkLst>
      </pc:sldChg>
      <pc:sldChg chg="addSp delSp modSp add mod">
        <pc:chgData name="정근채" userId="bf3f9740-ba12-4a95-bdcd-7a89d0b0b3a3" providerId="ADAL" clId="{53BA0675-6EB4-43A7-A990-88325B9164E5}" dt="2022-07-06T08:09:33.394" v="5101"/>
        <pc:sldMkLst>
          <pc:docMk/>
          <pc:sldMk cId="2326465372" sldId="635"/>
        </pc:sldMkLst>
        <pc:spChg chg="mod">
          <ac:chgData name="정근채" userId="bf3f9740-ba12-4a95-bdcd-7a89d0b0b3a3" providerId="ADAL" clId="{53BA0675-6EB4-43A7-A990-88325B9164E5}" dt="2022-07-06T08:09:33.394" v="5101"/>
          <ac:spMkLst>
            <pc:docMk/>
            <pc:sldMk cId="2326465372" sldId="635"/>
            <ac:spMk id="7" creationId="{FA1AFFEC-DB2D-F5F7-A164-5901B87025B3}"/>
          </ac:spMkLst>
        </pc:spChg>
        <pc:spChg chg="add mod">
          <ac:chgData name="정근채" userId="bf3f9740-ba12-4a95-bdcd-7a89d0b0b3a3" providerId="ADAL" clId="{53BA0675-6EB4-43A7-A990-88325B9164E5}" dt="2022-07-06T08:06:16.447" v="4851" actId="1076"/>
          <ac:spMkLst>
            <pc:docMk/>
            <pc:sldMk cId="2326465372" sldId="635"/>
            <ac:spMk id="15" creationId="{35EA8846-A04C-0B7E-EC98-5737D9E754B4}"/>
          </ac:spMkLst>
        </pc:spChg>
        <pc:spChg chg="add mod">
          <ac:chgData name="정근채" userId="bf3f9740-ba12-4a95-bdcd-7a89d0b0b3a3" providerId="ADAL" clId="{53BA0675-6EB4-43A7-A990-88325B9164E5}" dt="2022-07-06T08:07:07.119" v="4933" actId="1076"/>
          <ac:spMkLst>
            <pc:docMk/>
            <pc:sldMk cId="2326465372" sldId="635"/>
            <ac:spMk id="17" creationId="{FB3E48C2-517A-CBF8-8102-41688E71619B}"/>
          </ac:spMkLst>
        </pc:spChg>
        <pc:picChg chg="add mod">
          <ac:chgData name="정근채" userId="bf3f9740-ba12-4a95-bdcd-7a89d0b0b3a3" providerId="ADAL" clId="{53BA0675-6EB4-43A7-A990-88325B9164E5}" dt="2022-07-06T08:04:46.897" v="4811" actId="1076"/>
          <ac:picMkLst>
            <pc:docMk/>
            <pc:sldMk cId="2326465372" sldId="635"/>
            <ac:picMk id="4" creationId="{23F3F40A-C21A-4519-B60E-415CD539E857}"/>
          </ac:picMkLst>
        </pc:picChg>
        <pc:picChg chg="del">
          <ac:chgData name="정근채" userId="bf3f9740-ba12-4a95-bdcd-7a89d0b0b3a3" providerId="ADAL" clId="{53BA0675-6EB4-43A7-A990-88325B9164E5}" dt="2022-07-06T08:04:41.564" v="4809" actId="478"/>
          <ac:picMkLst>
            <pc:docMk/>
            <pc:sldMk cId="2326465372" sldId="635"/>
            <ac:picMk id="5" creationId="{68254A31-04E3-7D4D-C445-2709904ED014}"/>
          </ac:picMkLst>
        </pc:picChg>
        <pc:picChg chg="add mod">
          <ac:chgData name="정근채" userId="bf3f9740-ba12-4a95-bdcd-7a89d0b0b3a3" providerId="ADAL" clId="{53BA0675-6EB4-43A7-A990-88325B9164E5}" dt="2022-07-06T08:05:21.613" v="4815" actId="14100"/>
          <ac:picMkLst>
            <pc:docMk/>
            <pc:sldMk cId="2326465372" sldId="635"/>
            <ac:picMk id="8" creationId="{3B72C402-1A3C-7F68-7B4F-EF51B4D9697F}"/>
          </ac:picMkLst>
        </pc:picChg>
        <pc:picChg chg="del">
          <ac:chgData name="정근채" userId="bf3f9740-ba12-4a95-bdcd-7a89d0b0b3a3" providerId="ADAL" clId="{53BA0675-6EB4-43A7-A990-88325B9164E5}" dt="2022-07-06T08:04:41.564" v="4809" actId="478"/>
          <ac:picMkLst>
            <pc:docMk/>
            <pc:sldMk cId="2326465372" sldId="635"/>
            <ac:picMk id="10" creationId="{692306A2-2489-D4A3-BBF7-0B7893D1C69D}"/>
          </ac:picMkLst>
        </pc:picChg>
        <pc:picChg chg="add mod">
          <ac:chgData name="정근채" userId="bf3f9740-ba12-4a95-bdcd-7a89d0b0b3a3" providerId="ADAL" clId="{53BA0675-6EB4-43A7-A990-88325B9164E5}" dt="2022-07-06T08:05:53.902" v="4819" actId="1076"/>
          <ac:picMkLst>
            <pc:docMk/>
            <pc:sldMk cId="2326465372" sldId="635"/>
            <ac:picMk id="11" creationId="{A5927B3B-CB65-D902-6519-026482FBFF72}"/>
          </ac:picMkLst>
        </pc:picChg>
        <pc:picChg chg="add mod">
          <ac:chgData name="정근채" userId="bf3f9740-ba12-4a95-bdcd-7a89d0b0b3a3" providerId="ADAL" clId="{53BA0675-6EB4-43A7-A990-88325B9164E5}" dt="2022-07-06T08:07:54.231" v="4936" actId="1076"/>
          <ac:picMkLst>
            <pc:docMk/>
            <pc:sldMk cId="2326465372" sldId="635"/>
            <ac:picMk id="13" creationId="{BC81E4EB-B49A-5BF7-2D34-00A3F71798E0}"/>
          </ac:picMkLst>
        </pc:picChg>
        <pc:picChg chg="del">
          <ac:chgData name="정근채" userId="bf3f9740-ba12-4a95-bdcd-7a89d0b0b3a3" providerId="ADAL" clId="{53BA0675-6EB4-43A7-A990-88325B9164E5}" dt="2022-07-06T08:04:41.564" v="4809" actId="478"/>
          <ac:picMkLst>
            <pc:docMk/>
            <pc:sldMk cId="2326465372" sldId="635"/>
            <ac:picMk id="14" creationId="{1B187E87-B52C-AB8E-2859-FB354CEA0235}"/>
          </ac:picMkLst>
        </pc:picChg>
        <pc:picChg chg="del">
          <ac:chgData name="정근채" userId="bf3f9740-ba12-4a95-bdcd-7a89d0b0b3a3" providerId="ADAL" clId="{53BA0675-6EB4-43A7-A990-88325B9164E5}" dt="2022-07-06T08:04:41.564" v="4809" actId="478"/>
          <ac:picMkLst>
            <pc:docMk/>
            <pc:sldMk cId="2326465372" sldId="635"/>
            <ac:picMk id="16" creationId="{44921347-97E3-9547-47E5-E2B9411C0AF1}"/>
          </ac:picMkLst>
        </pc:picChg>
        <pc:picChg chg="del">
          <ac:chgData name="정근채" userId="bf3f9740-ba12-4a95-bdcd-7a89d0b0b3a3" providerId="ADAL" clId="{53BA0675-6EB4-43A7-A990-88325B9164E5}" dt="2022-07-06T08:04:41.564" v="4809" actId="478"/>
          <ac:picMkLst>
            <pc:docMk/>
            <pc:sldMk cId="2326465372" sldId="635"/>
            <ac:picMk id="18" creationId="{B424946D-B431-0629-E9DF-CBB93E41B5BB}"/>
          </ac:picMkLst>
        </pc:picChg>
      </pc:sldChg>
      <pc:sldChg chg="addSp delSp modSp add mod">
        <pc:chgData name="정근채" userId="bf3f9740-ba12-4a95-bdcd-7a89d0b0b3a3" providerId="ADAL" clId="{53BA0675-6EB4-43A7-A990-88325B9164E5}" dt="2022-07-12T02:07:09.962" v="6490" actId="20577"/>
        <pc:sldMkLst>
          <pc:docMk/>
          <pc:sldMk cId="663335909" sldId="636"/>
        </pc:sldMkLst>
        <pc:spChg chg="mod">
          <ac:chgData name="정근채" userId="bf3f9740-ba12-4a95-bdcd-7a89d0b0b3a3" providerId="ADAL" clId="{53BA0675-6EB4-43A7-A990-88325B9164E5}" dt="2022-07-12T02:07:09.962" v="6490" actId="20577"/>
          <ac:spMkLst>
            <pc:docMk/>
            <pc:sldMk cId="663335909" sldId="636"/>
            <ac:spMk id="4" creationId="{63BA74D0-BBE1-9C8F-0D43-F24E3FD784BD}"/>
          </ac:spMkLst>
        </pc:spChg>
        <pc:picChg chg="add mod">
          <ac:chgData name="정근채" userId="bf3f9740-ba12-4a95-bdcd-7a89d0b0b3a3" providerId="ADAL" clId="{53BA0675-6EB4-43A7-A990-88325B9164E5}" dt="2022-07-06T08:14:08.985" v="5340" actId="1076"/>
          <ac:picMkLst>
            <pc:docMk/>
            <pc:sldMk cId="663335909" sldId="636"/>
            <ac:picMk id="5" creationId="{68BC58BE-6AAE-BF72-140B-E800C33BF3A2}"/>
          </ac:picMkLst>
        </pc:picChg>
        <pc:picChg chg="add mod">
          <ac:chgData name="정근채" userId="bf3f9740-ba12-4a95-bdcd-7a89d0b0b3a3" providerId="ADAL" clId="{53BA0675-6EB4-43A7-A990-88325B9164E5}" dt="2022-07-06T08:14:42.842" v="5374" actId="1076"/>
          <ac:picMkLst>
            <pc:docMk/>
            <pc:sldMk cId="663335909" sldId="636"/>
            <ac:picMk id="7" creationId="{43F7A602-B12F-63FC-043D-DAEC4C7B5357}"/>
          </ac:picMkLst>
        </pc:picChg>
        <pc:picChg chg="add mod">
          <ac:chgData name="정근채" userId="bf3f9740-ba12-4a95-bdcd-7a89d0b0b3a3" providerId="ADAL" clId="{53BA0675-6EB4-43A7-A990-88325B9164E5}" dt="2022-07-06T08:15:08.889" v="5379" actId="1076"/>
          <ac:picMkLst>
            <pc:docMk/>
            <pc:sldMk cId="663335909" sldId="636"/>
            <ac:picMk id="9" creationId="{E3BF3DEF-FAEC-B746-ADBE-AA0680B492A3}"/>
          </ac:picMkLst>
        </pc:picChg>
        <pc:picChg chg="add mod">
          <ac:chgData name="정근채" userId="bf3f9740-ba12-4a95-bdcd-7a89d0b0b3a3" providerId="ADAL" clId="{53BA0675-6EB4-43A7-A990-88325B9164E5}" dt="2022-07-06T08:15:36.998" v="5383" actId="14100"/>
          <ac:picMkLst>
            <pc:docMk/>
            <pc:sldMk cId="663335909" sldId="636"/>
            <ac:picMk id="11" creationId="{FC1EA963-05C2-9CDC-710A-209BF952B4FD}"/>
          </ac:picMkLst>
        </pc:picChg>
        <pc:picChg chg="del">
          <ac:chgData name="정근채" userId="bf3f9740-ba12-4a95-bdcd-7a89d0b0b3a3" providerId="ADAL" clId="{53BA0675-6EB4-43A7-A990-88325B9164E5}" dt="2022-07-06T08:14:03.917" v="5338" actId="478"/>
          <ac:picMkLst>
            <pc:docMk/>
            <pc:sldMk cId="663335909" sldId="636"/>
            <ac:picMk id="126978" creationId="{00000000-0000-0000-0000-000000000000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7"/>
        </pc:sldMkLst>
      </pc:sldChg>
      <pc:sldChg chg="addSp delSp modSp add mod">
        <pc:chgData name="정근채" userId="bf3f9740-ba12-4a95-bdcd-7a89d0b0b3a3" providerId="ADAL" clId="{53BA0675-6EB4-43A7-A990-88325B9164E5}" dt="2022-07-06T08:28:25.160" v="6064" actId="6549"/>
        <pc:sldMkLst>
          <pc:docMk/>
          <pc:sldMk cId="3599785497" sldId="637"/>
        </pc:sldMkLst>
        <pc:spChg chg="mod">
          <ac:chgData name="정근채" userId="bf3f9740-ba12-4a95-bdcd-7a89d0b0b3a3" providerId="ADAL" clId="{53BA0675-6EB4-43A7-A990-88325B9164E5}" dt="2022-07-06T08:28:25.160" v="6064" actId="6549"/>
          <ac:spMkLst>
            <pc:docMk/>
            <pc:sldMk cId="3599785497" sldId="637"/>
            <ac:spMk id="4" creationId="{63BA74D0-BBE1-9C8F-0D43-F24E3FD784BD}"/>
          </ac:spMkLst>
        </pc:spChg>
        <pc:picChg chg="del">
          <ac:chgData name="정근채" userId="bf3f9740-ba12-4a95-bdcd-7a89d0b0b3a3" providerId="ADAL" clId="{53BA0675-6EB4-43A7-A990-88325B9164E5}" dt="2022-07-06T08:18:38.965" v="5574" actId="478"/>
          <ac:picMkLst>
            <pc:docMk/>
            <pc:sldMk cId="3599785497" sldId="637"/>
            <ac:picMk id="5" creationId="{68BC58BE-6AAE-BF72-140B-E800C33BF3A2}"/>
          </ac:picMkLst>
        </pc:picChg>
        <pc:picChg chg="add mod">
          <ac:chgData name="정근채" userId="bf3f9740-ba12-4a95-bdcd-7a89d0b0b3a3" providerId="ADAL" clId="{53BA0675-6EB4-43A7-A990-88325B9164E5}" dt="2022-07-06T08:18:52.106" v="5577" actId="1076"/>
          <ac:picMkLst>
            <pc:docMk/>
            <pc:sldMk cId="3599785497" sldId="637"/>
            <ac:picMk id="6" creationId="{701B653D-30B3-07C4-31C8-8A4EA55584F7}"/>
          </ac:picMkLst>
        </pc:picChg>
        <pc:picChg chg="del">
          <ac:chgData name="정근채" userId="bf3f9740-ba12-4a95-bdcd-7a89d0b0b3a3" providerId="ADAL" clId="{53BA0675-6EB4-43A7-A990-88325B9164E5}" dt="2022-07-06T08:18:43.900" v="5575" actId="478"/>
          <ac:picMkLst>
            <pc:docMk/>
            <pc:sldMk cId="3599785497" sldId="637"/>
            <ac:picMk id="7" creationId="{43F7A602-B12F-63FC-043D-DAEC4C7B5357}"/>
          </ac:picMkLst>
        </pc:picChg>
        <pc:picChg chg="del">
          <ac:chgData name="정근채" userId="bf3f9740-ba12-4a95-bdcd-7a89d0b0b3a3" providerId="ADAL" clId="{53BA0675-6EB4-43A7-A990-88325B9164E5}" dt="2022-07-06T08:18:43.900" v="5575" actId="478"/>
          <ac:picMkLst>
            <pc:docMk/>
            <pc:sldMk cId="3599785497" sldId="637"/>
            <ac:picMk id="9" creationId="{E3BF3DEF-FAEC-B746-ADBE-AA0680B492A3}"/>
          </ac:picMkLst>
        </pc:picChg>
        <pc:picChg chg="del">
          <ac:chgData name="정근채" userId="bf3f9740-ba12-4a95-bdcd-7a89d0b0b3a3" providerId="ADAL" clId="{53BA0675-6EB4-43A7-A990-88325B9164E5}" dt="2022-07-06T08:18:43.900" v="5575" actId="478"/>
          <ac:picMkLst>
            <pc:docMk/>
            <pc:sldMk cId="3599785497" sldId="637"/>
            <ac:picMk id="11" creationId="{FC1EA963-05C2-9CDC-710A-209BF952B4FD}"/>
          </ac:picMkLst>
        </pc:picChg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3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0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1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2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3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4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5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7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4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0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1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2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3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4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5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7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5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0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1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2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3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4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5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7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6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70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71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72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73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674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07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0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0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0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1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2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3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4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5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7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1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0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1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2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3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4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5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7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29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739086750" sldId="730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2422534524" sldId="785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98608389" sldId="786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664619022" sldId="787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97338475" sldId="788"/>
        </pc:sldMkLst>
      </pc:sldChg>
      <pc:sldChg chg="del">
        <pc:chgData name="정근채" userId="bf3f9740-ba12-4a95-bdcd-7a89d0b0b3a3" providerId="ADAL" clId="{53BA0675-6EB4-43A7-A990-88325B9164E5}" dt="2022-07-04T06:09:29.985" v="1" actId="47"/>
        <pc:sldMkLst>
          <pc:docMk/>
          <pc:sldMk cId="1171194463" sldId="789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2763216636" sldId="790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3804855804" sldId="791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730470839" sldId="792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2088527678" sldId="795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3392171743" sldId="796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4015883913" sldId="808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349314291" sldId="811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2276205791" sldId="812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4125610574" sldId="813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4105085078" sldId="816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4248519620" sldId="817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2852934540" sldId="821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400733351" sldId="824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997057542" sldId="825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2958520359" sldId="826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00000658" sldId="829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3182643639" sldId="830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4001120302" sldId="831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116956613" sldId="837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3956180238" sldId="838"/>
        </pc:sldMkLst>
      </pc:sldChg>
      <pc:sldChg chg="del">
        <pc:chgData name="정근채" userId="bf3f9740-ba12-4a95-bdcd-7a89d0b0b3a3" providerId="ADAL" clId="{53BA0675-6EB4-43A7-A990-88325B9164E5}" dt="2022-07-04T06:09:17.680" v="0" actId="47"/>
        <pc:sldMkLst>
          <pc:docMk/>
          <pc:sldMk cId="1932477524" sldId="83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pPr>
                <a:defRPr/>
              </a:pPr>
              <a:t>2022-09-28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78" tIns="47389" rIns="94778" bIns="47389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7E2D278-5ED2-45B7-82EE-3DB7CC32A6D1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2812" y="6385859"/>
            <a:ext cx="611187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448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#03. </a:t>
            </a:r>
            <a:r>
              <a:rPr lang="ko-KR" altLang="en-US" sz="4400" b="1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아담스미스와</a:t>
            </a:r>
            <a:r>
              <a:rPr lang="ko-KR" altLang="en-US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4400" b="1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칼마르크스</a:t>
            </a:r>
            <a:endParaRPr lang="ko-KR" altLang="en-US" sz="4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5699EEE-7C0C-4BED-E9C9-1C7AC07F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5F18666-C128-7191-1728-E8435BE2C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1943100" cy="4857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4724387-716F-3D23-4B1E-EA0C65A3D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00708"/>
            <a:ext cx="3886200" cy="80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A8B12-306A-E351-64BA-A285D057624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노동의 중요성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강조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모든 가치는 노동에 의해 생긴다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2792724-48B2-3F9F-23A3-7E3EB9E48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91266"/>
            <a:ext cx="38671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pic>
        <p:nvPicPr>
          <p:cNvPr id="112642" name="Picture 2" descr="G:\경제성공학\스냅샷\경제2강.아담스미스와 칼마르크스\경제2강.아담스미스와 칼마르크스.avi_00079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9878D96-DA12-089D-CA70-6A3C3E0D2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2340124" cy="9826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F8810A8-5919-05CD-8690-09EBEFEB8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465" y="116632"/>
            <a:ext cx="2655950" cy="391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C25AE9-C245-B84C-F651-790112A808E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시장경제의 중요성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강조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자유로운 시장만이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개인과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국가를 부자로 만든다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2204203-E4E3-CA77-0AB2-2F174635B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05" y="116632"/>
            <a:ext cx="1756873" cy="3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pic>
        <p:nvPicPr>
          <p:cNvPr id="114690" name="Picture 2" descr="G:\경제성공학\스냅샷\경제2강.아담스미스와 칼마르크스\경제2강.아담스미스와 칼마르크스.avi_001151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99F87-E0AD-331B-BF36-44A3BE57A41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국부론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경제학의 교과서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도덕감정론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인간은 도덕적인 존재이고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경제도 그 도덕체계의 일부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“ 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스미스는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부자가 아닌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가난한 자의 편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인간의 마음속 존중과 배려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이기적 행동을 공공의 이익으로 전환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28555D4-469C-262E-D0DA-F0A86CBDB62F}"/>
              </a:ext>
            </a:extLst>
          </p:cNvPr>
          <p:cNvGrpSpPr/>
          <p:nvPr/>
        </p:nvGrpSpPr>
        <p:grpSpPr>
          <a:xfrm>
            <a:off x="995665" y="2364049"/>
            <a:ext cx="3816424" cy="1496923"/>
            <a:chOff x="971600" y="741456"/>
            <a:chExt cx="6772275" cy="2656302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C5F8521-6DD2-C2D6-C6CC-F3B3DFA05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648" y="741456"/>
              <a:ext cx="6515100" cy="84772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F03531F-C642-32A9-2A9A-F422DCC5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600" y="1628800"/>
              <a:ext cx="6772275" cy="85725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B7F414C-80E0-0213-F485-3A46172DA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9648" y="2550033"/>
              <a:ext cx="5372100" cy="847725"/>
            </a:xfrm>
            <a:prstGeom prst="rect">
              <a:avLst/>
            </a:prstGeom>
          </p:spPr>
        </p:pic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2D683244-0C16-D466-7467-4E9CFAF76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" y="33683"/>
            <a:ext cx="4365293" cy="520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943EE9-CA1A-EDB9-23D0-C5B8EC3F1966}"/>
              </a:ext>
            </a:extLst>
          </p:cNvPr>
          <p:cNvSpPr txBox="1"/>
          <p:nvPr/>
        </p:nvSpPr>
        <p:spPr>
          <a:xfrm>
            <a:off x="583566" y="519238"/>
            <a:ext cx="3252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국가가 함께 잘 사는 세상을 추구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16EB08E-07BD-1821-CA7F-6069AFE5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5B616-1936-3FBE-9FF6-E60AAD8B7FBB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칼 마르크스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스미스와 같이 인간에 대한 깊은 애정을 가진 위대한 철학자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년간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가장 위대한 철학자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평가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자본주의는 정말 이상적인 체계인가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라는 질문에 대해 고민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자본론 저술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4869832-7521-7024-81B1-1CCE3E4E5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527258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pic>
        <p:nvPicPr>
          <p:cNvPr id="116738" name="Picture 2" descr="G:\경제성공학\스냅샷\경제2강.아담스미스와 칼마르크스\경제2강.아담스미스와 칼마르크스.avi_00129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" y="-372"/>
            <a:ext cx="9169003" cy="51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6BB44-CF87-B864-A9A2-BBB3E9A6F40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헤겔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변증법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영향을 받음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B902D67-E39D-A7C0-ED92-02D278B4C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05696" cy="19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B6DAD-DC41-CFCB-A510-2C36CDDC194A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포이에르바하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유물론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영향을 받음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C9F3408-56FD-3808-D8B9-4351F8B0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pic>
        <p:nvPicPr>
          <p:cNvPr id="118786" name="Picture 2" descr="G:\경제성공학\스냅샷\경제2강.아담스미스와 칼마르크스\경제2강.아담스미스와 칼마르크스.avi_001323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48" y="2282"/>
            <a:ext cx="9164285" cy="515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92DF1AA-632A-E347-6636-F42A736AE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52" y="0"/>
            <a:ext cx="4175785" cy="2348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8698E-7CDB-44E9-E035-29A59A545EA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변증법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+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유물론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칼 마르크스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유물론적 변증법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8698E-7CDB-44E9-E035-29A59A545EA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1843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독일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쾰른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라인신문 편집장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1844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프랑스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파리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공산주의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엥겔스와의 만남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1845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벨기에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브뤼셀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1848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엥겔스와 함께 공산당 선언 출판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혁명 실패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1849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영국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런던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망명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저술 활동 시작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5645DD8-7C27-29D0-16FF-83D5C144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9C3C1B7-F656-D845-002C-7DCFAA986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645024"/>
            <a:ext cx="2314947" cy="78046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3E758DE-DA99-D8EC-5FFC-07A77E3B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093268"/>
            <a:ext cx="3155628" cy="4838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5D53183-1C14-3939-74E8-514A9E9A1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986" y="814166"/>
            <a:ext cx="2641277" cy="22111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834FC8C-CD67-7121-BB5F-7E29D9C9C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7" y="652241"/>
            <a:ext cx="1512168" cy="22649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981C991-AAE0-7D44-0155-A34E0C5E4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820" y="908720"/>
            <a:ext cx="347662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1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pic>
        <p:nvPicPr>
          <p:cNvPr id="119810" name="Picture 2" descr="G:\경제성공학\스냅샷\경제2강.아담스미스와 칼마르크스\경제2강.아담스미스와 칼마르크스.avi_002145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5" y="8756"/>
            <a:ext cx="9152775" cy="514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8DDC6-8F6A-B7A3-4AC5-BBB5F46BDD1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엥겔스의 경제적 도움으로 자본론 집필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스미스의 국부론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자본론에서 가장 많이 인용한 책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자본론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자본의 생산과정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자본이 이윤을 창출하는 원리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변증법적 유물론을 경제연구에 적용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자본주의의 문제점 분석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70A5F6-354C-FD61-B0D0-9363B15C2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049" y="4437112"/>
            <a:ext cx="2143125" cy="3143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8817197-9D89-C919-B02F-9CFDAE0BD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429000"/>
            <a:ext cx="2863205" cy="1635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F38381-4D3E-1EA1-EE56-52E651C2F957}"/>
              </a:ext>
            </a:extLst>
          </p:cNvPr>
          <p:cNvSpPr txBox="1"/>
          <p:nvPr/>
        </p:nvSpPr>
        <p:spPr>
          <a:xfrm>
            <a:off x="0" y="3096407"/>
            <a:ext cx="2526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가난한 노동자들에 대한 연민</a:t>
            </a:r>
            <a:endParaRPr lang="ko-KR" altLang="en-US" sz="14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120834" name="Picture 2" descr="G:\경제성공학\스냅샷\경제2강.아담스미스와 칼마르크스\경제2강.아담스미스와 칼마르크스.avi_002161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C009C5-AAEE-7AAA-FE28-AACE2A24A44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상품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인간이 생산하고 사용하는 모든 물건으로 두종류의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가치를 가짐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상품의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사용가치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쓸모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있는지를 따짐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상품의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교환가치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할 수 있는지를 따짐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F9D78-2759-4833-3B49-F192471FE0B9}"/>
              </a:ext>
            </a:extLst>
          </p:cNvPr>
          <p:cNvSpPr txBox="1"/>
          <p:nvPr/>
        </p:nvSpPr>
        <p:spPr>
          <a:xfrm>
            <a:off x="683568" y="105273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33CC8-9BD9-F2E6-82FE-492649B4FBD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자본주의는 지난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250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여년 동안 계속 위기의 파도를 넘어옴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위기의 순간에 나타나 세상을 구한 위대한 경제학자 이야기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칼 마르크스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케인즈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하이에크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CF70038-C2BF-1B7C-09D1-3DDE2A500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pic>
        <p:nvPicPr>
          <p:cNvPr id="121858" name="Picture 2" descr="G:\경제성공학\스냅샷\경제2강.아담스미스와 칼마르크스\경제2강.아담스미스와 칼마르크스.avi_002177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B28E5E-1E85-55FA-2B33-DE7AA0C00DD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상품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인간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통해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생산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28E5E-1E85-55FA-2B33-DE7AA0C00DD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상품의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상품을 생산하기 위해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투입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된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노동시간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으로 결정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화폐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상품의 가치를 표시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하는 수단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FAFAB21-447C-816F-FE88-B7F1BADA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7B16FD21-EED1-B4A5-B3EE-8A88EDF27777}"/>
              </a:ext>
            </a:extLst>
          </p:cNvPr>
          <p:cNvGrpSpPr/>
          <p:nvPr/>
        </p:nvGrpSpPr>
        <p:grpSpPr>
          <a:xfrm>
            <a:off x="5868144" y="4509120"/>
            <a:ext cx="3240360" cy="551964"/>
            <a:chOff x="4283968" y="4621134"/>
            <a:chExt cx="3705225" cy="631149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339C9FF-A846-3016-C9AC-B9B92C025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968" y="4621134"/>
              <a:ext cx="3705225" cy="30480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056FDF6-4A1E-60A9-A2F2-CADC2B679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4048" y="4947483"/>
              <a:ext cx="2028825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702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1917D1B-F189-B7C2-6719-2953A2DD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B54E4-0946-C1DD-734E-9BC8FF594DE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빵을 만드는데 필요한 자원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밀가루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노동력 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노동시간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0263B83-A8D4-6EA2-D7B7-937CE9ED0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05" y="253066"/>
            <a:ext cx="3228975" cy="4381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07C2BC5-EB27-7345-0BE5-9A16CC14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42" y="472141"/>
            <a:ext cx="2381250" cy="5048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16B10CF-8490-E9B5-0DD3-10257BE2C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4941"/>
            <a:ext cx="254317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4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53CFB47-D6FC-8D63-9172-1F0357BD8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B54E4-0946-C1DD-734E-9BC8FF594DE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노동시간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= 1,000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빵을 만드는데 필요한 자원의 가격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밀가루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노동력 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빵의 가격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= 3,000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0263B83-A8D4-6EA2-D7B7-937CE9ED0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05" y="253066"/>
            <a:ext cx="3228975" cy="4381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07C2BC5-EB27-7345-0BE5-9A16CC14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42" y="472141"/>
            <a:ext cx="2381250" cy="5048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16B10CF-8490-E9B5-0DD3-10257BE2C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4941"/>
            <a:ext cx="254317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9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24</a:t>
            </a:fld>
            <a:endParaRPr lang="en-US" altLang="ko-KR" dirty="0"/>
          </a:p>
        </p:txBody>
      </p:sp>
      <p:pic>
        <p:nvPicPr>
          <p:cNvPr id="122882" name="Picture 2" descr="G:\경제성공학\스냅샷\경제2강.아담스미스와 칼마르크스\경제2강.아담스미스와 칼마르크스.avi_002333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4B54E4-0946-C1DD-734E-9BC8FF594DE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마르크스의 의문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열심히 일하는 노동자는 항상 가난할까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놀고 먹는 자본가는 점점 더 부자가 될까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노동자는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일하지만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원이 아닌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원만 받음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잉여가치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5,000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원 발생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자본가에게 귀속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자본 축적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ECB70E8-CD61-5EB2-1F0D-BA47B034C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996952"/>
            <a:ext cx="2364110" cy="20954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78B5C1-44B5-8371-1189-9045BC3C0605}"/>
              </a:ext>
            </a:extLst>
          </p:cNvPr>
          <p:cNvSpPr txBox="1"/>
          <p:nvPr/>
        </p:nvSpPr>
        <p:spPr>
          <a:xfrm>
            <a:off x="7956376" y="2616265"/>
            <a:ext cx="969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To </a:t>
            </a:r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자본가</a:t>
            </a:r>
            <a:endParaRPr lang="en-US" altLang="ko-KR" sz="14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잉여가치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25</a:t>
            </a:fld>
            <a:endParaRPr lang="en-US" altLang="ko-KR" dirty="0"/>
          </a:p>
        </p:txBody>
      </p:sp>
      <p:pic>
        <p:nvPicPr>
          <p:cNvPr id="124930" name="Picture 2" descr="G:\경제성공학\스냅샷\경제2강.아담스미스와 칼마르크스\경제2강.아담스미스와 칼마르크스.avi_00236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0" y="0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7386743-9161-CDA5-2383-AE67D58B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3553980"/>
            <a:ext cx="2594620" cy="1468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3C7EB-5A30-918A-63BC-BBAA432E7F89}"/>
              </a:ext>
            </a:extLst>
          </p:cNvPr>
          <p:cNvSpPr txBox="1"/>
          <p:nvPr/>
        </p:nvSpPr>
        <p:spPr>
          <a:xfrm>
            <a:off x="7380312" y="3246203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노동시간 증가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AFFEC-DB2D-F5F7-A164-5901B87025B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 많은 잉여가치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생성을 위해 자본가는 노동자에게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동일 임금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으로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 긴 시간을 노동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할 것을 강요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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일자리 부족으로 노동자는 응할 수 밖에 없었던 당시  상황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D1D3926-A91E-EA79-00DC-A56E671F9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206283"/>
            <a:ext cx="42767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26</a:t>
            </a:fld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AFFEC-DB2D-F5F7-A164-5901B87025B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 많은 잉여가치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생성을 위해 자본가는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노동력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필요한 부분을 축적된 자본을 이용하여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기계로 대체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추가로 발생하는 잉여가치는 또 다시 자본가에게 귀속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8254A31-04E3-7D4D-C445-2709904E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13"/>
            <a:ext cx="9144000" cy="51435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92306A2-2489-D4A3-BBF7-0B7893D1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3663"/>
            <a:ext cx="2182349" cy="71104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B187E87-B52C-AB8E-2859-FB354CEA0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90037"/>
            <a:ext cx="4234235" cy="201308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4921347-97E3-9547-47E5-E2B9411C0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828459"/>
            <a:ext cx="4239150" cy="101563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424946D-B431-0629-E9DF-CBB93E41B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243" y="790037"/>
            <a:ext cx="4563761" cy="3475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FBE25-E6F8-BD54-55F9-D55D0E605194}"/>
              </a:ext>
            </a:extLst>
          </p:cNvPr>
          <p:cNvSpPr txBox="1"/>
          <p:nvPr/>
        </p:nvSpPr>
        <p:spPr>
          <a:xfrm>
            <a:off x="148278" y="3843838"/>
            <a:ext cx="4426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노동시간 감소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(3 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시간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잉여가치 증가 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(2</a:t>
            </a:r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시간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)</a:t>
            </a:r>
            <a:endParaRPr lang="ko-KR" altLang="en-US" sz="14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3128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27</a:t>
            </a:fld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AFFEC-DB2D-F5F7-A164-5901B87025B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마르크스는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자본주의를 역사의 한과정으로 봄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종착역이 아님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마르크스는 자본주의 붕괴 후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공산주의 사회의 등장을 예견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3F3F40A-C21A-4519-B60E-415CD539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B72C402-1A3C-7F68-7B4F-EF51B4D96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1" y="3575581"/>
            <a:ext cx="5688632" cy="49344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5927B3B-CB65-D902-6519-026482FBF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1" y="2978819"/>
            <a:ext cx="5616623" cy="4471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EA8846-A04C-0B7E-EC98-5737D9E754B4}"/>
              </a:ext>
            </a:extLst>
          </p:cNvPr>
          <p:cNvSpPr txBox="1"/>
          <p:nvPr/>
        </p:nvSpPr>
        <p:spPr>
          <a:xfrm>
            <a:off x="2267744" y="3039126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수요 감소로 인한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E48C2-517A-CBF8-8102-41688E71619B}"/>
              </a:ext>
            </a:extLst>
          </p:cNvPr>
          <p:cNvSpPr txBox="1"/>
          <p:nvPr/>
        </p:nvSpPr>
        <p:spPr>
          <a:xfrm>
            <a:off x="5220072" y="3039126"/>
            <a:ext cx="342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경제 공황의 발생 </a:t>
            </a:r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혁명으로 이어질 것</a:t>
            </a:r>
            <a:endParaRPr lang="ko-KR" altLang="en-US" sz="14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C81E4EB-B49A-5BF7-2D34-00A3F7179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6632"/>
            <a:ext cx="1953011" cy="159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65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28</a:t>
            </a:fld>
            <a:endParaRPr lang="en-US" altLang="ko-KR" dirty="0"/>
          </a:p>
        </p:txBody>
      </p:sp>
      <p:pic>
        <p:nvPicPr>
          <p:cNvPr id="125954" name="Picture 2" descr="G:\경제성공학\스냅샷\경제2강.아담스미스와 칼마르크스\경제2강.아담스미스와 칼마르크스.avi_002614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-5358"/>
            <a:ext cx="91778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52393-E0BF-F03C-4AB5-3C8F0D3D4BE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1883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마르크스 사망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마르크스 사후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엥겔스는 마르크스의 유고를 모아서 자본론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권을 출간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자본론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자본의 유통과정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29</a:t>
            </a:fld>
            <a:endParaRPr lang="en-US" altLang="ko-KR" dirty="0"/>
          </a:p>
        </p:txBody>
      </p:sp>
      <p:pic>
        <p:nvPicPr>
          <p:cNvPr id="126978" name="Picture 2" descr="G:\경제성공학\스냅샷\경제2강.아담스미스와 칼마르크스\경제2강.아담스미스와 칼마르크스.avi_002621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BA74D0-BBE1-9C8F-0D43-F24E3FD784B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마르크스 사후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엥겔스는 마르크스의 유고를 모아서 자본론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권을 출간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자본론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권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자본주의적 생산의 총 과정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33CC8-9BD9-F2E6-82FE-492649B4FBD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영국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스코트랜드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경제학자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철학자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사람들의 본성과 행동을 연구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1759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도덕감정론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출간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1CEBE6F-0C4B-0F56-69A8-8576EA9B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897"/>
            <a:ext cx="9144000" cy="51435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59108B2-1088-E182-80B5-46A509AB7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077603"/>
            <a:ext cx="3495675" cy="8667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F760CD4-832A-28A7-4257-A61C4AAD4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903" y="2996952"/>
            <a:ext cx="4500065" cy="22917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910054A-5CAC-6CD0-3C7B-4C5CBABDD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663" y="3306085"/>
            <a:ext cx="2551931" cy="40356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7E8F7F3-AE81-AF1B-ED93-70DA10E38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662" y="3763865"/>
            <a:ext cx="2496997" cy="39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30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A74D0-BBE1-9C8F-0D43-F24E3FD784B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마르크스는 혁명가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철학자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경제학자이자 사상가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철학으로 세상을 변화시키려 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자본주의가 공산주의의 경쟁에서 승리한 후 자본론도 금서에서 해제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8BC58BE-6AAE-BF72-140B-E800C33B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"/>
            <a:ext cx="9144000" cy="51435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3F7A602-B12F-63FC-043D-DAEC4C7B5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2376264" cy="92053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3BF3DEF-FAEC-B746-ADBE-AA0680B4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933056"/>
            <a:ext cx="2232248" cy="108450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C1EA963-05C2-9CDC-710A-209BF952B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1" y="116632"/>
            <a:ext cx="1957053" cy="14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35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A74D0-BBE1-9C8F-0D43-F24E3FD784B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끊임없는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변신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으로 살아남음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수정자본주의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마르크스가 남긴 자본주의에 대한 경고가 이를 가능하게 한 것은 아닐까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스미스가 주장한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이기적인 인간의 본성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에도 불구하고 우리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마음속 공명정대한 관찰자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세상을 구할 수 있을까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01B653D-30B3-07C4-31C8-8A4EA555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85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C2B38-414C-282C-6587-DBAD88CB073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세기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유럽 대륙 여행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중 지식인과 교류하며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견문록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작성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국부론의 시작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D7F18AA-83A1-ACE6-B429-E8DD0BE2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3A03C3D-1F72-93FA-60F9-37C15328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C2B38-414C-282C-6587-DBAD88CB073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세기 유럽은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산업혁명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으로 봉건주의에서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 시대로의 대 전환기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맞이함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D6F5775-6F4C-19BC-1F89-4B2DB157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3191843" cy="108529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30445C9-547F-2A60-B2BB-FB76A352D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505" y="4656296"/>
            <a:ext cx="3420988" cy="47720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BB612D1-30E5-F8F5-6B36-9BCBC56B7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950" y="4402355"/>
            <a:ext cx="2510805" cy="6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3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C2B38-414C-282C-6587-DBAD88CB073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중상주의에 반대 입장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중농주의자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케네의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영향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받음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CA38FF4-9ADC-DF7E-B664-DFB41A7C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3978751-7387-2475-E216-DFAAB317B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14954"/>
            <a:ext cx="3024336" cy="43204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6989067-55D3-7CF6-C26F-081F3290E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4" y="620689"/>
            <a:ext cx="3016687" cy="15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C2B38-414C-282C-6587-DBAD88CB073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케네의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중농주의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토지만의 부의 원천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유통보다 생산이 중요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44391C4-1616-D1FF-1BB2-D7DB635F3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109570" name="Picture 2" descr="G:\경제성공학\스냅샷\경제2강.아담스미스와 칼마르크스\경제2강.아담스미스와 칼마르크스.avi_000693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" y="0"/>
            <a:ext cx="9168340" cy="51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98E14-B7D0-CF7C-6473-63AA546522A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국부론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나라가 부강해지는 법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대한 책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시장경제의 중요성을 강조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보이지 않는 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자유시장 체계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노동과 분업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국부론은 분업에 대한 언급으로 시작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중요성 강조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2DF5230-8298-2A44-2131-4C8638678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7030"/>
            <a:ext cx="2335576" cy="17941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649F4B2-0482-482E-38AF-427B9AF58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02" y="87029"/>
            <a:ext cx="2359795" cy="177786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417329-F325-AB9A-CB7C-6A8F47508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500" y="116382"/>
            <a:ext cx="2086347" cy="967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D1F4C8-101B-004A-E91D-1764FDE2936F}"/>
              </a:ext>
            </a:extLst>
          </p:cNvPr>
          <p:cNvSpPr txBox="1"/>
          <p:nvPr/>
        </p:nvSpPr>
        <p:spPr>
          <a:xfrm>
            <a:off x="7054167" y="2856046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학자와의 교류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51061C7-C580-B8E7-35E7-FA838568D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161" y="1080302"/>
            <a:ext cx="3365373" cy="92478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EB5754C-1233-D4EC-C085-101DE5683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995" y="1984461"/>
            <a:ext cx="2204180" cy="85525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229189AC-7D3C-1AAD-6F69-3C9E2861770B}"/>
              </a:ext>
            </a:extLst>
          </p:cNvPr>
          <p:cNvGrpSpPr/>
          <p:nvPr/>
        </p:nvGrpSpPr>
        <p:grpSpPr>
          <a:xfrm>
            <a:off x="130044" y="2005084"/>
            <a:ext cx="3900010" cy="1279900"/>
            <a:chOff x="107504" y="116632"/>
            <a:chExt cx="5543550" cy="1819275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53712582-3FED-3A51-1A2F-1990D312B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504" y="116632"/>
              <a:ext cx="5543550" cy="800100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DDBFFCB-D913-85C2-F289-86C444F4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504" y="916732"/>
              <a:ext cx="2667000" cy="49530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08B79BF-54D9-AA80-AFA6-C2755491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504" y="1412032"/>
              <a:ext cx="5305425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pic>
        <p:nvPicPr>
          <p:cNvPr id="110594" name="Picture 2" descr="G:\경제성공학\스냅샷\경제2강.아담스미스와 칼마르크스\경제2강.아담스미스와 칼마르크스.avi_00070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AD1AD0-A2F1-8E24-2D4B-D004CCB02B0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국부론의 원제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국부의 본질과 요인에 관한 연구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견출새내기체" pitchFamily="18" charset="-127"/>
            <a:ea typeface="휴먼견출새내기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656</Words>
  <Application>Microsoft Office PowerPoint</Application>
  <PresentationFormat>화면 슬라이드 쇼(4:3)</PresentationFormat>
  <Paragraphs>99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7" baseType="lpstr">
      <vt:lpstr>굴림</vt:lpstr>
      <vt:lpstr>굴림</vt:lpstr>
      <vt:lpstr>맑은 고딕</vt:lpstr>
      <vt:lpstr>휴먼견출새내기체</vt:lpstr>
      <vt:lpstr>Wingdings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정근채</cp:lastModifiedBy>
  <cp:revision>184</cp:revision>
  <cp:lastPrinted>2020-08-29T04:37:20Z</cp:lastPrinted>
  <dcterms:created xsi:type="dcterms:W3CDTF">2005-08-31T02:37:35Z</dcterms:created>
  <dcterms:modified xsi:type="dcterms:W3CDTF">2022-09-28T08:01:30Z</dcterms:modified>
</cp:coreProperties>
</file>