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786" r:id="rId2"/>
    <p:sldId id="787" r:id="rId3"/>
    <p:sldId id="626" r:id="rId4"/>
    <p:sldId id="627" r:id="rId5"/>
    <p:sldId id="630" r:id="rId6"/>
    <p:sldId id="628" r:id="rId7"/>
    <p:sldId id="631" r:id="rId8"/>
    <p:sldId id="788" r:id="rId9"/>
    <p:sldId id="632" r:id="rId10"/>
    <p:sldId id="789" r:id="rId11"/>
    <p:sldId id="636" r:id="rId12"/>
    <p:sldId id="637" r:id="rId13"/>
    <p:sldId id="638" r:id="rId14"/>
    <p:sldId id="639" r:id="rId15"/>
    <p:sldId id="640" r:id="rId16"/>
    <p:sldId id="641" r:id="rId17"/>
    <p:sldId id="790" r:id="rId18"/>
    <p:sldId id="791" r:id="rId19"/>
    <p:sldId id="792" r:id="rId20"/>
    <p:sldId id="642" r:id="rId21"/>
    <p:sldId id="644" r:id="rId22"/>
    <p:sldId id="645" r:id="rId23"/>
    <p:sldId id="646" r:id="rId24"/>
    <p:sldId id="647" r:id="rId25"/>
  </p:sldIdLst>
  <p:sldSz cx="9144000" cy="6858000" type="screen4x3"/>
  <p:notesSz cx="7099300" cy="10234613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">
          <p15:clr>
            <a:srgbClr val="A4A3A4"/>
          </p15:clr>
        </p15:guide>
        <p15:guide id="2" orient="horz" pos="845">
          <p15:clr>
            <a:srgbClr val="A4A3A4"/>
          </p15:clr>
        </p15:guide>
        <p15:guide id="3" pos="385">
          <p15:clr>
            <a:srgbClr val="A4A3A4"/>
          </p15:clr>
        </p15:guide>
        <p15:guide id="4" pos="5375">
          <p15:clr>
            <a:srgbClr val="A4A3A4"/>
          </p15:clr>
        </p15:guide>
        <p15:guide id="5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FF9900"/>
    <a:srgbClr val="FFFFCC"/>
    <a:srgbClr val="A4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94" autoAdjust="0"/>
    <p:restoredTop sz="94660" autoAdjust="0"/>
  </p:normalViewPr>
  <p:slideViewPr>
    <p:cSldViewPr showGuides="1">
      <p:cViewPr varScale="1">
        <p:scale>
          <a:sx n="160" d="100"/>
          <a:sy n="160" d="100"/>
        </p:scale>
        <p:origin x="156" y="654"/>
      </p:cViewPr>
      <p:guideLst>
        <p:guide orient="horz" pos="73"/>
        <p:guide orient="horz" pos="845"/>
        <p:guide pos="385"/>
        <p:guide pos="5375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howGuides="1">
      <p:cViewPr varScale="1">
        <p:scale>
          <a:sx n="137" d="100"/>
          <a:sy n="137" d="100"/>
        </p:scale>
        <p:origin x="-84" y="-63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정근채" userId="bf3f9740-ba12-4a95-bdcd-7a89d0b0b3a3" providerId="ADAL" clId="{E94F5FC5-17EB-4040-A2F7-CD6530153A82}"/>
    <pc:docChg chg="modSld">
      <pc:chgData name="정근채" userId="bf3f9740-ba12-4a95-bdcd-7a89d0b0b3a3" providerId="ADAL" clId="{E94F5FC5-17EB-4040-A2F7-CD6530153A82}" dt="2022-10-12T23:48:12.781" v="79" actId="1076"/>
      <pc:docMkLst>
        <pc:docMk/>
      </pc:docMkLst>
      <pc:sldChg chg="modSp mod">
        <pc:chgData name="정근채" userId="bf3f9740-ba12-4a95-bdcd-7a89d0b0b3a3" providerId="ADAL" clId="{E94F5FC5-17EB-4040-A2F7-CD6530153A82}" dt="2022-10-12T10:08:29.161" v="2" actId="207"/>
        <pc:sldMkLst>
          <pc:docMk/>
          <pc:sldMk cId="1739086750" sldId="626"/>
        </pc:sldMkLst>
        <pc:spChg chg="mod">
          <ac:chgData name="정근채" userId="bf3f9740-ba12-4a95-bdcd-7a89d0b0b3a3" providerId="ADAL" clId="{E94F5FC5-17EB-4040-A2F7-CD6530153A82}" dt="2022-10-12T10:08:29.161" v="2" actId="207"/>
          <ac:spMkLst>
            <pc:docMk/>
            <pc:sldMk cId="1739086750" sldId="626"/>
            <ac:spMk id="4" creationId="{4CD35C4F-8A9E-7938-7F2B-E3DA6631C327}"/>
          </ac:spMkLst>
        </pc:spChg>
      </pc:sldChg>
      <pc:sldChg chg="modSp mod">
        <pc:chgData name="정근채" userId="bf3f9740-ba12-4a95-bdcd-7a89d0b0b3a3" providerId="ADAL" clId="{E94F5FC5-17EB-4040-A2F7-CD6530153A82}" dt="2022-10-12T10:08:49.771" v="5" actId="207"/>
        <pc:sldMkLst>
          <pc:docMk/>
          <pc:sldMk cId="1739086750" sldId="627"/>
        </pc:sldMkLst>
        <pc:spChg chg="mod">
          <ac:chgData name="정근채" userId="bf3f9740-ba12-4a95-bdcd-7a89d0b0b3a3" providerId="ADAL" clId="{E94F5FC5-17EB-4040-A2F7-CD6530153A82}" dt="2022-10-12T10:08:49.771" v="5" actId="207"/>
          <ac:spMkLst>
            <pc:docMk/>
            <pc:sldMk cId="1739086750" sldId="627"/>
            <ac:spMk id="4" creationId="{E4F8D3DE-6F91-87AB-35F6-625067475D1E}"/>
          </ac:spMkLst>
        </pc:spChg>
      </pc:sldChg>
      <pc:sldChg chg="modSp mod">
        <pc:chgData name="정근채" userId="bf3f9740-ba12-4a95-bdcd-7a89d0b0b3a3" providerId="ADAL" clId="{E94F5FC5-17EB-4040-A2F7-CD6530153A82}" dt="2022-10-12T10:10:34.625" v="33" actId="207"/>
        <pc:sldMkLst>
          <pc:docMk/>
          <pc:sldMk cId="1739086750" sldId="628"/>
        </pc:sldMkLst>
        <pc:spChg chg="mod">
          <ac:chgData name="정근채" userId="bf3f9740-ba12-4a95-bdcd-7a89d0b0b3a3" providerId="ADAL" clId="{E94F5FC5-17EB-4040-A2F7-CD6530153A82}" dt="2022-10-12T10:10:34.625" v="33" actId="207"/>
          <ac:spMkLst>
            <pc:docMk/>
            <pc:sldMk cId="1739086750" sldId="628"/>
            <ac:spMk id="4" creationId="{B01E6705-8E4B-2D95-8DD7-87D4BC894744}"/>
          </ac:spMkLst>
        </pc:spChg>
      </pc:sldChg>
      <pc:sldChg chg="modSp mod">
        <pc:chgData name="정근채" userId="bf3f9740-ba12-4a95-bdcd-7a89d0b0b3a3" providerId="ADAL" clId="{E94F5FC5-17EB-4040-A2F7-CD6530153A82}" dt="2022-10-12T10:09:08.531" v="6" actId="207"/>
        <pc:sldMkLst>
          <pc:docMk/>
          <pc:sldMk cId="1739086750" sldId="630"/>
        </pc:sldMkLst>
        <pc:spChg chg="mod">
          <ac:chgData name="정근채" userId="bf3f9740-ba12-4a95-bdcd-7a89d0b0b3a3" providerId="ADAL" clId="{E94F5FC5-17EB-4040-A2F7-CD6530153A82}" dt="2022-10-12T10:09:08.531" v="6" actId="207"/>
          <ac:spMkLst>
            <pc:docMk/>
            <pc:sldMk cId="1739086750" sldId="630"/>
            <ac:spMk id="4" creationId="{7369A975-B7E7-F34B-4094-FC157FC69F9E}"/>
          </ac:spMkLst>
        </pc:spChg>
      </pc:sldChg>
      <pc:sldChg chg="modSp mod">
        <pc:chgData name="정근채" userId="bf3f9740-ba12-4a95-bdcd-7a89d0b0b3a3" providerId="ADAL" clId="{E94F5FC5-17EB-4040-A2F7-CD6530153A82}" dt="2022-10-12T10:10:53.492" v="35" actId="207"/>
        <pc:sldMkLst>
          <pc:docMk/>
          <pc:sldMk cId="1739086750" sldId="631"/>
        </pc:sldMkLst>
        <pc:spChg chg="mod">
          <ac:chgData name="정근채" userId="bf3f9740-ba12-4a95-bdcd-7a89d0b0b3a3" providerId="ADAL" clId="{E94F5FC5-17EB-4040-A2F7-CD6530153A82}" dt="2022-10-12T10:10:53.492" v="35" actId="207"/>
          <ac:spMkLst>
            <pc:docMk/>
            <pc:sldMk cId="1739086750" sldId="631"/>
            <ac:spMk id="4" creationId="{9AC5B809-35A1-677C-CD6E-72F68F36ECC4}"/>
          </ac:spMkLst>
        </pc:spChg>
      </pc:sldChg>
      <pc:sldChg chg="modSp mod">
        <pc:chgData name="정근채" userId="bf3f9740-ba12-4a95-bdcd-7a89d0b0b3a3" providerId="ADAL" clId="{E94F5FC5-17EB-4040-A2F7-CD6530153A82}" dt="2022-10-12T10:11:45.009" v="39" actId="207"/>
        <pc:sldMkLst>
          <pc:docMk/>
          <pc:sldMk cId="1739086750" sldId="632"/>
        </pc:sldMkLst>
        <pc:spChg chg="mod">
          <ac:chgData name="정근채" userId="bf3f9740-ba12-4a95-bdcd-7a89d0b0b3a3" providerId="ADAL" clId="{E94F5FC5-17EB-4040-A2F7-CD6530153A82}" dt="2022-10-12T10:11:45.009" v="39" actId="207"/>
          <ac:spMkLst>
            <pc:docMk/>
            <pc:sldMk cId="1739086750" sldId="632"/>
            <ac:spMk id="4" creationId="{771D0756-78A6-BD98-8161-EC3C23481124}"/>
          </ac:spMkLst>
        </pc:spChg>
      </pc:sldChg>
      <pc:sldChg chg="modSp mod">
        <pc:chgData name="정근채" userId="bf3f9740-ba12-4a95-bdcd-7a89d0b0b3a3" providerId="ADAL" clId="{E94F5FC5-17EB-4040-A2F7-CD6530153A82}" dt="2022-10-12T10:12:13.082" v="43" actId="207"/>
        <pc:sldMkLst>
          <pc:docMk/>
          <pc:sldMk cId="1739086750" sldId="636"/>
        </pc:sldMkLst>
        <pc:spChg chg="mod">
          <ac:chgData name="정근채" userId="bf3f9740-ba12-4a95-bdcd-7a89d0b0b3a3" providerId="ADAL" clId="{E94F5FC5-17EB-4040-A2F7-CD6530153A82}" dt="2022-10-12T10:12:13.082" v="43" actId="207"/>
          <ac:spMkLst>
            <pc:docMk/>
            <pc:sldMk cId="1739086750" sldId="636"/>
            <ac:spMk id="4" creationId="{35242222-39CF-F631-1DA5-04993EF1A11F}"/>
          </ac:spMkLst>
        </pc:spChg>
      </pc:sldChg>
      <pc:sldChg chg="modSp mod">
        <pc:chgData name="정근채" userId="bf3f9740-ba12-4a95-bdcd-7a89d0b0b3a3" providerId="ADAL" clId="{E94F5FC5-17EB-4040-A2F7-CD6530153A82}" dt="2022-10-12T10:12:17.515" v="44" actId="207"/>
        <pc:sldMkLst>
          <pc:docMk/>
          <pc:sldMk cId="1739086750" sldId="637"/>
        </pc:sldMkLst>
        <pc:spChg chg="mod">
          <ac:chgData name="정근채" userId="bf3f9740-ba12-4a95-bdcd-7a89d0b0b3a3" providerId="ADAL" clId="{E94F5FC5-17EB-4040-A2F7-CD6530153A82}" dt="2022-10-12T10:12:17.515" v="44" actId="207"/>
          <ac:spMkLst>
            <pc:docMk/>
            <pc:sldMk cId="1739086750" sldId="637"/>
            <ac:spMk id="4" creationId="{96EB1A34-F7B4-CF7A-3115-93E1336A0CD9}"/>
          </ac:spMkLst>
        </pc:spChg>
      </pc:sldChg>
      <pc:sldChg chg="modSp mod">
        <pc:chgData name="정근채" userId="bf3f9740-ba12-4a95-bdcd-7a89d0b0b3a3" providerId="ADAL" clId="{E94F5FC5-17EB-4040-A2F7-CD6530153A82}" dt="2022-10-12T10:12:29.738" v="45" actId="207"/>
        <pc:sldMkLst>
          <pc:docMk/>
          <pc:sldMk cId="1739086750" sldId="638"/>
        </pc:sldMkLst>
        <pc:spChg chg="mod">
          <ac:chgData name="정근채" userId="bf3f9740-ba12-4a95-bdcd-7a89d0b0b3a3" providerId="ADAL" clId="{E94F5FC5-17EB-4040-A2F7-CD6530153A82}" dt="2022-10-12T10:12:29.738" v="45" actId="207"/>
          <ac:spMkLst>
            <pc:docMk/>
            <pc:sldMk cId="1739086750" sldId="638"/>
            <ac:spMk id="6" creationId="{53DB5BCE-0A4D-798B-494E-5B18F8BF1EB2}"/>
          </ac:spMkLst>
        </pc:spChg>
      </pc:sldChg>
      <pc:sldChg chg="modSp mod">
        <pc:chgData name="정근채" userId="bf3f9740-ba12-4a95-bdcd-7a89d0b0b3a3" providerId="ADAL" clId="{E94F5FC5-17EB-4040-A2F7-CD6530153A82}" dt="2022-10-12T10:12:48.108" v="47" actId="207"/>
        <pc:sldMkLst>
          <pc:docMk/>
          <pc:sldMk cId="1739086750" sldId="639"/>
        </pc:sldMkLst>
        <pc:spChg chg="mod">
          <ac:chgData name="정근채" userId="bf3f9740-ba12-4a95-bdcd-7a89d0b0b3a3" providerId="ADAL" clId="{E94F5FC5-17EB-4040-A2F7-CD6530153A82}" dt="2022-10-12T10:12:48.108" v="47" actId="207"/>
          <ac:spMkLst>
            <pc:docMk/>
            <pc:sldMk cId="1739086750" sldId="639"/>
            <ac:spMk id="6" creationId="{39A18CEE-FD0E-7D7C-FD7F-954FB0EF6076}"/>
          </ac:spMkLst>
        </pc:spChg>
      </pc:sldChg>
      <pc:sldChg chg="modSp mod">
        <pc:chgData name="정근채" userId="bf3f9740-ba12-4a95-bdcd-7a89d0b0b3a3" providerId="ADAL" clId="{E94F5FC5-17EB-4040-A2F7-CD6530153A82}" dt="2022-10-12T10:13:09.587" v="49" actId="207"/>
        <pc:sldMkLst>
          <pc:docMk/>
          <pc:sldMk cId="1739086750" sldId="640"/>
        </pc:sldMkLst>
        <pc:spChg chg="mod">
          <ac:chgData name="정근채" userId="bf3f9740-ba12-4a95-bdcd-7a89d0b0b3a3" providerId="ADAL" clId="{E94F5FC5-17EB-4040-A2F7-CD6530153A82}" dt="2022-10-12T10:13:09.587" v="49" actId="207"/>
          <ac:spMkLst>
            <pc:docMk/>
            <pc:sldMk cId="1739086750" sldId="640"/>
            <ac:spMk id="4" creationId="{B1DCE9D7-ACDC-DF08-99E0-435436647FD9}"/>
          </ac:spMkLst>
        </pc:spChg>
      </pc:sldChg>
      <pc:sldChg chg="modSp mod">
        <pc:chgData name="정근채" userId="bf3f9740-ba12-4a95-bdcd-7a89d0b0b3a3" providerId="ADAL" clId="{E94F5FC5-17EB-4040-A2F7-CD6530153A82}" dt="2022-10-12T10:13:26.408" v="52" actId="207"/>
        <pc:sldMkLst>
          <pc:docMk/>
          <pc:sldMk cId="1739086750" sldId="641"/>
        </pc:sldMkLst>
        <pc:spChg chg="mod">
          <ac:chgData name="정근채" userId="bf3f9740-ba12-4a95-bdcd-7a89d0b0b3a3" providerId="ADAL" clId="{E94F5FC5-17EB-4040-A2F7-CD6530153A82}" dt="2022-10-12T10:13:26.408" v="52" actId="207"/>
          <ac:spMkLst>
            <pc:docMk/>
            <pc:sldMk cId="1739086750" sldId="641"/>
            <ac:spMk id="4" creationId="{B7049EAE-7DE7-26E0-D787-DAABAF3467C3}"/>
          </ac:spMkLst>
        </pc:spChg>
      </pc:sldChg>
      <pc:sldChg chg="modSp mod">
        <pc:chgData name="정근채" userId="bf3f9740-ba12-4a95-bdcd-7a89d0b0b3a3" providerId="ADAL" clId="{E94F5FC5-17EB-4040-A2F7-CD6530153A82}" dt="2022-10-12T10:15:22.767" v="67" actId="207"/>
        <pc:sldMkLst>
          <pc:docMk/>
          <pc:sldMk cId="1739086750" sldId="642"/>
        </pc:sldMkLst>
        <pc:spChg chg="mod">
          <ac:chgData name="정근채" userId="bf3f9740-ba12-4a95-bdcd-7a89d0b0b3a3" providerId="ADAL" clId="{E94F5FC5-17EB-4040-A2F7-CD6530153A82}" dt="2022-10-12T10:15:22.767" v="67" actId="207"/>
          <ac:spMkLst>
            <pc:docMk/>
            <pc:sldMk cId="1739086750" sldId="642"/>
            <ac:spMk id="4" creationId="{5A36FF39-E2AC-87C2-1B1D-B6D3097C678E}"/>
          </ac:spMkLst>
        </pc:spChg>
      </pc:sldChg>
      <pc:sldChg chg="modSp mod">
        <pc:chgData name="정근채" userId="bf3f9740-ba12-4a95-bdcd-7a89d0b0b3a3" providerId="ADAL" clId="{E94F5FC5-17EB-4040-A2F7-CD6530153A82}" dt="2022-10-12T10:15:51.432" v="70" actId="207"/>
        <pc:sldMkLst>
          <pc:docMk/>
          <pc:sldMk cId="1739086750" sldId="644"/>
        </pc:sldMkLst>
        <pc:spChg chg="mod">
          <ac:chgData name="정근채" userId="bf3f9740-ba12-4a95-bdcd-7a89d0b0b3a3" providerId="ADAL" clId="{E94F5FC5-17EB-4040-A2F7-CD6530153A82}" dt="2022-10-12T10:15:51.432" v="70" actId="207"/>
          <ac:spMkLst>
            <pc:docMk/>
            <pc:sldMk cId="1739086750" sldId="644"/>
            <ac:spMk id="6" creationId="{1467F2B6-21A9-5588-5696-0542400D6657}"/>
          </ac:spMkLst>
        </pc:spChg>
      </pc:sldChg>
      <pc:sldChg chg="modSp mod">
        <pc:chgData name="정근채" userId="bf3f9740-ba12-4a95-bdcd-7a89d0b0b3a3" providerId="ADAL" clId="{E94F5FC5-17EB-4040-A2F7-CD6530153A82}" dt="2022-10-12T10:16:03.234" v="72" actId="207"/>
        <pc:sldMkLst>
          <pc:docMk/>
          <pc:sldMk cId="1739086750" sldId="645"/>
        </pc:sldMkLst>
        <pc:spChg chg="mod">
          <ac:chgData name="정근채" userId="bf3f9740-ba12-4a95-bdcd-7a89d0b0b3a3" providerId="ADAL" clId="{E94F5FC5-17EB-4040-A2F7-CD6530153A82}" dt="2022-10-12T10:16:03.234" v="72" actId="207"/>
          <ac:spMkLst>
            <pc:docMk/>
            <pc:sldMk cId="1739086750" sldId="645"/>
            <ac:spMk id="8" creationId="{EF05373A-CEFA-D6AC-1D91-11876D8DD65F}"/>
          </ac:spMkLst>
        </pc:spChg>
      </pc:sldChg>
      <pc:sldChg chg="modSp mod">
        <pc:chgData name="정근채" userId="bf3f9740-ba12-4a95-bdcd-7a89d0b0b3a3" providerId="ADAL" clId="{E94F5FC5-17EB-4040-A2F7-CD6530153A82}" dt="2022-10-12T10:16:16.437" v="73" actId="207"/>
        <pc:sldMkLst>
          <pc:docMk/>
          <pc:sldMk cId="1739086750" sldId="646"/>
        </pc:sldMkLst>
        <pc:spChg chg="mod">
          <ac:chgData name="정근채" userId="bf3f9740-ba12-4a95-bdcd-7a89d0b0b3a3" providerId="ADAL" clId="{E94F5FC5-17EB-4040-A2F7-CD6530153A82}" dt="2022-10-12T10:16:16.437" v="73" actId="207"/>
          <ac:spMkLst>
            <pc:docMk/>
            <pc:sldMk cId="1739086750" sldId="646"/>
            <ac:spMk id="4" creationId="{2AE89462-3C92-6D48-50FE-3956E7D83CC5}"/>
          </ac:spMkLst>
        </pc:spChg>
      </pc:sldChg>
      <pc:sldChg chg="modSp mod">
        <pc:chgData name="정근채" userId="bf3f9740-ba12-4a95-bdcd-7a89d0b0b3a3" providerId="ADAL" clId="{E94F5FC5-17EB-4040-A2F7-CD6530153A82}" dt="2022-10-12T10:16:41.674" v="78" actId="207"/>
        <pc:sldMkLst>
          <pc:docMk/>
          <pc:sldMk cId="1739086750" sldId="647"/>
        </pc:sldMkLst>
        <pc:spChg chg="mod">
          <ac:chgData name="정근채" userId="bf3f9740-ba12-4a95-bdcd-7a89d0b0b3a3" providerId="ADAL" clId="{E94F5FC5-17EB-4040-A2F7-CD6530153A82}" dt="2022-10-12T10:16:41.674" v="78" actId="207"/>
          <ac:spMkLst>
            <pc:docMk/>
            <pc:sldMk cId="1739086750" sldId="647"/>
            <ac:spMk id="4" creationId="{0439ABAC-A0EC-D7B6-8CB8-8A55F5A15CA2}"/>
          </ac:spMkLst>
        </pc:spChg>
      </pc:sldChg>
      <pc:sldChg chg="modSp mod">
        <pc:chgData name="정근채" userId="bf3f9740-ba12-4a95-bdcd-7a89d0b0b3a3" providerId="ADAL" clId="{E94F5FC5-17EB-4040-A2F7-CD6530153A82}" dt="2022-10-12T10:11:26.702" v="37" actId="207"/>
        <pc:sldMkLst>
          <pc:docMk/>
          <pc:sldMk cId="2770825740" sldId="788"/>
        </pc:sldMkLst>
        <pc:spChg chg="mod">
          <ac:chgData name="정근채" userId="bf3f9740-ba12-4a95-bdcd-7a89d0b0b3a3" providerId="ADAL" clId="{E94F5FC5-17EB-4040-A2F7-CD6530153A82}" dt="2022-10-12T10:11:26.702" v="37" actId="207"/>
          <ac:spMkLst>
            <pc:docMk/>
            <pc:sldMk cId="2770825740" sldId="788"/>
            <ac:spMk id="4" creationId="{9AC5B809-35A1-677C-CD6E-72F68F36ECC4}"/>
          </ac:spMkLst>
        </pc:spChg>
      </pc:sldChg>
      <pc:sldChg chg="modSp mod">
        <pc:chgData name="정근채" userId="bf3f9740-ba12-4a95-bdcd-7a89d0b0b3a3" providerId="ADAL" clId="{E94F5FC5-17EB-4040-A2F7-CD6530153A82}" dt="2022-10-12T10:12:01.585" v="42" actId="207"/>
        <pc:sldMkLst>
          <pc:docMk/>
          <pc:sldMk cId="4265779722" sldId="789"/>
        </pc:sldMkLst>
        <pc:spChg chg="mod">
          <ac:chgData name="정근채" userId="bf3f9740-ba12-4a95-bdcd-7a89d0b0b3a3" providerId="ADAL" clId="{E94F5FC5-17EB-4040-A2F7-CD6530153A82}" dt="2022-10-12T10:12:01.585" v="42" actId="207"/>
          <ac:spMkLst>
            <pc:docMk/>
            <pc:sldMk cId="4265779722" sldId="789"/>
            <ac:spMk id="4" creationId="{35242222-39CF-F631-1DA5-04993EF1A11F}"/>
          </ac:spMkLst>
        </pc:spChg>
      </pc:sldChg>
      <pc:sldChg chg="modSp mod">
        <pc:chgData name="정근채" userId="bf3f9740-ba12-4a95-bdcd-7a89d0b0b3a3" providerId="ADAL" clId="{E94F5FC5-17EB-4040-A2F7-CD6530153A82}" dt="2022-10-12T10:13:38.477" v="54" actId="207"/>
        <pc:sldMkLst>
          <pc:docMk/>
          <pc:sldMk cId="3457201852" sldId="790"/>
        </pc:sldMkLst>
        <pc:spChg chg="mod">
          <ac:chgData name="정근채" userId="bf3f9740-ba12-4a95-bdcd-7a89d0b0b3a3" providerId="ADAL" clId="{E94F5FC5-17EB-4040-A2F7-CD6530153A82}" dt="2022-10-12T10:13:38.477" v="54" actId="207"/>
          <ac:spMkLst>
            <pc:docMk/>
            <pc:sldMk cId="3457201852" sldId="790"/>
            <ac:spMk id="4" creationId="{B7049EAE-7DE7-26E0-D787-DAABAF3467C3}"/>
          </ac:spMkLst>
        </pc:spChg>
      </pc:sldChg>
      <pc:sldChg chg="addSp modSp mod">
        <pc:chgData name="정근채" userId="bf3f9740-ba12-4a95-bdcd-7a89d0b0b3a3" providerId="ADAL" clId="{E94F5FC5-17EB-4040-A2F7-CD6530153A82}" dt="2022-10-12T23:48:12.781" v="79" actId="1076"/>
        <pc:sldMkLst>
          <pc:docMk/>
          <pc:sldMk cId="2568706491" sldId="791"/>
        </pc:sldMkLst>
        <pc:spChg chg="add mod">
          <ac:chgData name="정근채" userId="bf3f9740-ba12-4a95-bdcd-7a89d0b0b3a3" providerId="ADAL" clId="{E94F5FC5-17EB-4040-A2F7-CD6530153A82}" dt="2022-10-12T10:14:41.180" v="61" actId="1582"/>
          <ac:spMkLst>
            <pc:docMk/>
            <pc:sldMk cId="2568706491" sldId="791"/>
            <ac:spMk id="2" creationId="{48902C19-12B4-4DE4-08B4-39E5F7DE459C}"/>
          </ac:spMkLst>
        </pc:spChg>
        <pc:spChg chg="mod">
          <ac:chgData name="정근채" userId="bf3f9740-ba12-4a95-bdcd-7a89d0b0b3a3" providerId="ADAL" clId="{E94F5FC5-17EB-4040-A2F7-CD6530153A82}" dt="2022-10-12T10:14:55.330" v="62" actId="207"/>
          <ac:spMkLst>
            <pc:docMk/>
            <pc:sldMk cId="2568706491" sldId="791"/>
            <ac:spMk id="4" creationId="{5A36FF39-E2AC-87C2-1B1D-B6D3097C678E}"/>
          </ac:spMkLst>
        </pc:spChg>
        <pc:picChg chg="mod">
          <ac:chgData name="정근채" userId="bf3f9740-ba12-4a95-bdcd-7a89d0b0b3a3" providerId="ADAL" clId="{E94F5FC5-17EB-4040-A2F7-CD6530153A82}" dt="2022-10-12T23:48:12.781" v="79" actId="1076"/>
          <ac:picMkLst>
            <pc:docMk/>
            <pc:sldMk cId="2568706491" sldId="791"/>
            <ac:picMk id="17" creationId="{4218CA04-39A5-5513-2E0C-50CF21D04E11}"/>
          </ac:picMkLst>
        </pc:picChg>
      </pc:sldChg>
      <pc:sldChg chg="modSp mod">
        <pc:chgData name="정근채" userId="bf3f9740-ba12-4a95-bdcd-7a89d0b0b3a3" providerId="ADAL" clId="{E94F5FC5-17EB-4040-A2F7-CD6530153A82}" dt="2022-10-12T10:15:09.685" v="65" actId="207"/>
        <pc:sldMkLst>
          <pc:docMk/>
          <pc:sldMk cId="91814901" sldId="792"/>
        </pc:sldMkLst>
        <pc:spChg chg="mod">
          <ac:chgData name="정근채" userId="bf3f9740-ba12-4a95-bdcd-7a89d0b0b3a3" providerId="ADAL" clId="{E94F5FC5-17EB-4040-A2F7-CD6530153A82}" dt="2022-10-12T10:15:09.685" v="65" actId="207"/>
          <ac:spMkLst>
            <pc:docMk/>
            <pc:sldMk cId="91814901" sldId="792"/>
            <ac:spMk id="4" creationId="{5A36FF39-E2AC-87C2-1B1D-B6D3097C678E}"/>
          </ac:spMkLst>
        </pc:spChg>
      </pc:sldChg>
    </pc:docChg>
  </pc:docChgLst>
  <pc:docChgLst>
    <pc:chgData name="정근채" userId="bf3f9740-ba12-4a95-bdcd-7a89d0b0b3a3" providerId="ADAL" clId="{F7CAE505-1C01-470F-A978-B25C5B945240}"/>
    <pc:docChg chg="undo redo custSel addSld delSld modSld sldOrd">
      <pc:chgData name="정근채" userId="bf3f9740-ba12-4a95-bdcd-7a89d0b0b3a3" providerId="ADAL" clId="{F7CAE505-1C01-470F-A978-B25C5B945240}" dt="2022-07-12T02:17:56.246" v="4486"/>
      <pc:docMkLst>
        <pc:docMk/>
      </pc:docMkLst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944038846" sldId="584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585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586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587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588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589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590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591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592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593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594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595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596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597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598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599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600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601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602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603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604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605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606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607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608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609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610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611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612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613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614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615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616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617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618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619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620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621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622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623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624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9086750" sldId="625"/>
        </pc:sldMkLst>
      </pc:sldChg>
      <pc:sldChg chg="addSp delSp modSp mod">
        <pc:chgData name="정근채" userId="bf3f9740-ba12-4a95-bdcd-7a89d0b0b3a3" providerId="ADAL" clId="{F7CAE505-1C01-470F-A978-B25C5B945240}" dt="2022-07-07T04:43:34.846" v="543" actId="6549"/>
        <pc:sldMkLst>
          <pc:docMk/>
          <pc:sldMk cId="1739086750" sldId="626"/>
        </pc:sldMkLst>
        <pc:spChg chg="add mod">
          <ac:chgData name="정근채" userId="bf3f9740-ba12-4a95-bdcd-7a89d0b0b3a3" providerId="ADAL" clId="{F7CAE505-1C01-470F-A978-B25C5B945240}" dt="2022-07-07T04:43:34.846" v="543" actId="6549"/>
          <ac:spMkLst>
            <pc:docMk/>
            <pc:sldMk cId="1739086750" sldId="626"/>
            <ac:spMk id="4" creationId="{4CD35C4F-8A9E-7938-7F2B-E3DA6631C327}"/>
          </ac:spMkLst>
        </pc:spChg>
        <pc:grpChg chg="add del mod">
          <ac:chgData name="정근채" userId="bf3f9740-ba12-4a95-bdcd-7a89d0b0b3a3" providerId="ADAL" clId="{F7CAE505-1C01-470F-A978-B25C5B945240}" dt="2022-07-07T04:20:18.679" v="68" actId="478"/>
          <ac:grpSpMkLst>
            <pc:docMk/>
            <pc:sldMk cId="1739086750" sldId="626"/>
            <ac:grpSpMk id="15" creationId="{01430EBD-50A4-C3F6-76B9-BFA6FDAC090A}"/>
          </ac:grpSpMkLst>
        </pc:grpChg>
        <pc:picChg chg="add del mod">
          <ac:chgData name="정근채" userId="bf3f9740-ba12-4a95-bdcd-7a89d0b0b3a3" providerId="ADAL" clId="{F7CAE505-1C01-470F-A978-B25C5B945240}" dt="2022-07-07T04:24:12.436" v="151" actId="21"/>
          <ac:picMkLst>
            <pc:docMk/>
            <pc:sldMk cId="1739086750" sldId="626"/>
            <ac:picMk id="5" creationId="{4926AF1A-F804-3574-E092-692001800822}"/>
          </ac:picMkLst>
        </pc:picChg>
        <pc:picChg chg="add mod">
          <ac:chgData name="정근채" userId="bf3f9740-ba12-4a95-bdcd-7a89d0b0b3a3" providerId="ADAL" clId="{F7CAE505-1C01-470F-A978-B25C5B945240}" dt="2022-07-07T04:16:38.489" v="20" actId="164"/>
          <ac:picMkLst>
            <pc:docMk/>
            <pc:sldMk cId="1739086750" sldId="626"/>
            <ac:picMk id="6" creationId="{8D0669A2-993C-4584-BCCA-3980FB78740A}"/>
          </ac:picMkLst>
        </pc:picChg>
        <pc:picChg chg="add mod">
          <ac:chgData name="정근채" userId="bf3f9740-ba12-4a95-bdcd-7a89d0b0b3a3" providerId="ADAL" clId="{F7CAE505-1C01-470F-A978-B25C5B945240}" dt="2022-07-07T04:16:38.489" v="20" actId="164"/>
          <ac:picMkLst>
            <pc:docMk/>
            <pc:sldMk cId="1739086750" sldId="626"/>
            <ac:picMk id="8" creationId="{AB7F1680-36A7-736A-CF62-EBA90470F13D}"/>
          </ac:picMkLst>
        </pc:picChg>
        <pc:picChg chg="add mod">
          <ac:chgData name="정근채" userId="bf3f9740-ba12-4a95-bdcd-7a89d0b0b3a3" providerId="ADAL" clId="{F7CAE505-1C01-470F-A978-B25C5B945240}" dt="2022-07-07T04:16:38.489" v="20" actId="164"/>
          <ac:picMkLst>
            <pc:docMk/>
            <pc:sldMk cId="1739086750" sldId="626"/>
            <ac:picMk id="10" creationId="{9A0B0572-7DD9-09F9-B6AE-1601D54C3DE2}"/>
          </ac:picMkLst>
        </pc:picChg>
        <pc:picChg chg="add mod">
          <ac:chgData name="정근채" userId="bf3f9740-ba12-4a95-bdcd-7a89d0b0b3a3" providerId="ADAL" clId="{F7CAE505-1C01-470F-A978-B25C5B945240}" dt="2022-07-07T04:16:38.489" v="20" actId="164"/>
          <ac:picMkLst>
            <pc:docMk/>
            <pc:sldMk cId="1739086750" sldId="626"/>
            <ac:picMk id="12" creationId="{281E8A38-B962-6D2D-4672-F3E0F55B5AB1}"/>
          </ac:picMkLst>
        </pc:picChg>
        <pc:picChg chg="add mod">
          <ac:chgData name="정근채" userId="bf3f9740-ba12-4a95-bdcd-7a89d0b0b3a3" providerId="ADAL" clId="{F7CAE505-1C01-470F-A978-B25C5B945240}" dt="2022-07-07T04:16:38.489" v="20" actId="164"/>
          <ac:picMkLst>
            <pc:docMk/>
            <pc:sldMk cId="1739086750" sldId="626"/>
            <ac:picMk id="14" creationId="{D2ECB9C7-5ECC-8015-AAD5-A1DA30C2B31D}"/>
          </ac:picMkLst>
        </pc:picChg>
        <pc:picChg chg="add mod">
          <ac:chgData name="정근채" userId="bf3f9740-ba12-4a95-bdcd-7a89d0b0b3a3" providerId="ADAL" clId="{F7CAE505-1C01-470F-A978-B25C5B945240}" dt="2022-07-07T04:27:04.869" v="165" actId="14100"/>
          <ac:picMkLst>
            <pc:docMk/>
            <pc:sldMk cId="1739086750" sldId="626"/>
            <ac:picMk id="17" creationId="{9A23AE00-0761-0D59-7149-45E8D66E928A}"/>
          </ac:picMkLst>
        </pc:picChg>
        <pc:picChg chg="add mod">
          <ac:chgData name="정근채" userId="bf3f9740-ba12-4a95-bdcd-7a89d0b0b3a3" providerId="ADAL" clId="{F7CAE505-1C01-470F-A978-B25C5B945240}" dt="2022-07-07T04:27:52.952" v="180" actId="1076"/>
          <ac:picMkLst>
            <pc:docMk/>
            <pc:sldMk cId="1739086750" sldId="626"/>
            <ac:picMk id="19" creationId="{6375D1AC-9B40-741F-E184-5D2918AE3F35}"/>
          </ac:picMkLst>
        </pc:picChg>
        <pc:picChg chg="mod">
          <ac:chgData name="정근채" userId="bf3f9740-ba12-4a95-bdcd-7a89d0b0b3a3" providerId="ADAL" clId="{F7CAE505-1C01-470F-A978-B25C5B945240}" dt="2022-07-07T04:16:44.715" v="23" actId="1076"/>
          <ac:picMkLst>
            <pc:docMk/>
            <pc:sldMk cId="1739086750" sldId="626"/>
            <ac:picMk id="128002" creationId="{00000000-0000-0000-0000-000000000000}"/>
          </ac:picMkLst>
        </pc:picChg>
      </pc:sldChg>
      <pc:sldChg chg="addSp delSp modSp mod">
        <pc:chgData name="정근채" userId="bf3f9740-ba12-4a95-bdcd-7a89d0b0b3a3" providerId="ADAL" clId="{F7CAE505-1C01-470F-A978-B25C5B945240}" dt="2022-07-07T05:05:40.848" v="1631" actId="20577"/>
        <pc:sldMkLst>
          <pc:docMk/>
          <pc:sldMk cId="1739086750" sldId="627"/>
        </pc:sldMkLst>
        <pc:spChg chg="add mod">
          <ac:chgData name="정근채" userId="bf3f9740-ba12-4a95-bdcd-7a89d0b0b3a3" providerId="ADAL" clId="{F7CAE505-1C01-470F-A978-B25C5B945240}" dt="2022-07-07T05:05:40.848" v="1631" actId="20577"/>
          <ac:spMkLst>
            <pc:docMk/>
            <pc:sldMk cId="1739086750" sldId="627"/>
            <ac:spMk id="4" creationId="{E4F8D3DE-6F91-87AB-35F6-625067475D1E}"/>
          </ac:spMkLst>
        </pc:spChg>
        <pc:grpChg chg="add del mod">
          <ac:chgData name="정근채" userId="bf3f9740-ba12-4a95-bdcd-7a89d0b0b3a3" providerId="ADAL" clId="{F7CAE505-1C01-470F-A978-B25C5B945240}" dt="2022-07-07T04:47:50.596" v="683" actId="165"/>
          <ac:grpSpMkLst>
            <pc:docMk/>
            <pc:sldMk cId="1739086750" sldId="627"/>
            <ac:grpSpMk id="14" creationId="{D2411162-BDDC-97D8-CC4F-0423C210290E}"/>
          </ac:grpSpMkLst>
        </pc:grpChg>
        <pc:grpChg chg="add mod">
          <ac:chgData name="정근채" userId="bf3f9740-ba12-4a95-bdcd-7a89d0b0b3a3" providerId="ADAL" clId="{F7CAE505-1C01-470F-A978-B25C5B945240}" dt="2022-07-07T04:47:57.608" v="685" actId="14100"/>
          <ac:grpSpMkLst>
            <pc:docMk/>
            <pc:sldMk cId="1739086750" sldId="627"/>
            <ac:grpSpMk id="15" creationId="{79814EFF-9C82-B916-08F1-A22AB8B3EE5F}"/>
          </ac:grpSpMkLst>
        </pc:grpChg>
        <pc:picChg chg="add mod topLvl">
          <ac:chgData name="정근채" userId="bf3f9740-ba12-4a95-bdcd-7a89d0b0b3a3" providerId="ADAL" clId="{F7CAE505-1C01-470F-A978-B25C5B945240}" dt="2022-07-07T04:47:54.569" v="684" actId="164"/>
          <ac:picMkLst>
            <pc:docMk/>
            <pc:sldMk cId="1739086750" sldId="627"/>
            <ac:picMk id="5" creationId="{CD159B59-2002-1857-AFA9-B466228BBE19}"/>
          </ac:picMkLst>
        </pc:picChg>
        <pc:picChg chg="add mod topLvl">
          <ac:chgData name="정근채" userId="bf3f9740-ba12-4a95-bdcd-7a89d0b0b3a3" providerId="ADAL" clId="{F7CAE505-1C01-470F-A978-B25C5B945240}" dt="2022-07-07T04:47:54.569" v="684" actId="164"/>
          <ac:picMkLst>
            <pc:docMk/>
            <pc:sldMk cId="1739086750" sldId="627"/>
            <ac:picMk id="7" creationId="{43C6AC6B-2783-595B-7144-BB140411D4D7}"/>
          </ac:picMkLst>
        </pc:picChg>
        <pc:picChg chg="add mod topLvl">
          <ac:chgData name="정근채" userId="bf3f9740-ba12-4a95-bdcd-7a89d0b0b3a3" providerId="ADAL" clId="{F7CAE505-1C01-470F-A978-B25C5B945240}" dt="2022-07-07T04:47:54.569" v="684" actId="164"/>
          <ac:picMkLst>
            <pc:docMk/>
            <pc:sldMk cId="1739086750" sldId="627"/>
            <ac:picMk id="9" creationId="{7115BE7A-5FB5-AFAB-AAC5-41A55B49E04C}"/>
          </ac:picMkLst>
        </pc:picChg>
        <pc:picChg chg="add mod topLvl">
          <ac:chgData name="정근채" userId="bf3f9740-ba12-4a95-bdcd-7a89d0b0b3a3" providerId="ADAL" clId="{F7CAE505-1C01-470F-A978-B25C5B945240}" dt="2022-07-07T04:47:50.596" v="683" actId="165"/>
          <ac:picMkLst>
            <pc:docMk/>
            <pc:sldMk cId="1739086750" sldId="627"/>
            <ac:picMk id="11" creationId="{E969DFBA-C4DC-8CC1-EF52-51058963C3F3}"/>
          </ac:picMkLst>
        </pc:picChg>
        <pc:picChg chg="add mod topLvl">
          <ac:chgData name="정근채" userId="bf3f9740-ba12-4a95-bdcd-7a89d0b0b3a3" providerId="ADAL" clId="{F7CAE505-1C01-470F-A978-B25C5B945240}" dt="2022-07-07T04:47:50.596" v="683" actId="165"/>
          <ac:picMkLst>
            <pc:docMk/>
            <pc:sldMk cId="1739086750" sldId="627"/>
            <ac:picMk id="13" creationId="{48D52DE4-D9FF-617F-0576-BCD34686AAF5}"/>
          </ac:picMkLst>
        </pc:picChg>
        <pc:picChg chg="add mod">
          <ac:chgData name="정근채" userId="bf3f9740-ba12-4a95-bdcd-7a89d0b0b3a3" providerId="ADAL" clId="{F7CAE505-1C01-470F-A978-B25C5B945240}" dt="2022-07-07T04:49:37.441" v="736" actId="1037"/>
          <ac:picMkLst>
            <pc:docMk/>
            <pc:sldMk cId="1739086750" sldId="627"/>
            <ac:picMk id="17" creationId="{7B0A66F4-2370-0A4E-6CD5-6F994A087A2A}"/>
          </ac:picMkLst>
        </pc:picChg>
      </pc:sldChg>
      <pc:sldChg chg="addSp modSp mod">
        <pc:chgData name="정근채" userId="bf3f9740-ba12-4a95-bdcd-7a89d0b0b3a3" providerId="ADAL" clId="{F7CAE505-1C01-470F-A978-B25C5B945240}" dt="2022-07-12T02:10:23.368" v="4245" actId="20577"/>
        <pc:sldMkLst>
          <pc:docMk/>
          <pc:sldMk cId="1739086750" sldId="628"/>
        </pc:sldMkLst>
        <pc:spChg chg="add mod">
          <ac:chgData name="정근채" userId="bf3f9740-ba12-4a95-bdcd-7a89d0b0b3a3" providerId="ADAL" clId="{F7CAE505-1C01-470F-A978-B25C5B945240}" dt="2022-07-12T02:10:23.368" v="4245" actId="20577"/>
          <ac:spMkLst>
            <pc:docMk/>
            <pc:sldMk cId="1739086750" sldId="628"/>
            <ac:spMk id="4" creationId="{B01E6705-8E4B-2D95-8DD7-87D4BC894744}"/>
          </ac:spMkLst>
        </pc:spChg>
        <pc:spChg chg="add mod">
          <ac:chgData name="정근채" userId="bf3f9740-ba12-4a95-bdcd-7a89d0b0b3a3" providerId="ADAL" clId="{F7CAE505-1C01-470F-A978-B25C5B945240}" dt="2022-07-07T04:54:49.481" v="920" actId="1076"/>
          <ac:spMkLst>
            <pc:docMk/>
            <pc:sldMk cId="1739086750" sldId="628"/>
            <ac:spMk id="6" creationId="{8809D1FE-F75E-A02F-B5EC-3CBEC0646B30}"/>
          </ac:spMkLst>
        </pc:spChg>
        <pc:picChg chg="add mod">
          <ac:chgData name="정근채" userId="bf3f9740-ba12-4a95-bdcd-7a89d0b0b3a3" providerId="ADAL" clId="{F7CAE505-1C01-470F-A978-B25C5B945240}" dt="2022-07-07T04:52:05.790" v="815" actId="1076"/>
          <ac:picMkLst>
            <pc:docMk/>
            <pc:sldMk cId="1739086750" sldId="628"/>
            <ac:picMk id="5" creationId="{D9E593F5-8CE8-0743-51FF-9D8A9AD6EA4A}"/>
          </ac:picMkLst>
        </pc:picChg>
      </pc:sldChg>
      <pc:sldChg chg="del">
        <pc:chgData name="정근채" userId="bf3f9740-ba12-4a95-bdcd-7a89d0b0b3a3" providerId="ADAL" clId="{F7CAE505-1C01-470F-A978-B25C5B945240}" dt="2022-07-07T04:52:48.227" v="816" actId="47"/>
        <pc:sldMkLst>
          <pc:docMk/>
          <pc:sldMk cId="1739086750" sldId="629"/>
        </pc:sldMkLst>
      </pc:sldChg>
      <pc:sldChg chg="addSp delSp modSp mod ord">
        <pc:chgData name="정근채" userId="bf3f9740-ba12-4a95-bdcd-7a89d0b0b3a3" providerId="ADAL" clId="{F7CAE505-1C01-470F-A978-B25C5B945240}" dt="2022-07-07T04:55:30.758" v="982"/>
        <pc:sldMkLst>
          <pc:docMk/>
          <pc:sldMk cId="1739086750" sldId="630"/>
        </pc:sldMkLst>
        <pc:spChg chg="add mod">
          <ac:chgData name="정근채" userId="bf3f9740-ba12-4a95-bdcd-7a89d0b0b3a3" providerId="ADAL" clId="{F7CAE505-1C01-470F-A978-B25C5B945240}" dt="2022-07-07T04:55:30.758" v="982"/>
          <ac:spMkLst>
            <pc:docMk/>
            <pc:sldMk cId="1739086750" sldId="630"/>
            <ac:spMk id="4" creationId="{7369A975-B7E7-F34B-4094-FC157FC69F9E}"/>
          </ac:spMkLst>
        </pc:spChg>
        <pc:picChg chg="add mod">
          <ac:chgData name="정근채" userId="bf3f9740-ba12-4a95-bdcd-7a89d0b0b3a3" providerId="ADAL" clId="{F7CAE505-1C01-470F-A978-B25C5B945240}" dt="2022-07-07T04:53:45.572" v="902" actId="1076"/>
          <ac:picMkLst>
            <pc:docMk/>
            <pc:sldMk cId="1739086750" sldId="630"/>
            <ac:picMk id="5" creationId="{839EF861-91C5-9C10-8709-B939537B6ADB}"/>
          </ac:picMkLst>
        </pc:picChg>
        <pc:picChg chg="del">
          <ac:chgData name="정근채" userId="bf3f9740-ba12-4a95-bdcd-7a89d0b0b3a3" providerId="ADAL" clId="{F7CAE505-1C01-470F-A978-B25C5B945240}" dt="2022-07-07T04:53:40.691" v="900" actId="478"/>
          <ac:picMkLst>
            <pc:docMk/>
            <pc:sldMk cId="1739086750" sldId="630"/>
            <ac:picMk id="132098" creationId="{00000000-0000-0000-0000-000000000000}"/>
          </ac:picMkLst>
        </pc:picChg>
      </pc:sldChg>
      <pc:sldChg chg="addSp modSp mod">
        <pc:chgData name="정근채" userId="bf3f9740-ba12-4a95-bdcd-7a89d0b0b3a3" providerId="ADAL" clId="{F7CAE505-1C01-470F-A978-B25C5B945240}" dt="2022-07-07T05:08:32.843" v="1704" actId="20577"/>
        <pc:sldMkLst>
          <pc:docMk/>
          <pc:sldMk cId="1739086750" sldId="631"/>
        </pc:sldMkLst>
        <pc:spChg chg="add mod">
          <ac:chgData name="정근채" userId="bf3f9740-ba12-4a95-bdcd-7a89d0b0b3a3" providerId="ADAL" clId="{F7CAE505-1C01-470F-A978-B25C5B945240}" dt="2022-07-07T05:08:32.843" v="1704" actId="20577"/>
          <ac:spMkLst>
            <pc:docMk/>
            <pc:sldMk cId="1739086750" sldId="631"/>
            <ac:spMk id="4" creationId="{9AC5B809-35A1-677C-CD6E-72F68F36ECC4}"/>
          </ac:spMkLst>
        </pc:spChg>
        <pc:picChg chg="add mod">
          <ac:chgData name="정근채" userId="bf3f9740-ba12-4a95-bdcd-7a89d0b0b3a3" providerId="ADAL" clId="{F7CAE505-1C01-470F-A978-B25C5B945240}" dt="2022-07-07T04:58:00.590" v="1144" actId="1035"/>
          <ac:picMkLst>
            <pc:docMk/>
            <pc:sldMk cId="1739086750" sldId="631"/>
            <ac:picMk id="5" creationId="{F12CEDE8-38BE-BF1E-19F2-57D40F30453A}"/>
          </ac:picMkLst>
        </pc:picChg>
      </pc:sldChg>
      <pc:sldChg chg="addSp modSp mod">
        <pc:chgData name="정근채" userId="bf3f9740-ba12-4a95-bdcd-7a89d0b0b3a3" providerId="ADAL" clId="{F7CAE505-1C01-470F-A978-B25C5B945240}" dt="2022-07-12T02:11:00.388" v="4254"/>
        <pc:sldMkLst>
          <pc:docMk/>
          <pc:sldMk cId="1739086750" sldId="632"/>
        </pc:sldMkLst>
        <pc:spChg chg="add mod">
          <ac:chgData name="정근채" userId="bf3f9740-ba12-4a95-bdcd-7a89d0b0b3a3" providerId="ADAL" clId="{F7CAE505-1C01-470F-A978-B25C5B945240}" dt="2022-07-12T02:11:00.388" v="4254"/>
          <ac:spMkLst>
            <pc:docMk/>
            <pc:sldMk cId="1739086750" sldId="632"/>
            <ac:spMk id="4" creationId="{771D0756-78A6-BD98-8161-EC3C23481124}"/>
          </ac:spMkLst>
        </pc:spChg>
        <pc:picChg chg="add mod">
          <ac:chgData name="정근채" userId="bf3f9740-ba12-4a95-bdcd-7a89d0b0b3a3" providerId="ADAL" clId="{F7CAE505-1C01-470F-A978-B25C5B945240}" dt="2022-07-07T05:10:52.634" v="1717" actId="1076"/>
          <ac:picMkLst>
            <pc:docMk/>
            <pc:sldMk cId="1739086750" sldId="632"/>
            <ac:picMk id="5" creationId="{618E4358-C227-8B19-17BA-49C698874587}"/>
          </ac:picMkLst>
        </pc:picChg>
        <pc:picChg chg="add mod">
          <ac:chgData name="정근채" userId="bf3f9740-ba12-4a95-bdcd-7a89d0b0b3a3" providerId="ADAL" clId="{F7CAE505-1C01-470F-A978-B25C5B945240}" dt="2022-07-07T05:11:13.821" v="1721" actId="1076"/>
          <ac:picMkLst>
            <pc:docMk/>
            <pc:sldMk cId="1739086750" sldId="632"/>
            <ac:picMk id="7" creationId="{C4057EEA-661D-686C-6268-80ABE5BACA11}"/>
          </ac:picMkLst>
        </pc:picChg>
        <pc:picChg chg="add mod">
          <ac:chgData name="정근채" userId="bf3f9740-ba12-4a95-bdcd-7a89d0b0b3a3" providerId="ADAL" clId="{F7CAE505-1C01-470F-A978-B25C5B945240}" dt="2022-07-07T05:13:40.333" v="1898" actId="14100"/>
          <ac:picMkLst>
            <pc:docMk/>
            <pc:sldMk cId="1739086750" sldId="632"/>
            <ac:picMk id="9" creationId="{116F78B4-430B-1E57-3F10-1FC125EFCD75}"/>
          </ac:picMkLst>
        </pc:picChg>
      </pc:sldChg>
      <pc:sldChg chg="del">
        <pc:chgData name="정근채" userId="bf3f9740-ba12-4a95-bdcd-7a89d0b0b3a3" providerId="ADAL" clId="{F7CAE505-1C01-470F-A978-B25C5B945240}" dt="2022-07-07T05:12:36.288" v="1894" actId="47"/>
        <pc:sldMkLst>
          <pc:docMk/>
          <pc:sldMk cId="1739086750" sldId="633"/>
        </pc:sldMkLst>
      </pc:sldChg>
      <pc:sldChg chg="del">
        <pc:chgData name="정근채" userId="bf3f9740-ba12-4a95-bdcd-7a89d0b0b3a3" providerId="ADAL" clId="{F7CAE505-1C01-470F-A978-B25C5B945240}" dt="2022-07-07T05:12:30.192" v="1892" actId="47"/>
        <pc:sldMkLst>
          <pc:docMk/>
          <pc:sldMk cId="1739086750" sldId="634"/>
        </pc:sldMkLst>
      </pc:sldChg>
      <pc:sldChg chg="del">
        <pc:chgData name="정근채" userId="bf3f9740-ba12-4a95-bdcd-7a89d0b0b3a3" providerId="ADAL" clId="{F7CAE505-1C01-470F-A978-B25C5B945240}" dt="2022-07-07T05:12:32.394" v="1893" actId="47"/>
        <pc:sldMkLst>
          <pc:docMk/>
          <pc:sldMk cId="1739086750" sldId="635"/>
        </pc:sldMkLst>
      </pc:sldChg>
      <pc:sldChg chg="addSp modSp mod">
        <pc:chgData name="정근채" userId="bf3f9740-ba12-4a95-bdcd-7a89d0b0b3a3" providerId="ADAL" clId="{F7CAE505-1C01-470F-A978-B25C5B945240}" dt="2022-07-07T05:20:42.305" v="2285"/>
        <pc:sldMkLst>
          <pc:docMk/>
          <pc:sldMk cId="1739086750" sldId="636"/>
        </pc:sldMkLst>
        <pc:spChg chg="add mod">
          <ac:chgData name="정근채" userId="bf3f9740-ba12-4a95-bdcd-7a89d0b0b3a3" providerId="ADAL" clId="{F7CAE505-1C01-470F-A978-B25C5B945240}" dt="2022-07-07T05:16:22.518" v="2164"/>
          <ac:spMkLst>
            <pc:docMk/>
            <pc:sldMk cId="1739086750" sldId="636"/>
            <ac:spMk id="4" creationId="{35242222-39CF-F631-1DA5-04993EF1A11F}"/>
          </ac:spMkLst>
        </pc:spChg>
        <pc:picChg chg="add mod">
          <ac:chgData name="정근채" userId="bf3f9740-ba12-4a95-bdcd-7a89d0b0b3a3" providerId="ADAL" clId="{F7CAE505-1C01-470F-A978-B25C5B945240}" dt="2022-07-07T05:20:42.305" v="2285"/>
          <ac:picMkLst>
            <pc:docMk/>
            <pc:sldMk cId="1739086750" sldId="636"/>
            <ac:picMk id="5" creationId="{41D09DBA-03D3-38CB-8A43-65FADC292C38}"/>
          </ac:picMkLst>
        </pc:picChg>
      </pc:sldChg>
      <pc:sldChg chg="addSp modSp mod">
        <pc:chgData name="정근채" userId="bf3f9740-ba12-4a95-bdcd-7a89d0b0b3a3" providerId="ADAL" clId="{F7CAE505-1C01-470F-A978-B25C5B945240}" dt="2022-07-12T02:12:09.868" v="4312"/>
        <pc:sldMkLst>
          <pc:docMk/>
          <pc:sldMk cId="1739086750" sldId="637"/>
        </pc:sldMkLst>
        <pc:spChg chg="add mod">
          <ac:chgData name="정근채" userId="bf3f9740-ba12-4a95-bdcd-7a89d0b0b3a3" providerId="ADAL" clId="{F7CAE505-1C01-470F-A978-B25C5B945240}" dt="2022-07-12T02:12:09.868" v="4312"/>
          <ac:spMkLst>
            <pc:docMk/>
            <pc:sldMk cId="1739086750" sldId="637"/>
            <ac:spMk id="4" creationId="{96EB1A34-F7B4-CF7A-3115-93E1336A0CD9}"/>
          </ac:spMkLst>
        </pc:spChg>
        <pc:picChg chg="add mod">
          <ac:chgData name="정근채" userId="bf3f9740-ba12-4a95-bdcd-7a89d0b0b3a3" providerId="ADAL" clId="{F7CAE505-1C01-470F-A978-B25C5B945240}" dt="2022-07-07T05:19:02.693" v="2263" actId="1076"/>
          <ac:picMkLst>
            <pc:docMk/>
            <pc:sldMk cId="1739086750" sldId="637"/>
            <ac:picMk id="5" creationId="{D3D0B3B6-6EC5-FFBD-F48C-F2141C21004D}"/>
          </ac:picMkLst>
        </pc:picChg>
        <pc:picChg chg="add mod">
          <ac:chgData name="정근채" userId="bf3f9740-ba12-4a95-bdcd-7a89d0b0b3a3" providerId="ADAL" clId="{F7CAE505-1C01-470F-A978-B25C5B945240}" dt="2022-07-07T05:19:40.838" v="2269" actId="14100"/>
          <ac:picMkLst>
            <pc:docMk/>
            <pc:sldMk cId="1739086750" sldId="637"/>
            <ac:picMk id="7" creationId="{6105A6A0-627B-8FAA-EC56-9247257D2A34}"/>
          </ac:picMkLst>
        </pc:picChg>
        <pc:picChg chg="add mod">
          <ac:chgData name="정근채" userId="bf3f9740-ba12-4a95-bdcd-7a89d0b0b3a3" providerId="ADAL" clId="{F7CAE505-1C01-470F-A978-B25C5B945240}" dt="2022-07-07T05:20:03.337" v="2272" actId="14100"/>
          <ac:picMkLst>
            <pc:docMk/>
            <pc:sldMk cId="1739086750" sldId="637"/>
            <ac:picMk id="8" creationId="{11936B19-04CE-C273-E564-D50A35DA8A97}"/>
          </ac:picMkLst>
        </pc:picChg>
      </pc:sldChg>
      <pc:sldChg chg="addSp delSp modSp mod">
        <pc:chgData name="정근채" userId="bf3f9740-ba12-4a95-bdcd-7a89d0b0b3a3" providerId="ADAL" clId="{F7CAE505-1C01-470F-A978-B25C5B945240}" dt="2022-07-07T05:25:38.317" v="2517" actId="6549"/>
        <pc:sldMkLst>
          <pc:docMk/>
          <pc:sldMk cId="1739086750" sldId="638"/>
        </pc:sldMkLst>
        <pc:spChg chg="add mod">
          <ac:chgData name="정근채" userId="bf3f9740-ba12-4a95-bdcd-7a89d0b0b3a3" providerId="ADAL" clId="{F7CAE505-1C01-470F-A978-B25C5B945240}" dt="2022-07-07T05:25:38.317" v="2517" actId="6549"/>
          <ac:spMkLst>
            <pc:docMk/>
            <pc:sldMk cId="1739086750" sldId="638"/>
            <ac:spMk id="6" creationId="{53DB5BCE-0A4D-798B-494E-5B18F8BF1EB2}"/>
          </ac:spMkLst>
        </pc:spChg>
        <pc:picChg chg="add del mod">
          <ac:chgData name="정근채" userId="bf3f9740-ba12-4a95-bdcd-7a89d0b0b3a3" providerId="ADAL" clId="{F7CAE505-1C01-470F-A978-B25C5B945240}" dt="2022-07-07T05:20:41.335" v="2284" actId="21"/>
          <ac:picMkLst>
            <pc:docMk/>
            <pc:sldMk cId="1739086750" sldId="638"/>
            <ac:picMk id="4" creationId="{6FAD1364-D703-A017-F743-32B0FADD1502}"/>
          </ac:picMkLst>
        </pc:picChg>
        <pc:picChg chg="add del mod">
          <ac:chgData name="정근채" userId="bf3f9740-ba12-4a95-bdcd-7a89d0b0b3a3" providerId="ADAL" clId="{F7CAE505-1C01-470F-A978-B25C5B945240}" dt="2022-07-07T05:24:45.804" v="2436" actId="478"/>
          <ac:picMkLst>
            <pc:docMk/>
            <pc:sldMk cId="1739086750" sldId="638"/>
            <ac:picMk id="7" creationId="{25C7D959-3B67-6227-65E9-2363C29AC5C0}"/>
          </ac:picMkLst>
        </pc:picChg>
        <pc:picChg chg="add mod">
          <ac:chgData name="정근채" userId="bf3f9740-ba12-4a95-bdcd-7a89d0b0b3a3" providerId="ADAL" clId="{F7CAE505-1C01-470F-A978-B25C5B945240}" dt="2022-07-07T05:25:03.429" v="2443" actId="14100"/>
          <ac:picMkLst>
            <pc:docMk/>
            <pc:sldMk cId="1739086750" sldId="638"/>
            <ac:picMk id="9" creationId="{5E1E0A97-B2B1-67F5-D7EE-1D96C230A28C}"/>
          </ac:picMkLst>
        </pc:picChg>
        <pc:picChg chg="add del mod">
          <ac:chgData name="정근채" userId="bf3f9740-ba12-4a95-bdcd-7a89d0b0b3a3" providerId="ADAL" clId="{F7CAE505-1C01-470F-A978-B25C5B945240}" dt="2022-07-07T05:23:47.517" v="2408" actId="478"/>
          <ac:picMkLst>
            <pc:docMk/>
            <pc:sldMk cId="1739086750" sldId="638"/>
            <ac:picMk id="11" creationId="{C9833B76-C2DC-51AB-F16B-D46748118EB4}"/>
          </ac:picMkLst>
        </pc:picChg>
        <pc:picChg chg="add mod ord">
          <ac:chgData name="정근채" userId="bf3f9740-ba12-4a95-bdcd-7a89d0b0b3a3" providerId="ADAL" clId="{F7CAE505-1C01-470F-A978-B25C5B945240}" dt="2022-07-07T05:24:11.911" v="2412" actId="1076"/>
          <ac:picMkLst>
            <pc:docMk/>
            <pc:sldMk cId="1739086750" sldId="638"/>
            <ac:picMk id="13" creationId="{20E83C85-5FAF-A2AC-2D03-1BA3633F17D3}"/>
          </ac:picMkLst>
        </pc:picChg>
        <pc:picChg chg="add mod">
          <ac:chgData name="정근채" userId="bf3f9740-ba12-4a95-bdcd-7a89d0b0b3a3" providerId="ADAL" clId="{F7CAE505-1C01-470F-A978-B25C5B945240}" dt="2022-07-07T05:24:28.532" v="2417" actId="14100"/>
          <ac:picMkLst>
            <pc:docMk/>
            <pc:sldMk cId="1739086750" sldId="638"/>
            <ac:picMk id="15" creationId="{B645D9B8-DBA5-27D5-E33B-2E04AC017684}"/>
          </ac:picMkLst>
        </pc:picChg>
        <pc:picChg chg="del mod">
          <ac:chgData name="정근채" userId="bf3f9740-ba12-4a95-bdcd-7a89d0b0b3a3" providerId="ADAL" clId="{F7CAE505-1C01-470F-A978-B25C5B945240}" dt="2022-07-07T05:24:00.374" v="2409" actId="478"/>
          <ac:picMkLst>
            <pc:docMk/>
            <pc:sldMk cId="1739086750" sldId="638"/>
            <ac:picMk id="140290" creationId="{00000000-0000-0000-0000-000000000000}"/>
          </ac:picMkLst>
        </pc:picChg>
      </pc:sldChg>
      <pc:sldChg chg="addSp delSp modSp mod">
        <pc:chgData name="정근채" userId="bf3f9740-ba12-4a95-bdcd-7a89d0b0b3a3" providerId="ADAL" clId="{F7CAE505-1C01-470F-A978-B25C5B945240}" dt="2022-07-07T05:30:54.572" v="2841" actId="6549"/>
        <pc:sldMkLst>
          <pc:docMk/>
          <pc:sldMk cId="1739086750" sldId="639"/>
        </pc:sldMkLst>
        <pc:spChg chg="add mod">
          <ac:chgData name="정근채" userId="bf3f9740-ba12-4a95-bdcd-7a89d0b0b3a3" providerId="ADAL" clId="{F7CAE505-1C01-470F-A978-B25C5B945240}" dt="2022-07-07T05:30:54.572" v="2841" actId="6549"/>
          <ac:spMkLst>
            <pc:docMk/>
            <pc:sldMk cId="1739086750" sldId="639"/>
            <ac:spMk id="6" creationId="{39A18CEE-FD0E-7D7C-FD7F-954FB0EF6076}"/>
          </ac:spMkLst>
        </pc:spChg>
        <pc:picChg chg="add del mod">
          <ac:chgData name="정근채" userId="bf3f9740-ba12-4a95-bdcd-7a89d0b0b3a3" providerId="ADAL" clId="{F7CAE505-1C01-470F-A978-B25C5B945240}" dt="2022-07-07T05:19:34.695" v="2266" actId="21"/>
          <ac:picMkLst>
            <pc:docMk/>
            <pc:sldMk cId="1739086750" sldId="639"/>
            <ac:picMk id="4" creationId="{B37353B5-2D6B-E08E-C230-9EFB40860EA2}"/>
          </ac:picMkLst>
        </pc:picChg>
        <pc:picChg chg="add del mod">
          <ac:chgData name="정근채" userId="bf3f9740-ba12-4a95-bdcd-7a89d0b0b3a3" providerId="ADAL" clId="{F7CAE505-1C01-470F-A978-B25C5B945240}" dt="2022-07-07T05:27:15.335" v="2588" actId="478"/>
          <ac:picMkLst>
            <pc:docMk/>
            <pc:sldMk cId="1739086750" sldId="639"/>
            <ac:picMk id="7" creationId="{094BEFD9-257A-668C-4B48-BCF687C2B5F5}"/>
          </ac:picMkLst>
        </pc:picChg>
        <pc:picChg chg="add mod">
          <ac:chgData name="정근채" userId="bf3f9740-ba12-4a95-bdcd-7a89d0b0b3a3" providerId="ADAL" clId="{F7CAE505-1C01-470F-A978-B25C5B945240}" dt="2022-07-07T05:28:45.618" v="2626" actId="1076"/>
          <ac:picMkLst>
            <pc:docMk/>
            <pc:sldMk cId="1739086750" sldId="639"/>
            <ac:picMk id="9" creationId="{77658FF9-2261-EF39-A06D-CD9B47057769}"/>
          </ac:picMkLst>
        </pc:picChg>
        <pc:picChg chg="add mod">
          <ac:chgData name="정근채" userId="bf3f9740-ba12-4a95-bdcd-7a89d0b0b3a3" providerId="ADAL" clId="{F7CAE505-1C01-470F-A978-B25C5B945240}" dt="2022-07-07T05:28:45.618" v="2626" actId="1076"/>
          <ac:picMkLst>
            <pc:docMk/>
            <pc:sldMk cId="1739086750" sldId="639"/>
            <ac:picMk id="11" creationId="{62DE2567-AE57-2931-C28A-E4520840BD1F}"/>
          </ac:picMkLst>
        </pc:picChg>
        <pc:picChg chg="add mod">
          <ac:chgData name="정근채" userId="bf3f9740-ba12-4a95-bdcd-7a89d0b0b3a3" providerId="ADAL" clId="{F7CAE505-1C01-470F-A978-B25C5B945240}" dt="2022-07-07T05:28:45.618" v="2626" actId="1076"/>
          <ac:picMkLst>
            <pc:docMk/>
            <pc:sldMk cId="1739086750" sldId="639"/>
            <ac:picMk id="13" creationId="{AFB6890D-6029-BD1D-2271-9FBB9886A5BC}"/>
          </ac:picMkLst>
        </pc:picChg>
        <pc:picChg chg="add mod">
          <ac:chgData name="정근채" userId="bf3f9740-ba12-4a95-bdcd-7a89d0b0b3a3" providerId="ADAL" clId="{F7CAE505-1C01-470F-A978-B25C5B945240}" dt="2022-07-07T05:28:45.618" v="2626" actId="1076"/>
          <ac:picMkLst>
            <pc:docMk/>
            <pc:sldMk cId="1739086750" sldId="639"/>
            <ac:picMk id="15" creationId="{30945C3A-B1E3-A9C4-E568-5A2AFB94AEA9}"/>
          </ac:picMkLst>
        </pc:picChg>
        <pc:picChg chg="add mod">
          <ac:chgData name="정근채" userId="bf3f9740-ba12-4a95-bdcd-7a89d0b0b3a3" providerId="ADAL" clId="{F7CAE505-1C01-470F-A978-B25C5B945240}" dt="2022-07-07T05:28:45.618" v="2626" actId="1076"/>
          <ac:picMkLst>
            <pc:docMk/>
            <pc:sldMk cId="1739086750" sldId="639"/>
            <ac:picMk id="17" creationId="{DB6A0FEB-3390-3490-21AC-4E369E031909}"/>
          </ac:picMkLst>
        </pc:picChg>
      </pc:sldChg>
      <pc:sldChg chg="addSp modSp mod">
        <pc:chgData name="정근채" userId="bf3f9740-ba12-4a95-bdcd-7a89d0b0b3a3" providerId="ADAL" clId="{F7CAE505-1C01-470F-A978-B25C5B945240}" dt="2022-07-07T05:33:31.189" v="2951" actId="14100"/>
        <pc:sldMkLst>
          <pc:docMk/>
          <pc:sldMk cId="1739086750" sldId="640"/>
        </pc:sldMkLst>
        <pc:spChg chg="add mod">
          <ac:chgData name="정근채" userId="bf3f9740-ba12-4a95-bdcd-7a89d0b0b3a3" providerId="ADAL" clId="{F7CAE505-1C01-470F-A978-B25C5B945240}" dt="2022-07-07T05:31:42.085" v="2938" actId="20577"/>
          <ac:spMkLst>
            <pc:docMk/>
            <pc:sldMk cId="1739086750" sldId="640"/>
            <ac:spMk id="4" creationId="{B1DCE9D7-ACDC-DF08-99E0-435436647FD9}"/>
          </ac:spMkLst>
        </pc:spChg>
        <pc:grpChg chg="add mod">
          <ac:chgData name="정근채" userId="bf3f9740-ba12-4a95-bdcd-7a89d0b0b3a3" providerId="ADAL" clId="{F7CAE505-1C01-470F-A978-B25C5B945240}" dt="2022-07-07T05:33:31.189" v="2951" actId="14100"/>
          <ac:grpSpMkLst>
            <pc:docMk/>
            <pc:sldMk cId="1739086750" sldId="640"/>
            <ac:grpSpMk id="8" creationId="{1E4D89C1-5D22-F7CF-D6D9-639DEDCC2FA0}"/>
          </ac:grpSpMkLst>
        </pc:grpChg>
        <pc:picChg chg="add mod">
          <ac:chgData name="정근채" userId="bf3f9740-ba12-4a95-bdcd-7a89d0b0b3a3" providerId="ADAL" clId="{F7CAE505-1C01-470F-A978-B25C5B945240}" dt="2022-07-07T05:33:21.873" v="2949" actId="164"/>
          <ac:picMkLst>
            <pc:docMk/>
            <pc:sldMk cId="1739086750" sldId="640"/>
            <ac:picMk id="5" creationId="{34B31324-D74C-C0EC-A9C6-3D3846E2FA90}"/>
          </ac:picMkLst>
        </pc:picChg>
        <pc:picChg chg="add mod">
          <ac:chgData name="정근채" userId="bf3f9740-ba12-4a95-bdcd-7a89d0b0b3a3" providerId="ADAL" clId="{F7CAE505-1C01-470F-A978-B25C5B945240}" dt="2022-07-07T05:33:21.873" v="2949" actId="164"/>
          <ac:picMkLst>
            <pc:docMk/>
            <pc:sldMk cId="1739086750" sldId="640"/>
            <ac:picMk id="7" creationId="{BD782CA0-1695-8108-1091-5401795119D0}"/>
          </ac:picMkLst>
        </pc:picChg>
      </pc:sldChg>
      <pc:sldChg chg="addSp delSp modSp mod">
        <pc:chgData name="정근채" userId="bf3f9740-ba12-4a95-bdcd-7a89d0b0b3a3" providerId="ADAL" clId="{F7CAE505-1C01-470F-A978-B25C5B945240}" dt="2022-07-12T02:12:47.441" v="4347"/>
        <pc:sldMkLst>
          <pc:docMk/>
          <pc:sldMk cId="1739086750" sldId="641"/>
        </pc:sldMkLst>
        <pc:spChg chg="add mod">
          <ac:chgData name="정근채" userId="bf3f9740-ba12-4a95-bdcd-7a89d0b0b3a3" providerId="ADAL" clId="{F7CAE505-1C01-470F-A978-B25C5B945240}" dt="2022-07-12T02:12:47.441" v="4347"/>
          <ac:spMkLst>
            <pc:docMk/>
            <pc:sldMk cId="1739086750" sldId="641"/>
            <ac:spMk id="4" creationId="{B7049EAE-7DE7-26E0-D787-DAABAF3467C3}"/>
          </ac:spMkLst>
        </pc:spChg>
        <pc:picChg chg="add mod">
          <ac:chgData name="정근채" userId="bf3f9740-ba12-4a95-bdcd-7a89d0b0b3a3" providerId="ADAL" clId="{F7CAE505-1C01-470F-A978-B25C5B945240}" dt="2022-07-07T05:35:26.549" v="2957" actId="1076"/>
          <ac:picMkLst>
            <pc:docMk/>
            <pc:sldMk cId="1739086750" sldId="641"/>
            <ac:picMk id="5" creationId="{44AC8142-576A-97F0-605A-25B39CB2C71D}"/>
          </ac:picMkLst>
        </pc:picChg>
        <pc:picChg chg="add mod">
          <ac:chgData name="정근채" userId="bf3f9740-ba12-4a95-bdcd-7a89d0b0b3a3" providerId="ADAL" clId="{F7CAE505-1C01-470F-A978-B25C5B945240}" dt="2022-07-07T05:36:23.368" v="2964" actId="1076"/>
          <ac:picMkLst>
            <pc:docMk/>
            <pc:sldMk cId="1739086750" sldId="641"/>
            <ac:picMk id="7" creationId="{0FD4A1DD-4FAE-192A-3B7E-0F4C71BF0D6E}"/>
          </ac:picMkLst>
        </pc:picChg>
        <pc:picChg chg="add del mod">
          <ac:chgData name="정근채" userId="bf3f9740-ba12-4a95-bdcd-7a89d0b0b3a3" providerId="ADAL" clId="{F7CAE505-1C01-470F-A978-B25C5B945240}" dt="2022-07-07T05:42:51.627" v="3091" actId="478"/>
          <ac:picMkLst>
            <pc:docMk/>
            <pc:sldMk cId="1739086750" sldId="641"/>
            <ac:picMk id="9" creationId="{7434A449-E3DE-0F2C-723A-D72FE3B42D6E}"/>
          </ac:picMkLst>
        </pc:picChg>
        <pc:picChg chg="add del mod">
          <ac:chgData name="정근채" userId="bf3f9740-ba12-4a95-bdcd-7a89d0b0b3a3" providerId="ADAL" clId="{F7CAE505-1C01-470F-A978-B25C5B945240}" dt="2022-07-07T05:42:52.113" v="3092" actId="478"/>
          <ac:picMkLst>
            <pc:docMk/>
            <pc:sldMk cId="1739086750" sldId="641"/>
            <ac:picMk id="11" creationId="{CEF70455-B6E3-A7AD-79F4-C6A8B34CBC86}"/>
          </ac:picMkLst>
        </pc:picChg>
        <pc:picChg chg="mod">
          <ac:chgData name="정근채" userId="bf3f9740-ba12-4a95-bdcd-7a89d0b0b3a3" providerId="ADAL" clId="{F7CAE505-1C01-470F-A978-B25C5B945240}" dt="2022-07-07T05:35:38.299" v="2961" actId="14100"/>
          <ac:picMkLst>
            <pc:docMk/>
            <pc:sldMk cId="1739086750" sldId="641"/>
            <ac:picMk id="143362" creationId="{00000000-0000-0000-0000-000000000000}"/>
          </ac:picMkLst>
        </pc:picChg>
      </pc:sldChg>
      <pc:sldChg chg="addSp modSp mod">
        <pc:chgData name="정근채" userId="bf3f9740-ba12-4a95-bdcd-7a89d0b0b3a3" providerId="ADAL" clId="{F7CAE505-1C01-470F-A978-B25C5B945240}" dt="2022-07-07T06:25:54.383" v="3819"/>
        <pc:sldMkLst>
          <pc:docMk/>
          <pc:sldMk cId="1739086750" sldId="642"/>
        </pc:sldMkLst>
        <pc:spChg chg="add mod">
          <ac:chgData name="정근채" userId="bf3f9740-ba12-4a95-bdcd-7a89d0b0b3a3" providerId="ADAL" clId="{F7CAE505-1C01-470F-A978-B25C5B945240}" dt="2022-07-07T06:25:54.383" v="3819"/>
          <ac:spMkLst>
            <pc:docMk/>
            <pc:sldMk cId="1739086750" sldId="642"/>
            <ac:spMk id="4" creationId="{5A36FF39-E2AC-87C2-1B1D-B6D3097C678E}"/>
          </ac:spMkLst>
        </pc:spChg>
        <pc:picChg chg="add mod">
          <ac:chgData name="정근채" userId="bf3f9740-ba12-4a95-bdcd-7a89d0b0b3a3" providerId="ADAL" clId="{F7CAE505-1C01-470F-A978-B25C5B945240}" dt="2022-07-07T06:20:37.302" v="3452" actId="1076"/>
          <ac:picMkLst>
            <pc:docMk/>
            <pc:sldMk cId="1739086750" sldId="642"/>
            <ac:picMk id="5" creationId="{0606F53B-A6DD-A940-CE3C-EBD0E9CD6422}"/>
          </ac:picMkLst>
        </pc:picChg>
        <pc:picChg chg="add mod">
          <ac:chgData name="정근채" userId="bf3f9740-ba12-4a95-bdcd-7a89d0b0b3a3" providerId="ADAL" clId="{F7CAE505-1C01-470F-A978-B25C5B945240}" dt="2022-07-07T06:20:42.315" v="3453" actId="1076"/>
          <ac:picMkLst>
            <pc:docMk/>
            <pc:sldMk cId="1739086750" sldId="642"/>
            <ac:picMk id="7" creationId="{8219ADB0-7CE6-7BDE-1B61-CE65E108D04F}"/>
          </ac:picMkLst>
        </pc:picChg>
        <pc:picChg chg="add mod">
          <ac:chgData name="정근채" userId="bf3f9740-ba12-4a95-bdcd-7a89d0b0b3a3" providerId="ADAL" clId="{F7CAE505-1C01-470F-A978-B25C5B945240}" dt="2022-07-07T06:20:32.127" v="3450" actId="1076"/>
          <ac:picMkLst>
            <pc:docMk/>
            <pc:sldMk cId="1739086750" sldId="642"/>
            <ac:picMk id="9" creationId="{62F8B4B3-74A8-F48E-0C52-B130003B1437}"/>
          </ac:picMkLst>
        </pc:picChg>
        <pc:picChg chg="add mod">
          <ac:chgData name="정근채" userId="bf3f9740-ba12-4a95-bdcd-7a89d0b0b3a3" providerId="ADAL" clId="{F7CAE505-1C01-470F-A978-B25C5B945240}" dt="2022-07-07T06:20:29.339" v="3449" actId="1076"/>
          <ac:picMkLst>
            <pc:docMk/>
            <pc:sldMk cId="1739086750" sldId="642"/>
            <ac:picMk id="11" creationId="{D3618E6D-D021-7C59-4E98-35E55B628B86}"/>
          </ac:picMkLst>
        </pc:picChg>
      </pc:sldChg>
      <pc:sldChg chg="addSp modSp del mod">
        <pc:chgData name="정근채" userId="bf3f9740-ba12-4a95-bdcd-7a89d0b0b3a3" providerId="ADAL" clId="{F7CAE505-1C01-470F-A978-B25C5B945240}" dt="2022-07-07T06:29:03.505" v="3929" actId="47"/>
        <pc:sldMkLst>
          <pc:docMk/>
          <pc:sldMk cId="1739086750" sldId="643"/>
        </pc:sldMkLst>
        <pc:spChg chg="add mod">
          <ac:chgData name="정근채" userId="bf3f9740-ba12-4a95-bdcd-7a89d0b0b3a3" providerId="ADAL" clId="{F7CAE505-1C01-470F-A978-B25C5B945240}" dt="2022-07-07T06:26:09.367" v="3872"/>
          <ac:spMkLst>
            <pc:docMk/>
            <pc:sldMk cId="1739086750" sldId="643"/>
            <ac:spMk id="4" creationId="{3FE1E9DA-31D5-7F0B-5A2A-4674DA178AC3}"/>
          </ac:spMkLst>
        </pc:spChg>
        <pc:picChg chg="add mod">
          <ac:chgData name="정근채" userId="bf3f9740-ba12-4a95-bdcd-7a89d0b0b3a3" providerId="ADAL" clId="{F7CAE505-1C01-470F-A978-B25C5B945240}" dt="2022-07-07T06:24:39.905" v="3779" actId="14100"/>
          <ac:picMkLst>
            <pc:docMk/>
            <pc:sldMk cId="1739086750" sldId="643"/>
            <ac:picMk id="5" creationId="{D54B3DBE-3A00-61FE-5DC3-D32FD789DF02}"/>
          </ac:picMkLst>
        </pc:picChg>
      </pc:sldChg>
      <pc:sldChg chg="addSp modSp mod">
        <pc:chgData name="정근채" userId="bf3f9740-ba12-4a95-bdcd-7a89d0b0b3a3" providerId="ADAL" clId="{F7CAE505-1C01-470F-A978-B25C5B945240}" dt="2022-07-07T06:29:01.338" v="3928"/>
        <pc:sldMkLst>
          <pc:docMk/>
          <pc:sldMk cId="1739086750" sldId="644"/>
        </pc:sldMkLst>
        <pc:spChg chg="add mod">
          <ac:chgData name="정근채" userId="bf3f9740-ba12-4a95-bdcd-7a89d0b0b3a3" providerId="ADAL" clId="{F7CAE505-1C01-470F-A978-B25C5B945240}" dt="2022-07-07T06:29:01.338" v="3928"/>
          <ac:spMkLst>
            <pc:docMk/>
            <pc:sldMk cId="1739086750" sldId="644"/>
            <ac:spMk id="6" creationId="{1467F2B6-21A9-5588-5696-0542400D6657}"/>
          </ac:spMkLst>
        </pc:spChg>
        <pc:picChg chg="add mod">
          <ac:chgData name="정근채" userId="bf3f9740-ba12-4a95-bdcd-7a89d0b0b3a3" providerId="ADAL" clId="{F7CAE505-1C01-470F-A978-B25C5B945240}" dt="2022-07-07T06:28:53.288" v="3927" actId="1076"/>
          <ac:picMkLst>
            <pc:docMk/>
            <pc:sldMk cId="1739086750" sldId="644"/>
            <ac:picMk id="4" creationId="{B3C1503C-2153-94D9-1CBA-5CB52A5CF6F1}"/>
          </ac:picMkLst>
        </pc:picChg>
      </pc:sldChg>
      <pc:sldChg chg="addSp delSp modSp mod">
        <pc:chgData name="정근채" userId="bf3f9740-ba12-4a95-bdcd-7a89d0b0b3a3" providerId="ADAL" clId="{F7CAE505-1C01-470F-A978-B25C5B945240}" dt="2022-07-12T02:16:31.465" v="4349" actId="6549"/>
        <pc:sldMkLst>
          <pc:docMk/>
          <pc:sldMk cId="1739086750" sldId="645"/>
        </pc:sldMkLst>
        <pc:spChg chg="add mod">
          <ac:chgData name="정근채" userId="bf3f9740-ba12-4a95-bdcd-7a89d0b0b3a3" providerId="ADAL" clId="{F7CAE505-1C01-470F-A978-B25C5B945240}" dt="2022-07-12T02:16:31.465" v="4349" actId="6549"/>
          <ac:spMkLst>
            <pc:docMk/>
            <pc:sldMk cId="1739086750" sldId="645"/>
            <ac:spMk id="8" creationId="{EF05373A-CEFA-D6AC-1D91-11876D8DD65F}"/>
          </ac:spMkLst>
        </pc:spChg>
        <pc:picChg chg="add del mod">
          <ac:chgData name="정근채" userId="bf3f9740-ba12-4a95-bdcd-7a89d0b0b3a3" providerId="ADAL" clId="{F7CAE505-1C01-470F-A978-B25C5B945240}" dt="2022-07-07T06:27:23.606" v="3875" actId="478"/>
          <ac:picMkLst>
            <pc:docMk/>
            <pc:sldMk cId="1739086750" sldId="645"/>
            <ac:picMk id="4" creationId="{D320F185-ADD2-CD5B-B661-4155636C85B7}"/>
          </ac:picMkLst>
        </pc:picChg>
        <pc:picChg chg="add mod">
          <ac:chgData name="정근채" userId="bf3f9740-ba12-4a95-bdcd-7a89d0b0b3a3" providerId="ADAL" clId="{F7CAE505-1C01-470F-A978-B25C5B945240}" dt="2022-07-07T06:27:27.014" v="3877" actId="1076"/>
          <ac:picMkLst>
            <pc:docMk/>
            <pc:sldMk cId="1739086750" sldId="645"/>
            <ac:picMk id="6" creationId="{316C9A4F-EE83-133E-4956-E385E69F3BCB}"/>
          </ac:picMkLst>
        </pc:picChg>
        <pc:picChg chg="add mod">
          <ac:chgData name="정근채" userId="bf3f9740-ba12-4a95-bdcd-7a89d0b0b3a3" providerId="ADAL" clId="{F7CAE505-1C01-470F-A978-B25C5B945240}" dt="2022-07-07T06:29:25.875" v="3932" actId="14100"/>
          <ac:picMkLst>
            <pc:docMk/>
            <pc:sldMk cId="1739086750" sldId="645"/>
            <ac:picMk id="9" creationId="{E351BD6D-B438-1F5F-95B1-9A0203920789}"/>
          </ac:picMkLst>
        </pc:picChg>
      </pc:sldChg>
      <pc:sldChg chg="addSp modSp mod">
        <pc:chgData name="정근채" userId="bf3f9740-ba12-4a95-bdcd-7a89d0b0b3a3" providerId="ADAL" clId="{F7CAE505-1C01-470F-A978-B25C5B945240}" dt="2022-07-12T02:17:56.246" v="4486"/>
        <pc:sldMkLst>
          <pc:docMk/>
          <pc:sldMk cId="1739086750" sldId="646"/>
        </pc:sldMkLst>
        <pc:spChg chg="add mod">
          <ac:chgData name="정근채" userId="bf3f9740-ba12-4a95-bdcd-7a89d0b0b3a3" providerId="ADAL" clId="{F7CAE505-1C01-470F-A978-B25C5B945240}" dt="2022-07-12T02:17:56.246" v="4486"/>
          <ac:spMkLst>
            <pc:docMk/>
            <pc:sldMk cId="1739086750" sldId="646"/>
            <ac:spMk id="4" creationId="{2AE89462-3C92-6D48-50FE-3956E7D83CC5}"/>
          </ac:spMkLst>
        </pc:spChg>
        <pc:picChg chg="add mod">
          <ac:chgData name="정근채" userId="bf3f9740-ba12-4a95-bdcd-7a89d0b0b3a3" providerId="ADAL" clId="{F7CAE505-1C01-470F-A978-B25C5B945240}" dt="2022-07-07T06:35:10.277" v="4221" actId="1076"/>
          <ac:picMkLst>
            <pc:docMk/>
            <pc:sldMk cId="1739086750" sldId="646"/>
            <ac:picMk id="5" creationId="{8773781E-1CA1-038C-6C52-4DAA8D80DB44}"/>
          </ac:picMkLst>
        </pc:picChg>
      </pc:sldChg>
      <pc:sldChg chg="addSp modSp mod">
        <pc:chgData name="정근채" userId="bf3f9740-ba12-4a95-bdcd-7a89d0b0b3a3" providerId="ADAL" clId="{F7CAE505-1C01-470F-A978-B25C5B945240}" dt="2022-07-07T06:33:31.993" v="4219"/>
        <pc:sldMkLst>
          <pc:docMk/>
          <pc:sldMk cId="1739086750" sldId="647"/>
        </pc:sldMkLst>
        <pc:spChg chg="add mod">
          <ac:chgData name="정근채" userId="bf3f9740-ba12-4a95-bdcd-7a89d0b0b3a3" providerId="ADAL" clId="{F7CAE505-1C01-470F-A978-B25C5B945240}" dt="2022-07-07T06:33:31.993" v="4219"/>
          <ac:spMkLst>
            <pc:docMk/>
            <pc:sldMk cId="1739086750" sldId="647"/>
            <ac:spMk id="4" creationId="{0439ABAC-A0EC-D7B6-8CB8-8A55F5A15CA2}"/>
          </ac:spMkLst>
        </pc:spChg>
        <pc:picChg chg="add mod">
          <ac:chgData name="정근채" userId="bf3f9740-ba12-4a95-bdcd-7a89d0b0b3a3" providerId="ADAL" clId="{F7CAE505-1C01-470F-A978-B25C5B945240}" dt="2022-07-07T06:30:55.735" v="4006"/>
          <ac:picMkLst>
            <pc:docMk/>
            <pc:sldMk cId="1739086750" sldId="647"/>
            <ac:picMk id="5" creationId="{C9EC5D35-6436-D76B-08AC-5FC9D65A3D35}"/>
          </ac:picMkLst>
        </pc:picChg>
        <pc:picChg chg="add mod">
          <ac:chgData name="정근채" userId="bf3f9740-ba12-4a95-bdcd-7a89d0b0b3a3" providerId="ADAL" clId="{F7CAE505-1C01-470F-A978-B25C5B945240}" dt="2022-07-07T06:32:33.108" v="4082" actId="1076"/>
          <ac:picMkLst>
            <pc:docMk/>
            <pc:sldMk cId="1739086750" sldId="647"/>
            <ac:picMk id="7" creationId="{D59B44BA-ED14-B56F-6802-7564526A36FE}"/>
          </ac:picMkLst>
        </pc:picChg>
        <pc:picChg chg="add mod">
          <ac:chgData name="정근채" userId="bf3f9740-ba12-4a95-bdcd-7a89d0b0b3a3" providerId="ADAL" clId="{F7CAE505-1C01-470F-A978-B25C5B945240}" dt="2022-07-07T06:32:29.849" v="4081" actId="1076"/>
          <ac:picMkLst>
            <pc:docMk/>
            <pc:sldMk cId="1739086750" sldId="647"/>
            <ac:picMk id="9" creationId="{D34EDAA2-785F-9544-65E2-3835B9D24676}"/>
          </ac:picMkLst>
        </pc:picChg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648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649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650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651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652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653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654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655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656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657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658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659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660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661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662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663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664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665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666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667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668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669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670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671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672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673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674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707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708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709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710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711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712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713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714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715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716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717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718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719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720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721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722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723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724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725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726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727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728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729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739086750" sldId="730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2422534524" sldId="785"/>
        </pc:sldMkLst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664619022" sldId="787"/>
        </pc:sldMkLst>
      </pc:sldChg>
      <pc:sldChg chg="addSp delSp modSp add mod">
        <pc:chgData name="정근채" userId="bf3f9740-ba12-4a95-bdcd-7a89d0b0b3a3" providerId="ADAL" clId="{F7CAE505-1C01-470F-A978-B25C5B945240}" dt="2022-07-08T00:45:05.922" v="4232"/>
        <pc:sldMkLst>
          <pc:docMk/>
          <pc:sldMk cId="3081260951" sldId="787"/>
        </pc:sldMkLst>
        <pc:spChg chg="mod">
          <ac:chgData name="정근채" userId="bf3f9740-ba12-4a95-bdcd-7a89d0b0b3a3" providerId="ADAL" clId="{F7CAE505-1C01-470F-A978-B25C5B945240}" dt="2022-07-08T00:45:05.922" v="4232"/>
          <ac:spMkLst>
            <pc:docMk/>
            <pc:sldMk cId="3081260951" sldId="787"/>
            <ac:spMk id="4" creationId="{4CD35C4F-8A9E-7938-7F2B-E3DA6631C327}"/>
          </ac:spMkLst>
        </pc:spChg>
        <pc:grpChg chg="del">
          <ac:chgData name="정근채" userId="bf3f9740-ba12-4a95-bdcd-7a89d0b0b3a3" providerId="ADAL" clId="{F7CAE505-1C01-470F-A978-B25C5B945240}" dt="2022-07-07T04:19:03.633" v="26" actId="478"/>
          <ac:grpSpMkLst>
            <pc:docMk/>
            <pc:sldMk cId="3081260951" sldId="787"/>
            <ac:grpSpMk id="15" creationId="{01430EBD-50A4-C3F6-76B9-BFA6FDAC090A}"/>
          </ac:grpSpMkLst>
        </pc:grpChg>
        <pc:grpChg chg="add mod">
          <ac:chgData name="정근채" userId="bf3f9740-ba12-4a95-bdcd-7a89d0b0b3a3" providerId="ADAL" clId="{F7CAE505-1C01-470F-A978-B25C5B945240}" dt="2022-07-07T04:19:25.643" v="31" actId="14100"/>
          <ac:grpSpMkLst>
            <pc:docMk/>
            <pc:sldMk cId="3081260951" sldId="787"/>
            <ac:grpSpMk id="16" creationId="{918DF4CF-B81D-0659-E5E2-85097861CF7F}"/>
          </ac:grpSpMkLst>
        </pc:grpChg>
        <pc:grpChg chg="add mod">
          <ac:chgData name="정근채" userId="bf3f9740-ba12-4a95-bdcd-7a89d0b0b3a3" providerId="ADAL" clId="{F7CAE505-1C01-470F-A978-B25C5B945240}" dt="2022-07-07T04:22:51.272" v="147" actId="1076"/>
          <ac:grpSpMkLst>
            <pc:docMk/>
            <pc:sldMk cId="3081260951" sldId="787"/>
            <ac:grpSpMk id="23" creationId="{D751E099-9574-6736-28E3-B096795AF445}"/>
          </ac:grpSpMkLst>
        </pc:grpChg>
        <pc:picChg chg="del">
          <ac:chgData name="정근채" userId="bf3f9740-ba12-4a95-bdcd-7a89d0b0b3a3" providerId="ADAL" clId="{F7CAE505-1C01-470F-A978-B25C5B945240}" dt="2022-07-07T04:19:03.633" v="26" actId="478"/>
          <ac:picMkLst>
            <pc:docMk/>
            <pc:sldMk cId="3081260951" sldId="787"/>
            <ac:picMk id="5" creationId="{4926AF1A-F804-3574-E092-692001800822}"/>
          </ac:picMkLst>
        </pc:picChg>
        <pc:picChg chg="add mod">
          <ac:chgData name="정근채" userId="bf3f9740-ba12-4a95-bdcd-7a89d0b0b3a3" providerId="ADAL" clId="{F7CAE505-1C01-470F-A978-B25C5B945240}" dt="2022-07-07T04:19:10.981" v="28" actId="1076"/>
          <ac:picMkLst>
            <pc:docMk/>
            <pc:sldMk cId="3081260951" sldId="787"/>
            <ac:picMk id="7" creationId="{6E426202-E8F1-6465-9CFE-4FA5FCD25179}"/>
          </ac:picMkLst>
        </pc:picChg>
        <pc:picChg chg="add mod">
          <ac:chgData name="정근채" userId="bf3f9740-ba12-4a95-bdcd-7a89d0b0b3a3" providerId="ADAL" clId="{F7CAE505-1C01-470F-A978-B25C5B945240}" dt="2022-07-07T04:22:33.452" v="145" actId="164"/>
          <ac:picMkLst>
            <pc:docMk/>
            <pc:sldMk cId="3081260951" sldId="787"/>
            <ac:picMk id="11" creationId="{F7FC41D4-9D5C-400C-F5BF-4434E686CFC5}"/>
          </ac:picMkLst>
        </pc:picChg>
        <pc:picChg chg="mod">
          <ac:chgData name="정근채" userId="bf3f9740-ba12-4a95-bdcd-7a89d0b0b3a3" providerId="ADAL" clId="{F7CAE505-1C01-470F-A978-B25C5B945240}" dt="2022-07-07T04:19:18.666" v="29"/>
          <ac:picMkLst>
            <pc:docMk/>
            <pc:sldMk cId="3081260951" sldId="787"/>
            <ac:picMk id="17" creationId="{1EA2A2E1-B0E5-0546-F385-37973E443109}"/>
          </ac:picMkLst>
        </pc:picChg>
        <pc:picChg chg="mod">
          <ac:chgData name="정근채" userId="bf3f9740-ba12-4a95-bdcd-7a89d0b0b3a3" providerId="ADAL" clId="{F7CAE505-1C01-470F-A978-B25C5B945240}" dt="2022-07-07T04:19:18.666" v="29"/>
          <ac:picMkLst>
            <pc:docMk/>
            <pc:sldMk cId="3081260951" sldId="787"/>
            <ac:picMk id="18" creationId="{562B7BBA-90C9-D6EF-E616-E0782C2B224B}"/>
          </ac:picMkLst>
        </pc:picChg>
        <pc:picChg chg="mod">
          <ac:chgData name="정근채" userId="bf3f9740-ba12-4a95-bdcd-7a89d0b0b3a3" providerId="ADAL" clId="{F7CAE505-1C01-470F-A978-B25C5B945240}" dt="2022-07-07T04:19:18.666" v="29"/>
          <ac:picMkLst>
            <pc:docMk/>
            <pc:sldMk cId="3081260951" sldId="787"/>
            <ac:picMk id="19" creationId="{11A72DD0-9A61-2597-4920-E2157C5B855C}"/>
          </ac:picMkLst>
        </pc:picChg>
        <pc:picChg chg="mod">
          <ac:chgData name="정근채" userId="bf3f9740-ba12-4a95-bdcd-7a89d0b0b3a3" providerId="ADAL" clId="{F7CAE505-1C01-470F-A978-B25C5B945240}" dt="2022-07-07T04:19:18.666" v="29"/>
          <ac:picMkLst>
            <pc:docMk/>
            <pc:sldMk cId="3081260951" sldId="787"/>
            <ac:picMk id="20" creationId="{C32B3085-B078-9256-2D6B-0AF08266613E}"/>
          </ac:picMkLst>
        </pc:picChg>
        <pc:picChg chg="mod">
          <ac:chgData name="정근채" userId="bf3f9740-ba12-4a95-bdcd-7a89d0b0b3a3" providerId="ADAL" clId="{F7CAE505-1C01-470F-A978-B25C5B945240}" dt="2022-07-07T04:19:18.666" v="29"/>
          <ac:picMkLst>
            <pc:docMk/>
            <pc:sldMk cId="3081260951" sldId="787"/>
            <ac:picMk id="21" creationId="{3BBAA7A0-F5C3-49EA-5DD4-936E8C503283}"/>
          </ac:picMkLst>
        </pc:picChg>
        <pc:picChg chg="add mod">
          <ac:chgData name="정근채" userId="bf3f9740-ba12-4a95-bdcd-7a89d0b0b3a3" providerId="ADAL" clId="{F7CAE505-1C01-470F-A978-B25C5B945240}" dt="2022-07-07T04:22:57.709" v="150" actId="1038"/>
          <ac:picMkLst>
            <pc:docMk/>
            <pc:sldMk cId="3081260951" sldId="787"/>
            <ac:picMk id="22" creationId="{443A46C2-25E0-D81C-1173-61B032DF5C35}"/>
          </ac:picMkLst>
        </pc:picChg>
        <pc:picChg chg="add mod">
          <ac:chgData name="정근채" userId="bf3f9740-ba12-4a95-bdcd-7a89d0b0b3a3" providerId="ADAL" clId="{F7CAE505-1C01-470F-A978-B25C5B945240}" dt="2022-07-07T04:24:26.192" v="154" actId="1076"/>
          <ac:picMkLst>
            <pc:docMk/>
            <pc:sldMk cId="3081260951" sldId="787"/>
            <ac:picMk id="25" creationId="{43215C91-E7F7-5583-56F3-7D05D0B9AF9F}"/>
          </ac:picMkLst>
        </pc:picChg>
        <pc:picChg chg="del">
          <ac:chgData name="정근채" userId="bf3f9740-ba12-4a95-bdcd-7a89d0b0b3a3" providerId="ADAL" clId="{F7CAE505-1C01-470F-A978-B25C5B945240}" dt="2022-07-07T04:19:03.633" v="26" actId="478"/>
          <ac:picMkLst>
            <pc:docMk/>
            <pc:sldMk cId="3081260951" sldId="787"/>
            <ac:picMk id="128002" creationId="{00000000-0000-0000-0000-000000000000}"/>
          </ac:picMkLst>
        </pc:picChg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97338475" sldId="788"/>
        </pc:sldMkLst>
      </pc:sldChg>
      <pc:sldChg chg="addSp delSp modSp add mod">
        <pc:chgData name="정근채" userId="bf3f9740-ba12-4a95-bdcd-7a89d0b0b3a3" providerId="ADAL" clId="{F7CAE505-1C01-470F-A978-B25C5B945240}" dt="2022-07-07T05:09:43.517" v="1714" actId="313"/>
        <pc:sldMkLst>
          <pc:docMk/>
          <pc:sldMk cId="2770825740" sldId="788"/>
        </pc:sldMkLst>
        <pc:spChg chg="mod">
          <ac:chgData name="정근채" userId="bf3f9740-ba12-4a95-bdcd-7a89d0b0b3a3" providerId="ADAL" clId="{F7CAE505-1C01-470F-A978-B25C5B945240}" dt="2022-07-07T05:09:43.517" v="1714" actId="313"/>
          <ac:spMkLst>
            <pc:docMk/>
            <pc:sldMk cId="2770825740" sldId="788"/>
            <ac:spMk id="4" creationId="{9AC5B809-35A1-677C-CD6E-72F68F36ECC4}"/>
          </ac:spMkLst>
        </pc:spChg>
        <pc:picChg chg="del">
          <ac:chgData name="정근채" userId="bf3f9740-ba12-4a95-bdcd-7a89d0b0b3a3" providerId="ADAL" clId="{F7CAE505-1C01-470F-A978-B25C5B945240}" dt="2022-07-07T05:01:16.800" v="1258" actId="478"/>
          <ac:picMkLst>
            <pc:docMk/>
            <pc:sldMk cId="2770825740" sldId="788"/>
            <ac:picMk id="5" creationId="{F12CEDE8-38BE-BF1E-19F2-57D40F30453A}"/>
          </ac:picMkLst>
        </pc:picChg>
        <pc:picChg chg="add del mod">
          <ac:chgData name="정근채" userId="bf3f9740-ba12-4a95-bdcd-7a89d0b0b3a3" providerId="ADAL" clId="{F7CAE505-1C01-470F-A978-B25C5B945240}" dt="2022-07-07T05:03:47.411" v="1391" actId="478"/>
          <ac:picMkLst>
            <pc:docMk/>
            <pc:sldMk cId="2770825740" sldId="788"/>
            <ac:picMk id="6" creationId="{8C33AAA5-D151-0E4F-3DD2-103681EB724A}"/>
          </ac:picMkLst>
        </pc:picChg>
        <pc:picChg chg="add del mod">
          <ac:chgData name="정근채" userId="bf3f9740-ba12-4a95-bdcd-7a89d0b0b3a3" providerId="ADAL" clId="{F7CAE505-1C01-470F-A978-B25C5B945240}" dt="2022-07-07T05:03:48.803" v="1392" actId="478"/>
          <ac:picMkLst>
            <pc:docMk/>
            <pc:sldMk cId="2770825740" sldId="788"/>
            <ac:picMk id="8" creationId="{EFB34953-C172-7BBC-177E-10454BACE237}"/>
          </ac:picMkLst>
        </pc:picChg>
        <pc:picChg chg="add mod">
          <ac:chgData name="정근채" userId="bf3f9740-ba12-4a95-bdcd-7a89d0b0b3a3" providerId="ADAL" clId="{F7CAE505-1C01-470F-A978-B25C5B945240}" dt="2022-07-07T05:03:29.015" v="1386" actId="14100"/>
          <ac:picMkLst>
            <pc:docMk/>
            <pc:sldMk cId="2770825740" sldId="788"/>
            <ac:picMk id="10" creationId="{426619A5-9181-EEB1-2A29-DCBEA692BB4C}"/>
          </ac:picMkLst>
        </pc:picChg>
        <pc:picChg chg="add mod ord">
          <ac:chgData name="정근채" userId="bf3f9740-ba12-4a95-bdcd-7a89d0b0b3a3" providerId="ADAL" clId="{F7CAE505-1C01-470F-A978-B25C5B945240}" dt="2022-07-07T05:03:53.767" v="1395" actId="167"/>
          <ac:picMkLst>
            <pc:docMk/>
            <pc:sldMk cId="2770825740" sldId="788"/>
            <ac:picMk id="12" creationId="{E09FB785-D41A-5094-1165-9BE19F56B064}"/>
          </ac:picMkLst>
        </pc:picChg>
        <pc:picChg chg="add mod">
          <ac:chgData name="정근채" userId="bf3f9740-ba12-4a95-bdcd-7a89d0b0b3a3" providerId="ADAL" clId="{F7CAE505-1C01-470F-A978-B25C5B945240}" dt="2022-07-07T05:06:13.865" v="1634" actId="14100"/>
          <ac:picMkLst>
            <pc:docMk/>
            <pc:sldMk cId="2770825740" sldId="788"/>
            <ac:picMk id="14" creationId="{0A972362-4ED8-67DE-9C69-D8ABF19C584A}"/>
          </ac:picMkLst>
        </pc:picChg>
        <pc:picChg chg="del">
          <ac:chgData name="정근채" userId="bf3f9740-ba12-4a95-bdcd-7a89d0b0b3a3" providerId="ADAL" clId="{F7CAE505-1C01-470F-A978-B25C5B945240}" dt="2022-07-07T05:01:14.976" v="1257" actId="478"/>
          <ac:picMkLst>
            <pc:docMk/>
            <pc:sldMk cId="2770825740" sldId="788"/>
            <ac:picMk id="133122" creationId="{00000000-0000-0000-0000-000000000000}"/>
          </ac:picMkLst>
        </pc:picChg>
      </pc:sldChg>
      <pc:sldChg chg="addSp delSp modSp add del mod">
        <pc:chgData name="정근채" userId="bf3f9740-ba12-4a95-bdcd-7a89d0b0b3a3" providerId="ADAL" clId="{F7CAE505-1C01-470F-A978-B25C5B945240}" dt="2022-07-07T04:39:31.782" v="181" actId="47"/>
        <pc:sldMkLst>
          <pc:docMk/>
          <pc:sldMk cId="3367342733" sldId="788"/>
        </pc:sldMkLst>
        <pc:picChg chg="add del mod">
          <ac:chgData name="정근채" userId="bf3f9740-ba12-4a95-bdcd-7a89d0b0b3a3" providerId="ADAL" clId="{F7CAE505-1C01-470F-A978-B25C5B945240}" dt="2022-07-07T04:25:19.105" v="159" actId="478"/>
          <ac:picMkLst>
            <pc:docMk/>
            <pc:sldMk cId="3367342733" sldId="788"/>
            <ac:picMk id="5" creationId="{7D82013D-9758-BD7B-511E-D6A45B4065D8}"/>
          </ac:picMkLst>
        </pc:picChg>
        <pc:picChg chg="add mod">
          <ac:chgData name="정근채" userId="bf3f9740-ba12-4a95-bdcd-7a89d0b0b3a3" providerId="ADAL" clId="{F7CAE505-1C01-470F-A978-B25C5B945240}" dt="2022-07-07T04:25:26.771" v="161" actId="1076"/>
          <ac:picMkLst>
            <pc:docMk/>
            <pc:sldMk cId="3367342733" sldId="788"/>
            <ac:picMk id="7" creationId="{C1BA8886-91AE-2F42-113E-14E1C461CEF0}"/>
          </ac:picMkLst>
        </pc:picChg>
        <pc:picChg chg="del">
          <ac:chgData name="정근채" userId="bf3f9740-ba12-4a95-bdcd-7a89d0b0b3a3" providerId="ADAL" clId="{F7CAE505-1C01-470F-A978-B25C5B945240}" dt="2022-07-07T04:24:57.902" v="156" actId="478"/>
          <ac:picMkLst>
            <pc:docMk/>
            <pc:sldMk cId="3367342733" sldId="788"/>
            <ac:picMk id="128002" creationId="{00000000-0000-0000-0000-000000000000}"/>
          </ac:picMkLst>
        </pc:picChg>
      </pc:sldChg>
      <pc:sldChg chg="del">
        <pc:chgData name="정근채" userId="bf3f9740-ba12-4a95-bdcd-7a89d0b0b3a3" providerId="ADAL" clId="{F7CAE505-1C01-470F-A978-B25C5B945240}" dt="2022-07-04T06:10:40.403" v="1" actId="47"/>
        <pc:sldMkLst>
          <pc:docMk/>
          <pc:sldMk cId="1171194463" sldId="789"/>
        </pc:sldMkLst>
      </pc:sldChg>
      <pc:sldChg chg="addSp delSp modSp add mod">
        <pc:chgData name="정근채" userId="bf3f9740-ba12-4a95-bdcd-7a89d0b0b3a3" providerId="ADAL" clId="{F7CAE505-1C01-470F-A978-B25C5B945240}" dt="2022-07-12T02:11:08.176" v="4257" actId="20577"/>
        <pc:sldMkLst>
          <pc:docMk/>
          <pc:sldMk cId="4265779722" sldId="789"/>
        </pc:sldMkLst>
        <pc:spChg chg="mod">
          <ac:chgData name="정근채" userId="bf3f9740-ba12-4a95-bdcd-7a89d0b0b3a3" providerId="ADAL" clId="{F7CAE505-1C01-470F-A978-B25C5B945240}" dt="2022-07-12T02:11:08.176" v="4257" actId="20577"/>
          <ac:spMkLst>
            <pc:docMk/>
            <pc:sldMk cId="4265779722" sldId="789"/>
            <ac:spMk id="4" creationId="{35242222-39CF-F631-1DA5-04993EF1A11F}"/>
          </ac:spMkLst>
        </pc:spChg>
        <pc:picChg chg="add mod">
          <ac:chgData name="정근채" userId="bf3f9740-ba12-4a95-bdcd-7a89d0b0b3a3" providerId="ADAL" clId="{F7CAE505-1C01-470F-A978-B25C5B945240}" dt="2022-07-07T05:14:34.821" v="1904" actId="1076"/>
          <ac:picMkLst>
            <pc:docMk/>
            <pc:sldMk cId="4265779722" sldId="789"/>
            <ac:picMk id="5" creationId="{239695B0-0178-247F-B085-313B6BBC9C47}"/>
          </ac:picMkLst>
        </pc:picChg>
        <pc:picChg chg="del">
          <ac:chgData name="정근채" userId="bf3f9740-ba12-4a95-bdcd-7a89d0b0b3a3" providerId="ADAL" clId="{F7CAE505-1C01-470F-A978-B25C5B945240}" dt="2022-07-07T05:14:26.556" v="1902" actId="478"/>
          <ac:picMkLst>
            <pc:docMk/>
            <pc:sldMk cId="4265779722" sldId="789"/>
            <ac:picMk id="138242" creationId="{00000000-0000-0000-0000-000000000000}"/>
          </ac:picMkLst>
        </pc:picChg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2763216636" sldId="790"/>
        </pc:sldMkLst>
      </pc:sldChg>
      <pc:sldChg chg="addSp delSp modSp add mod">
        <pc:chgData name="정근채" userId="bf3f9740-ba12-4a95-bdcd-7a89d0b0b3a3" providerId="ADAL" clId="{F7CAE505-1C01-470F-A978-B25C5B945240}" dt="2022-07-07T06:06:33.763" v="3210"/>
        <pc:sldMkLst>
          <pc:docMk/>
          <pc:sldMk cId="3457201852" sldId="790"/>
        </pc:sldMkLst>
        <pc:spChg chg="mod">
          <ac:chgData name="정근채" userId="bf3f9740-ba12-4a95-bdcd-7a89d0b0b3a3" providerId="ADAL" clId="{F7CAE505-1C01-470F-A978-B25C5B945240}" dt="2022-07-07T06:06:33.763" v="3210"/>
          <ac:spMkLst>
            <pc:docMk/>
            <pc:sldMk cId="3457201852" sldId="790"/>
            <ac:spMk id="4" creationId="{B7049EAE-7DE7-26E0-D787-DAABAF3467C3}"/>
          </ac:spMkLst>
        </pc:spChg>
        <pc:picChg chg="del">
          <ac:chgData name="정근채" userId="bf3f9740-ba12-4a95-bdcd-7a89d0b0b3a3" providerId="ADAL" clId="{F7CAE505-1C01-470F-A978-B25C5B945240}" dt="2022-07-07T05:42:24.916" v="3084" actId="478"/>
          <ac:picMkLst>
            <pc:docMk/>
            <pc:sldMk cId="3457201852" sldId="790"/>
            <ac:picMk id="5" creationId="{44AC8142-576A-97F0-605A-25B39CB2C71D}"/>
          </ac:picMkLst>
        </pc:picChg>
        <pc:picChg chg="add mod ord">
          <ac:chgData name="정근채" userId="bf3f9740-ba12-4a95-bdcd-7a89d0b0b3a3" providerId="ADAL" clId="{F7CAE505-1C01-470F-A978-B25C5B945240}" dt="2022-07-07T05:42:37.796" v="3090" actId="167"/>
          <ac:picMkLst>
            <pc:docMk/>
            <pc:sldMk cId="3457201852" sldId="790"/>
            <ac:picMk id="6" creationId="{BBEF12CA-32CF-41B6-68AD-DFB1D3260723}"/>
          </ac:picMkLst>
        </pc:picChg>
        <pc:picChg chg="del">
          <ac:chgData name="정근채" userId="bf3f9740-ba12-4a95-bdcd-7a89d0b0b3a3" providerId="ADAL" clId="{F7CAE505-1C01-470F-A978-B25C5B945240}" dt="2022-07-07T05:42:31.573" v="3088" actId="478"/>
          <ac:picMkLst>
            <pc:docMk/>
            <pc:sldMk cId="3457201852" sldId="790"/>
            <ac:picMk id="7" creationId="{0FD4A1DD-4FAE-192A-3B7E-0F4C71BF0D6E}"/>
          </ac:picMkLst>
        </pc:picChg>
        <pc:picChg chg="add mod">
          <ac:chgData name="정근채" userId="bf3f9740-ba12-4a95-bdcd-7a89d0b0b3a3" providerId="ADAL" clId="{F7CAE505-1C01-470F-A978-B25C5B945240}" dt="2022-07-07T05:43:55.619" v="3139" actId="14100"/>
          <ac:picMkLst>
            <pc:docMk/>
            <pc:sldMk cId="3457201852" sldId="790"/>
            <ac:picMk id="10" creationId="{46E3CEC4-6379-9E7A-17B0-2B446B90A37B}"/>
          </ac:picMkLst>
        </pc:picChg>
        <pc:picChg chg="del">
          <ac:chgData name="정근채" userId="bf3f9740-ba12-4a95-bdcd-7a89d0b0b3a3" providerId="ADAL" clId="{F7CAE505-1C01-470F-A978-B25C5B945240}" dt="2022-07-07T05:42:27.748" v="3086" actId="478"/>
          <ac:picMkLst>
            <pc:docMk/>
            <pc:sldMk cId="3457201852" sldId="790"/>
            <ac:picMk id="11" creationId="{CEF70455-B6E3-A7AD-79F4-C6A8B34CBC86}"/>
          </ac:picMkLst>
        </pc:picChg>
        <pc:picChg chg="del">
          <ac:chgData name="정근채" userId="bf3f9740-ba12-4a95-bdcd-7a89d0b0b3a3" providerId="ADAL" clId="{F7CAE505-1C01-470F-A978-B25C5B945240}" dt="2022-07-07T05:42:29.190" v="3087" actId="478"/>
          <ac:picMkLst>
            <pc:docMk/>
            <pc:sldMk cId="3457201852" sldId="790"/>
            <ac:picMk id="143362" creationId="{00000000-0000-0000-0000-000000000000}"/>
          </ac:picMkLst>
        </pc:picChg>
      </pc:sldChg>
      <pc:sldChg chg="addSp delSp modSp add mod">
        <pc:chgData name="정근채" userId="bf3f9740-ba12-4a95-bdcd-7a89d0b0b3a3" providerId="ADAL" clId="{F7CAE505-1C01-470F-A978-B25C5B945240}" dt="2022-07-07T06:10:55.936" v="3295" actId="1076"/>
        <pc:sldMkLst>
          <pc:docMk/>
          <pc:sldMk cId="2568706491" sldId="791"/>
        </pc:sldMkLst>
        <pc:spChg chg="mod">
          <ac:chgData name="정근채" userId="bf3f9740-ba12-4a95-bdcd-7a89d0b0b3a3" providerId="ADAL" clId="{F7CAE505-1C01-470F-A978-B25C5B945240}" dt="2022-07-07T06:10:22.413" v="3290"/>
          <ac:spMkLst>
            <pc:docMk/>
            <pc:sldMk cId="2568706491" sldId="791"/>
            <ac:spMk id="4" creationId="{5A36FF39-E2AC-87C2-1B1D-B6D3097C678E}"/>
          </ac:spMkLst>
        </pc:spChg>
        <pc:picChg chg="add del mod">
          <ac:chgData name="정근채" userId="bf3f9740-ba12-4a95-bdcd-7a89d0b0b3a3" providerId="ADAL" clId="{F7CAE505-1C01-470F-A978-B25C5B945240}" dt="2022-07-07T06:07:02.431" v="3215" actId="478"/>
          <ac:picMkLst>
            <pc:docMk/>
            <pc:sldMk cId="2568706491" sldId="791"/>
            <ac:picMk id="5" creationId="{3E32EAEC-9568-EE83-9FB0-679FD291C507}"/>
          </ac:picMkLst>
        </pc:picChg>
        <pc:picChg chg="add mod">
          <ac:chgData name="정근채" userId="bf3f9740-ba12-4a95-bdcd-7a89d0b0b3a3" providerId="ADAL" clId="{F7CAE505-1C01-470F-A978-B25C5B945240}" dt="2022-07-07T06:07:05.005" v="3217" actId="1076"/>
          <ac:picMkLst>
            <pc:docMk/>
            <pc:sldMk cId="2568706491" sldId="791"/>
            <ac:picMk id="7" creationId="{85C5DFF2-2DED-188B-CB37-386A4A5F5896}"/>
          </ac:picMkLst>
        </pc:picChg>
        <pc:picChg chg="add mod">
          <ac:chgData name="정근채" userId="bf3f9740-ba12-4a95-bdcd-7a89d0b0b3a3" providerId="ADAL" clId="{F7CAE505-1C01-470F-A978-B25C5B945240}" dt="2022-07-07T06:10:55.936" v="3295" actId="1076"/>
          <ac:picMkLst>
            <pc:docMk/>
            <pc:sldMk cId="2568706491" sldId="791"/>
            <ac:picMk id="9" creationId="{15AF5A8A-AE8B-3B4B-387C-DCF4E34F4BD8}"/>
          </ac:picMkLst>
        </pc:picChg>
        <pc:picChg chg="add mod">
          <ac:chgData name="정근채" userId="bf3f9740-ba12-4a95-bdcd-7a89d0b0b3a3" providerId="ADAL" clId="{F7CAE505-1C01-470F-A978-B25C5B945240}" dt="2022-07-07T06:10:55.936" v="3295" actId="1076"/>
          <ac:picMkLst>
            <pc:docMk/>
            <pc:sldMk cId="2568706491" sldId="791"/>
            <ac:picMk id="11" creationId="{51B5699A-6C49-B957-578B-395BDC8EC4B3}"/>
          </ac:picMkLst>
        </pc:picChg>
        <pc:picChg chg="add mod">
          <ac:chgData name="정근채" userId="bf3f9740-ba12-4a95-bdcd-7a89d0b0b3a3" providerId="ADAL" clId="{F7CAE505-1C01-470F-A978-B25C5B945240}" dt="2022-07-07T06:10:55.936" v="3295" actId="1076"/>
          <ac:picMkLst>
            <pc:docMk/>
            <pc:sldMk cId="2568706491" sldId="791"/>
            <ac:picMk id="13" creationId="{FCBDF2DA-6874-3E58-B2C5-AA3D341CCC20}"/>
          </ac:picMkLst>
        </pc:picChg>
        <pc:picChg chg="add mod">
          <ac:chgData name="정근채" userId="bf3f9740-ba12-4a95-bdcd-7a89d0b0b3a3" providerId="ADAL" clId="{F7CAE505-1C01-470F-A978-B25C5B945240}" dt="2022-07-07T06:10:55.936" v="3295" actId="1076"/>
          <ac:picMkLst>
            <pc:docMk/>
            <pc:sldMk cId="2568706491" sldId="791"/>
            <ac:picMk id="15" creationId="{AB3373A1-BFE5-D872-8783-B965BEBEBF14}"/>
          </ac:picMkLst>
        </pc:picChg>
        <pc:picChg chg="add mod">
          <ac:chgData name="정근채" userId="bf3f9740-ba12-4a95-bdcd-7a89d0b0b3a3" providerId="ADAL" clId="{F7CAE505-1C01-470F-A978-B25C5B945240}" dt="2022-07-07T06:10:42.573" v="3293" actId="1076"/>
          <ac:picMkLst>
            <pc:docMk/>
            <pc:sldMk cId="2568706491" sldId="791"/>
            <ac:picMk id="17" creationId="{4218CA04-39A5-5513-2E0C-50CF21D04E11}"/>
          </ac:picMkLst>
        </pc:picChg>
        <pc:picChg chg="add mod">
          <ac:chgData name="정근채" userId="bf3f9740-ba12-4a95-bdcd-7a89d0b0b3a3" providerId="ADAL" clId="{F7CAE505-1C01-470F-A978-B25C5B945240}" dt="2022-07-07T06:10:55.936" v="3295" actId="1076"/>
          <ac:picMkLst>
            <pc:docMk/>
            <pc:sldMk cId="2568706491" sldId="791"/>
            <ac:picMk id="19" creationId="{057CE0F0-7C0A-DDC2-4200-EC3C2F1BD02B}"/>
          </ac:picMkLst>
        </pc:picChg>
        <pc:picChg chg="del">
          <ac:chgData name="정근채" userId="bf3f9740-ba12-4a95-bdcd-7a89d0b0b3a3" providerId="ADAL" clId="{F7CAE505-1C01-470F-A978-B25C5B945240}" dt="2022-07-07T06:06:51.113" v="3212" actId="478"/>
          <ac:picMkLst>
            <pc:docMk/>
            <pc:sldMk cId="2568706491" sldId="791"/>
            <ac:picMk id="144386" creationId="{00000000-0000-0000-0000-000000000000}"/>
          </ac:picMkLst>
        </pc:picChg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3804855804" sldId="791"/>
        </pc:sldMkLst>
      </pc:sldChg>
      <pc:sldChg chg="addSp delSp modSp add mod">
        <pc:chgData name="정근채" userId="bf3f9740-ba12-4a95-bdcd-7a89d0b0b3a3" providerId="ADAL" clId="{F7CAE505-1C01-470F-A978-B25C5B945240}" dt="2022-07-07T06:16:40.578" v="3435" actId="1076"/>
        <pc:sldMkLst>
          <pc:docMk/>
          <pc:sldMk cId="91814901" sldId="792"/>
        </pc:sldMkLst>
        <pc:spChg chg="mod">
          <ac:chgData name="정근채" userId="bf3f9740-ba12-4a95-bdcd-7a89d0b0b3a3" providerId="ADAL" clId="{F7CAE505-1C01-470F-A978-B25C5B945240}" dt="2022-07-07T06:16:09.086" v="3433" actId="20577"/>
          <ac:spMkLst>
            <pc:docMk/>
            <pc:sldMk cId="91814901" sldId="792"/>
            <ac:spMk id="4" creationId="{5A36FF39-E2AC-87C2-1B1D-B6D3097C678E}"/>
          </ac:spMkLst>
        </pc:spChg>
        <pc:picChg chg="add mod">
          <ac:chgData name="정근채" userId="bf3f9740-ba12-4a95-bdcd-7a89d0b0b3a3" providerId="ADAL" clId="{F7CAE505-1C01-470F-A978-B25C5B945240}" dt="2022-07-07T06:13:52.961" v="3299" actId="1076"/>
          <ac:picMkLst>
            <pc:docMk/>
            <pc:sldMk cId="91814901" sldId="792"/>
            <ac:picMk id="5" creationId="{890208CE-7FD5-61E3-B5D9-B6E893D0C782}"/>
          </ac:picMkLst>
        </pc:picChg>
        <pc:picChg chg="add mod">
          <ac:chgData name="정근채" userId="bf3f9740-ba12-4a95-bdcd-7a89d0b0b3a3" providerId="ADAL" clId="{F7CAE505-1C01-470F-A978-B25C5B945240}" dt="2022-07-07T06:14:28.495" v="3333" actId="14100"/>
          <ac:picMkLst>
            <pc:docMk/>
            <pc:sldMk cId="91814901" sldId="792"/>
            <ac:picMk id="7" creationId="{8F722A3B-535E-2EE6-D484-C9489A406EC3}"/>
          </ac:picMkLst>
        </pc:picChg>
        <pc:picChg chg="add mod">
          <ac:chgData name="정근채" userId="bf3f9740-ba12-4a95-bdcd-7a89d0b0b3a3" providerId="ADAL" clId="{F7CAE505-1C01-470F-A978-B25C5B945240}" dt="2022-07-07T06:16:40.578" v="3435" actId="1076"/>
          <ac:picMkLst>
            <pc:docMk/>
            <pc:sldMk cId="91814901" sldId="792"/>
            <ac:picMk id="9" creationId="{F202E382-8110-3C21-208D-F7D37F0F2B13}"/>
          </ac:picMkLst>
        </pc:picChg>
        <pc:picChg chg="del">
          <ac:chgData name="정근채" userId="bf3f9740-ba12-4a95-bdcd-7a89d0b0b3a3" providerId="ADAL" clId="{F7CAE505-1C01-470F-A978-B25C5B945240}" dt="2022-07-07T06:13:48.976" v="3297" actId="478"/>
          <ac:picMkLst>
            <pc:docMk/>
            <pc:sldMk cId="91814901" sldId="792"/>
            <ac:picMk id="144386" creationId="{00000000-0000-0000-0000-000000000000}"/>
          </ac:picMkLst>
        </pc:picChg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730470839" sldId="792"/>
        </pc:sldMkLst>
      </pc:sldChg>
      <pc:sldChg chg="addSp delSp modSp add del mod">
        <pc:chgData name="정근채" userId="bf3f9740-ba12-4a95-bdcd-7a89d0b0b3a3" providerId="ADAL" clId="{F7CAE505-1C01-470F-A978-B25C5B945240}" dt="2022-07-07T06:37:10.644" v="4227" actId="47"/>
        <pc:sldMkLst>
          <pc:docMk/>
          <pc:sldMk cId="229420667" sldId="793"/>
        </pc:sldMkLst>
        <pc:picChg chg="del">
          <ac:chgData name="정근채" userId="bf3f9740-ba12-4a95-bdcd-7a89d0b0b3a3" providerId="ADAL" clId="{F7CAE505-1C01-470F-A978-B25C5B945240}" dt="2022-07-07T06:36:41.756" v="4224" actId="478"/>
          <ac:picMkLst>
            <pc:docMk/>
            <pc:sldMk cId="229420667" sldId="793"/>
            <ac:picMk id="5" creationId="{C9EC5D35-6436-D76B-08AC-5FC9D65A3D35}"/>
          </ac:picMkLst>
        </pc:picChg>
        <pc:picChg chg="add mod">
          <ac:chgData name="정근채" userId="bf3f9740-ba12-4a95-bdcd-7a89d0b0b3a3" providerId="ADAL" clId="{F7CAE505-1C01-470F-A978-B25C5B945240}" dt="2022-07-07T06:36:46.555" v="4226" actId="1076"/>
          <ac:picMkLst>
            <pc:docMk/>
            <pc:sldMk cId="229420667" sldId="793"/>
            <ac:picMk id="6" creationId="{DE18432D-2E3A-401A-CE6F-3B139B8BD40F}"/>
          </ac:picMkLst>
        </pc:picChg>
        <pc:picChg chg="del">
          <ac:chgData name="정근채" userId="bf3f9740-ba12-4a95-bdcd-7a89d0b0b3a3" providerId="ADAL" clId="{F7CAE505-1C01-470F-A978-B25C5B945240}" dt="2022-07-07T06:36:41.756" v="4224" actId="478"/>
          <ac:picMkLst>
            <pc:docMk/>
            <pc:sldMk cId="229420667" sldId="793"/>
            <ac:picMk id="7" creationId="{D59B44BA-ED14-B56F-6802-7564526A36FE}"/>
          </ac:picMkLst>
        </pc:picChg>
        <pc:picChg chg="del">
          <ac:chgData name="정근채" userId="bf3f9740-ba12-4a95-bdcd-7a89d0b0b3a3" providerId="ADAL" clId="{F7CAE505-1C01-470F-A978-B25C5B945240}" dt="2022-07-07T06:36:41.756" v="4224" actId="478"/>
          <ac:picMkLst>
            <pc:docMk/>
            <pc:sldMk cId="229420667" sldId="793"/>
            <ac:picMk id="9" creationId="{D34EDAA2-785F-9544-65E2-3835B9D24676}"/>
          </ac:picMkLst>
        </pc:picChg>
        <pc:picChg chg="del">
          <ac:chgData name="정근채" userId="bf3f9740-ba12-4a95-bdcd-7a89d0b0b3a3" providerId="ADAL" clId="{F7CAE505-1C01-470F-A978-B25C5B945240}" dt="2022-07-07T06:36:38.163" v="4223" actId="478"/>
          <ac:picMkLst>
            <pc:docMk/>
            <pc:sldMk cId="229420667" sldId="793"/>
            <ac:picMk id="149506" creationId="{00000000-0000-0000-0000-000000000000}"/>
          </ac:picMkLst>
        </pc:picChg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2088527678" sldId="795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3392171743" sldId="796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4015883913" sldId="808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349314291" sldId="811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2276205791" sldId="812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4125610574" sldId="813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4105085078" sldId="816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4248519620" sldId="817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2852934540" sldId="821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400733351" sldId="824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997057542" sldId="825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2958520359" sldId="826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00000658" sldId="829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3182643639" sldId="830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4001120302" sldId="831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116956613" sldId="837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3956180238" sldId="838"/>
        </pc:sldMkLst>
      </pc:sldChg>
      <pc:sldChg chg="del">
        <pc:chgData name="정근채" userId="bf3f9740-ba12-4a95-bdcd-7a89d0b0b3a3" providerId="ADAL" clId="{F7CAE505-1C01-470F-A978-B25C5B945240}" dt="2022-07-04T06:10:32.718" v="0" actId="47"/>
        <pc:sldMkLst>
          <pc:docMk/>
          <pc:sldMk cId="1932477524" sldId="83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37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6363" cy="511730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l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0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r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AE1A5290-3237-401A-97EB-91657AAD0BAA}" type="datetime1">
              <a:rPr lang="ko-KR" altLang="en-US" smtClean="0"/>
              <a:pPr>
                <a:defRPr/>
              </a:pPr>
              <a:t>2022-10-13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78" tIns="47389" rIns="94778" bIns="47389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9930" y="4861442"/>
            <a:ext cx="5679440" cy="4605576"/>
          </a:xfrm>
          <a:prstGeom prst="rect">
            <a:avLst/>
          </a:prstGeom>
        </p:spPr>
        <p:txBody>
          <a:bodyPr vert="horz" lIns="94778" tIns="47389" rIns="94778" bIns="47389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6363" cy="511730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l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0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r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47E2D278-5ED2-45B7-82EE-3DB7CC32A6D1}" type="slidenum">
              <a:rPr lang="ko-KR" altLang="en-US" smtClean="0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051415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32812" y="6385859"/>
            <a:ext cx="611187" cy="457200"/>
          </a:xfrm>
          <a:solidFill>
            <a:schemeClr val="tx1"/>
          </a:solidFill>
        </p:spPr>
        <p:txBody>
          <a:bodyPr anchor="ctr"/>
          <a:lstStyle>
            <a:lvl1pPr algn="ctr">
              <a:defRPr sz="18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586169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DD36CC93-3CDA-4BCE-9D46-A2CE1E0EA08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굴림" pitchFamily="50" charset="-127"/>
          <a:ea typeface="굴림" pitchFamily="50" charset="-127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굴림" pitchFamily="50" charset="-127"/>
          <a:ea typeface="굴림" pitchFamily="50" charset="-127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굴림" pitchFamily="50" charset="-127"/>
          <a:ea typeface="굴림" pitchFamily="50" charset="-127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</a:t>
            </a:fld>
            <a:endParaRPr lang="en-US" altLang="ko-KR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84482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#04. </a:t>
            </a:r>
            <a:r>
              <a:rPr lang="ko-KR" altLang="en-US" sz="4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복지자본주의</a:t>
            </a:r>
          </a:p>
        </p:txBody>
      </p:sp>
    </p:spTree>
    <p:extLst>
      <p:ext uri="{BB962C8B-B14F-4D97-AF65-F5344CB8AC3E}">
        <p14:creationId xmlns:p14="http://schemas.microsoft.com/office/powerpoint/2010/main" val="98608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10</a:t>
            </a:fld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242222-39CF-F631-1DA5-04993EF1A11F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1970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년대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스태그플레이션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발생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불경기 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&amp;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물가상승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케인즈 이론으로는 설명 불가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케인즈에서 하이에크로의 중심 이동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39695B0-0178-247F-B085-313B6BBC9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79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11</a:t>
            </a:fld>
            <a:endParaRPr lang="en-US" altLang="ko-KR" dirty="0"/>
          </a:p>
        </p:txBody>
      </p:sp>
      <p:pic>
        <p:nvPicPr>
          <p:cNvPr id="138242" name="Picture 2" descr="G:\경제성공학\스냅샷\경제3강.복지자본주의로의 진화\경제3강.복지자본주의로의 진화.avi_000900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1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242222-39CF-F631-1DA5-04993EF1A11F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영국의 대처 수상이 하이에크 이론을 수용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 err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대처리즘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1D09DBA-03D3-38CB-8A43-65FADC292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6632"/>
            <a:ext cx="3033770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12</a:t>
            </a:fld>
            <a:endParaRPr lang="en-US" altLang="ko-KR" dirty="0"/>
          </a:p>
        </p:txBody>
      </p:sp>
      <p:pic>
        <p:nvPicPr>
          <p:cNvPr id="139266" name="Picture 2" descr="G:\경제성공학\스냅샷\경제3강.복지자본주의로의 진화\경제3강.복지자본주의로의 진화.avi_001050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01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EB1A34-F7B4-CF7A-3115-93E1336A0CD9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미국의 레이건 대통령이 프리드먼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하이에크와 같은 신자유주의자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교수의 이론을 수용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 err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레이거노믹스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3D0B3B6-6EC5-FFBD-F48C-F2141C210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6632"/>
            <a:ext cx="2771775" cy="55245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105A6A0-627B-8FAA-EC56-9247257D2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129680"/>
            <a:ext cx="3312368" cy="255755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1936B19-04CE-C273-E564-D50A35DA8A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2777755"/>
            <a:ext cx="3289374" cy="28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20E83C85-5FAF-A2AC-2D03-1BA3633F1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13</a:t>
            </a:fld>
            <a:endParaRPr lang="en-US" altLang="ko-K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DB5BCE-0A4D-798B-494E-5B18F8BF1EB2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1990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년대 초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공산주의와 자본주의 대결에서 자본주의가 승리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신자유주의 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세계화의 시대 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글로벌 경제체제 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단일 시장 체계 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금융자본주의 등장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5E1E0A97-B2B1-67F5-D7EE-1D96C230A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829" y="2267715"/>
            <a:ext cx="3202235" cy="29035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645D9B8-DBA5-27D5-E33B-2E04AC017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829" y="2852936"/>
            <a:ext cx="5712235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14</a:t>
            </a:fld>
            <a:endParaRPr lang="en-US" altLang="ko-KR" dirty="0"/>
          </a:p>
        </p:txBody>
      </p:sp>
      <p:pic>
        <p:nvPicPr>
          <p:cNvPr id="141314" name="Picture 2" descr="G:\경제성공학\스냅샷\경제3강.복지자본주의로의 진화\경제3강.복지자본주의로의 진화.avi_001200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32" y="744"/>
            <a:ext cx="9295032" cy="522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A18CEE-FD0E-7D7C-FD7F-954FB0EF6076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국경이 없는 금융자본주의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전세계적인 연쇄 금융위기 초래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전래 없는 경제 호황기를 지나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부와 빈곤의 양극화 및 불평등이 심화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7658FF9-2261-EF39-A06D-CD9B47057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2941"/>
            <a:ext cx="2524125" cy="3048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2DE2567-AE57-2931-C28A-E4520840B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78541"/>
            <a:ext cx="3133725" cy="3048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AFB6890D-6029-BD1D-2271-9FBB9886A5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8766"/>
            <a:ext cx="2781300" cy="33337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30945C3A-B1E3-A9C4-E568-5A2AFB94A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43021"/>
            <a:ext cx="2571750" cy="3429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DB6A0FEB-3390-3490-21AC-4E369E031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5" y="1643071"/>
            <a:ext cx="25527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15</a:t>
            </a:fld>
            <a:endParaRPr lang="en-US" altLang="ko-KR" dirty="0"/>
          </a:p>
        </p:txBody>
      </p:sp>
      <p:pic>
        <p:nvPicPr>
          <p:cNvPr id="142338" name="Picture 2" descr="G:\경제성공학\스냅샷\경제3강.복지자본주의로의 진화\경제3강.복지자본주의로의 진화.avi_001430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2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DCE9D7-ACDC-DF08-99E0-435436647FD9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 err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정부냐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시장이냐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 </a:t>
            </a: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자본주의 문제에 대한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케인즈와 하이에크의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주도권 싸움은 계속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1E4D89C1-5D22-F7CF-D6D9-639DEDCC2FA0}"/>
              </a:ext>
            </a:extLst>
          </p:cNvPr>
          <p:cNvGrpSpPr/>
          <p:nvPr/>
        </p:nvGrpSpPr>
        <p:grpSpPr>
          <a:xfrm>
            <a:off x="3131840" y="3892378"/>
            <a:ext cx="5936754" cy="1204713"/>
            <a:chOff x="3563888" y="4120033"/>
            <a:chExt cx="6800850" cy="1380059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34B31324-D74C-C0EC-A9C6-3D3846E2F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3888" y="4120033"/>
              <a:ext cx="4876800" cy="714375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BD782CA0-1695-8108-1091-540179511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3888" y="4814292"/>
              <a:ext cx="6800850" cy="68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16</a:t>
            </a:fld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049EAE-7DE7-26E0-D787-DAABAF3467C3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 err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얀펜의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소득분배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소득의 불평등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과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빈부격차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를 쉽게 나타낸 그림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4AC8142-576A-97F0-605A-25B39CB2C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3362" name="Picture 2" descr="G:\경제성공학\스냅샷\경제3강.복지자본주의로의 진화\경제3강.복지자본주의로의 진화.avi_0016923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160"/>
            <a:ext cx="3945260" cy="221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FD4A1DD-4FAE-192A-3B7E-0F4C71BF0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692696"/>
            <a:ext cx="1399604" cy="3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BEF12CA-32CF-41B6-68AD-DFB1D3260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83"/>
            <a:ext cx="9144000" cy="5143500"/>
          </a:xfrm>
          <a:prstGeom prst="rect">
            <a:avLst/>
          </a:prstGeom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17</a:t>
            </a:fld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049EAE-7DE7-26E0-D787-DAABAF3467C3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대한민국도 소득의 불평등과 빈부격차가 심화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되고 있음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소득은 증가했으나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행복지수는 낮은 수준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임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434A449-E3DE-0F2C-723A-D72FE3B42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0666"/>
            <a:ext cx="4419600" cy="39052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6E3CEC4-6379-9E7A-17B0-2B446B90A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31874"/>
            <a:ext cx="4248472" cy="55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01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18</a:t>
            </a:fld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36FF39-E2AC-87C2-1B1D-B6D3097C678E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대한민국은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행복한 나라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인가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5C5DFF2-2DED-188B-CB37-386A4A5F5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5AF5A8A-AE8B-3B4B-387C-DCF4E34F4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068874"/>
            <a:ext cx="2209800" cy="107632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51B5699A-6C49-B957-578B-395BDC8EC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34" y="3190651"/>
            <a:ext cx="2246034" cy="26861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CBDF2DA-6874-3E58-B2C5-AA3D341CC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35" y="3504713"/>
            <a:ext cx="2188170" cy="27871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AB3373A1-BFE5-D872-8783-B965BEBEBF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133" y="3828704"/>
            <a:ext cx="2201317" cy="331877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4218CA04-39A5-5513-2E0C-50CF21D04E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017" y="4217022"/>
            <a:ext cx="3579887" cy="21436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057CE0F0-7C0A-DDC2-4200-EC3C2F1BD0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133" y="4468869"/>
            <a:ext cx="2877120" cy="615479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48902C19-12B4-4DE4-08B4-39E5F7DE459C}"/>
              </a:ext>
            </a:extLst>
          </p:cNvPr>
          <p:cNvSpPr/>
          <p:nvPr/>
        </p:nvSpPr>
        <p:spPr bwMode="auto">
          <a:xfrm>
            <a:off x="4283968" y="3717032"/>
            <a:ext cx="3878397" cy="955821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ln w="28575">
                <a:solidFill>
                  <a:srgbClr val="FF0000"/>
                </a:solidFill>
              </a:ln>
              <a:noFill/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68706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19</a:t>
            </a:fld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36FF39-E2AC-87C2-1B1D-B6D3097C678E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복지의 역할 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서로에 대한 보험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자본주의의 주인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은 정부도 시장도 아닌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국민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 되어야함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90208CE-7FD5-61E3-B5D9-B6E893D0C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81"/>
            <a:ext cx="9144000" cy="51435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F722A3B-535E-2EE6-D484-C9489A406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44624"/>
            <a:ext cx="4693920" cy="54864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202E382-8110-3C21-208D-F7D37F0F2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629669"/>
            <a:ext cx="344805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4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</a:t>
            </a:fld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D35C4F-8A9E-7938-7F2B-E3DA6631C327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자본주의와 행복한 삶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케인즈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vs.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하이에크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E426202-E8F1-6465-9CFE-4FA5FCD25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16"/>
            <a:ext cx="9144000" cy="5143500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918DF4CF-B81D-0659-E5E2-85097861CF7F}"/>
              </a:ext>
            </a:extLst>
          </p:cNvPr>
          <p:cNvGrpSpPr/>
          <p:nvPr/>
        </p:nvGrpSpPr>
        <p:grpSpPr>
          <a:xfrm>
            <a:off x="35496" y="2871428"/>
            <a:ext cx="2592288" cy="2180683"/>
            <a:chOff x="1993014" y="475253"/>
            <a:chExt cx="6115050" cy="5144100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1EA2A2E1-B0E5-0546-F385-37973E443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14537" y="475253"/>
              <a:ext cx="5114925" cy="1019175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562B7BBA-90C9-D6EF-E616-E0782C2B2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14537" y="1533187"/>
              <a:ext cx="5953125" cy="942975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11A72DD0-9A61-2597-4920-E2157C5B8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14537" y="2524274"/>
              <a:ext cx="5791200" cy="942975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C32B3085-B078-9256-2D6B-0AF082666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14537" y="3534070"/>
              <a:ext cx="4048125" cy="990600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3BBAA7A0-F5C3-49EA-5DD4-936E8C503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93014" y="4581128"/>
              <a:ext cx="6115050" cy="1038225"/>
            </a:xfrm>
            <a:prstGeom prst="rect">
              <a:avLst/>
            </a:prstGeom>
          </p:spPr>
        </p:pic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D751E099-9574-6736-28E3-B096795AF445}"/>
              </a:ext>
            </a:extLst>
          </p:cNvPr>
          <p:cNvGrpSpPr/>
          <p:nvPr/>
        </p:nvGrpSpPr>
        <p:grpSpPr>
          <a:xfrm>
            <a:off x="6012160" y="4043729"/>
            <a:ext cx="2982408" cy="894418"/>
            <a:chOff x="5262000" y="3794615"/>
            <a:chExt cx="3686175" cy="1105476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F7FC41D4-9D5C-400C-F5BF-4434E686C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62000" y="3794615"/>
              <a:ext cx="3686175" cy="561975"/>
            </a:xfrm>
            <a:prstGeom prst="rect">
              <a:avLst/>
            </a:prstGeom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443A46C2-25E0-D81C-1173-61B032DF5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84644" y="4357165"/>
              <a:ext cx="3600450" cy="542926"/>
            </a:xfrm>
            <a:prstGeom prst="rect">
              <a:avLst/>
            </a:prstGeom>
          </p:spPr>
        </p:pic>
      </p:grpSp>
      <p:pic>
        <p:nvPicPr>
          <p:cNvPr id="25" name="그림 24">
            <a:extLst>
              <a:ext uri="{FF2B5EF4-FFF2-40B4-BE49-F238E27FC236}">
                <a16:creationId xmlns:a16="http://schemas.microsoft.com/office/drawing/2014/main" id="{43215C91-E7F7-5583-56F3-7D05D0B9AF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08" y="699"/>
            <a:ext cx="2137970" cy="120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60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20</a:t>
            </a:fld>
            <a:endParaRPr lang="en-US" altLang="ko-KR" dirty="0"/>
          </a:p>
        </p:txBody>
      </p:sp>
      <p:pic>
        <p:nvPicPr>
          <p:cNvPr id="144386" name="Picture 2" descr="G:\경제성공학\스냅샷\경제3강.복지자본주의로의 진화\경제3강.복지자본주의로의 진화.avi_002310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1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36FF39-E2AC-87C2-1B1D-B6D3097C678E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 err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맬더스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인구론의 저자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저소득층에 대한 방치는 부메랑이 되어 모두에게 돌아온다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복지를 하는 것이 더 경제적임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606F53B-A6DD-A940-CE3C-EBD0E9CD6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508" y="34682"/>
            <a:ext cx="3744416" cy="55132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219ADB0-7CE6-7BDE-1B61-CE65E108D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0" y="52864"/>
            <a:ext cx="4644901" cy="207397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2F8B4B3-74A8-F48E-0C52-B130003B1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5944" y="620688"/>
            <a:ext cx="4250552" cy="144675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D3618E6D-D021-7C59-4E98-35E55B628B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176" y="2132856"/>
            <a:ext cx="2876748" cy="184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21</a:t>
            </a:fld>
            <a:endParaRPr lang="en-US" altLang="ko-KR" dirty="0"/>
          </a:p>
        </p:txBody>
      </p:sp>
      <p:pic>
        <p:nvPicPr>
          <p:cNvPr id="146434" name="Picture 2" descr="G:\경제성공학\스냅샷\경제3강.복지자본주의로의 진화\경제3강.복지자본주의로의 진화.avi_002550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1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3C1503C-2153-94D9-1CBA-5CB52A5CF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6632"/>
            <a:ext cx="4503401" cy="34847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67F2B6-21A9-5588-5696-0542400D6657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복지에는 세금이 </a:t>
            </a:r>
            <a:r>
              <a:rPr lang="ko-KR" altLang="en-US" dirty="0" err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들어감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복지는 동정심에 기대서 해결할 문제가 아님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복지의 경제성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을 따져보아야 함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복지와 성장은 서로 상충되는 개념이 아님 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생산적인 복지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22</a:t>
            </a:fld>
            <a:endParaRPr lang="en-US" altLang="ko-KR" dirty="0"/>
          </a:p>
        </p:txBody>
      </p:sp>
      <p:pic>
        <p:nvPicPr>
          <p:cNvPr id="147458" name="Picture 2" descr="G:\경제성공학\스냅샷\경제3강.복지자본주의로의 진화\경제3강.복지자본주의로의 진화.avi_002610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2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16C9A4F-EE83-133E-4956-E385E69F3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0"/>
            <a:ext cx="1238250" cy="27908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05373A-CEFA-D6AC-1D91-11876D8DD65F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복지지수와 창의력지수는 비례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실패할 자유가 있는 나라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의 국민이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창의적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…</a:t>
            </a:r>
          </a:p>
          <a:p>
            <a:pPr marL="285750" indent="-285750">
              <a:buFont typeface="Wingdings" panose="05000000000000000000" pitchFamily="2" charset="2"/>
              <a:buChar char=""/>
            </a:pP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351BD6D-B438-1F5F-95B1-9A0203920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4556773"/>
            <a:ext cx="4688607" cy="50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23</a:t>
            </a:fld>
            <a:endParaRPr lang="en-US" altLang="ko-KR" dirty="0"/>
          </a:p>
        </p:txBody>
      </p:sp>
      <p:pic>
        <p:nvPicPr>
          <p:cNvPr id="148482" name="Picture 2" descr="G:\경제성공학\스냅샷\경제3강.복지자본주의로의 진화\경제3강.복지자본주의로의 진화.avi_002690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2" y="0"/>
            <a:ext cx="916834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E89462-3C92-6D48-50FE-3956E7D83CC5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실패할 자유가 없는 자유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실패할 자유가 있는 자유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창업 등에 적용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실패해도 다시 일어설 수 있는 체계 마련 필요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773781E-1CA1-038C-6C52-4DAA8D80D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44624"/>
            <a:ext cx="411480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24</a:t>
            </a:fld>
            <a:endParaRPr lang="en-US" altLang="ko-KR" dirty="0"/>
          </a:p>
        </p:txBody>
      </p:sp>
      <p:pic>
        <p:nvPicPr>
          <p:cNvPr id="149506" name="Picture 2" descr="G:\경제성공학\스냅샷\경제3강.복지자본주의로의 진화\경제3강.복지자본주의로의 진화.avi_002710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0" y="0"/>
            <a:ext cx="9168340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39ABAC-A0EC-D7B6-8CB8-8A55F5A15CA2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부유한 계층의 자녀가 더 모험적인 일을 선택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복지자본주의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교육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의료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보육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등이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기본으로 제공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되어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기회가 균등한 사회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추구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9EC5D35-6436-D76B-08AC-5FC9D65A3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116633"/>
            <a:ext cx="3168352" cy="131628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59B44BA-ED14-B56F-6802-7564526A3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847" y="4285640"/>
            <a:ext cx="1476375" cy="36195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34EDAA2-785F-9544-65E2-3835B9D24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4704770"/>
            <a:ext cx="386715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</a:t>
            </a:fld>
            <a:endParaRPr lang="en-US" altLang="ko-KR" dirty="0"/>
          </a:p>
        </p:txBody>
      </p:sp>
      <p:pic>
        <p:nvPicPr>
          <p:cNvPr id="128002" name="Picture 2" descr="G:\경제성공학\스냅샷\경제3강.복지자본주의로의 진화\경제3강.복지자본주의로의 진화.avi_0000723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87" y="-1"/>
            <a:ext cx="9168342" cy="515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D35C4F-8A9E-7938-7F2B-E3DA6631C327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1919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차세계대전 전후 처리를 위한 파리 평화 회의 참여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정부의 개입 필요성 언급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차 세계대전 이후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독일 정부는 막대한 전쟁배상금 부담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화폐 발행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하이퍼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인플레이션 발생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미국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은 호황을 누리다가 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1929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대공항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을 맞이함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9A23AE00-0761-0D59-7149-45E8D66E9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12" y="2575562"/>
            <a:ext cx="1702321" cy="250739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6375D1AC-9B40-741F-E184-5D2918AE3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519" y="1653717"/>
            <a:ext cx="2881114" cy="83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4</a:t>
            </a:fld>
            <a:endParaRPr lang="en-US" altLang="ko-KR" dirty="0"/>
          </a:p>
        </p:txBody>
      </p:sp>
      <p:pic>
        <p:nvPicPr>
          <p:cNvPr id="129026" name="Picture 2" descr="G:\경제성공학\스냅샷\경제3강.복지자본주의로의 진화\경제3강.복지자본주의로의 진화.avi_000190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2" y="0"/>
            <a:ext cx="916834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F8D3DE-6F91-87AB-35F6-625067475D1E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케인즈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보이지 않는 손에 대해 의구심을 품다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!</a:t>
            </a: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위기에 대한 해결방안 제시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유효수요 이론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루즈벨트 대통령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뉴딜 정책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정부 재정지출 확대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일자리 증대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소득향상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유효수요 창출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79814EFF-9C82-B916-08F1-A22AB8B3EE5F}"/>
              </a:ext>
            </a:extLst>
          </p:cNvPr>
          <p:cNvGrpSpPr/>
          <p:nvPr/>
        </p:nvGrpSpPr>
        <p:grpSpPr>
          <a:xfrm>
            <a:off x="31712" y="56656"/>
            <a:ext cx="3178317" cy="924072"/>
            <a:chOff x="31712" y="56656"/>
            <a:chExt cx="3571875" cy="1038496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CD159B59-2002-1857-AFA9-B466228BB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12" y="56656"/>
              <a:ext cx="3571875" cy="323850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43C6AC6B-2783-595B-7144-BB140411D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712" y="410585"/>
              <a:ext cx="3390900" cy="333375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7115BE7A-5FB5-AFAB-AAC5-41A55B49E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82" y="761777"/>
              <a:ext cx="3390900" cy="333375"/>
            </a:xfrm>
            <a:prstGeom prst="rect">
              <a:avLst/>
            </a:prstGeom>
          </p:spPr>
        </p:pic>
      </p:grpSp>
      <p:pic>
        <p:nvPicPr>
          <p:cNvPr id="11" name="그림 10">
            <a:extLst>
              <a:ext uri="{FF2B5EF4-FFF2-40B4-BE49-F238E27FC236}">
                <a16:creationId xmlns:a16="http://schemas.microsoft.com/office/drawing/2014/main" id="{E969DFBA-C4DC-8CC1-EF52-51058963C3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1541" y="62853"/>
            <a:ext cx="2988577" cy="30776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8D52DE4-D9FF-617F-0576-BCD34686AA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9286" y="427801"/>
            <a:ext cx="2970832" cy="83811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B0A66F4-2370-0A4E-6CD5-6F994A087A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5695" y="4693434"/>
            <a:ext cx="4808538" cy="30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5</a:t>
            </a:fld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69A975-B7E7-F34B-4094-FC157FC69F9E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자본주의 경제의 주체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가계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기업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정부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39EF861-91C5-9C10-8709-B939537B6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6</a:t>
            </a:fld>
            <a:endParaRPr lang="en-US" altLang="ko-KR" dirty="0"/>
          </a:p>
        </p:txBody>
      </p:sp>
      <p:pic>
        <p:nvPicPr>
          <p:cNvPr id="130050" name="Picture 2" descr="G:\경제성공학\스냅샷\경제3강.복지자본주의로의 진화\경제3강.복지자본주의로의 진화.avi_000370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2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1E6705-8E4B-2D95-8DD7-87D4BC894744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시장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가계와 기업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의 원리를 연구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하는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미시경제학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아담 스미스 이후 세계를 지배한 경제학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정부의 역할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야경국가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대외적 방위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국내 치안 유지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사유 재산에 대한 침해의 제거 따위 최소한의 임무만을 수행하는 국가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의 개념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9E593F5-8CE8-0743-51FF-9D8A9AD6E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4034594"/>
            <a:ext cx="2553841" cy="560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09D1FE-F75E-A02F-B5EC-3CBEC0646B30}"/>
              </a:ext>
            </a:extLst>
          </p:cNvPr>
          <p:cNvSpPr txBox="1"/>
          <p:nvPr/>
        </p:nvSpPr>
        <p:spPr>
          <a:xfrm>
            <a:off x="7452320" y="4556384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야경국가</a:t>
            </a: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7</a:t>
            </a:fld>
            <a:endParaRPr lang="en-US" altLang="ko-KR" dirty="0"/>
          </a:p>
        </p:txBody>
      </p:sp>
      <p:pic>
        <p:nvPicPr>
          <p:cNvPr id="133122" name="Picture 2" descr="G:\경제성공학\스냅샷\경제3강.복지자본주의로의 진화\경제3강.복지자본주의로의 진화.avi_0003911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2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C5B809-35A1-677C-CD6E-72F68F36ECC4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정부의 역할을 연구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하는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거시경제학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정부의 역할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시장에 적극적으로 개입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12CEDE8-38BE-BF1E-19F2-57D40F304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4077072"/>
            <a:ext cx="2376264" cy="59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09FB785-D41A-5094-1165-9BE19F56B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8</a:t>
            </a:fld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C5B809-35A1-677C-CD6E-72F68F36ECC4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보이지 않는 손이 역할을 다할 수 있을 때까지 기다리고 있을 수만은 없다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!</a:t>
            </a: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케인즈는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좋은 수준의 고용률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”, “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더 평등한 사회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”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를 추구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1944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년 </a:t>
            </a:r>
            <a:r>
              <a:rPr lang="ko-KR" altLang="en-US" dirty="0" err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브레튼우즈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협정을 진두지휘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26619A5-9181-EEB1-2A29-DCBEA692B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7" y="36095"/>
            <a:ext cx="3382668" cy="65660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A972362-4ED8-67DE-9C69-D8ABF19C5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96544"/>
            <a:ext cx="2987824" cy="74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25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9</a:t>
            </a:fld>
            <a:endParaRPr lang="en-US" altLang="ko-KR" dirty="0"/>
          </a:p>
        </p:txBody>
      </p:sp>
      <p:pic>
        <p:nvPicPr>
          <p:cNvPr id="134146" name="Picture 2" descr="G:\경제성공학\스냅샷\경제3강.복지자본주의로의 진화\경제3강.복지자본주의로의 진화.avi_0007245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0" y="0"/>
            <a:ext cx="9168340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1D0756-78A6-BD98-8161-EC3C23481124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하이에크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너무 많이 투자되고 너무 많이 소비되어 공황이 옴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시간이 걸리더라도 시장의 조정 능력을 신뢰해야 함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18E4358-C227-8B19-17BA-49C698874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6632"/>
            <a:ext cx="2163117" cy="290557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4057EEA-661D-686C-6268-80ABE5BAC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" y="3049898"/>
            <a:ext cx="2808312" cy="17787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16F78B4-430B-1E57-3F10-1FC125EFC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48278"/>
            <a:ext cx="3835102" cy="77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theme/theme1.xml><?xml version="1.0" encoding="utf-8"?>
<a:theme xmlns:a="http://schemas.openxmlformats.org/drawingml/2006/main" name="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>
          <a:solidFill>
            <a:schemeClr val="tx1"/>
          </a:solidFill>
          <a:round/>
          <a:headEnd/>
          <a:tailEnd/>
        </a:ln>
        <a:effectLst/>
      </a:spPr>
      <a:bodyPr rtlCol="0" anchor="ctr"/>
      <a:lstStyle>
        <a:defPPr marL="0" marR="0" indent="0" algn="ctr" defTabSz="914400" eaLnBrk="1" hangingPunct="1">
          <a:lnSpc>
            <a:spcPct val="100000"/>
          </a:lnSpc>
          <a:buClrTx/>
          <a:buSzTx/>
          <a:buFontTx/>
          <a:buNone/>
          <a:tabLst/>
          <a:defRPr sz="1400" b="1" dirty="0" smtClean="0">
            <a:effectLst/>
            <a:latin typeface="맑은 고딕" panose="020B0503020000020004" pitchFamily="50" charset="-127"/>
            <a:ea typeface="맑은 고딕" panose="020B0503020000020004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휴먼견출새내기체" pitchFamily="18" charset="-127"/>
            <a:ea typeface="휴먼견출새내기체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2707</TotalTime>
  <Words>442</Words>
  <Application>Microsoft Office PowerPoint</Application>
  <PresentationFormat>화면 슬라이드 쇼(4:3)</PresentationFormat>
  <Paragraphs>68</Paragraphs>
  <Slides>24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30" baseType="lpstr">
      <vt:lpstr>굴림</vt:lpstr>
      <vt:lpstr>굴림</vt:lpstr>
      <vt:lpstr>맑은 고딕</vt:lpstr>
      <vt:lpstr>휴먼견출새내기체</vt:lpstr>
      <vt:lpstr>Wingdings</vt:lpstr>
      <vt:lpstr>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충북대학교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정근채</dc:creator>
  <cp:lastModifiedBy>정근채</cp:lastModifiedBy>
  <cp:revision>179</cp:revision>
  <cp:lastPrinted>2020-08-29T04:37:20Z</cp:lastPrinted>
  <dcterms:created xsi:type="dcterms:W3CDTF">2005-08-31T02:37:35Z</dcterms:created>
  <dcterms:modified xsi:type="dcterms:W3CDTF">2022-10-12T23:48:16Z</dcterms:modified>
</cp:coreProperties>
</file>