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87" r:id="rId2"/>
    <p:sldId id="648" r:id="rId3"/>
    <p:sldId id="651" r:id="rId4"/>
    <p:sldId id="788" r:id="rId5"/>
    <p:sldId id="789" r:id="rId6"/>
    <p:sldId id="653" r:id="rId7"/>
    <p:sldId id="655" r:id="rId8"/>
    <p:sldId id="657" r:id="rId9"/>
    <p:sldId id="662" r:id="rId10"/>
    <p:sldId id="664" r:id="rId11"/>
    <p:sldId id="665" r:id="rId12"/>
    <p:sldId id="790" r:id="rId13"/>
    <p:sldId id="667" r:id="rId14"/>
    <p:sldId id="791" r:id="rId15"/>
    <p:sldId id="668" r:id="rId16"/>
    <p:sldId id="669" r:id="rId17"/>
    <p:sldId id="671" r:id="rId18"/>
    <p:sldId id="672" r:id="rId19"/>
    <p:sldId id="673" r:id="rId20"/>
    <p:sldId id="674" r:id="rId21"/>
  </p:sldIdLst>
  <p:sldSz cx="9144000" cy="6858000" type="screen4x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385">
          <p15:clr>
            <a:srgbClr val="A4A3A4"/>
          </p15:clr>
        </p15:guide>
        <p15:guide id="4" pos="5375">
          <p15:clr>
            <a:srgbClr val="A4A3A4"/>
          </p15:clr>
        </p15:guide>
        <p15:guide id="5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94" autoAdjust="0"/>
    <p:restoredTop sz="94660" autoAdjust="0"/>
  </p:normalViewPr>
  <p:slideViewPr>
    <p:cSldViewPr showGuides="1">
      <p:cViewPr varScale="1">
        <p:scale>
          <a:sx n="131" d="100"/>
          <a:sy n="131" d="100"/>
        </p:scale>
        <p:origin x="126" y="558"/>
      </p:cViewPr>
      <p:guideLst>
        <p:guide orient="horz" pos="73"/>
        <p:guide orient="horz" pos="845"/>
        <p:guide pos="385"/>
        <p:guide pos="5375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249893B4-029E-4F50-B4BE-6885F96121FA}"/>
    <pc:docChg chg="undo custSel addSld delSld modSld">
      <pc:chgData name="정근채" userId="bf3f9740-ba12-4a95-bdcd-7a89d0b0b3a3" providerId="ADAL" clId="{249893B4-029E-4F50-B4BE-6885F96121FA}" dt="2022-07-12T02:23:09.803" v="4637"/>
      <pc:docMkLst>
        <pc:docMk/>
      </pc:docMkLst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944038846" sldId="58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8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8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8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8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8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59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0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1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2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3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9086750" sldId="647"/>
        </pc:sldMkLst>
      </pc:sldChg>
      <pc:sldChg chg="addSp delSp modSp mod">
        <pc:chgData name="정근채" userId="bf3f9740-ba12-4a95-bdcd-7a89d0b0b3a3" providerId="ADAL" clId="{249893B4-029E-4F50-B4BE-6885F96121FA}" dt="2022-07-08T01:36:59.499" v="566" actId="22"/>
        <pc:sldMkLst>
          <pc:docMk/>
          <pc:sldMk cId="1739086750" sldId="648"/>
        </pc:sldMkLst>
        <pc:spChg chg="add mod">
          <ac:chgData name="정근채" userId="bf3f9740-ba12-4a95-bdcd-7a89d0b0b3a3" providerId="ADAL" clId="{249893B4-029E-4F50-B4BE-6885F96121FA}" dt="2022-07-08T01:15:31.486" v="106" actId="20577"/>
          <ac:spMkLst>
            <pc:docMk/>
            <pc:sldMk cId="1739086750" sldId="648"/>
            <ac:spMk id="4" creationId="{19DDEE62-1104-C065-A55F-C49811BFDA0F}"/>
          </ac:spMkLst>
        </pc:spChg>
        <pc:picChg chg="add del mod">
          <ac:chgData name="정근채" userId="bf3f9740-ba12-4a95-bdcd-7a89d0b0b3a3" providerId="ADAL" clId="{249893B4-029E-4F50-B4BE-6885F96121FA}" dt="2022-07-08T01:36:57.624" v="564" actId="478"/>
          <ac:picMkLst>
            <pc:docMk/>
            <pc:sldMk cId="1739086750" sldId="648"/>
            <ac:picMk id="5" creationId="{827ED78C-C0BC-301E-CD0B-290BBBD96495}"/>
          </ac:picMkLst>
        </pc:picChg>
        <pc:picChg chg="add mod">
          <ac:chgData name="정근채" userId="bf3f9740-ba12-4a95-bdcd-7a89d0b0b3a3" providerId="ADAL" clId="{249893B4-029E-4F50-B4BE-6885F96121FA}" dt="2022-07-08T01:13:54.996" v="16"/>
          <ac:picMkLst>
            <pc:docMk/>
            <pc:sldMk cId="1739086750" sldId="648"/>
            <ac:picMk id="6" creationId="{3A6DAD7B-937E-F0A5-3795-539317D6F2F1}"/>
          </ac:picMkLst>
        </pc:picChg>
        <pc:picChg chg="add mod">
          <ac:chgData name="정근채" userId="bf3f9740-ba12-4a95-bdcd-7a89d0b0b3a3" providerId="ADAL" clId="{249893B4-029E-4F50-B4BE-6885F96121FA}" dt="2022-07-08T01:13:54.996" v="16"/>
          <ac:picMkLst>
            <pc:docMk/>
            <pc:sldMk cId="1739086750" sldId="648"/>
            <ac:picMk id="7" creationId="{CC915D15-64FC-E177-7F7A-12AC426E38FD}"/>
          </ac:picMkLst>
        </pc:picChg>
        <pc:picChg chg="add mod">
          <ac:chgData name="정근채" userId="bf3f9740-ba12-4a95-bdcd-7a89d0b0b3a3" providerId="ADAL" clId="{249893B4-029E-4F50-B4BE-6885F96121FA}" dt="2022-07-08T01:14:36.143" v="21" actId="1076"/>
          <ac:picMkLst>
            <pc:docMk/>
            <pc:sldMk cId="1739086750" sldId="648"/>
            <ac:picMk id="8" creationId="{3F54AA31-8157-6914-FC8F-E05B11684656}"/>
          </ac:picMkLst>
        </pc:picChg>
        <pc:picChg chg="add del mod">
          <ac:chgData name="정근채" userId="bf3f9740-ba12-4a95-bdcd-7a89d0b0b3a3" providerId="ADAL" clId="{249893B4-029E-4F50-B4BE-6885F96121FA}" dt="2022-07-08T01:36:59.499" v="566" actId="22"/>
          <ac:picMkLst>
            <pc:docMk/>
            <pc:sldMk cId="1739086750" sldId="648"/>
            <ac:picMk id="10" creationId="{838C228C-8111-11CB-2D28-12590CD2A8E8}"/>
          </ac:picMkLst>
        </pc:picChg>
      </pc:sldChg>
      <pc:sldChg chg="addSp delSp modSp del mod">
        <pc:chgData name="정근채" userId="bf3f9740-ba12-4a95-bdcd-7a89d0b0b3a3" providerId="ADAL" clId="{249893B4-029E-4F50-B4BE-6885F96121FA}" dt="2022-07-08T01:15:35.743" v="107" actId="47"/>
        <pc:sldMkLst>
          <pc:docMk/>
          <pc:sldMk cId="1739086750" sldId="649"/>
        </pc:sldMkLst>
        <pc:picChg chg="add del mod">
          <ac:chgData name="정근채" userId="bf3f9740-ba12-4a95-bdcd-7a89d0b0b3a3" providerId="ADAL" clId="{249893B4-029E-4F50-B4BE-6885F96121FA}" dt="2022-07-08T01:14:01.737" v="17" actId="478"/>
          <ac:picMkLst>
            <pc:docMk/>
            <pc:sldMk cId="1739086750" sldId="649"/>
            <ac:picMk id="4" creationId="{7EF92CB6-C92C-2219-20C4-17351AE25CD4}"/>
          </ac:picMkLst>
        </pc:picChg>
        <pc:picChg chg="add del mod">
          <ac:chgData name="정근채" userId="bf3f9740-ba12-4a95-bdcd-7a89d0b0b3a3" providerId="ADAL" clId="{249893B4-029E-4F50-B4BE-6885F96121FA}" dt="2022-07-08T01:14:01.737" v="17" actId="478"/>
          <ac:picMkLst>
            <pc:docMk/>
            <pc:sldMk cId="1739086750" sldId="649"/>
            <ac:picMk id="6" creationId="{37F9C60A-2532-C8CB-4DF1-CD5F87999484}"/>
          </ac:picMkLst>
        </pc:picChg>
        <pc:picChg chg="add del mod">
          <ac:chgData name="정근채" userId="bf3f9740-ba12-4a95-bdcd-7a89d0b0b3a3" providerId="ADAL" clId="{249893B4-029E-4F50-B4BE-6885F96121FA}" dt="2022-07-08T01:14:01.737" v="17" actId="478"/>
          <ac:picMkLst>
            <pc:docMk/>
            <pc:sldMk cId="1739086750" sldId="649"/>
            <ac:picMk id="8" creationId="{997E288F-53F5-A4E3-4D71-2F3AA9F2D5E8}"/>
          </ac:picMkLst>
        </pc:picChg>
      </pc:sldChg>
      <pc:sldChg chg="addSp modSp del mod">
        <pc:chgData name="정근채" userId="bf3f9740-ba12-4a95-bdcd-7a89d0b0b3a3" providerId="ADAL" clId="{249893B4-029E-4F50-B4BE-6885F96121FA}" dt="2022-07-08T01:17:30.259" v="187" actId="47"/>
        <pc:sldMkLst>
          <pc:docMk/>
          <pc:sldMk cId="1739086750" sldId="650"/>
        </pc:sldMkLst>
        <pc:spChg chg="add mod">
          <ac:chgData name="정근채" userId="bf3f9740-ba12-4a95-bdcd-7a89d0b0b3a3" providerId="ADAL" clId="{249893B4-029E-4F50-B4BE-6885F96121FA}" dt="2022-07-08T01:16:09.977" v="178"/>
          <ac:spMkLst>
            <pc:docMk/>
            <pc:sldMk cId="1739086750" sldId="650"/>
            <ac:spMk id="4" creationId="{E7F662A3-F6EA-09DA-4439-DB49DD5A9086}"/>
          </ac:spMkLst>
        </pc:spChg>
        <pc:picChg chg="add mod">
          <ac:chgData name="정근채" userId="bf3f9740-ba12-4a95-bdcd-7a89d0b0b3a3" providerId="ADAL" clId="{249893B4-029E-4F50-B4BE-6885F96121FA}" dt="2022-07-08T01:16:47.320" v="182" actId="1076"/>
          <ac:picMkLst>
            <pc:docMk/>
            <pc:sldMk cId="1739086750" sldId="650"/>
            <ac:picMk id="5" creationId="{F392A9DE-4B3D-327D-0E33-5ED088280AA8}"/>
          </ac:picMkLst>
        </pc:picChg>
      </pc:sldChg>
      <pc:sldChg chg="addSp modSp mod">
        <pc:chgData name="정근채" userId="bf3f9740-ba12-4a95-bdcd-7a89d0b0b3a3" providerId="ADAL" clId="{249893B4-029E-4F50-B4BE-6885F96121FA}" dt="2022-07-08T01:26:55.811" v="528" actId="20577"/>
        <pc:sldMkLst>
          <pc:docMk/>
          <pc:sldMk cId="1739086750" sldId="651"/>
        </pc:sldMkLst>
        <pc:spChg chg="add mod">
          <ac:chgData name="정근채" userId="bf3f9740-ba12-4a95-bdcd-7a89d0b0b3a3" providerId="ADAL" clId="{249893B4-029E-4F50-B4BE-6885F96121FA}" dt="2022-07-08T01:26:55.811" v="528" actId="20577"/>
          <ac:spMkLst>
            <pc:docMk/>
            <pc:sldMk cId="1739086750" sldId="651"/>
            <ac:spMk id="6" creationId="{60113B78-8A81-A83E-BC95-4D95C87F4A20}"/>
          </ac:spMkLst>
        </pc:spChg>
        <pc:picChg chg="add mod">
          <ac:chgData name="정근채" userId="bf3f9740-ba12-4a95-bdcd-7a89d0b0b3a3" providerId="ADAL" clId="{249893B4-029E-4F50-B4BE-6885F96121FA}" dt="2022-07-08T01:17:11.387" v="185" actId="14100"/>
          <ac:picMkLst>
            <pc:docMk/>
            <pc:sldMk cId="1739086750" sldId="651"/>
            <ac:picMk id="4" creationId="{349D843E-A850-6AE5-12B9-028ABD84FF20}"/>
          </ac:picMkLst>
        </pc:picChg>
        <pc:picChg chg="add mod">
          <ac:chgData name="정근채" userId="bf3f9740-ba12-4a95-bdcd-7a89d0b0b3a3" providerId="ADAL" clId="{249893B4-029E-4F50-B4BE-6885F96121FA}" dt="2022-07-08T01:20:14.891" v="330" actId="14100"/>
          <ac:picMkLst>
            <pc:docMk/>
            <pc:sldMk cId="1739086750" sldId="651"/>
            <ac:picMk id="7" creationId="{EF734099-F440-A3EB-4121-C568A8511BA9}"/>
          </ac:picMkLst>
        </pc:picChg>
      </pc:sldChg>
      <pc:sldChg chg="addSp delSp modSp del mod">
        <pc:chgData name="정근채" userId="bf3f9740-ba12-4a95-bdcd-7a89d0b0b3a3" providerId="ADAL" clId="{249893B4-029E-4F50-B4BE-6885F96121FA}" dt="2022-07-08T01:55:15.469" v="1198" actId="47"/>
        <pc:sldMkLst>
          <pc:docMk/>
          <pc:sldMk cId="1739086750" sldId="652"/>
        </pc:sldMkLst>
        <pc:spChg chg="add del mod">
          <ac:chgData name="정근채" userId="bf3f9740-ba12-4a95-bdcd-7a89d0b0b3a3" providerId="ADAL" clId="{249893B4-029E-4F50-B4BE-6885F96121FA}" dt="2022-07-08T01:55:12.193" v="1196" actId="21"/>
          <ac:spMkLst>
            <pc:docMk/>
            <pc:sldMk cId="1739086750" sldId="652"/>
            <ac:spMk id="4" creationId="{404B5D89-AE81-8174-D1BB-18FA3DD1982B}"/>
          </ac:spMkLst>
        </pc:spChg>
        <pc:picChg chg="add del mod">
          <ac:chgData name="정근채" userId="bf3f9740-ba12-4a95-bdcd-7a89d0b0b3a3" providerId="ADAL" clId="{249893B4-029E-4F50-B4BE-6885F96121FA}" dt="2022-07-08T01:54:53.628" v="1189" actId="21"/>
          <ac:picMkLst>
            <pc:docMk/>
            <pc:sldMk cId="1739086750" sldId="652"/>
            <ac:picMk id="5" creationId="{03A4E88E-E51A-348B-1A32-1B28CCF76189}"/>
          </ac:picMkLst>
        </pc:picChg>
        <pc:picChg chg="add del mod">
          <ac:chgData name="정근채" userId="bf3f9740-ba12-4a95-bdcd-7a89d0b0b3a3" providerId="ADAL" clId="{249893B4-029E-4F50-B4BE-6885F96121FA}" dt="2022-07-08T01:54:53.628" v="1189" actId="21"/>
          <ac:picMkLst>
            <pc:docMk/>
            <pc:sldMk cId="1739086750" sldId="652"/>
            <ac:picMk id="7" creationId="{CF59BC5A-7CD3-3582-AD04-823FCA1E66FB}"/>
          </ac:picMkLst>
        </pc:picChg>
      </pc:sldChg>
      <pc:sldChg chg="addSp modSp mod">
        <pc:chgData name="정근채" userId="bf3f9740-ba12-4a95-bdcd-7a89d0b0b3a3" providerId="ADAL" clId="{249893B4-029E-4F50-B4BE-6885F96121FA}" dt="2022-07-12T02:19:04.058" v="4469" actId="20577"/>
        <pc:sldMkLst>
          <pc:docMk/>
          <pc:sldMk cId="1739086750" sldId="653"/>
        </pc:sldMkLst>
        <pc:spChg chg="add mod">
          <ac:chgData name="정근채" userId="bf3f9740-ba12-4a95-bdcd-7a89d0b0b3a3" providerId="ADAL" clId="{249893B4-029E-4F50-B4BE-6885F96121FA}" dt="2022-07-08T01:53:47.748" v="1175" actId="1076"/>
          <ac:spMkLst>
            <pc:docMk/>
            <pc:sldMk cId="1739086750" sldId="653"/>
            <ac:spMk id="5" creationId="{B613A292-BE70-316E-B759-5545B68032EE}"/>
          </ac:spMkLst>
        </pc:spChg>
        <pc:spChg chg="add mod">
          <ac:chgData name="정근채" userId="bf3f9740-ba12-4a95-bdcd-7a89d0b0b3a3" providerId="ADAL" clId="{249893B4-029E-4F50-B4BE-6885F96121FA}" dt="2022-07-08T01:54:45.423" v="1188" actId="1076"/>
          <ac:spMkLst>
            <pc:docMk/>
            <pc:sldMk cId="1739086750" sldId="653"/>
            <ac:spMk id="9" creationId="{EA30952F-5D06-F3ED-CAC8-95537B45EA51}"/>
          </ac:spMkLst>
        </pc:spChg>
        <pc:spChg chg="add mod">
          <ac:chgData name="정근채" userId="bf3f9740-ba12-4a95-bdcd-7a89d0b0b3a3" providerId="ADAL" clId="{249893B4-029E-4F50-B4BE-6885F96121FA}" dt="2022-07-08T01:57:20.977" v="1325" actId="21"/>
          <ac:spMkLst>
            <pc:docMk/>
            <pc:sldMk cId="1739086750" sldId="653"/>
            <ac:spMk id="12" creationId="{3FD90EE7-7070-2027-DC14-57A2A08D13CA}"/>
          </ac:spMkLst>
        </pc:spChg>
        <pc:spChg chg="add mod">
          <ac:chgData name="정근채" userId="bf3f9740-ba12-4a95-bdcd-7a89d0b0b3a3" providerId="ADAL" clId="{249893B4-029E-4F50-B4BE-6885F96121FA}" dt="2022-07-12T02:19:04.058" v="4469" actId="20577"/>
          <ac:spMkLst>
            <pc:docMk/>
            <pc:sldMk cId="1739086750" sldId="653"/>
            <ac:spMk id="13" creationId="{6E247118-3048-E54B-A01B-671A6EB96EA0}"/>
          </ac:spMkLst>
        </pc:spChg>
        <pc:picChg chg="add mod">
          <ac:chgData name="정근채" userId="bf3f9740-ba12-4a95-bdcd-7a89d0b0b3a3" providerId="ADAL" clId="{249893B4-029E-4F50-B4BE-6885F96121FA}" dt="2022-07-08T01:53:29.740" v="1158" actId="1076"/>
          <ac:picMkLst>
            <pc:docMk/>
            <pc:sldMk cId="1739086750" sldId="653"/>
            <ac:picMk id="4" creationId="{6A087B1C-13A1-9623-F1C2-FB240794D01D}"/>
          </ac:picMkLst>
        </pc:picChg>
        <pc:picChg chg="add mod">
          <ac:chgData name="정근채" userId="bf3f9740-ba12-4a95-bdcd-7a89d0b0b3a3" providerId="ADAL" clId="{249893B4-029E-4F50-B4BE-6885F96121FA}" dt="2022-07-08T01:54:42.320" v="1187" actId="1076"/>
          <ac:picMkLst>
            <pc:docMk/>
            <pc:sldMk cId="1739086750" sldId="653"/>
            <ac:picMk id="7" creationId="{7D01A334-F6EC-E8C4-FFD1-3F87385B08A5}"/>
          </ac:picMkLst>
        </pc:picChg>
        <pc:picChg chg="add mod">
          <ac:chgData name="정근채" userId="bf3f9740-ba12-4a95-bdcd-7a89d0b0b3a3" providerId="ADAL" clId="{249893B4-029E-4F50-B4BE-6885F96121FA}" dt="2022-07-08T01:55:07.030" v="1195" actId="1036"/>
          <ac:picMkLst>
            <pc:docMk/>
            <pc:sldMk cId="1739086750" sldId="653"/>
            <ac:picMk id="10" creationId="{1B3DCF01-263E-43FB-CE7A-FF71240A215C}"/>
          </ac:picMkLst>
        </pc:picChg>
        <pc:picChg chg="add mod">
          <ac:chgData name="정근채" userId="bf3f9740-ba12-4a95-bdcd-7a89d0b0b3a3" providerId="ADAL" clId="{249893B4-029E-4F50-B4BE-6885F96121FA}" dt="2022-07-08T01:55:01.310" v="1192" actId="1037"/>
          <ac:picMkLst>
            <pc:docMk/>
            <pc:sldMk cId="1739086750" sldId="653"/>
            <ac:picMk id="11" creationId="{41CE5A45-4E38-02F7-43F5-E697B215DE79}"/>
          </ac:picMkLst>
        </pc:picChg>
      </pc:sldChg>
      <pc:sldChg chg="del">
        <pc:chgData name="정근채" userId="bf3f9740-ba12-4a95-bdcd-7a89d0b0b3a3" providerId="ADAL" clId="{249893B4-029E-4F50-B4BE-6885F96121FA}" dt="2022-07-08T01:55:16.811" v="1199" actId="47"/>
        <pc:sldMkLst>
          <pc:docMk/>
          <pc:sldMk cId="1739086750" sldId="654"/>
        </pc:sldMkLst>
      </pc:sldChg>
      <pc:sldChg chg="addSp modSp mod">
        <pc:chgData name="정근채" userId="bf3f9740-ba12-4a95-bdcd-7a89d0b0b3a3" providerId="ADAL" clId="{249893B4-029E-4F50-B4BE-6885F96121FA}" dt="2022-07-12T02:19:16.967" v="4489" actId="20577"/>
        <pc:sldMkLst>
          <pc:docMk/>
          <pc:sldMk cId="1739086750" sldId="655"/>
        </pc:sldMkLst>
        <pc:spChg chg="add mod">
          <ac:chgData name="정근채" userId="bf3f9740-ba12-4a95-bdcd-7a89d0b0b3a3" providerId="ADAL" clId="{249893B4-029E-4F50-B4BE-6885F96121FA}" dt="2022-07-12T02:19:16.967" v="4489" actId="20577"/>
          <ac:spMkLst>
            <pc:docMk/>
            <pc:sldMk cId="1739086750" sldId="655"/>
            <ac:spMk id="4" creationId="{F604C65E-FA16-477A-E734-12608B97AEC1}"/>
          </ac:spMkLst>
        </pc:spChg>
        <pc:picChg chg="add mod">
          <ac:chgData name="정근채" userId="bf3f9740-ba12-4a95-bdcd-7a89d0b0b3a3" providerId="ADAL" clId="{249893B4-029E-4F50-B4BE-6885F96121FA}" dt="2022-07-08T01:58:41.816" v="1424" actId="1076"/>
          <ac:picMkLst>
            <pc:docMk/>
            <pc:sldMk cId="1739086750" sldId="655"/>
            <ac:picMk id="5" creationId="{65844D96-F3D3-DA28-7E5B-C7BB045E05FC}"/>
          </ac:picMkLst>
        </pc:picChg>
      </pc:sldChg>
      <pc:sldChg chg="addSp delSp modSp del mod">
        <pc:chgData name="정근채" userId="bf3f9740-ba12-4a95-bdcd-7a89d0b0b3a3" providerId="ADAL" clId="{249893B4-029E-4F50-B4BE-6885F96121FA}" dt="2022-07-08T01:58:45.391" v="1425" actId="47"/>
        <pc:sldMkLst>
          <pc:docMk/>
          <pc:sldMk cId="1739086750" sldId="656"/>
        </pc:sldMkLst>
        <pc:picChg chg="add del mod">
          <ac:chgData name="정근채" userId="bf3f9740-ba12-4a95-bdcd-7a89d0b0b3a3" providerId="ADAL" clId="{249893B4-029E-4F50-B4BE-6885F96121FA}" dt="2022-07-08T01:58:23.688" v="1419" actId="21"/>
          <ac:picMkLst>
            <pc:docMk/>
            <pc:sldMk cId="1739086750" sldId="656"/>
            <ac:picMk id="4" creationId="{8C8DF048-FCD8-AEFF-D439-F7D29A7550F5}"/>
          </ac:picMkLst>
        </pc:picChg>
      </pc:sldChg>
      <pc:sldChg chg="addSp delSp modSp mod">
        <pc:chgData name="정근채" userId="bf3f9740-ba12-4a95-bdcd-7a89d0b0b3a3" providerId="ADAL" clId="{249893B4-029E-4F50-B4BE-6885F96121FA}" dt="2022-07-08T02:01:36.244" v="1618" actId="14100"/>
        <pc:sldMkLst>
          <pc:docMk/>
          <pc:sldMk cId="1739086750" sldId="657"/>
        </pc:sldMkLst>
        <pc:spChg chg="add mod">
          <ac:chgData name="정근채" userId="bf3f9740-ba12-4a95-bdcd-7a89d0b0b3a3" providerId="ADAL" clId="{249893B4-029E-4F50-B4BE-6885F96121FA}" dt="2022-07-08T02:00:53.684" v="1608" actId="20577"/>
          <ac:spMkLst>
            <pc:docMk/>
            <pc:sldMk cId="1739086750" sldId="657"/>
            <ac:spMk id="4" creationId="{E8009A55-81E4-FF39-C163-F2F0DFB2D99D}"/>
          </ac:spMkLst>
        </pc:spChg>
        <pc:picChg chg="add mod">
          <ac:chgData name="정근채" userId="bf3f9740-ba12-4a95-bdcd-7a89d0b0b3a3" providerId="ADAL" clId="{249893B4-029E-4F50-B4BE-6885F96121FA}" dt="2022-07-08T01:59:24.297" v="1471" actId="1076"/>
          <ac:picMkLst>
            <pc:docMk/>
            <pc:sldMk cId="1739086750" sldId="657"/>
            <ac:picMk id="5" creationId="{5B197712-3094-E6AE-CD46-A5BBE06AC628}"/>
          </ac:picMkLst>
        </pc:picChg>
        <pc:picChg chg="add del mod">
          <ac:chgData name="정근채" userId="bf3f9740-ba12-4a95-bdcd-7a89d0b0b3a3" providerId="ADAL" clId="{249893B4-029E-4F50-B4BE-6885F96121FA}" dt="2022-07-08T02:01:18.115" v="1612" actId="478"/>
          <ac:picMkLst>
            <pc:docMk/>
            <pc:sldMk cId="1739086750" sldId="657"/>
            <ac:picMk id="6" creationId="{13165B7A-739D-C66F-193C-1CE3BD842DF1}"/>
          </ac:picMkLst>
        </pc:picChg>
        <pc:picChg chg="add mod">
          <ac:chgData name="정근채" userId="bf3f9740-ba12-4a95-bdcd-7a89d0b0b3a3" providerId="ADAL" clId="{249893B4-029E-4F50-B4BE-6885F96121FA}" dt="2022-07-08T02:01:36.244" v="1618" actId="14100"/>
          <ac:picMkLst>
            <pc:docMk/>
            <pc:sldMk cId="1739086750" sldId="657"/>
            <ac:picMk id="8" creationId="{6191CE31-D2B1-586B-DF08-F93C32F9B18C}"/>
          </ac:picMkLst>
        </pc:picChg>
      </pc:sldChg>
      <pc:sldChg chg="del">
        <pc:chgData name="정근채" userId="bf3f9740-ba12-4a95-bdcd-7a89d0b0b3a3" providerId="ADAL" clId="{249893B4-029E-4F50-B4BE-6885F96121FA}" dt="2022-07-08T01:59:59.259" v="1510" actId="47"/>
        <pc:sldMkLst>
          <pc:docMk/>
          <pc:sldMk cId="1739086750" sldId="658"/>
        </pc:sldMkLst>
      </pc:sldChg>
      <pc:sldChg chg="del">
        <pc:chgData name="정근채" userId="bf3f9740-ba12-4a95-bdcd-7a89d0b0b3a3" providerId="ADAL" clId="{249893B4-029E-4F50-B4BE-6885F96121FA}" dt="2022-07-08T02:01:43.304" v="1619" actId="47"/>
        <pc:sldMkLst>
          <pc:docMk/>
          <pc:sldMk cId="1739086750" sldId="659"/>
        </pc:sldMkLst>
      </pc:sldChg>
      <pc:sldChg chg="del">
        <pc:chgData name="정근채" userId="bf3f9740-ba12-4a95-bdcd-7a89d0b0b3a3" providerId="ADAL" clId="{249893B4-029E-4F50-B4BE-6885F96121FA}" dt="2022-07-08T02:01:44.982" v="1620" actId="47"/>
        <pc:sldMkLst>
          <pc:docMk/>
          <pc:sldMk cId="1739086750" sldId="660"/>
        </pc:sldMkLst>
      </pc:sldChg>
      <pc:sldChg chg="addSp modSp del mod">
        <pc:chgData name="정근채" userId="bf3f9740-ba12-4a95-bdcd-7a89d0b0b3a3" providerId="ADAL" clId="{249893B4-029E-4F50-B4BE-6885F96121FA}" dt="2022-07-08T02:03:40.514" v="1746" actId="47"/>
        <pc:sldMkLst>
          <pc:docMk/>
          <pc:sldMk cId="1739086750" sldId="661"/>
        </pc:sldMkLst>
        <pc:spChg chg="add mod">
          <ac:chgData name="정근채" userId="bf3f9740-ba12-4a95-bdcd-7a89d0b0b3a3" providerId="ADAL" clId="{249893B4-029E-4F50-B4BE-6885F96121FA}" dt="2022-07-08T02:03:16.684" v="1744"/>
          <ac:spMkLst>
            <pc:docMk/>
            <pc:sldMk cId="1739086750" sldId="661"/>
            <ac:spMk id="4" creationId="{69647C58-8286-65EF-D9AF-E96B3D680796}"/>
          </ac:spMkLst>
        </pc:spChg>
      </pc:sldChg>
      <pc:sldChg chg="addSp delSp modSp mod">
        <pc:chgData name="정근채" userId="bf3f9740-ba12-4a95-bdcd-7a89d0b0b3a3" providerId="ADAL" clId="{249893B4-029E-4F50-B4BE-6885F96121FA}" dt="2022-07-12T02:19:42.420" v="4494"/>
        <pc:sldMkLst>
          <pc:docMk/>
          <pc:sldMk cId="1739086750" sldId="662"/>
        </pc:sldMkLst>
        <pc:spChg chg="add del mod">
          <ac:chgData name="정근채" userId="bf3f9740-ba12-4a95-bdcd-7a89d0b0b3a3" providerId="ADAL" clId="{249893B4-029E-4F50-B4BE-6885F96121FA}" dt="2022-07-08T02:12:15.821" v="2112" actId="478"/>
          <ac:spMkLst>
            <pc:docMk/>
            <pc:sldMk cId="1739086750" sldId="662"/>
            <ac:spMk id="4" creationId="{53526792-13EC-84E8-D208-A5D22978E91E}"/>
          </ac:spMkLst>
        </pc:spChg>
        <pc:spChg chg="add mod">
          <ac:chgData name="정근채" userId="bf3f9740-ba12-4a95-bdcd-7a89d0b0b3a3" providerId="ADAL" clId="{249893B4-029E-4F50-B4BE-6885F96121FA}" dt="2022-07-08T02:06:49.283" v="1980" actId="1076"/>
          <ac:spMkLst>
            <pc:docMk/>
            <pc:sldMk cId="1739086750" sldId="662"/>
            <ac:spMk id="6" creationId="{28042C80-0F20-B8A5-15C7-FD75C4C01B84}"/>
          </ac:spMkLst>
        </pc:spChg>
        <pc:spChg chg="add mod">
          <ac:chgData name="정근채" userId="bf3f9740-ba12-4a95-bdcd-7a89d0b0b3a3" providerId="ADAL" clId="{249893B4-029E-4F50-B4BE-6885F96121FA}" dt="2022-07-12T02:19:42.420" v="4494"/>
          <ac:spMkLst>
            <pc:docMk/>
            <pc:sldMk cId="1739086750" sldId="662"/>
            <ac:spMk id="7" creationId="{9C3F9C19-CDFF-86BA-3FBB-2D09C48C2E76}"/>
          </ac:spMkLst>
        </pc:spChg>
        <pc:picChg chg="add mod">
          <ac:chgData name="정근채" userId="bf3f9740-ba12-4a95-bdcd-7a89d0b0b3a3" providerId="ADAL" clId="{249893B4-029E-4F50-B4BE-6885F96121FA}" dt="2022-07-08T02:05:29.908" v="1897" actId="14100"/>
          <ac:picMkLst>
            <pc:docMk/>
            <pc:sldMk cId="1739086750" sldId="662"/>
            <ac:picMk id="5" creationId="{2FB72ABE-2E33-3860-B237-2A57EE55712E}"/>
          </ac:picMkLst>
        </pc:picChg>
        <pc:picChg chg="mod">
          <ac:chgData name="정근채" userId="bf3f9740-ba12-4a95-bdcd-7a89d0b0b3a3" providerId="ADAL" clId="{249893B4-029E-4F50-B4BE-6885F96121FA}" dt="2022-07-08T02:05:21.628" v="1895" actId="1076"/>
          <ac:picMkLst>
            <pc:docMk/>
            <pc:sldMk cId="1739086750" sldId="662"/>
            <ac:picMk id="164866" creationId="{00000000-0000-0000-0000-000000000000}"/>
          </ac:picMkLst>
        </pc:picChg>
      </pc:sldChg>
      <pc:sldChg chg="del">
        <pc:chgData name="정근채" userId="bf3f9740-ba12-4a95-bdcd-7a89d0b0b3a3" providerId="ADAL" clId="{249893B4-029E-4F50-B4BE-6885F96121FA}" dt="2022-07-08T02:05:37.140" v="1898" actId="47"/>
        <pc:sldMkLst>
          <pc:docMk/>
          <pc:sldMk cId="1739086750" sldId="663"/>
        </pc:sldMkLst>
      </pc:sldChg>
      <pc:sldChg chg="addSp delSp modSp mod">
        <pc:chgData name="정근채" userId="bf3f9740-ba12-4a95-bdcd-7a89d0b0b3a3" providerId="ADAL" clId="{249893B4-029E-4F50-B4BE-6885F96121FA}" dt="2022-07-12T02:20:01.456" v="4498" actId="20577"/>
        <pc:sldMkLst>
          <pc:docMk/>
          <pc:sldMk cId="1739086750" sldId="664"/>
        </pc:sldMkLst>
        <pc:spChg chg="add del mod">
          <ac:chgData name="정근채" userId="bf3f9740-ba12-4a95-bdcd-7a89d0b0b3a3" providerId="ADAL" clId="{249893B4-029E-4F50-B4BE-6885F96121FA}" dt="2022-07-08T02:12:22.084" v="2115" actId="21"/>
          <ac:spMkLst>
            <pc:docMk/>
            <pc:sldMk cId="1739086750" sldId="664"/>
            <ac:spMk id="4" creationId="{C9097256-84A0-80FC-64E0-2D2D361C2FF9}"/>
          </ac:spMkLst>
        </pc:spChg>
        <pc:spChg chg="add del mod">
          <ac:chgData name="정근채" userId="bf3f9740-ba12-4a95-bdcd-7a89d0b0b3a3" providerId="ADAL" clId="{249893B4-029E-4F50-B4BE-6885F96121FA}" dt="2022-07-08T02:12:31.160" v="2119" actId="478"/>
          <ac:spMkLst>
            <pc:docMk/>
            <pc:sldMk cId="1739086750" sldId="664"/>
            <ac:spMk id="5" creationId="{F54AFAC8-D1DB-C705-8156-C7547D630353}"/>
          </ac:spMkLst>
        </pc:spChg>
        <pc:spChg chg="add mod">
          <ac:chgData name="정근채" userId="bf3f9740-ba12-4a95-bdcd-7a89d0b0b3a3" providerId="ADAL" clId="{249893B4-029E-4F50-B4BE-6885F96121FA}" dt="2022-07-12T02:20:01.456" v="4498" actId="20577"/>
          <ac:spMkLst>
            <pc:docMk/>
            <pc:sldMk cId="1739086750" sldId="664"/>
            <ac:spMk id="6" creationId="{0D78B29E-FD98-AA14-98DB-C3ED719171A2}"/>
          </ac:spMkLst>
        </pc:spChg>
      </pc:sldChg>
      <pc:sldChg chg="addSp modSp mod">
        <pc:chgData name="정근채" userId="bf3f9740-ba12-4a95-bdcd-7a89d0b0b3a3" providerId="ADAL" clId="{249893B4-029E-4F50-B4BE-6885F96121FA}" dt="2022-07-12T02:20:40.524" v="4531"/>
        <pc:sldMkLst>
          <pc:docMk/>
          <pc:sldMk cId="1739086750" sldId="665"/>
        </pc:sldMkLst>
        <pc:spChg chg="add mod">
          <ac:chgData name="정근채" userId="bf3f9740-ba12-4a95-bdcd-7a89d0b0b3a3" providerId="ADAL" clId="{249893B4-029E-4F50-B4BE-6885F96121FA}" dt="2022-07-12T02:20:40.524" v="4531"/>
          <ac:spMkLst>
            <pc:docMk/>
            <pc:sldMk cId="1739086750" sldId="665"/>
            <ac:spMk id="4" creationId="{F938D474-45AA-532D-FE67-CAB77AB65BF9}"/>
          </ac:spMkLst>
        </pc:spChg>
        <pc:picChg chg="add mod">
          <ac:chgData name="정근채" userId="bf3f9740-ba12-4a95-bdcd-7a89d0b0b3a3" providerId="ADAL" clId="{249893B4-029E-4F50-B4BE-6885F96121FA}" dt="2022-07-08T02:16:04.073" v="2393" actId="1076"/>
          <ac:picMkLst>
            <pc:docMk/>
            <pc:sldMk cId="1739086750" sldId="665"/>
            <ac:picMk id="5" creationId="{DCA7CD43-12AD-372D-5FAE-EE5B559F4E56}"/>
          </ac:picMkLst>
        </pc:picChg>
      </pc:sldChg>
      <pc:sldChg chg="addSp modSp del">
        <pc:chgData name="정근채" userId="bf3f9740-ba12-4a95-bdcd-7a89d0b0b3a3" providerId="ADAL" clId="{249893B4-029E-4F50-B4BE-6885F96121FA}" dt="2022-07-08T02:15:39.151" v="2390" actId="47"/>
        <pc:sldMkLst>
          <pc:docMk/>
          <pc:sldMk cId="1739086750" sldId="666"/>
        </pc:sldMkLst>
        <pc:spChg chg="add mod">
          <ac:chgData name="정근채" userId="bf3f9740-ba12-4a95-bdcd-7a89d0b0b3a3" providerId="ADAL" clId="{249893B4-029E-4F50-B4BE-6885F96121FA}" dt="2022-07-08T02:13:34.602" v="2225"/>
          <ac:spMkLst>
            <pc:docMk/>
            <pc:sldMk cId="1739086750" sldId="666"/>
            <ac:spMk id="4" creationId="{FE054B41-792F-D36D-B5E0-385BE9648392}"/>
          </ac:spMkLst>
        </pc:spChg>
      </pc:sldChg>
      <pc:sldChg chg="addSp modSp mod">
        <pc:chgData name="정근채" userId="bf3f9740-ba12-4a95-bdcd-7a89d0b0b3a3" providerId="ADAL" clId="{249893B4-029E-4F50-B4BE-6885F96121FA}" dt="2022-07-08T02:23:08.255" v="3095" actId="20577"/>
        <pc:sldMkLst>
          <pc:docMk/>
          <pc:sldMk cId="1739086750" sldId="667"/>
        </pc:sldMkLst>
        <pc:spChg chg="add mod">
          <ac:chgData name="정근채" userId="bf3f9740-ba12-4a95-bdcd-7a89d0b0b3a3" providerId="ADAL" clId="{249893B4-029E-4F50-B4BE-6885F96121FA}" dt="2022-07-08T02:23:08.255" v="3095" actId="20577"/>
          <ac:spMkLst>
            <pc:docMk/>
            <pc:sldMk cId="1739086750" sldId="667"/>
            <ac:spMk id="4" creationId="{F5F14B95-5539-4424-F795-362DE16DFCE0}"/>
          </ac:spMkLst>
        </pc:spChg>
      </pc:sldChg>
      <pc:sldChg chg="addSp modSp mod">
        <pc:chgData name="정근채" userId="bf3f9740-ba12-4a95-bdcd-7a89d0b0b3a3" providerId="ADAL" clId="{249893B4-029E-4F50-B4BE-6885F96121FA}" dt="2022-07-08T02:27:48.351" v="3514"/>
        <pc:sldMkLst>
          <pc:docMk/>
          <pc:sldMk cId="1739086750" sldId="668"/>
        </pc:sldMkLst>
        <pc:spChg chg="add mod">
          <ac:chgData name="정근채" userId="bf3f9740-ba12-4a95-bdcd-7a89d0b0b3a3" providerId="ADAL" clId="{249893B4-029E-4F50-B4BE-6885F96121FA}" dt="2022-07-08T02:27:48.351" v="3514"/>
          <ac:spMkLst>
            <pc:docMk/>
            <pc:sldMk cId="1739086750" sldId="668"/>
            <ac:spMk id="4" creationId="{ABA1488B-3D99-9C1F-351F-84EA24573532}"/>
          </ac:spMkLst>
        </pc:spChg>
        <pc:picChg chg="mod">
          <ac:chgData name="정근채" userId="bf3f9740-ba12-4a95-bdcd-7a89d0b0b3a3" providerId="ADAL" clId="{249893B4-029E-4F50-B4BE-6885F96121FA}" dt="2022-07-08T02:24:32.207" v="3212" actId="14100"/>
          <ac:picMkLst>
            <pc:docMk/>
            <pc:sldMk cId="1739086750" sldId="668"/>
            <ac:picMk id="171010" creationId="{00000000-0000-0000-0000-000000000000}"/>
          </ac:picMkLst>
        </pc:picChg>
      </pc:sldChg>
      <pc:sldChg chg="addSp modSp mod">
        <pc:chgData name="정근채" userId="bf3f9740-ba12-4a95-bdcd-7a89d0b0b3a3" providerId="ADAL" clId="{249893B4-029E-4F50-B4BE-6885F96121FA}" dt="2022-07-08T02:28:55.064" v="3583"/>
        <pc:sldMkLst>
          <pc:docMk/>
          <pc:sldMk cId="1739086750" sldId="669"/>
        </pc:sldMkLst>
        <pc:spChg chg="add mod">
          <ac:chgData name="정근채" userId="bf3f9740-ba12-4a95-bdcd-7a89d0b0b3a3" providerId="ADAL" clId="{249893B4-029E-4F50-B4BE-6885F96121FA}" dt="2022-07-08T02:28:55.064" v="3583"/>
          <ac:spMkLst>
            <pc:docMk/>
            <pc:sldMk cId="1739086750" sldId="669"/>
            <ac:spMk id="4" creationId="{BF3004CC-95A3-486C-75E2-037DA0DE1CCD}"/>
          </ac:spMkLst>
        </pc:spChg>
        <pc:picChg chg="add mod">
          <ac:chgData name="정근채" userId="bf3f9740-ba12-4a95-bdcd-7a89d0b0b3a3" providerId="ADAL" clId="{249893B4-029E-4F50-B4BE-6885F96121FA}" dt="2022-07-08T02:28:40.308" v="3573" actId="14100"/>
          <ac:picMkLst>
            <pc:docMk/>
            <pc:sldMk cId="1739086750" sldId="669"/>
            <ac:picMk id="5" creationId="{21B051A8-26D7-BADC-49B1-E66272BE8559}"/>
          </ac:picMkLst>
        </pc:picChg>
      </pc:sldChg>
      <pc:sldChg chg="del">
        <pc:chgData name="정근채" userId="bf3f9740-ba12-4a95-bdcd-7a89d0b0b3a3" providerId="ADAL" clId="{249893B4-029E-4F50-B4BE-6885F96121FA}" dt="2022-07-08T02:29:00.477" v="3584" actId="47"/>
        <pc:sldMkLst>
          <pc:docMk/>
          <pc:sldMk cId="1739086750" sldId="670"/>
        </pc:sldMkLst>
      </pc:sldChg>
      <pc:sldChg chg="addSp modSp mod">
        <pc:chgData name="정근채" userId="bf3f9740-ba12-4a95-bdcd-7a89d0b0b3a3" providerId="ADAL" clId="{249893B4-029E-4F50-B4BE-6885F96121FA}" dt="2022-07-08T02:31:02.542" v="3827" actId="6549"/>
        <pc:sldMkLst>
          <pc:docMk/>
          <pc:sldMk cId="1739086750" sldId="671"/>
        </pc:sldMkLst>
        <pc:spChg chg="add mod">
          <ac:chgData name="정근채" userId="bf3f9740-ba12-4a95-bdcd-7a89d0b0b3a3" providerId="ADAL" clId="{249893B4-029E-4F50-B4BE-6885F96121FA}" dt="2022-07-08T02:31:02.542" v="3827" actId="6549"/>
          <ac:spMkLst>
            <pc:docMk/>
            <pc:sldMk cId="1739086750" sldId="671"/>
            <ac:spMk id="4" creationId="{EB648F3E-6E6A-8DD7-120D-4F4432962A2D}"/>
          </ac:spMkLst>
        </pc:spChg>
      </pc:sldChg>
      <pc:sldChg chg="addSp modSp mod">
        <pc:chgData name="정근채" userId="bf3f9740-ba12-4a95-bdcd-7a89d0b0b3a3" providerId="ADAL" clId="{249893B4-029E-4F50-B4BE-6885F96121FA}" dt="2022-07-08T02:32:32.386" v="4054"/>
        <pc:sldMkLst>
          <pc:docMk/>
          <pc:sldMk cId="1739086750" sldId="672"/>
        </pc:sldMkLst>
        <pc:spChg chg="add mod">
          <ac:chgData name="정근채" userId="bf3f9740-ba12-4a95-bdcd-7a89d0b0b3a3" providerId="ADAL" clId="{249893B4-029E-4F50-B4BE-6885F96121FA}" dt="2022-07-08T02:32:32.386" v="4054"/>
          <ac:spMkLst>
            <pc:docMk/>
            <pc:sldMk cId="1739086750" sldId="672"/>
            <ac:spMk id="4" creationId="{8D6E6E47-A1EC-CFF9-CE35-64852D90DC58}"/>
          </ac:spMkLst>
        </pc:spChg>
      </pc:sldChg>
      <pc:sldChg chg="addSp modSp mod">
        <pc:chgData name="정근채" userId="bf3f9740-ba12-4a95-bdcd-7a89d0b0b3a3" providerId="ADAL" clId="{249893B4-029E-4F50-B4BE-6885F96121FA}" dt="2022-07-12T02:22:36.694" v="4571" actId="20577"/>
        <pc:sldMkLst>
          <pc:docMk/>
          <pc:sldMk cId="1739086750" sldId="673"/>
        </pc:sldMkLst>
        <pc:spChg chg="add mod">
          <ac:chgData name="정근채" userId="bf3f9740-ba12-4a95-bdcd-7a89d0b0b3a3" providerId="ADAL" clId="{249893B4-029E-4F50-B4BE-6885F96121FA}" dt="2022-07-12T02:22:36.694" v="4571" actId="20577"/>
          <ac:spMkLst>
            <pc:docMk/>
            <pc:sldMk cId="1739086750" sldId="673"/>
            <ac:spMk id="4" creationId="{475CDEC2-EC75-D6FC-4350-5BF5296BAACD}"/>
          </ac:spMkLst>
        </pc:spChg>
        <pc:picChg chg="add mod">
          <ac:chgData name="정근채" userId="bf3f9740-ba12-4a95-bdcd-7a89d0b0b3a3" providerId="ADAL" clId="{249893B4-029E-4F50-B4BE-6885F96121FA}" dt="2022-07-08T02:34:53.618" v="4235" actId="1076"/>
          <ac:picMkLst>
            <pc:docMk/>
            <pc:sldMk cId="1739086750" sldId="673"/>
            <ac:picMk id="5" creationId="{D0A50C21-5509-45B0-7699-15D7646B4DEF}"/>
          </ac:picMkLst>
        </pc:picChg>
        <pc:picChg chg="add mod">
          <ac:chgData name="정근채" userId="bf3f9740-ba12-4a95-bdcd-7a89d0b0b3a3" providerId="ADAL" clId="{249893B4-029E-4F50-B4BE-6885F96121FA}" dt="2022-07-08T02:34:59.772" v="4238" actId="14100"/>
          <ac:picMkLst>
            <pc:docMk/>
            <pc:sldMk cId="1739086750" sldId="673"/>
            <ac:picMk id="7" creationId="{76E2B591-7FF1-EF91-86B8-DED0651B8DCC}"/>
          </ac:picMkLst>
        </pc:picChg>
      </pc:sldChg>
      <pc:sldChg chg="addSp modSp mod">
        <pc:chgData name="정근채" userId="bf3f9740-ba12-4a95-bdcd-7a89d0b0b3a3" providerId="ADAL" clId="{249893B4-029E-4F50-B4BE-6885F96121FA}" dt="2022-07-12T02:23:09.803" v="4637"/>
        <pc:sldMkLst>
          <pc:docMk/>
          <pc:sldMk cId="1739086750" sldId="674"/>
        </pc:sldMkLst>
        <pc:spChg chg="add mod">
          <ac:chgData name="정근채" userId="bf3f9740-ba12-4a95-bdcd-7a89d0b0b3a3" providerId="ADAL" clId="{249893B4-029E-4F50-B4BE-6885F96121FA}" dt="2022-07-12T02:23:09.803" v="4637"/>
          <ac:spMkLst>
            <pc:docMk/>
            <pc:sldMk cId="1739086750" sldId="674"/>
            <ac:spMk id="4" creationId="{66F41E05-36ED-C90F-2D7A-4CE1A2C1F284}"/>
          </ac:spMkLst>
        </pc:spChg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07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08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09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0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1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2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3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4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5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6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7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8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19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0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1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2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3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4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5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6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7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8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29"/>
        </pc:sldMkLst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739086750" sldId="73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422534524" sldId="78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98608389" sldId="786"/>
        </pc:sldMkLst>
      </pc:sldChg>
      <pc:sldChg chg="addSp delSp modSp mod">
        <pc:chgData name="정근채" userId="bf3f9740-ba12-4a95-bdcd-7a89d0b0b3a3" providerId="ADAL" clId="{249893B4-029E-4F50-B4BE-6885F96121FA}" dt="2022-07-12T02:18:39.985" v="4447"/>
        <pc:sldMkLst>
          <pc:docMk/>
          <pc:sldMk cId="97338475" sldId="788"/>
        </pc:sldMkLst>
        <pc:spChg chg="add mod">
          <ac:chgData name="정근채" userId="bf3f9740-ba12-4a95-bdcd-7a89d0b0b3a3" providerId="ADAL" clId="{249893B4-029E-4F50-B4BE-6885F96121FA}" dt="2022-07-12T02:18:39.985" v="4447"/>
          <ac:spMkLst>
            <pc:docMk/>
            <pc:sldMk cId="97338475" sldId="788"/>
            <ac:spMk id="4" creationId="{6914D4E0-39BD-CF2A-4241-E66082070BB4}"/>
          </ac:spMkLst>
        </pc:spChg>
        <pc:picChg chg="add mod">
          <ac:chgData name="정근채" userId="bf3f9740-ba12-4a95-bdcd-7a89d0b0b3a3" providerId="ADAL" clId="{249893B4-029E-4F50-B4BE-6885F96121FA}" dt="2022-07-08T01:21:47.087" v="353" actId="14100"/>
          <ac:picMkLst>
            <pc:docMk/>
            <pc:sldMk cId="97338475" sldId="788"/>
            <ac:picMk id="5" creationId="{DB7F70AD-B916-ED9F-B816-67D213C5B3E0}"/>
          </ac:picMkLst>
        </pc:picChg>
        <pc:picChg chg="add mod">
          <ac:chgData name="정근채" userId="bf3f9740-ba12-4a95-bdcd-7a89d0b0b3a3" providerId="ADAL" clId="{249893B4-029E-4F50-B4BE-6885F96121FA}" dt="2022-07-08T01:28:52.992" v="533" actId="1076"/>
          <ac:picMkLst>
            <pc:docMk/>
            <pc:sldMk cId="97338475" sldId="788"/>
            <ac:picMk id="7" creationId="{4533CAB6-7DD3-9CCE-8B56-2333653C33A5}"/>
          </ac:picMkLst>
        </pc:picChg>
        <pc:picChg chg="add mod">
          <ac:chgData name="정근채" userId="bf3f9740-ba12-4a95-bdcd-7a89d0b0b3a3" providerId="ADAL" clId="{249893B4-029E-4F50-B4BE-6885F96121FA}" dt="2022-07-08T01:28:48.253" v="532" actId="1076"/>
          <ac:picMkLst>
            <pc:docMk/>
            <pc:sldMk cId="97338475" sldId="788"/>
            <ac:picMk id="9" creationId="{54E800DE-52AB-C6BA-1EF3-C6C4B65D6409}"/>
          </ac:picMkLst>
        </pc:picChg>
        <pc:picChg chg="add mod">
          <ac:chgData name="정근채" userId="bf3f9740-ba12-4a95-bdcd-7a89d0b0b3a3" providerId="ADAL" clId="{249893B4-029E-4F50-B4BE-6885F96121FA}" dt="2022-07-08T01:29:28.594" v="538" actId="14100"/>
          <ac:picMkLst>
            <pc:docMk/>
            <pc:sldMk cId="97338475" sldId="788"/>
            <ac:picMk id="11" creationId="{19495BCB-75A3-9A6D-1043-A4BB47CF2E82}"/>
          </ac:picMkLst>
        </pc:picChg>
        <pc:picChg chg="add del mod">
          <ac:chgData name="정근채" userId="bf3f9740-ba12-4a95-bdcd-7a89d0b0b3a3" providerId="ADAL" clId="{249893B4-029E-4F50-B4BE-6885F96121FA}" dt="2022-07-08T01:37:45.195" v="571" actId="21"/>
          <ac:picMkLst>
            <pc:docMk/>
            <pc:sldMk cId="97338475" sldId="788"/>
            <ac:picMk id="13" creationId="{F29EEBF1-2992-71ED-97C4-EE58265BAC10}"/>
          </ac:picMkLst>
        </pc:picChg>
        <pc:picChg chg="add mod">
          <ac:chgData name="정근채" userId="bf3f9740-ba12-4a95-bdcd-7a89d0b0b3a3" providerId="ADAL" clId="{249893B4-029E-4F50-B4BE-6885F96121FA}" dt="2022-07-08T01:31:45.500" v="545" actId="1076"/>
          <ac:picMkLst>
            <pc:docMk/>
            <pc:sldMk cId="97338475" sldId="788"/>
            <ac:picMk id="15" creationId="{6652A0FF-4DE6-57D6-6127-BB26EB618FB2}"/>
          </ac:picMkLst>
        </pc:picChg>
        <pc:picChg chg="add del">
          <ac:chgData name="정근채" userId="bf3f9740-ba12-4a95-bdcd-7a89d0b0b3a3" providerId="ADAL" clId="{249893B4-029E-4F50-B4BE-6885F96121FA}" dt="2022-07-08T01:37:45.195" v="571" actId="21"/>
          <ac:picMkLst>
            <pc:docMk/>
            <pc:sldMk cId="97338475" sldId="788"/>
            <ac:picMk id="17" creationId="{7B2B1836-6052-EB02-D3B9-195D284161C6}"/>
          </ac:picMkLst>
        </pc:picChg>
        <pc:picChg chg="add del mod">
          <ac:chgData name="정근채" userId="bf3f9740-ba12-4a95-bdcd-7a89d0b0b3a3" providerId="ADAL" clId="{249893B4-029E-4F50-B4BE-6885F96121FA}" dt="2022-07-08T01:33:23.222" v="548"/>
          <ac:picMkLst>
            <pc:docMk/>
            <pc:sldMk cId="97338475" sldId="788"/>
            <ac:picMk id="19" creationId="{522ECD22-68B3-568E-F27B-F8531F1DBC42}"/>
          </ac:picMkLst>
        </pc:picChg>
      </pc:sldChg>
      <pc:sldChg chg="addSp delSp modSp add mod">
        <pc:chgData name="정근채" userId="bf3f9740-ba12-4a95-bdcd-7a89d0b0b3a3" providerId="ADAL" clId="{249893B4-029E-4F50-B4BE-6885F96121FA}" dt="2022-07-08T01:50:09.362" v="958" actId="20577"/>
        <pc:sldMkLst>
          <pc:docMk/>
          <pc:sldMk cId="169586257" sldId="789"/>
        </pc:sldMkLst>
        <pc:spChg chg="mod">
          <ac:chgData name="정근채" userId="bf3f9740-ba12-4a95-bdcd-7a89d0b0b3a3" providerId="ADAL" clId="{249893B4-029E-4F50-B4BE-6885F96121FA}" dt="2022-07-08T01:50:09.362" v="958" actId="20577"/>
          <ac:spMkLst>
            <pc:docMk/>
            <pc:sldMk cId="169586257" sldId="789"/>
            <ac:spMk id="4" creationId="{6914D4E0-39BD-CF2A-4241-E66082070BB4}"/>
          </ac:spMkLst>
        </pc:sp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5" creationId="{DB7F70AD-B916-ED9F-B816-67D213C5B3E0}"/>
          </ac:picMkLst>
        </pc:picChg>
        <pc:picChg chg="add del">
          <ac:chgData name="정근채" userId="bf3f9740-ba12-4a95-bdcd-7a89d0b0b3a3" providerId="ADAL" clId="{249893B4-029E-4F50-B4BE-6885F96121FA}" dt="2022-07-08T01:33:39.899" v="552" actId="478"/>
          <ac:picMkLst>
            <pc:docMk/>
            <pc:sldMk cId="169586257" sldId="789"/>
            <ac:picMk id="6" creationId="{AE72D499-ABCA-88A5-2444-60745F14FACD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7" creationId="{4533CAB6-7DD3-9CCE-8B56-2333653C33A5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9" creationId="{54E800DE-52AB-C6BA-1EF3-C6C4B65D6409}"/>
          </ac:picMkLst>
        </pc:picChg>
        <pc:picChg chg="add del">
          <ac:chgData name="정근채" userId="bf3f9740-ba12-4a95-bdcd-7a89d0b0b3a3" providerId="ADAL" clId="{249893B4-029E-4F50-B4BE-6885F96121FA}" dt="2022-07-08T01:37:02.197" v="568" actId="478"/>
          <ac:picMkLst>
            <pc:docMk/>
            <pc:sldMk cId="169586257" sldId="789"/>
            <ac:picMk id="10" creationId="{3C3E29F9-CEA0-FCEE-58EB-9FB108DD62C8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11" creationId="{19495BCB-75A3-9A6D-1043-A4BB47CF2E82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13" creationId="{F29EEBF1-2992-71ED-97C4-EE58265BAC10}"/>
          </ac:picMkLst>
        </pc:picChg>
        <pc:picChg chg="add del">
          <ac:chgData name="정근채" userId="bf3f9740-ba12-4a95-bdcd-7a89d0b0b3a3" providerId="ADAL" clId="{249893B4-029E-4F50-B4BE-6885F96121FA}" dt="2022-07-08T01:34:18.703" v="556" actId="22"/>
          <ac:picMkLst>
            <pc:docMk/>
            <pc:sldMk cId="169586257" sldId="789"/>
            <ac:picMk id="14" creationId="{A104CFF2-CD78-8233-DFF9-67AD796F2FEE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15" creationId="{6652A0FF-4DE6-57D6-6127-BB26EB618FB2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17" creationId="{7B2B1836-6052-EB02-D3B9-195D284161C6}"/>
          </ac:picMkLst>
        </pc:picChg>
        <pc:picChg chg="add del">
          <ac:chgData name="정근채" userId="bf3f9740-ba12-4a95-bdcd-7a89d0b0b3a3" providerId="ADAL" clId="{249893B4-029E-4F50-B4BE-6885F96121FA}" dt="2022-07-08T01:35:37.058" v="558" actId="22"/>
          <ac:picMkLst>
            <pc:docMk/>
            <pc:sldMk cId="169586257" sldId="789"/>
            <ac:picMk id="18" creationId="{E16B8CC8-0B6E-C679-7B1D-F21F77B34BE7}"/>
          </ac:picMkLst>
        </pc:picChg>
        <pc:picChg chg="add mod">
          <ac:chgData name="정근채" userId="bf3f9740-ba12-4a95-bdcd-7a89d0b0b3a3" providerId="ADAL" clId="{249893B4-029E-4F50-B4BE-6885F96121FA}" dt="2022-07-08T01:37:36.619" v="570" actId="1076"/>
          <ac:picMkLst>
            <pc:docMk/>
            <pc:sldMk cId="169586257" sldId="789"/>
            <ac:picMk id="20" creationId="{0E2F6F92-2D30-9DB7-D2A0-0BA7932B752D}"/>
          </ac:picMkLst>
        </pc:picChg>
        <pc:picChg chg="add del mod">
          <ac:chgData name="정근채" userId="bf3f9740-ba12-4a95-bdcd-7a89d0b0b3a3" providerId="ADAL" clId="{249893B4-029E-4F50-B4BE-6885F96121FA}" dt="2022-07-08T01:42:38.008" v="708" actId="478"/>
          <ac:picMkLst>
            <pc:docMk/>
            <pc:sldMk cId="169586257" sldId="789"/>
            <ac:picMk id="22" creationId="{E5B24C22-2D06-E462-2469-35372FF0A014}"/>
          </ac:picMkLst>
        </pc:picChg>
        <pc:picChg chg="add del mod">
          <ac:chgData name="정근채" userId="bf3f9740-ba12-4a95-bdcd-7a89d0b0b3a3" providerId="ADAL" clId="{249893B4-029E-4F50-B4BE-6885F96121FA}" dt="2022-07-08T01:42:55.678" v="711" actId="478"/>
          <ac:picMkLst>
            <pc:docMk/>
            <pc:sldMk cId="169586257" sldId="789"/>
            <ac:picMk id="23" creationId="{3D82787A-CDBA-3631-3E77-33E89DC57571}"/>
          </ac:picMkLst>
        </pc:picChg>
        <pc:picChg chg="add mod">
          <ac:chgData name="정근채" userId="bf3f9740-ba12-4a95-bdcd-7a89d0b0b3a3" providerId="ADAL" clId="{249893B4-029E-4F50-B4BE-6885F96121FA}" dt="2022-07-08T01:49:41.843" v="941" actId="1038"/>
          <ac:picMkLst>
            <pc:docMk/>
            <pc:sldMk cId="169586257" sldId="789"/>
            <ac:picMk id="24" creationId="{7D092BD3-2FAE-406B-6153-563C016B98AD}"/>
          </ac:picMkLst>
        </pc:picChg>
        <pc:picChg chg="add mod">
          <ac:chgData name="정근채" userId="bf3f9740-ba12-4a95-bdcd-7a89d0b0b3a3" providerId="ADAL" clId="{249893B4-029E-4F50-B4BE-6885F96121FA}" dt="2022-07-08T01:44:19.823" v="729" actId="1076"/>
          <ac:picMkLst>
            <pc:docMk/>
            <pc:sldMk cId="169586257" sldId="789"/>
            <ac:picMk id="26" creationId="{7B34EBE5-C045-1900-29BA-2AE09231BF3D}"/>
          </ac:picMkLst>
        </pc:picChg>
        <pc:picChg chg="add mod">
          <ac:chgData name="정근채" userId="bf3f9740-ba12-4a95-bdcd-7a89d0b0b3a3" providerId="ADAL" clId="{249893B4-029E-4F50-B4BE-6885F96121FA}" dt="2022-07-08T01:44:27.091" v="731" actId="1076"/>
          <ac:picMkLst>
            <pc:docMk/>
            <pc:sldMk cId="169586257" sldId="789"/>
            <ac:picMk id="28" creationId="{6A64F073-1C16-FFF4-3079-484DD99DEA10}"/>
          </ac:picMkLst>
        </pc:picChg>
        <pc:picChg chg="add mod">
          <ac:chgData name="정근채" userId="bf3f9740-ba12-4a95-bdcd-7a89d0b0b3a3" providerId="ADAL" clId="{249893B4-029E-4F50-B4BE-6885F96121FA}" dt="2022-07-08T01:44:08.858" v="725" actId="1076"/>
          <ac:picMkLst>
            <pc:docMk/>
            <pc:sldMk cId="169586257" sldId="789"/>
            <ac:picMk id="30" creationId="{449B37CF-86C5-58F7-4D0F-075F9A6D9D9E}"/>
          </ac:picMkLst>
        </pc:picChg>
        <pc:picChg chg="add mod">
          <ac:chgData name="정근채" userId="bf3f9740-ba12-4a95-bdcd-7a89d0b0b3a3" providerId="ADAL" clId="{249893B4-029E-4F50-B4BE-6885F96121FA}" dt="2022-07-08T01:43:57.382" v="721" actId="14100"/>
          <ac:picMkLst>
            <pc:docMk/>
            <pc:sldMk cId="169586257" sldId="789"/>
            <ac:picMk id="32" creationId="{D5EEFD95-7217-36DE-5FDD-82226045BB15}"/>
          </ac:picMkLst>
        </pc:picChg>
        <pc:picChg chg="del">
          <ac:chgData name="정근채" userId="bf3f9740-ba12-4a95-bdcd-7a89d0b0b3a3" providerId="ADAL" clId="{249893B4-029E-4F50-B4BE-6885F96121FA}" dt="2022-07-08T01:33:33.173" v="550" actId="478"/>
          <ac:picMkLst>
            <pc:docMk/>
            <pc:sldMk cId="169586257" sldId="789"/>
            <ac:picMk id="178180" creationId="{00000000-0000-0000-0000-000000000000}"/>
          </ac:picMkLst>
        </pc:picChg>
      </pc:sldChg>
      <pc:sldChg chg="del">
        <pc:chgData name="정근채" userId="bf3f9740-ba12-4a95-bdcd-7a89d0b0b3a3" providerId="ADAL" clId="{249893B4-029E-4F50-B4BE-6885F96121FA}" dt="2022-07-04T06:11:21.941" v="1" actId="47"/>
        <pc:sldMkLst>
          <pc:docMk/>
          <pc:sldMk cId="1171194463" sldId="78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763216636" sldId="790"/>
        </pc:sldMkLst>
      </pc:sldChg>
      <pc:sldChg chg="addSp delSp modSp add mod">
        <pc:chgData name="정근채" userId="bf3f9740-ba12-4a95-bdcd-7a89d0b0b3a3" providerId="ADAL" clId="{249893B4-029E-4F50-B4BE-6885F96121FA}" dt="2022-07-12T02:21:31.716" v="4552" actId="20577"/>
        <pc:sldMkLst>
          <pc:docMk/>
          <pc:sldMk cId="3120063055" sldId="790"/>
        </pc:sldMkLst>
        <pc:spChg chg="mod">
          <ac:chgData name="정근채" userId="bf3f9740-ba12-4a95-bdcd-7a89d0b0b3a3" providerId="ADAL" clId="{249893B4-029E-4F50-B4BE-6885F96121FA}" dt="2022-07-12T02:21:31.716" v="4552" actId="20577"/>
          <ac:spMkLst>
            <pc:docMk/>
            <pc:sldMk cId="3120063055" sldId="790"/>
            <ac:spMk id="4" creationId="{F5F14B95-5539-4424-F795-362DE16DFCE0}"/>
          </ac:spMkLst>
        </pc:spChg>
        <pc:picChg chg="add mod">
          <ac:chgData name="정근채" userId="bf3f9740-ba12-4a95-bdcd-7a89d0b0b3a3" providerId="ADAL" clId="{249893B4-029E-4F50-B4BE-6885F96121FA}" dt="2022-07-08T02:17:52.786" v="2512" actId="1076"/>
          <ac:picMkLst>
            <pc:docMk/>
            <pc:sldMk cId="3120063055" sldId="790"/>
            <ac:picMk id="5" creationId="{1FC74449-AB31-E2C0-B811-1F4FA3A119D3}"/>
          </ac:picMkLst>
        </pc:picChg>
        <pc:picChg chg="add mod">
          <ac:chgData name="정근채" userId="bf3f9740-ba12-4a95-bdcd-7a89d0b0b3a3" providerId="ADAL" clId="{249893B4-029E-4F50-B4BE-6885F96121FA}" dt="2022-07-08T02:18:50.835" v="2606" actId="1076"/>
          <ac:picMkLst>
            <pc:docMk/>
            <pc:sldMk cId="3120063055" sldId="790"/>
            <ac:picMk id="7" creationId="{4AC0BC97-1557-E972-0BD1-B8FED982C69B}"/>
          </ac:picMkLst>
        </pc:picChg>
        <pc:picChg chg="del">
          <ac:chgData name="정근채" userId="bf3f9740-ba12-4a95-bdcd-7a89d0b0b3a3" providerId="ADAL" clId="{249893B4-029E-4F50-B4BE-6885F96121FA}" dt="2022-07-08T02:17:49.160" v="2510" actId="478"/>
          <ac:picMkLst>
            <pc:docMk/>
            <pc:sldMk cId="3120063055" sldId="790"/>
            <ac:picMk id="169986" creationId="{00000000-0000-0000-0000-000000000000}"/>
          </ac:picMkLst>
        </pc:picChg>
      </pc:sldChg>
      <pc:sldChg chg="addSp delSp modSp add mod">
        <pc:chgData name="정근채" userId="bf3f9740-ba12-4a95-bdcd-7a89d0b0b3a3" providerId="ADAL" clId="{249893B4-029E-4F50-B4BE-6885F96121FA}" dt="2022-07-12T02:21:48.336" v="4554" actId="20577"/>
        <pc:sldMkLst>
          <pc:docMk/>
          <pc:sldMk cId="2936541090" sldId="791"/>
        </pc:sldMkLst>
        <pc:spChg chg="mod">
          <ac:chgData name="정근채" userId="bf3f9740-ba12-4a95-bdcd-7a89d0b0b3a3" providerId="ADAL" clId="{249893B4-029E-4F50-B4BE-6885F96121FA}" dt="2022-07-12T02:21:48.336" v="4554" actId="20577"/>
          <ac:spMkLst>
            <pc:docMk/>
            <pc:sldMk cId="2936541090" sldId="791"/>
            <ac:spMk id="4" creationId="{ABA1488B-3D99-9C1F-351F-84EA24573532}"/>
          </ac:spMkLst>
        </pc:spChg>
        <pc:picChg chg="add mod">
          <ac:chgData name="정근채" userId="bf3f9740-ba12-4a95-bdcd-7a89d0b0b3a3" providerId="ADAL" clId="{249893B4-029E-4F50-B4BE-6885F96121FA}" dt="2022-07-08T02:25:50.006" v="3261" actId="14100"/>
          <ac:picMkLst>
            <pc:docMk/>
            <pc:sldMk cId="2936541090" sldId="791"/>
            <ac:picMk id="5" creationId="{5392F681-5893-D25D-C737-63FFE93ABFA7}"/>
          </ac:picMkLst>
        </pc:picChg>
        <pc:picChg chg="add mod">
          <ac:chgData name="정근채" userId="bf3f9740-ba12-4a95-bdcd-7a89d0b0b3a3" providerId="ADAL" clId="{249893B4-029E-4F50-B4BE-6885F96121FA}" dt="2022-07-08T02:25:52.541" v="3262" actId="14100"/>
          <ac:picMkLst>
            <pc:docMk/>
            <pc:sldMk cId="2936541090" sldId="791"/>
            <ac:picMk id="7" creationId="{8A503BAD-9203-3EAA-76E0-FC8A5BB9A73A}"/>
          </ac:picMkLst>
        </pc:picChg>
        <pc:picChg chg="del">
          <ac:chgData name="정근채" userId="bf3f9740-ba12-4a95-bdcd-7a89d0b0b3a3" providerId="ADAL" clId="{249893B4-029E-4F50-B4BE-6885F96121FA}" dt="2022-07-08T02:23:30.330" v="3097" actId="478"/>
          <ac:picMkLst>
            <pc:docMk/>
            <pc:sldMk cId="2936541090" sldId="791"/>
            <ac:picMk id="171010" creationId="{00000000-0000-0000-0000-000000000000}"/>
          </ac:picMkLst>
        </pc:picChg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3804855804" sldId="791"/>
        </pc:sldMkLst>
      </pc:sldChg>
      <pc:sldChg chg="delSp modSp add del">
        <pc:chgData name="정근채" userId="bf3f9740-ba12-4a95-bdcd-7a89d0b0b3a3" providerId="ADAL" clId="{249893B4-029E-4F50-B4BE-6885F96121FA}" dt="2022-07-08T02:28:44.003" v="3574" actId="47"/>
        <pc:sldMkLst>
          <pc:docMk/>
          <pc:sldMk cId="485062991" sldId="792"/>
        </pc:sldMkLst>
        <pc:picChg chg="del mod">
          <ac:chgData name="정근채" userId="bf3f9740-ba12-4a95-bdcd-7a89d0b0b3a3" providerId="ADAL" clId="{249893B4-029E-4F50-B4BE-6885F96121FA}" dt="2022-07-08T02:28:32.237" v="3570" actId="21"/>
          <ac:picMkLst>
            <pc:docMk/>
            <pc:sldMk cId="485062991" sldId="792"/>
            <ac:picMk id="173058" creationId="{00000000-0000-0000-0000-000000000000}"/>
          </ac:picMkLst>
        </pc:picChg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730470839" sldId="79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088527678" sldId="79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3392171743" sldId="79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4015883913" sldId="80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349314291" sldId="81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276205791" sldId="812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4125610574" sldId="813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4105085078" sldId="81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4248519620" sldId="81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852934540" sldId="82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400733351" sldId="824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997057542" sldId="825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2958520359" sldId="826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00000658" sldId="829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3182643639" sldId="830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4001120302" sldId="831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116956613" sldId="837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3956180238" sldId="838"/>
        </pc:sldMkLst>
      </pc:sldChg>
      <pc:sldChg chg="del">
        <pc:chgData name="정근채" userId="bf3f9740-ba12-4a95-bdcd-7a89d0b0b3a3" providerId="ADAL" clId="{249893B4-029E-4F50-B4BE-6885F96121FA}" dt="2022-07-04T06:11:14.061" v="0" actId="47"/>
        <pc:sldMkLst>
          <pc:docMk/>
          <pc:sldMk cId="1932477524" sldId="839"/>
        </pc:sldMkLst>
      </pc:sldChg>
    </pc:docChg>
  </pc:docChgLst>
  <pc:docChgLst>
    <pc:chgData name="정근채" userId="bf3f9740-ba12-4a95-bdcd-7a89d0b0b3a3" providerId="ADAL" clId="{6D61A5D8-DC64-4024-8687-B74C4FAB4B6D}"/>
    <pc:docChg chg="undo custSel modSld">
      <pc:chgData name="정근채" userId="bf3f9740-ba12-4a95-bdcd-7a89d0b0b3a3" providerId="ADAL" clId="{6D61A5D8-DC64-4024-8687-B74C4FAB4B6D}" dt="2022-11-02T09:42:06.492" v="20" actId="207"/>
      <pc:docMkLst>
        <pc:docMk/>
      </pc:docMkLst>
      <pc:sldChg chg="modSp mod">
        <pc:chgData name="정근채" userId="bf3f9740-ba12-4a95-bdcd-7a89d0b0b3a3" providerId="ADAL" clId="{6D61A5D8-DC64-4024-8687-B74C4FAB4B6D}" dt="2022-11-02T09:38:31.803" v="2" actId="207"/>
        <pc:sldMkLst>
          <pc:docMk/>
          <pc:sldMk cId="1739086750" sldId="651"/>
        </pc:sldMkLst>
        <pc:spChg chg="mod">
          <ac:chgData name="정근채" userId="bf3f9740-ba12-4a95-bdcd-7a89d0b0b3a3" providerId="ADAL" clId="{6D61A5D8-DC64-4024-8687-B74C4FAB4B6D}" dt="2022-11-02T09:38:31.803" v="2" actId="207"/>
          <ac:spMkLst>
            <pc:docMk/>
            <pc:sldMk cId="1739086750" sldId="651"/>
            <ac:spMk id="6" creationId="{60113B78-8A81-A83E-BC95-4D95C87F4A20}"/>
          </ac:spMkLst>
        </pc:spChg>
      </pc:sldChg>
      <pc:sldChg chg="modSp mod">
        <pc:chgData name="정근채" userId="bf3f9740-ba12-4a95-bdcd-7a89d0b0b3a3" providerId="ADAL" clId="{6D61A5D8-DC64-4024-8687-B74C4FAB4B6D}" dt="2022-11-02T09:39:12.177" v="6" actId="207"/>
        <pc:sldMkLst>
          <pc:docMk/>
          <pc:sldMk cId="1739086750" sldId="657"/>
        </pc:sldMkLst>
        <pc:spChg chg="mod">
          <ac:chgData name="정근채" userId="bf3f9740-ba12-4a95-bdcd-7a89d0b0b3a3" providerId="ADAL" clId="{6D61A5D8-DC64-4024-8687-B74C4FAB4B6D}" dt="2022-11-02T09:39:12.177" v="6" actId="207"/>
          <ac:spMkLst>
            <pc:docMk/>
            <pc:sldMk cId="1739086750" sldId="657"/>
            <ac:spMk id="4" creationId="{E8009A55-81E4-FF39-C163-F2F0DFB2D99D}"/>
          </ac:spMkLst>
        </pc:spChg>
      </pc:sldChg>
      <pc:sldChg chg="modSp mod">
        <pc:chgData name="정근채" userId="bf3f9740-ba12-4a95-bdcd-7a89d0b0b3a3" providerId="ADAL" clId="{6D61A5D8-DC64-4024-8687-B74C4FAB4B6D}" dt="2022-11-02T09:39:25.792" v="7" actId="207"/>
        <pc:sldMkLst>
          <pc:docMk/>
          <pc:sldMk cId="1739086750" sldId="662"/>
        </pc:sldMkLst>
        <pc:spChg chg="mod">
          <ac:chgData name="정근채" userId="bf3f9740-ba12-4a95-bdcd-7a89d0b0b3a3" providerId="ADAL" clId="{6D61A5D8-DC64-4024-8687-B74C4FAB4B6D}" dt="2022-11-02T09:39:25.792" v="7" actId="207"/>
          <ac:spMkLst>
            <pc:docMk/>
            <pc:sldMk cId="1739086750" sldId="662"/>
            <ac:spMk id="7" creationId="{9C3F9C19-CDFF-86BA-3FBB-2D09C48C2E76}"/>
          </ac:spMkLst>
        </pc:spChg>
      </pc:sldChg>
      <pc:sldChg chg="modSp mod">
        <pc:chgData name="정근채" userId="bf3f9740-ba12-4a95-bdcd-7a89d0b0b3a3" providerId="ADAL" clId="{6D61A5D8-DC64-4024-8687-B74C4FAB4B6D}" dt="2022-11-02T09:40:10.978" v="8" actId="207"/>
        <pc:sldMkLst>
          <pc:docMk/>
          <pc:sldMk cId="1739086750" sldId="665"/>
        </pc:sldMkLst>
        <pc:spChg chg="mod">
          <ac:chgData name="정근채" userId="bf3f9740-ba12-4a95-bdcd-7a89d0b0b3a3" providerId="ADAL" clId="{6D61A5D8-DC64-4024-8687-B74C4FAB4B6D}" dt="2022-11-02T09:40:10.978" v="8" actId="207"/>
          <ac:spMkLst>
            <pc:docMk/>
            <pc:sldMk cId="1739086750" sldId="665"/>
            <ac:spMk id="4" creationId="{F938D474-45AA-532D-FE67-CAB77AB65BF9}"/>
          </ac:spMkLst>
        </pc:spChg>
      </pc:sldChg>
      <pc:sldChg chg="modSp mod">
        <pc:chgData name="정근채" userId="bf3f9740-ba12-4a95-bdcd-7a89d0b0b3a3" providerId="ADAL" clId="{6D61A5D8-DC64-4024-8687-B74C4FAB4B6D}" dt="2022-11-02T09:40:40.873" v="12" actId="207"/>
        <pc:sldMkLst>
          <pc:docMk/>
          <pc:sldMk cId="1739086750" sldId="667"/>
        </pc:sldMkLst>
        <pc:spChg chg="mod">
          <ac:chgData name="정근채" userId="bf3f9740-ba12-4a95-bdcd-7a89d0b0b3a3" providerId="ADAL" clId="{6D61A5D8-DC64-4024-8687-B74C4FAB4B6D}" dt="2022-11-02T09:40:40.873" v="12" actId="207"/>
          <ac:spMkLst>
            <pc:docMk/>
            <pc:sldMk cId="1739086750" sldId="667"/>
            <ac:spMk id="4" creationId="{F5F14B95-5539-4424-F795-362DE16DFCE0}"/>
          </ac:spMkLst>
        </pc:spChg>
      </pc:sldChg>
      <pc:sldChg chg="modSp mod">
        <pc:chgData name="정근채" userId="bf3f9740-ba12-4a95-bdcd-7a89d0b0b3a3" providerId="ADAL" clId="{6D61A5D8-DC64-4024-8687-B74C4FAB4B6D}" dt="2022-11-02T09:41:02.743" v="14" actId="207"/>
        <pc:sldMkLst>
          <pc:docMk/>
          <pc:sldMk cId="1739086750" sldId="668"/>
        </pc:sldMkLst>
        <pc:spChg chg="mod">
          <ac:chgData name="정근채" userId="bf3f9740-ba12-4a95-bdcd-7a89d0b0b3a3" providerId="ADAL" clId="{6D61A5D8-DC64-4024-8687-B74C4FAB4B6D}" dt="2022-11-02T09:41:02.743" v="14" actId="207"/>
          <ac:spMkLst>
            <pc:docMk/>
            <pc:sldMk cId="1739086750" sldId="668"/>
            <ac:spMk id="4" creationId="{ABA1488B-3D99-9C1F-351F-84EA24573532}"/>
          </ac:spMkLst>
        </pc:spChg>
      </pc:sldChg>
      <pc:sldChg chg="modSp mod">
        <pc:chgData name="정근채" userId="bf3f9740-ba12-4a95-bdcd-7a89d0b0b3a3" providerId="ADAL" clId="{6D61A5D8-DC64-4024-8687-B74C4FAB4B6D}" dt="2022-11-02T09:41:12.372" v="15" actId="207"/>
        <pc:sldMkLst>
          <pc:docMk/>
          <pc:sldMk cId="1739086750" sldId="669"/>
        </pc:sldMkLst>
        <pc:spChg chg="mod">
          <ac:chgData name="정근채" userId="bf3f9740-ba12-4a95-bdcd-7a89d0b0b3a3" providerId="ADAL" clId="{6D61A5D8-DC64-4024-8687-B74C4FAB4B6D}" dt="2022-11-02T09:41:12.372" v="15" actId="207"/>
          <ac:spMkLst>
            <pc:docMk/>
            <pc:sldMk cId="1739086750" sldId="669"/>
            <ac:spMk id="4" creationId="{BF3004CC-95A3-486C-75E2-037DA0DE1CCD}"/>
          </ac:spMkLst>
        </pc:spChg>
      </pc:sldChg>
      <pc:sldChg chg="modSp mod">
        <pc:chgData name="정근채" userId="bf3f9740-ba12-4a95-bdcd-7a89d0b0b3a3" providerId="ADAL" clId="{6D61A5D8-DC64-4024-8687-B74C4FAB4B6D}" dt="2022-11-02T09:41:28.437" v="16" actId="207"/>
        <pc:sldMkLst>
          <pc:docMk/>
          <pc:sldMk cId="1739086750" sldId="671"/>
        </pc:sldMkLst>
        <pc:spChg chg="mod">
          <ac:chgData name="정근채" userId="bf3f9740-ba12-4a95-bdcd-7a89d0b0b3a3" providerId="ADAL" clId="{6D61A5D8-DC64-4024-8687-B74C4FAB4B6D}" dt="2022-11-02T09:41:28.437" v="16" actId="207"/>
          <ac:spMkLst>
            <pc:docMk/>
            <pc:sldMk cId="1739086750" sldId="671"/>
            <ac:spMk id="4" creationId="{EB648F3E-6E6A-8DD7-120D-4F4432962A2D}"/>
          </ac:spMkLst>
        </pc:spChg>
      </pc:sldChg>
      <pc:sldChg chg="modSp mod">
        <pc:chgData name="정근채" userId="bf3f9740-ba12-4a95-bdcd-7a89d0b0b3a3" providerId="ADAL" clId="{6D61A5D8-DC64-4024-8687-B74C4FAB4B6D}" dt="2022-11-02T09:41:38.478" v="17" actId="207"/>
        <pc:sldMkLst>
          <pc:docMk/>
          <pc:sldMk cId="1739086750" sldId="672"/>
        </pc:sldMkLst>
        <pc:spChg chg="mod">
          <ac:chgData name="정근채" userId="bf3f9740-ba12-4a95-bdcd-7a89d0b0b3a3" providerId="ADAL" clId="{6D61A5D8-DC64-4024-8687-B74C4FAB4B6D}" dt="2022-11-02T09:41:38.478" v="17" actId="207"/>
          <ac:spMkLst>
            <pc:docMk/>
            <pc:sldMk cId="1739086750" sldId="672"/>
            <ac:spMk id="4" creationId="{8D6E6E47-A1EC-CFF9-CE35-64852D90DC58}"/>
          </ac:spMkLst>
        </pc:spChg>
      </pc:sldChg>
      <pc:sldChg chg="modSp mod">
        <pc:chgData name="정근채" userId="bf3f9740-ba12-4a95-bdcd-7a89d0b0b3a3" providerId="ADAL" clId="{6D61A5D8-DC64-4024-8687-B74C4FAB4B6D}" dt="2022-11-02T09:41:51.070" v="18" actId="207"/>
        <pc:sldMkLst>
          <pc:docMk/>
          <pc:sldMk cId="1739086750" sldId="673"/>
        </pc:sldMkLst>
        <pc:spChg chg="mod">
          <ac:chgData name="정근채" userId="bf3f9740-ba12-4a95-bdcd-7a89d0b0b3a3" providerId="ADAL" clId="{6D61A5D8-DC64-4024-8687-B74C4FAB4B6D}" dt="2022-11-02T09:41:51.070" v="18" actId="207"/>
          <ac:spMkLst>
            <pc:docMk/>
            <pc:sldMk cId="1739086750" sldId="673"/>
            <ac:spMk id="4" creationId="{475CDEC2-EC75-D6FC-4350-5BF5296BAACD}"/>
          </ac:spMkLst>
        </pc:spChg>
      </pc:sldChg>
      <pc:sldChg chg="modSp mod">
        <pc:chgData name="정근채" userId="bf3f9740-ba12-4a95-bdcd-7a89d0b0b3a3" providerId="ADAL" clId="{6D61A5D8-DC64-4024-8687-B74C4FAB4B6D}" dt="2022-11-02T09:42:06.492" v="20" actId="207"/>
        <pc:sldMkLst>
          <pc:docMk/>
          <pc:sldMk cId="1739086750" sldId="674"/>
        </pc:sldMkLst>
        <pc:spChg chg="mod">
          <ac:chgData name="정근채" userId="bf3f9740-ba12-4a95-bdcd-7a89d0b0b3a3" providerId="ADAL" clId="{6D61A5D8-DC64-4024-8687-B74C4FAB4B6D}" dt="2022-11-02T09:42:06.492" v="20" actId="207"/>
          <ac:spMkLst>
            <pc:docMk/>
            <pc:sldMk cId="1739086750" sldId="674"/>
            <ac:spMk id="4" creationId="{66F41E05-36ED-C90F-2D7A-4CE1A2C1F284}"/>
          </ac:spMkLst>
        </pc:spChg>
      </pc:sldChg>
      <pc:sldChg chg="modSp mod">
        <pc:chgData name="정근채" userId="bf3f9740-ba12-4a95-bdcd-7a89d0b0b3a3" providerId="ADAL" clId="{6D61A5D8-DC64-4024-8687-B74C4FAB4B6D}" dt="2022-11-02T09:38:49.842" v="3" actId="207"/>
        <pc:sldMkLst>
          <pc:docMk/>
          <pc:sldMk cId="169586257" sldId="789"/>
        </pc:sldMkLst>
        <pc:spChg chg="mod">
          <ac:chgData name="정근채" userId="bf3f9740-ba12-4a95-bdcd-7a89d0b0b3a3" providerId="ADAL" clId="{6D61A5D8-DC64-4024-8687-B74C4FAB4B6D}" dt="2022-11-02T09:38:49.842" v="3" actId="207"/>
          <ac:spMkLst>
            <pc:docMk/>
            <pc:sldMk cId="169586257" sldId="789"/>
            <ac:spMk id="4" creationId="{6914D4E0-39BD-CF2A-4241-E66082070BB4}"/>
          </ac:spMkLst>
        </pc:spChg>
      </pc:sldChg>
      <pc:sldChg chg="modSp mod">
        <pc:chgData name="정근채" userId="bf3f9740-ba12-4a95-bdcd-7a89d0b0b3a3" providerId="ADAL" clId="{6D61A5D8-DC64-4024-8687-B74C4FAB4B6D}" dt="2022-11-02T09:40:25.458" v="10" actId="207"/>
        <pc:sldMkLst>
          <pc:docMk/>
          <pc:sldMk cId="3120063055" sldId="790"/>
        </pc:sldMkLst>
        <pc:spChg chg="mod">
          <ac:chgData name="정근채" userId="bf3f9740-ba12-4a95-bdcd-7a89d0b0b3a3" providerId="ADAL" clId="{6D61A5D8-DC64-4024-8687-B74C4FAB4B6D}" dt="2022-11-02T09:40:25.458" v="10" actId="207"/>
          <ac:spMkLst>
            <pc:docMk/>
            <pc:sldMk cId="3120063055" sldId="790"/>
            <ac:spMk id="4" creationId="{F5F14B95-5539-4424-F795-362DE16DFCE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2022-11-02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2812" y="6385859"/>
            <a:ext cx="611187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4482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#05. </a:t>
            </a:r>
            <a:r>
              <a:rPr lang="ko-KR" altLang="en-US" sz="4400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이코노사이드</a:t>
            </a:r>
            <a:endParaRPr lang="ko-KR" altLang="en-US" sz="4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461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pic>
        <p:nvPicPr>
          <p:cNvPr id="166914" name="Picture 2" descr="G:\경제성공학\스냅샷\경제4강.이코노사이드\경제4강.이코노사이드.avi_00170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8B29E-FD98-AA14-98DB-C3ED719171A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아이슬란드는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 세계대전 이후 경제 기적을 이룬 서유럽 국가 중 하나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1990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년대 자국의 금융규제 해제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네덜란드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영국 등의 투자자를 유치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pic>
        <p:nvPicPr>
          <p:cNvPr id="167938" name="Picture 2" descr="G:\경제성공학\스냅샷\경제4강.이코노사이드\경제4강.이코노사이드.avi_001756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8D474-45AA-532D-FE67-CAB77AB65BF9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거품이 낀 아이슬란드 은행들의 금융 상품 붕괴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자국 화폐인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크로나의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가치 폭락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긴급구호령 발령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위의 부자나라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인당 약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억의 외채를 갚아야 할 상황으로 전락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A7CD43-12AD-372D-5FAE-EE5B559F4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435" y="3741861"/>
            <a:ext cx="2078161" cy="14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14B95-5539-4424-F795-362DE16DFCE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아이슬란드는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경제위기에도 불구하고 자살률이 증가하지 않음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 시 국민을 지원하는 사회 보호 조치가 명확하게 가동됨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행복지수 유지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C74449-AB31-E2C0-B811-1F4FA3A1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"/>
            <a:ext cx="9144000" cy="51435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AC0BC97-1557-E972-0BD1-B8FED982C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88640"/>
            <a:ext cx="37719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pic>
        <p:nvPicPr>
          <p:cNvPr id="169986" name="Picture 2" descr="G:\경제성공학\스냅샷\경제4강.이코노사이드\경제4강.이코노사이드.avi_001895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14B95-5539-4424-F795-362DE16DFCE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경제위기동안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IMF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삭감을 요구했던 사회 보장 지출을 오히려 늘림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복지예산이 정확하게 쓰일 수 있도록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복지감사단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출범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정부와 지자체 뿐만이 아니라 적십자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장애인 협회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노인협회가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복지감사단에 참여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1488B-3D99-9C1F-351F-84EA2457353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경제위기동안 아이슬란드 실업률이 급증함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재취업 프로그램 운영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실업률이 감소하기 시작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92F681-5893-D25D-C737-63FFE93A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5409424" cy="304280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A503BAD-9203-3EAA-76E0-FC8A5BB9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333975"/>
            <a:ext cx="5585792" cy="27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4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pic>
        <p:nvPicPr>
          <p:cNvPr id="171010" name="Picture 2" descr="G:\경제성공학\스냅샷\경제4강.이코노사이드\경제4강.이코노사이드.avi_002157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1488B-3D99-9C1F-351F-84EA24573532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부채 탕감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경제위기동안 대출금으로 빚더미에 앉은 사람들을 구제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유망한 중소기업의 빚도 감면해줌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직원 해고를 막을 수 있었음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건강 보험 예산도 증액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pic>
        <p:nvPicPr>
          <p:cNvPr id="172035" name="Picture 3" descr="G:\경제성공학\스냅샷\경제4강.이코노사이드\경제4강.이코노사이드.avi_002295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004CC-95A3-486C-75E2-037DA0DE1CC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경제위기동안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불평등지수와 자살률이 증가하지 않음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Picture 2" descr="G:\경제성공학\스냅샷\경제4강.이코노사이드\경제4강.이코노사이드.avi_002303000.jpg">
            <a:extLst>
              <a:ext uri="{FF2B5EF4-FFF2-40B4-BE49-F238E27FC236}">
                <a16:creationId xmlns:a16="http://schemas.microsoft.com/office/drawing/2014/main" id="{21B051A8-26D7-BADC-49B1-E66272BE8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0"/>
            <a:ext cx="3131839" cy="17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pic>
        <p:nvPicPr>
          <p:cNvPr id="174082" name="Picture 2" descr="G:\경제성공학\스냅샷\경제4강.이코노사이드\경제4강.이코노사이드.avi_002372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48F3E-6E6A-8DD7-120D-4F4432962A2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복지예산 마련을 위해 고소득층 세금 인상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(O),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저소득층 세금 인상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(X)</a:t>
            </a: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예산의 선책과 집중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대부분의 복지예산은 저소득층에 사용됨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175106" name="Picture 2" descr="G:\경제성공학\스냅샷\경제4강.이코노사이드\경제4강.이코노사이드.avi_002427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6E6E47-A1EC-CFF9-CE35-64852D90DC58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사회안전망을 강화하는 정책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국민의 생명을 지키고 국가 성장의 견인차가 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인구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32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만명의 작은 나라이기에 가능했을 수도 있음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176130" name="Picture 2" descr="G:\경제성공학\스냅샷\경제4강.이코노사이드\경제4강.이코노사이드.avi_0024913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5CDEC2-EC75-D6FC-4350-5BF5296BAAC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그리스의 실패와 아이슬란드의 성공 후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복지가 성장을 늦출 수 있다는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IMF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입장을 변경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적당한 재분배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성장을 촉진할 수 있음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0A50C21-5509-45B0-7699-15D7646B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19820"/>
            <a:ext cx="4810125" cy="5619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6E2B591-7FF1-EF91-86B8-DED0651B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88640"/>
            <a:ext cx="864096" cy="117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pic>
        <p:nvPicPr>
          <p:cNvPr id="150530" name="Picture 2" descr="G:\경제성공학\스냅샷\경제4강.이코노사이드\경제4강.이코노사이드.avi_000021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1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DEE62-1104-C065-A55F-C49811BFDA0F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 경제 대공항에 따른 미국의 자살률 증가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27ED78C-C0BC-301E-CD0B-290BBBD96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4624"/>
            <a:ext cx="2409825" cy="7810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A6DAD7B-937E-F0A5-3795-539317D6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2" y="819450"/>
            <a:ext cx="2409825" cy="3972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C915D15-64FC-E177-7F7A-12AC426E3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0" y="39153"/>
            <a:ext cx="784101" cy="34351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F54AA31-8157-6914-FC8F-E05B11684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64332"/>
            <a:ext cx="3347864" cy="208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177154" name="Picture 2" descr="G:\경제성공학\스냅샷\경제4강.이코노사이드\경제4강.이코노사이드.avi_002730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41E05-36ED-C90F-2D7A-4CE1A2C1F28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사회안전망은 자비의 발로로 마련된 것이 아님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사회안전망 없는 경우보다 사회안전망이 있는 경우의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사회적 비용이 더 낮기 때문에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세금을 들여 복지를 제공하는 것임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153602" name="Picture 2" descr="G:\경제성공학\스냅샷\경제4강.이코노사이드\경제4강.이코노사이드.avi_000048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8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49D843E-A850-6AE5-12B9-028ABD84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" y="33917"/>
            <a:ext cx="2851884" cy="1810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13B78-8A81-A83E-BC95-4D95C87F4A20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신조어의 등장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이코노사이드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경제적 자살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미국 대공황 시기 자금을 잃은 금융인들이 고층빌딩에서 투신 자살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것에서 시작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F734099-F440-A3EB-4121-C568A8511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061289"/>
            <a:ext cx="5063732" cy="9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pic>
        <p:nvPicPr>
          <p:cNvPr id="178180" name="Picture 4" descr="G:\경제성공학\스냅샷\경제4강.이코노사이드\경제4강.이코노사이드.avi_000542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4D4E0-39BD-CF2A-4241-E66082070BB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그리스 경제위기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자살률의 증가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이코노사이드의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재등장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 위기 전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그리스는 세계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위의 해운 국가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세계적 관광대국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 부자 나라 중 하나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경제위기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중산층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노숙자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B7F70AD-B916-ED9F-B816-67D213C5B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44624"/>
            <a:ext cx="3240360" cy="16515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533CAB6-7DD3-9CCE-8B56-2333653C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404664"/>
            <a:ext cx="1712019" cy="6699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4E800DE-52AB-C6BA-1EF3-C6C4B65D6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3933056"/>
            <a:ext cx="1094274" cy="86868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9495BCB-75A3-9A6D-1043-A4BB47CF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1155891"/>
            <a:ext cx="1712019" cy="55920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652A0FF-4DE6-57D6-6127-BB26EB618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240" y="3708617"/>
            <a:ext cx="663898" cy="8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4D4E0-39BD-CF2A-4241-E66082070BB4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 위기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보건 복지 예산 삭감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의료비 부담 증가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 위기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연금삭감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사회불안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불경기 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 위기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교육 예산 삭감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불확실한 미래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경제 위기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일자리 감소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실직자 증가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중산층의 붕괴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자살률 증가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ko-KR" altLang="en-US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0E2F6F92-2D30-9DB7-D2A0-0BA7932B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7D092BD3-2FAE-406B-6153-563C016B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3" y="4498370"/>
            <a:ext cx="3165342" cy="34603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B34EBE5-C045-1900-29BA-2AE09231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3" y="4808813"/>
            <a:ext cx="3528392" cy="33468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A64F073-1C16-FFF4-3079-484DD99DE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3088667"/>
            <a:ext cx="3165342" cy="33468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49B37CF-86C5-58F7-4D0F-075F9A6D9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314" y="2545838"/>
            <a:ext cx="2376843" cy="329014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D5EEFD95-7217-36DE-5FDD-82226045B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977548"/>
            <a:ext cx="899592" cy="11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pic>
        <p:nvPicPr>
          <p:cNvPr id="155650" name="Picture 2" descr="G:\경제성공학\스냅샷\경제4강.이코노사이드\경제4강.이코노사이드.avi_001279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087B1C-13A1-9623-F1C2-FB240794D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45024"/>
            <a:ext cx="1973620" cy="1336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3A292-BE70-316E-B759-5545B68032EE}"/>
              </a:ext>
            </a:extLst>
          </p:cNvPr>
          <p:cNvSpPr txBox="1"/>
          <p:nvPr/>
        </p:nvSpPr>
        <p:spPr>
          <a:xfrm>
            <a:off x="686863" y="328456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가입 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D01A334-F6EC-E8C4-FFD1-3F87385B0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645024"/>
            <a:ext cx="2255985" cy="1336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0952F-5D06-F3ED-CAC8-95537B45EA51}"/>
              </a:ext>
            </a:extLst>
          </p:cNvPr>
          <p:cNvSpPr txBox="1"/>
          <p:nvPr/>
        </p:nvSpPr>
        <p:spPr>
          <a:xfrm>
            <a:off x="2915816" y="328456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가입 후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B3DCF01-263E-43FB-CE7A-FF71240A2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86" y="121196"/>
            <a:ext cx="4505325" cy="5715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1CE5A45-4E38-02F7-43F5-E697B215D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6906"/>
            <a:ext cx="923934" cy="1279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90EE7-7070-2027-DC14-57A2A08D13CA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47118-3048-E54B-A01B-671A6EB96EA0}"/>
              </a:ext>
            </a:extLst>
          </p:cNvPr>
          <p:cNvSpPr txBox="1"/>
          <p:nvPr/>
        </p:nvSpPr>
        <p:spPr>
          <a:xfrm>
            <a:off x="152400" y="55477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2001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그리스는 유럽연합 가입을 통해 싼 이자로 돈을 빌릴 수 있게 됨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157698" name="Picture 2" descr="G:\경제성공학\스냅샷\경제4강.이코노사이드\경제4강.이코노사이드.avi_001297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6" y="4936"/>
            <a:ext cx="9159566" cy="51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4C65E-FA16-477A-E734-12608B97AEC1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그리스 정부는 싼 이자로 빌린 빚으로 도로를 닦고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건물을 세우고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공무원 연금을 인상</a:t>
            </a: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endParaRPr lang="en-US" altLang="ko-KR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5844D96-F3D3-DA28-7E5B-C7BB045E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206447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159746" name="Picture 2" descr="G:\경제성공학\스냅샷\경제4강.이코노사이드\경제4강.이코노사이드.avi_001309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0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09A55-81E4-FF39-C163-F2F0DFB2D99D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2008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미국 발 경제위기 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해운업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관광업 중심의 그리스 경제 위기 발생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외채 상환 불가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Picture 2" descr="G:\경제성공학\스냅샷\경제4강.이코노사이드\경제4강.이코노사이드.avi_001318375.jpg">
            <a:extLst>
              <a:ext uri="{FF2B5EF4-FFF2-40B4-BE49-F238E27FC236}">
                <a16:creationId xmlns:a16="http://schemas.microsoft.com/office/drawing/2014/main" id="{5B197712-3094-E6AE-CD46-A5BBE06A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3571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경제성공학\스냅샷\경제4강.이코노사이드\경제4강.이코노사이드.avi_001334750.jpg">
            <a:extLst>
              <a:ext uri="{FF2B5EF4-FFF2-40B4-BE49-F238E27FC236}">
                <a16:creationId xmlns:a16="http://schemas.microsoft.com/office/drawing/2014/main" id="{6191CE31-D2B1-586B-DF08-F93C32F9B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3535716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pic>
        <p:nvPicPr>
          <p:cNvPr id="164866" name="Picture 2" descr="G:\경제성공학\스냅샷\경제4강.이코노사이드\경제4강.이코노사이드.avi_001347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경제성공학\스냅샷\경제4강.이코노사이드\경제4강.이코노사이드.avi_001390458.jpg">
            <a:extLst>
              <a:ext uri="{FF2B5EF4-FFF2-40B4-BE49-F238E27FC236}">
                <a16:creationId xmlns:a16="http://schemas.microsoft.com/office/drawing/2014/main" id="{2FB72ABE-2E33-3860-B237-2A57EE557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366373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42C80-0F20-B8A5-15C7-FD75C4C01B84}"/>
              </a:ext>
            </a:extLst>
          </p:cNvPr>
          <p:cNvSpPr txBox="1"/>
          <p:nvPr/>
        </p:nvSpPr>
        <p:spPr>
          <a:xfrm>
            <a:off x="1763688" y="32443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의료체계의 붕괴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F9C19-CDFF-86BA-3FBB-2D09C48C2E76}"/>
              </a:ext>
            </a:extLst>
          </p:cNvPr>
          <p:cNvSpPr txBox="1"/>
          <p:nvPr/>
        </p:nvSpPr>
        <p:spPr>
          <a:xfrm>
            <a:off x="0" y="5395347"/>
            <a:ext cx="9143999" cy="990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"/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2010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IMF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 구제금융 신청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IMF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는 강도 높은 긴축 정책 요구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"/>
            </a:pP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좋을 나라가 갖춰야 할 조건들이 사라짐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연금 삭감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보건 예산 삭감</a:t>
            </a:r>
            <a:r>
              <a:rPr lang="en-US" altLang="ko-KR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교육 예산 삭감</a:t>
            </a:r>
            <a:endParaRPr lang="en-US" altLang="ko-KR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9086750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tx1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휴먼견출새내기체" pitchFamily="18" charset="-127"/>
            <a:ea typeface="휴먼견출새내기체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441</Words>
  <Application>Microsoft Office PowerPoint</Application>
  <PresentationFormat>화면 슬라이드 쇼(4:3)</PresentationFormat>
  <Paragraphs>59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Gulim</vt:lpstr>
      <vt:lpstr>Gulim</vt:lpstr>
      <vt:lpstr>맑은 고딕</vt:lpstr>
      <vt:lpstr>휴먼견출새내기체</vt:lpstr>
      <vt:lpstr>Wingdings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정근채</cp:lastModifiedBy>
  <cp:revision>175</cp:revision>
  <cp:lastPrinted>2020-08-29T04:37:20Z</cp:lastPrinted>
  <dcterms:created xsi:type="dcterms:W3CDTF">2005-08-31T02:37:35Z</dcterms:created>
  <dcterms:modified xsi:type="dcterms:W3CDTF">2022-11-02T09:42:10Z</dcterms:modified>
</cp:coreProperties>
</file>