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789" r:id="rId2"/>
    <p:sldId id="707" r:id="rId3"/>
    <p:sldId id="708" r:id="rId4"/>
    <p:sldId id="710" r:id="rId5"/>
    <p:sldId id="711" r:id="rId6"/>
    <p:sldId id="712" r:id="rId7"/>
    <p:sldId id="713" r:id="rId8"/>
    <p:sldId id="792" r:id="rId9"/>
    <p:sldId id="714" r:id="rId10"/>
    <p:sldId id="715" r:id="rId11"/>
    <p:sldId id="720" r:id="rId12"/>
    <p:sldId id="721" r:id="rId13"/>
    <p:sldId id="722" r:id="rId14"/>
    <p:sldId id="790" r:id="rId15"/>
    <p:sldId id="791" r:id="rId16"/>
    <p:sldId id="725" r:id="rId17"/>
    <p:sldId id="727" r:id="rId18"/>
    <p:sldId id="729" r:id="rId19"/>
    <p:sldId id="730" r:id="rId20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4660" autoAdjust="0"/>
  </p:normalViewPr>
  <p:slideViewPr>
    <p:cSldViewPr showGuides="1">
      <p:cViewPr varScale="1">
        <p:scale>
          <a:sx n="170" d="100"/>
          <a:sy n="170" d="100"/>
        </p:scale>
        <p:origin x="162" y="300"/>
      </p:cViewPr>
      <p:guideLst>
        <p:guide orient="horz" pos="73"/>
        <p:guide orient="horz" pos="845"/>
        <p:guide pos="385"/>
        <p:guide pos="53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3D96743C-A386-40D1-B65F-16CE6ABFB8A6}"/>
    <pc:docChg chg="modSld">
      <pc:chgData name="정근채" userId="bf3f9740-ba12-4a95-bdcd-7a89d0b0b3a3" providerId="ADAL" clId="{3D96743C-A386-40D1-B65F-16CE6ABFB8A6}" dt="2022-11-16T23:35:23.304" v="13"/>
      <pc:docMkLst>
        <pc:docMk/>
      </pc:docMkLst>
      <pc:sldChg chg="modSp mod">
        <pc:chgData name="정근채" userId="bf3f9740-ba12-4a95-bdcd-7a89d0b0b3a3" providerId="ADAL" clId="{3D96743C-A386-40D1-B65F-16CE6ABFB8A6}" dt="2022-11-16T23:35:23.304" v="13"/>
        <pc:sldMkLst>
          <pc:docMk/>
          <pc:sldMk cId="1739086750" sldId="725"/>
        </pc:sldMkLst>
        <pc:spChg chg="mod">
          <ac:chgData name="정근채" userId="bf3f9740-ba12-4a95-bdcd-7a89d0b0b3a3" providerId="ADAL" clId="{3D96743C-A386-40D1-B65F-16CE6ABFB8A6}" dt="2022-11-16T23:35:23.304" v="13"/>
          <ac:spMkLst>
            <pc:docMk/>
            <pc:sldMk cId="1739086750" sldId="725"/>
            <ac:spMk id="4" creationId="{87F5CBBB-212C-4E0E-81CD-394065D23513}"/>
          </ac:spMkLst>
        </pc:spChg>
      </pc:sldChg>
    </pc:docChg>
  </pc:docChgLst>
  <pc:docChgLst>
    <pc:chgData name="정근채" userId="bf3f9740-ba12-4a95-bdcd-7a89d0b0b3a3" providerId="ADAL" clId="{613476AC-D923-40AD-B803-8C834D620A29}"/>
    <pc:docChg chg="undo custSel modSld">
      <pc:chgData name="정근채" userId="bf3f9740-ba12-4a95-bdcd-7a89d0b0b3a3" providerId="ADAL" clId="{613476AC-D923-40AD-B803-8C834D620A29}" dt="2022-11-16T08:17:28.740" v="35" actId="207"/>
      <pc:docMkLst>
        <pc:docMk/>
      </pc:docMkLst>
      <pc:sldChg chg="modSp mod">
        <pc:chgData name="정근채" userId="bf3f9740-ba12-4a95-bdcd-7a89d0b0b3a3" providerId="ADAL" clId="{613476AC-D923-40AD-B803-8C834D620A29}" dt="2022-11-16T08:07:19.788" v="2" actId="207"/>
        <pc:sldMkLst>
          <pc:docMk/>
          <pc:sldMk cId="1739086750" sldId="707"/>
        </pc:sldMkLst>
        <pc:spChg chg="mod">
          <ac:chgData name="정근채" userId="bf3f9740-ba12-4a95-bdcd-7a89d0b0b3a3" providerId="ADAL" clId="{613476AC-D923-40AD-B803-8C834D620A29}" dt="2022-11-16T08:07:19.788" v="2" actId="207"/>
          <ac:spMkLst>
            <pc:docMk/>
            <pc:sldMk cId="1739086750" sldId="707"/>
            <ac:spMk id="4" creationId="{610DA00E-FC2A-616B-C84B-E26A6C7BC8B4}"/>
          </ac:spMkLst>
        </pc:spChg>
      </pc:sldChg>
      <pc:sldChg chg="modSp mod">
        <pc:chgData name="정근채" userId="bf3f9740-ba12-4a95-bdcd-7a89d0b0b3a3" providerId="ADAL" clId="{613476AC-D923-40AD-B803-8C834D620A29}" dt="2022-11-16T08:07:49.270" v="4" actId="207"/>
        <pc:sldMkLst>
          <pc:docMk/>
          <pc:sldMk cId="1739086750" sldId="708"/>
        </pc:sldMkLst>
        <pc:spChg chg="mod">
          <ac:chgData name="정근채" userId="bf3f9740-ba12-4a95-bdcd-7a89d0b0b3a3" providerId="ADAL" clId="{613476AC-D923-40AD-B803-8C834D620A29}" dt="2022-11-16T08:07:49.270" v="4" actId="207"/>
          <ac:spMkLst>
            <pc:docMk/>
            <pc:sldMk cId="1739086750" sldId="708"/>
            <ac:spMk id="6" creationId="{F8D1153C-143E-8A8E-10CD-A0B1A3C5C922}"/>
          </ac:spMkLst>
        </pc:spChg>
      </pc:sldChg>
      <pc:sldChg chg="addSp modSp mod">
        <pc:chgData name="정근채" userId="bf3f9740-ba12-4a95-bdcd-7a89d0b0b3a3" providerId="ADAL" clId="{613476AC-D923-40AD-B803-8C834D620A29}" dt="2022-11-16T08:09:57.821" v="12"/>
        <pc:sldMkLst>
          <pc:docMk/>
          <pc:sldMk cId="1739086750" sldId="714"/>
        </pc:sldMkLst>
        <pc:spChg chg="add mod">
          <ac:chgData name="정근채" userId="bf3f9740-ba12-4a95-bdcd-7a89d0b0b3a3" providerId="ADAL" clId="{613476AC-D923-40AD-B803-8C834D620A29}" dt="2022-11-16T08:09:17.479" v="8" actId="1582"/>
          <ac:spMkLst>
            <pc:docMk/>
            <pc:sldMk cId="1739086750" sldId="714"/>
            <ac:spMk id="2" creationId="{97E0C176-7FB4-870D-89D6-BB69A1C94092}"/>
          </ac:spMkLst>
        </pc:spChg>
        <pc:spChg chg="mod">
          <ac:chgData name="정근채" userId="bf3f9740-ba12-4a95-bdcd-7a89d0b0b3a3" providerId="ADAL" clId="{613476AC-D923-40AD-B803-8C834D620A29}" dt="2022-11-16T08:09:32.209" v="9" actId="207"/>
          <ac:spMkLst>
            <pc:docMk/>
            <pc:sldMk cId="1739086750" sldId="714"/>
            <ac:spMk id="10" creationId="{4A104A0D-8C27-12B1-B135-5BC1335601D5}"/>
          </ac:spMkLst>
        </pc:spChg>
        <pc:cxnChg chg="add mod">
          <ac:chgData name="정근채" userId="bf3f9740-ba12-4a95-bdcd-7a89d0b0b3a3" providerId="ADAL" clId="{613476AC-D923-40AD-B803-8C834D620A29}" dt="2022-11-16T08:09:57.821" v="12"/>
          <ac:cxnSpMkLst>
            <pc:docMk/>
            <pc:sldMk cId="1739086750" sldId="714"/>
            <ac:cxnSpMk id="5" creationId="{ABDD0F25-126D-34B0-A174-3512161BBA6B}"/>
          </ac:cxnSpMkLst>
        </pc:cxnChg>
      </pc:sldChg>
      <pc:sldChg chg="addSp modSp mod">
        <pc:chgData name="정근채" userId="bf3f9740-ba12-4a95-bdcd-7a89d0b0b3a3" providerId="ADAL" clId="{613476AC-D923-40AD-B803-8C834D620A29}" dt="2022-11-16T08:10:23.321" v="16" actId="207"/>
        <pc:sldMkLst>
          <pc:docMk/>
          <pc:sldMk cId="1739086750" sldId="715"/>
        </pc:sldMkLst>
        <pc:spChg chg="add mod">
          <ac:chgData name="정근채" userId="bf3f9740-ba12-4a95-bdcd-7a89d0b0b3a3" providerId="ADAL" clId="{613476AC-D923-40AD-B803-8C834D620A29}" dt="2022-11-16T08:10:13.238" v="14" actId="1076"/>
          <ac:spMkLst>
            <pc:docMk/>
            <pc:sldMk cId="1739086750" sldId="715"/>
            <ac:spMk id="2" creationId="{F0D273F8-86A4-C4AB-ECA9-B12DB021CF4E}"/>
          </ac:spMkLst>
        </pc:spChg>
        <pc:spChg chg="mod">
          <ac:chgData name="정근채" userId="bf3f9740-ba12-4a95-bdcd-7a89d0b0b3a3" providerId="ADAL" clId="{613476AC-D923-40AD-B803-8C834D620A29}" dt="2022-11-16T08:10:23.321" v="16" actId="207"/>
          <ac:spMkLst>
            <pc:docMk/>
            <pc:sldMk cId="1739086750" sldId="715"/>
            <ac:spMk id="10" creationId="{6EE3FCCB-7C31-7B8B-0D32-D26F65DF1134}"/>
          </ac:spMkLst>
        </pc:spChg>
        <pc:cxnChg chg="add mod">
          <ac:chgData name="정근채" userId="bf3f9740-ba12-4a95-bdcd-7a89d0b0b3a3" providerId="ADAL" clId="{613476AC-D923-40AD-B803-8C834D620A29}" dt="2022-11-16T08:10:18.692" v="15" actId="14100"/>
          <ac:cxnSpMkLst>
            <pc:docMk/>
            <pc:sldMk cId="1739086750" sldId="715"/>
            <ac:cxnSpMk id="5" creationId="{25415697-43FF-64C6-FFE8-46D7AA70A811}"/>
          </ac:cxnSpMkLst>
        </pc:cxnChg>
      </pc:sldChg>
      <pc:sldChg chg="modSp mod">
        <pc:chgData name="정근채" userId="bf3f9740-ba12-4a95-bdcd-7a89d0b0b3a3" providerId="ADAL" clId="{613476AC-D923-40AD-B803-8C834D620A29}" dt="2022-11-16T08:11:03.385" v="18" actId="207"/>
        <pc:sldMkLst>
          <pc:docMk/>
          <pc:sldMk cId="1739086750" sldId="720"/>
        </pc:sldMkLst>
        <pc:spChg chg="mod">
          <ac:chgData name="정근채" userId="bf3f9740-ba12-4a95-bdcd-7a89d0b0b3a3" providerId="ADAL" clId="{613476AC-D923-40AD-B803-8C834D620A29}" dt="2022-11-16T08:11:03.385" v="18" actId="207"/>
          <ac:spMkLst>
            <pc:docMk/>
            <pc:sldMk cId="1739086750" sldId="720"/>
            <ac:spMk id="8" creationId="{8D0A853B-FF90-4B16-EDA0-D5CA76929BB6}"/>
          </ac:spMkLst>
        </pc:spChg>
      </pc:sldChg>
      <pc:sldChg chg="modSp mod">
        <pc:chgData name="정근채" userId="bf3f9740-ba12-4a95-bdcd-7a89d0b0b3a3" providerId="ADAL" clId="{613476AC-D923-40AD-B803-8C834D620A29}" dt="2022-11-16T08:11:21.769" v="20" actId="207"/>
        <pc:sldMkLst>
          <pc:docMk/>
          <pc:sldMk cId="1739086750" sldId="721"/>
        </pc:sldMkLst>
        <pc:spChg chg="mod">
          <ac:chgData name="정근채" userId="bf3f9740-ba12-4a95-bdcd-7a89d0b0b3a3" providerId="ADAL" clId="{613476AC-D923-40AD-B803-8C834D620A29}" dt="2022-11-16T08:11:21.769" v="20" actId="207"/>
          <ac:spMkLst>
            <pc:docMk/>
            <pc:sldMk cId="1739086750" sldId="721"/>
            <ac:spMk id="18" creationId="{2FDF3149-3466-2533-130A-87FD58E8FAA5}"/>
          </ac:spMkLst>
        </pc:spChg>
      </pc:sldChg>
      <pc:sldChg chg="modSp mod">
        <pc:chgData name="정근채" userId="bf3f9740-ba12-4a95-bdcd-7a89d0b0b3a3" providerId="ADAL" clId="{613476AC-D923-40AD-B803-8C834D620A29}" dt="2022-11-16T08:11:35.387" v="22" actId="207"/>
        <pc:sldMkLst>
          <pc:docMk/>
          <pc:sldMk cId="1739086750" sldId="722"/>
        </pc:sldMkLst>
        <pc:spChg chg="mod">
          <ac:chgData name="정근채" userId="bf3f9740-ba12-4a95-bdcd-7a89d0b0b3a3" providerId="ADAL" clId="{613476AC-D923-40AD-B803-8C834D620A29}" dt="2022-11-16T08:11:35.387" v="22" actId="207"/>
          <ac:spMkLst>
            <pc:docMk/>
            <pc:sldMk cId="1739086750" sldId="722"/>
            <ac:spMk id="12" creationId="{13C46B78-ACB2-8575-805C-3ECBE76F6196}"/>
          </ac:spMkLst>
        </pc:spChg>
      </pc:sldChg>
      <pc:sldChg chg="modSp mod">
        <pc:chgData name="정근채" userId="bf3f9740-ba12-4a95-bdcd-7a89d0b0b3a3" providerId="ADAL" clId="{613476AC-D923-40AD-B803-8C834D620A29}" dt="2022-11-16T08:16:54.464" v="31" actId="207"/>
        <pc:sldMkLst>
          <pc:docMk/>
          <pc:sldMk cId="1739086750" sldId="725"/>
        </pc:sldMkLst>
        <pc:spChg chg="mod">
          <ac:chgData name="정근채" userId="bf3f9740-ba12-4a95-bdcd-7a89d0b0b3a3" providerId="ADAL" clId="{613476AC-D923-40AD-B803-8C834D620A29}" dt="2022-11-16T08:16:54.464" v="31" actId="207"/>
          <ac:spMkLst>
            <pc:docMk/>
            <pc:sldMk cId="1739086750" sldId="725"/>
            <ac:spMk id="4" creationId="{87F5CBBB-212C-4E0E-81CD-394065D23513}"/>
          </ac:spMkLst>
        </pc:spChg>
      </pc:sldChg>
      <pc:sldChg chg="modSp mod">
        <pc:chgData name="정근채" userId="bf3f9740-ba12-4a95-bdcd-7a89d0b0b3a3" providerId="ADAL" clId="{613476AC-D923-40AD-B803-8C834D620A29}" dt="2022-11-16T08:17:19.470" v="33" actId="207"/>
        <pc:sldMkLst>
          <pc:docMk/>
          <pc:sldMk cId="1739086750" sldId="727"/>
        </pc:sldMkLst>
        <pc:spChg chg="mod">
          <ac:chgData name="정근채" userId="bf3f9740-ba12-4a95-bdcd-7a89d0b0b3a3" providerId="ADAL" clId="{613476AC-D923-40AD-B803-8C834D620A29}" dt="2022-11-16T08:17:19.470" v="33" actId="207"/>
          <ac:spMkLst>
            <pc:docMk/>
            <pc:sldMk cId="1739086750" sldId="727"/>
            <ac:spMk id="18" creationId="{20D859ED-836B-ADD8-2C01-17CCAB12E901}"/>
          </ac:spMkLst>
        </pc:spChg>
      </pc:sldChg>
      <pc:sldChg chg="modSp mod">
        <pc:chgData name="정근채" userId="bf3f9740-ba12-4a95-bdcd-7a89d0b0b3a3" providerId="ADAL" clId="{613476AC-D923-40AD-B803-8C834D620A29}" dt="2022-11-16T08:17:28.740" v="35" actId="207"/>
        <pc:sldMkLst>
          <pc:docMk/>
          <pc:sldMk cId="1739086750" sldId="729"/>
        </pc:sldMkLst>
        <pc:spChg chg="mod">
          <ac:chgData name="정근채" userId="bf3f9740-ba12-4a95-bdcd-7a89d0b0b3a3" providerId="ADAL" clId="{613476AC-D923-40AD-B803-8C834D620A29}" dt="2022-11-16T08:17:28.740" v="35" actId="207"/>
          <ac:spMkLst>
            <pc:docMk/>
            <pc:sldMk cId="1739086750" sldId="729"/>
            <ac:spMk id="10" creationId="{393C18DF-B850-21F4-8BAC-97A2159A604B}"/>
          </ac:spMkLst>
        </pc:spChg>
      </pc:sldChg>
      <pc:sldChg chg="modSp mod">
        <pc:chgData name="정근채" userId="bf3f9740-ba12-4a95-bdcd-7a89d0b0b3a3" providerId="ADAL" clId="{613476AC-D923-40AD-B803-8C834D620A29}" dt="2022-11-16T08:16:43.876" v="29" actId="207"/>
        <pc:sldMkLst>
          <pc:docMk/>
          <pc:sldMk cId="3167698454" sldId="791"/>
        </pc:sldMkLst>
        <pc:spChg chg="mod">
          <ac:chgData name="정근채" userId="bf3f9740-ba12-4a95-bdcd-7a89d0b0b3a3" providerId="ADAL" clId="{613476AC-D923-40AD-B803-8C834D620A29}" dt="2022-11-16T08:16:43.876" v="29" actId="207"/>
          <ac:spMkLst>
            <pc:docMk/>
            <pc:sldMk cId="3167698454" sldId="791"/>
            <ac:spMk id="4" creationId="{A9FDBC7D-E1A0-C3FA-44C1-AADEF841821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2022-11-17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2" y="6385859"/>
            <a:ext cx="611187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44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#06. </a:t>
            </a:r>
            <a:r>
              <a:rPr lang="ko-KR" altLang="en-US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공리주의와 비용편익분석</a:t>
            </a:r>
          </a:p>
        </p:txBody>
      </p:sp>
    </p:spTree>
    <p:extLst>
      <p:ext uri="{BB962C8B-B14F-4D97-AF65-F5344CB8AC3E}">
        <p14:creationId xmlns:p14="http://schemas.microsoft.com/office/powerpoint/2010/main" val="1171194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pic>
        <p:nvPicPr>
          <p:cNvPr id="9218" name="Picture 2" descr="\\ITCM-SERVER\inetpub\wwwroot\working\EE\2015.강의노트\스냅샷\경제6강.공리주의와 비용편익분석\경제6강.공리주의와 비용편익분석.avi_000944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A5DF5BF-CB03-B592-8FF4-B71E4C74D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2238375" cy="5619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E28D297-C24A-4C66-5947-8DA0533E9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25" y="747970"/>
            <a:ext cx="2619375" cy="571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0D3B023-0618-A080-6512-FF7AFE95D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19470"/>
            <a:ext cx="3048000" cy="628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3FCCB-7C31-7B8B-0D32-D26F65DF113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정언적 도덕 추론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정언적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b="0" i="0" dirty="0">
                <a:solidFill>
                  <a:srgbClr val="FF0000"/>
                </a:solidFill>
                <a:effectLst/>
                <a:latin typeface="나눔바른고딕 옛한글"/>
              </a:rPr>
              <a:t>행위의 결과에 구애됨이 없이 행위 그 자체가 선</a:t>
            </a:r>
            <a:r>
              <a:rPr lang="en-US" altLang="ko-KR" b="0" i="0" dirty="0">
                <a:solidFill>
                  <a:srgbClr val="FF0000"/>
                </a:solidFill>
                <a:effectLst/>
                <a:latin typeface="나눔바른고딕 옛한글"/>
              </a:rPr>
              <a:t>(</a:t>
            </a:r>
            <a:r>
              <a:rPr lang="ko-KR" altLang="en-US" b="0" i="0" dirty="0">
                <a:solidFill>
                  <a:srgbClr val="FF0000"/>
                </a:solidFill>
                <a:effectLst/>
                <a:latin typeface="나눔바른고딕 옛한글"/>
              </a:rPr>
              <a:t>善</a:t>
            </a:r>
            <a:r>
              <a:rPr lang="en-US" altLang="ko-KR" b="0" i="0" dirty="0">
                <a:solidFill>
                  <a:srgbClr val="FF0000"/>
                </a:solidFill>
                <a:effectLst/>
                <a:latin typeface="나눔바른고딕 옛한글"/>
              </a:rPr>
              <a:t>)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C8071E8-8332-B7A1-BC24-793C7212B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3717032"/>
            <a:ext cx="3314700" cy="6477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FB9C63F-B80D-486C-D7FB-425925F23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013" y="51036"/>
            <a:ext cx="1895475" cy="6191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5DFF127-B8D1-B0F8-86CF-22AF8C06E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775" y="681740"/>
            <a:ext cx="1885950" cy="6096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0D273F8-86A4-C4AB-ECA9-B12DB021CF4E}"/>
              </a:ext>
            </a:extLst>
          </p:cNvPr>
          <p:cNvSpPr/>
          <p:nvPr/>
        </p:nvSpPr>
        <p:spPr bwMode="auto">
          <a:xfrm>
            <a:off x="1840020" y="2729865"/>
            <a:ext cx="5430301" cy="50488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25415697-43FF-64C6-FFE8-46D7AA70A811}"/>
              </a:ext>
            </a:extLst>
          </p:cNvPr>
          <p:cNvCxnSpPr>
            <a:cxnSpLocks/>
          </p:cNvCxnSpPr>
          <p:nvPr/>
        </p:nvCxnSpPr>
        <p:spPr bwMode="auto">
          <a:xfrm flipH="1">
            <a:off x="886351" y="3234748"/>
            <a:ext cx="1453401" cy="2139456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14338" name="Picture 2" descr="\\ITCM-SERVER\inetpub\wwwroot\working\EE\2015.강의노트\스냅샷\경제6강.공리주의와 비용편익분석\경제6강.공리주의와 비용편익분석.avi_001124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D3C7F0-8C8F-1394-773E-D0EFA976E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23" y="2783668"/>
            <a:ext cx="2524125" cy="609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9F83CD-8B1F-3F48-561D-E71AF4F6C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904" y="3429000"/>
            <a:ext cx="3048000" cy="628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A853B-FF90-4B16-EDA0-D5CA76929BB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옳은 행동의 기준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전체의 행복을 극대화할 수 있는 행동인가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7AC7EF8-9FD6-14F2-84B6-1BA2D1B41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84" y="45534"/>
            <a:ext cx="34575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pic>
        <p:nvPicPr>
          <p:cNvPr id="15362" name="Picture 2" descr="\\ITCM-SERVER\inetpub\wwwroot\working\EE\2015.강의노트\스냅샷\경제6강.공리주의와 비용편익분석\경제6강.공리주의와 비용편익분석.avi_00124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9B402F8-EE0F-37B3-9CCC-18708BC03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3305175" cy="5619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D481BB1-8F05-078A-28FE-62DA26DB1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0639"/>
            <a:ext cx="2181225" cy="6000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0F96B32-24C1-9956-632F-2DE4E9B00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666575"/>
            <a:ext cx="2076450" cy="5524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591D10-44F3-B8EA-4364-A0C817AE7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97" y="1219025"/>
            <a:ext cx="1990725" cy="533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3DC07FD-8FB9-294E-6BA5-99DD5462C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539" y="1752425"/>
            <a:ext cx="2781300" cy="581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DF3149-3466-2533-130A-87FD58E8FAA5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더들리와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스티븐슨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재판 사례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선박 침몰 후 표류 중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동료 선원을 살해하여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인육으로 연명한 사건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16386" name="Picture 2" descr="\\ITCM-SERVER\inetpub\wwwroot\working\EE\2015.강의노트\스냅샷\경제6강.공리주의와 비용편익분석\경제6강.공리주의와 비용편익분석.avi_001362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1249C40-3636-FA55-DE96-629193D1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2695575" cy="5810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45BB9B4-3D1F-E99A-5C5E-A0F618D6C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6" y="493812"/>
            <a:ext cx="1323975" cy="3429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66CAE43-16C5-FC7F-6678-C25F421E6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28" y="1399690"/>
            <a:ext cx="2438400" cy="590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C46B78-ACB2-8575-805C-3ECBE76F619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더들리와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스티븐슨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재판 사례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더들리는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결과적으로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명이 죽어서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명이 생존한 게 낫다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 주장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결과론적 주장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검사는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살인은 살인이다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라고 주장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정언적 주장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021E9D-A8A7-C30F-CC5F-653A29451B4C}"/>
              </a:ext>
            </a:extLst>
          </p:cNvPr>
          <p:cNvSpPr txBox="1"/>
          <p:nvPr/>
        </p:nvSpPr>
        <p:spPr>
          <a:xfrm>
            <a:off x="107504" y="6377543"/>
            <a:ext cx="8425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소극적이었던 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브룩스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검찰측 증인으로 나서 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기소를 면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하였으나</a:t>
            </a:r>
            <a:r>
              <a:rPr lang="en-US" altLang="ko-KR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적극 가담했던 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더들리와 스티븐스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살인죄로 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교수형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선고받음</a:t>
            </a:r>
            <a:r>
              <a:rPr lang="en-US" altLang="ko-KR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그러나 그들에게 상당히 우호적이었던 당시 여론</a:t>
            </a:r>
            <a:r>
              <a:rPr lang="en-US" altLang="ko-KR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실제로 사형을 집행할 마음이 없었던 정부 등 복합적 요인들에 의해 두 사람은 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수감 </a:t>
            </a:r>
            <a:r>
              <a:rPr lang="en-US" altLang="ko-KR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개월만에 석방</a:t>
            </a:r>
            <a:r>
              <a:rPr lang="ko-KR" altLang="en-US" sz="10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됨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8ACB9E2-13FE-D357-24CA-BC8308930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3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DBC7D-E1A0-C3FA-44C1-AADEF841821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최대 다수의 최대 행복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공리 극대화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행복에서 고통을 뺀 총합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가장 큰 것이 올바른 일이다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5" name="Picture 2" descr="\\ITCM-SERVER\inetpub\wwwroot\working\EE\2015.강의노트\스냅샷\경제6강.공리주의와 비용편익분석\경제6강.공리주의와 비용편익분석.avi_001610083.jpg">
            <a:extLst>
              <a:ext uri="{FF2B5EF4-FFF2-40B4-BE49-F238E27FC236}">
                <a16:creationId xmlns:a16="http://schemas.microsoft.com/office/drawing/2014/main" id="{53A9A05D-4E3E-175F-5008-4368A0BA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CE2959C-73DF-E644-7E7F-429401F1A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2857500" cy="5810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CCDD407-0B31-7766-56CF-04753BE5B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24" y="626704"/>
            <a:ext cx="2857500" cy="6191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15C7B1E-0C55-D794-6A8F-B8C6E3D9A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26" y="1207729"/>
            <a:ext cx="2400300" cy="5619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6805E78-ED05-6B04-CFEC-E324E0826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10" y="1768939"/>
            <a:ext cx="28860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9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E9FA447B-890D-ED21-7B93-FC0DC403F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8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5CBBB-212C-4E0E-81CD-394065D2351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비용편익 분석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편익에서 비용을 뺀 공리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가장 큰 것이 올바른 일이다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58671EF-D6FA-D99B-7607-796D0694A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229576"/>
            <a:ext cx="3314700" cy="5905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F48E79-EA2B-8CF2-3EF5-9118C5099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2831976"/>
            <a:ext cx="3162300" cy="381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B80E7B2-6B8A-6FB0-127A-9E16B482D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037" y="3212976"/>
            <a:ext cx="32099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pic>
        <p:nvPicPr>
          <p:cNvPr id="21506" name="Picture 2" descr="\\ITCM-SERVER\inetpub\wwwroot\working\EE\2015.강의노트\스냅샷\경제6강.공리주의와 비용편익분석\경제6강.공리주의와 비용편익분석.avi_001731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E757F58-F85B-D25F-A639-A37390A01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580134"/>
            <a:ext cx="1733550" cy="3905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19506B6-2068-8CD3-2894-18749A1C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2447"/>
            <a:ext cx="2419350" cy="6096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CA316D5-9E4F-30C6-6A1E-07FF16180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889532"/>
            <a:ext cx="2600325" cy="28575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EA9847C-F502-F26F-06F9-97D7B00AB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776" y="4149080"/>
            <a:ext cx="3762375" cy="6191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D859ED-836B-ADD8-2C01-17CCAB12E901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비용편익분석 결과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체코 국민이 담배를 피는 것이 더 이득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공리주의를 옹호하는 입장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분석이 잘못되었음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폐암으로 죽어가는 사람이 자신과 가족에게 갖는 의미의 크기는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23554" name="Picture 2" descr="\\ITCM-SERVER\inetpub\wwwroot\working\EE\2015.강의노트\스냅샷\경제6강.공리주의와 비용편익분석\경제6강.공리주의와 비용편익분석.avi_001951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1CF3E1C-18F0-CEF2-DE93-ECB291C8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017"/>
            <a:ext cx="3619500" cy="2857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54E0755-2599-E6C6-A7E4-228AE480D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285"/>
          <a:stretch/>
        </p:blipFill>
        <p:spPr>
          <a:xfrm>
            <a:off x="0" y="196478"/>
            <a:ext cx="2771775" cy="28575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28D944F-35C3-A96F-5ED8-D8397C20D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2229"/>
            <a:ext cx="3057525" cy="581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3C18DF-B850-21F4-8BAC-97A2159A604B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비용편익분석 결과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자동차에 안전장치를 달지 않는 것이 더 이득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공리주의를 옹호하는 입장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분석이 잘못되었음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 목숨의 가치의 크기는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24578" name="Picture 2" descr="\\ITCM-SERVER\inetpub\wwwroot\working\EE\2015.강의노트\스냅샷\경제6강.공리주의와 비용편익분석\경제6강.공리주의와 비용편익분석.avi_001982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420D68-D799-5039-07A1-E65AEDFDF37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비용편익분석은 불필요한 것인가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비용편익분석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적절한 비용편익 항목 선정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정확한 값 추정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반드시 준수되어야 의미를 가질 수 있음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pic>
        <p:nvPicPr>
          <p:cNvPr id="1026" name="Picture 2" descr="\\ITCM-SERVER\inetpub\wwwroot\working\EE\2015.강의노트\스냅샷\경제6강.공리주의와 비용편익분석\경제6강.공리주의와 비용편익분석.avi_000027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0DA00E-FC2A-616B-C84B-E26A6C7BC8B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하버드대학에서 진행된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중 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벤담의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공리주의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공리주의의 문제점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중 일부 발췌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공리주의로부터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경제성분석 중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비용편익분석이 유래됨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pic>
        <p:nvPicPr>
          <p:cNvPr id="2050" name="Picture 2" descr="\\ITCM-SERVER\inetpub\wwwroot\working\EE\2015.강의노트\스냅샷\경제6강.공리주의와 비용편익분석\경제6강.공리주의와 비용편익분석.avi_000040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EDE4678-F420-EF10-9F58-7244084A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450957"/>
            <a:ext cx="3268980" cy="996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1153C-143E-8A8E-10CD-A0B1A3C5C92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하버드 대학에서 가장 인기있는 강의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마이클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샌델의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저서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정의란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무엇인가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pic>
        <p:nvPicPr>
          <p:cNvPr id="4098" name="Picture 2" descr="\\ITCM-SERVER\inetpub\wwwroot\working\EE\2015.강의노트\스냅샷\경제6강.공리주의와 비용편익분석\경제6강.공리주의와 비용편익분석.avi_000054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D4599BF-9528-7B8B-A14B-D73247C0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15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D95802A-CD9E-BA9A-6073-45696653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1933575" cy="6191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09163CB-470B-24A9-8D5E-F6CEBDDA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24307"/>
            <a:ext cx="3486150" cy="6477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E55BF24-7FB8-2971-A4E4-B60258A02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578423"/>
            <a:ext cx="3086100" cy="6477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B4F5665-E8F1-1A08-2403-0693F331B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903760"/>
            <a:ext cx="3028950" cy="3333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8FD7DEF-F832-8B62-9FBF-9D552F74A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274429"/>
            <a:ext cx="2524125" cy="581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8FDB08-B7D2-F91A-FAD0-93672ACEDBC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운전사가 핸들을 조작하여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희생하고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살릴 수 있음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대부분 동의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원칙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“1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죽이고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살리는 게 낫다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”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559B13C-92F6-3906-47CD-DC4461AF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69"/>
            <a:ext cx="9144000" cy="51435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7CEF164-6880-D1AB-1099-4B1D49208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6632"/>
            <a:ext cx="2943225" cy="609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E633E79-2D4B-3BE9-5917-DF9D16692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9" y="783662"/>
            <a:ext cx="2343150" cy="571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F468446-5DF9-0524-98E1-75FA2EE42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9" y="1412592"/>
            <a:ext cx="2990850" cy="4286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C261BAE-73CA-53DB-BEEC-736EB4AB7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775563"/>
            <a:ext cx="3152775" cy="6000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8EFBD1E-9A1E-16C8-FF8D-8FF0D8935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91" y="2452859"/>
            <a:ext cx="2466975" cy="285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1040F0-6D44-BC07-56F4-3290BAB07CF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관찰자가 남자를 밀어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희생하고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살릴 수 있음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대부분 부동의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“1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죽이고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살리는 게 낫다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는 원칙은 어디로 갔는가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?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7F64C10-2EC4-4EC7-4EFE-BDE1D27E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0D8238-8F07-A843-5E85-93591C12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6632"/>
            <a:ext cx="3333750" cy="6286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53FDC80-E4C7-79F7-9613-FC4BB616A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44752"/>
            <a:ext cx="3305175" cy="3524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4FDAC74-DEEB-3ABC-E406-E4995F7A5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51" y="938800"/>
            <a:ext cx="3476625" cy="571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A414F8-A5F9-E106-05D0-3275574E78D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의사가 중환자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치료를 포기하여 경상 환자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살릴 수 있음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대부분 동의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원칙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“1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죽이고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살리는 게 낫다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414F8-A5F9-E106-05D0-3275574E78DC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의사가 중환자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명의 장기를 적출하여 이식이 필요한 환자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명을 살릴 수 있음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대부분 부동의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“1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죽이고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명을 살리는 게 낫다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는 원칙은 어디로 갔는가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?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A7328D9-5780-9E07-70A9-BB473B9F3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227"/>
            <a:ext cx="9144000" cy="51435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AD4BE16-E50E-98F7-40B0-0EDF9FF56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2952750" cy="6191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2AE13A2-6514-2569-07F1-1EA28A8B7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04" y="663828"/>
            <a:ext cx="2743200" cy="4095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8EE6592-7885-E8F6-B0AD-F0B2B9233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56" y="983806"/>
            <a:ext cx="2419350" cy="6477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F9616C6-99AC-BC4F-B629-4A1115ED8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2" y="1562967"/>
            <a:ext cx="2552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9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8194" name="Picture 2" descr="\\ITCM-SERVER\inetpub\wwwroot\working\EE\2015.강의노트\스냅샷\경제6강.공리주의와 비용편익분석\경제6강.공리주의와 비용편익분석.avi_00087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9987897-46B9-E7BF-37E3-35A168EF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2971800" cy="5905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2762CC2-6CEC-D1D3-10FC-80CA0F0F5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679701"/>
            <a:ext cx="3238500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104A0D-8C27-12B1-B135-5BC1335601D5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결과론적 도덕 추론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공리주의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비용편익분석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D4D2E2-3A7C-AF70-6D81-E51E00A89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43525"/>
            <a:ext cx="2876550" cy="6096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9F8D622-CB20-D8A8-93C3-095468AA0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764704"/>
            <a:ext cx="2905125" cy="6096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7E0C176-7FB4-870D-89D6-BB69A1C94092}"/>
              </a:ext>
            </a:extLst>
          </p:cNvPr>
          <p:cNvSpPr/>
          <p:nvPr/>
        </p:nvSpPr>
        <p:spPr bwMode="auto">
          <a:xfrm>
            <a:off x="1840020" y="2025144"/>
            <a:ext cx="5430301" cy="504883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ABDD0F25-126D-34B0-A174-3512161BBA6B}"/>
              </a:ext>
            </a:extLst>
          </p:cNvPr>
          <p:cNvCxnSpPr/>
          <p:nvPr/>
        </p:nvCxnSpPr>
        <p:spPr bwMode="auto">
          <a:xfrm flipH="1">
            <a:off x="886351" y="2535637"/>
            <a:ext cx="1492211" cy="283856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견출새내기체" pitchFamily="18" charset="-127"/>
            <a:ea typeface="휴먼견출새내기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410</Words>
  <Application>Microsoft Office PowerPoint</Application>
  <PresentationFormat>화면 슬라이드 쇼(4:3)</PresentationFormat>
  <Paragraphs>54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굴림</vt:lpstr>
      <vt:lpstr>굴림</vt:lpstr>
      <vt:lpstr>나눔바른고딕 옛한글</vt:lpstr>
      <vt:lpstr>맑은 고딕</vt:lpstr>
      <vt:lpstr>휴먼견출새내기체</vt:lpstr>
      <vt:lpstr>Wingdings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정근채</cp:lastModifiedBy>
  <cp:revision>176</cp:revision>
  <cp:lastPrinted>2020-08-29T04:37:20Z</cp:lastPrinted>
  <dcterms:created xsi:type="dcterms:W3CDTF">2005-08-31T02:37:35Z</dcterms:created>
  <dcterms:modified xsi:type="dcterms:W3CDTF">2022-11-16T23:35:29Z</dcterms:modified>
</cp:coreProperties>
</file>