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92" r:id="rId2"/>
    <p:sldId id="458" r:id="rId3"/>
    <p:sldId id="377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8" r:id="rId29"/>
    <p:sldId id="419" r:id="rId30"/>
    <p:sldId id="420" r:id="rId31"/>
    <p:sldId id="421" r:id="rId32"/>
    <p:sldId id="422" r:id="rId33"/>
    <p:sldId id="423" r:id="rId34"/>
    <p:sldId id="438" r:id="rId35"/>
    <p:sldId id="457" r:id="rId36"/>
    <p:sldId id="439" r:id="rId37"/>
    <p:sldId id="440" r:id="rId38"/>
    <p:sldId id="442" r:id="rId39"/>
    <p:sldId id="443" r:id="rId40"/>
    <p:sldId id="459" r:id="rId41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2">
          <p15:clr>
            <a:srgbClr val="A4A3A4"/>
          </p15:clr>
        </p15:guide>
        <p15:guide id="3" pos="2880">
          <p15:clr>
            <a:srgbClr val="A4A3A4"/>
          </p15:clr>
        </p15:guide>
        <p15:guide id="4" pos="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80808"/>
    <a:srgbClr val="7E4365"/>
    <a:srgbClr val="F47921"/>
    <a:srgbClr val="39C1BC"/>
    <a:srgbClr val="E21A23"/>
    <a:srgbClr val="32484C"/>
    <a:srgbClr val="F16659"/>
    <a:srgbClr val="EEDB28"/>
    <a:srgbClr val="452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5944A-7863-4BA0-9EFC-A3DDC66B5DBC}" v="8" dt="2020-11-11T02:19:32.147"/>
    <p1510:client id="{A8FC96B9-316B-478E-98C0-614FFC70B364}" v="61" dt="2020-11-11T00:06:14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9" autoAdjust="0"/>
    <p:restoredTop sz="79487" autoAdjust="0"/>
  </p:normalViewPr>
  <p:slideViewPr>
    <p:cSldViewPr snapToGrid="0" snapToObjects="1">
      <p:cViewPr varScale="1">
        <p:scale>
          <a:sx n="125" d="100"/>
          <a:sy n="125" d="100"/>
        </p:scale>
        <p:origin x="114" y="492"/>
      </p:cViewPr>
      <p:guideLst>
        <p:guide orient="horz" pos="2160"/>
        <p:guide orient="horz" pos="1292"/>
        <p:guide pos="2880"/>
        <p:guide pos="4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5BB5944A-7863-4BA0-9EFC-A3DDC66B5DBC}"/>
    <pc:docChg chg="modSld">
      <pc:chgData name="정근채" userId="bf3f9740-ba12-4a95-bdcd-7a89d0b0b3a3" providerId="ADAL" clId="{5BB5944A-7863-4BA0-9EFC-A3DDC66B5DBC}" dt="2020-11-11T02:19:32.146" v="7"/>
      <pc:docMkLst>
        <pc:docMk/>
      </pc:docMkLst>
      <pc:sldChg chg="addSp modSp">
        <pc:chgData name="정근채" userId="bf3f9740-ba12-4a95-bdcd-7a89d0b0b3a3" providerId="ADAL" clId="{5BB5944A-7863-4BA0-9EFC-A3DDC66B5DBC}" dt="2020-11-11T00:49:38.048" v="1"/>
        <pc:sldMkLst>
          <pc:docMk/>
          <pc:sldMk cId="0" sldId="377"/>
        </pc:sldMkLst>
        <pc:picChg chg="add mod">
          <ac:chgData name="정근채" userId="bf3f9740-ba12-4a95-bdcd-7a89d0b0b3a3" providerId="ADAL" clId="{5BB5944A-7863-4BA0-9EFC-A3DDC66B5DBC}" dt="2020-11-11T00:49:38.048" v="1"/>
          <ac:picMkLst>
            <pc:docMk/>
            <pc:sldMk cId="0" sldId="377"/>
            <ac:picMk id="6" creationId="{1424967B-8953-4927-865E-01F2D45CB586}"/>
          </ac:picMkLst>
        </pc:picChg>
        <pc:inkChg chg="add">
          <ac:chgData name="정근채" userId="bf3f9740-ba12-4a95-bdcd-7a89d0b0b3a3" providerId="ADAL" clId="{5BB5944A-7863-4BA0-9EFC-A3DDC66B5DBC}" dt="2020-11-11T00:49:38.048" v="1"/>
          <ac:inkMkLst>
            <pc:docMk/>
            <pc:sldMk cId="0" sldId="377"/>
            <ac:inkMk id="5" creationId="{AB6EDFAF-B5CC-4EBF-833B-28BA17F0C884}"/>
          </ac:inkMkLst>
        </pc:inkChg>
      </pc:sldChg>
      <pc:sldChg chg="addSp modSp">
        <pc:chgData name="정근채" userId="bf3f9740-ba12-4a95-bdcd-7a89d0b0b3a3" providerId="ADAL" clId="{5BB5944A-7863-4BA0-9EFC-A3DDC66B5DBC}" dt="2020-11-10T02:12:37.321" v="0"/>
        <pc:sldMkLst>
          <pc:docMk/>
          <pc:sldMk cId="0" sldId="392"/>
        </pc:sldMkLst>
        <pc:picChg chg="add mod">
          <ac:chgData name="정근채" userId="bf3f9740-ba12-4a95-bdcd-7a89d0b0b3a3" providerId="ADAL" clId="{5BB5944A-7863-4BA0-9EFC-A3DDC66B5DBC}" dt="2020-11-10T02:12:37.321" v="0"/>
          <ac:picMkLst>
            <pc:docMk/>
            <pc:sldMk cId="0" sldId="392"/>
            <ac:picMk id="4" creationId="{6338F521-0436-4D6E-80D9-DA890B01D1A1}"/>
          </ac:picMkLst>
        </pc:picChg>
        <pc:inkChg chg="add">
          <ac:chgData name="정근채" userId="bf3f9740-ba12-4a95-bdcd-7a89d0b0b3a3" providerId="ADAL" clId="{5BB5944A-7863-4BA0-9EFC-A3DDC66B5DBC}" dt="2020-11-10T02:12:37.321" v="0"/>
          <ac:inkMkLst>
            <pc:docMk/>
            <pc:sldMk cId="0" sldId="392"/>
            <ac:inkMk id="3" creationId="{542A40DD-829A-45AF-812E-BCAE825606BE}"/>
          </ac:inkMkLst>
        </pc:inkChg>
      </pc:sldChg>
      <pc:sldChg chg="addSp modSp">
        <pc:chgData name="정근채" userId="bf3f9740-ba12-4a95-bdcd-7a89d0b0b3a3" providerId="ADAL" clId="{5BB5944A-7863-4BA0-9EFC-A3DDC66B5DBC}" dt="2020-11-11T00:49:38.048" v="1"/>
        <pc:sldMkLst>
          <pc:docMk/>
          <pc:sldMk cId="0" sldId="393"/>
        </pc:sldMkLst>
        <pc:picChg chg="add mod">
          <ac:chgData name="정근채" userId="bf3f9740-ba12-4a95-bdcd-7a89d0b0b3a3" providerId="ADAL" clId="{5BB5944A-7863-4BA0-9EFC-A3DDC66B5DBC}" dt="2020-11-11T00:49:38.048" v="1"/>
          <ac:picMkLst>
            <pc:docMk/>
            <pc:sldMk cId="0" sldId="393"/>
            <ac:picMk id="6" creationId="{05237D36-3ECE-416C-9415-7E9E8B239E74}"/>
          </ac:picMkLst>
        </pc:picChg>
        <pc:inkChg chg="add">
          <ac:chgData name="정근채" userId="bf3f9740-ba12-4a95-bdcd-7a89d0b0b3a3" providerId="ADAL" clId="{5BB5944A-7863-4BA0-9EFC-A3DDC66B5DBC}" dt="2020-11-11T00:49:38.048" v="1"/>
          <ac:inkMkLst>
            <pc:docMk/>
            <pc:sldMk cId="0" sldId="393"/>
            <ac:inkMk id="5" creationId="{24E8CD34-78BC-4CA4-9AEF-7BE2407E4839}"/>
          </ac:inkMkLst>
        </pc:inkChg>
      </pc:sldChg>
      <pc:sldChg chg="addSp modSp">
        <pc:chgData name="정근채" userId="bf3f9740-ba12-4a95-bdcd-7a89d0b0b3a3" providerId="ADAL" clId="{5BB5944A-7863-4BA0-9EFC-A3DDC66B5DBC}" dt="2020-11-11T00:49:38.048" v="1"/>
        <pc:sldMkLst>
          <pc:docMk/>
          <pc:sldMk cId="0" sldId="394"/>
        </pc:sldMkLst>
        <pc:picChg chg="add mod">
          <ac:chgData name="정근채" userId="bf3f9740-ba12-4a95-bdcd-7a89d0b0b3a3" providerId="ADAL" clId="{5BB5944A-7863-4BA0-9EFC-A3DDC66B5DBC}" dt="2020-11-11T00:49:38.048" v="1"/>
          <ac:picMkLst>
            <pc:docMk/>
            <pc:sldMk cId="0" sldId="394"/>
            <ac:picMk id="6" creationId="{A811D91C-618E-4B65-A513-598F6D7A0D98}"/>
          </ac:picMkLst>
        </pc:picChg>
        <pc:inkChg chg="add">
          <ac:chgData name="정근채" userId="bf3f9740-ba12-4a95-bdcd-7a89d0b0b3a3" providerId="ADAL" clId="{5BB5944A-7863-4BA0-9EFC-A3DDC66B5DBC}" dt="2020-11-11T00:49:38.048" v="1"/>
          <ac:inkMkLst>
            <pc:docMk/>
            <pc:sldMk cId="0" sldId="394"/>
            <ac:inkMk id="5" creationId="{7FE1011A-4B86-4AC0-A570-E19069FF4256}"/>
          </ac:inkMkLst>
        </pc:inkChg>
      </pc:sldChg>
      <pc:sldChg chg="addSp modSp">
        <pc:chgData name="정근채" userId="bf3f9740-ba12-4a95-bdcd-7a89d0b0b3a3" providerId="ADAL" clId="{5BB5944A-7863-4BA0-9EFC-A3DDC66B5DBC}" dt="2020-11-11T00:49:38.048" v="1"/>
        <pc:sldMkLst>
          <pc:docMk/>
          <pc:sldMk cId="0" sldId="395"/>
        </pc:sldMkLst>
        <pc:picChg chg="add mod">
          <ac:chgData name="정근채" userId="bf3f9740-ba12-4a95-bdcd-7a89d0b0b3a3" providerId="ADAL" clId="{5BB5944A-7863-4BA0-9EFC-A3DDC66B5DBC}" dt="2020-11-11T00:49:38.048" v="1"/>
          <ac:picMkLst>
            <pc:docMk/>
            <pc:sldMk cId="0" sldId="395"/>
            <ac:picMk id="7" creationId="{CA9A3FCF-E8EF-439E-8632-17A549BB5900}"/>
          </ac:picMkLst>
        </pc:picChg>
        <pc:inkChg chg="add">
          <ac:chgData name="정근채" userId="bf3f9740-ba12-4a95-bdcd-7a89d0b0b3a3" providerId="ADAL" clId="{5BB5944A-7863-4BA0-9EFC-A3DDC66B5DBC}" dt="2020-11-11T00:49:38.048" v="1"/>
          <ac:inkMkLst>
            <pc:docMk/>
            <pc:sldMk cId="0" sldId="395"/>
            <ac:inkMk id="6" creationId="{22553CF9-E44F-4EE8-BF95-ACD14DA898E7}"/>
          </ac:inkMkLst>
        </pc:inkChg>
      </pc:sldChg>
      <pc:sldChg chg="addSp modSp">
        <pc:chgData name="정근채" userId="bf3f9740-ba12-4a95-bdcd-7a89d0b0b3a3" providerId="ADAL" clId="{5BB5944A-7863-4BA0-9EFC-A3DDC66B5DBC}" dt="2020-11-11T00:49:38.048" v="1"/>
        <pc:sldMkLst>
          <pc:docMk/>
          <pc:sldMk cId="0" sldId="396"/>
        </pc:sldMkLst>
        <pc:picChg chg="add mod">
          <ac:chgData name="정근채" userId="bf3f9740-ba12-4a95-bdcd-7a89d0b0b3a3" providerId="ADAL" clId="{5BB5944A-7863-4BA0-9EFC-A3DDC66B5DBC}" dt="2020-11-11T00:49:38.048" v="1"/>
          <ac:picMkLst>
            <pc:docMk/>
            <pc:sldMk cId="0" sldId="396"/>
            <ac:picMk id="6" creationId="{E2A5C1BF-E84A-45BB-A92A-49739A4E5185}"/>
          </ac:picMkLst>
        </pc:picChg>
        <pc:inkChg chg="add">
          <ac:chgData name="정근채" userId="bf3f9740-ba12-4a95-bdcd-7a89d0b0b3a3" providerId="ADAL" clId="{5BB5944A-7863-4BA0-9EFC-A3DDC66B5DBC}" dt="2020-11-11T00:49:38.048" v="1"/>
          <ac:inkMkLst>
            <pc:docMk/>
            <pc:sldMk cId="0" sldId="396"/>
            <ac:inkMk id="5" creationId="{390AB595-CDDA-4D35-A42C-604CAB2F706D}"/>
          </ac:inkMkLst>
        </pc:inkChg>
      </pc:sldChg>
      <pc:sldChg chg="addSp modSp">
        <pc:chgData name="정근채" userId="bf3f9740-ba12-4a95-bdcd-7a89d0b0b3a3" providerId="ADAL" clId="{5BB5944A-7863-4BA0-9EFC-A3DDC66B5DBC}" dt="2020-11-11T00:49:38.048" v="1"/>
        <pc:sldMkLst>
          <pc:docMk/>
          <pc:sldMk cId="0" sldId="397"/>
        </pc:sldMkLst>
        <pc:picChg chg="add mod">
          <ac:chgData name="정근채" userId="bf3f9740-ba12-4a95-bdcd-7a89d0b0b3a3" providerId="ADAL" clId="{5BB5944A-7863-4BA0-9EFC-A3DDC66B5DBC}" dt="2020-11-11T00:49:38.048" v="1"/>
          <ac:picMkLst>
            <pc:docMk/>
            <pc:sldMk cId="0" sldId="397"/>
            <ac:picMk id="6" creationId="{EEE18745-6386-44C6-8B09-1812F6E0E824}"/>
          </ac:picMkLst>
        </pc:picChg>
        <pc:inkChg chg="add">
          <ac:chgData name="정근채" userId="bf3f9740-ba12-4a95-bdcd-7a89d0b0b3a3" providerId="ADAL" clId="{5BB5944A-7863-4BA0-9EFC-A3DDC66B5DBC}" dt="2020-11-11T00:49:38.048" v="1"/>
          <ac:inkMkLst>
            <pc:docMk/>
            <pc:sldMk cId="0" sldId="397"/>
            <ac:inkMk id="5" creationId="{ED3EBC5D-91C1-410E-AD15-7B7606A595CA}"/>
          </ac:inkMkLst>
        </pc:inkChg>
      </pc:sldChg>
      <pc:sldChg chg="addSp modSp">
        <pc:chgData name="정근채" userId="bf3f9740-ba12-4a95-bdcd-7a89d0b0b3a3" providerId="ADAL" clId="{5BB5944A-7863-4BA0-9EFC-A3DDC66B5DBC}" dt="2020-11-11T00:49:38.048" v="1"/>
        <pc:sldMkLst>
          <pc:docMk/>
          <pc:sldMk cId="0" sldId="398"/>
        </pc:sldMkLst>
        <pc:picChg chg="add mod">
          <ac:chgData name="정근채" userId="bf3f9740-ba12-4a95-bdcd-7a89d0b0b3a3" providerId="ADAL" clId="{5BB5944A-7863-4BA0-9EFC-A3DDC66B5DBC}" dt="2020-11-11T00:49:38.048" v="1"/>
          <ac:picMkLst>
            <pc:docMk/>
            <pc:sldMk cId="0" sldId="398"/>
            <ac:picMk id="6" creationId="{1C9BC2D8-C1CF-4A4D-8DFC-6D0A1FF24FF6}"/>
          </ac:picMkLst>
        </pc:picChg>
        <pc:inkChg chg="add">
          <ac:chgData name="정근채" userId="bf3f9740-ba12-4a95-bdcd-7a89d0b0b3a3" providerId="ADAL" clId="{5BB5944A-7863-4BA0-9EFC-A3DDC66B5DBC}" dt="2020-11-11T00:49:38.048" v="1"/>
          <ac:inkMkLst>
            <pc:docMk/>
            <pc:sldMk cId="0" sldId="398"/>
            <ac:inkMk id="5" creationId="{68EAEFAB-6CEA-4C80-AFA0-6FC6133D2BD5}"/>
          </ac:inkMkLst>
        </pc:inkChg>
      </pc:sldChg>
      <pc:sldChg chg="addSp modSp">
        <pc:chgData name="정근채" userId="bf3f9740-ba12-4a95-bdcd-7a89d0b0b3a3" providerId="ADAL" clId="{5BB5944A-7863-4BA0-9EFC-A3DDC66B5DBC}" dt="2020-11-11T00:49:38.048" v="1"/>
        <pc:sldMkLst>
          <pc:docMk/>
          <pc:sldMk cId="0" sldId="399"/>
        </pc:sldMkLst>
        <pc:picChg chg="add mod">
          <ac:chgData name="정근채" userId="bf3f9740-ba12-4a95-bdcd-7a89d0b0b3a3" providerId="ADAL" clId="{5BB5944A-7863-4BA0-9EFC-A3DDC66B5DBC}" dt="2020-11-11T00:49:38.048" v="1"/>
          <ac:picMkLst>
            <pc:docMk/>
            <pc:sldMk cId="0" sldId="399"/>
            <ac:picMk id="7" creationId="{C015BAAA-3DB2-49ED-B067-A3225B72F79A}"/>
          </ac:picMkLst>
        </pc:picChg>
        <pc:inkChg chg="add">
          <ac:chgData name="정근채" userId="bf3f9740-ba12-4a95-bdcd-7a89d0b0b3a3" providerId="ADAL" clId="{5BB5944A-7863-4BA0-9EFC-A3DDC66B5DBC}" dt="2020-11-11T00:49:38.048" v="1"/>
          <ac:inkMkLst>
            <pc:docMk/>
            <pc:sldMk cId="0" sldId="399"/>
            <ac:inkMk id="6" creationId="{A3DFDCF3-5BFF-4870-A2EA-CE2FA8589701}"/>
          </ac:inkMkLst>
        </pc:inkChg>
      </pc:sldChg>
      <pc:sldChg chg="addSp delSp modSp">
        <pc:chgData name="정근채" userId="bf3f9740-ba12-4a95-bdcd-7a89d0b0b3a3" providerId="ADAL" clId="{5BB5944A-7863-4BA0-9EFC-A3DDC66B5DBC}" dt="2020-11-11T00:54:06.414" v="3"/>
        <pc:sldMkLst>
          <pc:docMk/>
          <pc:sldMk cId="0" sldId="400"/>
        </pc:sldMkLst>
        <pc:picChg chg="add del mod">
          <ac:chgData name="정근채" userId="bf3f9740-ba12-4a95-bdcd-7a89d0b0b3a3" providerId="ADAL" clId="{5BB5944A-7863-4BA0-9EFC-A3DDC66B5DBC}" dt="2020-11-11T00:54:06.414" v="3"/>
          <ac:picMkLst>
            <pc:docMk/>
            <pc:sldMk cId="0" sldId="400"/>
            <ac:picMk id="6" creationId="{6F58E806-5A3A-4EC9-8D21-1813375EE428}"/>
          </ac:picMkLst>
        </pc:picChg>
        <pc:picChg chg="add mod">
          <ac:chgData name="정근채" userId="bf3f9740-ba12-4a95-bdcd-7a89d0b0b3a3" providerId="ADAL" clId="{5BB5944A-7863-4BA0-9EFC-A3DDC66B5DBC}" dt="2020-11-11T00:54:06.414" v="3"/>
          <ac:picMkLst>
            <pc:docMk/>
            <pc:sldMk cId="0" sldId="400"/>
            <ac:picMk id="8" creationId="{52124925-58E7-4D1D-820A-2A1E19AC5AB6}"/>
          </ac:picMkLst>
        </pc:picChg>
        <pc:inkChg chg="add">
          <ac:chgData name="정근채" userId="bf3f9740-ba12-4a95-bdcd-7a89d0b0b3a3" providerId="ADAL" clId="{5BB5944A-7863-4BA0-9EFC-A3DDC66B5DBC}" dt="2020-11-11T00:54:06.414" v="3"/>
          <ac:inkMkLst>
            <pc:docMk/>
            <pc:sldMk cId="0" sldId="400"/>
            <ac:inkMk id="7" creationId="{EF5E4641-73E0-4176-819C-A99D540BB1D4}"/>
          </ac:inkMkLst>
        </pc:inkChg>
      </pc:sldChg>
      <pc:sldChg chg="addSp delSp modSp">
        <pc:chgData name="정근채" userId="bf3f9740-ba12-4a95-bdcd-7a89d0b0b3a3" providerId="ADAL" clId="{5BB5944A-7863-4BA0-9EFC-A3DDC66B5DBC}" dt="2020-11-11T01:29:29.310" v="4"/>
        <pc:sldMkLst>
          <pc:docMk/>
          <pc:sldMk cId="0" sldId="401"/>
        </pc:sldMkLst>
        <pc:picChg chg="add del mod">
          <ac:chgData name="정근채" userId="bf3f9740-ba12-4a95-bdcd-7a89d0b0b3a3" providerId="ADAL" clId="{5BB5944A-7863-4BA0-9EFC-A3DDC66B5DBC}" dt="2020-11-11T01:29:29.310" v="4"/>
          <ac:picMkLst>
            <pc:docMk/>
            <pc:sldMk cId="0" sldId="401"/>
            <ac:picMk id="3" creationId="{355C4422-A895-4AFB-A729-24FBBEBC351B}"/>
          </ac:picMkLst>
        </pc:picChg>
        <pc:picChg chg="add mod">
          <ac:chgData name="정근채" userId="bf3f9740-ba12-4a95-bdcd-7a89d0b0b3a3" providerId="ADAL" clId="{5BB5944A-7863-4BA0-9EFC-A3DDC66B5DBC}" dt="2020-11-11T01:29:29.310" v="4"/>
          <ac:picMkLst>
            <pc:docMk/>
            <pc:sldMk cId="0" sldId="401"/>
            <ac:picMk id="5" creationId="{2931838F-D4D6-438D-9AD0-152AD809B689}"/>
          </ac:picMkLst>
        </pc:picChg>
        <pc:inkChg chg="add">
          <ac:chgData name="정근채" userId="bf3f9740-ba12-4a95-bdcd-7a89d0b0b3a3" providerId="ADAL" clId="{5BB5944A-7863-4BA0-9EFC-A3DDC66B5DBC}" dt="2020-11-11T01:29:29.310" v="4"/>
          <ac:inkMkLst>
            <pc:docMk/>
            <pc:sldMk cId="0" sldId="401"/>
            <ac:inkMk id="4" creationId="{B0E5F390-FF01-45DD-859C-A3ACB8CA5933}"/>
          </ac:inkMkLst>
        </pc:inkChg>
      </pc:sldChg>
      <pc:sldChg chg="addSp modSp">
        <pc:chgData name="정근채" userId="bf3f9740-ba12-4a95-bdcd-7a89d0b0b3a3" providerId="ADAL" clId="{5BB5944A-7863-4BA0-9EFC-A3DDC66B5DBC}" dt="2020-11-11T01:29:29.310" v="4"/>
        <pc:sldMkLst>
          <pc:docMk/>
          <pc:sldMk cId="0" sldId="402"/>
        </pc:sldMkLst>
        <pc:picChg chg="add mod">
          <ac:chgData name="정근채" userId="bf3f9740-ba12-4a95-bdcd-7a89d0b0b3a3" providerId="ADAL" clId="{5BB5944A-7863-4BA0-9EFC-A3DDC66B5DBC}" dt="2020-11-11T01:29:29.310" v="4"/>
          <ac:picMkLst>
            <pc:docMk/>
            <pc:sldMk cId="0" sldId="402"/>
            <ac:picMk id="13" creationId="{522ED7A9-AAB2-4399-9FC1-D671B9F05D90}"/>
          </ac:picMkLst>
        </pc:picChg>
        <pc:inkChg chg="add">
          <ac:chgData name="정근채" userId="bf3f9740-ba12-4a95-bdcd-7a89d0b0b3a3" providerId="ADAL" clId="{5BB5944A-7863-4BA0-9EFC-A3DDC66B5DBC}" dt="2020-11-11T01:29:29.310" v="4"/>
          <ac:inkMkLst>
            <pc:docMk/>
            <pc:sldMk cId="0" sldId="402"/>
            <ac:inkMk id="5" creationId="{76F3AEC3-EC5E-4DFC-8A50-B5F071C94AEB}"/>
          </ac:inkMkLst>
        </pc:inkChg>
      </pc:sldChg>
      <pc:sldChg chg="addSp modSp">
        <pc:chgData name="정근채" userId="bf3f9740-ba12-4a95-bdcd-7a89d0b0b3a3" providerId="ADAL" clId="{5BB5944A-7863-4BA0-9EFC-A3DDC66B5DBC}" dt="2020-11-11T01:29:29.310" v="4"/>
        <pc:sldMkLst>
          <pc:docMk/>
          <pc:sldMk cId="0" sldId="403"/>
        </pc:sldMkLst>
        <pc:picChg chg="add mod">
          <ac:chgData name="정근채" userId="bf3f9740-ba12-4a95-bdcd-7a89d0b0b3a3" providerId="ADAL" clId="{5BB5944A-7863-4BA0-9EFC-A3DDC66B5DBC}" dt="2020-11-11T01:29:29.310" v="4"/>
          <ac:picMkLst>
            <pc:docMk/>
            <pc:sldMk cId="0" sldId="403"/>
            <ac:picMk id="7" creationId="{BB57FA1C-75EB-47F7-8318-B33A71B44524}"/>
          </ac:picMkLst>
        </pc:picChg>
        <pc:inkChg chg="add">
          <ac:chgData name="정근채" userId="bf3f9740-ba12-4a95-bdcd-7a89d0b0b3a3" providerId="ADAL" clId="{5BB5944A-7863-4BA0-9EFC-A3DDC66B5DBC}" dt="2020-11-11T01:29:29.310" v="4"/>
          <ac:inkMkLst>
            <pc:docMk/>
            <pc:sldMk cId="0" sldId="403"/>
            <ac:inkMk id="6" creationId="{8ECDED18-21CF-409D-8F39-6D7BD3BCB552}"/>
          </ac:inkMkLst>
        </pc:inkChg>
      </pc:sldChg>
      <pc:sldChg chg="addSp modSp">
        <pc:chgData name="정근채" userId="bf3f9740-ba12-4a95-bdcd-7a89d0b0b3a3" providerId="ADAL" clId="{5BB5944A-7863-4BA0-9EFC-A3DDC66B5DBC}" dt="2020-11-11T01:29:29.310" v="4"/>
        <pc:sldMkLst>
          <pc:docMk/>
          <pc:sldMk cId="0" sldId="404"/>
        </pc:sldMkLst>
        <pc:picChg chg="add mod">
          <ac:chgData name="정근채" userId="bf3f9740-ba12-4a95-bdcd-7a89d0b0b3a3" providerId="ADAL" clId="{5BB5944A-7863-4BA0-9EFC-A3DDC66B5DBC}" dt="2020-11-11T01:29:29.310" v="4"/>
          <ac:picMkLst>
            <pc:docMk/>
            <pc:sldMk cId="0" sldId="404"/>
            <ac:picMk id="6" creationId="{74905F79-99BE-4773-A4DA-849FC00C32DA}"/>
          </ac:picMkLst>
        </pc:picChg>
        <pc:inkChg chg="add">
          <ac:chgData name="정근채" userId="bf3f9740-ba12-4a95-bdcd-7a89d0b0b3a3" providerId="ADAL" clId="{5BB5944A-7863-4BA0-9EFC-A3DDC66B5DBC}" dt="2020-11-11T01:29:29.310" v="4"/>
          <ac:inkMkLst>
            <pc:docMk/>
            <pc:sldMk cId="0" sldId="404"/>
            <ac:inkMk id="5" creationId="{9CF98F53-4EDC-40E4-BBEF-D3B6A3E58C60}"/>
          </ac:inkMkLst>
        </pc:inkChg>
      </pc:sldChg>
      <pc:sldChg chg="addSp modSp">
        <pc:chgData name="정근채" userId="bf3f9740-ba12-4a95-bdcd-7a89d0b0b3a3" providerId="ADAL" clId="{5BB5944A-7863-4BA0-9EFC-A3DDC66B5DBC}" dt="2020-11-11T01:29:29.310" v="4"/>
        <pc:sldMkLst>
          <pc:docMk/>
          <pc:sldMk cId="0" sldId="405"/>
        </pc:sldMkLst>
        <pc:picChg chg="add mod">
          <ac:chgData name="정근채" userId="bf3f9740-ba12-4a95-bdcd-7a89d0b0b3a3" providerId="ADAL" clId="{5BB5944A-7863-4BA0-9EFC-A3DDC66B5DBC}" dt="2020-11-11T01:29:29.310" v="4"/>
          <ac:picMkLst>
            <pc:docMk/>
            <pc:sldMk cId="0" sldId="405"/>
            <ac:picMk id="5" creationId="{06785D99-BBEA-4BCB-A472-0DF42816B24D}"/>
          </ac:picMkLst>
        </pc:picChg>
        <pc:inkChg chg="add">
          <ac:chgData name="정근채" userId="bf3f9740-ba12-4a95-bdcd-7a89d0b0b3a3" providerId="ADAL" clId="{5BB5944A-7863-4BA0-9EFC-A3DDC66B5DBC}" dt="2020-11-11T01:29:29.310" v="4"/>
          <ac:inkMkLst>
            <pc:docMk/>
            <pc:sldMk cId="0" sldId="405"/>
            <ac:inkMk id="3" creationId="{64918395-5676-412D-9E23-7056BBF0A148}"/>
          </ac:inkMkLst>
        </pc:inkChg>
      </pc:sldChg>
      <pc:sldChg chg="addSp modSp">
        <pc:chgData name="정근채" userId="bf3f9740-ba12-4a95-bdcd-7a89d0b0b3a3" providerId="ADAL" clId="{5BB5944A-7863-4BA0-9EFC-A3DDC66B5DBC}" dt="2020-11-11T01:29:29.310" v="4"/>
        <pc:sldMkLst>
          <pc:docMk/>
          <pc:sldMk cId="0" sldId="406"/>
        </pc:sldMkLst>
        <pc:picChg chg="add mod">
          <ac:chgData name="정근채" userId="bf3f9740-ba12-4a95-bdcd-7a89d0b0b3a3" providerId="ADAL" clId="{5BB5944A-7863-4BA0-9EFC-A3DDC66B5DBC}" dt="2020-11-11T01:29:29.310" v="4"/>
          <ac:picMkLst>
            <pc:docMk/>
            <pc:sldMk cId="0" sldId="406"/>
            <ac:picMk id="6" creationId="{42B8AD28-B5B2-4CDF-A4B1-1F5E2D97BA79}"/>
          </ac:picMkLst>
        </pc:picChg>
        <pc:inkChg chg="add">
          <ac:chgData name="정근채" userId="bf3f9740-ba12-4a95-bdcd-7a89d0b0b3a3" providerId="ADAL" clId="{5BB5944A-7863-4BA0-9EFC-A3DDC66B5DBC}" dt="2020-11-11T01:29:29.310" v="4"/>
          <ac:inkMkLst>
            <pc:docMk/>
            <pc:sldMk cId="0" sldId="406"/>
            <ac:inkMk id="5" creationId="{8A5BA89D-3F12-4A7D-A61A-8FDACCD623FE}"/>
          </ac:inkMkLst>
        </pc:inkChg>
      </pc:sldChg>
      <pc:sldChg chg="addSp modSp">
        <pc:chgData name="정근채" userId="bf3f9740-ba12-4a95-bdcd-7a89d0b0b3a3" providerId="ADAL" clId="{5BB5944A-7863-4BA0-9EFC-A3DDC66B5DBC}" dt="2020-11-11T01:29:29.310" v="4"/>
        <pc:sldMkLst>
          <pc:docMk/>
          <pc:sldMk cId="0" sldId="407"/>
        </pc:sldMkLst>
        <pc:picChg chg="add mod">
          <ac:chgData name="정근채" userId="bf3f9740-ba12-4a95-bdcd-7a89d0b0b3a3" providerId="ADAL" clId="{5BB5944A-7863-4BA0-9EFC-A3DDC66B5DBC}" dt="2020-11-11T01:29:29.310" v="4"/>
          <ac:picMkLst>
            <pc:docMk/>
            <pc:sldMk cId="0" sldId="407"/>
            <ac:picMk id="6" creationId="{37F51FBC-F2FF-44E8-AB0F-B39AA7CC0A4F}"/>
          </ac:picMkLst>
        </pc:picChg>
        <pc:inkChg chg="add">
          <ac:chgData name="정근채" userId="bf3f9740-ba12-4a95-bdcd-7a89d0b0b3a3" providerId="ADAL" clId="{5BB5944A-7863-4BA0-9EFC-A3DDC66B5DBC}" dt="2020-11-11T01:29:29.310" v="4"/>
          <ac:inkMkLst>
            <pc:docMk/>
            <pc:sldMk cId="0" sldId="407"/>
            <ac:inkMk id="3" creationId="{096902B1-4BAD-463C-9D2B-ECE1C40807AE}"/>
          </ac:inkMkLst>
        </pc:inkChg>
      </pc:sldChg>
      <pc:sldChg chg="addSp modSp">
        <pc:chgData name="정근채" userId="bf3f9740-ba12-4a95-bdcd-7a89d0b0b3a3" providerId="ADAL" clId="{5BB5944A-7863-4BA0-9EFC-A3DDC66B5DBC}" dt="2020-11-11T01:29:29.310" v="4"/>
        <pc:sldMkLst>
          <pc:docMk/>
          <pc:sldMk cId="0" sldId="408"/>
        </pc:sldMkLst>
        <pc:picChg chg="add mod">
          <ac:chgData name="정근채" userId="bf3f9740-ba12-4a95-bdcd-7a89d0b0b3a3" providerId="ADAL" clId="{5BB5944A-7863-4BA0-9EFC-A3DDC66B5DBC}" dt="2020-11-11T01:29:29.310" v="4"/>
          <ac:picMkLst>
            <pc:docMk/>
            <pc:sldMk cId="0" sldId="408"/>
            <ac:picMk id="6" creationId="{CA68E436-8E76-4944-883D-1AF9F89975AC}"/>
          </ac:picMkLst>
        </pc:picChg>
        <pc:inkChg chg="add">
          <ac:chgData name="정근채" userId="bf3f9740-ba12-4a95-bdcd-7a89d0b0b3a3" providerId="ADAL" clId="{5BB5944A-7863-4BA0-9EFC-A3DDC66B5DBC}" dt="2020-11-11T01:29:29.310" v="4"/>
          <ac:inkMkLst>
            <pc:docMk/>
            <pc:sldMk cId="0" sldId="408"/>
            <ac:inkMk id="5" creationId="{FD7006DB-7578-4583-8750-63BF6664AC7D}"/>
          </ac:inkMkLst>
        </pc:inkChg>
      </pc:sldChg>
      <pc:sldChg chg="addSp modSp">
        <pc:chgData name="정근채" userId="bf3f9740-ba12-4a95-bdcd-7a89d0b0b3a3" providerId="ADAL" clId="{5BB5944A-7863-4BA0-9EFC-A3DDC66B5DBC}" dt="2020-11-11T01:29:29.310" v="4"/>
        <pc:sldMkLst>
          <pc:docMk/>
          <pc:sldMk cId="0" sldId="409"/>
        </pc:sldMkLst>
        <pc:picChg chg="add mod">
          <ac:chgData name="정근채" userId="bf3f9740-ba12-4a95-bdcd-7a89d0b0b3a3" providerId="ADAL" clId="{5BB5944A-7863-4BA0-9EFC-A3DDC66B5DBC}" dt="2020-11-11T01:29:29.310" v="4"/>
          <ac:picMkLst>
            <pc:docMk/>
            <pc:sldMk cId="0" sldId="409"/>
            <ac:picMk id="11" creationId="{5DD1639E-52C4-4D6B-8D08-162EAE7D483E}"/>
          </ac:picMkLst>
        </pc:picChg>
        <pc:inkChg chg="add">
          <ac:chgData name="정근채" userId="bf3f9740-ba12-4a95-bdcd-7a89d0b0b3a3" providerId="ADAL" clId="{5BB5944A-7863-4BA0-9EFC-A3DDC66B5DBC}" dt="2020-11-11T01:29:29.310" v="4"/>
          <ac:inkMkLst>
            <pc:docMk/>
            <pc:sldMk cId="0" sldId="409"/>
            <ac:inkMk id="5" creationId="{12464BEA-A41E-42C9-8DEB-B9A299E28052}"/>
          </ac:inkMkLst>
        </pc:inkChg>
      </pc:sldChg>
      <pc:sldChg chg="addSp modSp">
        <pc:chgData name="정근채" userId="bf3f9740-ba12-4a95-bdcd-7a89d0b0b3a3" providerId="ADAL" clId="{5BB5944A-7863-4BA0-9EFC-A3DDC66B5DBC}" dt="2020-11-11T01:29:29.310" v="4"/>
        <pc:sldMkLst>
          <pc:docMk/>
          <pc:sldMk cId="0" sldId="410"/>
        </pc:sldMkLst>
        <pc:picChg chg="add mod">
          <ac:chgData name="정근채" userId="bf3f9740-ba12-4a95-bdcd-7a89d0b0b3a3" providerId="ADAL" clId="{5BB5944A-7863-4BA0-9EFC-A3DDC66B5DBC}" dt="2020-11-11T01:29:29.310" v="4"/>
          <ac:picMkLst>
            <pc:docMk/>
            <pc:sldMk cId="0" sldId="410"/>
            <ac:picMk id="6" creationId="{AA382731-41BE-4BFD-B6EF-DD4A06244554}"/>
          </ac:picMkLst>
        </pc:picChg>
        <pc:inkChg chg="add">
          <ac:chgData name="정근채" userId="bf3f9740-ba12-4a95-bdcd-7a89d0b0b3a3" providerId="ADAL" clId="{5BB5944A-7863-4BA0-9EFC-A3DDC66B5DBC}" dt="2020-11-11T01:29:29.310" v="4"/>
          <ac:inkMkLst>
            <pc:docMk/>
            <pc:sldMk cId="0" sldId="410"/>
            <ac:inkMk id="3" creationId="{E72AA3A8-FF0B-4FA7-B479-0D9CECDDCCDA}"/>
          </ac:inkMkLst>
        </pc:inkChg>
      </pc:sldChg>
      <pc:sldChg chg="addSp modSp">
        <pc:chgData name="정근채" userId="bf3f9740-ba12-4a95-bdcd-7a89d0b0b3a3" providerId="ADAL" clId="{5BB5944A-7863-4BA0-9EFC-A3DDC66B5DBC}" dt="2020-11-11T01:29:29.310" v="4"/>
        <pc:sldMkLst>
          <pc:docMk/>
          <pc:sldMk cId="0" sldId="411"/>
        </pc:sldMkLst>
        <pc:picChg chg="add mod">
          <ac:chgData name="정근채" userId="bf3f9740-ba12-4a95-bdcd-7a89d0b0b3a3" providerId="ADAL" clId="{5BB5944A-7863-4BA0-9EFC-A3DDC66B5DBC}" dt="2020-11-11T01:29:29.310" v="4"/>
          <ac:picMkLst>
            <pc:docMk/>
            <pc:sldMk cId="0" sldId="411"/>
            <ac:picMk id="7" creationId="{68249D52-A4A2-4ECC-811F-C02A2490D6EA}"/>
          </ac:picMkLst>
        </pc:picChg>
        <pc:inkChg chg="add">
          <ac:chgData name="정근채" userId="bf3f9740-ba12-4a95-bdcd-7a89d0b0b3a3" providerId="ADAL" clId="{5BB5944A-7863-4BA0-9EFC-A3DDC66B5DBC}" dt="2020-11-11T01:29:29.310" v="4"/>
          <ac:inkMkLst>
            <pc:docMk/>
            <pc:sldMk cId="0" sldId="411"/>
            <ac:inkMk id="3" creationId="{A8709F28-E90E-4CE0-88EE-CB1C6EAC0D43}"/>
          </ac:inkMkLst>
        </pc:inkChg>
      </pc:sldChg>
      <pc:sldChg chg="addSp delSp modSp">
        <pc:chgData name="정근채" userId="bf3f9740-ba12-4a95-bdcd-7a89d0b0b3a3" providerId="ADAL" clId="{5BB5944A-7863-4BA0-9EFC-A3DDC66B5DBC}" dt="2020-11-11T01:36:20.984" v="5"/>
        <pc:sldMkLst>
          <pc:docMk/>
          <pc:sldMk cId="0" sldId="412"/>
        </pc:sldMkLst>
        <pc:picChg chg="add del mod">
          <ac:chgData name="정근채" userId="bf3f9740-ba12-4a95-bdcd-7a89d0b0b3a3" providerId="ADAL" clId="{5BB5944A-7863-4BA0-9EFC-A3DDC66B5DBC}" dt="2020-11-11T01:36:20.984" v="5"/>
          <ac:picMkLst>
            <pc:docMk/>
            <pc:sldMk cId="0" sldId="412"/>
            <ac:picMk id="6" creationId="{1754F511-9455-4636-901E-8D811B9B4909}"/>
          </ac:picMkLst>
        </pc:picChg>
        <pc:picChg chg="add mod">
          <ac:chgData name="정근채" userId="bf3f9740-ba12-4a95-bdcd-7a89d0b0b3a3" providerId="ADAL" clId="{5BB5944A-7863-4BA0-9EFC-A3DDC66B5DBC}" dt="2020-11-11T01:36:20.984" v="5"/>
          <ac:picMkLst>
            <pc:docMk/>
            <pc:sldMk cId="0" sldId="412"/>
            <ac:picMk id="8" creationId="{607232AE-204C-4810-BDD6-F74DE9666BEC}"/>
          </ac:picMkLst>
        </pc:picChg>
        <pc:inkChg chg="add del">
          <ac:chgData name="정근채" userId="bf3f9740-ba12-4a95-bdcd-7a89d0b0b3a3" providerId="ADAL" clId="{5BB5944A-7863-4BA0-9EFC-A3DDC66B5DBC}" dt="2020-11-11T01:36:20.984" v="5"/>
          <ac:inkMkLst>
            <pc:docMk/>
            <pc:sldMk cId="0" sldId="412"/>
            <ac:inkMk id="5" creationId="{DB47A484-8A48-4767-A1B6-8EAA1AA9DA6A}"/>
          </ac:inkMkLst>
        </pc:inkChg>
        <pc:inkChg chg="add">
          <ac:chgData name="정근채" userId="bf3f9740-ba12-4a95-bdcd-7a89d0b0b3a3" providerId="ADAL" clId="{5BB5944A-7863-4BA0-9EFC-A3DDC66B5DBC}" dt="2020-11-11T01:36:20.984" v="5"/>
          <ac:inkMkLst>
            <pc:docMk/>
            <pc:sldMk cId="0" sldId="412"/>
            <ac:inkMk id="7" creationId="{ABBF9C49-B57E-453E-BCE5-F90A199AB994}"/>
          </ac:inkMkLst>
        </pc:inkChg>
      </pc:sldChg>
      <pc:sldChg chg="addSp modSp">
        <pc:chgData name="정근채" userId="bf3f9740-ba12-4a95-bdcd-7a89d0b0b3a3" providerId="ADAL" clId="{5BB5944A-7863-4BA0-9EFC-A3DDC66B5DBC}" dt="2020-11-11T01:36:20.984" v="5"/>
        <pc:sldMkLst>
          <pc:docMk/>
          <pc:sldMk cId="0" sldId="413"/>
        </pc:sldMkLst>
        <pc:picChg chg="add mod">
          <ac:chgData name="정근채" userId="bf3f9740-ba12-4a95-bdcd-7a89d0b0b3a3" providerId="ADAL" clId="{5BB5944A-7863-4BA0-9EFC-A3DDC66B5DBC}" dt="2020-11-11T01:36:20.984" v="5"/>
          <ac:picMkLst>
            <pc:docMk/>
            <pc:sldMk cId="0" sldId="413"/>
            <ac:picMk id="6" creationId="{0C5DBC9D-450B-4CE1-A9DE-3AB9C2A71687}"/>
          </ac:picMkLst>
        </pc:picChg>
        <pc:inkChg chg="add">
          <ac:chgData name="정근채" userId="bf3f9740-ba12-4a95-bdcd-7a89d0b0b3a3" providerId="ADAL" clId="{5BB5944A-7863-4BA0-9EFC-A3DDC66B5DBC}" dt="2020-11-11T01:36:20.984" v="5"/>
          <ac:inkMkLst>
            <pc:docMk/>
            <pc:sldMk cId="0" sldId="413"/>
            <ac:inkMk id="5" creationId="{AC090942-807D-419A-A9D3-22FC20A0E0E6}"/>
          </ac:inkMkLst>
        </pc:inkChg>
      </pc:sldChg>
      <pc:sldChg chg="addSp modSp">
        <pc:chgData name="정근채" userId="bf3f9740-ba12-4a95-bdcd-7a89d0b0b3a3" providerId="ADAL" clId="{5BB5944A-7863-4BA0-9EFC-A3DDC66B5DBC}" dt="2020-11-11T02:15:51.938" v="6"/>
        <pc:sldMkLst>
          <pc:docMk/>
          <pc:sldMk cId="0" sldId="414"/>
        </pc:sldMkLst>
        <pc:picChg chg="add mod">
          <ac:chgData name="정근채" userId="bf3f9740-ba12-4a95-bdcd-7a89d0b0b3a3" providerId="ADAL" clId="{5BB5944A-7863-4BA0-9EFC-A3DDC66B5DBC}" dt="2020-11-11T02:15:51.938" v="6"/>
          <ac:picMkLst>
            <pc:docMk/>
            <pc:sldMk cId="0" sldId="414"/>
            <ac:picMk id="6" creationId="{B6199A57-B97D-4EA6-8FB6-EEB343B08E46}"/>
          </ac:picMkLst>
        </pc:picChg>
        <pc:inkChg chg="add">
          <ac:chgData name="정근채" userId="bf3f9740-ba12-4a95-bdcd-7a89d0b0b3a3" providerId="ADAL" clId="{5BB5944A-7863-4BA0-9EFC-A3DDC66B5DBC}" dt="2020-11-11T02:15:51.938" v="6"/>
          <ac:inkMkLst>
            <pc:docMk/>
            <pc:sldMk cId="0" sldId="414"/>
            <ac:inkMk id="3" creationId="{2B0362F4-3880-4E7D-8ABC-B40D0C3FD78E}"/>
          </ac:inkMkLst>
        </pc:inkChg>
      </pc:sldChg>
      <pc:sldChg chg="addSp modSp">
        <pc:chgData name="정근채" userId="bf3f9740-ba12-4a95-bdcd-7a89d0b0b3a3" providerId="ADAL" clId="{5BB5944A-7863-4BA0-9EFC-A3DDC66B5DBC}" dt="2020-11-11T02:15:51.938" v="6"/>
        <pc:sldMkLst>
          <pc:docMk/>
          <pc:sldMk cId="0" sldId="415"/>
        </pc:sldMkLst>
        <pc:picChg chg="add mod">
          <ac:chgData name="정근채" userId="bf3f9740-ba12-4a95-bdcd-7a89d0b0b3a3" providerId="ADAL" clId="{5BB5944A-7863-4BA0-9EFC-A3DDC66B5DBC}" dt="2020-11-11T02:15:51.938" v="6"/>
          <ac:picMkLst>
            <pc:docMk/>
            <pc:sldMk cId="0" sldId="415"/>
            <ac:picMk id="4" creationId="{BA2F356F-DA48-4ED9-9F4F-5E0F6CFA6A79}"/>
          </ac:picMkLst>
        </pc:picChg>
        <pc:inkChg chg="add">
          <ac:chgData name="정근채" userId="bf3f9740-ba12-4a95-bdcd-7a89d0b0b3a3" providerId="ADAL" clId="{5BB5944A-7863-4BA0-9EFC-A3DDC66B5DBC}" dt="2020-11-11T02:15:51.938" v="6"/>
          <ac:inkMkLst>
            <pc:docMk/>
            <pc:sldMk cId="0" sldId="415"/>
            <ac:inkMk id="3" creationId="{82343067-0BBA-41AE-A1BB-3857881AA807}"/>
          </ac:inkMkLst>
        </pc:inkChg>
      </pc:sldChg>
      <pc:sldChg chg="addSp modSp">
        <pc:chgData name="정근채" userId="bf3f9740-ba12-4a95-bdcd-7a89d0b0b3a3" providerId="ADAL" clId="{5BB5944A-7863-4BA0-9EFC-A3DDC66B5DBC}" dt="2020-11-11T02:15:51.938" v="6"/>
        <pc:sldMkLst>
          <pc:docMk/>
          <pc:sldMk cId="0" sldId="416"/>
        </pc:sldMkLst>
        <pc:picChg chg="add mod">
          <ac:chgData name="정근채" userId="bf3f9740-ba12-4a95-bdcd-7a89d0b0b3a3" providerId="ADAL" clId="{5BB5944A-7863-4BA0-9EFC-A3DDC66B5DBC}" dt="2020-11-11T02:15:51.938" v="6"/>
          <ac:picMkLst>
            <pc:docMk/>
            <pc:sldMk cId="0" sldId="416"/>
            <ac:picMk id="7" creationId="{2D606F7D-310D-42E3-AD6F-FCB5DD36D97B}"/>
          </ac:picMkLst>
        </pc:picChg>
        <pc:inkChg chg="add">
          <ac:chgData name="정근채" userId="bf3f9740-ba12-4a95-bdcd-7a89d0b0b3a3" providerId="ADAL" clId="{5BB5944A-7863-4BA0-9EFC-A3DDC66B5DBC}" dt="2020-11-11T02:15:51.938" v="6"/>
          <ac:inkMkLst>
            <pc:docMk/>
            <pc:sldMk cId="0" sldId="416"/>
            <ac:inkMk id="6" creationId="{9A69E242-E134-4CE5-8C5C-F8CAAFB63CC4}"/>
          </ac:inkMkLst>
        </pc:inkChg>
      </pc:sldChg>
      <pc:sldChg chg="addSp modSp">
        <pc:chgData name="정근채" userId="bf3f9740-ba12-4a95-bdcd-7a89d0b0b3a3" providerId="ADAL" clId="{5BB5944A-7863-4BA0-9EFC-A3DDC66B5DBC}" dt="2020-11-11T02:15:51.938" v="6"/>
        <pc:sldMkLst>
          <pc:docMk/>
          <pc:sldMk cId="0" sldId="418"/>
        </pc:sldMkLst>
        <pc:picChg chg="add mod">
          <ac:chgData name="정근채" userId="bf3f9740-ba12-4a95-bdcd-7a89d0b0b3a3" providerId="ADAL" clId="{5BB5944A-7863-4BA0-9EFC-A3DDC66B5DBC}" dt="2020-11-11T02:15:51.938" v="6"/>
          <ac:picMkLst>
            <pc:docMk/>
            <pc:sldMk cId="0" sldId="418"/>
            <ac:picMk id="6" creationId="{0AB01ED4-D26A-4C56-8DC6-A87F891D6977}"/>
          </ac:picMkLst>
        </pc:picChg>
        <pc:inkChg chg="add">
          <ac:chgData name="정근채" userId="bf3f9740-ba12-4a95-bdcd-7a89d0b0b3a3" providerId="ADAL" clId="{5BB5944A-7863-4BA0-9EFC-A3DDC66B5DBC}" dt="2020-11-11T02:15:51.938" v="6"/>
          <ac:inkMkLst>
            <pc:docMk/>
            <pc:sldMk cId="0" sldId="418"/>
            <ac:inkMk id="5" creationId="{D214E304-8C57-4D43-AF47-6784A9616632}"/>
          </ac:inkMkLst>
        </pc:inkChg>
      </pc:sldChg>
      <pc:sldChg chg="addSp modSp">
        <pc:chgData name="정근채" userId="bf3f9740-ba12-4a95-bdcd-7a89d0b0b3a3" providerId="ADAL" clId="{5BB5944A-7863-4BA0-9EFC-A3DDC66B5DBC}" dt="2020-11-11T02:15:51.938" v="6"/>
        <pc:sldMkLst>
          <pc:docMk/>
          <pc:sldMk cId="0" sldId="419"/>
        </pc:sldMkLst>
        <pc:picChg chg="add mod">
          <ac:chgData name="정근채" userId="bf3f9740-ba12-4a95-bdcd-7a89d0b0b3a3" providerId="ADAL" clId="{5BB5944A-7863-4BA0-9EFC-A3DDC66B5DBC}" dt="2020-11-11T02:15:51.938" v="6"/>
          <ac:picMkLst>
            <pc:docMk/>
            <pc:sldMk cId="0" sldId="419"/>
            <ac:picMk id="6" creationId="{66E0CF38-0AA1-41D2-86A6-610551E6BF2A}"/>
          </ac:picMkLst>
        </pc:picChg>
        <pc:inkChg chg="add">
          <ac:chgData name="정근채" userId="bf3f9740-ba12-4a95-bdcd-7a89d0b0b3a3" providerId="ADAL" clId="{5BB5944A-7863-4BA0-9EFC-A3DDC66B5DBC}" dt="2020-11-11T02:15:51.938" v="6"/>
          <ac:inkMkLst>
            <pc:docMk/>
            <pc:sldMk cId="0" sldId="419"/>
            <ac:inkMk id="5" creationId="{7F78166A-B786-4A26-8AA9-E73104D81D81}"/>
          </ac:inkMkLst>
        </pc:inkChg>
      </pc:sldChg>
      <pc:sldChg chg="addSp modSp">
        <pc:chgData name="정근채" userId="bf3f9740-ba12-4a95-bdcd-7a89d0b0b3a3" providerId="ADAL" clId="{5BB5944A-7863-4BA0-9EFC-A3DDC66B5DBC}" dt="2020-11-11T02:15:51.938" v="6"/>
        <pc:sldMkLst>
          <pc:docMk/>
          <pc:sldMk cId="0" sldId="420"/>
        </pc:sldMkLst>
        <pc:picChg chg="add mod">
          <ac:chgData name="정근채" userId="bf3f9740-ba12-4a95-bdcd-7a89d0b0b3a3" providerId="ADAL" clId="{5BB5944A-7863-4BA0-9EFC-A3DDC66B5DBC}" dt="2020-11-11T02:15:51.938" v="6"/>
          <ac:picMkLst>
            <pc:docMk/>
            <pc:sldMk cId="0" sldId="420"/>
            <ac:picMk id="6" creationId="{B5E0BB3C-220F-456E-BBAD-16AC7A6F95D1}"/>
          </ac:picMkLst>
        </pc:picChg>
        <pc:inkChg chg="add">
          <ac:chgData name="정근채" userId="bf3f9740-ba12-4a95-bdcd-7a89d0b0b3a3" providerId="ADAL" clId="{5BB5944A-7863-4BA0-9EFC-A3DDC66B5DBC}" dt="2020-11-11T02:15:51.938" v="6"/>
          <ac:inkMkLst>
            <pc:docMk/>
            <pc:sldMk cId="0" sldId="420"/>
            <ac:inkMk id="5" creationId="{6F7B4CDF-CFE1-450C-B6EC-B3DA6958641D}"/>
          </ac:inkMkLst>
        </pc:inkChg>
      </pc:sldChg>
      <pc:sldChg chg="addSp modSp">
        <pc:chgData name="정근채" userId="bf3f9740-ba12-4a95-bdcd-7a89d0b0b3a3" providerId="ADAL" clId="{5BB5944A-7863-4BA0-9EFC-A3DDC66B5DBC}" dt="2020-11-11T02:15:51.938" v="6"/>
        <pc:sldMkLst>
          <pc:docMk/>
          <pc:sldMk cId="0" sldId="421"/>
        </pc:sldMkLst>
        <pc:picChg chg="add mod">
          <ac:chgData name="정근채" userId="bf3f9740-ba12-4a95-bdcd-7a89d0b0b3a3" providerId="ADAL" clId="{5BB5944A-7863-4BA0-9EFC-A3DDC66B5DBC}" dt="2020-11-11T02:15:51.938" v="6"/>
          <ac:picMkLst>
            <pc:docMk/>
            <pc:sldMk cId="0" sldId="421"/>
            <ac:picMk id="4" creationId="{EA93FB9C-B417-4C22-8206-781BAA488F5E}"/>
          </ac:picMkLst>
        </pc:picChg>
        <pc:inkChg chg="add">
          <ac:chgData name="정근채" userId="bf3f9740-ba12-4a95-bdcd-7a89d0b0b3a3" providerId="ADAL" clId="{5BB5944A-7863-4BA0-9EFC-A3DDC66B5DBC}" dt="2020-11-11T02:15:51.938" v="6"/>
          <ac:inkMkLst>
            <pc:docMk/>
            <pc:sldMk cId="0" sldId="421"/>
            <ac:inkMk id="3" creationId="{F0081BBD-2B61-4E9E-B49C-7A68E8B68CE0}"/>
          </ac:inkMkLst>
        </pc:inkChg>
      </pc:sldChg>
      <pc:sldChg chg="addSp modSp">
        <pc:chgData name="정근채" userId="bf3f9740-ba12-4a95-bdcd-7a89d0b0b3a3" providerId="ADAL" clId="{5BB5944A-7863-4BA0-9EFC-A3DDC66B5DBC}" dt="2020-11-11T02:15:51.938" v="6"/>
        <pc:sldMkLst>
          <pc:docMk/>
          <pc:sldMk cId="0" sldId="422"/>
        </pc:sldMkLst>
        <pc:picChg chg="add mod">
          <ac:chgData name="정근채" userId="bf3f9740-ba12-4a95-bdcd-7a89d0b0b3a3" providerId="ADAL" clId="{5BB5944A-7863-4BA0-9EFC-A3DDC66B5DBC}" dt="2020-11-11T02:15:51.938" v="6"/>
          <ac:picMkLst>
            <pc:docMk/>
            <pc:sldMk cId="0" sldId="422"/>
            <ac:picMk id="6" creationId="{17E23B0F-DF1C-4A3C-9043-7BA6661E077A}"/>
          </ac:picMkLst>
        </pc:picChg>
        <pc:inkChg chg="add">
          <ac:chgData name="정근채" userId="bf3f9740-ba12-4a95-bdcd-7a89d0b0b3a3" providerId="ADAL" clId="{5BB5944A-7863-4BA0-9EFC-A3DDC66B5DBC}" dt="2020-11-11T02:15:51.938" v="6"/>
          <ac:inkMkLst>
            <pc:docMk/>
            <pc:sldMk cId="0" sldId="422"/>
            <ac:inkMk id="5" creationId="{14C68BE3-3FF8-4AFE-9BB8-F41E82FF001B}"/>
          </ac:inkMkLst>
        </pc:inkChg>
      </pc:sldChg>
      <pc:sldChg chg="addSp modSp">
        <pc:chgData name="정근채" userId="bf3f9740-ba12-4a95-bdcd-7a89d0b0b3a3" providerId="ADAL" clId="{5BB5944A-7863-4BA0-9EFC-A3DDC66B5DBC}" dt="2020-11-11T02:15:51.938" v="6"/>
        <pc:sldMkLst>
          <pc:docMk/>
          <pc:sldMk cId="0" sldId="423"/>
        </pc:sldMkLst>
        <pc:picChg chg="add mod">
          <ac:chgData name="정근채" userId="bf3f9740-ba12-4a95-bdcd-7a89d0b0b3a3" providerId="ADAL" clId="{5BB5944A-7863-4BA0-9EFC-A3DDC66B5DBC}" dt="2020-11-11T02:15:51.938" v="6"/>
          <ac:picMkLst>
            <pc:docMk/>
            <pc:sldMk cId="0" sldId="423"/>
            <ac:picMk id="9" creationId="{78BEF406-D2BA-45FA-AC66-A7E8F2B9896C}"/>
          </ac:picMkLst>
        </pc:picChg>
        <pc:inkChg chg="add">
          <ac:chgData name="정근채" userId="bf3f9740-ba12-4a95-bdcd-7a89d0b0b3a3" providerId="ADAL" clId="{5BB5944A-7863-4BA0-9EFC-A3DDC66B5DBC}" dt="2020-11-11T02:15:51.938" v="6"/>
          <ac:inkMkLst>
            <pc:docMk/>
            <pc:sldMk cId="0" sldId="423"/>
            <ac:inkMk id="5" creationId="{E50C5E2B-F0AD-4A69-8D24-AB4EC2511C89}"/>
          </ac:inkMkLst>
        </pc:inkChg>
      </pc:sldChg>
      <pc:sldChg chg="addSp modSp">
        <pc:chgData name="정근채" userId="bf3f9740-ba12-4a95-bdcd-7a89d0b0b3a3" providerId="ADAL" clId="{5BB5944A-7863-4BA0-9EFC-A3DDC66B5DBC}" dt="2020-11-11T02:15:51.938" v="6"/>
        <pc:sldMkLst>
          <pc:docMk/>
          <pc:sldMk cId="0" sldId="438"/>
        </pc:sldMkLst>
        <pc:picChg chg="add mod">
          <ac:chgData name="정근채" userId="bf3f9740-ba12-4a95-bdcd-7a89d0b0b3a3" providerId="ADAL" clId="{5BB5944A-7863-4BA0-9EFC-A3DDC66B5DBC}" dt="2020-11-11T02:15:51.938" v="6"/>
          <ac:picMkLst>
            <pc:docMk/>
            <pc:sldMk cId="0" sldId="438"/>
            <ac:picMk id="6" creationId="{2C62154F-D592-46C3-B634-504B53BC5135}"/>
          </ac:picMkLst>
        </pc:picChg>
        <pc:inkChg chg="add">
          <ac:chgData name="정근채" userId="bf3f9740-ba12-4a95-bdcd-7a89d0b0b3a3" providerId="ADAL" clId="{5BB5944A-7863-4BA0-9EFC-A3DDC66B5DBC}" dt="2020-11-11T02:15:51.938" v="6"/>
          <ac:inkMkLst>
            <pc:docMk/>
            <pc:sldMk cId="0" sldId="438"/>
            <ac:inkMk id="5" creationId="{2A90F8AE-2276-4CEA-AD4C-FE7C4054F7B9}"/>
          </ac:inkMkLst>
        </pc:inkChg>
      </pc:sldChg>
      <pc:sldChg chg="addSp modSp">
        <pc:chgData name="정근채" userId="bf3f9740-ba12-4a95-bdcd-7a89d0b0b3a3" providerId="ADAL" clId="{5BB5944A-7863-4BA0-9EFC-A3DDC66B5DBC}" dt="2020-11-11T02:15:51.938" v="6"/>
        <pc:sldMkLst>
          <pc:docMk/>
          <pc:sldMk cId="0" sldId="439"/>
        </pc:sldMkLst>
        <pc:picChg chg="add mod">
          <ac:chgData name="정근채" userId="bf3f9740-ba12-4a95-bdcd-7a89d0b0b3a3" providerId="ADAL" clId="{5BB5944A-7863-4BA0-9EFC-A3DDC66B5DBC}" dt="2020-11-11T02:15:51.938" v="6"/>
          <ac:picMkLst>
            <pc:docMk/>
            <pc:sldMk cId="0" sldId="439"/>
            <ac:picMk id="6" creationId="{65A30B28-FD61-4AE0-93BB-BFDB1163597D}"/>
          </ac:picMkLst>
        </pc:picChg>
        <pc:inkChg chg="add">
          <ac:chgData name="정근채" userId="bf3f9740-ba12-4a95-bdcd-7a89d0b0b3a3" providerId="ADAL" clId="{5BB5944A-7863-4BA0-9EFC-A3DDC66B5DBC}" dt="2020-11-11T02:15:51.938" v="6"/>
          <ac:inkMkLst>
            <pc:docMk/>
            <pc:sldMk cId="0" sldId="439"/>
            <ac:inkMk id="5" creationId="{AA93A7D6-968A-48D9-A3E5-C1D646A8D648}"/>
          </ac:inkMkLst>
        </pc:inkChg>
      </pc:sldChg>
      <pc:sldChg chg="addSp modSp">
        <pc:chgData name="정근채" userId="bf3f9740-ba12-4a95-bdcd-7a89d0b0b3a3" providerId="ADAL" clId="{5BB5944A-7863-4BA0-9EFC-A3DDC66B5DBC}" dt="2020-11-11T02:15:51.938" v="6"/>
        <pc:sldMkLst>
          <pc:docMk/>
          <pc:sldMk cId="0" sldId="440"/>
        </pc:sldMkLst>
        <pc:picChg chg="add mod">
          <ac:chgData name="정근채" userId="bf3f9740-ba12-4a95-bdcd-7a89d0b0b3a3" providerId="ADAL" clId="{5BB5944A-7863-4BA0-9EFC-A3DDC66B5DBC}" dt="2020-11-11T02:15:51.938" v="6"/>
          <ac:picMkLst>
            <pc:docMk/>
            <pc:sldMk cId="0" sldId="440"/>
            <ac:picMk id="7" creationId="{86061322-7A83-40A8-B8E5-E4BE43F852AD}"/>
          </ac:picMkLst>
        </pc:picChg>
        <pc:inkChg chg="add">
          <ac:chgData name="정근채" userId="bf3f9740-ba12-4a95-bdcd-7a89d0b0b3a3" providerId="ADAL" clId="{5BB5944A-7863-4BA0-9EFC-A3DDC66B5DBC}" dt="2020-11-11T02:15:51.938" v="6"/>
          <ac:inkMkLst>
            <pc:docMk/>
            <pc:sldMk cId="0" sldId="440"/>
            <ac:inkMk id="5" creationId="{FDDF4DCE-656D-4752-95C1-C5DA02D274F8}"/>
          </ac:inkMkLst>
        </pc:inkChg>
      </pc:sldChg>
      <pc:sldChg chg="addSp modSp">
        <pc:chgData name="정근채" userId="bf3f9740-ba12-4a95-bdcd-7a89d0b0b3a3" providerId="ADAL" clId="{5BB5944A-7863-4BA0-9EFC-A3DDC66B5DBC}" dt="2020-11-11T02:15:51.938" v="6"/>
        <pc:sldMkLst>
          <pc:docMk/>
          <pc:sldMk cId="0" sldId="442"/>
        </pc:sldMkLst>
        <pc:picChg chg="add mod">
          <ac:chgData name="정근채" userId="bf3f9740-ba12-4a95-bdcd-7a89d0b0b3a3" providerId="ADAL" clId="{5BB5944A-7863-4BA0-9EFC-A3DDC66B5DBC}" dt="2020-11-11T02:15:51.938" v="6"/>
          <ac:picMkLst>
            <pc:docMk/>
            <pc:sldMk cId="0" sldId="442"/>
            <ac:picMk id="6" creationId="{0659D051-C7FC-4BE0-8000-08F415C78978}"/>
          </ac:picMkLst>
        </pc:picChg>
        <pc:inkChg chg="add">
          <ac:chgData name="정근채" userId="bf3f9740-ba12-4a95-bdcd-7a89d0b0b3a3" providerId="ADAL" clId="{5BB5944A-7863-4BA0-9EFC-A3DDC66B5DBC}" dt="2020-11-11T02:15:51.938" v="6"/>
          <ac:inkMkLst>
            <pc:docMk/>
            <pc:sldMk cId="0" sldId="442"/>
            <ac:inkMk id="5" creationId="{A62A12CC-4AAA-49ED-89C4-34168F002C17}"/>
          </ac:inkMkLst>
        </pc:inkChg>
      </pc:sldChg>
      <pc:sldChg chg="addSp modSp">
        <pc:chgData name="정근채" userId="bf3f9740-ba12-4a95-bdcd-7a89d0b0b3a3" providerId="ADAL" clId="{5BB5944A-7863-4BA0-9EFC-A3DDC66B5DBC}" dt="2020-11-11T02:15:51.938" v="6"/>
        <pc:sldMkLst>
          <pc:docMk/>
          <pc:sldMk cId="0" sldId="443"/>
        </pc:sldMkLst>
        <pc:picChg chg="add mod">
          <ac:chgData name="정근채" userId="bf3f9740-ba12-4a95-bdcd-7a89d0b0b3a3" providerId="ADAL" clId="{5BB5944A-7863-4BA0-9EFC-A3DDC66B5DBC}" dt="2020-11-11T02:15:51.938" v="6"/>
          <ac:picMkLst>
            <pc:docMk/>
            <pc:sldMk cId="0" sldId="443"/>
            <ac:picMk id="4" creationId="{9D6CCA82-8EFC-46B5-9452-AF23CAD60629}"/>
          </ac:picMkLst>
        </pc:picChg>
        <pc:inkChg chg="add">
          <ac:chgData name="정근채" userId="bf3f9740-ba12-4a95-bdcd-7a89d0b0b3a3" providerId="ADAL" clId="{5BB5944A-7863-4BA0-9EFC-A3DDC66B5DBC}" dt="2020-11-11T02:15:51.938" v="6"/>
          <ac:inkMkLst>
            <pc:docMk/>
            <pc:sldMk cId="0" sldId="443"/>
            <ac:inkMk id="3" creationId="{DE73579F-B71B-4998-8ECB-F0F6A0AC928E}"/>
          </ac:inkMkLst>
        </pc:inkChg>
      </pc:sldChg>
      <pc:sldChg chg="addSp delSp modSp">
        <pc:chgData name="정근채" userId="bf3f9740-ba12-4a95-bdcd-7a89d0b0b3a3" providerId="ADAL" clId="{5BB5944A-7863-4BA0-9EFC-A3DDC66B5DBC}" dt="2020-11-11T02:19:32.146" v="7"/>
        <pc:sldMkLst>
          <pc:docMk/>
          <pc:sldMk cId="4125317466" sldId="456"/>
        </pc:sldMkLst>
        <pc:picChg chg="add del mod">
          <ac:chgData name="정근채" userId="bf3f9740-ba12-4a95-bdcd-7a89d0b0b3a3" providerId="ADAL" clId="{5BB5944A-7863-4BA0-9EFC-A3DDC66B5DBC}" dt="2020-11-11T02:19:32.146" v="7"/>
          <ac:picMkLst>
            <pc:docMk/>
            <pc:sldMk cId="4125317466" sldId="456"/>
            <ac:picMk id="4" creationId="{683104D7-5AA4-4828-BA08-0C4D6149FC05}"/>
          </ac:picMkLst>
        </pc:picChg>
        <pc:picChg chg="add mod">
          <ac:chgData name="정근채" userId="bf3f9740-ba12-4a95-bdcd-7a89d0b0b3a3" providerId="ADAL" clId="{5BB5944A-7863-4BA0-9EFC-A3DDC66B5DBC}" dt="2020-11-11T02:19:32.146" v="7"/>
          <ac:picMkLst>
            <pc:docMk/>
            <pc:sldMk cId="4125317466" sldId="456"/>
            <ac:picMk id="6" creationId="{0D9F481E-4CC5-4BEC-9602-C87C746BB66B}"/>
          </ac:picMkLst>
        </pc:picChg>
        <pc:inkChg chg="add del">
          <ac:chgData name="정근채" userId="bf3f9740-ba12-4a95-bdcd-7a89d0b0b3a3" providerId="ADAL" clId="{5BB5944A-7863-4BA0-9EFC-A3DDC66B5DBC}" dt="2020-11-11T02:19:32.146" v="7"/>
          <ac:inkMkLst>
            <pc:docMk/>
            <pc:sldMk cId="4125317466" sldId="456"/>
            <ac:inkMk id="3" creationId="{DFD2D479-966A-4958-8D78-399606052FDC}"/>
          </ac:inkMkLst>
        </pc:inkChg>
        <pc:inkChg chg="add">
          <ac:chgData name="정근채" userId="bf3f9740-ba12-4a95-bdcd-7a89d0b0b3a3" providerId="ADAL" clId="{5BB5944A-7863-4BA0-9EFC-A3DDC66B5DBC}" dt="2020-11-11T02:19:32.146" v="7"/>
          <ac:inkMkLst>
            <pc:docMk/>
            <pc:sldMk cId="4125317466" sldId="456"/>
            <ac:inkMk id="5" creationId="{DCCCD1B8-505D-466F-AB0D-2A8D44D6AF1D}"/>
          </ac:inkMkLst>
        </pc:inkChg>
      </pc:sldChg>
      <pc:sldChg chg="addSp modSp">
        <pc:chgData name="정근채" userId="bf3f9740-ba12-4a95-bdcd-7a89d0b0b3a3" providerId="ADAL" clId="{5BB5944A-7863-4BA0-9EFC-A3DDC66B5DBC}" dt="2020-11-11T02:15:51.938" v="6"/>
        <pc:sldMkLst>
          <pc:docMk/>
          <pc:sldMk cId="1824762400" sldId="457"/>
        </pc:sldMkLst>
        <pc:picChg chg="add mod">
          <ac:chgData name="정근채" userId="bf3f9740-ba12-4a95-bdcd-7a89d0b0b3a3" providerId="ADAL" clId="{5BB5944A-7863-4BA0-9EFC-A3DDC66B5DBC}" dt="2020-11-11T02:15:51.938" v="6"/>
          <ac:picMkLst>
            <pc:docMk/>
            <pc:sldMk cId="1824762400" sldId="457"/>
            <ac:picMk id="6" creationId="{27705160-0EBF-42EA-86F0-9C8440FC4C32}"/>
          </ac:picMkLst>
        </pc:picChg>
        <pc:inkChg chg="add">
          <ac:chgData name="정근채" userId="bf3f9740-ba12-4a95-bdcd-7a89d0b0b3a3" providerId="ADAL" clId="{5BB5944A-7863-4BA0-9EFC-A3DDC66B5DBC}" dt="2020-11-11T02:15:51.938" v="6"/>
          <ac:inkMkLst>
            <pc:docMk/>
            <pc:sldMk cId="1824762400" sldId="457"/>
            <ac:inkMk id="5" creationId="{37BCB97C-6B45-4274-90DF-F1D3F8DB0A6B}"/>
          </ac:inkMkLst>
        </pc:inkChg>
      </pc:sldChg>
      <pc:sldChg chg="addSp modSp">
        <pc:chgData name="정근채" userId="bf3f9740-ba12-4a95-bdcd-7a89d0b0b3a3" providerId="ADAL" clId="{5BB5944A-7863-4BA0-9EFC-A3DDC66B5DBC}" dt="2020-11-10T02:12:37.321" v="0"/>
        <pc:sldMkLst>
          <pc:docMk/>
          <pc:sldMk cId="3995176619" sldId="458"/>
        </pc:sldMkLst>
        <pc:picChg chg="add mod">
          <ac:chgData name="정근채" userId="bf3f9740-ba12-4a95-bdcd-7a89d0b0b3a3" providerId="ADAL" clId="{5BB5944A-7863-4BA0-9EFC-A3DDC66B5DBC}" dt="2020-11-10T02:12:37.321" v="0"/>
          <ac:picMkLst>
            <pc:docMk/>
            <pc:sldMk cId="3995176619" sldId="458"/>
            <ac:picMk id="3" creationId="{55A5B18F-CA5B-4669-B055-B114D4F015A8}"/>
          </ac:picMkLst>
        </pc:picChg>
        <pc:inkChg chg="add">
          <ac:chgData name="정근채" userId="bf3f9740-ba12-4a95-bdcd-7a89d0b0b3a3" providerId="ADAL" clId="{5BB5944A-7863-4BA0-9EFC-A3DDC66B5DBC}" dt="2020-11-10T02:12:37.321" v="0"/>
          <ac:inkMkLst>
            <pc:docMk/>
            <pc:sldMk cId="3995176619" sldId="458"/>
            <ac:inkMk id="2" creationId="{F4E822A1-3886-4192-A1A7-5C925BC23014}"/>
          </ac:inkMkLst>
        </pc:inkChg>
      </pc:sldChg>
    </pc:docChg>
  </pc:docChgLst>
  <pc:docChgLst>
    <pc:chgData name="정근채" userId="bf3f9740-ba12-4a95-bdcd-7a89d0b0b3a3" providerId="ADAL" clId="{A8FC96B9-316B-478E-98C0-614FFC70B364}"/>
    <pc:docChg chg="modSld">
      <pc:chgData name="정근채" userId="bf3f9740-ba12-4a95-bdcd-7a89d0b0b3a3" providerId="ADAL" clId="{A8FC96B9-316B-478E-98C0-614FFC70B364}" dt="2020-11-11T00:06:14.699" v="87"/>
      <pc:docMkLst>
        <pc:docMk/>
      </pc:docMkLst>
      <pc:sldChg chg="modSp mod">
        <pc:chgData name="정근채" userId="bf3f9740-ba12-4a95-bdcd-7a89d0b0b3a3" providerId="ADAL" clId="{A8FC96B9-316B-478E-98C0-614FFC70B364}" dt="2020-11-11T00:06:14.699" v="87"/>
        <pc:sldMkLst>
          <pc:docMk/>
          <pc:sldMk cId="0" sldId="409"/>
        </pc:sldMkLst>
        <pc:spChg chg="mod">
          <ac:chgData name="정근채" userId="bf3f9740-ba12-4a95-bdcd-7a89d0b0b3a3" providerId="ADAL" clId="{A8FC96B9-316B-478E-98C0-614FFC70B364}" dt="2020-11-11T00:06:14.699" v="87"/>
          <ac:spMkLst>
            <pc:docMk/>
            <pc:sldMk cId="0" sldId="409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4C33FBC-BAD0-B54F-885C-881591889DB2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6C28D3C-17BA-A94D-A95A-68D24026D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17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1239C8C-3412-0244-B9E3-C3039AD51E64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418FF9B-DEE9-DA4A-B43C-5F35CAED4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2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1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E4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F47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452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AC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9C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5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휴먼엑스포" pitchFamily="18" charset="-127"/>
                <a:ea typeface="휴먼엑스포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24">
                <a:latin typeface="+mn-lt"/>
                <a:ea typeface="휴먼엑스포" pitchFamily="18" charset="-127"/>
              </a:defRPr>
            </a:lvl1pPr>
            <a:lvl2pPr>
              <a:defRPr sz="1524">
                <a:latin typeface="+mn-lt"/>
                <a:ea typeface="휴먼엑스포" pitchFamily="18" charset="-127"/>
              </a:defRPr>
            </a:lvl2pPr>
            <a:lvl3pPr>
              <a:defRPr sz="1524">
                <a:latin typeface="+mn-lt"/>
                <a:ea typeface="휴먼엑스포" pitchFamily="18" charset="-127"/>
              </a:defRPr>
            </a:lvl3pPr>
            <a:lvl4pPr>
              <a:defRPr sz="1524">
                <a:latin typeface="+mn-lt"/>
                <a:ea typeface="휴먼엑스포" pitchFamily="18" charset="-127"/>
              </a:defRPr>
            </a:lvl4pPr>
            <a:lvl5pPr>
              <a:defRPr sz="1524">
                <a:latin typeface="+mn-lt"/>
                <a:ea typeface="휴먼엑스포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BDCEC-942E-4AB7-866F-40BBF4AE688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7078310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67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2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2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45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2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464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  <p:sldLayoutId id="2147483668" r:id="rId4"/>
    <p:sldLayoutId id="2147483666" r:id="rId5"/>
    <p:sldLayoutId id="2147483671" r:id="rId6"/>
    <p:sldLayoutId id="2147483650" r:id="rId7"/>
    <p:sldLayoutId id="2147483674" r:id="rId8"/>
    <p:sldLayoutId id="2147483661" r:id="rId9"/>
    <p:sldLayoutId id="2147483675" r:id="rId10"/>
    <p:sldLayoutId id="2147483662" r:id="rId11"/>
    <p:sldLayoutId id="2147483660" r:id="rId12"/>
    <p:sldLayoutId id="2147483659" r:id="rId13"/>
    <p:sldLayoutId id="2147483649" r:id="rId14"/>
    <p:sldLayoutId id="2147483673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E21A2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03 (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교재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3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장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)</a:t>
            </a:r>
          </a:p>
          <a:p>
            <a:pPr lvl="0"/>
            <a:r>
              <a:rPr lang="ko-KR" altLang="en-US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예측</a:t>
            </a:r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</a:t>
            </a:r>
          </a:p>
          <a:p>
            <a:pPr lvl="0">
              <a:spcBef>
                <a:spcPts val="3000"/>
              </a:spcBef>
            </a:pPr>
            <a:r>
              <a:rPr lang="en-US" altLang="ko-KR" sz="2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(Forecasting)</a:t>
            </a:r>
          </a:p>
          <a:p>
            <a:endParaRPr lang="ko-KR" altLang="en-US" b="1" dirty="0">
              <a:solidFill>
                <a:srgbClr val="080808"/>
              </a:solidFill>
              <a:latin typeface="+mn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판단과 의견에 기초한 예측기법을 사용해야 하는 경우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:</a:t>
            </a: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신속한 예측이 필요해 계량적인 자료를 수집해서 분석할만한 충분한 여유가 없을 때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역사적 자료가 아예 없을 때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신제품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신시장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새로운 프로세스에 따른 수요 예측 시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lvl="2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중역 </a:t>
            </a: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</a:rPr>
              <a:t>판단법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(Executive Opinions):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고위 경영자들의 의견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장기계획이나 신제품 개발의 경우 자주 활용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판매원 </a:t>
            </a: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</a:rPr>
              <a:t>추정법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</a:t>
            </a:r>
            <a:r>
              <a:rPr kumimoji="1" lang="en-US" altLang="ko-KR" sz="1600" b="1" kern="0" dirty="0" err="1">
                <a:solidFill>
                  <a:srgbClr val="0000FF"/>
                </a:solidFill>
                <a:latin typeface="+mn-lt"/>
              </a:rPr>
              <a:t>Salesforce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 Opinions, Grass-Root):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소비자들과 직접 접촉하는 판매원들에게 수요량을 예측하게 하는 기법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소비자 조사법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(Consumer Surveys):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표본 조사를 통해 소비자의 의견을 알아보는 것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</a:rPr>
              <a:t>델파이법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(Delphi Method):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경영진이나 전문가 집단에게 예측의 합의가 이루어질 때까지 일련의 설문을 반복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판단과 의견에 기초한 예측 기법</a:t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>(Forecasts Based On Judgment And Opinion)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6173" y="1566449"/>
            <a:ext cx="8215625" cy="4917194"/>
          </a:xfrm>
        </p:spPr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시계열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 자료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(time series data):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동일한 시간 간격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시간별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일별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주별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월별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분기별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연도별 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으로 측정한 관찰치를 시간의 순서대로 정리한 자료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시계열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자료에 기초한 예측 기법은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시계열의 미래 </a:t>
            </a: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</a:rPr>
              <a:t>예측치를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 시계열의 과거 측정치로부터 추정할 수 있다는 가정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하에 만들어진 것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시계열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자료에서 발견되는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패턴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추세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(trend)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변동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장기적인 상향 또는 하향 이동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계절성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(seasonality):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일반적으로 특정 날짜나 하루 중 특정 시점과 같은 요인들과 관련된 단기적이고 비교적 규칙적인 변동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순환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(cycle)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변동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: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1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년 이상 지속하는 파동 모양의 변동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불규칙 변동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(irregular variation):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기상상황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파업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제품이나 서비스의 상당한 변화 등과 같은 비정상적인 상황 때문에 발생하는 변동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우연변동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(random variation):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위에 설명한 모든 변동 요인으로 설명하고 남은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잔차변동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(residual variations)</a:t>
            </a:r>
            <a:endParaRPr kumimoji="1" lang="ko-KR" altLang="en-US" sz="1600" b="1" kern="0" dirty="0">
              <a:solidFill>
                <a:srgbClr val="000000"/>
              </a:solidFill>
              <a:latin typeface="+mn-lt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93710" y="620140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여기부터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068" y="220674"/>
            <a:ext cx="6802074" cy="649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42782" y="408622"/>
            <a:ext cx="1811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특별한 사건</a:t>
            </a:r>
            <a:endParaRPr lang="en-US" altLang="ko-KR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허니버터칩의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등장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5994" y="674050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감자칩</a:t>
            </a:r>
            <a:endParaRPr lang="en-US" altLang="ko-KR" sz="14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수요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7094" y="3087050"/>
            <a:ext cx="901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국제유가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20845" y="2521703"/>
            <a:ext cx="14287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 오일쇼크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65243" y="2213728"/>
            <a:ext cx="1428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 오일쇼크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47705" y="4060702"/>
            <a:ext cx="261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분기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요일 단위의 변동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단순예측법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(Naive Methods):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지난 기의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  <a:cs typeface="+mn-cs"/>
              </a:rPr>
              <a:t>실제치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 중 하나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를 특정 기의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예측치로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하는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예측법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→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계절변동이 있거나 추세변동이 있는 비교적 안정적인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시계열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평균 주위의 변동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에 사용될 수 있음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단순예측법의 정확도는 다른 기법의 비용과 정확도를 판단하기 위한 비교의 기준으로 활용할 수 있음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→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“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다른 기법에서 증가된 정확도는 그 정확도를 달성하기 위해 추가로 소요된 비용만큼의 가치가 있는 것인가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?”</a:t>
            </a: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0871" y="2391307"/>
            <a:ext cx="6281738" cy="132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타원 1"/>
          <p:cNvSpPr>
            <a:spLocks noChangeArrowheads="1"/>
          </p:cNvSpPr>
          <p:nvPr/>
        </p:nvSpPr>
        <p:spPr bwMode="auto">
          <a:xfrm>
            <a:off x="3081372" y="3210534"/>
            <a:ext cx="287338" cy="2873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9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타원 6"/>
          <p:cNvSpPr>
            <a:spLocks noChangeArrowheads="1"/>
          </p:cNvSpPr>
          <p:nvPr/>
        </p:nvSpPr>
        <p:spPr bwMode="auto">
          <a:xfrm>
            <a:off x="4971642" y="3210534"/>
            <a:ext cx="287338" cy="2873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9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타원 7"/>
          <p:cNvSpPr>
            <a:spLocks noChangeArrowheads="1"/>
          </p:cNvSpPr>
          <p:nvPr/>
        </p:nvSpPr>
        <p:spPr bwMode="auto">
          <a:xfrm>
            <a:off x="6750454" y="3480409"/>
            <a:ext cx="287338" cy="2873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9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타원 8"/>
          <p:cNvSpPr>
            <a:spLocks noChangeArrowheads="1"/>
          </p:cNvSpPr>
          <p:nvPr/>
        </p:nvSpPr>
        <p:spPr bwMode="auto">
          <a:xfrm>
            <a:off x="7131454" y="3499459"/>
            <a:ext cx="287338" cy="2873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9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자유형 2"/>
          <p:cNvSpPr>
            <a:spLocks/>
          </p:cNvSpPr>
          <p:nvPr/>
        </p:nvSpPr>
        <p:spPr bwMode="auto">
          <a:xfrm>
            <a:off x="3130586" y="3493109"/>
            <a:ext cx="3593394" cy="357101"/>
          </a:xfrm>
          <a:custGeom>
            <a:avLst/>
            <a:gdLst>
              <a:gd name="T0" fmla="*/ 72007 w 3691531"/>
              <a:gd name="T1" fmla="*/ 0 h 671174"/>
              <a:gd name="T2" fmla="*/ 481452 w 3691531"/>
              <a:gd name="T3" fmla="*/ 667424 h 671174"/>
              <a:gd name="T4" fmla="*/ 3690343 w 3691531"/>
              <a:gd name="T5" fmla="*/ 238365 h 671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91531" h="671174">
                <a:moveTo>
                  <a:pt x="72031" y="0"/>
                </a:moveTo>
                <a:cubicBezTo>
                  <a:pt x="-24807" y="313531"/>
                  <a:pt x="-121644" y="627063"/>
                  <a:pt x="481606" y="666750"/>
                </a:cubicBezTo>
                <a:cubicBezTo>
                  <a:pt x="1084856" y="706437"/>
                  <a:pt x="2388193" y="472281"/>
                  <a:pt x="3691531" y="23812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815047" y="2988284"/>
            <a:ext cx="198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추세 변동이 있는 경우</a:t>
            </a:r>
          </a:p>
        </p:txBody>
      </p:sp>
      <p:sp>
        <p:nvSpPr>
          <p:cNvPr id="12" name="자유형 5"/>
          <p:cNvSpPr>
            <a:spLocks/>
          </p:cNvSpPr>
          <p:nvPr/>
        </p:nvSpPr>
        <p:spPr bwMode="auto">
          <a:xfrm>
            <a:off x="5281408" y="3275419"/>
            <a:ext cx="1906587" cy="198437"/>
          </a:xfrm>
          <a:custGeom>
            <a:avLst/>
            <a:gdLst>
              <a:gd name="T0" fmla="*/ 0 w 1907177"/>
              <a:gd name="T1" fmla="*/ 93975 h 199250"/>
              <a:gd name="T2" fmla="*/ 979108 w 1907177"/>
              <a:gd name="T3" fmla="*/ 3281 h 199250"/>
              <a:gd name="T4" fmla="*/ 1905997 w 1907177"/>
              <a:gd name="T5" fmla="*/ 197627 h 1992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07177" h="199250">
                <a:moveTo>
                  <a:pt x="0" y="94747"/>
                </a:moveTo>
                <a:cubicBezTo>
                  <a:pt x="330925" y="40318"/>
                  <a:pt x="661851" y="-14110"/>
                  <a:pt x="979714" y="3307"/>
                </a:cubicBezTo>
                <a:cubicBezTo>
                  <a:pt x="1297577" y="20724"/>
                  <a:pt x="1602377" y="109987"/>
                  <a:pt x="1907177" y="19925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평균화 기법들은 자료에 존재하는 변동을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  <a:cs typeface="+mn-cs"/>
              </a:rPr>
              <a:t>평활화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과거 자료의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평균치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를 구함으로써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하는 작용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소규모의 변동은 우연변동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으로 간주하고 보다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큰 변동들은 실제 변화를 반영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하는 것으로 간주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평균화 기법의 종류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단순이동평균법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(Simple Moving Average)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가중이동평균법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(Weighted Moving Average)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지수평활법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(Exponential Smoothing)</a:t>
            </a: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74" y="2973355"/>
            <a:ext cx="8494713" cy="147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57174" y="3244334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200" b="1" kern="0" dirty="0">
                <a:solidFill>
                  <a:srgbClr val="FF0000"/>
                </a:solidFill>
              </a:rPr>
              <a:t>범례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단순이동평균법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또는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n-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기간 이동평균법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) (Simple Moving Average or n-Period Moving Average):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최근 몇 기간의 실제 자료를 평균하는 기법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 →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새로운 값이 이용가능해지면 이동평균은 갱신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5264" y="2381519"/>
            <a:ext cx="6296537" cy="279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14" y="1562087"/>
            <a:ext cx="8429145" cy="234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108" y="4165597"/>
            <a:ext cx="6844667" cy="202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726698" y="3903763"/>
            <a:ext cx="3635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38</a:t>
            </a:r>
            <a:endParaRPr lang="ko-KR" altLang="en-US" sz="1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179427" y="3394545"/>
            <a:ext cx="788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41.33</a:t>
            </a:r>
            <a:endParaRPr lang="ko-KR" altLang="en-US" sz="1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왼쪽 중괄호 1"/>
          <p:cNvSpPr>
            <a:spLocks/>
          </p:cNvSpPr>
          <p:nvPr/>
        </p:nvSpPr>
        <p:spPr bwMode="auto">
          <a:xfrm>
            <a:off x="1610201" y="3528301"/>
            <a:ext cx="144463" cy="51435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9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898189" y="3648951"/>
            <a:ext cx="78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39.67 </a:t>
            </a:r>
            <a:endParaRPr lang="ko-KR" altLang="en-US" sz="12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96577" y="3884307"/>
            <a:ext cx="274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2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933" y="1560353"/>
            <a:ext cx="8602134" cy="410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5833786" y="3621662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3200" b="1" kern="0" dirty="0">
                <a:solidFill>
                  <a:srgbClr val="FF0000"/>
                </a:solidFill>
              </a:rPr>
              <a:t>Smoothing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152" y="1564308"/>
            <a:ext cx="8629599" cy="343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연결선 4"/>
          <p:cNvCxnSpPr/>
          <p:nvPr/>
        </p:nvCxnSpPr>
        <p:spPr>
          <a:xfrm>
            <a:off x="6676354" y="2019300"/>
            <a:ext cx="215577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6676354" y="2257425"/>
            <a:ext cx="215577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6676354" y="2486025"/>
            <a:ext cx="122939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가중이동평균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(Weighted Moving Average):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예측치를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계산할 때 시계열의 최근 값에 보다 큰 가중치를 부여하는 방법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가중치의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합은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1.00,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가장 최근의 값에 가장 큰 가중치 부여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487" y="2178024"/>
            <a:ext cx="7396843" cy="77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146" y="3038971"/>
            <a:ext cx="7222066" cy="275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왼쪽 중괄호 6"/>
          <p:cNvSpPr>
            <a:spLocks/>
          </p:cNvSpPr>
          <p:nvPr/>
        </p:nvSpPr>
        <p:spPr bwMode="auto">
          <a:xfrm>
            <a:off x="2963047" y="4430651"/>
            <a:ext cx="144462" cy="766762"/>
          </a:xfrm>
          <a:prstGeom prst="leftBrace">
            <a:avLst>
              <a:gd name="adj1" fmla="val 8306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9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27360" y="5010088"/>
            <a:ext cx="365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39</a:t>
            </a:r>
            <a:endParaRPr lang="ko-KR" altLang="en-US" sz="1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44745" y="4980904"/>
            <a:ext cx="2746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2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66234" y="4329051"/>
            <a:ext cx="40481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0.1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0.2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0.3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0.4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18380" y="4668776"/>
            <a:ext cx="4940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41.2</a:t>
            </a:r>
            <a:endParaRPr lang="ko-KR" altLang="en-US" sz="1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032082" y="4121697"/>
            <a:ext cx="4048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0.1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0.2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0.3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0.4</a:t>
            </a:r>
          </a:p>
        </p:txBody>
      </p:sp>
      <p:sp>
        <p:nvSpPr>
          <p:cNvPr id="13" name="왼쪽 중괄호 14"/>
          <p:cNvSpPr>
            <a:spLocks/>
          </p:cNvSpPr>
          <p:nvPr/>
        </p:nvSpPr>
        <p:spPr bwMode="auto">
          <a:xfrm rot="10800000">
            <a:off x="4365457" y="4221710"/>
            <a:ext cx="142875" cy="768350"/>
          </a:xfrm>
          <a:prstGeom prst="leftBrace">
            <a:avLst>
              <a:gd name="adj1" fmla="val 8415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9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470232" y="4470947"/>
            <a:ext cx="495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41.0</a:t>
            </a:r>
            <a:endParaRPr lang="ko-KR" altLang="en-US" sz="1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3975133" y="3601606"/>
            <a:ext cx="646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가중치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01D06B41-5B3F-4D3A-8B9F-F88CAFA8039A}"/>
              </a:ext>
            </a:extLst>
          </p:cNvPr>
          <p:cNvSpPr txBox="1"/>
          <p:nvPr/>
        </p:nvSpPr>
        <p:spPr>
          <a:xfrm>
            <a:off x="1016565" y="1553134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en-US" altLang="ko-KR" dirty="0"/>
              <a:t>01.</a:t>
            </a:r>
            <a:r>
              <a:rPr lang="ko-KR" altLang="en-US" dirty="0"/>
              <a:t> 생산운영관리 입문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DECDAB-FFB7-4357-8A4B-641648FEFE5F}"/>
              </a:ext>
            </a:extLst>
          </p:cNvPr>
          <p:cNvSpPr txBox="1"/>
          <p:nvPr/>
        </p:nvSpPr>
        <p:spPr>
          <a:xfrm>
            <a:off x="1016565" y="18947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02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경쟁력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전략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생산성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72DD52-4CF9-47D9-875C-BE3023C8227D}"/>
              </a:ext>
            </a:extLst>
          </p:cNvPr>
          <p:cNvSpPr txBox="1"/>
          <p:nvPr/>
        </p:nvSpPr>
        <p:spPr>
          <a:xfrm>
            <a:off x="1016565" y="2235715"/>
            <a:ext cx="4577217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03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예측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4335C10-3C5B-47EE-A5D3-58F4F8CBBA1B}"/>
              </a:ext>
            </a:extLst>
          </p:cNvPr>
          <p:cNvSpPr txBox="1"/>
          <p:nvPr/>
        </p:nvSpPr>
        <p:spPr>
          <a:xfrm>
            <a:off x="1016565" y="257667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04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전략적 생산용량계획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E30957-ED35-4076-A01D-60BFE323D229}"/>
              </a:ext>
            </a:extLst>
          </p:cNvPr>
          <p:cNvSpPr txBox="1"/>
          <p:nvPr/>
        </p:nvSpPr>
        <p:spPr>
          <a:xfrm>
            <a:off x="1016565" y="29256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05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프로세스 선택과 시설배치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ED9E6E-7C66-4043-A30D-D548AD600BF7}"/>
              </a:ext>
            </a:extLst>
          </p:cNvPr>
          <p:cNvSpPr txBox="1"/>
          <p:nvPr/>
        </p:nvSpPr>
        <p:spPr>
          <a:xfrm>
            <a:off x="1016565" y="3274977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06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작업설계 및 작업측정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FCE46DE-3076-4458-BBF3-46DBB591795E}"/>
              </a:ext>
            </a:extLst>
          </p:cNvPr>
          <p:cNvSpPr txBox="1"/>
          <p:nvPr/>
        </p:nvSpPr>
        <p:spPr>
          <a:xfrm>
            <a:off x="1016565" y="36166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07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입지계획과 분석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425948-E0FD-4003-B012-5187A5DCD0A7}"/>
              </a:ext>
            </a:extLst>
          </p:cNvPr>
          <p:cNvSpPr txBox="1"/>
          <p:nvPr/>
        </p:nvSpPr>
        <p:spPr>
          <a:xfrm>
            <a:off x="1016565" y="395755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08.</a:t>
            </a:r>
            <a:r>
              <a:rPr lang="ko-KR" altLang="en-US" sz="1400" b="0" i="0" u="none" strike="noStrike" baseline="0" dirty="0">
                <a:latin typeface="+mn-ea"/>
              </a:rPr>
              <a:t> 총괄계획 및 주일정계획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019BA14-D4B0-45D0-8596-4FAD8B28265F}"/>
              </a:ext>
            </a:extLst>
          </p:cNvPr>
          <p:cNvSpPr txBox="1"/>
          <p:nvPr/>
        </p:nvSpPr>
        <p:spPr>
          <a:xfrm>
            <a:off x="1016565" y="429851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n-ea"/>
              </a:rPr>
              <a:t>09</a:t>
            </a:r>
            <a:r>
              <a:rPr lang="en-US" altLang="ko-KR" sz="1400" b="0" i="0" u="none" strike="noStrike" baseline="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MPR</a:t>
            </a:r>
            <a:r>
              <a:rPr lang="ko-KR" altLang="en-US" sz="1400" b="0" i="0" u="none" strike="noStrike" baseline="0" dirty="0">
                <a:latin typeface="+mn-ea"/>
              </a:rPr>
              <a:t>와 </a:t>
            </a:r>
            <a:r>
              <a:rPr lang="en-US" altLang="ko-KR" sz="1400" b="0" i="0" u="none" strike="noStrike" baseline="0" dirty="0">
                <a:latin typeface="+mn-ea"/>
              </a:rPr>
              <a:t>ERP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2A0B40-DB5A-4D9F-A1DF-0B9EF56404F0}"/>
              </a:ext>
            </a:extLst>
          </p:cNvPr>
          <p:cNvSpPr txBox="1"/>
          <p:nvPr/>
        </p:nvSpPr>
        <p:spPr>
          <a:xfrm>
            <a:off x="1016565" y="46475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10.</a:t>
            </a:r>
            <a:r>
              <a:rPr lang="ko-KR" altLang="en-US" sz="1400" b="0" i="0" u="none" strike="noStrike" baseline="0" dirty="0">
                <a:latin typeface="+mn-ea"/>
              </a:rPr>
              <a:t> 재고관리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564B2D3-3802-491C-B7B5-CF3BA4B19A81}"/>
              </a:ext>
            </a:extLst>
          </p:cNvPr>
          <p:cNvSpPr txBox="1"/>
          <p:nvPr/>
        </p:nvSpPr>
        <p:spPr>
          <a:xfrm>
            <a:off x="1016565" y="500048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11.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JIT</a:t>
            </a:r>
            <a:r>
              <a:rPr lang="ko-KR" altLang="en-US" sz="1400" b="0" i="0" u="none" strike="noStrike" baseline="0" dirty="0">
                <a:latin typeface="+mn-ea"/>
              </a:rPr>
              <a:t>와 린 운영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D9A2E99-8CBD-41DE-98AD-A95DFAC04404}"/>
              </a:ext>
            </a:extLst>
          </p:cNvPr>
          <p:cNvSpPr txBox="1"/>
          <p:nvPr/>
        </p:nvSpPr>
        <p:spPr>
          <a:xfrm>
            <a:off x="1016565" y="534143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12.</a:t>
            </a:r>
            <a:r>
              <a:rPr lang="ko-KR" altLang="en-US" sz="1400" b="0" i="0" u="none" strike="noStrike" baseline="0" dirty="0">
                <a:latin typeface="+mn-ea"/>
              </a:rPr>
              <a:t> 공급사슬관리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D820BAF-136D-4E30-980F-13C006B27246}"/>
              </a:ext>
            </a:extLst>
          </p:cNvPr>
          <p:cNvSpPr txBox="1"/>
          <p:nvPr/>
        </p:nvSpPr>
        <p:spPr>
          <a:xfrm>
            <a:off x="1016565" y="5690429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13.</a:t>
            </a:r>
            <a:r>
              <a:rPr lang="ko-KR" altLang="en-US" sz="1400" b="0" i="0" u="none" strike="noStrike" baseline="0" dirty="0">
                <a:latin typeface="+mn-ea"/>
              </a:rPr>
              <a:t> 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A934B76-EC86-4276-A516-AFDC897A14F7}"/>
              </a:ext>
            </a:extLst>
          </p:cNvPr>
          <p:cNvSpPr txBox="1"/>
          <p:nvPr/>
        </p:nvSpPr>
        <p:spPr>
          <a:xfrm>
            <a:off x="5954410" y="155313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ko-KR" altLang="en-US"/>
              <a:t>교재 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 dirty="0"/>
              <a:t>, 4</a:t>
            </a:r>
            <a:r>
              <a:rPr lang="ko-KR" altLang="en-US" dirty="0"/>
              <a:t>장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335845E-BC4F-4C33-92FE-08CB6E1E4131}"/>
              </a:ext>
            </a:extLst>
          </p:cNvPr>
          <p:cNvSpPr txBox="1"/>
          <p:nvPr/>
        </p:nvSpPr>
        <p:spPr>
          <a:xfrm>
            <a:off x="5954410" y="18947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C608716-2B78-43B6-B597-E8DE639C410C}"/>
              </a:ext>
            </a:extLst>
          </p:cNvPr>
          <p:cNvSpPr txBox="1"/>
          <p:nvPr/>
        </p:nvSpPr>
        <p:spPr>
          <a:xfrm>
            <a:off x="5954410" y="2235715"/>
            <a:ext cx="217302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5740591-10C3-450F-BB8D-4EF9ECF81D53}"/>
              </a:ext>
            </a:extLst>
          </p:cNvPr>
          <p:cNvSpPr txBox="1"/>
          <p:nvPr/>
        </p:nvSpPr>
        <p:spPr>
          <a:xfrm>
            <a:off x="5954410" y="257666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FE4F9A5-7FD5-4D4C-8757-390A96A02A67}"/>
              </a:ext>
            </a:extLst>
          </p:cNvPr>
          <p:cNvSpPr txBox="1"/>
          <p:nvPr/>
        </p:nvSpPr>
        <p:spPr>
          <a:xfrm>
            <a:off x="5954410" y="29256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3796456-FB9D-4EE0-AED8-92F0ADAA9416}"/>
              </a:ext>
            </a:extLst>
          </p:cNvPr>
          <p:cNvSpPr txBox="1"/>
          <p:nvPr/>
        </p:nvSpPr>
        <p:spPr>
          <a:xfrm>
            <a:off x="5954410" y="327497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7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D0B1768-4C06-43B0-BA9D-3F2AC025C54D}"/>
              </a:ext>
            </a:extLst>
          </p:cNvPr>
          <p:cNvSpPr txBox="1"/>
          <p:nvPr/>
        </p:nvSpPr>
        <p:spPr>
          <a:xfrm>
            <a:off x="5954410" y="36166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8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7FD9B1C-8BE9-4680-B4B4-85E70B522DA6}"/>
              </a:ext>
            </a:extLst>
          </p:cNvPr>
          <p:cNvSpPr txBox="1"/>
          <p:nvPr/>
        </p:nvSpPr>
        <p:spPr>
          <a:xfrm>
            <a:off x="5954410" y="395755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11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802D57B-99C9-4A90-9C7D-DF9B999826DE}"/>
              </a:ext>
            </a:extLst>
          </p:cNvPr>
          <p:cNvSpPr txBox="1"/>
          <p:nvPr/>
        </p:nvSpPr>
        <p:spPr>
          <a:xfrm>
            <a:off x="5954410" y="429851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E203367-10A6-4602-93AC-187CE69E8B44}"/>
              </a:ext>
            </a:extLst>
          </p:cNvPr>
          <p:cNvSpPr txBox="1"/>
          <p:nvPr/>
        </p:nvSpPr>
        <p:spPr>
          <a:xfrm>
            <a:off x="5954410" y="46475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1D35F9D-7345-40BE-8570-74152B64E088}"/>
              </a:ext>
            </a:extLst>
          </p:cNvPr>
          <p:cNvSpPr txBox="1"/>
          <p:nvPr/>
        </p:nvSpPr>
        <p:spPr>
          <a:xfrm>
            <a:off x="5954410" y="500048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14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113D0EF-98C9-4195-A2CE-7A22DE02B7E3}"/>
              </a:ext>
            </a:extLst>
          </p:cNvPr>
          <p:cNvSpPr txBox="1"/>
          <p:nvPr/>
        </p:nvSpPr>
        <p:spPr>
          <a:xfrm>
            <a:off x="5954410" y="534143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5E39920-61BB-473A-8A0B-ED336D8EEFAF}"/>
              </a:ext>
            </a:extLst>
          </p:cNvPr>
          <p:cNvSpPr txBox="1"/>
          <p:nvPr/>
        </p:nvSpPr>
        <p:spPr>
          <a:xfrm>
            <a:off x="5954410" y="569042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9B85A149-7791-4796-AB1F-509CED32D0BA}"/>
              </a:ext>
            </a:extLst>
          </p:cNvPr>
          <p:cNvCxnSpPr>
            <a:cxnSpLocks/>
            <a:stCxn id="42" idx="3"/>
            <a:endCxn id="84" idx="1"/>
          </p:cNvCxnSpPr>
          <p:nvPr/>
        </p:nvCxnSpPr>
        <p:spPr>
          <a:xfrm>
            <a:off x="5593782" y="1707023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28C8BDF5-3016-48F8-9CE8-81D05E208D0A}"/>
              </a:ext>
            </a:extLst>
          </p:cNvPr>
          <p:cNvCxnSpPr>
            <a:cxnSpLocks/>
            <a:stCxn id="45" idx="3"/>
            <a:endCxn id="85" idx="1"/>
          </p:cNvCxnSpPr>
          <p:nvPr/>
        </p:nvCxnSpPr>
        <p:spPr>
          <a:xfrm>
            <a:off x="5593782" y="20486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>
            <a:extLst>
              <a:ext uri="{FF2B5EF4-FFF2-40B4-BE49-F238E27FC236}">
                <a16:creationId xmlns:a16="http://schemas.microsoft.com/office/drawing/2014/main" id="{86D81DC7-EEE0-47CF-B4F7-D9D59BFB2E1B}"/>
              </a:ext>
            </a:extLst>
          </p:cNvPr>
          <p:cNvCxnSpPr>
            <a:cxnSpLocks/>
            <a:stCxn id="48" idx="3"/>
            <a:endCxn id="86" idx="1"/>
          </p:cNvCxnSpPr>
          <p:nvPr/>
        </p:nvCxnSpPr>
        <p:spPr>
          <a:xfrm>
            <a:off x="5593782" y="2389604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32BE2FD2-BA1B-4499-A5E9-8CFEDACD1EFF}"/>
              </a:ext>
            </a:extLst>
          </p:cNvPr>
          <p:cNvCxnSpPr>
            <a:cxnSpLocks/>
            <a:stCxn id="49" idx="3"/>
            <a:endCxn id="87" idx="1"/>
          </p:cNvCxnSpPr>
          <p:nvPr/>
        </p:nvCxnSpPr>
        <p:spPr>
          <a:xfrm flipV="1">
            <a:off x="5593782" y="2730558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8E46CD30-06A6-45F4-92AF-F39AC5A0EBDC}"/>
              </a:ext>
            </a:extLst>
          </p:cNvPr>
          <p:cNvCxnSpPr>
            <a:cxnSpLocks/>
            <a:stCxn id="50" idx="3"/>
            <a:endCxn id="88" idx="1"/>
          </p:cNvCxnSpPr>
          <p:nvPr/>
        </p:nvCxnSpPr>
        <p:spPr>
          <a:xfrm>
            <a:off x="5593782" y="30795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BDE0CFE7-4FCA-4746-9A4E-380F8B4C7465}"/>
              </a:ext>
            </a:extLst>
          </p:cNvPr>
          <p:cNvCxnSpPr>
            <a:cxnSpLocks/>
            <a:stCxn id="51" idx="3"/>
            <a:endCxn id="89" idx="1"/>
          </p:cNvCxnSpPr>
          <p:nvPr/>
        </p:nvCxnSpPr>
        <p:spPr>
          <a:xfrm>
            <a:off x="5593782" y="3428866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8BEDAE98-4235-4D89-80AF-8EF4D65CE2E8}"/>
              </a:ext>
            </a:extLst>
          </p:cNvPr>
          <p:cNvCxnSpPr>
            <a:cxnSpLocks/>
            <a:stCxn id="52" idx="3"/>
            <a:endCxn id="90" idx="1"/>
          </p:cNvCxnSpPr>
          <p:nvPr/>
        </p:nvCxnSpPr>
        <p:spPr>
          <a:xfrm>
            <a:off x="5593782" y="37704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CC314579-5EF5-43FD-87BF-EBAFD551FE6F}"/>
              </a:ext>
            </a:extLst>
          </p:cNvPr>
          <p:cNvCxnSpPr>
            <a:cxnSpLocks/>
            <a:stCxn id="53" idx="3"/>
            <a:endCxn id="91" idx="1"/>
          </p:cNvCxnSpPr>
          <p:nvPr/>
        </p:nvCxnSpPr>
        <p:spPr>
          <a:xfrm flipV="1">
            <a:off x="5593782" y="4111446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505FB9EA-D068-4E3C-930C-32F5D8233438}"/>
              </a:ext>
            </a:extLst>
          </p:cNvPr>
          <p:cNvCxnSpPr>
            <a:cxnSpLocks/>
            <a:stCxn id="73" idx="3"/>
            <a:endCxn id="92" idx="1"/>
          </p:cNvCxnSpPr>
          <p:nvPr/>
        </p:nvCxnSpPr>
        <p:spPr>
          <a:xfrm flipV="1">
            <a:off x="5593782" y="4452401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BF73924B-38B5-492B-99F0-CAD0A0C61EC2}"/>
              </a:ext>
            </a:extLst>
          </p:cNvPr>
          <p:cNvCxnSpPr>
            <a:cxnSpLocks/>
            <a:stCxn id="80" idx="3"/>
            <a:endCxn id="93" idx="1"/>
          </p:cNvCxnSpPr>
          <p:nvPr/>
        </p:nvCxnSpPr>
        <p:spPr>
          <a:xfrm>
            <a:off x="5593782" y="48013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F3B70C93-9B16-4B46-A60F-7689E8EB2E0A}"/>
              </a:ext>
            </a:extLst>
          </p:cNvPr>
          <p:cNvCxnSpPr>
            <a:cxnSpLocks/>
            <a:stCxn id="81" idx="3"/>
            <a:endCxn id="94" idx="1"/>
          </p:cNvCxnSpPr>
          <p:nvPr/>
        </p:nvCxnSpPr>
        <p:spPr>
          <a:xfrm>
            <a:off x="5593782" y="5154372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4E6BC1A2-2F64-408D-AC06-74CD46FBA61E}"/>
              </a:ext>
            </a:extLst>
          </p:cNvPr>
          <p:cNvCxnSpPr>
            <a:cxnSpLocks/>
            <a:stCxn id="82" idx="3"/>
            <a:endCxn id="95" idx="1"/>
          </p:cNvCxnSpPr>
          <p:nvPr/>
        </p:nvCxnSpPr>
        <p:spPr>
          <a:xfrm>
            <a:off x="5593782" y="5495327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6F219712-1111-499D-B741-0022272BEBAE}"/>
              </a:ext>
            </a:extLst>
          </p:cNvPr>
          <p:cNvCxnSpPr>
            <a:cxnSpLocks/>
            <a:stCxn id="83" idx="3"/>
            <a:endCxn id="96" idx="1"/>
          </p:cNvCxnSpPr>
          <p:nvPr/>
        </p:nvCxnSpPr>
        <p:spPr>
          <a:xfrm>
            <a:off x="5593782" y="5844318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0077" y="1417478"/>
            <a:ext cx="8215625" cy="4917194"/>
          </a:xfrm>
        </p:spPr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단순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)</a:t>
            </a: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지수평활법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((Simple)Exponential smoothing):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전기의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예측치에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예측오차의 일정 비율을 더한 값에 기초하는 가중평균 방법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61" y="2169588"/>
            <a:ext cx="7501467" cy="300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왼쪽 중괄호 5"/>
          <p:cNvSpPr>
            <a:spLocks/>
          </p:cNvSpPr>
          <p:nvPr/>
        </p:nvSpPr>
        <p:spPr bwMode="auto">
          <a:xfrm rot="5400000">
            <a:off x="5201563" y="905938"/>
            <a:ext cx="144462" cy="2382838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9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88825" y="1739376"/>
            <a:ext cx="80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예측오차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23114" y="3332238"/>
            <a:ext cx="35076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=(1-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)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전기의 </a:t>
            </a:r>
            <a:r>
              <a:rPr lang="ko-KR" altLang="en-US" sz="1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예측값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+ 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전기의 </a:t>
            </a:r>
            <a:r>
              <a:rPr lang="ko-KR" altLang="en-US" sz="1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실제값</a:t>
            </a:r>
            <a:endParaRPr lang="ko-KR" altLang="en-US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왼쪽 중괄호 8"/>
          <p:cNvSpPr>
            <a:spLocks/>
          </p:cNvSpPr>
          <p:nvPr/>
        </p:nvSpPr>
        <p:spPr bwMode="auto">
          <a:xfrm rot="5400000" flipH="1">
            <a:off x="3156694" y="3243587"/>
            <a:ext cx="216878" cy="1008063"/>
          </a:xfrm>
          <a:prstGeom prst="leftBrace">
            <a:avLst>
              <a:gd name="adj1" fmla="val 8395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9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65083" y="3856058"/>
            <a:ext cx="800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2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예측오차</a:t>
            </a:r>
            <a:endParaRPr lang="ko-KR" altLang="en-US" sz="1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149" y="1565799"/>
            <a:ext cx="8098198" cy="476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2204731" y="3466703"/>
            <a:ext cx="2967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기의 </a:t>
            </a:r>
            <a:r>
              <a:rPr lang="ko-KR" altLang="en-US" sz="10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예측치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 1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기의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실제치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단순 </a:t>
            </a:r>
            <a:r>
              <a:rPr lang="ko-KR" altLang="en-US" sz="10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예측법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이용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27"/>
          <p:cNvSpPr txBox="1">
            <a:spLocks noChangeArrowheads="1"/>
          </p:cNvSpPr>
          <p:nvPr/>
        </p:nvSpPr>
        <p:spPr bwMode="auto">
          <a:xfrm>
            <a:off x="3688471" y="4014689"/>
            <a:ext cx="1084262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=42+0.1(40-42)</a:t>
            </a:r>
            <a:endParaRPr lang="ko-KR" altLang="en-US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6118668" y="4014689"/>
            <a:ext cx="991741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=42+0.4(40-42)</a:t>
            </a:r>
            <a:endParaRPr lang="ko-KR" altLang="en-US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2310384" y="3681984"/>
            <a:ext cx="1054608" cy="21336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직선 화살표 연결선 13"/>
          <p:cNvCxnSpPr/>
          <p:nvPr/>
        </p:nvCxnSpPr>
        <p:spPr>
          <a:xfrm>
            <a:off x="2310384" y="3681984"/>
            <a:ext cx="3510118" cy="21336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24023" y="2624867"/>
            <a:ext cx="4384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ko-KR" altLang="en-US" sz="1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예측치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1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전기</a:t>
            </a:r>
            <a:r>
              <a:rPr lang="ko-KR" altLang="en-US" sz="1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예측치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+ (</a:t>
            </a:r>
            <a:r>
              <a:rPr lang="ko-KR" altLang="en-US" sz="1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전기실제치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전기</a:t>
            </a:r>
            <a:r>
              <a:rPr lang="ko-KR" altLang="en-US" sz="1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예측치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)</a:t>
            </a:r>
            <a:endParaRPr lang="ko-KR" altLang="en-US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89" y="1866703"/>
            <a:ext cx="71342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07694" y="1617664"/>
            <a:ext cx="2175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(1-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) </a:t>
            </a:r>
            <a:r>
              <a:rPr lang="ko-KR" altLang="en-US" sz="1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예측치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+  </a:t>
            </a:r>
            <a:r>
              <a:rPr lang="ko-KR" altLang="en-US" sz="1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실제치</a:t>
            </a:r>
            <a:endParaRPr lang="ko-KR" altLang="en-US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901846" y="2381312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sym typeface="Symbol" panose="05050102010706020507" pitchFamily="18" charset="2"/>
              </a:rPr>
              <a:t>시차 小</a:t>
            </a:r>
            <a:endParaRPr lang="en-US" altLang="ko-KR" sz="1400" b="1" dirty="0">
              <a:solidFill>
                <a:srgbClr val="FF0000"/>
              </a:solidFill>
              <a:latin typeface="맑은 고딕" panose="020B0503020000020004" pitchFamily="50" charset="-127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ko-KR" altLang="en-US" sz="1400" b="1" dirty="0" err="1">
                <a:solidFill>
                  <a:srgbClr val="FF0000"/>
                </a:solidFill>
                <a:latin typeface="맑은 고딕" panose="020B0503020000020004" pitchFamily="50" charset="-127"/>
                <a:sym typeface="Symbol" panose="05050102010706020507" pitchFamily="18" charset="2"/>
              </a:rPr>
              <a:t>평활효과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sym typeface="Symbol" panose="05050102010706020507" pitchFamily="18" charset="2"/>
              </a:rPr>
              <a:t> 小</a:t>
            </a:r>
            <a:endParaRPr lang="ko-KR" altLang="en-US" sz="1400" b="1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476818" y="2899222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sym typeface="Symbol" panose="05050102010706020507" pitchFamily="18" charset="2"/>
              </a:rPr>
              <a:t>시차 大</a:t>
            </a:r>
            <a:endParaRPr lang="en-US" altLang="ko-KR" sz="1400" b="1" dirty="0">
              <a:solidFill>
                <a:srgbClr val="FF0000"/>
              </a:solidFill>
              <a:latin typeface="맑은 고딕" panose="020B0503020000020004" pitchFamily="50" charset="-127"/>
              <a:sym typeface="Symbol" panose="05050102010706020507" pitchFamily="18" charset="2"/>
            </a:endParaRPr>
          </a:p>
          <a:p>
            <a:pPr lvl="0">
              <a:spcBef>
                <a:spcPct val="0"/>
              </a:spcBef>
            </a:pPr>
            <a:r>
              <a:rPr lang="ko-KR" altLang="en-US" sz="1400" b="1" dirty="0" err="1">
                <a:solidFill>
                  <a:srgbClr val="FF0000"/>
                </a:solidFill>
                <a:latin typeface="맑은 고딕" panose="020B0503020000020004" pitchFamily="50" charset="-127"/>
                <a:sym typeface="Symbol" panose="05050102010706020507" pitchFamily="18" charset="2"/>
              </a:rPr>
              <a:t>평활효과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sym typeface="Symbol" panose="05050102010706020507" pitchFamily="18" charset="2"/>
              </a:rPr>
              <a:t> 大</a:t>
            </a:r>
            <a:endParaRPr lang="ko-KR" altLang="en-US" sz="1400" b="1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추세분석 기법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(Techniques for Trend)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자료상에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추세가 존재한다고 가정할 때 추세분석을 한다는 것은 추세를 적절하게 나타낼 수 있는 수식을 추정하는 것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추세는 선형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(linear)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일수도 있고 비선형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(nonlinear)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일 수도 있음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추세식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(trend equation)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을 활용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en-US" altLang="ko-KR" sz="1600" b="1" i="1" kern="0" dirty="0">
                <a:solidFill>
                  <a:srgbClr val="FF0000"/>
                </a:solidFill>
              </a:rPr>
              <a:t>F</a:t>
            </a:r>
            <a:r>
              <a:rPr kumimoji="1" lang="en-US" altLang="ko-KR" sz="1600" b="1" i="1" kern="0" baseline="-25000" dirty="0">
                <a:solidFill>
                  <a:srgbClr val="FF0000"/>
                </a:solidFill>
              </a:rPr>
              <a:t>t</a:t>
            </a:r>
            <a:r>
              <a:rPr kumimoji="1" lang="en-US" altLang="ko-KR" sz="1600" b="1" i="1" kern="0" dirty="0">
                <a:solidFill>
                  <a:srgbClr val="FF0000"/>
                </a:solidFill>
              </a:rPr>
              <a:t> = a + </a:t>
            </a:r>
            <a:r>
              <a:rPr kumimoji="1" lang="en-US" altLang="ko-KR" sz="1600" b="1" i="1" kern="0" dirty="0" err="1">
                <a:solidFill>
                  <a:srgbClr val="FF0000"/>
                </a:solidFill>
              </a:rPr>
              <a:t>bt</a:t>
            </a:r>
            <a:r>
              <a:rPr kumimoji="1" lang="en-US" altLang="ko-KR" sz="1600" b="1" i="1" kern="0" dirty="0">
                <a:solidFill>
                  <a:srgbClr val="FF0000"/>
                </a:solidFill>
              </a:rPr>
              <a:t> </a:t>
            </a:r>
            <a:r>
              <a:rPr kumimoji="1" lang="en-US" altLang="ko-KR" sz="1600" b="1" kern="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kumimoji="1" lang="ko-KR" altLang="en-US" sz="1600" b="1" kern="0" dirty="0" err="1">
                <a:solidFill>
                  <a:srgbClr val="FF0000"/>
                </a:solidFill>
                <a:sym typeface="Wingdings" panose="05000000000000000000" pitchFamily="2" charset="2"/>
              </a:rPr>
              <a:t>예측치는</a:t>
            </a:r>
            <a:r>
              <a:rPr kumimoji="1" lang="ko-KR" altLang="en-US" sz="1600" b="1" kern="0" dirty="0">
                <a:solidFill>
                  <a:srgbClr val="FF0000"/>
                </a:solidFill>
                <a:sym typeface="Wingdings" panose="05000000000000000000" pitchFamily="2" charset="2"/>
              </a:rPr>
              <a:t> 기본 값 </a:t>
            </a:r>
            <a:r>
              <a:rPr kumimoji="1" lang="en-US" altLang="ko-KR" sz="1600" b="1" kern="0" dirty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kumimoji="1" lang="ko-KR" altLang="en-US" sz="1600" b="1" kern="0" dirty="0">
                <a:solidFill>
                  <a:srgbClr val="FF0000"/>
                </a:solidFill>
                <a:sym typeface="Wingdings" panose="05000000000000000000" pitchFamily="2" charset="2"/>
              </a:rPr>
              <a:t>에서 시작하여 한 기간이 지날 때마다 </a:t>
            </a:r>
            <a:r>
              <a:rPr kumimoji="1" lang="en-US" altLang="ko-KR" sz="1600" b="1" kern="0" dirty="0">
                <a:solidFill>
                  <a:srgbClr val="FF0000"/>
                </a:solidFill>
                <a:sym typeface="Wingdings" panose="05000000000000000000" pitchFamily="2" charset="2"/>
              </a:rPr>
              <a:t>b </a:t>
            </a:r>
            <a:r>
              <a:rPr kumimoji="1" lang="ko-KR" altLang="en-US" sz="1600" b="1" kern="0" dirty="0">
                <a:solidFill>
                  <a:srgbClr val="FF0000"/>
                </a:solidFill>
                <a:sym typeface="Wingdings" panose="05000000000000000000" pitchFamily="2" charset="2"/>
              </a:rPr>
              <a:t>씩 증가한다</a:t>
            </a:r>
            <a:r>
              <a:rPr kumimoji="1" lang="en-US" altLang="ko-KR" sz="1600" b="1" kern="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r>
              <a:rPr kumimoji="1" lang="ko-KR" altLang="en-US" sz="1600" b="1" i="1" kern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선형추세식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(linear trend equation):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추세가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존재할 때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예측치를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추정하기 위해 사용되는 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  <a:cs typeface="+mn-cs"/>
              </a:rPr>
              <a:t>F</a:t>
            </a:r>
            <a:r>
              <a:rPr kumimoji="1" lang="en-US" altLang="ko-KR" sz="1600" b="1" i="1" kern="0" baseline="-25000" dirty="0">
                <a:solidFill>
                  <a:srgbClr val="000000"/>
                </a:solidFill>
                <a:latin typeface="+mn-lt"/>
                <a:cs typeface="+mn-cs"/>
              </a:rPr>
              <a:t>t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  <a:cs typeface="+mn-cs"/>
              </a:rPr>
              <a:t> = a + </a:t>
            </a:r>
            <a:r>
              <a:rPr kumimoji="1" lang="en-US" altLang="ko-KR" sz="1600" b="1" i="1" kern="0" dirty="0" err="1">
                <a:solidFill>
                  <a:srgbClr val="000000"/>
                </a:solidFill>
                <a:latin typeface="+mn-lt"/>
                <a:cs typeface="+mn-cs"/>
              </a:rPr>
              <a:t>bt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와 같은 형태의 수식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89" y="2227809"/>
            <a:ext cx="488282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5209" y="3939117"/>
            <a:ext cx="2698817" cy="229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2689" y="218168"/>
            <a:ext cx="6521687" cy="64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직선 연결선 3"/>
          <p:cNvCxnSpPr/>
          <p:nvPr/>
        </p:nvCxnSpPr>
        <p:spPr>
          <a:xfrm>
            <a:off x="2524125" y="6695715"/>
            <a:ext cx="249555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104944" y="6461416"/>
            <a:ext cx="1125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400" b="1" kern="0">
                <a:solidFill>
                  <a:srgbClr val="FF0000"/>
                </a:solidFill>
              </a:rPr>
              <a:t>교과서 </a:t>
            </a:r>
            <a:r>
              <a:rPr kumimoji="1" lang="en-US" altLang="ko-KR" sz="1400" b="1" kern="0" dirty="0">
                <a:solidFill>
                  <a:srgbClr val="FF0000"/>
                </a:solidFill>
              </a:rPr>
              <a:t>96</a:t>
            </a:r>
            <a:r>
              <a:rPr kumimoji="1" lang="ko-KR" altLang="en-US" sz="1400" b="1" kern="0" dirty="0">
                <a:solidFill>
                  <a:srgbClr val="FF0000"/>
                </a:solidFill>
              </a:rPr>
              <a:t>쪽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33" y="228595"/>
            <a:ext cx="7114535" cy="643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010655" y="2861861"/>
            <a:ext cx="357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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y</a:t>
            </a:r>
            <a:endParaRPr lang="ko-KR" altLang="en-US" sz="1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549312" y="2852133"/>
            <a:ext cx="417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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ty</a:t>
            </a:r>
            <a:endParaRPr lang="ko-KR" altLang="en-US" sz="1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01" y="1171348"/>
            <a:ext cx="18557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01" y="1963510"/>
            <a:ext cx="26114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571" y="1560353"/>
            <a:ext cx="7470857" cy="45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923469" y="5253229"/>
            <a:ext cx="1087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400" b="1" kern="0" dirty="0">
                <a:solidFill>
                  <a:srgbClr val="FF0000"/>
                </a:solidFill>
              </a:rPr>
              <a:t>절편 </a:t>
            </a:r>
            <a:r>
              <a:rPr kumimoji="1" lang="en-US" altLang="ko-KR" sz="1400" b="1" kern="0" dirty="0">
                <a:solidFill>
                  <a:srgbClr val="FF0000"/>
                </a:solidFill>
              </a:rPr>
              <a:t>: 699.4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484842" y="2957704"/>
            <a:ext cx="1175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400" b="1" kern="0" dirty="0">
                <a:solidFill>
                  <a:srgbClr val="FF0000"/>
                </a:solidFill>
              </a:rPr>
              <a:t>기울기 </a:t>
            </a:r>
            <a:r>
              <a:rPr kumimoji="1" lang="en-US" altLang="ko-KR" sz="1400" b="1" kern="0" dirty="0">
                <a:solidFill>
                  <a:srgbClr val="FF0000"/>
                </a:solidFill>
              </a:rPr>
              <a:t>: 7.51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51" y="4662832"/>
            <a:ext cx="2257425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계절변동 분석기법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(Techniques for Seasonality)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시계열자료에서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계절변동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(seasonal variations)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시계열 값이 상향 또는 하향으로 규칙적으로 반복하는 변동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을 의미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계절성은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규칙적인 변동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을 의미하기도 함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-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연간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일간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주간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월간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및 규칙적으로 반복하는 패턴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</a:rPr>
              <a:t>시계열에서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 계절성은 시계열의 평균값으로부터 </a:t>
            </a: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</a:rPr>
              <a:t>실제값이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 얼마나 벗어나는가를 보여주는 편차로 표현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-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만약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시계열이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평균값 주위에서 변동한다면 계절성은 그 평균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또는 이동평균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을 기초로 하여 표현되며 만약 추세가 존재하면 계절성은 추세치를 기초로하여 표현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계절성을 분석하는 모형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가법모형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(additive model):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계절성은 수량으로 표현되며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시계열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평균에 계절성 수량을 더하거나 빼는 방법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승법모형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(multiplicative model):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계절성은 평균이나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추세치에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대한 비율로 표시되며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평균이나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추세치에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계절성을 곱함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보편적으로 사용</a:t>
            </a:r>
            <a:endParaRPr kumimoji="1" lang="ko-KR" altLang="en-US" sz="1600" b="1" kern="0" dirty="0">
              <a:solidFill>
                <a:srgbClr val="000000"/>
              </a:solidFill>
              <a:latin typeface="+mn-lt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계절지수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(seasonal index or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계절상대성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(seasonal relatives)):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승법모형에서 계절요인과 관련된 비율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408" y="2169588"/>
            <a:ext cx="8404036" cy="372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경영자의 역할 중 필수적인 계획에 있어 불확실성이 계획의 시야를 흐린다면 경영자가 효과적으로 계획하기는 어려울 것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</a:endParaRPr>
          </a:p>
          <a:p>
            <a:pPr lvl="2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예측은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불확실성의 일부를 제거하여 보다 의미 있는 계획을 수립하도록 해줌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으로써 경영자에게 도움을 줄 수 있음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</a:endParaRPr>
          </a:p>
          <a:p>
            <a:pPr lvl="2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예측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(forecast)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이란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수요와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같은 변수의 미래의 값에 대한 진술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(a statement about the future value of a variable of interest)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: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미래에 대한 예상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ea typeface="맑은 고딕" pitchFamily="50" charset="-127"/>
            </a:endParaRPr>
          </a:p>
          <a:p>
            <a:pPr lvl="3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▫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장기 예측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발전소의 규모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신제품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/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서비스의 이익 잠재력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기술변화 또는 혁신의 비용을 상회하는 수요의 크기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</a:endParaRPr>
          </a:p>
          <a:p>
            <a:pPr lvl="3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▫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단기 예측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매일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매일의 생산운영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생산량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재고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자재 소요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 계획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스케줄링의 기초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b="1" dirty="0"/>
          </a:p>
          <a:p>
            <a:pPr lvl="0"/>
            <a:r>
              <a:rPr lang="ko-KR" altLang="en-US" b="1" dirty="0">
                <a:solidFill>
                  <a:schemeClr val="tx1"/>
                </a:solidFill>
              </a:rPr>
              <a:t>서론</a:t>
            </a:r>
            <a:r>
              <a:rPr lang="en-US" altLang="ko-KR" b="1" dirty="0">
                <a:solidFill>
                  <a:schemeClr val="tx1"/>
                </a:solidFill>
              </a:rPr>
              <a:t>(Introduction)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계절지수의 활용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(Using Seasonal Index(Relatives))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자료에서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계절성을 제거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추세선을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추정하기 위해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+mj-ea"/>
              <a:buAutoNum type="circleNumDbPlain"/>
              <a:defRPr/>
            </a:pP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비계절성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요소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예를 들어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추세 요소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를 보다 명확하게 보여주는 자료를 얻기 위해 자료에서 계절 요소를 제거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+mj-ea"/>
              <a:buAutoNum type="circleNumDbPlain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자료에서 계절성을 제거하기 위해서는 각각의 자료를 상응하는 계절지수로 나눔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즉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11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월의 수요를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11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월의 계절지수로 나누고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12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월의 수요를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12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월의 계절지수로 나누는 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예측에서 계절성을 통합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예측치를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얻기 위해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1200150" lvl="2" indent="-342900" defTabSz="914400" eaLnBrk="0" fontAlgn="base" latinLnBrk="1" hangingPunct="0">
              <a:spcAft>
                <a:spcPct val="0"/>
              </a:spcAft>
              <a:buFont typeface="+mj-ea"/>
              <a:buAutoNum type="circleNumDbPlain"/>
              <a:defRPr/>
            </a:pP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추세선을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활용하여 특정 기의 추세 추정치를 구함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00150" lvl="2" indent="-342900" defTabSz="914400" eaLnBrk="0" fontAlgn="base" latinLnBrk="1" hangingPunct="0">
              <a:spcAft>
                <a:spcPct val="0"/>
              </a:spcAft>
              <a:buFont typeface="+mj-ea"/>
              <a:buAutoNum type="circleNumDbPlain"/>
              <a:defRPr/>
            </a:pP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승법모형이 타당하다고 간주하고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이 추세 추정치에 해당하는 계절지수를 곱하여 추세추정치에 계절성을 부가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즉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11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월의 추세 추정치에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11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월의 계절지수를 곱함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endParaRPr kumimoji="1" lang="ko-KR" altLang="en-US" sz="1600" b="1" kern="0" dirty="0">
              <a:solidFill>
                <a:srgbClr val="000000"/>
              </a:solidFill>
              <a:latin typeface="+mn-lt"/>
            </a:endParaRP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152" y="190227"/>
            <a:ext cx="7075657" cy="647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왼쪽 중괄호 5"/>
          <p:cNvSpPr>
            <a:spLocks/>
          </p:cNvSpPr>
          <p:nvPr/>
        </p:nvSpPr>
        <p:spPr bwMode="auto">
          <a:xfrm rot="10800000">
            <a:off x="5505687" y="2672709"/>
            <a:ext cx="144462" cy="768350"/>
          </a:xfrm>
          <a:prstGeom prst="leftBrace">
            <a:avLst>
              <a:gd name="adj1" fmla="val 8323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9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45387" y="2921946"/>
            <a:ext cx="428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</a:p>
        </p:txBody>
      </p:sp>
      <p:sp>
        <p:nvSpPr>
          <p:cNvPr id="8" name="왼쪽 중괄호 7"/>
          <p:cNvSpPr>
            <a:spLocks/>
          </p:cNvSpPr>
          <p:nvPr/>
        </p:nvSpPr>
        <p:spPr bwMode="auto">
          <a:xfrm rot="10800000">
            <a:off x="5505687" y="3647434"/>
            <a:ext cx="144462" cy="768350"/>
          </a:xfrm>
          <a:prstGeom prst="leftBrace">
            <a:avLst>
              <a:gd name="adj1" fmla="val 8323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9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45387" y="3896671"/>
            <a:ext cx="428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계절지수의 계산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(Computing Seasonal Index)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중심이동평균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(centered moving average)</a:t>
            </a: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시계열의 추세분석을 위하여 흔히 사용하는 기법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계산방법이나 계산결과는 이동평균법과 동일하지만 계산결과를 이동평균을 이용한 예측에서처럼 시계열의 전방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(3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기간 이동평균 후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4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기간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예측치로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사용하는 것처럼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에 위치시키지 않고 이동평균을 계산하기 위하여 사용된 기간의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중심에 위치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시키는 것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이 계산결과가 의미하는 것은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시계열에서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이동평균이 이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중심기를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대표하는 대표치</a:t>
            </a: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시계열</a:t>
            </a:r>
            <a:r>
              <a:rPr lang="ko-KR" altLang="en-US" dirty="0"/>
              <a:t> 자료에 기초한 예측 기법</a:t>
            </a:r>
            <a:br>
              <a:rPr lang="ko-KR" altLang="en-US" dirty="0"/>
            </a:br>
            <a:r>
              <a:rPr lang="en-US" altLang="ko-KR" dirty="0"/>
              <a:t>(Forecasts Based On Time-Series Data)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532" y="4151842"/>
            <a:ext cx="7342936" cy="143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902" y="228590"/>
            <a:ext cx="7541280" cy="582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모서리가 둥근 직사각형 5"/>
          <p:cNvSpPr/>
          <p:nvPr/>
        </p:nvSpPr>
        <p:spPr>
          <a:xfrm>
            <a:off x="2898843" y="1478604"/>
            <a:ext cx="330740" cy="1517515"/>
          </a:xfrm>
          <a:prstGeom prst="round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66788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19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8" name="직선 화살표 연결선 4"/>
          <p:cNvCxnSpPr>
            <a:cxnSpLocks noChangeShapeType="1"/>
          </p:cNvCxnSpPr>
          <p:nvPr/>
        </p:nvCxnSpPr>
        <p:spPr bwMode="auto">
          <a:xfrm>
            <a:off x="3222474" y="2249388"/>
            <a:ext cx="651514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2888" y="1960661"/>
            <a:ext cx="5437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합계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824" y="3186715"/>
            <a:ext cx="1246188" cy="154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화살표 연결선 4"/>
          <p:cNvCxnSpPr>
            <a:cxnSpLocks noChangeShapeType="1"/>
          </p:cNvCxnSpPr>
          <p:nvPr/>
        </p:nvCxnSpPr>
        <p:spPr bwMode="auto">
          <a:xfrm>
            <a:off x="7694579" y="3190672"/>
            <a:ext cx="252919" cy="359924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직선 화살표 연결선 12"/>
          <p:cNvCxnSpPr>
            <a:cxnSpLocks noChangeShapeType="1"/>
          </p:cNvCxnSpPr>
          <p:nvPr/>
        </p:nvCxnSpPr>
        <p:spPr bwMode="auto">
          <a:xfrm flipV="1">
            <a:off x="7720658" y="3589506"/>
            <a:ext cx="217112" cy="90489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8231590" y="2956737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674364" y="4540250"/>
            <a:ext cx="768634" cy="167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988" y="2158999"/>
            <a:ext cx="600760" cy="3223769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474748" y="2236688"/>
            <a:ext cx="1011652" cy="1028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4"/>
          <p:cNvCxnSpPr>
            <a:cxnSpLocks noChangeShapeType="1"/>
          </p:cNvCxnSpPr>
          <p:nvPr/>
        </p:nvCxnSpPr>
        <p:spPr bwMode="auto">
          <a:xfrm>
            <a:off x="4557214" y="2249388"/>
            <a:ext cx="859336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67630" y="1960661"/>
            <a:ext cx="5437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평균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124096" y="2554322"/>
            <a:ext cx="1011652" cy="1028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7735824" y="2334768"/>
            <a:ext cx="310896" cy="1712976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V="1">
            <a:off x="7808976" y="4114800"/>
            <a:ext cx="158496" cy="1115568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7796784" y="3742944"/>
            <a:ext cx="170688" cy="347472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0077" y="1560353"/>
            <a:ext cx="8329923" cy="4917194"/>
          </a:xfrm>
        </p:spPr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</a:rPr>
              <a:t>경영이나 경제의 문제에서 대부분의 조사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(survey)</a:t>
            </a:r>
            <a:r>
              <a:rPr kumimoji="1" lang="ko-KR" altLang="en-US" sz="1600" b="1" kern="0" dirty="0">
                <a:solidFill>
                  <a:srgbClr val="000000"/>
                </a:solidFill>
              </a:rPr>
              <a:t>는 </a:t>
            </a:r>
            <a:r>
              <a:rPr kumimoji="1" lang="ko-KR" altLang="en-US" sz="1600" b="1" kern="0" dirty="0" err="1">
                <a:solidFill>
                  <a:srgbClr val="000000"/>
                </a:solidFill>
              </a:rPr>
              <a:t>관심대상의</a:t>
            </a:r>
            <a:r>
              <a:rPr kumimoji="1" lang="ko-KR" altLang="en-US" sz="1600" b="1" kern="0" dirty="0">
                <a:solidFill>
                  <a:srgbClr val="000000"/>
                </a:solidFill>
              </a:rPr>
              <a:t> 모형화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(modeling)</a:t>
            </a:r>
            <a:r>
              <a:rPr kumimoji="1" lang="ko-KR" altLang="en-US" sz="1600" b="1" kern="0" dirty="0">
                <a:solidFill>
                  <a:srgbClr val="000000"/>
                </a:solidFill>
              </a:rPr>
              <a:t>를 위한 것이라 할 수 있다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. </a:t>
            </a:r>
            <a:r>
              <a:rPr kumimoji="1" lang="ko-KR" altLang="en-US" sz="1600" b="1" kern="0" dirty="0">
                <a:solidFill>
                  <a:srgbClr val="000000"/>
                </a:solidFill>
              </a:rPr>
              <a:t>모형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(model)</a:t>
            </a:r>
            <a:r>
              <a:rPr kumimoji="1" lang="ko-KR" altLang="en-US" sz="1600" b="1" kern="0" dirty="0">
                <a:solidFill>
                  <a:srgbClr val="000000"/>
                </a:solidFill>
              </a:rPr>
              <a:t>이란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</a:rPr>
              <a:t>대상이 되는 변수들간의 관계를 말이나 수식으로 표현한 것</a:t>
            </a:r>
            <a:endParaRPr kumimoji="1" lang="en-US" altLang="ko-KR" sz="1600" b="1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FF"/>
                </a:solidFill>
              </a:rPr>
              <a:t>독립변수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(independent variable): </a:t>
            </a:r>
            <a:r>
              <a:rPr kumimoji="1" lang="ko-KR" altLang="en-US" sz="1600" b="1" kern="0" dirty="0">
                <a:solidFill>
                  <a:srgbClr val="000000"/>
                </a:solidFill>
              </a:rPr>
              <a:t>다른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</a:rPr>
              <a:t>변수에 영향을 미치는 변수</a:t>
            </a:r>
            <a:endParaRPr kumimoji="1" lang="en-US" altLang="ko-KR" sz="1600" b="1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FF"/>
                </a:solidFill>
              </a:rPr>
              <a:t>종속변수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(dependent variable): </a:t>
            </a:r>
            <a:r>
              <a:rPr kumimoji="1" lang="ko-KR" altLang="en-US" sz="1600" b="1" kern="0" dirty="0">
                <a:solidFill>
                  <a:srgbClr val="000000"/>
                </a:solidFill>
              </a:rPr>
              <a:t>다른 변수의 영향을 받는 변수</a:t>
            </a:r>
            <a:endParaRPr kumimoji="1" lang="en-US" altLang="ko-KR" sz="1600" b="1" kern="0" dirty="0">
              <a:solidFill>
                <a:srgbClr val="000000"/>
              </a:solidFill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</a:rPr>
              <a:t>회귀분석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(regression analysis)</a:t>
            </a:r>
            <a:r>
              <a:rPr kumimoji="1" lang="ko-KR" altLang="en-US" sz="1600" b="1" kern="0" dirty="0">
                <a:solidFill>
                  <a:srgbClr val="0000FF"/>
                </a:solidFill>
              </a:rPr>
              <a:t>은 두 변수의 관계를 </a:t>
            </a:r>
            <a:r>
              <a:rPr kumimoji="1" lang="ko-KR" altLang="en-US" sz="1600" b="1" kern="0" dirty="0" err="1">
                <a:solidFill>
                  <a:srgbClr val="0000FF"/>
                </a:solidFill>
              </a:rPr>
              <a:t>선형관계로</a:t>
            </a:r>
            <a:r>
              <a:rPr kumimoji="1" lang="ko-KR" altLang="en-US" sz="1600" b="1" kern="0" dirty="0">
                <a:solidFill>
                  <a:srgbClr val="0000FF"/>
                </a:solidFill>
              </a:rPr>
              <a:t> 가정하고 그 관계를 </a:t>
            </a:r>
            <a:r>
              <a:rPr kumimoji="1" lang="ko-KR" altLang="en-US" sz="1600" b="1" kern="0" dirty="0" err="1">
                <a:solidFill>
                  <a:srgbClr val="0000FF"/>
                </a:solidFill>
              </a:rPr>
              <a:t>최소자승법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(least square method)</a:t>
            </a:r>
            <a:r>
              <a:rPr kumimoji="1" lang="ko-KR" altLang="en-US" sz="1600" b="1" kern="0" dirty="0">
                <a:solidFill>
                  <a:srgbClr val="0000FF"/>
                </a:solidFill>
              </a:rPr>
              <a:t>을 이용하여 추정하는 통계적 분석기법</a:t>
            </a:r>
            <a:endParaRPr kumimoji="1" lang="en-US" altLang="ko-KR" sz="1600" b="1" kern="0" dirty="0">
              <a:solidFill>
                <a:srgbClr val="0000FF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</a:rPr>
              <a:t>단순회귀분석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(simple regression analysis): </a:t>
            </a:r>
            <a:r>
              <a:rPr kumimoji="1" lang="ko-KR" altLang="en-US" sz="1600" b="1" kern="0" dirty="0">
                <a:solidFill>
                  <a:srgbClr val="000000"/>
                </a:solidFill>
              </a:rPr>
              <a:t>종속변수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</a:rPr>
              <a:t>독립변수가 각각 하나인 모형</a:t>
            </a:r>
            <a:endParaRPr kumimoji="1" lang="en-US" altLang="ko-KR" sz="1600" b="1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</a:rPr>
              <a:t>다중회귀분석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(multiple regression analysis): </a:t>
            </a:r>
            <a:r>
              <a:rPr kumimoji="1" lang="ko-KR" altLang="en-US" sz="1600" b="1" kern="0" dirty="0">
                <a:solidFill>
                  <a:srgbClr val="000000"/>
                </a:solidFill>
              </a:rPr>
              <a:t>종속변수가 하나이고 독립변수가 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2</a:t>
            </a:r>
            <a:r>
              <a:rPr kumimoji="1" lang="ko-KR" altLang="en-US" sz="1600" b="1" kern="0" dirty="0">
                <a:solidFill>
                  <a:srgbClr val="000000"/>
                </a:solidFill>
              </a:rPr>
              <a:t>개 이상인 모형</a:t>
            </a:r>
            <a:endParaRPr kumimoji="1" lang="en-US" altLang="ko-KR" sz="1600" b="1" kern="0" dirty="0">
              <a:solidFill>
                <a:srgbClr val="000000"/>
              </a:solidFill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  <a:cs typeface="+mn-cs"/>
              </a:rPr>
              <a:t>회귀식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Y=</a:t>
            </a:r>
            <a:r>
              <a:rPr lang="el-GR" altLang="ko-KR" sz="1600" b="1" dirty="0">
                <a:solidFill>
                  <a:srgbClr val="0000FF"/>
                </a:solidFill>
                <a:latin typeface="+mn-ea"/>
              </a:rPr>
              <a:t>β</a:t>
            </a:r>
            <a:r>
              <a:rPr lang="el-GR" altLang="ko-KR" sz="1600" b="1" baseline="-25000" dirty="0">
                <a:solidFill>
                  <a:srgbClr val="0000FF"/>
                </a:solidFill>
                <a:latin typeface="+mn-ea"/>
              </a:rPr>
              <a:t>0</a:t>
            </a:r>
            <a:r>
              <a:rPr lang="el-GR" altLang="ko-KR" sz="1600" b="1" dirty="0">
                <a:solidFill>
                  <a:srgbClr val="0000FF"/>
                </a:solidFill>
                <a:latin typeface="+mn-ea"/>
              </a:rPr>
              <a:t>+β</a:t>
            </a:r>
            <a:r>
              <a:rPr lang="el-GR" altLang="ko-KR" sz="1600" b="1" baseline="-25000" dirty="0">
                <a:solidFill>
                  <a:srgbClr val="0000FF"/>
                </a:solidFill>
                <a:latin typeface="+mn-ea"/>
              </a:rPr>
              <a:t>1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X</a:t>
            </a:r>
            <a:r>
              <a:rPr lang="en-US" altLang="ko-KR" sz="1600" b="1" baseline="-25000" dirty="0">
                <a:solidFill>
                  <a:srgbClr val="0000FF"/>
                </a:solidFill>
                <a:latin typeface="+mn-ea"/>
              </a:rPr>
              <a:t>1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+</a:t>
            </a:r>
            <a:r>
              <a:rPr lang="el-GR" altLang="ko-KR" sz="1600" b="1" dirty="0">
                <a:solidFill>
                  <a:srgbClr val="0000FF"/>
                </a:solidFill>
                <a:latin typeface="+mn-ea"/>
              </a:rPr>
              <a:t>β</a:t>
            </a:r>
            <a:r>
              <a:rPr lang="el-GR" altLang="ko-KR" sz="1600" b="1" baseline="-25000" dirty="0">
                <a:solidFill>
                  <a:srgbClr val="0000FF"/>
                </a:solidFill>
                <a:latin typeface="+mn-ea"/>
              </a:rPr>
              <a:t>2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X</a:t>
            </a:r>
            <a:r>
              <a:rPr lang="en-US" altLang="ko-KR" sz="1600" b="1" baseline="-25000" dirty="0">
                <a:solidFill>
                  <a:srgbClr val="0000FF"/>
                </a:solidFill>
                <a:latin typeface="+mn-ea"/>
              </a:rPr>
              <a:t>2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+ … +</a:t>
            </a:r>
            <a:r>
              <a:rPr lang="el-GR" altLang="ko-KR" sz="1600" b="1" dirty="0">
                <a:solidFill>
                  <a:srgbClr val="0000FF"/>
                </a:solidFill>
                <a:latin typeface="+mn-ea"/>
              </a:rPr>
              <a:t>β</a:t>
            </a:r>
            <a:r>
              <a:rPr lang="en-US" altLang="ko-KR" sz="1600" b="1" baseline="-25000" dirty="0" err="1">
                <a:solidFill>
                  <a:srgbClr val="0000FF"/>
                </a:solidFill>
                <a:latin typeface="+mn-ea"/>
              </a:rPr>
              <a:t>k</a:t>
            </a:r>
            <a:r>
              <a:rPr lang="en-US" altLang="ko-KR" sz="1600" b="1" dirty="0" err="1">
                <a:solidFill>
                  <a:srgbClr val="0000FF"/>
                </a:solidFill>
                <a:latin typeface="+mn-ea"/>
              </a:rPr>
              <a:t>X</a:t>
            </a:r>
            <a:r>
              <a:rPr lang="en-US" altLang="ko-KR" sz="1600" b="1" baseline="-25000" dirty="0" err="1">
                <a:solidFill>
                  <a:srgbClr val="0000FF"/>
                </a:solidFill>
                <a:latin typeface="+mn-ea"/>
              </a:rPr>
              <a:t>k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 </a:t>
            </a: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X: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독립변수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Y: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종속변수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β0: Y</a:t>
            </a:r>
            <a:r>
              <a:rPr kumimoji="1" lang="ko-KR" altLang="en-US" sz="1600" b="1" kern="0" dirty="0">
                <a:solidFill>
                  <a:srgbClr val="0000FF"/>
                </a:solidFill>
              </a:rPr>
              <a:t>절편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, β1~βk 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회귀계수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독립변수의 기울기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)</a:t>
            </a: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</a:rPr>
              <a:t>회귀식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 사례 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판매량 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= 100 + 0.25*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가격 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+ 0.3*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품질 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+ 0.15*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디자인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 </a:t>
            </a:r>
            <a:r>
              <a:rPr kumimoji="1" lang="en-US" altLang="ko-KR" sz="1600" b="1" kern="0" dirty="0">
                <a:solidFill>
                  <a:srgbClr val="0000FF"/>
                </a:solidFill>
              </a:rPr>
              <a:t>+ 0.1*</a:t>
            </a:r>
            <a:r>
              <a:rPr kumimoji="1" lang="ko-KR" altLang="en-US" sz="1600" b="1" kern="0" dirty="0">
                <a:solidFill>
                  <a:srgbClr val="0000FF"/>
                </a:solidFill>
              </a:rPr>
              <a:t>경기지표 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735489" y="218168"/>
            <a:ext cx="8154511" cy="989847"/>
          </a:xfrm>
        </p:spPr>
        <p:txBody>
          <a:bodyPr/>
          <a:lstStyle/>
          <a:p>
            <a:r>
              <a:rPr kumimoji="1" lang="ko-KR" altLang="en-US" kern="0" dirty="0">
                <a:solidFill>
                  <a:srgbClr val="FF0000"/>
                </a:solidFill>
              </a:rPr>
              <a:t>인과관계 모형</a:t>
            </a:r>
            <a:r>
              <a:rPr lang="ko-KR" altLang="en-US" dirty="0">
                <a:solidFill>
                  <a:srgbClr val="FF0000"/>
                </a:solidFill>
              </a:rPr>
              <a:t>에 기초한 예측 기법</a:t>
            </a:r>
          </a:p>
          <a:p>
            <a:r>
              <a:rPr kumimoji="1" lang="en-US" altLang="ko-KR" kern="0" dirty="0">
                <a:solidFill>
                  <a:srgbClr val="FF0000"/>
                </a:solidFill>
              </a:rPr>
              <a:t>(</a:t>
            </a:r>
            <a:r>
              <a:rPr lang="en-US" altLang="ko-KR" dirty="0">
                <a:solidFill>
                  <a:srgbClr val="FF0000"/>
                </a:solidFill>
              </a:rPr>
              <a:t>Forecasts Based On </a:t>
            </a:r>
            <a:r>
              <a:rPr kumimoji="1" lang="en-US" altLang="ko-KR" kern="0" dirty="0">
                <a:solidFill>
                  <a:srgbClr val="FF0000"/>
                </a:solidFill>
              </a:rPr>
              <a:t>Associative or Causal Relationship Model)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0077" y="1560353"/>
            <a:ext cx="8329923" cy="4917194"/>
          </a:xfrm>
        </p:spPr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예측을 수행하는 관리자는 정확한 예측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(exact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or accurate forecasts)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을 하려 하기 보다는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예측 오차가 최소가 되는 예측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(forecasts with minimized forecast error or high accuracy)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을 하기 위해 노력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해야 함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정확도가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100%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로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예측치와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실제치의 차이가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0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인 예측이라면 정확한 예측이라 할 수 있다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이를 위해 </a:t>
            </a: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예측치와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실측치를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 지속적으로 관찰해 그 차이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예측오차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의 변화에 주의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해야 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여러 가지 예측기법을 동원해 가장 예측 오차가 적은 기법을 선정해야 하고 또한 각 기법의 선정에 있어서 각각의 비용도 고려해야 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기업 조직의 일상적인 활동을 성공적으로 하기 위해 정확한 예측은 필수적이며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이를 위해 지속적으로 예측오차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(forecast error)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를 관찰하고 예측 오차가 합리적 범위 이내에 존재하도록 관리하고 확인해야 함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예측오차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주어진 기간에 대해 실제로 발생한 값과 예측된 값의 차이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실제치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–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예측치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)</a:t>
            </a: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e</a:t>
            </a:r>
            <a:r>
              <a:rPr kumimoji="1" lang="en-US" altLang="ko-KR" sz="1600" b="1" i="1" kern="0" baseline="-25000" dirty="0">
                <a:solidFill>
                  <a:srgbClr val="000000"/>
                </a:solidFill>
                <a:latin typeface="+mn-lt"/>
              </a:rPr>
              <a:t>t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 = A</a:t>
            </a:r>
            <a:r>
              <a:rPr kumimoji="1" lang="en-US" altLang="ko-KR" sz="1600" b="1" i="1" kern="0" baseline="-25000" dirty="0">
                <a:solidFill>
                  <a:srgbClr val="000000"/>
                </a:solidFill>
                <a:latin typeface="+mn-lt"/>
              </a:rPr>
              <a:t>t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 – F</a:t>
            </a:r>
            <a:r>
              <a:rPr kumimoji="1" lang="en-US" altLang="ko-KR" sz="1600" b="1" i="1" kern="0" baseline="-25000" dirty="0">
                <a:solidFill>
                  <a:srgbClr val="000000"/>
                </a:solidFill>
                <a:latin typeface="+mn-lt"/>
              </a:rPr>
              <a:t>t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endParaRPr kumimoji="1" lang="en-US" altLang="ko-KR" sz="1600" b="1" kern="0" dirty="0">
              <a:solidFill>
                <a:srgbClr val="0066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예측과 관련해 예측오차를 활용하는 의사결정사항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여러 가지 예측 기법 중에서 선택을 할 수 있게 해줌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현재 사용하고 있는 예측기법의 성공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실패를 평가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예측의 정확도와 예측통제</a:t>
            </a:r>
            <a:endParaRPr lang="en-US" altLang="ko-KR" dirty="0"/>
          </a:p>
          <a:p>
            <a:r>
              <a:rPr lang="en-US" altLang="ko-KR" dirty="0"/>
              <a:t>(Accuracy and Control of Forecasts)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762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예측의 정확도 요약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(Summarizing Forecast Error)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예측의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정확도는 예측기법을 선정할 때 고려하는 중대한 요소이며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정확도는 예측의 과거 오차에 기초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과거오차를 요약하는 방법으로 가장 일반적으로 활용되는 것으로는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평균절대오차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(MAD; mean absolute deviation),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평균제곱오차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(MSE; mean squared error),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평균절대백분율오차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(MAPE; mean absolute percent error)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의 세 가지 방법이 있음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MAD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는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절대오차의 평균치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MSE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는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제곱된 오차의 평균치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MAPE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는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절대적인 백분율 오차의 평균치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 임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예측의 정확도와 예측통제</a:t>
            </a:r>
            <a:endParaRPr lang="en-US" altLang="ko-KR" dirty="0"/>
          </a:p>
          <a:p>
            <a:r>
              <a:rPr lang="en-US" altLang="ko-KR" dirty="0"/>
              <a:t>(Accuracy and Control of Forecasts)</a:t>
            </a:r>
            <a:endParaRPr lang="ko-KR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655" y="3794119"/>
            <a:ext cx="7181586" cy="196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187" y="228575"/>
            <a:ext cx="7937679" cy="563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4267200" y="1009650"/>
            <a:ext cx="571500" cy="227838"/>
            <a:chOff x="4267200" y="1009650"/>
            <a:chExt cx="571500" cy="247650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4267200" y="1009650"/>
              <a:ext cx="0" cy="24765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4838700" y="1009650"/>
              <a:ext cx="0" cy="24765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0077" y="1560353"/>
            <a:ext cx="8355323" cy="4917194"/>
          </a:xfrm>
        </p:spPr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예측의 통제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(Controlling the Forecast)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예측오차의 원천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</a:endParaRPr>
          </a:p>
          <a:p>
            <a:pPr marL="1200150" lvl="2" indent="-342900" defTabSz="914400" eaLnBrk="0" fontAlgn="base" latinLnBrk="1" hangingPunct="0"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(a)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중요한 변수를 생략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했거나 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(b) 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예측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모형이 처리할 수 없는 변수의 변동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이나 움직임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추세나 순환변동이 갑자기 발생하는 것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 (c)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새로운 변수의 발생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즉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신규 경쟁자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등으로 인해 모형이 부적절한 경우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00150" lvl="2" indent="-342900" defTabSz="914400" eaLnBrk="0" fontAlgn="base" latinLnBrk="1" hangingPunct="0"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이상 기후나 기타 자연적 현상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일시적인 과부족이나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고장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재난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기타 유사한 사건으로 인해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불규칙 변동이 발생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한 경우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00150" lvl="2" indent="-342900" defTabSz="914400" eaLnBrk="0" fontAlgn="base" latinLnBrk="1" hangingPunct="0"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예측기법을 잘못 사용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하였거나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결과를 잘못 해석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한 경우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00150" lvl="2" indent="-342900" defTabSz="914400" eaLnBrk="0" fontAlgn="base" latinLnBrk="1" hangingPunct="0"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다른 모든 변동요인들로 설명되고 난 나머지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내재적인 우연변동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관리도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(control chart):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예측오차를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모니터할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수 있는 시각적인 도구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예측오차가 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‘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관리상태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’(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즉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우연변동만 존재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에 있기 위한 두 가지 조건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</a:endParaRPr>
          </a:p>
          <a:p>
            <a:pPr marL="1714500" lvl="3" indent="-342900" defTabSz="914400" eaLnBrk="0" fontAlgn="base" latinLnBrk="1" hangingPunct="0">
              <a:spcAft>
                <a:spcPct val="0"/>
              </a:spcAft>
              <a:buFont typeface="+mj-ea"/>
              <a:buAutoNum type="circleNumDbPlain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오차들이 관리한계 내에 존재해야 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714500" lvl="3" indent="-342900" defTabSz="914400" eaLnBrk="0" fontAlgn="base" latinLnBrk="1" hangingPunct="0">
              <a:spcAft>
                <a:spcPct val="0"/>
              </a:spcAft>
              <a:buFont typeface="+mj-ea"/>
              <a:buAutoNum type="circleNumDbPlain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오차에 어떤 패턴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추세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순환변동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중심에 집중이 안 된 자료 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도 없어야 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예측의 정확도와 예측통제</a:t>
            </a:r>
            <a:endParaRPr lang="en-US" altLang="ko-KR" dirty="0"/>
          </a:p>
          <a:p>
            <a:r>
              <a:rPr lang="en-US" altLang="ko-KR" dirty="0"/>
              <a:t>(Accuracy and Control of Forecasts)</a:t>
            </a:r>
            <a:endParaRPr lang="ko-KR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757" y="226635"/>
            <a:ext cx="8103948" cy="625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예측은 생산운영이나 기타 분야뿐 아니라 회계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재무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인적자원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마케팅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경영정보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(MIS)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등 조직의 전 분야를 통틀어서 의사결정과 행동에 영향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회계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신제품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/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신 프로세스에 대한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원가 추정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이익 예상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현금관리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재무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장비도입 및 교체의 필요성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자금조달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또는 차입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이 필요한 경우 그 시기와 규모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인적자원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채용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전직 알선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해고계획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마케팅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가격 책정 및 판촉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활동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e-business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전략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글로벌 경쟁전략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MIS: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신규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/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개정 정보 시스템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인터넷 서비스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생산운영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작업일정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생산용량 계획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작업 할당 및 작업 부하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재고계획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자체생산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-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외부구매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(make-or-buy)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의사결정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아웃소싱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프로젝트 관리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제품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/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서비스 설계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기존 설계의 변경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신제품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/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서비스 설계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이들 의사결정에 예측을 활용하는 대부분의 경우 어느 한 분야의 의사결정은 타 분야에도 영향을 미침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따라서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예측에 영향을 받는 모든 영역이 공통의 예측에 동의하는 것이 매우 중요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→ 그러나 각기 다른 부서들은 예측에 대해 다른 관점을 갖는 경향이 있으므로 예측에 대해 공통된 합의에 도달하는 것은 매우 어려움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pPr lvl="0"/>
            <a:r>
              <a:rPr lang="ko-KR" altLang="en-US" dirty="0">
                <a:solidFill>
                  <a:schemeClr val="tx1"/>
                </a:solidFill>
              </a:rPr>
              <a:t>서론</a:t>
            </a:r>
            <a:r>
              <a:rPr lang="en-US" altLang="ko-KR" dirty="0">
                <a:solidFill>
                  <a:schemeClr val="tx1"/>
                </a:solidFill>
              </a:rPr>
              <a:t>(Introduction)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FD430110-723A-49F3-9B24-22FE5C0934A9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1A23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400" b="1">
                <a:latin typeface="+mn-lt"/>
                <a:ea typeface="+mn-ea"/>
              </a:rPr>
              <a:t>문제풀이 연습</a:t>
            </a:r>
            <a:endParaRPr lang="ko-KR" altLang="en-US" sz="2400" b="1" dirty="0">
              <a:latin typeface="+mn-lt"/>
              <a:ea typeface="+mn-ea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EDAC8B4-00A7-4A22-8312-89042A0B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10" y="413254"/>
            <a:ext cx="6821714" cy="574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타원 7">
            <a:extLst>
              <a:ext uri="{FF2B5EF4-FFF2-40B4-BE49-F238E27FC236}">
                <a16:creationId xmlns:a16="http://schemas.microsoft.com/office/drawing/2014/main" id="{C855F77E-5AAC-4E30-8BE8-D19B2E83C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836" y="5297042"/>
            <a:ext cx="243249" cy="24324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9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타원 9">
            <a:extLst>
              <a:ext uri="{FF2B5EF4-FFF2-40B4-BE49-F238E27FC236}">
                <a16:creationId xmlns:a16="http://schemas.microsoft.com/office/drawing/2014/main" id="{693604E7-7E96-4497-AF24-F622C1FF2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990" y="5305106"/>
            <a:ext cx="243248" cy="24324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9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자유형 5">
            <a:extLst>
              <a:ext uri="{FF2B5EF4-FFF2-40B4-BE49-F238E27FC236}">
                <a16:creationId xmlns:a16="http://schemas.microsoft.com/office/drawing/2014/main" id="{55A641AD-B156-443D-8CB4-838FD7BF5555}"/>
              </a:ext>
            </a:extLst>
          </p:cNvPr>
          <p:cNvSpPr>
            <a:spLocks/>
          </p:cNvSpPr>
          <p:nvPr/>
        </p:nvSpPr>
        <p:spPr bwMode="auto">
          <a:xfrm>
            <a:off x="4981895" y="5286291"/>
            <a:ext cx="1845195" cy="76604"/>
          </a:xfrm>
          <a:custGeom>
            <a:avLst/>
            <a:gdLst>
              <a:gd name="T0" fmla="*/ 2320850 w 2112135"/>
              <a:gd name="T1" fmla="*/ 51767 h 91058"/>
              <a:gd name="T2" fmla="*/ 509456 w 2112135"/>
              <a:gd name="T3" fmla="*/ 894 h 91058"/>
              <a:gd name="T4" fmla="*/ 0 w 2112135"/>
              <a:gd name="T5" fmla="*/ 89922 h 910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2135" h="91058">
                <a:moveTo>
                  <a:pt x="2112135" y="52421"/>
                </a:moveTo>
                <a:cubicBezTo>
                  <a:pt x="1463898" y="23444"/>
                  <a:pt x="815662" y="-5533"/>
                  <a:pt x="463640" y="906"/>
                </a:cubicBezTo>
                <a:cubicBezTo>
                  <a:pt x="111618" y="7345"/>
                  <a:pt x="55809" y="49201"/>
                  <a:pt x="0" y="91058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ko-KR" altLang="en-US" sz="1524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1ABA045-5519-4BE4-90DE-C0F9EA679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5305" t="-880" r="22319" b="91693"/>
          <a:stretch/>
        </p:blipFill>
        <p:spPr bwMode="auto">
          <a:xfrm>
            <a:off x="2268613" y="6293075"/>
            <a:ext cx="5429250" cy="276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슬라이드 번호 개체 틀 1">
            <a:extLst>
              <a:ext uri="{FF2B5EF4-FFF2-40B4-BE49-F238E27FC236}">
                <a16:creationId xmlns:a16="http://schemas.microsoft.com/office/drawing/2014/main" id="{C0844A8A-37C5-4D3C-97D8-990C6CB7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/>
          <a:p>
            <a:fld id="{12801AB5-2CA1-3B45-9D1D-D30F0D0318F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6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예측은 또한 생산용량의 사용비율과 관계가 있는 </a:t>
            </a: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수율관리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(yield management)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의 중요한 요소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정확한 예측을 할 수 있으면 경영자는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생산용량을 수요에 일치시키기 위한 전술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예컨대 가격할인을 시행하거나 하지 않는 것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을 채택할 수 있고 높은 수준의 수익 달성 가능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예측의 용도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생산운영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)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시스템 자체를 계획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설계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장기적 성격의 계획 → 제품이나 서비스의 유형 결정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시설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/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장비 보유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입지 결정 등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생산운영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)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시스템 운영을 계획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단기적 또는 중기적 성격의 계획 → 재고수준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노동력의 크기 계획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구매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예산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스케줄링 등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한 가지 예측 기법이 모든 경우에 통용되는 것은 아님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기업조직에서 수요예측을 담당할 책임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: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마케팅 또는 판매 부문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생산운영부문에서 이루어지는 예측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재고 소요량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자재 소요량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시간 소요 등</a:t>
            </a:r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pPr lvl="0"/>
            <a:r>
              <a:rPr lang="ko-KR" altLang="en-US" dirty="0">
                <a:solidFill>
                  <a:schemeClr val="tx1"/>
                </a:solidFill>
              </a:rPr>
              <a:t>서론</a:t>
            </a:r>
            <a:r>
              <a:rPr lang="en-US" altLang="ko-KR" dirty="0">
                <a:solidFill>
                  <a:schemeClr val="tx1"/>
                </a:solidFill>
              </a:rPr>
              <a:t>(Introduction)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예측기법들은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일반적으로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과거에 존재하였던 근본적인 인과시스템이 미래에도 지속될 것이라고 가정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한다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예측은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좀처럼 완벽하지 않다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.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일반적으로 실제 결과는 예측된 값과는 다르다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.</a:t>
            </a:r>
            <a:r>
              <a:rPr kumimoji="1" lang="en-US" altLang="ko-KR" sz="1600" b="1" kern="0" dirty="0">
                <a:solidFill>
                  <a:srgbClr val="0066FF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아무도 수많은 관련 요인들이 문제의 변수에 어떤 영향을 미칠지 정확히 예측할 수 없다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이것은 또한 우연성의 존재와 더불어 완벽한 예측을 불가능하게 한다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</a:t>
            </a:r>
            <a:r>
              <a:rPr kumimoji="1" lang="en-US" altLang="ko-KR" sz="1600" b="1" kern="0" dirty="0">
                <a:solidFill>
                  <a:srgbClr val="0066FF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따라서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예측오차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(forecast error)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에 대한 여유를 두어야 한다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제품 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product group)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내의 여러 품목들의 예측오차는 보통 서로 상쇄효과가 있기 때문에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개별 품목에 대한 예측보다 제품 군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群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, product group)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에 대한 예측이 보다 정확해지는 경향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이 있다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부품이나 자재가 여러 품목에 공통으로 사용되거나 제품이나 서비스를 여러 독립된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수요처에서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소비할 때 제품 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 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product group)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에 대한 수요예측의 기회가 발생한다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예측이 포괄하는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기간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[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예측시야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(time horizon)]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이 증가할수록 예측 정확도가 감소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한다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일반적으로 단기 예측은 장기예측보다 불확실성이 작으므로 보다 정확해지는 경향이 있다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</a:t>
            </a: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모든 예측의 공통적인 특징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(Features Common To All Forecasts)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예측은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시의 적절해야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한다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 (should be timely)</a:t>
            </a: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예측은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정확해야 하며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정확성의 정도를 밝힐 수 있어야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한다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 (should be accurate, and the degree of accuracy should be stated)</a:t>
            </a: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예측은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신뢰할 수 있어야 하며 일관되게 작용하여야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한다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 (should be reliable; it should work consistently)</a:t>
            </a: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예측은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의미 있는 단위로 표시되어야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한다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 (should be expressed in meaningful units)</a:t>
            </a: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예측은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문서화되어야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한다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 (should be in writing)</a:t>
            </a: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예측기법은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이해하고 사용하기에 단순해야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한다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 (should be simple to understand and use)</a:t>
            </a: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예측은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비용효과적이어야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한다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 (should be cost-effective)</a:t>
            </a: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>
                <a:solidFill>
                  <a:schemeClr val="tx1"/>
                </a:solidFill>
              </a:rPr>
              <a:t>좋은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예측의 요소</a:t>
            </a:r>
            <a:r>
              <a:rPr lang="en-US" altLang="ko-KR" dirty="0">
                <a:solidFill>
                  <a:schemeClr val="tx1"/>
                </a:solidFill>
              </a:rPr>
              <a:t>(Elements Of A Good Forecast)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예측의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목적 결정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(Determine the purpose of forecast.)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예측 시야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시간 구간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)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설정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(Establish a time horizon.)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예측 기법 선정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(Select a forecasting technique.)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적절한 자료 수집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정제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,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 분석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(Obtain, clean, and analyze appropriate data.)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예측 수행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(Make the forecast.)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예측 모니터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(Monitor the forecast.)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여기에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추가적인 활동이 필요할 수 있음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실제 수요가 예측보다 훨씬 적다면 가격 할인이나 촉진과 같은 대책이 필요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예측보다 실제 수요가 훨씬 많다면 산출을 증가시켜야 함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→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잔업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아웃소싱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등 기타 필요한 조치가 필요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>
                <a:solidFill>
                  <a:schemeClr val="tx1"/>
                </a:solidFill>
              </a:rPr>
              <a:t>예측 절차의 단계</a:t>
            </a:r>
            <a:r>
              <a:rPr lang="en-US" altLang="ko-KR" dirty="0">
                <a:solidFill>
                  <a:schemeClr val="tx1"/>
                </a:solidFill>
              </a:rPr>
              <a:t>(Steps In The Forecasting Process)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정성적 기법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(qualitative technique): past data not exist → new product, market, process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정확하게 숫자로 표시할 수 없는 주로 주관적인 자료에 입각하여 예측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덜 엄격한 정보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(soft information or subjective data)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사용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판단 </a:t>
            </a: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</a:rPr>
              <a:t>예측법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(judgmental forecast):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소비자조사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판매원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경영자와 중역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그리고 전문가 패널과 같은 다양한 정보원에서 수집한 주관적인 자료 분석에 의존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계량적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정량적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)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기법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(quantitative technique): existing past data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과거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역사적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자료를 활용하거나 예측의 원인변수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설명변수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를 활용하는 인과관계 모형을 구축하여 예측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객관적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(objective),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엄격한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(hard)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정보를 분석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</a:rPr>
              <a:t>시계열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 </a:t>
            </a: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</a:rPr>
              <a:t>예측법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(time-series forecast):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미래는 과거와 동일하게 될 것이라는 가정하에 역사적 자료를 활용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인과관계 모형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(associative or causal relationship model):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수요를 예측하기 위하여 사용되는 한 개 이상의 설명변수들로 구성되는 수식 사용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실무에서는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정성적 혹은 계량적 기법 중 하나 또는 두 접근법 모두를 사용</a:t>
            </a:r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>
                <a:solidFill>
                  <a:schemeClr val="tx1"/>
                </a:solidFill>
              </a:rPr>
              <a:t>예측의 접근방법</a:t>
            </a:r>
            <a:r>
              <a:rPr lang="en-US" altLang="ko-KR" dirty="0">
                <a:solidFill>
                  <a:schemeClr val="tx1"/>
                </a:solidFill>
              </a:rPr>
              <a:t>(Approaches To Forecasting)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Color Palette">
      <a:dk1>
        <a:sysClr val="windowText" lastClr="000000"/>
      </a:dk1>
      <a:lt1>
        <a:sysClr val="window" lastClr="FFFFFF"/>
      </a:lt1>
      <a:dk2>
        <a:srgbClr val="EBE8DA"/>
      </a:dk2>
      <a:lt2>
        <a:srgbClr val="F16659"/>
      </a:lt2>
      <a:accent1>
        <a:srgbClr val="EEDB28"/>
      </a:accent1>
      <a:accent2>
        <a:srgbClr val="F47921"/>
      </a:accent2>
      <a:accent3>
        <a:srgbClr val="7E4365"/>
      </a:accent3>
      <a:accent4>
        <a:srgbClr val="7AC1AC"/>
      </a:accent4>
      <a:accent5>
        <a:srgbClr val="32484C"/>
      </a:accent5>
      <a:accent6>
        <a:srgbClr val="452445"/>
      </a:accent6>
      <a:hlink>
        <a:srgbClr val="F16659"/>
      </a:hlink>
      <a:folHlink>
        <a:srgbClr val="E21A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9139</TotalTime>
  <Words>2839</Words>
  <Application>Microsoft Office PowerPoint</Application>
  <PresentationFormat>화면 슬라이드 쇼(4:3)</PresentationFormat>
  <Paragraphs>347</Paragraphs>
  <Slides>40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7" baseType="lpstr">
      <vt:lpstr>굴림</vt:lpstr>
      <vt:lpstr>맑은 고딕</vt:lpstr>
      <vt:lpstr>휴먼엑스포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McGraw-Hill 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MAN-WOONG PARK, Ph.D.</dc:creator>
  <cp:lastModifiedBy>정근채</cp:lastModifiedBy>
  <cp:revision>350</cp:revision>
  <cp:lastPrinted>2014-06-04T21:43:55Z</cp:lastPrinted>
  <dcterms:created xsi:type="dcterms:W3CDTF">2014-05-27T14:19:04Z</dcterms:created>
  <dcterms:modified xsi:type="dcterms:W3CDTF">2021-01-04T08:28:27Z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IsFrozen">
    <vt:lpwstr>False</vt:lpwstr>
  </property>
  <property fmtid="{D5CDD505-2E9C-101B-9397-08002B2CF9AE}" pid="3" name="Jive_VersionGuid">
    <vt:lpwstr>97c32844-b6d4-42f1-8450-1f2da3d2bc70</vt:lpwstr>
  </property>
  <property fmtid="{D5CDD505-2E9C-101B-9397-08002B2CF9AE}" pid="4" name="Offisync_ProviderInitializationData">
    <vt:lpwstr>https://edge.mheducation.com</vt:lpwstr>
  </property>
  <property fmtid="{D5CDD505-2E9C-101B-9397-08002B2CF9AE}" pid="5" name="Offisync_UpdateToken">
    <vt:lpwstr>1</vt:lpwstr>
  </property>
  <property fmtid="{D5CDD505-2E9C-101B-9397-08002B2CF9AE}" pid="6" name="Jive_LatestUserAccountName">
    <vt:lpwstr>hyojin_lee</vt:lpwstr>
  </property>
  <property fmtid="{D5CDD505-2E9C-101B-9397-08002B2CF9AE}" pid="7" name="Offisync_ServerID">
    <vt:lpwstr>5cb2ba24-d51c-4591-b74f-0459e0a9e10c</vt:lpwstr>
  </property>
  <property fmtid="{D5CDD505-2E9C-101B-9397-08002B2CF9AE}" pid="8" name="Offisync_UniqueId">
    <vt:lpwstr>59770</vt:lpwstr>
  </property>
  <property fmtid="{D5CDD505-2E9C-101B-9397-08002B2CF9AE}" pid="9" name="Offisync_IsSaved">
    <vt:lpwstr>False</vt:lpwstr>
  </property>
  <property fmtid="{D5CDD505-2E9C-101B-9397-08002B2CF9AE}" pid="10" name="Offisync_ProviderName">
    <vt:lpwstr>Jive</vt:lpwstr>
  </property>
</Properties>
</file>