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92" r:id="rId2"/>
    <p:sldId id="431" r:id="rId3"/>
    <p:sldId id="377" r:id="rId4"/>
    <p:sldId id="393" r:id="rId5"/>
    <p:sldId id="394" r:id="rId6"/>
    <p:sldId id="395" r:id="rId7"/>
    <p:sldId id="397" r:id="rId8"/>
    <p:sldId id="396" r:id="rId9"/>
    <p:sldId id="398" r:id="rId10"/>
    <p:sldId id="399" r:id="rId11"/>
    <p:sldId id="400" r:id="rId12"/>
    <p:sldId id="405" r:id="rId13"/>
    <p:sldId id="401" r:id="rId14"/>
    <p:sldId id="402" r:id="rId15"/>
    <p:sldId id="403" r:id="rId16"/>
    <p:sldId id="404" r:id="rId17"/>
    <p:sldId id="406" r:id="rId18"/>
    <p:sldId id="409" r:id="rId19"/>
    <p:sldId id="410" r:id="rId20"/>
    <p:sldId id="411" r:id="rId21"/>
    <p:sldId id="412" r:id="rId22"/>
    <p:sldId id="413" r:id="rId23"/>
    <p:sldId id="414" r:id="rId24"/>
    <p:sldId id="415" r:id="rId25"/>
    <p:sldId id="416" r:id="rId26"/>
    <p:sldId id="417" r:id="rId27"/>
    <p:sldId id="418" r:id="rId28"/>
    <p:sldId id="419" r:id="rId29"/>
    <p:sldId id="423" r:id="rId30"/>
    <p:sldId id="425" r:id="rId31"/>
    <p:sldId id="426" r:id="rId32"/>
    <p:sldId id="432" r:id="rId33"/>
    <p:sldId id="433" r:id="rId34"/>
    <p:sldId id="434" r:id="rId35"/>
    <p:sldId id="435" r:id="rId36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92">
          <p15:clr>
            <a:srgbClr val="A4A3A4"/>
          </p15:clr>
        </p15:guide>
        <p15:guide id="3" pos="2880">
          <p15:clr>
            <a:srgbClr val="A4A3A4"/>
          </p15:clr>
        </p15:guide>
        <p15:guide id="4" pos="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80808"/>
    <a:srgbClr val="7E4365"/>
    <a:srgbClr val="F47921"/>
    <a:srgbClr val="39C1BC"/>
    <a:srgbClr val="E21A23"/>
    <a:srgbClr val="32484C"/>
    <a:srgbClr val="F16659"/>
    <a:srgbClr val="EEDB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E8D33-8968-469C-B2A3-B58555396EC2}" v="64" dt="2020-11-11T06:38:28.208"/>
    <p1510:client id="{CD6E9F57-87D7-4A2A-A04B-63017F47EC7B}" v="6" dt="2020-11-11T08:52:56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3" autoAdjust="0"/>
    <p:restoredTop sz="79487" autoAdjust="0"/>
  </p:normalViewPr>
  <p:slideViewPr>
    <p:cSldViewPr snapToGrid="0" snapToObjects="1">
      <p:cViewPr varScale="1">
        <p:scale>
          <a:sx n="131" d="100"/>
          <a:sy n="131" d="100"/>
        </p:scale>
        <p:origin x="144" y="378"/>
      </p:cViewPr>
      <p:guideLst>
        <p:guide orient="horz" pos="2160"/>
        <p:guide orient="horz" pos="1292"/>
        <p:guide pos="2880"/>
        <p:guide pos="4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21FE8D33-8968-469C-B2A3-B58555396EC2}"/>
    <pc:docChg chg="undo custSel modSld">
      <pc:chgData name="정근채" userId="bf3f9740-ba12-4a95-bdcd-7a89d0b0b3a3" providerId="ADAL" clId="{21FE8D33-8968-469C-B2A3-B58555396EC2}" dt="2020-11-11T06:49:29.922" v="354" actId="207"/>
      <pc:docMkLst>
        <pc:docMk/>
      </pc:docMkLst>
      <pc:sldChg chg="modSp mod">
        <pc:chgData name="정근채" userId="bf3f9740-ba12-4a95-bdcd-7a89d0b0b3a3" providerId="ADAL" clId="{21FE8D33-8968-469C-B2A3-B58555396EC2}" dt="2020-11-11T06:39:33.908" v="352" actId="207"/>
        <pc:sldMkLst>
          <pc:docMk/>
          <pc:sldMk cId="0" sldId="395"/>
        </pc:sldMkLst>
        <pc:spChg chg="mod">
          <ac:chgData name="정근채" userId="bf3f9740-ba12-4a95-bdcd-7a89d0b0b3a3" providerId="ADAL" clId="{21FE8D33-8968-469C-B2A3-B58555396EC2}" dt="2020-11-11T06:39:33.908" v="352" actId="207"/>
          <ac:spMkLst>
            <pc:docMk/>
            <pc:sldMk cId="0" sldId="395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21FE8D33-8968-469C-B2A3-B58555396EC2}" dt="2020-11-11T06:49:29.922" v="354" actId="207"/>
        <pc:sldMkLst>
          <pc:docMk/>
          <pc:sldMk cId="0" sldId="410"/>
        </pc:sldMkLst>
        <pc:spChg chg="mod">
          <ac:chgData name="정근채" userId="bf3f9740-ba12-4a95-bdcd-7a89d0b0b3a3" providerId="ADAL" clId="{21FE8D33-8968-469C-B2A3-B58555396EC2}" dt="2020-11-11T06:49:29.922" v="354" actId="207"/>
          <ac:spMkLst>
            <pc:docMk/>
            <pc:sldMk cId="0" sldId="410"/>
            <ac:spMk id="3" creationId="{00000000-0000-0000-0000-000000000000}"/>
          </ac:spMkLst>
        </pc:spChg>
      </pc:sldChg>
    </pc:docChg>
  </pc:docChgLst>
  <pc:docChgLst>
    <pc:chgData name="정근채" userId="bf3f9740-ba12-4a95-bdcd-7a89d0b0b3a3" providerId="ADAL" clId="{CD6E9F57-87D7-4A2A-A04B-63017F47EC7B}"/>
    <pc:docChg chg="modSld">
      <pc:chgData name="정근채" userId="bf3f9740-ba12-4a95-bdcd-7a89d0b0b3a3" providerId="ADAL" clId="{CD6E9F57-87D7-4A2A-A04B-63017F47EC7B}" dt="2020-11-11T08:52:56.183" v="5"/>
      <pc:docMkLst>
        <pc:docMk/>
      </pc:docMkLst>
      <pc:sldChg chg="addSp modSp">
        <pc:chgData name="정근채" userId="bf3f9740-ba12-4a95-bdcd-7a89d0b0b3a3" providerId="ADAL" clId="{CD6E9F57-87D7-4A2A-A04B-63017F47EC7B}" dt="2020-11-11T07:13:00.190" v="2"/>
        <pc:sldMkLst>
          <pc:docMk/>
          <pc:sldMk cId="0" sldId="377"/>
        </pc:sldMkLst>
        <pc:picChg chg="add mod">
          <ac:chgData name="정근채" userId="bf3f9740-ba12-4a95-bdcd-7a89d0b0b3a3" providerId="ADAL" clId="{CD6E9F57-87D7-4A2A-A04B-63017F47EC7B}" dt="2020-11-11T07:13:00.190" v="2"/>
          <ac:picMkLst>
            <pc:docMk/>
            <pc:sldMk cId="0" sldId="377"/>
            <ac:picMk id="6" creationId="{458636EE-1AC2-4699-A572-A706AE5F4625}"/>
          </ac:picMkLst>
        </pc:picChg>
        <pc:inkChg chg="add">
          <ac:chgData name="정근채" userId="bf3f9740-ba12-4a95-bdcd-7a89d0b0b3a3" providerId="ADAL" clId="{CD6E9F57-87D7-4A2A-A04B-63017F47EC7B}" dt="2020-11-11T07:13:00.190" v="2"/>
          <ac:inkMkLst>
            <pc:docMk/>
            <pc:sldMk cId="0" sldId="377"/>
            <ac:inkMk id="5" creationId="{ABB1F9B5-0DFE-4E3B-AE0D-007D8E466C27}"/>
          </ac:inkMkLst>
        </pc:inkChg>
      </pc:sldChg>
      <pc:sldChg chg="addSp modSp">
        <pc:chgData name="정근채" userId="bf3f9740-ba12-4a95-bdcd-7a89d0b0b3a3" providerId="ADAL" clId="{CD6E9F57-87D7-4A2A-A04B-63017F47EC7B}" dt="2020-11-11T02:20:52.235" v="0"/>
        <pc:sldMkLst>
          <pc:docMk/>
          <pc:sldMk cId="0" sldId="392"/>
        </pc:sldMkLst>
        <pc:picChg chg="add mod">
          <ac:chgData name="정근채" userId="bf3f9740-ba12-4a95-bdcd-7a89d0b0b3a3" providerId="ADAL" clId="{CD6E9F57-87D7-4A2A-A04B-63017F47EC7B}" dt="2020-11-11T02:20:52.235" v="0"/>
          <ac:picMkLst>
            <pc:docMk/>
            <pc:sldMk cId="0" sldId="392"/>
            <ac:picMk id="3" creationId="{18758EAC-75B9-466B-9FF1-B3D59AA7CFD1}"/>
          </ac:picMkLst>
        </pc:picChg>
      </pc:sldChg>
      <pc:sldChg chg="addSp modSp">
        <pc:chgData name="정근채" userId="bf3f9740-ba12-4a95-bdcd-7a89d0b0b3a3" providerId="ADAL" clId="{CD6E9F57-87D7-4A2A-A04B-63017F47EC7B}" dt="2020-11-11T07:30:13.545" v="3"/>
        <pc:sldMkLst>
          <pc:docMk/>
          <pc:sldMk cId="0" sldId="393"/>
        </pc:sldMkLst>
        <pc:picChg chg="add mod">
          <ac:chgData name="정근채" userId="bf3f9740-ba12-4a95-bdcd-7a89d0b0b3a3" providerId="ADAL" clId="{CD6E9F57-87D7-4A2A-A04B-63017F47EC7B}" dt="2020-11-11T07:30:13.545" v="3"/>
          <ac:picMkLst>
            <pc:docMk/>
            <pc:sldMk cId="0" sldId="393"/>
            <ac:picMk id="8" creationId="{220411DD-6EDD-4FEE-BEAE-7572E0056900}"/>
          </ac:picMkLst>
        </pc:picChg>
        <pc:inkChg chg="add">
          <ac:chgData name="정근채" userId="bf3f9740-ba12-4a95-bdcd-7a89d0b0b3a3" providerId="ADAL" clId="{CD6E9F57-87D7-4A2A-A04B-63017F47EC7B}" dt="2020-11-11T07:30:13.545" v="3"/>
          <ac:inkMkLst>
            <pc:docMk/>
            <pc:sldMk cId="0" sldId="393"/>
            <ac:inkMk id="7" creationId="{30051394-D6A6-4CA8-A288-23F75C2A19E5}"/>
          </ac:inkMkLst>
        </pc:inkChg>
      </pc:sldChg>
      <pc:sldChg chg="addSp modSp">
        <pc:chgData name="정근채" userId="bf3f9740-ba12-4a95-bdcd-7a89d0b0b3a3" providerId="ADAL" clId="{CD6E9F57-87D7-4A2A-A04B-63017F47EC7B}" dt="2020-11-11T07:30:13.545" v="3"/>
        <pc:sldMkLst>
          <pc:docMk/>
          <pc:sldMk cId="0" sldId="394"/>
        </pc:sldMkLst>
        <pc:picChg chg="add mod">
          <ac:chgData name="정근채" userId="bf3f9740-ba12-4a95-bdcd-7a89d0b0b3a3" providerId="ADAL" clId="{CD6E9F57-87D7-4A2A-A04B-63017F47EC7B}" dt="2020-11-11T07:30:13.545" v="3"/>
          <ac:picMkLst>
            <pc:docMk/>
            <pc:sldMk cId="0" sldId="394"/>
            <ac:picMk id="6" creationId="{303CC03A-90DB-4CE9-BB2B-C5611AFAC3DC}"/>
          </ac:picMkLst>
        </pc:picChg>
        <pc:inkChg chg="add">
          <ac:chgData name="정근채" userId="bf3f9740-ba12-4a95-bdcd-7a89d0b0b3a3" providerId="ADAL" clId="{CD6E9F57-87D7-4A2A-A04B-63017F47EC7B}" dt="2020-11-11T07:30:13.545" v="3"/>
          <ac:inkMkLst>
            <pc:docMk/>
            <pc:sldMk cId="0" sldId="394"/>
            <ac:inkMk id="5" creationId="{7E43F451-D51C-42FA-93CE-BEA9714FE1ED}"/>
          </ac:inkMkLst>
        </pc:inkChg>
      </pc:sldChg>
      <pc:sldChg chg="addSp modSp">
        <pc:chgData name="정근채" userId="bf3f9740-ba12-4a95-bdcd-7a89d0b0b3a3" providerId="ADAL" clId="{CD6E9F57-87D7-4A2A-A04B-63017F47EC7B}" dt="2020-11-11T07:30:13.545" v="3"/>
        <pc:sldMkLst>
          <pc:docMk/>
          <pc:sldMk cId="0" sldId="395"/>
        </pc:sldMkLst>
        <pc:picChg chg="add mod">
          <ac:chgData name="정근채" userId="bf3f9740-ba12-4a95-bdcd-7a89d0b0b3a3" providerId="ADAL" clId="{CD6E9F57-87D7-4A2A-A04B-63017F47EC7B}" dt="2020-11-11T07:30:13.545" v="3"/>
          <ac:picMkLst>
            <pc:docMk/>
            <pc:sldMk cId="0" sldId="395"/>
            <ac:picMk id="6" creationId="{6AF61960-6B0F-4967-A222-013DD7CA8CAE}"/>
          </ac:picMkLst>
        </pc:picChg>
        <pc:inkChg chg="add">
          <ac:chgData name="정근채" userId="bf3f9740-ba12-4a95-bdcd-7a89d0b0b3a3" providerId="ADAL" clId="{CD6E9F57-87D7-4A2A-A04B-63017F47EC7B}" dt="2020-11-11T07:30:13.545" v="3"/>
          <ac:inkMkLst>
            <pc:docMk/>
            <pc:sldMk cId="0" sldId="395"/>
            <ac:inkMk id="5" creationId="{7C05A283-07BB-4E3B-9B48-5617D3C46AB9}"/>
          </ac:inkMkLst>
        </pc:inkChg>
      </pc:sldChg>
      <pc:sldChg chg="addSp delSp modSp">
        <pc:chgData name="정근채" userId="bf3f9740-ba12-4a95-bdcd-7a89d0b0b3a3" providerId="ADAL" clId="{CD6E9F57-87D7-4A2A-A04B-63017F47EC7B}" dt="2020-11-11T08:22:12.355" v="4"/>
        <pc:sldMkLst>
          <pc:docMk/>
          <pc:sldMk cId="0" sldId="396"/>
        </pc:sldMkLst>
        <pc:picChg chg="add del mod">
          <ac:chgData name="정근채" userId="bf3f9740-ba12-4a95-bdcd-7a89d0b0b3a3" providerId="ADAL" clId="{CD6E9F57-87D7-4A2A-A04B-63017F47EC7B}" dt="2020-11-11T08:22:12.355" v="4"/>
          <ac:picMkLst>
            <pc:docMk/>
            <pc:sldMk cId="0" sldId="396"/>
            <ac:picMk id="6" creationId="{F6058FC7-C0F4-43F2-B7DD-D4A63992346A}"/>
          </ac:picMkLst>
        </pc:picChg>
        <pc:picChg chg="add mod">
          <ac:chgData name="정근채" userId="bf3f9740-ba12-4a95-bdcd-7a89d0b0b3a3" providerId="ADAL" clId="{CD6E9F57-87D7-4A2A-A04B-63017F47EC7B}" dt="2020-11-11T08:22:12.355" v="4"/>
          <ac:picMkLst>
            <pc:docMk/>
            <pc:sldMk cId="0" sldId="396"/>
            <ac:picMk id="8" creationId="{8A13A414-076E-4EF4-85A1-9EA6DF9C4C6C}"/>
          </ac:picMkLst>
        </pc:picChg>
        <pc:inkChg chg="add del">
          <ac:chgData name="정근채" userId="bf3f9740-ba12-4a95-bdcd-7a89d0b0b3a3" providerId="ADAL" clId="{CD6E9F57-87D7-4A2A-A04B-63017F47EC7B}" dt="2020-11-11T08:22:12.355" v="4"/>
          <ac:inkMkLst>
            <pc:docMk/>
            <pc:sldMk cId="0" sldId="396"/>
            <ac:inkMk id="5" creationId="{FE3D482D-128C-4717-B9A4-460395BB02B6}"/>
          </ac:inkMkLst>
        </pc:inkChg>
        <pc:inkChg chg="add">
          <ac:chgData name="정근채" userId="bf3f9740-ba12-4a95-bdcd-7a89d0b0b3a3" providerId="ADAL" clId="{CD6E9F57-87D7-4A2A-A04B-63017F47EC7B}" dt="2020-11-11T08:22:12.355" v="4"/>
          <ac:inkMkLst>
            <pc:docMk/>
            <pc:sldMk cId="0" sldId="396"/>
            <ac:inkMk id="7" creationId="{3891BCA6-7524-4609-B433-96075DBDC2CD}"/>
          </ac:inkMkLst>
        </pc:inkChg>
      </pc:sldChg>
      <pc:sldChg chg="addSp modSp">
        <pc:chgData name="정근채" userId="bf3f9740-ba12-4a95-bdcd-7a89d0b0b3a3" providerId="ADAL" clId="{CD6E9F57-87D7-4A2A-A04B-63017F47EC7B}" dt="2020-11-11T07:30:13.545" v="3"/>
        <pc:sldMkLst>
          <pc:docMk/>
          <pc:sldMk cId="0" sldId="397"/>
        </pc:sldMkLst>
        <pc:picChg chg="add mod">
          <ac:chgData name="정근채" userId="bf3f9740-ba12-4a95-bdcd-7a89d0b0b3a3" providerId="ADAL" clId="{CD6E9F57-87D7-4A2A-A04B-63017F47EC7B}" dt="2020-11-11T07:30:13.545" v="3"/>
          <ac:picMkLst>
            <pc:docMk/>
            <pc:sldMk cId="0" sldId="397"/>
            <ac:picMk id="5" creationId="{2E927C3B-5BEB-41E6-B636-7C3BCF408B24}"/>
          </ac:picMkLst>
        </pc:picChg>
        <pc:inkChg chg="add">
          <ac:chgData name="정근채" userId="bf3f9740-ba12-4a95-bdcd-7a89d0b0b3a3" providerId="ADAL" clId="{CD6E9F57-87D7-4A2A-A04B-63017F47EC7B}" dt="2020-11-11T07:30:13.545" v="3"/>
          <ac:inkMkLst>
            <pc:docMk/>
            <pc:sldMk cId="0" sldId="397"/>
            <ac:inkMk id="3" creationId="{48F82CD7-5E73-426D-8047-FE6FC98A53DD}"/>
          </ac:inkMkLst>
        </pc:inkChg>
      </pc:sldChg>
      <pc:sldChg chg="addSp delSp modSp">
        <pc:chgData name="정근채" userId="bf3f9740-ba12-4a95-bdcd-7a89d0b0b3a3" providerId="ADAL" clId="{CD6E9F57-87D7-4A2A-A04B-63017F47EC7B}" dt="2020-11-11T08:22:12.355" v="4"/>
        <pc:sldMkLst>
          <pc:docMk/>
          <pc:sldMk cId="0" sldId="398"/>
        </pc:sldMkLst>
        <pc:picChg chg="add del mod">
          <ac:chgData name="정근채" userId="bf3f9740-ba12-4a95-bdcd-7a89d0b0b3a3" providerId="ADAL" clId="{CD6E9F57-87D7-4A2A-A04B-63017F47EC7B}" dt="2020-11-11T08:22:12.355" v="4"/>
          <ac:picMkLst>
            <pc:docMk/>
            <pc:sldMk cId="0" sldId="398"/>
            <ac:picMk id="5" creationId="{A6788B7A-1C3B-4C4C-B44B-DA7028EFE52C}"/>
          </ac:picMkLst>
        </pc:picChg>
        <pc:picChg chg="add mod">
          <ac:chgData name="정근채" userId="bf3f9740-ba12-4a95-bdcd-7a89d0b0b3a3" providerId="ADAL" clId="{CD6E9F57-87D7-4A2A-A04B-63017F47EC7B}" dt="2020-11-11T08:22:12.355" v="4"/>
          <ac:picMkLst>
            <pc:docMk/>
            <pc:sldMk cId="0" sldId="398"/>
            <ac:picMk id="7" creationId="{B9052F96-15CB-4E65-A1BA-2CC01800561F}"/>
          </ac:picMkLst>
        </pc:picChg>
        <pc:inkChg chg="add">
          <ac:chgData name="정근채" userId="bf3f9740-ba12-4a95-bdcd-7a89d0b0b3a3" providerId="ADAL" clId="{CD6E9F57-87D7-4A2A-A04B-63017F47EC7B}" dt="2020-11-11T08:22:12.355" v="4"/>
          <ac:inkMkLst>
            <pc:docMk/>
            <pc:sldMk cId="0" sldId="398"/>
            <ac:inkMk id="6" creationId="{E2F1C305-61D2-40B8-B4C9-601037892E19}"/>
          </ac:inkMkLst>
        </pc:inkChg>
      </pc:sldChg>
      <pc:sldChg chg="addSp modSp">
        <pc:chgData name="정근채" userId="bf3f9740-ba12-4a95-bdcd-7a89d0b0b3a3" providerId="ADAL" clId="{CD6E9F57-87D7-4A2A-A04B-63017F47EC7B}" dt="2020-11-11T08:22:12.355" v="4"/>
        <pc:sldMkLst>
          <pc:docMk/>
          <pc:sldMk cId="0" sldId="399"/>
        </pc:sldMkLst>
        <pc:picChg chg="add mod">
          <ac:chgData name="정근채" userId="bf3f9740-ba12-4a95-bdcd-7a89d0b0b3a3" providerId="ADAL" clId="{CD6E9F57-87D7-4A2A-A04B-63017F47EC7B}" dt="2020-11-11T08:22:12.355" v="4"/>
          <ac:picMkLst>
            <pc:docMk/>
            <pc:sldMk cId="0" sldId="399"/>
            <ac:picMk id="6" creationId="{D7B5F06F-767C-4DD2-A6FA-AFB9EA9C7B56}"/>
          </ac:picMkLst>
        </pc:picChg>
        <pc:inkChg chg="add">
          <ac:chgData name="정근채" userId="bf3f9740-ba12-4a95-bdcd-7a89d0b0b3a3" providerId="ADAL" clId="{CD6E9F57-87D7-4A2A-A04B-63017F47EC7B}" dt="2020-11-11T08:22:12.355" v="4"/>
          <ac:inkMkLst>
            <pc:docMk/>
            <pc:sldMk cId="0" sldId="399"/>
            <ac:inkMk id="5" creationId="{495612DB-261C-4B9E-8F30-BEA71A36B1A8}"/>
          </ac:inkMkLst>
        </pc:inkChg>
      </pc:sldChg>
      <pc:sldChg chg="addSp modSp">
        <pc:chgData name="정근채" userId="bf3f9740-ba12-4a95-bdcd-7a89d0b0b3a3" providerId="ADAL" clId="{CD6E9F57-87D7-4A2A-A04B-63017F47EC7B}" dt="2020-11-11T08:22:12.355" v="4"/>
        <pc:sldMkLst>
          <pc:docMk/>
          <pc:sldMk cId="0" sldId="400"/>
        </pc:sldMkLst>
        <pc:picChg chg="add mod">
          <ac:chgData name="정근채" userId="bf3f9740-ba12-4a95-bdcd-7a89d0b0b3a3" providerId="ADAL" clId="{CD6E9F57-87D7-4A2A-A04B-63017F47EC7B}" dt="2020-11-11T08:22:12.355" v="4"/>
          <ac:picMkLst>
            <pc:docMk/>
            <pc:sldMk cId="0" sldId="400"/>
            <ac:picMk id="6" creationId="{1F1C5740-54CD-4C6D-A2DD-FE70CDB18A50}"/>
          </ac:picMkLst>
        </pc:picChg>
        <pc:inkChg chg="add">
          <ac:chgData name="정근채" userId="bf3f9740-ba12-4a95-bdcd-7a89d0b0b3a3" providerId="ADAL" clId="{CD6E9F57-87D7-4A2A-A04B-63017F47EC7B}" dt="2020-11-11T08:22:12.355" v="4"/>
          <ac:inkMkLst>
            <pc:docMk/>
            <pc:sldMk cId="0" sldId="400"/>
            <ac:inkMk id="5" creationId="{01570EBD-3E84-4BFC-AE3B-1CE2B70A3D27}"/>
          </ac:inkMkLst>
        </pc:inkChg>
      </pc:sldChg>
      <pc:sldChg chg="addSp modSp">
        <pc:chgData name="정근채" userId="bf3f9740-ba12-4a95-bdcd-7a89d0b0b3a3" providerId="ADAL" clId="{CD6E9F57-87D7-4A2A-A04B-63017F47EC7B}" dt="2020-11-11T08:22:12.355" v="4"/>
        <pc:sldMkLst>
          <pc:docMk/>
          <pc:sldMk cId="0" sldId="401"/>
        </pc:sldMkLst>
        <pc:picChg chg="add mod">
          <ac:chgData name="정근채" userId="bf3f9740-ba12-4a95-bdcd-7a89d0b0b3a3" providerId="ADAL" clId="{CD6E9F57-87D7-4A2A-A04B-63017F47EC7B}" dt="2020-11-11T08:22:12.355" v="4"/>
          <ac:picMkLst>
            <pc:docMk/>
            <pc:sldMk cId="0" sldId="401"/>
            <ac:picMk id="6" creationId="{76F32243-A0D2-458F-B03F-A0974C30FF35}"/>
          </ac:picMkLst>
        </pc:picChg>
        <pc:inkChg chg="add">
          <ac:chgData name="정근채" userId="bf3f9740-ba12-4a95-bdcd-7a89d0b0b3a3" providerId="ADAL" clId="{CD6E9F57-87D7-4A2A-A04B-63017F47EC7B}" dt="2020-11-11T08:22:12.355" v="4"/>
          <ac:inkMkLst>
            <pc:docMk/>
            <pc:sldMk cId="0" sldId="401"/>
            <ac:inkMk id="5" creationId="{CEB0F7C7-A21A-4AEC-AA9E-385F9EFF09FC}"/>
          </ac:inkMkLst>
        </pc:inkChg>
      </pc:sldChg>
      <pc:sldChg chg="addSp modSp">
        <pc:chgData name="정근채" userId="bf3f9740-ba12-4a95-bdcd-7a89d0b0b3a3" providerId="ADAL" clId="{CD6E9F57-87D7-4A2A-A04B-63017F47EC7B}" dt="2020-11-11T08:22:12.355" v="4"/>
        <pc:sldMkLst>
          <pc:docMk/>
          <pc:sldMk cId="0" sldId="402"/>
        </pc:sldMkLst>
        <pc:picChg chg="add mod">
          <ac:chgData name="정근채" userId="bf3f9740-ba12-4a95-bdcd-7a89d0b0b3a3" providerId="ADAL" clId="{CD6E9F57-87D7-4A2A-A04B-63017F47EC7B}" dt="2020-11-11T08:22:12.355" v="4"/>
          <ac:picMkLst>
            <pc:docMk/>
            <pc:sldMk cId="0" sldId="402"/>
            <ac:picMk id="6" creationId="{067B0379-A978-4CAD-A594-B8F5D0EE64DF}"/>
          </ac:picMkLst>
        </pc:picChg>
        <pc:inkChg chg="add">
          <ac:chgData name="정근채" userId="bf3f9740-ba12-4a95-bdcd-7a89d0b0b3a3" providerId="ADAL" clId="{CD6E9F57-87D7-4A2A-A04B-63017F47EC7B}" dt="2020-11-11T08:22:12.355" v="4"/>
          <ac:inkMkLst>
            <pc:docMk/>
            <pc:sldMk cId="0" sldId="402"/>
            <ac:inkMk id="5" creationId="{63E54504-0E7F-4BD9-884A-C1AC220E7EF7}"/>
          </ac:inkMkLst>
        </pc:inkChg>
      </pc:sldChg>
      <pc:sldChg chg="addSp modSp">
        <pc:chgData name="정근채" userId="bf3f9740-ba12-4a95-bdcd-7a89d0b0b3a3" providerId="ADAL" clId="{CD6E9F57-87D7-4A2A-A04B-63017F47EC7B}" dt="2020-11-11T08:22:12.355" v="4"/>
        <pc:sldMkLst>
          <pc:docMk/>
          <pc:sldMk cId="0" sldId="403"/>
        </pc:sldMkLst>
        <pc:picChg chg="add mod">
          <ac:chgData name="정근채" userId="bf3f9740-ba12-4a95-bdcd-7a89d0b0b3a3" providerId="ADAL" clId="{CD6E9F57-87D7-4A2A-A04B-63017F47EC7B}" dt="2020-11-11T08:22:12.355" v="4"/>
          <ac:picMkLst>
            <pc:docMk/>
            <pc:sldMk cId="0" sldId="403"/>
            <ac:picMk id="6" creationId="{8EC72F17-96D2-4F6E-9191-C89A3F5770B2}"/>
          </ac:picMkLst>
        </pc:picChg>
        <pc:inkChg chg="add">
          <ac:chgData name="정근채" userId="bf3f9740-ba12-4a95-bdcd-7a89d0b0b3a3" providerId="ADAL" clId="{CD6E9F57-87D7-4A2A-A04B-63017F47EC7B}" dt="2020-11-11T08:22:12.355" v="4"/>
          <ac:inkMkLst>
            <pc:docMk/>
            <pc:sldMk cId="0" sldId="403"/>
            <ac:inkMk id="5" creationId="{BFA7301D-C67D-4AB7-9BD7-76CE543ED320}"/>
          </ac:inkMkLst>
        </pc:inkChg>
      </pc:sldChg>
      <pc:sldChg chg="addSp modSp">
        <pc:chgData name="정근채" userId="bf3f9740-ba12-4a95-bdcd-7a89d0b0b3a3" providerId="ADAL" clId="{CD6E9F57-87D7-4A2A-A04B-63017F47EC7B}" dt="2020-11-11T08:22:12.355" v="4"/>
        <pc:sldMkLst>
          <pc:docMk/>
          <pc:sldMk cId="0" sldId="404"/>
        </pc:sldMkLst>
        <pc:picChg chg="add mod">
          <ac:chgData name="정근채" userId="bf3f9740-ba12-4a95-bdcd-7a89d0b0b3a3" providerId="ADAL" clId="{CD6E9F57-87D7-4A2A-A04B-63017F47EC7B}" dt="2020-11-11T08:22:12.355" v="4"/>
          <ac:picMkLst>
            <pc:docMk/>
            <pc:sldMk cId="0" sldId="404"/>
            <ac:picMk id="5" creationId="{AC30EC1D-A6F1-4AA6-908E-7BAB7602BBB7}"/>
          </ac:picMkLst>
        </pc:picChg>
        <pc:inkChg chg="add">
          <ac:chgData name="정근채" userId="bf3f9740-ba12-4a95-bdcd-7a89d0b0b3a3" providerId="ADAL" clId="{CD6E9F57-87D7-4A2A-A04B-63017F47EC7B}" dt="2020-11-11T08:22:12.355" v="4"/>
          <ac:inkMkLst>
            <pc:docMk/>
            <pc:sldMk cId="0" sldId="404"/>
            <ac:inkMk id="3" creationId="{4A46E2C6-E836-4B31-A79E-7430B2466B41}"/>
          </ac:inkMkLst>
        </pc:inkChg>
      </pc:sldChg>
      <pc:sldChg chg="addSp modSp">
        <pc:chgData name="정근채" userId="bf3f9740-ba12-4a95-bdcd-7a89d0b0b3a3" providerId="ADAL" clId="{CD6E9F57-87D7-4A2A-A04B-63017F47EC7B}" dt="2020-11-11T08:22:12.355" v="4"/>
        <pc:sldMkLst>
          <pc:docMk/>
          <pc:sldMk cId="0" sldId="405"/>
        </pc:sldMkLst>
        <pc:picChg chg="add mod">
          <ac:chgData name="정근채" userId="bf3f9740-ba12-4a95-bdcd-7a89d0b0b3a3" providerId="ADAL" clId="{CD6E9F57-87D7-4A2A-A04B-63017F47EC7B}" dt="2020-11-11T08:22:12.355" v="4"/>
          <ac:picMkLst>
            <pc:docMk/>
            <pc:sldMk cId="0" sldId="405"/>
            <ac:picMk id="5" creationId="{BCB04C5E-EE0F-42F7-AA2C-DF97BEFEA24C}"/>
          </ac:picMkLst>
        </pc:picChg>
        <pc:inkChg chg="add">
          <ac:chgData name="정근채" userId="bf3f9740-ba12-4a95-bdcd-7a89d0b0b3a3" providerId="ADAL" clId="{CD6E9F57-87D7-4A2A-A04B-63017F47EC7B}" dt="2020-11-11T08:22:12.355" v="4"/>
          <ac:inkMkLst>
            <pc:docMk/>
            <pc:sldMk cId="0" sldId="405"/>
            <ac:inkMk id="3" creationId="{8905A79C-6F06-4E1A-87AF-0316EB9C28E1}"/>
          </ac:inkMkLst>
        </pc:inkChg>
      </pc:sldChg>
      <pc:sldChg chg="addSp modSp">
        <pc:chgData name="정근채" userId="bf3f9740-ba12-4a95-bdcd-7a89d0b0b3a3" providerId="ADAL" clId="{CD6E9F57-87D7-4A2A-A04B-63017F47EC7B}" dt="2020-11-11T08:22:12.355" v="4"/>
        <pc:sldMkLst>
          <pc:docMk/>
          <pc:sldMk cId="0" sldId="406"/>
        </pc:sldMkLst>
        <pc:picChg chg="add mod">
          <ac:chgData name="정근채" userId="bf3f9740-ba12-4a95-bdcd-7a89d0b0b3a3" providerId="ADAL" clId="{CD6E9F57-87D7-4A2A-A04B-63017F47EC7B}" dt="2020-11-11T08:22:12.355" v="4"/>
          <ac:picMkLst>
            <pc:docMk/>
            <pc:sldMk cId="0" sldId="406"/>
            <ac:picMk id="6" creationId="{754A5756-80B1-46A3-AA1A-F395E409800D}"/>
          </ac:picMkLst>
        </pc:picChg>
        <pc:inkChg chg="add">
          <ac:chgData name="정근채" userId="bf3f9740-ba12-4a95-bdcd-7a89d0b0b3a3" providerId="ADAL" clId="{CD6E9F57-87D7-4A2A-A04B-63017F47EC7B}" dt="2020-11-11T08:22:12.355" v="4"/>
          <ac:inkMkLst>
            <pc:docMk/>
            <pc:sldMk cId="0" sldId="406"/>
            <ac:inkMk id="5" creationId="{C26B4464-4D62-45E9-9627-39BFB65C6985}"/>
          </ac:inkMkLst>
        </pc:inkChg>
      </pc:sldChg>
      <pc:sldChg chg="addSp modSp">
        <pc:chgData name="정근채" userId="bf3f9740-ba12-4a95-bdcd-7a89d0b0b3a3" providerId="ADAL" clId="{CD6E9F57-87D7-4A2A-A04B-63017F47EC7B}" dt="2020-11-11T08:22:12.355" v="4"/>
        <pc:sldMkLst>
          <pc:docMk/>
          <pc:sldMk cId="0" sldId="409"/>
        </pc:sldMkLst>
        <pc:picChg chg="add mod">
          <ac:chgData name="정근채" userId="bf3f9740-ba12-4a95-bdcd-7a89d0b0b3a3" providerId="ADAL" clId="{CD6E9F57-87D7-4A2A-A04B-63017F47EC7B}" dt="2020-11-11T08:22:12.355" v="4"/>
          <ac:picMkLst>
            <pc:docMk/>
            <pc:sldMk cId="0" sldId="409"/>
            <ac:picMk id="7" creationId="{5013D541-8E2F-4172-84EF-CDC73C2EBF43}"/>
          </ac:picMkLst>
        </pc:picChg>
        <pc:inkChg chg="add">
          <ac:chgData name="정근채" userId="bf3f9740-ba12-4a95-bdcd-7a89d0b0b3a3" providerId="ADAL" clId="{CD6E9F57-87D7-4A2A-A04B-63017F47EC7B}" dt="2020-11-11T08:22:12.355" v="4"/>
          <ac:inkMkLst>
            <pc:docMk/>
            <pc:sldMk cId="0" sldId="409"/>
            <ac:inkMk id="6" creationId="{7AF3369D-1513-4597-AE66-C15F797F2E82}"/>
          </ac:inkMkLst>
        </pc:inkChg>
      </pc:sldChg>
      <pc:sldChg chg="addSp modSp">
        <pc:chgData name="정근채" userId="bf3f9740-ba12-4a95-bdcd-7a89d0b0b3a3" providerId="ADAL" clId="{CD6E9F57-87D7-4A2A-A04B-63017F47EC7B}" dt="2020-11-11T08:22:12.355" v="4"/>
        <pc:sldMkLst>
          <pc:docMk/>
          <pc:sldMk cId="0" sldId="410"/>
        </pc:sldMkLst>
        <pc:picChg chg="add mod">
          <ac:chgData name="정근채" userId="bf3f9740-ba12-4a95-bdcd-7a89d0b0b3a3" providerId="ADAL" clId="{CD6E9F57-87D7-4A2A-A04B-63017F47EC7B}" dt="2020-11-11T08:22:12.355" v="4"/>
          <ac:picMkLst>
            <pc:docMk/>
            <pc:sldMk cId="0" sldId="410"/>
            <ac:picMk id="7" creationId="{EDC81D3C-00E6-4531-BF28-59655509808A}"/>
          </ac:picMkLst>
        </pc:picChg>
        <pc:inkChg chg="add">
          <ac:chgData name="정근채" userId="bf3f9740-ba12-4a95-bdcd-7a89d0b0b3a3" providerId="ADAL" clId="{CD6E9F57-87D7-4A2A-A04B-63017F47EC7B}" dt="2020-11-11T08:22:12.355" v="4"/>
          <ac:inkMkLst>
            <pc:docMk/>
            <pc:sldMk cId="0" sldId="410"/>
            <ac:inkMk id="6" creationId="{BC9ADFD9-EB3B-4D78-9B20-9F5DDC53D0DE}"/>
          </ac:inkMkLst>
        </pc:inkChg>
      </pc:sldChg>
      <pc:sldChg chg="addSp modSp">
        <pc:chgData name="정근채" userId="bf3f9740-ba12-4a95-bdcd-7a89d0b0b3a3" providerId="ADAL" clId="{CD6E9F57-87D7-4A2A-A04B-63017F47EC7B}" dt="2020-11-11T08:22:12.355" v="4"/>
        <pc:sldMkLst>
          <pc:docMk/>
          <pc:sldMk cId="0" sldId="411"/>
        </pc:sldMkLst>
        <pc:picChg chg="add mod">
          <ac:chgData name="정근채" userId="bf3f9740-ba12-4a95-bdcd-7a89d0b0b3a3" providerId="ADAL" clId="{CD6E9F57-87D7-4A2A-A04B-63017F47EC7B}" dt="2020-11-11T08:22:12.355" v="4"/>
          <ac:picMkLst>
            <pc:docMk/>
            <pc:sldMk cId="0" sldId="411"/>
            <ac:picMk id="5" creationId="{049BABC4-B86F-4CF4-8120-A0303427BADA}"/>
          </ac:picMkLst>
        </pc:picChg>
        <pc:inkChg chg="add">
          <ac:chgData name="정근채" userId="bf3f9740-ba12-4a95-bdcd-7a89d0b0b3a3" providerId="ADAL" clId="{CD6E9F57-87D7-4A2A-A04B-63017F47EC7B}" dt="2020-11-11T08:22:12.355" v="4"/>
          <ac:inkMkLst>
            <pc:docMk/>
            <pc:sldMk cId="0" sldId="411"/>
            <ac:inkMk id="3" creationId="{30FF7A25-670D-4638-8A98-BB540A012525}"/>
          </ac:inkMkLst>
        </pc:inkChg>
      </pc:sldChg>
      <pc:sldChg chg="addSp modSp">
        <pc:chgData name="정근채" userId="bf3f9740-ba12-4a95-bdcd-7a89d0b0b3a3" providerId="ADAL" clId="{CD6E9F57-87D7-4A2A-A04B-63017F47EC7B}" dt="2020-11-11T08:22:12.355" v="4"/>
        <pc:sldMkLst>
          <pc:docMk/>
          <pc:sldMk cId="0" sldId="412"/>
        </pc:sldMkLst>
        <pc:picChg chg="add mod">
          <ac:chgData name="정근채" userId="bf3f9740-ba12-4a95-bdcd-7a89d0b0b3a3" providerId="ADAL" clId="{CD6E9F57-87D7-4A2A-A04B-63017F47EC7B}" dt="2020-11-11T08:22:12.355" v="4"/>
          <ac:picMkLst>
            <pc:docMk/>
            <pc:sldMk cId="0" sldId="412"/>
            <ac:picMk id="6" creationId="{214AF70F-8553-476B-93A1-852DB487FD28}"/>
          </ac:picMkLst>
        </pc:picChg>
        <pc:inkChg chg="add">
          <ac:chgData name="정근채" userId="bf3f9740-ba12-4a95-bdcd-7a89d0b0b3a3" providerId="ADAL" clId="{CD6E9F57-87D7-4A2A-A04B-63017F47EC7B}" dt="2020-11-11T08:22:12.355" v="4"/>
          <ac:inkMkLst>
            <pc:docMk/>
            <pc:sldMk cId="0" sldId="412"/>
            <ac:inkMk id="3" creationId="{17070A97-5BC4-4E4D-AEA1-8FE11565D5F9}"/>
          </ac:inkMkLst>
        </pc:inkChg>
      </pc:sldChg>
      <pc:sldChg chg="addSp modSp">
        <pc:chgData name="정근채" userId="bf3f9740-ba12-4a95-bdcd-7a89d0b0b3a3" providerId="ADAL" clId="{CD6E9F57-87D7-4A2A-A04B-63017F47EC7B}" dt="2020-11-11T08:22:12.355" v="4"/>
        <pc:sldMkLst>
          <pc:docMk/>
          <pc:sldMk cId="0" sldId="413"/>
        </pc:sldMkLst>
        <pc:picChg chg="add mod">
          <ac:chgData name="정근채" userId="bf3f9740-ba12-4a95-bdcd-7a89d0b0b3a3" providerId="ADAL" clId="{CD6E9F57-87D7-4A2A-A04B-63017F47EC7B}" dt="2020-11-11T08:22:12.355" v="4"/>
          <ac:picMkLst>
            <pc:docMk/>
            <pc:sldMk cId="0" sldId="413"/>
            <ac:picMk id="6" creationId="{9B3BAD3D-CB47-4F7B-85AD-3520E5CE5F93}"/>
          </ac:picMkLst>
        </pc:picChg>
        <pc:inkChg chg="add">
          <ac:chgData name="정근채" userId="bf3f9740-ba12-4a95-bdcd-7a89d0b0b3a3" providerId="ADAL" clId="{CD6E9F57-87D7-4A2A-A04B-63017F47EC7B}" dt="2020-11-11T08:22:12.355" v="4"/>
          <ac:inkMkLst>
            <pc:docMk/>
            <pc:sldMk cId="0" sldId="413"/>
            <ac:inkMk id="5" creationId="{3A3E9479-9B89-4934-82C9-F8BBD90658F1}"/>
          </ac:inkMkLst>
        </pc:inkChg>
      </pc:sldChg>
      <pc:sldChg chg="addSp modSp">
        <pc:chgData name="정근채" userId="bf3f9740-ba12-4a95-bdcd-7a89d0b0b3a3" providerId="ADAL" clId="{CD6E9F57-87D7-4A2A-A04B-63017F47EC7B}" dt="2020-11-11T08:22:12.355" v="4"/>
        <pc:sldMkLst>
          <pc:docMk/>
          <pc:sldMk cId="0" sldId="414"/>
        </pc:sldMkLst>
        <pc:picChg chg="add mod">
          <ac:chgData name="정근채" userId="bf3f9740-ba12-4a95-bdcd-7a89d0b0b3a3" providerId="ADAL" clId="{CD6E9F57-87D7-4A2A-A04B-63017F47EC7B}" dt="2020-11-11T08:22:12.355" v="4"/>
          <ac:picMkLst>
            <pc:docMk/>
            <pc:sldMk cId="0" sldId="414"/>
            <ac:picMk id="6" creationId="{7735388F-E709-45B2-B3AC-B731E8A528C3}"/>
          </ac:picMkLst>
        </pc:picChg>
        <pc:inkChg chg="add">
          <ac:chgData name="정근채" userId="bf3f9740-ba12-4a95-bdcd-7a89d0b0b3a3" providerId="ADAL" clId="{CD6E9F57-87D7-4A2A-A04B-63017F47EC7B}" dt="2020-11-11T08:22:12.355" v="4"/>
          <ac:inkMkLst>
            <pc:docMk/>
            <pc:sldMk cId="0" sldId="414"/>
            <ac:inkMk id="3" creationId="{F4D20A8A-D2CE-466B-9AA4-FC15BBDF8222}"/>
          </ac:inkMkLst>
        </pc:inkChg>
      </pc:sldChg>
      <pc:sldChg chg="addSp modSp">
        <pc:chgData name="정근채" userId="bf3f9740-ba12-4a95-bdcd-7a89d0b0b3a3" providerId="ADAL" clId="{CD6E9F57-87D7-4A2A-A04B-63017F47EC7B}" dt="2020-11-11T08:22:12.355" v="4"/>
        <pc:sldMkLst>
          <pc:docMk/>
          <pc:sldMk cId="0" sldId="415"/>
        </pc:sldMkLst>
        <pc:picChg chg="add mod">
          <ac:chgData name="정근채" userId="bf3f9740-ba12-4a95-bdcd-7a89d0b0b3a3" providerId="ADAL" clId="{CD6E9F57-87D7-4A2A-A04B-63017F47EC7B}" dt="2020-11-11T08:22:12.355" v="4"/>
          <ac:picMkLst>
            <pc:docMk/>
            <pc:sldMk cId="0" sldId="415"/>
            <ac:picMk id="6" creationId="{068DDA8F-2A6B-4A4A-92DD-D768E44B646C}"/>
          </ac:picMkLst>
        </pc:picChg>
        <pc:inkChg chg="add">
          <ac:chgData name="정근채" userId="bf3f9740-ba12-4a95-bdcd-7a89d0b0b3a3" providerId="ADAL" clId="{CD6E9F57-87D7-4A2A-A04B-63017F47EC7B}" dt="2020-11-11T08:22:12.355" v="4"/>
          <ac:inkMkLst>
            <pc:docMk/>
            <pc:sldMk cId="0" sldId="415"/>
            <ac:inkMk id="5" creationId="{D352A693-A926-4DD4-9390-B3ADF03FA36B}"/>
          </ac:inkMkLst>
        </pc:inkChg>
      </pc:sldChg>
      <pc:sldChg chg="addSp delSp modSp">
        <pc:chgData name="정근채" userId="bf3f9740-ba12-4a95-bdcd-7a89d0b0b3a3" providerId="ADAL" clId="{CD6E9F57-87D7-4A2A-A04B-63017F47EC7B}" dt="2020-11-11T08:52:56.183" v="5"/>
        <pc:sldMkLst>
          <pc:docMk/>
          <pc:sldMk cId="0" sldId="416"/>
        </pc:sldMkLst>
        <pc:picChg chg="add del mod">
          <ac:chgData name="정근채" userId="bf3f9740-ba12-4a95-bdcd-7a89d0b0b3a3" providerId="ADAL" clId="{CD6E9F57-87D7-4A2A-A04B-63017F47EC7B}" dt="2020-11-11T08:52:56.183" v="5"/>
          <ac:picMkLst>
            <pc:docMk/>
            <pc:sldMk cId="0" sldId="416"/>
            <ac:picMk id="4" creationId="{B92E8F90-808C-4059-99BE-EAE3631DCB16}"/>
          </ac:picMkLst>
        </pc:picChg>
        <pc:picChg chg="add mod">
          <ac:chgData name="정근채" userId="bf3f9740-ba12-4a95-bdcd-7a89d0b0b3a3" providerId="ADAL" clId="{CD6E9F57-87D7-4A2A-A04B-63017F47EC7B}" dt="2020-11-11T08:52:56.183" v="5"/>
          <ac:picMkLst>
            <pc:docMk/>
            <pc:sldMk cId="0" sldId="416"/>
            <ac:picMk id="6" creationId="{3CCB6729-CEB9-4E8D-A67C-FC62CC69F263}"/>
          </ac:picMkLst>
        </pc:picChg>
        <pc:inkChg chg="add del">
          <ac:chgData name="정근채" userId="bf3f9740-ba12-4a95-bdcd-7a89d0b0b3a3" providerId="ADAL" clId="{CD6E9F57-87D7-4A2A-A04B-63017F47EC7B}" dt="2020-11-11T08:52:56.183" v="5"/>
          <ac:inkMkLst>
            <pc:docMk/>
            <pc:sldMk cId="0" sldId="416"/>
            <ac:inkMk id="3" creationId="{5B28ECDA-9916-469D-93E3-C5B69DC1EB80}"/>
          </ac:inkMkLst>
        </pc:inkChg>
        <pc:inkChg chg="add">
          <ac:chgData name="정근채" userId="bf3f9740-ba12-4a95-bdcd-7a89d0b0b3a3" providerId="ADAL" clId="{CD6E9F57-87D7-4A2A-A04B-63017F47EC7B}" dt="2020-11-11T08:52:56.183" v="5"/>
          <ac:inkMkLst>
            <pc:docMk/>
            <pc:sldMk cId="0" sldId="416"/>
            <ac:inkMk id="5" creationId="{EADE91BD-16D2-454C-B9C8-380BB1005971}"/>
          </ac:inkMkLst>
        </pc:inkChg>
      </pc:sldChg>
      <pc:sldChg chg="addSp modSp">
        <pc:chgData name="정근채" userId="bf3f9740-ba12-4a95-bdcd-7a89d0b0b3a3" providerId="ADAL" clId="{CD6E9F57-87D7-4A2A-A04B-63017F47EC7B}" dt="2020-11-11T08:52:56.183" v="5"/>
        <pc:sldMkLst>
          <pc:docMk/>
          <pc:sldMk cId="0" sldId="417"/>
        </pc:sldMkLst>
        <pc:picChg chg="add mod">
          <ac:chgData name="정근채" userId="bf3f9740-ba12-4a95-bdcd-7a89d0b0b3a3" providerId="ADAL" clId="{CD6E9F57-87D7-4A2A-A04B-63017F47EC7B}" dt="2020-11-11T08:52:56.183" v="5"/>
          <ac:picMkLst>
            <pc:docMk/>
            <pc:sldMk cId="0" sldId="417"/>
            <ac:picMk id="6" creationId="{3F88D7B0-C60B-4957-8040-C80ABAE5C484}"/>
          </ac:picMkLst>
        </pc:picChg>
        <pc:inkChg chg="add">
          <ac:chgData name="정근채" userId="bf3f9740-ba12-4a95-bdcd-7a89d0b0b3a3" providerId="ADAL" clId="{CD6E9F57-87D7-4A2A-A04B-63017F47EC7B}" dt="2020-11-11T08:52:56.183" v="5"/>
          <ac:inkMkLst>
            <pc:docMk/>
            <pc:sldMk cId="0" sldId="417"/>
            <ac:inkMk id="5" creationId="{8AC286B8-9C06-46EF-ABFA-80A48D3A3332}"/>
          </ac:inkMkLst>
        </pc:inkChg>
      </pc:sldChg>
      <pc:sldChg chg="addSp modSp">
        <pc:chgData name="정근채" userId="bf3f9740-ba12-4a95-bdcd-7a89d0b0b3a3" providerId="ADAL" clId="{CD6E9F57-87D7-4A2A-A04B-63017F47EC7B}" dt="2020-11-11T08:52:56.183" v="5"/>
        <pc:sldMkLst>
          <pc:docMk/>
          <pc:sldMk cId="0" sldId="418"/>
        </pc:sldMkLst>
        <pc:picChg chg="add mod">
          <ac:chgData name="정근채" userId="bf3f9740-ba12-4a95-bdcd-7a89d0b0b3a3" providerId="ADAL" clId="{CD6E9F57-87D7-4A2A-A04B-63017F47EC7B}" dt="2020-11-11T08:52:56.183" v="5"/>
          <ac:picMkLst>
            <pc:docMk/>
            <pc:sldMk cId="0" sldId="418"/>
            <ac:picMk id="5" creationId="{020EDA16-3672-4DF1-A686-69BD8DFD5709}"/>
          </ac:picMkLst>
        </pc:picChg>
        <pc:inkChg chg="add">
          <ac:chgData name="정근채" userId="bf3f9740-ba12-4a95-bdcd-7a89d0b0b3a3" providerId="ADAL" clId="{CD6E9F57-87D7-4A2A-A04B-63017F47EC7B}" dt="2020-11-11T08:52:56.183" v="5"/>
          <ac:inkMkLst>
            <pc:docMk/>
            <pc:sldMk cId="0" sldId="418"/>
            <ac:inkMk id="3" creationId="{35DFFEC4-4784-4116-AE87-58AD006C7494}"/>
          </ac:inkMkLst>
        </pc:inkChg>
      </pc:sldChg>
      <pc:sldChg chg="addSp modSp">
        <pc:chgData name="정근채" userId="bf3f9740-ba12-4a95-bdcd-7a89d0b0b3a3" providerId="ADAL" clId="{CD6E9F57-87D7-4A2A-A04B-63017F47EC7B}" dt="2020-11-11T08:52:56.183" v="5"/>
        <pc:sldMkLst>
          <pc:docMk/>
          <pc:sldMk cId="0" sldId="419"/>
        </pc:sldMkLst>
        <pc:picChg chg="add mod">
          <ac:chgData name="정근채" userId="bf3f9740-ba12-4a95-bdcd-7a89d0b0b3a3" providerId="ADAL" clId="{CD6E9F57-87D7-4A2A-A04B-63017F47EC7B}" dt="2020-11-11T08:52:56.183" v="5"/>
          <ac:picMkLst>
            <pc:docMk/>
            <pc:sldMk cId="0" sldId="419"/>
            <ac:picMk id="5" creationId="{5FF98A6B-B96D-4765-A090-325306595B78}"/>
          </ac:picMkLst>
        </pc:picChg>
        <pc:inkChg chg="add">
          <ac:chgData name="정근채" userId="bf3f9740-ba12-4a95-bdcd-7a89d0b0b3a3" providerId="ADAL" clId="{CD6E9F57-87D7-4A2A-A04B-63017F47EC7B}" dt="2020-11-11T08:52:56.183" v="5"/>
          <ac:inkMkLst>
            <pc:docMk/>
            <pc:sldMk cId="0" sldId="419"/>
            <ac:inkMk id="3" creationId="{79506493-4BF4-4DBA-BC32-89F7385A8F7D}"/>
          </ac:inkMkLst>
        </pc:inkChg>
      </pc:sldChg>
      <pc:sldChg chg="addSp modSp">
        <pc:chgData name="정근채" userId="bf3f9740-ba12-4a95-bdcd-7a89d0b0b3a3" providerId="ADAL" clId="{CD6E9F57-87D7-4A2A-A04B-63017F47EC7B}" dt="2020-11-11T08:52:56.183" v="5"/>
        <pc:sldMkLst>
          <pc:docMk/>
          <pc:sldMk cId="0" sldId="423"/>
        </pc:sldMkLst>
        <pc:picChg chg="add mod">
          <ac:chgData name="정근채" userId="bf3f9740-ba12-4a95-bdcd-7a89d0b0b3a3" providerId="ADAL" clId="{CD6E9F57-87D7-4A2A-A04B-63017F47EC7B}" dt="2020-11-11T08:52:56.183" v="5"/>
          <ac:picMkLst>
            <pc:docMk/>
            <pc:sldMk cId="0" sldId="423"/>
            <ac:picMk id="6" creationId="{2526090C-BB85-4BA2-BD22-A93A2713ED1B}"/>
          </ac:picMkLst>
        </pc:picChg>
        <pc:inkChg chg="add">
          <ac:chgData name="정근채" userId="bf3f9740-ba12-4a95-bdcd-7a89d0b0b3a3" providerId="ADAL" clId="{CD6E9F57-87D7-4A2A-A04B-63017F47EC7B}" dt="2020-11-11T08:52:56.183" v="5"/>
          <ac:inkMkLst>
            <pc:docMk/>
            <pc:sldMk cId="0" sldId="423"/>
            <ac:inkMk id="5" creationId="{1EAB2404-A24E-4251-9B3E-48E62CA0B93A}"/>
          </ac:inkMkLst>
        </pc:inkChg>
      </pc:sldChg>
      <pc:sldChg chg="addSp modSp">
        <pc:chgData name="정근채" userId="bf3f9740-ba12-4a95-bdcd-7a89d0b0b3a3" providerId="ADAL" clId="{CD6E9F57-87D7-4A2A-A04B-63017F47EC7B}" dt="2020-11-11T08:52:56.183" v="5"/>
        <pc:sldMkLst>
          <pc:docMk/>
          <pc:sldMk cId="0" sldId="425"/>
        </pc:sldMkLst>
        <pc:picChg chg="add mod">
          <ac:chgData name="정근채" userId="bf3f9740-ba12-4a95-bdcd-7a89d0b0b3a3" providerId="ADAL" clId="{CD6E9F57-87D7-4A2A-A04B-63017F47EC7B}" dt="2020-11-11T08:52:56.183" v="5"/>
          <ac:picMkLst>
            <pc:docMk/>
            <pc:sldMk cId="0" sldId="425"/>
            <ac:picMk id="6" creationId="{7B0E16BC-999F-4B85-9EAA-BE2F172DF7A3}"/>
          </ac:picMkLst>
        </pc:picChg>
        <pc:inkChg chg="add">
          <ac:chgData name="정근채" userId="bf3f9740-ba12-4a95-bdcd-7a89d0b0b3a3" providerId="ADAL" clId="{CD6E9F57-87D7-4A2A-A04B-63017F47EC7B}" dt="2020-11-11T08:52:56.183" v="5"/>
          <ac:inkMkLst>
            <pc:docMk/>
            <pc:sldMk cId="0" sldId="425"/>
            <ac:inkMk id="5" creationId="{9B4C9E68-B8B8-476A-A298-9A41DCCB4CBA}"/>
          </ac:inkMkLst>
        </pc:inkChg>
      </pc:sldChg>
      <pc:sldChg chg="addSp modSp">
        <pc:chgData name="정근채" userId="bf3f9740-ba12-4a95-bdcd-7a89d0b0b3a3" providerId="ADAL" clId="{CD6E9F57-87D7-4A2A-A04B-63017F47EC7B}" dt="2020-11-11T08:52:56.183" v="5"/>
        <pc:sldMkLst>
          <pc:docMk/>
          <pc:sldMk cId="0" sldId="426"/>
        </pc:sldMkLst>
        <pc:picChg chg="add mod">
          <ac:chgData name="정근채" userId="bf3f9740-ba12-4a95-bdcd-7a89d0b0b3a3" providerId="ADAL" clId="{CD6E9F57-87D7-4A2A-A04B-63017F47EC7B}" dt="2020-11-11T08:52:56.183" v="5"/>
          <ac:picMkLst>
            <pc:docMk/>
            <pc:sldMk cId="0" sldId="426"/>
            <ac:picMk id="6" creationId="{B9DF6EEC-4BFA-4F94-8F46-6ECD926786E9}"/>
          </ac:picMkLst>
        </pc:picChg>
        <pc:inkChg chg="add">
          <ac:chgData name="정근채" userId="bf3f9740-ba12-4a95-bdcd-7a89d0b0b3a3" providerId="ADAL" clId="{CD6E9F57-87D7-4A2A-A04B-63017F47EC7B}" dt="2020-11-11T08:52:56.183" v="5"/>
          <ac:inkMkLst>
            <pc:docMk/>
            <pc:sldMk cId="0" sldId="426"/>
            <ac:inkMk id="5" creationId="{C729333B-C36C-4770-BF08-EF3DB04092F8}"/>
          </ac:inkMkLst>
        </pc:inkChg>
      </pc:sldChg>
      <pc:sldChg chg="addSp modSp">
        <pc:chgData name="정근채" userId="bf3f9740-ba12-4a95-bdcd-7a89d0b0b3a3" providerId="ADAL" clId="{CD6E9F57-87D7-4A2A-A04B-63017F47EC7B}" dt="2020-11-11T08:52:56.183" v="5"/>
        <pc:sldMkLst>
          <pc:docMk/>
          <pc:sldMk cId="273472670" sldId="427"/>
        </pc:sldMkLst>
        <pc:picChg chg="add mod">
          <ac:chgData name="정근채" userId="bf3f9740-ba12-4a95-bdcd-7a89d0b0b3a3" providerId="ADAL" clId="{CD6E9F57-87D7-4A2A-A04B-63017F47EC7B}" dt="2020-11-11T08:52:56.183" v="5"/>
          <ac:picMkLst>
            <pc:docMk/>
            <pc:sldMk cId="273472670" sldId="427"/>
            <ac:picMk id="3" creationId="{3FB962D9-7B20-4D20-AEC8-E3F44396545D}"/>
          </ac:picMkLst>
        </pc:picChg>
        <pc:inkChg chg="add">
          <ac:chgData name="정근채" userId="bf3f9740-ba12-4a95-bdcd-7a89d0b0b3a3" providerId="ADAL" clId="{CD6E9F57-87D7-4A2A-A04B-63017F47EC7B}" dt="2020-11-11T08:52:56.183" v="5"/>
          <ac:inkMkLst>
            <pc:docMk/>
            <pc:sldMk cId="273472670" sldId="427"/>
            <ac:inkMk id="2" creationId="{7D1A3621-92DA-4E21-A3FE-C47196F649D6}"/>
          </ac:inkMkLst>
        </pc:inkChg>
      </pc:sldChg>
      <pc:sldChg chg="addSp modSp">
        <pc:chgData name="정근채" userId="bf3f9740-ba12-4a95-bdcd-7a89d0b0b3a3" providerId="ADAL" clId="{CD6E9F57-87D7-4A2A-A04B-63017F47EC7B}" dt="2020-11-11T08:52:56.183" v="5"/>
        <pc:sldMkLst>
          <pc:docMk/>
          <pc:sldMk cId="3927294933" sldId="428"/>
        </pc:sldMkLst>
        <pc:picChg chg="add mod">
          <ac:chgData name="정근채" userId="bf3f9740-ba12-4a95-bdcd-7a89d0b0b3a3" providerId="ADAL" clId="{CD6E9F57-87D7-4A2A-A04B-63017F47EC7B}" dt="2020-11-11T08:52:56.183" v="5"/>
          <ac:picMkLst>
            <pc:docMk/>
            <pc:sldMk cId="3927294933" sldId="428"/>
            <ac:picMk id="3" creationId="{3FDB569B-9966-4A31-B1BB-F11EEE6FDC43}"/>
          </ac:picMkLst>
        </pc:picChg>
        <pc:inkChg chg="add">
          <ac:chgData name="정근채" userId="bf3f9740-ba12-4a95-bdcd-7a89d0b0b3a3" providerId="ADAL" clId="{CD6E9F57-87D7-4A2A-A04B-63017F47EC7B}" dt="2020-11-11T08:52:56.183" v="5"/>
          <ac:inkMkLst>
            <pc:docMk/>
            <pc:sldMk cId="3927294933" sldId="428"/>
            <ac:inkMk id="2" creationId="{0FE098BD-308B-443D-AC40-B487F06D78AE}"/>
          </ac:inkMkLst>
        </pc:inkChg>
      </pc:sldChg>
      <pc:sldChg chg="addSp modSp">
        <pc:chgData name="정근채" userId="bf3f9740-ba12-4a95-bdcd-7a89d0b0b3a3" providerId="ADAL" clId="{CD6E9F57-87D7-4A2A-A04B-63017F47EC7B}" dt="2020-11-11T08:52:56.183" v="5"/>
        <pc:sldMkLst>
          <pc:docMk/>
          <pc:sldMk cId="421963152" sldId="429"/>
        </pc:sldMkLst>
        <pc:picChg chg="add mod">
          <ac:chgData name="정근채" userId="bf3f9740-ba12-4a95-bdcd-7a89d0b0b3a3" providerId="ADAL" clId="{CD6E9F57-87D7-4A2A-A04B-63017F47EC7B}" dt="2020-11-11T08:52:56.183" v="5"/>
          <ac:picMkLst>
            <pc:docMk/>
            <pc:sldMk cId="421963152" sldId="429"/>
            <ac:picMk id="3" creationId="{DD96E8BF-DDAF-491B-9891-577ED5314FF0}"/>
          </ac:picMkLst>
        </pc:picChg>
        <pc:inkChg chg="add">
          <ac:chgData name="정근채" userId="bf3f9740-ba12-4a95-bdcd-7a89d0b0b3a3" providerId="ADAL" clId="{CD6E9F57-87D7-4A2A-A04B-63017F47EC7B}" dt="2020-11-11T08:52:56.183" v="5"/>
          <ac:inkMkLst>
            <pc:docMk/>
            <pc:sldMk cId="421963152" sldId="429"/>
            <ac:inkMk id="2" creationId="{1DBD6440-13B0-4907-833F-21512EF1750C}"/>
          </ac:inkMkLst>
        </pc:inkChg>
      </pc:sldChg>
      <pc:sldChg chg="addSp modSp">
        <pc:chgData name="정근채" userId="bf3f9740-ba12-4a95-bdcd-7a89d0b0b3a3" providerId="ADAL" clId="{CD6E9F57-87D7-4A2A-A04B-63017F47EC7B}" dt="2020-11-11T08:52:56.183" v="5"/>
        <pc:sldMkLst>
          <pc:docMk/>
          <pc:sldMk cId="411999212" sldId="430"/>
        </pc:sldMkLst>
        <pc:picChg chg="add mod">
          <ac:chgData name="정근채" userId="bf3f9740-ba12-4a95-bdcd-7a89d0b0b3a3" providerId="ADAL" clId="{CD6E9F57-87D7-4A2A-A04B-63017F47EC7B}" dt="2020-11-11T08:52:56.183" v="5"/>
          <ac:picMkLst>
            <pc:docMk/>
            <pc:sldMk cId="411999212" sldId="430"/>
            <ac:picMk id="3" creationId="{A07F0F88-720C-4457-BE5C-8E449068C171}"/>
          </ac:picMkLst>
        </pc:picChg>
        <pc:inkChg chg="add">
          <ac:chgData name="정근채" userId="bf3f9740-ba12-4a95-bdcd-7a89d0b0b3a3" providerId="ADAL" clId="{CD6E9F57-87D7-4A2A-A04B-63017F47EC7B}" dt="2020-11-11T08:52:56.183" v="5"/>
          <ac:inkMkLst>
            <pc:docMk/>
            <pc:sldMk cId="411999212" sldId="430"/>
            <ac:inkMk id="2" creationId="{A8187D88-C5A4-42A6-AFDB-E84F063346CF}"/>
          </ac:inkMkLst>
        </pc:inkChg>
      </pc:sldChg>
      <pc:sldChg chg="addSp modSp">
        <pc:chgData name="정근채" userId="bf3f9740-ba12-4a95-bdcd-7a89d0b0b3a3" providerId="ADAL" clId="{CD6E9F57-87D7-4A2A-A04B-63017F47EC7B}" dt="2020-11-11T02:26:48.211" v="1"/>
        <pc:sldMkLst>
          <pc:docMk/>
          <pc:sldMk cId="3995176619" sldId="431"/>
        </pc:sldMkLst>
        <pc:picChg chg="add mod">
          <ac:chgData name="정근채" userId="bf3f9740-ba12-4a95-bdcd-7a89d0b0b3a3" providerId="ADAL" clId="{CD6E9F57-87D7-4A2A-A04B-63017F47EC7B}" dt="2020-11-11T02:26:48.211" v="1"/>
          <ac:picMkLst>
            <pc:docMk/>
            <pc:sldMk cId="3995176619" sldId="431"/>
            <ac:picMk id="3" creationId="{911C94BC-D6B2-42D5-9104-0A3F85F64B1D}"/>
          </ac:picMkLst>
        </pc:picChg>
        <pc:inkChg chg="add">
          <ac:chgData name="정근채" userId="bf3f9740-ba12-4a95-bdcd-7a89d0b0b3a3" providerId="ADAL" clId="{CD6E9F57-87D7-4A2A-A04B-63017F47EC7B}" dt="2020-11-11T02:26:48.211" v="1"/>
          <ac:inkMkLst>
            <pc:docMk/>
            <pc:sldMk cId="3995176619" sldId="431"/>
            <ac:inkMk id="2" creationId="{FFD8CC72-2062-4A06-9238-F665AD606ADC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37" tIns="49518" rIns="99037" bIns="4951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9037" tIns="49518" rIns="99037" bIns="49518" rtlCol="0"/>
          <a:lstStyle>
            <a:lvl1pPr algn="r">
              <a:defRPr sz="1300"/>
            </a:lvl1pPr>
          </a:lstStyle>
          <a:p>
            <a:fld id="{E4C33FBC-BAD0-B54F-885C-881591889DB2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37" tIns="49518" rIns="99037" bIns="4951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9037" tIns="49518" rIns="99037" bIns="49518" rtlCol="0" anchor="b"/>
          <a:lstStyle>
            <a:lvl1pPr algn="r">
              <a:defRPr sz="1300"/>
            </a:lvl1pPr>
          </a:lstStyle>
          <a:p>
            <a:fld id="{B6C28D3C-17BA-A94D-A95A-68D24026D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175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37" tIns="49518" rIns="99037" bIns="4951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9037" tIns="49518" rIns="99037" bIns="49518" rtlCol="0"/>
          <a:lstStyle>
            <a:lvl1pPr algn="r">
              <a:defRPr sz="1300"/>
            </a:lvl1pPr>
          </a:lstStyle>
          <a:p>
            <a:fld id="{31239C8C-3412-0244-B9E3-C3039AD51E64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7" tIns="49518" rIns="99037" bIns="495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37" tIns="49518" rIns="99037" bIns="495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37" tIns="49518" rIns="99037" bIns="4951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9037" tIns="49518" rIns="99037" bIns="49518" rtlCol="0" anchor="b"/>
          <a:lstStyle>
            <a:lvl1pPr algn="r">
              <a:defRPr sz="1300"/>
            </a:lvl1pPr>
          </a:lstStyle>
          <a:p>
            <a:fld id="{6418FF9B-DEE9-DA4A-B43C-5F35CAED45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22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>
                <a:latin typeface="Calibri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312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7E43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6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F479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89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4524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68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324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9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7AC1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54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39C1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>
                <a:latin typeface="Calibri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667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>
                <a:latin typeface="Calibri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20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>
                <a:latin typeface="Calibri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120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>
                <a:latin typeface="Calibri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145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>
                <a:latin typeface="Calibri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29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24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7"/>
            <a:ext cx="6509656" cy="6404648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40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 sz="28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Picture 1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3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7"/>
            <a:ext cx="6509656" cy="6404648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40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 sz="28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5464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" name="Picture 3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9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1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70" r:id="rId3"/>
    <p:sldLayoutId id="2147483668" r:id="rId4"/>
    <p:sldLayoutId id="2147483666" r:id="rId5"/>
    <p:sldLayoutId id="2147483671" r:id="rId6"/>
    <p:sldLayoutId id="2147483650" r:id="rId7"/>
    <p:sldLayoutId id="2147483674" r:id="rId8"/>
    <p:sldLayoutId id="2147483661" r:id="rId9"/>
    <p:sldLayoutId id="2147483675" r:id="rId10"/>
    <p:sldLayoutId id="2147483662" r:id="rId11"/>
    <p:sldLayoutId id="2147483660" r:id="rId12"/>
    <p:sldLayoutId id="2147483659" r:id="rId13"/>
    <p:sldLayoutId id="2147483649" r:id="rId14"/>
    <p:sldLayoutId id="2147483673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E21A23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b="0" i="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2177144" y="218167"/>
            <a:ext cx="6966856" cy="6404648"/>
          </a:xfrm>
        </p:spPr>
        <p:txBody>
          <a:bodyPr/>
          <a:lstStyle/>
          <a:p>
            <a:pPr lvl="0"/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04 (</a:t>
            </a:r>
            <a:r>
              <a:rPr lang="ko-KR" altLang="en-US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교재</a:t>
            </a:r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 5</a:t>
            </a:r>
            <a:r>
              <a:rPr lang="ko-KR" altLang="en-US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장</a:t>
            </a:r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)</a:t>
            </a:r>
          </a:p>
          <a:p>
            <a:pPr lvl="0"/>
            <a:r>
              <a:rPr lang="ko-KR" altLang="en-US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전략적 생산용량계획</a:t>
            </a:r>
            <a:r>
              <a:rPr lang="en-US" altLang="ko-KR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 </a:t>
            </a:r>
          </a:p>
          <a:p>
            <a:pPr>
              <a:spcBef>
                <a:spcPts val="3000"/>
              </a:spcBef>
            </a:pPr>
            <a:r>
              <a:rPr lang="en-US" altLang="ko-KR" sz="2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(Strategic Capacity Planning for Products and Services)</a:t>
            </a:r>
          </a:p>
          <a:p>
            <a:endParaRPr lang="ko-KR" altLang="en-US" b="1" dirty="0">
              <a:solidFill>
                <a:srgbClr val="080808"/>
              </a:solidFill>
              <a:latin typeface="+mn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Tahoma" pitchFamily="34" charset="0"/>
              </a:rPr>
              <a:t>시설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Tahoma" pitchFamily="34" charset="0"/>
              </a:rPr>
              <a:t>(Facilities)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Tahoma" pitchFamily="34" charset="0"/>
              </a:rPr>
              <a:t>요인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  <a:cs typeface="Tahoma" pitchFamily="34" charset="0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시설의 규모와 확장을 위한 대비를 포함한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Tahoma" pitchFamily="34" charset="0"/>
              </a:rPr>
              <a:t>시설의 설계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  <a:cs typeface="Tahoma" pitchFamily="34" charset="0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Tahoma" pitchFamily="34" charset="0"/>
              </a:rPr>
              <a:t>입지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요인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(</a:t>
            </a:r>
            <a:r>
              <a:rPr kumimoji="1" lang="en-US" altLang="ko-KR" sz="1600" b="1" kern="0" dirty="0" err="1">
                <a:solidFill>
                  <a:srgbClr val="000000"/>
                </a:solidFill>
                <a:latin typeface="+mn-lt"/>
                <a:cs typeface="Tahoma" pitchFamily="34" charset="0"/>
              </a:rPr>
              <a:t>locational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 factors)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작업장의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Tahoma" pitchFamily="34" charset="0"/>
              </a:rPr>
              <a:t>배치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(layout)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시설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내의 난방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조명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환기와 같은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Tahoma" pitchFamily="34" charset="0"/>
              </a:rPr>
              <a:t>환경요인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(environmental factors)</a:t>
            </a: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Tahoma" pitchFamily="34" charset="0"/>
              </a:rPr>
              <a:t>제품과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Tahoma" pitchFamily="34" charset="0"/>
              </a:rPr>
              <a:t>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Tahoma" pitchFamily="34" charset="0"/>
              </a:rPr>
              <a:t>서비스 요인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Tahoma" pitchFamily="34" charset="0"/>
              </a:rPr>
              <a:t>(Product and Service Factors)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Tahoma" pitchFamily="34" charset="0"/>
              </a:rPr>
              <a:t>제품과 서비스 설계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Tahoma" pitchFamily="34" charset="0"/>
              </a:rPr>
              <a:t>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제품들이 비슷할수록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균일할수록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표준화 정도가 높을수록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 원자재와 처리 방법의 표준화 기회가 높아져서 생산용량이 커질 가능성이 높음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Tahoma" pitchFamily="34" charset="0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Tahoma" pitchFamily="34" charset="0"/>
              </a:rPr>
              <a:t>제품이나 서비스 믹스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  <a:cs typeface="Tahoma" pitchFamily="34" charset="0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Tahoma" pitchFamily="34" charset="0"/>
              </a:rPr>
              <a:t>프로세스 요인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Tahoma" pitchFamily="34" charset="0"/>
              </a:rPr>
              <a:t>(Process Factors)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Tahoma" pitchFamily="34" charset="0"/>
              </a:rPr>
              <a:t>(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Tahoma" pitchFamily="34" charset="0"/>
              </a:rPr>
              <a:t>생산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Tahoma" pitchFamily="34" charset="0"/>
              </a:rPr>
              <a:t>)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Tahoma" pitchFamily="34" charset="0"/>
              </a:rPr>
              <a:t>프로세스의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Tahoma" pitchFamily="34" charset="0"/>
              </a:rPr>
              <a:t>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Tahoma" pitchFamily="34" charset="0"/>
              </a:rPr>
              <a:t>양적 능력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  <a:cs typeface="Tahoma" pitchFamily="34" charset="0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Tahoma" pitchFamily="34" charset="0"/>
              </a:rPr>
              <a:t>산출의 품질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Tahoma" pitchFamily="34" charset="0"/>
              </a:rPr>
              <a:t>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품질이 기준에 못 미치면 검사와 재 작업이 증가하여 산출이 느려짐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단위 시간당 산출 감소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)</a:t>
            </a: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Tahoma" pitchFamily="34" charset="0"/>
              </a:rPr>
              <a:t>인적 요인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Tahoma" pitchFamily="34" charset="0"/>
              </a:rPr>
              <a:t>(Human Factors)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직무내용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(job content),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직무설계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(job design),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훈련과 경험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(training and experience),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동기유발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(motivation),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보상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(compensation),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  <a:cs typeface="Tahoma" pitchFamily="34" charset="0"/>
              </a:rPr>
              <a:t>학습률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(learning rates),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결근 및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  <a:cs typeface="Tahoma" pitchFamily="34" charset="0"/>
              </a:rPr>
              <a:t>퇴직률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Tahoma" pitchFamily="34" charset="0"/>
              </a:rPr>
              <a:t>(absenteeism and labor turnover)</a:t>
            </a:r>
            <a:endParaRPr kumimoji="1" lang="ko-KR" altLang="en-US" sz="1600" b="1" kern="0" dirty="0">
              <a:solidFill>
                <a:srgbClr val="000000"/>
              </a:solidFill>
              <a:latin typeface="+mn-lt"/>
              <a:cs typeface="Tahoma" pitchFamily="34" charset="0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유효생산용량 결정 요소</a:t>
            </a:r>
            <a:endParaRPr lang="en-US" altLang="ko-KR" dirty="0"/>
          </a:p>
          <a:p>
            <a:r>
              <a:rPr lang="en-US" altLang="ko-KR" dirty="0"/>
              <a:t>(Determinants of Effective Capacity)</a:t>
            </a:r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60077" y="1560353"/>
            <a:ext cx="8322666" cy="4917194"/>
          </a:xfrm>
        </p:spPr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정책 요인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(Policy factors)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연장근무와 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2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교대 또는 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3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교대 근무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등 생산용량 대안의 허용 여부와 같은 경영정책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운영 요인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(Operational Factors)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일정계획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(scheduling),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자재관리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(materials management),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품질보증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(quality assurance),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보전 정책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(maintenance policy),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장비 고장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(equipment breakdown)</a:t>
            </a: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공급사슬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요인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(Supply Chain Factors)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생산용량이 변화될 경우 공급사슬 요인도 반드시 생산용량 계획에 반영해야 함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HY각헤드라인M" pitchFamily="18" charset="-127"/>
              <a:buAutoNum type="circleNumDbPlain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생산용량의 변화는 공급자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창고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운송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유통부문에 어떤 영향을 미칠 것인가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?</a:t>
            </a: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HY각헤드라인M" pitchFamily="18" charset="-127"/>
              <a:buAutoNum type="circleNumDbPlain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생산용량을 늘리면 공급사슬의 구성원들이 늘어난 생산량을 감당할 수 있을까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?</a:t>
            </a: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HY각헤드라인M" pitchFamily="18" charset="-127"/>
              <a:buAutoNum type="circleNumDbPlain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생산용량을 줄이면 거래 규모가 감소하면서 공급사슬의 각 부문에 어떤 영향이 나타날까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?</a:t>
            </a: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외부 요인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(External Factors)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제품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표준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(product standards),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안전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규제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(safety regulations),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노동 조합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(unions),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공해 관리 기준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(pollution control standards)</a:t>
            </a:r>
            <a:endParaRPr kumimoji="1" lang="ko-KR" altLang="en-US" sz="1600" b="1" kern="0" dirty="0">
              <a:solidFill>
                <a:srgbClr val="000000"/>
              </a:solidFill>
              <a:latin typeface="+mn-lt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유효생산용량 결정 요소</a:t>
            </a:r>
            <a:endParaRPr lang="en-US" altLang="ko-KR" dirty="0"/>
          </a:p>
          <a:p>
            <a:r>
              <a:rPr lang="en-US" altLang="ko-KR" dirty="0"/>
              <a:t>(Determinants of Effective Capacity)</a:t>
            </a:r>
            <a:endParaRPr lang="ko-KR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유효생산용량 결정 요소</a:t>
            </a:r>
            <a:endParaRPr lang="en-US" altLang="ko-KR" dirty="0"/>
          </a:p>
          <a:p>
            <a:r>
              <a:rPr lang="en-US" altLang="ko-KR" dirty="0"/>
              <a:t>(Determinants of Effective Capacity)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754" y="1566186"/>
            <a:ext cx="78867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생산용량 전략 수립 시 필요한 정보</a:t>
            </a:r>
            <a:endParaRPr kumimoji="1" lang="en-US" altLang="ko-KR" sz="1600" b="1" kern="0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800100" lvl="1" indent="-34290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수요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의 성장률과 변동</a:t>
            </a:r>
            <a:endParaRPr kumimoji="1" lang="en-US" altLang="ko-KR" sz="16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00100" lvl="1" indent="-34290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건물과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생산설비의 규모별 건설비</a:t>
            </a:r>
            <a:endParaRPr kumimoji="1" lang="en-US" altLang="ko-KR" sz="1600" b="1" kern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00100" lvl="1" indent="-34290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기술변화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의 방향과 속도</a:t>
            </a:r>
            <a:endParaRPr kumimoji="1" lang="en-US" altLang="ko-KR" sz="16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00100" lvl="1" indent="-34290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경쟁자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들의 예상 행태</a:t>
            </a:r>
            <a:endParaRPr kumimoji="1" lang="en-US" altLang="ko-KR" sz="16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00100" lvl="1" indent="-34290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자본과 기타 투입요소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들의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가용량</a:t>
            </a:r>
            <a:endParaRPr kumimoji="1" lang="ko-KR" altLang="en-US" sz="16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  <a:defRPr/>
            </a:pPr>
            <a:endParaRPr kumimoji="1" lang="en-US" altLang="ko-KR" sz="1600" b="1" kern="0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  <a:defRPr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생산용량과 관련된 핵심적 결정사항</a:t>
            </a:r>
            <a:endParaRPr kumimoji="1" lang="en-US" altLang="ko-KR" sz="1600" b="1" kern="0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800100" lvl="1" indent="-34290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defRPr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필요한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생산용량의 크기</a:t>
            </a:r>
            <a:endParaRPr kumimoji="1" lang="en-US" altLang="ko-KR" sz="1600" b="1" kern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00100" lvl="1" indent="-34290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defRPr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생산용량 변경시기</a:t>
            </a:r>
            <a:endParaRPr kumimoji="1" lang="en-US" altLang="ko-KR" sz="1600" b="1" kern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00100" lvl="1" indent="-34290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defRPr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시스템의 전반적인 균형 유지</a:t>
            </a:r>
            <a:endParaRPr kumimoji="1" lang="en-US" altLang="ko-KR" sz="1600" b="1" kern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00100" lvl="1" indent="-34290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defRPr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설비와 노동력의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유연성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정도</a:t>
            </a:r>
            <a:endParaRPr kumimoji="1" lang="en-US" altLang="ko-KR" sz="16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00100" lvl="1" indent="-34290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defRPr/>
            </a:pPr>
            <a:endParaRPr kumimoji="1" lang="en-US" altLang="ko-KR" sz="16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  <a:defRPr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여유생산용량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(Capacity Cushion):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수요의 불확실성을 고려하여 예상수요보다 많게 생산 용량을 어느 정도 여유 있게 계획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(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여유생산용량 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= 100% -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이용률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  <a:defRPr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일반적으로 수요의 불확실성이 높을수록 여유생산용량을 높게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반대로 표준제품이나 표준서비스를 취급하는 조직은 상대적으로 낮은 여유생산용량을 유지</a:t>
            </a:r>
            <a:endParaRPr kumimoji="1" lang="en-US" altLang="ko-KR" sz="1600" b="1" kern="0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16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생산용량전략 수립</a:t>
            </a:r>
            <a:r>
              <a:rPr lang="en-US" altLang="ko-KR" dirty="0"/>
              <a:t>((Capacity) Strategy Formulation)</a:t>
            </a:r>
            <a:endParaRPr lang="ko-KR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생산용량 계획 절차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(Steps in the Capacity Planning Process)</a:t>
            </a:r>
          </a:p>
          <a:p>
            <a:pPr marL="800100" lvl="1" indent="-34290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미래에 필요한 생산용량을 추정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현재의 생산용량과 설비를 평가하여 미래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추정량과의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차이를 파악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필요한 추가 생산용량을 확보할 대안들을 파악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각 대안 별로 재무 분석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(financial analysis)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을 수행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→ quantitative evaluation</a:t>
            </a:r>
          </a:p>
          <a:p>
            <a:pPr marL="800100" lvl="1" indent="-34290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각 대안 별로 주요 정성적 이슈들을 평가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→ qualitative evaluation</a:t>
            </a:r>
          </a:p>
          <a:p>
            <a:pPr marL="800100" lvl="1" indent="-34290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장기적으로 가장 나은 대안을 선택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대안을 실행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결과를 점검</a:t>
            </a: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생산용량전략 수립</a:t>
            </a:r>
            <a:r>
              <a:rPr lang="en-US" altLang="ko-KR" dirty="0"/>
              <a:t>((Capacity) Strategy Formulation)</a:t>
            </a:r>
            <a:endParaRPr lang="ko-KR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장기 생산용량소요 추정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일정기간 동안의 수요를 예측하고 이를 생산용량 소요로 환산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수요에 추세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(trend)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가 존재하면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추세의 지속기간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과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추세의 기울기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에 주의해야 하며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주기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(cycle)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가 나타면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주기의 근사적 길이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와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주기의 진폭 즉 평균과의 편차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에 주의해야 함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66FF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단기 생산용량 소요 추정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수요의 계절적 변동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우연변동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불규칙 변동으로 인하여 발생하는 용량 소요의 변동과 관련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계절적 변동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(seasonal fluctuation)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과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기타 평균과 편차에 관심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생산용량의 결정을 위해서는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마케팅과 생산운영의 연계가 필수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적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마케팅은 생산운영이 장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·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단기 생산용량을 확정하는데 필수적인 정보를 제공</a:t>
            </a:r>
          </a:p>
          <a:p>
            <a:pPr marL="385763" lvl="0" indent="-385763" defTabSz="914400" fontAlgn="base" latinLnBrk="1">
              <a:spcAft>
                <a:spcPct val="0"/>
              </a:spcAft>
              <a:buFontTx/>
              <a:buChar char="•"/>
            </a:pPr>
            <a:endParaRPr kumimoji="1" lang="ko-KR" altLang="en-US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생산용량소요 예측</a:t>
            </a:r>
            <a:r>
              <a:rPr lang="en-US" altLang="ko-KR" dirty="0"/>
              <a:t>(Forecasting Capacity Requirements)</a:t>
            </a:r>
            <a:endParaRPr lang="ko-K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생산용량소요 예측</a:t>
            </a:r>
            <a:r>
              <a:rPr lang="en-US" altLang="ko-KR" dirty="0"/>
              <a:t>(Forecasting Capacity Requirements)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2143" y="1561428"/>
            <a:ext cx="6194055" cy="347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035" y="5223360"/>
            <a:ext cx="8583930" cy="12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생산용량소요량 계산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708660" lvl="1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제품의 생산용량 소요를 계산하기 위해 필요한 정보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: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어느 정도 정확한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수요예측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각 제품 한 단위를 생산하는 데 걸리는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표준 시간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연간 근무일수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운영하려는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근무교대 회수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 등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생산용량소요 예측</a:t>
            </a:r>
            <a:r>
              <a:rPr lang="en-US" altLang="ko-KR" dirty="0"/>
              <a:t>(Forecasting Capacity Requirements)</a:t>
            </a:r>
            <a:endParaRPr lang="ko-KR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5" y="2714897"/>
            <a:ext cx="8051790" cy="392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 err="1">
                <a:solidFill>
                  <a:srgbClr val="0000FF"/>
                </a:solidFill>
                <a:latin typeface="+mn-lt"/>
                <a:cs typeface="+mn-cs"/>
              </a:rPr>
              <a:t>아웃소싱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(Outsourcing):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외부 제공자로부터 제품이나 서비스를 확보하는 것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자체생산 또는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아웃소싱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의사결정시 고려사항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가용생산용량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(available capacity):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필요한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장비나 기술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/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기능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시간이 있으면 제품이나 서비스를 내부에서 자체 생산하는 것이 합리적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전문성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(expertise):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업무를 수행할 전문성이 없을 때는 외부로부터 구매하는 것이 합리적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품질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(quality):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특정 부품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/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제품 또는 서비스를 전문화한 기업의 산출이 일반적으로 비전문화 기업보다는 품질이 더 높음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.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반대로 품질에 대한 고객의 요구가 특수하거나 품질을 직접 감독하고 싶은 경우는 자체 생산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수요특성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(nature of demand):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수요가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꾸준한 경우는 직접생산이 유리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원가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(cost):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자체생산이나 외부 구매 모두 원가 비교를 해야 함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위험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(risk):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아웃소싱으로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인한 위험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생산운영을 관리할 수 없고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자사의 중요 정보가 외부로 유출되는 등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평가도 중요 고려사항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때로는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생산의 일부는 자체적으로 수행하고 나머지는 </a:t>
            </a:r>
            <a:r>
              <a:rPr kumimoji="1" lang="ko-KR" altLang="en-US" sz="1600" b="1" kern="0" dirty="0" err="1">
                <a:solidFill>
                  <a:srgbClr val="0000FF"/>
                </a:solidFill>
                <a:latin typeface="+mn-lt"/>
                <a:cs typeface="+mn-cs"/>
              </a:rPr>
              <a:t>아웃소싱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  <a:cs typeface="+mn-cs"/>
              </a:rPr>
              <a:t>하여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 유연성을 유지하면서 하청업체를 잃지 않을 수 있음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생산의 일부 또는 전체를 자체적으로 수행할 경우 생산용량 대안을 개발할 필요가 있음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endParaRPr kumimoji="1" lang="ko-KR" altLang="en-US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자체생산이냐</a:t>
            </a:r>
            <a:r>
              <a:rPr lang="en-US" altLang="ko-KR" dirty="0"/>
              <a:t>,</a:t>
            </a:r>
            <a:r>
              <a:rPr lang="ko-KR" altLang="en-US" dirty="0"/>
              <a:t> 구매냐</a:t>
            </a:r>
            <a:r>
              <a:rPr lang="en-US" altLang="ko-KR" dirty="0"/>
              <a:t>?(Make or Buy?)</a:t>
            </a:r>
            <a:endParaRPr lang="ko-KR" altLang="en-US" dirty="0"/>
          </a:p>
        </p:txBody>
      </p:sp>
      <p:sp>
        <p:nvSpPr>
          <p:cNvPr id="5" name="포인트가 5개인 별 4"/>
          <p:cNvSpPr/>
          <p:nvPr/>
        </p:nvSpPr>
        <p:spPr>
          <a:xfrm>
            <a:off x="8018210" y="170260"/>
            <a:ext cx="928898" cy="928898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  <a:defRPr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생산용량 대안 개발과 관련된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고려사항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800100" lvl="1" indent="-34290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시스템 설계 시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유연성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에 대한 고려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생산하는 제품 및 서비스의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수명주기 단계와 각 단계에 있어 자사의 시장 점유율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</a:endParaRPr>
          </a:p>
          <a:p>
            <a:pPr marL="800100" lvl="1" indent="-34290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시스템 사고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로 생산용량 변경에 접근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1200150" lvl="2" indent="-342900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대안을 개발할 때 시스템의 부분들이 어떻게 상호 연결되어 있는지 고려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1200150" lvl="2" indent="-342900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시스템 불균형의 증거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1657350" lvl="3" indent="-342900" defTabSz="914400" eaLnBrk="0" fontAlgn="base" latinLnBrk="1" hangingPunct="0">
              <a:spcAft>
                <a:spcPct val="0"/>
              </a:spcAft>
              <a:buFont typeface="Arial" charset="0"/>
              <a:buChar char="▫"/>
              <a:defRPr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병목공정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(bottleneck operation):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일련의 공정들 중에서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다른 공정들보다 생산용량이 적은 공정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→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병목공정의 생산용량이 전체 시스템의 생산용량을 제한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800100" lvl="1" indent="-34290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생산용량을 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‘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덩어리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(chunk)’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로 다룰 준비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를 할 것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1" lang="ko-KR" altLang="en-US" sz="1600" b="1" kern="0" dirty="0" err="1">
                <a:solidFill>
                  <a:srgbClr val="0000FF"/>
                </a:solidFill>
                <a:latin typeface="+mn-lt"/>
              </a:rPr>
              <a:t>생산용량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 소요를 고르게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할 것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최적 운영 수준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을 파악할 것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생산단위가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이상적 수준에서 운영되면 산출 단위당 원가는 최저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규모의 경제 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vs.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규모의 </a:t>
            </a:r>
            <a:r>
              <a:rPr kumimoji="1" lang="ko-KR" altLang="en-US" sz="1600" b="1" kern="0" dirty="0" err="1">
                <a:solidFill>
                  <a:srgbClr val="FF0000"/>
                </a:solidFill>
                <a:latin typeface="+mn-lt"/>
              </a:rPr>
              <a:t>비경제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800100" lvl="1" indent="-34290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필요하다면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생산용량 확장전략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을 선택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조금씩 여러 번 확장할지 아니면 한 번에 크게 확장할 것인지 또는 경쟁자보다 먼저 증설할 것인지 또는 경쟁자를 뒤따라갈 것인지에 대한 결정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생산용량 대안개발</a:t>
            </a:r>
            <a:r>
              <a:rPr lang="en-US" altLang="ko-KR" dirty="0"/>
              <a:t>(Developing Capacity Alternatives)</a:t>
            </a:r>
            <a:endParaRPr lang="ko-KR" altLang="en-US" dirty="0"/>
          </a:p>
        </p:txBody>
      </p:sp>
      <p:sp>
        <p:nvSpPr>
          <p:cNvPr id="5" name="포인트가 5개인 별 4"/>
          <p:cNvSpPr/>
          <p:nvPr/>
        </p:nvSpPr>
        <p:spPr>
          <a:xfrm>
            <a:off x="8018210" y="170260"/>
            <a:ext cx="928898" cy="928898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95911343-829E-4935-B199-ADF2B1808426}"/>
              </a:ext>
            </a:extLst>
          </p:cNvPr>
          <p:cNvSpPr txBox="1"/>
          <p:nvPr/>
        </p:nvSpPr>
        <p:spPr>
          <a:xfrm>
            <a:off x="1016565" y="1553134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 u="none" strike="noStrike" baseline="0">
                <a:latin typeface="+mn-ea"/>
              </a:defRPr>
            </a:lvl1pPr>
          </a:lstStyle>
          <a:p>
            <a:r>
              <a:rPr lang="en-US" altLang="ko-KR" dirty="0"/>
              <a:t>01.</a:t>
            </a:r>
            <a:r>
              <a:rPr lang="ko-KR" altLang="en-US" dirty="0"/>
              <a:t> 생산운영관리 입문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C7727EC-5D3A-4257-942D-D4C0522AD99C}"/>
              </a:ext>
            </a:extLst>
          </p:cNvPr>
          <p:cNvSpPr txBox="1"/>
          <p:nvPr/>
        </p:nvSpPr>
        <p:spPr>
          <a:xfrm>
            <a:off x="1016565" y="189476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02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경쟁력</a:t>
            </a:r>
            <a:r>
              <a:rPr lang="en-US" altLang="ko-KR" sz="1400" b="0" i="0" u="none" strike="noStrike" baseline="0" dirty="0">
                <a:latin typeface="+mn-ea"/>
              </a:rPr>
              <a:t>, </a:t>
            </a:r>
            <a:r>
              <a:rPr lang="ko-KR" altLang="en-US" sz="1400" b="0" i="0" u="none" strike="noStrike" baseline="0" dirty="0">
                <a:latin typeface="+mn-ea"/>
              </a:rPr>
              <a:t>전략</a:t>
            </a:r>
            <a:r>
              <a:rPr lang="en-US" altLang="ko-KR" sz="1400" b="0" i="0" u="none" strike="noStrike" baseline="0" dirty="0">
                <a:latin typeface="+mn-ea"/>
              </a:rPr>
              <a:t>, </a:t>
            </a:r>
            <a:r>
              <a:rPr lang="ko-KR" altLang="en-US" sz="1400" b="0" i="0" u="none" strike="noStrike" baseline="0" dirty="0">
                <a:latin typeface="+mn-ea"/>
              </a:rPr>
              <a:t>생산성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908DC87-E2B5-482B-B93D-E4D3002D9F46}"/>
              </a:ext>
            </a:extLst>
          </p:cNvPr>
          <p:cNvSpPr txBox="1"/>
          <p:nvPr/>
        </p:nvSpPr>
        <p:spPr>
          <a:xfrm>
            <a:off x="1016565" y="2235715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03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예측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EE83DFD-D809-4437-BA04-4AA6C93DFF03}"/>
              </a:ext>
            </a:extLst>
          </p:cNvPr>
          <p:cNvSpPr txBox="1"/>
          <p:nvPr/>
        </p:nvSpPr>
        <p:spPr>
          <a:xfrm>
            <a:off x="1016565" y="2576670"/>
            <a:ext cx="4577217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04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전략적 생산용량계획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F04EF84-F376-4577-A320-1E7E2DBBEE57}"/>
              </a:ext>
            </a:extLst>
          </p:cNvPr>
          <p:cNvSpPr txBox="1"/>
          <p:nvPr/>
        </p:nvSpPr>
        <p:spPr>
          <a:xfrm>
            <a:off x="1016565" y="292566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05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프로세스 선택과 시설배치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0F1004-40B3-4183-84B1-554280FDD09A}"/>
              </a:ext>
            </a:extLst>
          </p:cNvPr>
          <p:cNvSpPr txBox="1"/>
          <p:nvPr/>
        </p:nvSpPr>
        <p:spPr>
          <a:xfrm>
            <a:off x="1016565" y="3274977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06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작업설계 및 작업측정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B44BB5D-427F-4BF1-ACCB-994509552782}"/>
              </a:ext>
            </a:extLst>
          </p:cNvPr>
          <p:cNvSpPr txBox="1"/>
          <p:nvPr/>
        </p:nvSpPr>
        <p:spPr>
          <a:xfrm>
            <a:off x="1016565" y="3616602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07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입지계획과 분석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97F2936-6BC9-49FA-A37A-83D5083875D8}"/>
              </a:ext>
            </a:extLst>
          </p:cNvPr>
          <p:cNvSpPr txBox="1"/>
          <p:nvPr/>
        </p:nvSpPr>
        <p:spPr>
          <a:xfrm>
            <a:off x="1016565" y="3957558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08.</a:t>
            </a:r>
            <a:r>
              <a:rPr lang="ko-KR" altLang="en-US" sz="1400" b="0" i="0" u="none" strike="noStrike" baseline="0" dirty="0">
                <a:latin typeface="+mn-ea"/>
              </a:rPr>
              <a:t> 총괄계획 및 주일정계획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B87615E-82C1-4DCE-A443-B2CC511A3AFD}"/>
              </a:ext>
            </a:extLst>
          </p:cNvPr>
          <p:cNvSpPr txBox="1"/>
          <p:nvPr/>
        </p:nvSpPr>
        <p:spPr>
          <a:xfrm>
            <a:off x="1016565" y="4298513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+mn-ea"/>
              </a:rPr>
              <a:t>09</a:t>
            </a:r>
            <a:r>
              <a:rPr lang="en-US" altLang="ko-KR" sz="1400" b="0" i="0" u="none" strike="noStrike" baseline="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</a:t>
            </a:r>
            <a:r>
              <a:rPr lang="en-US" altLang="ko-KR" sz="1400" b="0" i="0" u="none" strike="noStrike" baseline="0" dirty="0">
                <a:latin typeface="+mn-ea"/>
              </a:rPr>
              <a:t>MPR</a:t>
            </a:r>
            <a:r>
              <a:rPr lang="ko-KR" altLang="en-US" sz="1400" b="0" i="0" u="none" strike="noStrike" baseline="0" dirty="0">
                <a:latin typeface="+mn-ea"/>
              </a:rPr>
              <a:t>와 </a:t>
            </a:r>
            <a:r>
              <a:rPr lang="en-US" altLang="ko-KR" sz="1400" b="0" i="0" u="none" strike="noStrike" baseline="0" dirty="0">
                <a:latin typeface="+mn-ea"/>
              </a:rPr>
              <a:t>ERP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FF1AA83-245C-4813-9E83-70C65410EE1E}"/>
              </a:ext>
            </a:extLst>
          </p:cNvPr>
          <p:cNvSpPr txBox="1"/>
          <p:nvPr/>
        </p:nvSpPr>
        <p:spPr>
          <a:xfrm>
            <a:off x="1016565" y="4647502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10.</a:t>
            </a:r>
            <a:r>
              <a:rPr lang="ko-KR" altLang="en-US" sz="1400" b="0" i="0" u="none" strike="noStrike" baseline="0" dirty="0">
                <a:latin typeface="+mn-ea"/>
              </a:rPr>
              <a:t> 재고관리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3E757BC-CB67-4A76-A72E-0F6F2B83C604}"/>
              </a:ext>
            </a:extLst>
          </p:cNvPr>
          <p:cNvSpPr txBox="1"/>
          <p:nvPr/>
        </p:nvSpPr>
        <p:spPr>
          <a:xfrm>
            <a:off x="1016565" y="5000483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11.</a:t>
            </a:r>
            <a:r>
              <a:rPr lang="ko-KR" altLang="en-US" sz="1400" b="0" i="0" u="none" strike="noStrike" baseline="0" dirty="0">
                <a:latin typeface="+mn-ea"/>
              </a:rPr>
              <a:t> </a:t>
            </a:r>
            <a:r>
              <a:rPr lang="en-US" altLang="ko-KR" sz="1400" b="0" i="0" u="none" strike="noStrike" baseline="0" dirty="0">
                <a:latin typeface="+mn-ea"/>
              </a:rPr>
              <a:t>JIT</a:t>
            </a:r>
            <a:r>
              <a:rPr lang="ko-KR" altLang="en-US" sz="1400" b="0" i="0" u="none" strike="noStrike" baseline="0" dirty="0">
                <a:latin typeface="+mn-ea"/>
              </a:rPr>
              <a:t>와 린 운영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ECD9205-C7E8-4AE4-8BE9-1534C3B81683}"/>
              </a:ext>
            </a:extLst>
          </p:cNvPr>
          <p:cNvSpPr txBox="1"/>
          <p:nvPr/>
        </p:nvSpPr>
        <p:spPr>
          <a:xfrm>
            <a:off x="1016565" y="5341438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12.</a:t>
            </a:r>
            <a:r>
              <a:rPr lang="ko-KR" altLang="en-US" sz="1400" b="0" i="0" u="none" strike="noStrike" baseline="0" dirty="0">
                <a:latin typeface="+mn-ea"/>
              </a:rPr>
              <a:t> 공급사슬관리</a:t>
            </a:r>
            <a:endParaRPr lang="ko-KR" altLang="en-US" sz="1400" dirty="0">
              <a:latin typeface="+mn-ea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8B2B0F1-7BAE-4A6F-8FD7-C8D2AEF9B98A}"/>
              </a:ext>
            </a:extLst>
          </p:cNvPr>
          <p:cNvSpPr txBox="1"/>
          <p:nvPr/>
        </p:nvSpPr>
        <p:spPr>
          <a:xfrm>
            <a:off x="1016565" y="5690429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13.</a:t>
            </a:r>
            <a:r>
              <a:rPr lang="ko-KR" altLang="en-US" sz="1400" b="0" i="0" u="none" strike="noStrike" baseline="0" dirty="0">
                <a:latin typeface="+mn-ea"/>
              </a:rPr>
              <a:t> 일정계획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0EF2015-0F62-469B-9CEB-98D4FAFC7430}"/>
              </a:ext>
            </a:extLst>
          </p:cNvPr>
          <p:cNvSpPr txBox="1"/>
          <p:nvPr/>
        </p:nvSpPr>
        <p:spPr>
          <a:xfrm>
            <a:off x="5954410" y="1553134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 u="none" strike="noStrike" baseline="0">
                <a:latin typeface="+mn-ea"/>
              </a:defRPr>
            </a:lvl1pPr>
          </a:lstStyle>
          <a:p>
            <a:r>
              <a:rPr lang="ko-KR" altLang="en-US"/>
              <a:t>교재 </a:t>
            </a:r>
            <a:r>
              <a:rPr lang="en-US" altLang="ko-KR"/>
              <a:t>1</a:t>
            </a:r>
            <a:r>
              <a:rPr lang="ko-KR" altLang="en-US"/>
              <a:t>장</a:t>
            </a:r>
            <a:r>
              <a:rPr lang="en-US" altLang="ko-KR" dirty="0"/>
              <a:t>, 4</a:t>
            </a:r>
            <a:r>
              <a:rPr lang="ko-KR" altLang="en-US" dirty="0"/>
              <a:t>장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2A82FB1-D676-4D80-B8E5-B714CFAE1556}"/>
              </a:ext>
            </a:extLst>
          </p:cNvPr>
          <p:cNvSpPr txBox="1"/>
          <p:nvPr/>
        </p:nvSpPr>
        <p:spPr>
          <a:xfrm>
            <a:off x="5954410" y="1894760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2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0F9B2A6-71E6-4A92-B559-19B1D1143A70}"/>
              </a:ext>
            </a:extLst>
          </p:cNvPr>
          <p:cNvSpPr txBox="1"/>
          <p:nvPr/>
        </p:nvSpPr>
        <p:spPr>
          <a:xfrm>
            <a:off x="5954410" y="2235715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3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219BC49-43F4-47EB-93F6-DD43AD05DA0F}"/>
              </a:ext>
            </a:extLst>
          </p:cNvPr>
          <p:cNvSpPr txBox="1"/>
          <p:nvPr/>
        </p:nvSpPr>
        <p:spPr>
          <a:xfrm>
            <a:off x="5954410" y="2576669"/>
            <a:ext cx="2173025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5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111C26A-0546-40E3-B2B5-F220C4732E0A}"/>
              </a:ext>
            </a:extLst>
          </p:cNvPr>
          <p:cNvSpPr txBox="1"/>
          <p:nvPr/>
        </p:nvSpPr>
        <p:spPr>
          <a:xfrm>
            <a:off x="5954410" y="2925660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6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515078F-9EB6-43E1-BBA0-E7D953F6972B}"/>
              </a:ext>
            </a:extLst>
          </p:cNvPr>
          <p:cNvSpPr txBox="1"/>
          <p:nvPr/>
        </p:nvSpPr>
        <p:spPr>
          <a:xfrm>
            <a:off x="5954410" y="3274977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7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1E59D57-2016-45A0-9E5D-DBDB690D90BE}"/>
              </a:ext>
            </a:extLst>
          </p:cNvPr>
          <p:cNvSpPr txBox="1"/>
          <p:nvPr/>
        </p:nvSpPr>
        <p:spPr>
          <a:xfrm>
            <a:off x="5954410" y="361660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8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CBE642E-DD7B-4DAA-9738-173EDFC118F0}"/>
              </a:ext>
            </a:extLst>
          </p:cNvPr>
          <p:cNvSpPr txBox="1"/>
          <p:nvPr/>
        </p:nvSpPr>
        <p:spPr>
          <a:xfrm>
            <a:off x="5954410" y="3957557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11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850DB9B-7F8F-432F-8A05-FBAA52C1DA7C}"/>
              </a:ext>
            </a:extLst>
          </p:cNvPr>
          <p:cNvSpPr txBox="1"/>
          <p:nvPr/>
        </p:nvSpPr>
        <p:spPr>
          <a:xfrm>
            <a:off x="5954410" y="429851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12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0FCD061-D5C1-4AF5-B05C-9002A9B40F5A}"/>
              </a:ext>
            </a:extLst>
          </p:cNvPr>
          <p:cNvSpPr txBox="1"/>
          <p:nvPr/>
        </p:nvSpPr>
        <p:spPr>
          <a:xfrm>
            <a:off x="5954410" y="464750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13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C7715AD-97E7-4520-8913-6B2DBB585C1D}"/>
              </a:ext>
            </a:extLst>
          </p:cNvPr>
          <p:cNvSpPr txBox="1"/>
          <p:nvPr/>
        </p:nvSpPr>
        <p:spPr>
          <a:xfrm>
            <a:off x="5954410" y="5000484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14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8043E37-F857-4712-BD7A-DF00E4DB2137}"/>
              </a:ext>
            </a:extLst>
          </p:cNvPr>
          <p:cNvSpPr txBox="1"/>
          <p:nvPr/>
        </p:nvSpPr>
        <p:spPr>
          <a:xfrm>
            <a:off x="5954410" y="534143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15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CCCBB88-270B-44D7-829E-757B0C4B5CFA}"/>
              </a:ext>
            </a:extLst>
          </p:cNvPr>
          <p:cNvSpPr txBox="1"/>
          <p:nvPr/>
        </p:nvSpPr>
        <p:spPr>
          <a:xfrm>
            <a:off x="5954410" y="569042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16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cxnSp>
        <p:nvCxnSpPr>
          <p:cNvPr id="94" name="직선 연결선 93">
            <a:extLst>
              <a:ext uri="{FF2B5EF4-FFF2-40B4-BE49-F238E27FC236}">
                <a16:creationId xmlns:a16="http://schemas.microsoft.com/office/drawing/2014/main" id="{27CB75C0-39EA-4119-84C9-B72AA1A12A75}"/>
              </a:ext>
            </a:extLst>
          </p:cNvPr>
          <p:cNvCxnSpPr>
            <a:cxnSpLocks/>
            <a:stCxn id="42" idx="3"/>
            <a:endCxn id="81" idx="1"/>
          </p:cNvCxnSpPr>
          <p:nvPr/>
        </p:nvCxnSpPr>
        <p:spPr>
          <a:xfrm>
            <a:off x="5593782" y="1707023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>
            <a:extLst>
              <a:ext uri="{FF2B5EF4-FFF2-40B4-BE49-F238E27FC236}">
                <a16:creationId xmlns:a16="http://schemas.microsoft.com/office/drawing/2014/main" id="{0BBC10FF-FC17-49B3-B9E1-61F3F5525248}"/>
              </a:ext>
            </a:extLst>
          </p:cNvPr>
          <p:cNvCxnSpPr>
            <a:cxnSpLocks/>
            <a:stCxn id="45" idx="3"/>
            <a:endCxn id="82" idx="1"/>
          </p:cNvCxnSpPr>
          <p:nvPr/>
        </p:nvCxnSpPr>
        <p:spPr>
          <a:xfrm>
            <a:off x="5593782" y="2048649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>
            <a:extLst>
              <a:ext uri="{FF2B5EF4-FFF2-40B4-BE49-F238E27FC236}">
                <a16:creationId xmlns:a16="http://schemas.microsoft.com/office/drawing/2014/main" id="{7C36BED1-5EE4-46D3-9F95-9E1DBE7DD086}"/>
              </a:ext>
            </a:extLst>
          </p:cNvPr>
          <p:cNvCxnSpPr>
            <a:cxnSpLocks/>
            <a:stCxn id="48" idx="3"/>
            <a:endCxn id="83" idx="1"/>
          </p:cNvCxnSpPr>
          <p:nvPr/>
        </p:nvCxnSpPr>
        <p:spPr>
          <a:xfrm>
            <a:off x="5593782" y="2389604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직선 연결선 96">
            <a:extLst>
              <a:ext uri="{FF2B5EF4-FFF2-40B4-BE49-F238E27FC236}">
                <a16:creationId xmlns:a16="http://schemas.microsoft.com/office/drawing/2014/main" id="{9951AC1F-EC04-46A0-80D5-666F26EE6AE9}"/>
              </a:ext>
            </a:extLst>
          </p:cNvPr>
          <p:cNvCxnSpPr>
            <a:cxnSpLocks/>
            <a:stCxn id="49" idx="3"/>
            <a:endCxn id="84" idx="1"/>
          </p:cNvCxnSpPr>
          <p:nvPr/>
        </p:nvCxnSpPr>
        <p:spPr>
          <a:xfrm flipV="1">
            <a:off x="5593782" y="2730558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>
            <a:extLst>
              <a:ext uri="{FF2B5EF4-FFF2-40B4-BE49-F238E27FC236}">
                <a16:creationId xmlns:a16="http://schemas.microsoft.com/office/drawing/2014/main" id="{F6AFABED-E579-44F7-AE45-57EA8C54EABA}"/>
              </a:ext>
            </a:extLst>
          </p:cNvPr>
          <p:cNvCxnSpPr>
            <a:cxnSpLocks/>
            <a:stCxn id="50" idx="3"/>
            <a:endCxn id="85" idx="1"/>
          </p:cNvCxnSpPr>
          <p:nvPr/>
        </p:nvCxnSpPr>
        <p:spPr>
          <a:xfrm>
            <a:off x="5593782" y="3079549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직선 연결선 98">
            <a:extLst>
              <a:ext uri="{FF2B5EF4-FFF2-40B4-BE49-F238E27FC236}">
                <a16:creationId xmlns:a16="http://schemas.microsoft.com/office/drawing/2014/main" id="{7E964E66-0157-4D06-885E-317E89F961A7}"/>
              </a:ext>
            </a:extLst>
          </p:cNvPr>
          <p:cNvCxnSpPr>
            <a:cxnSpLocks/>
            <a:stCxn id="51" idx="3"/>
            <a:endCxn id="86" idx="1"/>
          </p:cNvCxnSpPr>
          <p:nvPr/>
        </p:nvCxnSpPr>
        <p:spPr>
          <a:xfrm>
            <a:off x="5593782" y="3428866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직선 연결선 99">
            <a:extLst>
              <a:ext uri="{FF2B5EF4-FFF2-40B4-BE49-F238E27FC236}">
                <a16:creationId xmlns:a16="http://schemas.microsoft.com/office/drawing/2014/main" id="{E77EC440-8AAA-4BA2-A62F-E19B644AF6AC}"/>
              </a:ext>
            </a:extLst>
          </p:cNvPr>
          <p:cNvCxnSpPr>
            <a:cxnSpLocks/>
            <a:stCxn id="52" idx="3"/>
            <a:endCxn id="87" idx="1"/>
          </p:cNvCxnSpPr>
          <p:nvPr/>
        </p:nvCxnSpPr>
        <p:spPr>
          <a:xfrm>
            <a:off x="5593782" y="3770491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>
            <a:extLst>
              <a:ext uri="{FF2B5EF4-FFF2-40B4-BE49-F238E27FC236}">
                <a16:creationId xmlns:a16="http://schemas.microsoft.com/office/drawing/2014/main" id="{466FF4C7-58AF-4D8A-A8AA-3FD7A343804C}"/>
              </a:ext>
            </a:extLst>
          </p:cNvPr>
          <p:cNvCxnSpPr>
            <a:cxnSpLocks/>
            <a:stCxn id="53" idx="3"/>
            <a:endCxn id="88" idx="1"/>
          </p:cNvCxnSpPr>
          <p:nvPr/>
        </p:nvCxnSpPr>
        <p:spPr>
          <a:xfrm flipV="1">
            <a:off x="5593782" y="4111446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>
            <a:extLst>
              <a:ext uri="{FF2B5EF4-FFF2-40B4-BE49-F238E27FC236}">
                <a16:creationId xmlns:a16="http://schemas.microsoft.com/office/drawing/2014/main" id="{389549B0-5764-4E61-8F70-B0F08B1A3647}"/>
              </a:ext>
            </a:extLst>
          </p:cNvPr>
          <p:cNvCxnSpPr>
            <a:cxnSpLocks/>
            <a:stCxn id="73" idx="3"/>
            <a:endCxn id="89" idx="1"/>
          </p:cNvCxnSpPr>
          <p:nvPr/>
        </p:nvCxnSpPr>
        <p:spPr>
          <a:xfrm flipV="1">
            <a:off x="5593782" y="4452401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>
            <a:extLst>
              <a:ext uri="{FF2B5EF4-FFF2-40B4-BE49-F238E27FC236}">
                <a16:creationId xmlns:a16="http://schemas.microsoft.com/office/drawing/2014/main" id="{5658C5E2-BF0B-43E8-91E8-968EBC5B5AC8}"/>
              </a:ext>
            </a:extLst>
          </p:cNvPr>
          <p:cNvCxnSpPr>
            <a:cxnSpLocks/>
            <a:stCxn id="77" idx="3"/>
            <a:endCxn id="90" idx="1"/>
          </p:cNvCxnSpPr>
          <p:nvPr/>
        </p:nvCxnSpPr>
        <p:spPr>
          <a:xfrm>
            <a:off x="5593782" y="4801391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>
            <a:extLst>
              <a:ext uri="{FF2B5EF4-FFF2-40B4-BE49-F238E27FC236}">
                <a16:creationId xmlns:a16="http://schemas.microsoft.com/office/drawing/2014/main" id="{EC95D592-F3F3-4E93-9A7D-EC26BD013C90}"/>
              </a:ext>
            </a:extLst>
          </p:cNvPr>
          <p:cNvCxnSpPr>
            <a:cxnSpLocks/>
            <a:stCxn id="78" idx="3"/>
            <a:endCxn id="91" idx="1"/>
          </p:cNvCxnSpPr>
          <p:nvPr/>
        </p:nvCxnSpPr>
        <p:spPr>
          <a:xfrm>
            <a:off x="5593782" y="5154372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>
            <a:extLst>
              <a:ext uri="{FF2B5EF4-FFF2-40B4-BE49-F238E27FC236}">
                <a16:creationId xmlns:a16="http://schemas.microsoft.com/office/drawing/2014/main" id="{062F920D-64CC-4A84-8CF2-63E3E1ECC9DD}"/>
              </a:ext>
            </a:extLst>
          </p:cNvPr>
          <p:cNvCxnSpPr>
            <a:cxnSpLocks/>
            <a:stCxn id="79" idx="3"/>
            <a:endCxn id="92" idx="1"/>
          </p:cNvCxnSpPr>
          <p:nvPr/>
        </p:nvCxnSpPr>
        <p:spPr>
          <a:xfrm>
            <a:off x="5593782" y="5495327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>
            <a:extLst>
              <a:ext uri="{FF2B5EF4-FFF2-40B4-BE49-F238E27FC236}">
                <a16:creationId xmlns:a16="http://schemas.microsoft.com/office/drawing/2014/main" id="{9275AA1C-B621-4BA8-995A-06DC683D608E}"/>
              </a:ext>
            </a:extLst>
          </p:cNvPr>
          <p:cNvCxnSpPr>
            <a:cxnSpLocks/>
            <a:stCxn id="80" idx="3"/>
            <a:endCxn id="93" idx="1"/>
          </p:cNvCxnSpPr>
          <p:nvPr/>
        </p:nvCxnSpPr>
        <p:spPr>
          <a:xfrm>
            <a:off x="5593782" y="5844318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176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생산용량 대안개발</a:t>
            </a:r>
            <a:r>
              <a:rPr lang="en-US" altLang="ko-KR" dirty="0"/>
              <a:t>(Developing Capacity Alternatives)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0266" y="1560353"/>
            <a:ext cx="7063468" cy="265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6306" y="4634435"/>
            <a:ext cx="5675060" cy="101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32211" y="6287220"/>
            <a:ext cx="1349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Bottleneck</a:t>
            </a:r>
            <a:endParaRPr lang="ko-KR" altLang="en-US" sz="18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8" name="직선 화살표 연결선 15"/>
          <p:cNvCxnSpPr>
            <a:cxnSpLocks noChangeShapeType="1"/>
            <a:stCxn id="7" idx="0"/>
          </p:cNvCxnSpPr>
          <p:nvPr/>
        </p:nvCxnSpPr>
        <p:spPr bwMode="auto">
          <a:xfrm rot="16200000" flipV="1">
            <a:off x="4046535" y="5926858"/>
            <a:ext cx="714375" cy="635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stealth" w="med" len="med"/>
          </a:ln>
        </p:spPr>
      </p:cxn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533898" y="4338204"/>
            <a:ext cx="109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Starving</a:t>
            </a:r>
            <a:endParaRPr lang="ko-KR" altLang="en-US" sz="18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0" name="직선 화살표 연결선 13"/>
          <p:cNvCxnSpPr>
            <a:cxnSpLocks noChangeShapeType="1"/>
            <a:stCxn id="9" idx="2"/>
          </p:cNvCxnSpPr>
          <p:nvPr/>
        </p:nvCxnSpPr>
        <p:spPr bwMode="auto">
          <a:xfrm>
            <a:off x="5081586" y="4708092"/>
            <a:ext cx="4299" cy="432286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6374792" y="2043664"/>
            <a:ext cx="2605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반도체 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Fab : Photo 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공정</a:t>
            </a:r>
            <a:endParaRPr lang="en-US" altLang="ko-KR" sz="14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Immersion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장비 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1000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3074749" y="4338204"/>
            <a:ext cx="11288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Blocking</a:t>
            </a:r>
            <a:endParaRPr lang="ko-KR" altLang="en-US" sz="18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" name="직선 화살표 연결선 13"/>
          <p:cNvCxnSpPr>
            <a:cxnSpLocks noChangeShapeType="1"/>
          </p:cNvCxnSpPr>
          <p:nvPr/>
        </p:nvCxnSpPr>
        <p:spPr bwMode="auto">
          <a:xfrm>
            <a:off x="3626736" y="4708092"/>
            <a:ext cx="0" cy="432286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3074749" y="5672528"/>
            <a:ext cx="9444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WIP </a:t>
            </a:r>
            <a:r>
              <a:rPr lang="en-US" altLang="ko-KR" sz="18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</a:t>
            </a:r>
            <a:endParaRPr lang="ko-KR" altLang="en-US" sz="1800" b="1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4434508" y="5681336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Run Down</a:t>
            </a:r>
            <a:endParaRPr lang="ko-KR" altLang="en-US" sz="1800" b="1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생산용량 대안개발</a:t>
            </a:r>
            <a:r>
              <a:rPr lang="en-US" altLang="ko-KR" dirty="0"/>
              <a:t>(Developing Capacity Alternatives)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458" y="1560067"/>
            <a:ext cx="7288116" cy="310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4554747" y="2503216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</a:rPr>
              <a:t>난방기</a:t>
            </a:r>
            <a:endParaRPr lang="en-US" altLang="ko-KR" sz="1400" b="1" dirty="0">
              <a:solidFill>
                <a:srgbClr val="FF000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54747" y="3600253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</a:rPr>
              <a:t>냉방기</a:t>
            </a:r>
            <a:endParaRPr lang="en-US" altLang="ko-KR" sz="1400" b="1" dirty="0">
              <a:solidFill>
                <a:srgbClr val="FF0000"/>
              </a:solidFill>
              <a:latin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규모의 경제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(economies of scale): </a:t>
            </a:r>
            <a:r>
              <a:rPr kumimoji="1" lang="ko-KR" altLang="en-US" sz="1600" b="1" kern="0" dirty="0" err="1">
                <a:solidFill>
                  <a:srgbClr val="FF0000"/>
                </a:solidFill>
                <a:latin typeface="+mn-lt"/>
                <a:cs typeface="+mn-cs"/>
              </a:rPr>
              <a:t>산출률이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 주어진 최적수준보다 낮은 경우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 err="1">
                <a:solidFill>
                  <a:srgbClr val="FF0000"/>
                </a:solidFill>
                <a:latin typeface="+mn-lt"/>
                <a:cs typeface="+mn-cs"/>
              </a:rPr>
              <a:t>산출률을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 올리면 단위당 평균 원가가 낮아지는 현상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“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규모의 경제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”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의 이유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Arial" charset="0"/>
              <a:buAutoNum type="alphaLcPeriod"/>
            </a:pPr>
            <a:r>
              <a:rPr kumimoji="1" lang="ko-KR" altLang="en-US" sz="1400" b="1" kern="0" dirty="0">
                <a:solidFill>
                  <a:srgbClr val="000000"/>
                </a:solidFill>
                <a:latin typeface="+mn-lt"/>
              </a:rPr>
              <a:t>고정비</a:t>
            </a:r>
            <a:r>
              <a:rPr kumimoji="1" lang="en-US" altLang="ko-KR" sz="14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400" b="1" kern="0" dirty="0">
                <a:solidFill>
                  <a:srgbClr val="000000"/>
                </a:solidFill>
                <a:latin typeface="+mn-lt"/>
              </a:rPr>
              <a:t>간접비</a:t>
            </a:r>
            <a:r>
              <a:rPr kumimoji="1" lang="en-US" altLang="ko-KR" sz="1400" b="1" kern="0" dirty="0">
                <a:solidFill>
                  <a:srgbClr val="000000"/>
                </a:solidFill>
                <a:latin typeface="+mn-lt"/>
              </a:rPr>
              <a:t>)</a:t>
            </a:r>
            <a:r>
              <a:rPr kumimoji="1" lang="ko-KR" altLang="en-US" sz="1400" b="1" kern="0" dirty="0">
                <a:solidFill>
                  <a:srgbClr val="000000"/>
                </a:solidFill>
                <a:latin typeface="+mn-lt"/>
              </a:rPr>
              <a:t>가 더 많은 생산량에 분산되어 제품 단위당 고정비가 낮아짐</a:t>
            </a:r>
            <a:endParaRPr kumimoji="1" lang="en-US" altLang="ko-KR" sz="1400" b="1" kern="0" dirty="0">
              <a:solidFill>
                <a:srgbClr val="000000"/>
              </a:solidFill>
              <a:latin typeface="+mn-lt"/>
            </a:endParaRP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Arial" charset="0"/>
              <a:buAutoNum type="alphaLcPeriod"/>
            </a:pPr>
            <a:r>
              <a:rPr kumimoji="1" lang="en-US" altLang="ko-KR" sz="14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400" b="1" kern="0" dirty="0">
                <a:solidFill>
                  <a:srgbClr val="000000"/>
                </a:solidFill>
                <a:latin typeface="+mn-lt"/>
              </a:rPr>
              <a:t>생산</a:t>
            </a:r>
            <a:r>
              <a:rPr kumimoji="1" lang="en-US" altLang="ko-KR" sz="1400" b="1" kern="0" dirty="0">
                <a:solidFill>
                  <a:srgbClr val="000000"/>
                </a:solidFill>
                <a:latin typeface="+mn-lt"/>
              </a:rPr>
              <a:t>) </a:t>
            </a:r>
            <a:r>
              <a:rPr kumimoji="1" lang="ko-KR" altLang="en-US" sz="1400" b="1" kern="0" dirty="0">
                <a:solidFill>
                  <a:srgbClr val="000000"/>
                </a:solidFill>
                <a:latin typeface="+mn-lt"/>
              </a:rPr>
              <a:t>시설 규모가 커짐에 따라서 시설의 건설비 증가 속도가 둔화 </a:t>
            </a:r>
            <a:r>
              <a:rPr kumimoji="1" lang="en-US" altLang="ko-KR" sz="1400" b="1" kern="0" dirty="0">
                <a:solidFill>
                  <a:srgbClr val="0000FF"/>
                </a:solidFill>
                <a:latin typeface="+mn-lt"/>
              </a:rPr>
              <a:t>→ </a:t>
            </a:r>
            <a:r>
              <a:rPr kumimoji="1" lang="ko-KR" altLang="en-US" sz="1400" b="1" kern="0" dirty="0">
                <a:solidFill>
                  <a:srgbClr val="0000FF"/>
                </a:solidFill>
                <a:latin typeface="+mn-lt"/>
              </a:rPr>
              <a:t>대규모 설비일 경우 단위 면적 당 건설비가 소규모 설비에 비해 낮음</a:t>
            </a:r>
            <a:endParaRPr kumimoji="1" lang="en-US" altLang="ko-KR" sz="1400" b="1" kern="0" dirty="0">
              <a:solidFill>
                <a:srgbClr val="0000FF"/>
              </a:solidFill>
              <a:latin typeface="+mn-lt"/>
            </a:endParaRP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Arial" charset="0"/>
              <a:buAutoNum type="alphaLcPeriod"/>
            </a:pPr>
            <a:r>
              <a:rPr kumimoji="1" lang="ko-KR" altLang="en-US" sz="1400" b="1" kern="0" dirty="0" err="1">
                <a:solidFill>
                  <a:srgbClr val="000000"/>
                </a:solidFill>
                <a:latin typeface="+mn-lt"/>
              </a:rPr>
              <a:t>산출률이</a:t>
            </a:r>
            <a:r>
              <a:rPr kumimoji="1" lang="ko-KR" altLang="en-US" sz="1400" b="1" kern="0" dirty="0">
                <a:solidFill>
                  <a:srgbClr val="000000"/>
                </a:solidFill>
                <a:latin typeface="+mn-lt"/>
              </a:rPr>
              <a:t> 증가할수록 작업이 더 표준화되면서 단위 원가가 낮아지므로 처리비용이 감소</a:t>
            </a:r>
            <a:endParaRPr kumimoji="1" lang="en-US" altLang="ko-KR" sz="1400" b="1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규모의 </a:t>
            </a:r>
            <a:r>
              <a:rPr kumimoji="1" lang="ko-KR" altLang="en-US" sz="1600" b="1" kern="0" dirty="0" err="1">
                <a:solidFill>
                  <a:srgbClr val="0000FF"/>
                </a:solidFill>
                <a:latin typeface="+mn-lt"/>
                <a:cs typeface="+mn-cs"/>
              </a:rPr>
              <a:t>비경제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(diseconomies of scale): </a:t>
            </a:r>
            <a:r>
              <a:rPr kumimoji="1" lang="ko-KR" altLang="en-US" sz="1600" b="1" kern="0" dirty="0" err="1">
                <a:solidFill>
                  <a:srgbClr val="FF0000"/>
                </a:solidFill>
                <a:latin typeface="+mn-lt"/>
                <a:cs typeface="+mn-cs"/>
              </a:rPr>
              <a:t>산출률이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최적수준을 초과하여 증가하면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단위당 평균 원가는 누진적으로 증가하는 현상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“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규모의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비경제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”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이유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Arial" charset="0"/>
              <a:buAutoNum type="alphaLcPeriod"/>
            </a:pPr>
            <a:r>
              <a:rPr kumimoji="1" lang="ko-KR" altLang="en-US" sz="1400" b="1" kern="0" dirty="0">
                <a:solidFill>
                  <a:srgbClr val="FF0000"/>
                </a:solidFill>
                <a:latin typeface="+mn-lt"/>
              </a:rPr>
              <a:t>여러 곳에 분산된 작은 시설들 대신 하나의 대규모 집중 시설로부터 선적하기 때문에 교통이 복잡해지고 이로 인해 유통비용 증가 </a:t>
            </a:r>
            <a:r>
              <a:rPr kumimoji="1" lang="ko-KR" altLang="en-US" sz="1400" b="1" kern="0" dirty="0">
                <a:solidFill>
                  <a:srgbClr val="0000FF"/>
                </a:solidFill>
                <a:latin typeface="+mn-lt"/>
              </a:rPr>
              <a:t>→ 한 군데 대형 시설</a:t>
            </a:r>
            <a:r>
              <a:rPr kumimoji="1" lang="en-US" altLang="ko-KR" sz="1400" b="1" kern="0" dirty="0">
                <a:solidFill>
                  <a:srgbClr val="0000FF"/>
                </a:solidFill>
                <a:latin typeface="+mn-lt"/>
              </a:rPr>
              <a:t>(</a:t>
            </a:r>
            <a:r>
              <a:rPr kumimoji="1" lang="ko-KR" altLang="en-US" sz="1400" b="1" kern="0" dirty="0">
                <a:solidFill>
                  <a:srgbClr val="0000FF"/>
                </a:solidFill>
                <a:latin typeface="+mn-lt"/>
              </a:rPr>
              <a:t>공장</a:t>
            </a:r>
            <a:r>
              <a:rPr kumimoji="1" lang="en-US" altLang="ko-KR" sz="1400" b="1" kern="0" dirty="0">
                <a:solidFill>
                  <a:srgbClr val="0000FF"/>
                </a:solidFill>
                <a:latin typeface="+mn-lt"/>
              </a:rPr>
              <a:t>, </a:t>
            </a:r>
            <a:r>
              <a:rPr kumimoji="1" lang="ko-KR" altLang="en-US" sz="1400" b="1" kern="0" dirty="0">
                <a:solidFill>
                  <a:srgbClr val="0000FF"/>
                </a:solidFill>
                <a:latin typeface="+mn-lt"/>
              </a:rPr>
              <a:t>창고 등</a:t>
            </a:r>
            <a:r>
              <a:rPr kumimoji="1" lang="en-US" altLang="ko-KR" sz="1400" b="1" kern="0" dirty="0">
                <a:solidFill>
                  <a:srgbClr val="0000FF"/>
                </a:solidFill>
                <a:latin typeface="+mn-lt"/>
              </a:rPr>
              <a:t>)</a:t>
            </a:r>
            <a:r>
              <a:rPr kumimoji="1" lang="ko-KR" altLang="en-US" sz="1400" b="1" kern="0" dirty="0">
                <a:solidFill>
                  <a:srgbClr val="0000FF"/>
                </a:solidFill>
                <a:latin typeface="+mn-lt"/>
              </a:rPr>
              <a:t>에서 다수의 배송처</a:t>
            </a:r>
            <a:r>
              <a:rPr kumimoji="1" lang="en-US" altLang="ko-KR" sz="1400" b="1" kern="0" dirty="0">
                <a:solidFill>
                  <a:srgbClr val="0000FF"/>
                </a:solidFill>
                <a:latin typeface="+mn-lt"/>
              </a:rPr>
              <a:t>(</a:t>
            </a:r>
            <a:r>
              <a:rPr kumimoji="1" lang="ko-KR" altLang="en-US" sz="1400" b="1" kern="0" dirty="0">
                <a:solidFill>
                  <a:srgbClr val="0000FF"/>
                </a:solidFill>
                <a:latin typeface="+mn-lt"/>
              </a:rPr>
              <a:t>시장</a:t>
            </a:r>
            <a:r>
              <a:rPr kumimoji="1" lang="en-US" altLang="ko-KR" sz="1400" b="1" kern="0" dirty="0">
                <a:solidFill>
                  <a:srgbClr val="0000FF"/>
                </a:solidFill>
                <a:latin typeface="+mn-lt"/>
              </a:rPr>
              <a:t>)</a:t>
            </a:r>
            <a:r>
              <a:rPr kumimoji="1" lang="ko-KR" altLang="en-US" sz="1400" b="1" kern="0" dirty="0">
                <a:solidFill>
                  <a:srgbClr val="0000FF"/>
                </a:solidFill>
                <a:latin typeface="+mn-lt"/>
              </a:rPr>
              <a:t>로 수송할 경우 각 </a:t>
            </a:r>
            <a:r>
              <a:rPr kumimoji="1" lang="ko-KR" altLang="en-US" sz="1400" b="1" kern="0" dirty="0" err="1">
                <a:solidFill>
                  <a:srgbClr val="0000FF"/>
                </a:solidFill>
                <a:latin typeface="+mn-lt"/>
              </a:rPr>
              <a:t>배송처</a:t>
            </a:r>
            <a:r>
              <a:rPr kumimoji="1" lang="ko-KR" altLang="en-US" sz="1400" b="1" kern="0" dirty="0">
                <a:solidFill>
                  <a:srgbClr val="0000FF"/>
                </a:solidFill>
                <a:latin typeface="+mn-lt"/>
              </a:rPr>
              <a:t> 인근의 소규모 시설에서 배송하는 것보다 유통이 복잡해짐</a:t>
            </a:r>
            <a:endParaRPr kumimoji="1" lang="en-US" altLang="ko-KR" sz="1400" b="1" kern="0" dirty="0">
              <a:solidFill>
                <a:srgbClr val="0000FF"/>
              </a:solidFill>
              <a:latin typeface="+mn-lt"/>
            </a:endParaRP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Arial" charset="0"/>
              <a:buAutoNum type="alphaLcPeriod"/>
            </a:pPr>
            <a:r>
              <a:rPr kumimoji="1" lang="ko-KR" altLang="en-US" sz="1400" b="1" kern="0" dirty="0">
                <a:solidFill>
                  <a:srgbClr val="000000"/>
                </a:solidFill>
                <a:latin typeface="+mn-lt"/>
              </a:rPr>
              <a:t>복잡성의 증가로 인해 통제와 소통이 어려워지고 원가 증가</a:t>
            </a:r>
            <a:endParaRPr kumimoji="1" lang="en-US" altLang="ko-KR" sz="1400" b="1" kern="0" dirty="0">
              <a:solidFill>
                <a:srgbClr val="000000"/>
              </a:solidFill>
              <a:latin typeface="+mn-lt"/>
            </a:endParaRP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Arial" charset="0"/>
              <a:buAutoNum type="alphaLcPeriod"/>
            </a:pPr>
            <a:r>
              <a:rPr kumimoji="1" lang="ko-KR" altLang="en-US" sz="1400" b="1" kern="0" dirty="0">
                <a:solidFill>
                  <a:srgbClr val="000000"/>
                </a:solidFill>
                <a:latin typeface="+mn-lt"/>
              </a:rPr>
              <a:t>경직성</a:t>
            </a:r>
            <a:r>
              <a:rPr kumimoji="1" lang="en-US" altLang="ko-KR" sz="1400" b="1" kern="0" dirty="0">
                <a:solidFill>
                  <a:srgbClr val="000000"/>
                </a:solidFill>
                <a:latin typeface="+mn-lt"/>
              </a:rPr>
              <a:t>(inflexibility)</a:t>
            </a:r>
            <a:r>
              <a:rPr kumimoji="1" lang="ko-KR" altLang="en-US" sz="1400" b="1" kern="0" dirty="0">
                <a:solidFill>
                  <a:srgbClr val="000000"/>
                </a:solidFill>
                <a:latin typeface="+mn-lt"/>
              </a:rPr>
              <a:t>이 이슈가 될 수 있음</a:t>
            </a:r>
            <a:endParaRPr kumimoji="1" lang="en-US" altLang="ko-KR" sz="1400" b="1" kern="0" dirty="0">
              <a:solidFill>
                <a:srgbClr val="000000"/>
              </a:solidFill>
              <a:latin typeface="+mn-lt"/>
            </a:endParaRP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Arial" charset="0"/>
              <a:buAutoNum type="alphaLcPeriod"/>
            </a:pPr>
            <a:r>
              <a:rPr kumimoji="1" lang="ko-KR" altLang="en-US" sz="1400" b="1" kern="0" dirty="0">
                <a:solidFill>
                  <a:srgbClr val="000000"/>
                </a:solidFill>
                <a:latin typeface="+mn-lt"/>
              </a:rPr>
              <a:t>관료주의 심화로 조직의 단계가 늘어나면서</a:t>
            </a:r>
            <a:r>
              <a:rPr kumimoji="1" lang="en-US" altLang="ko-KR" sz="14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400" b="1" kern="0" dirty="0">
                <a:solidFill>
                  <a:srgbClr val="000000"/>
                </a:solidFill>
                <a:latin typeface="+mn-lt"/>
              </a:rPr>
              <a:t>의사결정과 변화 승인이 느려짐</a:t>
            </a:r>
          </a:p>
          <a:p>
            <a:pPr marL="385763" lvl="0" indent="-385763" defTabSz="914400" fontAlgn="base" latinLnBrk="1">
              <a:spcAft>
                <a:spcPct val="0"/>
              </a:spcAft>
              <a:buFontTx/>
              <a:buChar char="•"/>
            </a:pPr>
            <a:endParaRPr kumimoji="1" lang="ko-KR" altLang="en-US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생산용량 대안개발</a:t>
            </a:r>
            <a:r>
              <a:rPr lang="en-US" altLang="ko-KR" dirty="0"/>
              <a:t>(Developing Capacity Alternatives)</a:t>
            </a:r>
            <a:endParaRPr lang="ko-KR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생산용량 대안개발</a:t>
            </a:r>
            <a:r>
              <a:rPr lang="en-US" altLang="ko-KR" dirty="0"/>
              <a:t>(Developing Capacity Alternatives)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66" y="1516686"/>
            <a:ext cx="6103457" cy="247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7034" y="3995846"/>
            <a:ext cx="6339568" cy="26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521714" y="2182805"/>
            <a:ext cx="1146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규모의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경제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845759" y="3117842"/>
            <a:ext cx="1323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규모의</a:t>
            </a:r>
            <a:r>
              <a: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비경제</a:t>
            </a:r>
            <a:endParaRPr lang="ko-KR" altLang="en-US" sz="14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936670" y="4969823"/>
            <a:ext cx="0" cy="158535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5231081" y="5367647"/>
            <a:ext cx="0" cy="118753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2828818" y="6386318"/>
            <a:ext cx="1008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소규모 공장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4079571" y="6386318"/>
            <a:ext cx="10086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중규모 공장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5272585" y="6386318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대규모</a:t>
            </a:r>
            <a:endParaRPr lang="en-US" altLang="ko-KR" sz="12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공장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비용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-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조업도 분석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(Cost-Volume Analysis)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비용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-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조업도 분석은 비용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수입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산출량의 관계에 초점을 둠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목적은 서로 다른 운영 상황에서 이익을 추산하는 것이며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생산용량 대안을 비교하는데 특히 유용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비용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-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조업도 분석을 위해서는 한 제품을 생산하는데 관련된 모든 비용을 파악해야 함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고정비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(fixed cost):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산출량에 상관없이 변하지 않고 일정하게 지출되는 비용 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–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임차료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세금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재산세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),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장비구입가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냉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·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난방비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관리비 일부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변동비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(variable cost):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산출량에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따라 변하는 비용 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-&gt; </a:t>
            </a:r>
            <a:r>
              <a:rPr kumimoji="1" lang="ko-KR" altLang="en-US" sz="1600" b="1" kern="0" dirty="0" err="1">
                <a:solidFill>
                  <a:srgbClr val="FF0000"/>
                </a:solidFill>
                <a:latin typeface="+mn-lt"/>
              </a:rPr>
              <a:t>원자재비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인건비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TC = FC + VC</a:t>
            </a: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VC = </a:t>
            </a:r>
            <a:r>
              <a:rPr kumimoji="1" lang="en-US" altLang="ko-KR" sz="1600" b="1" i="1" kern="0" dirty="0">
                <a:solidFill>
                  <a:srgbClr val="000000"/>
                </a:solidFill>
                <a:latin typeface="+mn-lt"/>
              </a:rPr>
              <a:t>Q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sym typeface="Symbol" panose="05050102010706020507" pitchFamily="18" charset="2"/>
              </a:rPr>
              <a:t>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en-US" altLang="ko-KR" sz="1600" b="1" i="1" kern="0" dirty="0">
                <a:solidFill>
                  <a:srgbClr val="000000"/>
                </a:solidFill>
                <a:latin typeface="+mn-lt"/>
              </a:rPr>
              <a:t>v</a:t>
            </a: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단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en-US" altLang="ko-KR" sz="1600" b="1" i="1" kern="0" dirty="0">
                <a:solidFill>
                  <a:srgbClr val="000000"/>
                </a:solidFill>
                <a:latin typeface="+mn-lt"/>
              </a:rPr>
              <a:t>v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=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단위당 변동비용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TR = </a:t>
            </a:r>
            <a:r>
              <a:rPr kumimoji="1" lang="en-US" altLang="ko-KR" sz="1600" b="1" i="1" kern="0" dirty="0">
                <a:solidFill>
                  <a:srgbClr val="000000"/>
                </a:solidFill>
                <a:latin typeface="+mn-lt"/>
              </a:rPr>
              <a:t>R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sym typeface="Symbol" panose="05050102010706020507" pitchFamily="18" charset="2"/>
              </a:rPr>
              <a:t>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en-US" altLang="ko-KR" sz="1600" b="1" i="1" kern="0" dirty="0">
                <a:solidFill>
                  <a:srgbClr val="000000"/>
                </a:solidFill>
                <a:latin typeface="+mn-lt"/>
              </a:rPr>
              <a:t>Q</a:t>
            </a: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대안평가</a:t>
            </a:r>
            <a:r>
              <a:rPr lang="en-US" altLang="ko-KR" dirty="0"/>
              <a:t>(Evaluating Alternatives)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6957" y="3882118"/>
            <a:ext cx="1791253" cy="275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349" y="226527"/>
            <a:ext cx="7898307" cy="60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손익분기점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(Break-even point, BEP):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총비용과 총수입이 같은 산출량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en-US" altLang="ko-KR" sz="1600" b="1" i="1" kern="0" dirty="0">
                <a:solidFill>
                  <a:srgbClr val="000000"/>
                </a:solidFill>
                <a:latin typeface="+mn-lt"/>
              </a:rPr>
              <a:t>P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= TR – TC = R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sym typeface="Symbol" panose="05050102010706020507" pitchFamily="18" charset="2"/>
              </a:rPr>
              <a:t>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en-US" altLang="ko-KR" sz="1600" b="1" i="1" kern="0" dirty="0">
                <a:solidFill>
                  <a:srgbClr val="000000"/>
                </a:solidFill>
                <a:latin typeface="+mn-lt"/>
              </a:rPr>
              <a:t>Q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– (FC + </a:t>
            </a:r>
            <a:r>
              <a:rPr kumimoji="1" lang="en-US" altLang="ko-KR" sz="1600" b="1" i="1" kern="0" dirty="0">
                <a:solidFill>
                  <a:srgbClr val="000000"/>
                </a:solidFill>
                <a:latin typeface="+mn-lt"/>
              </a:rPr>
              <a:t>v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sym typeface="Symbol" panose="05050102010706020507" pitchFamily="18" charset="2"/>
              </a:rPr>
              <a:t>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Q)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en-US" altLang="ko-KR" sz="1600" b="1" i="1" kern="0" dirty="0">
                <a:solidFill>
                  <a:srgbClr val="000000"/>
                </a:solidFill>
                <a:latin typeface="+mn-lt"/>
              </a:rPr>
              <a:t>P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= </a:t>
            </a:r>
            <a:r>
              <a:rPr kumimoji="1" lang="en-US" altLang="ko-KR" sz="1600" b="1" i="1" kern="0" dirty="0">
                <a:solidFill>
                  <a:srgbClr val="000000"/>
                </a:solidFill>
                <a:latin typeface="+mn-lt"/>
              </a:rPr>
              <a:t>Q(R - v)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– FC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단위당 수입과 단위당 변동비의 차이</a:t>
            </a:r>
            <a:r>
              <a:rPr kumimoji="1" lang="en-US" altLang="ko-KR" sz="1600" b="1" i="1" kern="0" dirty="0">
                <a:solidFill>
                  <a:srgbClr val="000000"/>
                </a:solidFill>
                <a:latin typeface="+mn-lt"/>
              </a:rPr>
              <a:t>(R – v)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=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공헌이익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(contribution margin)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특정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이익 </a:t>
            </a:r>
            <a:r>
              <a:rPr kumimoji="1" lang="en-US" altLang="ko-KR" sz="1600" b="1" i="1" kern="0" dirty="0">
                <a:solidFill>
                  <a:srgbClr val="000000"/>
                </a:solidFill>
                <a:latin typeface="+mn-lt"/>
              </a:rPr>
              <a:t>P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를 내기 위하여 필요한 산출량 </a:t>
            </a:r>
            <a:r>
              <a:rPr kumimoji="1" lang="en-US" altLang="ko-KR" sz="1600" b="1" i="1" kern="0" dirty="0">
                <a:solidFill>
                  <a:srgbClr val="000000"/>
                </a:solidFill>
                <a:latin typeface="+mn-lt"/>
              </a:rPr>
              <a:t>Q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en-US" altLang="ko-KR" sz="1600" b="1" i="1" kern="0" dirty="0">
                <a:solidFill>
                  <a:srgbClr val="000000"/>
                </a:solidFill>
                <a:latin typeface="+mn-lt"/>
              </a:rPr>
              <a:t>Q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= (P + FC)/</a:t>
            </a:r>
            <a:r>
              <a:rPr kumimoji="1" lang="en-US" altLang="ko-KR" sz="1600" b="1" i="1" kern="0" dirty="0">
                <a:solidFill>
                  <a:srgbClr val="000000"/>
                </a:solidFill>
                <a:latin typeface="+mn-lt"/>
              </a:rPr>
              <a:t>(R – v)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en-US" altLang="ko-KR" sz="1600" b="1" i="1" kern="0" dirty="0">
                <a:solidFill>
                  <a:srgbClr val="000000"/>
                </a:solidFill>
                <a:latin typeface="+mn-lt"/>
              </a:rPr>
              <a:t>Q</a:t>
            </a:r>
            <a:r>
              <a:rPr kumimoji="1" lang="en-US" altLang="ko-KR" sz="1600" b="1" kern="0" baseline="-25000" dirty="0">
                <a:solidFill>
                  <a:srgbClr val="000000"/>
                </a:solidFill>
                <a:latin typeface="+mn-lt"/>
              </a:rPr>
              <a:t>BEP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= FC/</a:t>
            </a:r>
            <a:r>
              <a:rPr kumimoji="1" lang="en-US" altLang="ko-KR" sz="1600" b="1" i="1" kern="0" dirty="0">
                <a:solidFill>
                  <a:srgbClr val="000000"/>
                </a:solidFill>
                <a:latin typeface="+mn-lt"/>
              </a:rPr>
              <a:t>(R – v)</a:t>
            </a: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66FF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 err="1">
                <a:solidFill>
                  <a:srgbClr val="0000FF"/>
                </a:solidFill>
                <a:latin typeface="+mn-lt"/>
                <a:cs typeface="+mn-cs"/>
              </a:rPr>
              <a:t>무차별점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(indifference):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의사결정자가 두 개의 대안을 차별하지 않는 점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.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그림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5.6E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에서 산출량이 무차별점보다 적으면 대안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B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의 이익이 더 크므로 대안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B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가 유리하고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산출량이 무차별점보다 많으면 대안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A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의 이익이 더 크므로 대안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A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가 더 유리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대안평가</a:t>
            </a:r>
            <a:r>
              <a:rPr lang="en-US" altLang="ko-KR" dirty="0"/>
              <a:t>(Evaluating Alternatives)</a:t>
            </a:r>
            <a:endParaRPr lang="ko-KR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대안평가</a:t>
            </a:r>
            <a:r>
              <a:rPr lang="en-US" altLang="ko-KR" dirty="0"/>
              <a:t>(Evaluating Alternatives)</a:t>
            </a:r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045" y="1565510"/>
            <a:ext cx="8319608" cy="258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대안평가</a:t>
            </a:r>
            <a:r>
              <a:rPr lang="en-US" altLang="ko-KR" dirty="0"/>
              <a:t>(Evaluating Alternatives)</a:t>
            </a:r>
            <a:endParaRPr lang="ko-K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41" y="1561426"/>
            <a:ext cx="7140292" cy="368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생산용량 대안들의 비교 시 비용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-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조업도 분석의 조건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800100" lvl="1" indent="-34290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생산 대상이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한 가지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800100" lvl="1" indent="-34290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생산한 제품은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모두 판매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800100" lvl="1" indent="-34290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단위당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변동비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가 생산량에 상관없이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일정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800100" lvl="1" indent="-34290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고정비용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은 생산량에 상관없이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일정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하고 생산용량 증가 시 계단식으로 증가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단위당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수입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은 생산량에 상관없이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일정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800100" lvl="1" indent="-34290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단위당 수입이 단위당 변동비용보다 큼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34290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계량 분석 도구를 사용할 때는 전제 조건들이 수용할 수 있을 정도로 만족되는지 확인해야 함</a:t>
            </a:r>
          </a:p>
          <a:p>
            <a:pPr marL="800100" lvl="1" indent="-34290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대안평가</a:t>
            </a:r>
            <a:r>
              <a:rPr lang="en-US" altLang="ko-KR" dirty="0"/>
              <a:t>(Evaluating Alternatives)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생산용량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(Capacity):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한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생산단위가 처리할 수 있는 최대 부하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(the upper limit or ceiling on the load that an operating unit can handle)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예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시간당 조립할 수 있는 자전거 수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콜센터에서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시간당 처리하는 고객 문의 수 등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생산단위는 공장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부서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기계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점포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작업자 등이 될 수 있음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생산용량 요구 대상에는 장비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공간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종업원의 능력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/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기능 등이 있음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전략적 생산용량 계획의 목적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: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예상되는 장기 수요와 장기 공급 능력을 일치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시키는 것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조직이 생산용량계획을 하는 주된 이유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: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수요변동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기술변화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기회와 위협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등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원하는 수준의 생산용량과 현재 생산용량에 차이가 있으면 생산용량 불균형이 초래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생산용량 과잉은 과다한 운영비용을 초래하고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생산용량 부족은 생산자원에 스트레스를 초래하고 고객 이탈을 가져올 수 있음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endParaRPr lang="en-US" altLang="ko-KR" b="1" dirty="0"/>
          </a:p>
          <a:p>
            <a:pPr lvl="0"/>
            <a:r>
              <a:rPr lang="ko-KR" altLang="en-US" b="1" dirty="0"/>
              <a:t>서론</a:t>
            </a:r>
            <a:r>
              <a:rPr lang="en-US" altLang="ko-KR" b="1" dirty="0"/>
              <a:t>(Introduction)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60077" y="1560353"/>
            <a:ext cx="8428802" cy="4917194"/>
          </a:xfrm>
        </p:spPr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재무분석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(Financial Analysis)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재무 분석에서 중요한 두 가지 개념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현금흐름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(cash flow):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판매나 다른 수입원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장비 매각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임대 등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을 통한 현금 유입과 인건비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원자재비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간접비용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세금 등으로 인한 현금 유출의 차이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현재가치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(present value):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투자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대안의 모든 현금 흐름을 현재의 가치로 환산한 금액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흔히 사용되는 재무 분석 방법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회수기간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(payback period)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법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초기 투자액이나 비용을 회수하는데 걸리는 시간을 구하여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투자안을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평가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 err="1">
                <a:solidFill>
                  <a:srgbClr val="0000FF"/>
                </a:solidFill>
                <a:latin typeface="+mn-lt"/>
              </a:rPr>
              <a:t>순현가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(NPV; net present value)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법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초기 투자액과 예상 미래 현금 흐름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잔존가치를 돈의 시간적 가치를 감안하여 하나의 현재 금액으로 종합하는 방법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내부수익률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(IRR; Internal Rate of Return)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법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: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투자안의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초기 투자액과 예상 미래 현금 흐름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잔존가치를 종합적으로 고려하여 미래 수익과 초기 투자액의 가치가 동일하게 되는 수익률을 계산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대안평가</a:t>
            </a:r>
            <a:r>
              <a:rPr lang="en-US" altLang="ko-KR" dirty="0"/>
              <a:t>(Evaluating Alternatives)</a:t>
            </a:r>
            <a:endParaRPr lang="ko-KR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의사결정 이론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(Decision Theory):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불확실하거나 위험이 따르는 의사결정에 유용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확실성하의 의사결정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(decision making under certainty),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불확실성하의 의사결정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(decision making under uncertainty),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위험하의 의사결정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(decision making under risk),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의사결정나무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(decision trees),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완전정보의 기대가치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(expected value of perfect information),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민감도분석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(sensitivity analysis)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등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66FF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대기행렬분석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(Waiting-Line Analysis):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서비스 시스템을 설계하거나 변경할 때 유용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고객을 기다리게 함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대기행렬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으로써 발생하는 비용과 대기를 줄이기 위해 서비스 용량을 추가할 때 발생하는 비용 사이의 균형을 취하면서 투입한 비용의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효과성이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높도록 서비스 용량 수준을 결정하는데 유용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66FF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시뮬레이션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(Simulation):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대안의 조건을 바꾸어가면서 그때마다 시스템의 형태와 결과를 분석하는데 유용</a:t>
            </a: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대안평가</a:t>
            </a:r>
            <a:r>
              <a:rPr lang="en-US" altLang="ko-KR" dirty="0"/>
              <a:t>(Evaluating Alternatives)</a:t>
            </a:r>
            <a:endParaRPr lang="ko-KR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33D901E-D625-499F-9CB9-E09234A8F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E890D67D-16BF-4CE5-B9C5-1EEA508D783A}"/>
              </a:ext>
            </a:extLst>
          </p:cNvPr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1A23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spcBef>
                <a:spcPct val="20000"/>
              </a:spcBef>
            </a:pPr>
            <a:r>
              <a:rPr lang="ko-KR" altLang="en-US" sz="2400" b="1">
                <a:latin typeface="+mn-lt"/>
                <a:ea typeface="+mn-ea"/>
              </a:rPr>
              <a:t>문제풀이 연습</a:t>
            </a:r>
            <a:endParaRPr lang="ko-KR" altLang="en-US" sz="2400" b="1" dirty="0">
              <a:latin typeface="+mn-lt"/>
              <a:ea typeface="+mn-ea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8CD5BBC-07BB-4C37-A37F-0FE1668D1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8" y="1234387"/>
            <a:ext cx="7587746" cy="26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388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00C9EEA-944D-40F5-81CA-11A73B31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E73F280E-FD53-457F-9CD3-E566093DE297}"/>
              </a:ext>
            </a:extLst>
          </p:cNvPr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1A23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spcBef>
                <a:spcPct val="20000"/>
              </a:spcBef>
            </a:pPr>
            <a:r>
              <a:rPr lang="ko-KR" altLang="en-US" sz="2400" b="1">
                <a:latin typeface="+mn-lt"/>
                <a:ea typeface="+mn-ea"/>
              </a:rPr>
              <a:t>문제풀이 연습</a:t>
            </a:r>
            <a:endParaRPr lang="ko-KR" altLang="en-US" sz="2400" b="1" dirty="0">
              <a:latin typeface="+mn-lt"/>
              <a:ea typeface="+mn-ea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572D144-8BDF-421B-B084-E9E83A950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7" y="1763890"/>
            <a:ext cx="7128127" cy="333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235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96A1DCA-03AB-48D9-A0E5-7FB09F097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A3F8D0B4-E84D-40BC-8B0C-F2706E121463}"/>
              </a:ext>
            </a:extLst>
          </p:cNvPr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1A23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spcBef>
                <a:spcPct val="20000"/>
              </a:spcBef>
            </a:pPr>
            <a:r>
              <a:rPr lang="ko-KR" altLang="en-US" sz="2400" b="1">
                <a:latin typeface="+mn-lt"/>
                <a:ea typeface="+mn-ea"/>
              </a:rPr>
              <a:t>문제풀이 연습</a:t>
            </a:r>
            <a:endParaRPr lang="ko-KR" altLang="en-US" sz="2400" b="1" dirty="0">
              <a:latin typeface="+mn-lt"/>
              <a:ea typeface="+mn-ea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C6E4979-29D8-4D91-8E16-862E9AC84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4" y="1203476"/>
            <a:ext cx="7740952" cy="445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9777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2CD9F01-FFC9-4CC2-B76D-A2A63E5EA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F5BCF62C-D0D5-4CFF-A97B-27DD99266456}"/>
              </a:ext>
            </a:extLst>
          </p:cNvPr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1A23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spcBef>
                <a:spcPct val="20000"/>
              </a:spcBef>
            </a:pPr>
            <a:r>
              <a:rPr lang="ko-KR" altLang="en-US" sz="2400" b="1">
                <a:latin typeface="+mn-lt"/>
                <a:ea typeface="+mn-ea"/>
              </a:rPr>
              <a:t>문제풀이 연습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8B2446-2C88-40CE-B04E-E967046AA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68"/>
          <a:stretch>
            <a:fillRect/>
          </a:stretch>
        </p:blipFill>
        <p:spPr bwMode="auto">
          <a:xfrm>
            <a:off x="2621980" y="643064"/>
            <a:ext cx="6272052" cy="557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0E6A67B5-BE8B-4754-AEF1-0AB1C1197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65" y="1599932"/>
            <a:ext cx="1849228" cy="149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DD0AB692-BEEF-4ED6-9FB3-B712B183D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697" y="3434376"/>
            <a:ext cx="444352" cy="4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16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016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</a:t>
            </a:r>
            <a:endParaRPr lang="en-US" altLang="ko-KR" sz="1016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016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필요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4858E8-DE47-45DE-BCE6-7E1F4E0F3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3925" y="3434376"/>
            <a:ext cx="444352" cy="4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16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016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</a:t>
            </a:r>
            <a:endParaRPr lang="en-US" altLang="ko-KR" sz="1016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016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필요</a:t>
            </a:r>
          </a:p>
        </p:txBody>
      </p:sp>
      <p:sp>
        <p:nvSpPr>
          <p:cNvPr id="10" name="직사각형 1">
            <a:extLst>
              <a:ext uri="{FF2B5EF4-FFF2-40B4-BE49-F238E27FC236}">
                <a16:creationId xmlns:a16="http://schemas.microsoft.com/office/drawing/2014/main" id="{9C305ABD-85D5-4A61-A043-75EB74A65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0350" y="4686905"/>
            <a:ext cx="904455" cy="26072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609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32BDA4-9D76-4AE0-8CE5-83FFE4307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996" y="5912657"/>
            <a:ext cx="3055645" cy="4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016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동일한 장비로 구입해야 한다는 제약이 없으면</a:t>
            </a:r>
            <a:r>
              <a:rPr lang="en-US" altLang="ko-KR" sz="1016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016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</a:t>
            </a:r>
            <a:r>
              <a:rPr lang="ko-KR" altLang="en-US" sz="1016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형</a:t>
            </a:r>
            <a:r>
              <a:rPr lang="en-US" altLang="ko-KR" sz="1016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(C1 </a:t>
            </a:r>
            <a:r>
              <a:rPr lang="ko-KR" altLang="en-US" sz="1016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분석</a:t>
            </a:r>
            <a:r>
              <a:rPr lang="en-US" altLang="ko-KR" sz="1016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16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처리</a:t>
            </a:r>
            <a:r>
              <a:rPr lang="en-US" altLang="ko-KR" sz="1016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16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16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016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 </a:t>
            </a:r>
            <a:r>
              <a:rPr lang="en-US" altLang="ko-KR" sz="1016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&amp; B</a:t>
            </a:r>
            <a:r>
              <a:rPr lang="ko-KR" altLang="en-US" sz="1016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형</a:t>
            </a:r>
            <a:r>
              <a:rPr lang="en-US" altLang="ko-KR" sz="1016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(C2 </a:t>
            </a:r>
            <a:r>
              <a:rPr lang="ko-KR" altLang="en-US" sz="1016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분석 처리</a:t>
            </a:r>
            <a:r>
              <a:rPr lang="en-US" altLang="ko-KR" sz="1016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16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16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016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</a:t>
            </a:r>
          </a:p>
        </p:txBody>
      </p:sp>
    </p:spTree>
    <p:extLst>
      <p:ext uri="{BB962C8B-B14F-4D97-AF65-F5344CB8AC3E}">
        <p14:creationId xmlns:p14="http://schemas.microsoft.com/office/powerpoint/2010/main" val="378460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  <a:defRPr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생산용량 계획과 관련된 기본적인 질문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1257300" lvl="2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+mj-lt"/>
              <a:buAutoNum type="arabicPeriod"/>
              <a:defRPr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어떤 종류의 생산용량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이 필요한가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? →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필요한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생산용량의 종류는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기업이 생산하려는 제품이나 서비스에 따라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(CH04)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달라짐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1257300" lvl="2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+mj-lt"/>
              <a:buAutoNum type="arabicPeriod"/>
              <a:defRPr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생산용량은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얼마나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필요한가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?</a:t>
            </a:r>
          </a:p>
          <a:p>
            <a:pPr marL="1257300" lvl="2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+mj-lt"/>
              <a:buAutoNum type="arabicPeriod"/>
              <a:defRPr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생산용량은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언제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필요한가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?</a:t>
            </a:r>
          </a:p>
          <a:p>
            <a:pPr>
              <a:lnSpc>
                <a:spcPct val="150000"/>
              </a:lnSpc>
            </a:pPr>
            <a:endParaRPr lang="ko-KR" altLang="en-US" sz="1600" b="1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endParaRPr lang="en-US" altLang="ko-KR" dirty="0"/>
          </a:p>
          <a:p>
            <a:pPr lvl="0"/>
            <a:r>
              <a:rPr lang="ko-KR" altLang="en-US" dirty="0"/>
              <a:t>서론</a:t>
            </a:r>
            <a:r>
              <a:rPr lang="en-US" altLang="ko-KR" dirty="0"/>
              <a:t>(Introduction)</a:t>
            </a:r>
            <a:endParaRPr lang="ko-KR" altLang="en-US" dirty="0"/>
          </a:p>
        </p:txBody>
      </p:sp>
      <p:sp>
        <p:nvSpPr>
          <p:cNvPr id="5" name="오른쪽 중괄호 8"/>
          <p:cNvSpPr>
            <a:spLocks/>
          </p:cNvSpPr>
          <p:nvPr/>
        </p:nvSpPr>
        <p:spPr bwMode="auto">
          <a:xfrm>
            <a:off x="4558637" y="2918074"/>
            <a:ext cx="191892" cy="504825"/>
          </a:xfrm>
          <a:prstGeom prst="rightBrace">
            <a:avLst>
              <a:gd name="adj1" fmla="val 8346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66788"/>
            <a:endParaRPr lang="ko-KR" altLang="en-US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4847562" y="2761599"/>
            <a:ext cx="39281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rgbClr val="000000"/>
                </a:solidFill>
              </a:rPr>
              <a:t>“</a:t>
            </a:r>
            <a:r>
              <a:rPr lang="ko-KR" altLang="en-US" sz="1600" b="1" dirty="0">
                <a:solidFill>
                  <a:srgbClr val="000000"/>
                </a:solidFill>
              </a:rPr>
              <a:t>언제</a:t>
            </a:r>
            <a:r>
              <a:rPr lang="en-US" altLang="ko-KR" sz="1600" b="1" dirty="0">
                <a:solidFill>
                  <a:srgbClr val="000000"/>
                </a:solidFill>
              </a:rPr>
              <a:t>”, </a:t>
            </a:r>
            <a:r>
              <a:rPr lang="ko-KR" altLang="en-US" sz="1600" b="1" dirty="0">
                <a:solidFill>
                  <a:srgbClr val="000000"/>
                </a:solidFill>
              </a:rPr>
              <a:t> </a:t>
            </a:r>
            <a:r>
              <a:rPr lang="en-US" altLang="ko-KR" sz="1600" b="1" dirty="0">
                <a:solidFill>
                  <a:srgbClr val="000000"/>
                </a:solidFill>
              </a:rPr>
              <a:t>“</a:t>
            </a:r>
            <a:r>
              <a:rPr lang="ko-KR" altLang="en-US" sz="1600" b="1" dirty="0">
                <a:solidFill>
                  <a:srgbClr val="000000"/>
                </a:solidFill>
              </a:rPr>
              <a:t>얼마만큼</a:t>
            </a:r>
            <a:r>
              <a:rPr lang="en-US" altLang="ko-KR" sz="1600" b="1" dirty="0">
                <a:solidFill>
                  <a:srgbClr val="000000"/>
                </a:solidFill>
              </a:rPr>
              <a:t>”</a:t>
            </a:r>
            <a:r>
              <a:rPr lang="ko-KR" altLang="en-US" sz="1600" b="1" dirty="0">
                <a:solidFill>
                  <a:srgbClr val="000000"/>
                </a:solidFill>
              </a:rPr>
              <a:t>의 생산용량이 필요한가라는 질문에 답하려면 </a:t>
            </a:r>
            <a:r>
              <a:rPr lang="ko-KR" altLang="en-US" sz="1600" b="1" dirty="0">
                <a:solidFill>
                  <a:srgbClr val="FF0000"/>
                </a:solidFill>
              </a:rPr>
              <a:t>수요예측</a:t>
            </a:r>
            <a:r>
              <a:rPr lang="en-US" altLang="ko-KR" sz="1600" b="1" dirty="0">
                <a:solidFill>
                  <a:srgbClr val="FF0000"/>
                </a:solidFill>
              </a:rPr>
              <a:t>(CH03)</a:t>
            </a:r>
            <a:r>
              <a:rPr lang="ko-KR" altLang="en-US" sz="1600" b="1" dirty="0">
                <a:solidFill>
                  <a:srgbClr val="0000FF"/>
                </a:solidFill>
              </a:rPr>
              <a:t>이 필수</a:t>
            </a:r>
            <a:endParaRPr lang="ko-KR" altLang="en-US" sz="1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-34290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생산용량 관련 결정은 조직이 미래의 수요를 충족하는 능력에 영향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을 미치며 근본적으로 </a:t>
            </a:r>
            <a:r>
              <a:rPr kumimoji="1" lang="ko-KR" altLang="en-US" sz="1600" b="1" kern="0" dirty="0" err="1">
                <a:solidFill>
                  <a:srgbClr val="FF0000"/>
                </a:solidFill>
                <a:latin typeface="+mn-lt"/>
              </a:rPr>
              <a:t>생산용량은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kumimoji="1" lang="ko-KR" altLang="en-US" sz="1600" b="1" kern="0" dirty="0" err="1">
                <a:solidFill>
                  <a:srgbClr val="FF0000"/>
                </a:solidFill>
                <a:latin typeface="+mn-lt"/>
              </a:rPr>
              <a:t>산출률의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 한계를 결정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: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수요를 충족할 수 있는 생산용량을 확보하면 최대의 이익을 달성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할 수 있음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생산용량 결정은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운영비용에 영향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을 미침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생산용량은 보통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초기 투자의 주요 구성요소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임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생산용량 관련 결정은 흔히 기업의 자원을 장기적으로 고정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시키는 것이며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일단 실행되면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큰 비용을 초래하지 않고는 변경하기 매우 어렵거나 불가능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800100" lvl="1" indent="-34290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생산용량 관련 결정은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경쟁력에 영향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을 미침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생산용량이 충분하면 그렇지 못한 경우보다 경영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관리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하기 쉬움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글로벌화로 인하여 생산용량 결정이 더 중요하고 복잡해짐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생산용량 결정은 자금 및 다른 자원의 대규모 소요를 수반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하므로 반드시 충분한 시간 여유를 두고 계획해야 함</a:t>
            </a: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생산용량결정의 전략적 속성</a:t>
            </a:r>
            <a:endParaRPr lang="en-US" altLang="ko-KR" dirty="0"/>
          </a:p>
          <a:p>
            <a:r>
              <a:rPr lang="en-US" altLang="ko-KR" dirty="0"/>
              <a:t>(Capacity Decisions Are Strategic)</a:t>
            </a:r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생산용량의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측정 단위를 정할 때에는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갱신할 필요가 없는 단위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를 선택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생산하는 제품이나 서비스가 한 가지 뿐이면 해당 생산단위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(operating unit)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의 용량은 그 제품이나 서비스의 양으로 나타낼 수 있지만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종류가 많아 개별 생산용량을 나열하는 방식이 비합리적일 경우에는 투입의 가용량으로 생산용량을 나타냄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병원의 경우 병상 수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공장은 가용 기계시간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(machine-hour),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버스는 좌석 수와 입석 공간 등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)</a:t>
            </a: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66FF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설계용량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(Design Capacity):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설계 시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사전에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)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결정된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(predetermined)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 최대 생산용량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유효생산용량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(Effective Capacity):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설계용량에서 제품믹스 변경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정비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휴식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일정계획 문제 등으로 인한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  <a:cs typeface="+mn-cs"/>
              </a:rPr>
              <a:t>공제량을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 뺀 용량 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  <a:sym typeface="Wingdings" panose="05000000000000000000" pitchFamily="2" charset="2"/>
              </a:rPr>
              <a:t>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생산관리자 통제 가능한 요인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: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개선 가능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유효생산용량을 키우는 것이 중요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실질산출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(Actual Output):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유효생산용량을 초과할 수 없으며 보통 더 낮은데 장비고장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결근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원자재 부족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품질문제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불량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cs typeface="+mn-cs"/>
              </a:rPr>
              <a:t>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 등 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  <a:sym typeface="Wingdings" panose="05000000000000000000" pitchFamily="2" charset="2"/>
              </a:rPr>
              <a:t>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생산관리자 통제 불가능한 요인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: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개선 불가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생산용량의 정의와 측정</a:t>
            </a:r>
            <a:endParaRPr lang="en-US" altLang="ko-KR" dirty="0"/>
          </a:p>
          <a:p>
            <a:r>
              <a:rPr lang="en-US" altLang="ko-KR" dirty="0"/>
              <a:t>(Defining And Measuring Capacity)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4794477"/>
            <a:ext cx="3615886" cy="64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489" y="5508170"/>
            <a:ext cx="3451920" cy="65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생산용량의 정의와 측정</a:t>
            </a:r>
            <a:endParaRPr lang="en-US" altLang="ko-KR" dirty="0"/>
          </a:p>
          <a:p>
            <a:r>
              <a:rPr lang="en-US" altLang="ko-KR" dirty="0"/>
              <a:t>(Defining And Measuring Capacity)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53" y="1559669"/>
            <a:ext cx="8940165" cy="229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생산용량의 정의와 측정</a:t>
            </a:r>
            <a:endParaRPr lang="en-US" altLang="ko-KR" dirty="0"/>
          </a:p>
          <a:p>
            <a:r>
              <a:rPr lang="en-US" altLang="ko-KR" dirty="0"/>
              <a:t>(Defining And Measuring Capacity)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945" y="1564829"/>
            <a:ext cx="8228130" cy="277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64994" y="4538168"/>
            <a:ext cx="5684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</a:rPr>
              <a:t>효율 지표를 높이기 위해 유효생산용량을 낮게 잡는 경향이 있음</a:t>
            </a:r>
            <a:endParaRPr lang="en-US" altLang="ko-KR" sz="14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solidFill>
                  <a:srgbClr val="FF0000"/>
                </a:solidFill>
              </a:rPr>
              <a:t>실질산출은</a:t>
            </a:r>
            <a:r>
              <a:rPr lang="ko-KR" altLang="en-US" sz="1400" dirty="0">
                <a:solidFill>
                  <a:srgbClr val="FF0000"/>
                </a:solidFill>
              </a:rPr>
              <a:t> 유효생산용량보다 클 수 없으므로</a:t>
            </a:r>
            <a:r>
              <a:rPr lang="en-US" altLang="ko-KR" sz="1400" dirty="0">
                <a:solidFill>
                  <a:srgbClr val="FF0000"/>
                </a:solidFill>
              </a:rPr>
              <a:t>, </a:t>
            </a:r>
            <a:r>
              <a:rPr lang="ko-KR" altLang="en-US" sz="1400" dirty="0" err="1">
                <a:solidFill>
                  <a:srgbClr val="FF0000"/>
                </a:solidFill>
              </a:rPr>
              <a:t>실질산출을</a:t>
            </a:r>
            <a:r>
              <a:rPr lang="ko-KR" altLang="en-US" sz="1400" dirty="0">
                <a:solidFill>
                  <a:srgbClr val="FF0000"/>
                </a:solidFill>
              </a:rPr>
              <a:t> 높이기 위해서는 근본적으로 유효생산용량을 키워야 함</a:t>
            </a:r>
            <a:r>
              <a:rPr lang="en-US" altLang="ko-KR" sz="1400" dirty="0">
                <a:solidFill>
                  <a:srgbClr val="FF0000"/>
                </a:solidFill>
              </a:rPr>
              <a:t>.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유효용량이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실제산출의 상한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이므로 생산용량의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이용률 개선을 위한 핵심은 품질 문제의 해결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철저한 장비 유지 관리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충분한 직원 훈련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병목자원의 완전한 활용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을 통하여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유효용량을 늘리는 것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따라서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이용률을 늘리려면 유효용량을 올려야 하고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이를 위해서는 무엇 때문에 유효용량이 제한되는지 알아야 함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이용률을 높게 유지하여 이득을 볼 수 있는 경우는 오직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산출에 대한 충분한 수요가 있는 경우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수요가 충분하지 않는데도 불구하고 오로지 이용률에 집중하는 것은 비생산적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이용률을 높여서 많이 생산하면 변동비 지출이 늘어날 뿐만 아니라 재고유지비용도 발생하고 또한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이용률이 높아지면 병목 현상 때문에 대기 시간이 길어져서 운영비용이 증가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하는 것도 또 하나의 단점</a:t>
            </a:r>
          </a:p>
          <a:p>
            <a:pPr marL="385763" lvl="0" indent="-385763" defTabSz="914400" fontAlgn="base" latinLnBrk="1">
              <a:spcAft>
                <a:spcPct val="0"/>
              </a:spcAft>
              <a:buFontTx/>
              <a:buChar char="•"/>
            </a:pPr>
            <a:endParaRPr kumimoji="1" lang="ko-KR" altLang="en-US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생산용량의 정의와 측정</a:t>
            </a:r>
            <a:endParaRPr lang="en-US" altLang="ko-KR" dirty="0"/>
          </a:p>
          <a:p>
            <a:r>
              <a:rPr lang="en-US" altLang="ko-KR" dirty="0"/>
              <a:t>(Defining And Measuring Capacity)</a:t>
            </a:r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Color Palette">
      <a:dk1>
        <a:sysClr val="windowText" lastClr="000000"/>
      </a:dk1>
      <a:lt1>
        <a:sysClr val="window" lastClr="FFFFFF"/>
      </a:lt1>
      <a:dk2>
        <a:srgbClr val="EBE8DA"/>
      </a:dk2>
      <a:lt2>
        <a:srgbClr val="F16659"/>
      </a:lt2>
      <a:accent1>
        <a:srgbClr val="EEDB28"/>
      </a:accent1>
      <a:accent2>
        <a:srgbClr val="F47921"/>
      </a:accent2>
      <a:accent3>
        <a:srgbClr val="7E4365"/>
      </a:accent3>
      <a:accent4>
        <a:srgbClr val="7AC1AC"/>
      </a:accent4>
      <a:accent5>
        <a:srgbClr val="32484C"/>
      </a:accent5>
      <a:accent6>
        <a:srgbClr val="452445"/>
      </a:accent6>
      <a:hlink>
        <a:srgbClr val="F16659"/>
      </a:hlink>
      <a:folHlink>
        <a:srgbClr val="E21A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8846</TotalTime>
  <Words>2475</Words>
  <Application>Microsoft Office PowerPoint</Application>
  <PresentationFormat>화면 슬라이드 쇼(4:3)</PresentationFormat>
  <Paragraphs>316</Paragraphs>
  <Slides>35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2" baseType="lpstr">
      <vt:lpstr>HY각헤드라인M</vt:lpstr>
      <vt:lpstr>굴림</vt:lpstr>
      <vt:lpstr>맑은 고딕</vt:lpstr>
      <vt:lpstr>Arial</vt:lpstr>
      <vt:lpstr>Calibri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McGraw-Hill 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MAN-WOONG PARK, Ph.D.</dc:creator>
  <cp:lastModifiedBy>정근채</cp:lastModifiedBy>
  <cp:revision>307</cp:revision>
  <cp:lastPrinted>2020-11-24T01:10:33Z</cp:lastPrinted>
  <dcterms:created xsi:type="dcterms:W3CDTF">2014-05-27T14:19:04Z</dcterms:created>
  <dcterms:modified xsi:type="dcterms:W3CDTF">2021-01-04T08:28:46Z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IsFrozen">
    <vt:lpwstr>False</vt:lpwstr>
  </property>
  <property fmtid="{D5CDD505-2E9C-101B-9397-08002B2CF9AE}" pid="3" name="Jive_VersionGuid">
    <vt:lpwstr>97c32844-b6d4-42f1-8450-1f2da3d2bc70</vt:lpwstr>
  </property>
  <property fmtid="{D5CDD505-2E9C-101B-9397-08002B2CF9AE}" pid="4" name="Offisync_ProviderInitializationData">
    <vt:lpwstr>https://edge.mheducation.com</vt:lpwstr>
  </property>
  <property fmtid="{D5CDD505-2E9C-101B-9397-08002B2CF9AE}" pid="5" name="Offisync_UpdateToken">
    <vt:lpwstr>1</vt:lpwstr>
  </property>
  <property fmtid="{D5CDD505-2E9C-101B-9397-08002B2CF9AE}" pid="6" name="Jive_LatestUserAccountName">
    <vt:lpwstr>hyojin_lee</vt:lpwstr>
  </property>
  <property fmtid="{D5CDD505-2E9C-101B-9397-08002B2CF9AE}" pid="7" name="Offisync_ServerID">
    <vt:lpwstr>5cb2ba24-d51c-4591-b74f-0459e0a9e10c</vt:lpwstr>
  </property>
  <property fmtid="{D5CDD505-2E9C-101B-9397-08002B2CF9AE}" pid="8" name="Offisync_UniqueId">
    <vt:lpwstr>59770</vt:lpwstr>
  </property>
  <property fmtid="{D5CDD505-2E9C-101B-9397-08002B2CF9AE}" pid="9" name="Offisync_IsSaved">
    <vt:lpwstr>False</vt:lpwstr>
  </property>
  <property fmtid="{D5CDD505-2E9C-101B-9397-08002B2CF9AE}" pid="10" name="Offisync_ProviderName">
    <vt:lpwstr>Jive</vt:lpwstr>
  </property>
</Properties>
</file>