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92" r:id="rId2"/>
    <p:sldId id="451" r:id="rId3"/>
    <p:sldId id="377" r:id="rId4"/>
    <p:sldId id="396" r:id="rId5"/>
    <p:sldId id="397" r:id="rId6"/>
    <p:sldId id="398" r:id="rId7"/>
    <p:sldId id="400" r:id="rId8"/>
    <p:sldId id="403" r:id="rId9"/>
    <p:sldId id="405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25" r:id="rId22"/>
    <p:sldId id="452" r:id="rId23"/>
    <p:sldId id="427" r:id="rId24"/>
    <p:sldId id="428" r:id="rId25"/>
    <p:sldId id="430" r:id="rId26"/>
    <p:sldId id="431" r:id="rId27"/>
    <p:sldId id="432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4" r:id="rId37"/>
    <p:sldId id="445" r:id="rId38"/>
    <p:sldId id="446" r:id="rId39"/>
    <p:sldId id="447" r:id="rId40"/>
    <p:sldId id="448" r:id="rId41"/>
    <p:sldId id="449" r:id="rId42"/>
    <p:sldId id="450" r:id="rId4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EA71A-443E-4B22-8412-9B839B14D14E}" v="10" dt="2020-11-13T08:28:05.353"/>
    <p1510:client id="{8E3B5B8B-1FEA-456C-BF4A-A02164A7A27D}" v="4" dt="2020-11-13T05:43:27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9" autoAdjust="0"/>
    <p:restoredTop sz="79487" autoAdjust="0"/>
  </p:normalViewPr>
  <p:slideViewPr>
    <p:cSldViewPr snapToGrid="0" snapToObjects="1">
      <p:cViewPr varScale="1">
        <p:scale>
          <a:sx n="130" d="100"/>
          <a:sy n="130" d="100"/>
        </p:scale>
        <p:origin x="132" y="402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8E3B5B8B-1FEA-456C-BF4A-A02164A7A27D}"/>
    <pc:docChg chg="undo custSel modSld">
      <pc:chgData name="정근채" userId="bf3f9740-ba12-4a95-bdcd-7a89d0b0b3a3" providerId="ADAL" clId="{8E3B5B8B-1FEA-456C-BF4A-A02164A7A27D}" dt="2020-11-13T05:45:09.159" v="22" actId="208"/>
      <pc:docMkLst>
        <pc:docMk/>
      </pc:docMkLst>
      <pc:sldChg chg="addSp delSp modSp mod">
        <pc:chgData name="정근채" userId="bf3f9740-ba12-4a95-bdcd-7a89d0b0b3a3" providerId="ADAL" clId="{8E3B5B8B-1FEA-456C-BF4A-A02164A7A27D}" dt="2020-11-13T05:40:11.336" v="3" actId="478"/>
        <pc:sldMkLst>
          <pc:docMk/>
          <pc:sldMk cId="0" sldId="433"/>
        </pc:sldMkLst>
        <pc:picChg chg="add del mod">
          <ac:chgData name="정근채" userId="bf3f9740-ba12-4a95-bdcd-7a89d0b0b3a3" providerId="ADAL" clId="{8E3B5B8B-1FEA-456C-BF4A-A02164A7A27D}" dt="2020-11-13T05:40:11.336" v="3" actId="478"/>
          <ac:picMkLst>
            <pc:docMk/>
            <pc:sldMk cId="0" sldId="433"/>
            <ac:picMk id="20482" creationId="{00000000-0000-0000-0000-000000000000}"/>
          </ac:picMkLst>
        </pc:picChg>
      </pc:sldChg>
      <pc:sldChg chg="addSp delSp modSp mod">
        <pc:chgData name="정근채" userId="bf3f9740-ba12-4a95-bdcd-7a89d0b0b3a3" providerId="ADAL" clId="{8E3B5B8B-1FEA-456C-BF4A-A02164A7A27D}" dt="2020-11-13T05:43:27.323" v="13" actId="207"/>
        <pc:sldMkLst>
          <pc:docMk/>
          <pc:sldMk cId="0" sldId="446"/>
        </pc:sldMkLst>
        <pc:spChg chg="add mod">
          <ac:chgData name="정근채" userId="bf3f9740-ba12-4a95-bdcd-7a89d0b0b3a3" providerId="ADAL" clId="{8E3B5B8B-1FEA-456C-BF4A-A02164A7A27D}" dt="2020-11-13T05:43:27.323" v="13" actId="207"/>
          <ac:spMkLst>
            <pc:docMk/>
            <pc:sldMk cId="0" sldId="446"/>
            <ac:spMk id="3" creationId="{E5D60D17-5D9B-4C53-99E2-A66ABBF997FD}"/>
          </ac:spMkLst>
        </pc:spChg>
        <pc:spChg chg="mod">
          <ac:chgData name="정근채" userId="bf3f9740-ba12-4a95-bdcd-7a89d0b0b3a3" providerId="ADAL" clId="{8E3B5B8B-1FEA-456C-BF4A-A02164A7A27D}" dt="2020-11-13T05:42:54.535" v="4" actId="20577"/>
          <ac:spMkLst>
            <pc:docMk/>
            <pc:sldMk cId="0" sldId="446"/>
            <ac:spMk id="7" creationId="{00000000-0000-0000-0000-000000000000}"/>
          </ac:spMkLst>
        </pc:spChg>
        <pc:spChg chg="mod">
          <ac:chgData name="정근채" userId="bf3f9740-ba12-4a95-bdcd-7a89d0b0b3a3" providerId="ADAL" clId="{8E3B5B8B-1FEA-456C-BF4A-A02164A7A27D}" dt="2020-11-13T05:42:55.972" v="5" actId="20577"/>
          <ac:spMkLst>
            <pc:docMk/>
            <pc:sldMk cId="0" sldId="446"/>
            <ac:spMk id="8" creationId="{00000000-0000-0000-0000-000000000000}"/>
          </ac:spMkLst>
        </pc:spChg>
        <pc:spChg chg="add del">
          <ac:chgData name="정근채" userId="bf3f9740-ba12-4a95-bdcd-7a89d0b0b3a3" providerId="ADAL" clId="{8E3B5B8B-1FEA-456C-BF4A-A02164A7A27D}" dt="2020-11-13T05:43:15.968" v="8" actId="21"/>
          <ac:spMkLst>
            <pc:docMk/>
            <pc:sldMk cId="0" sldId="446"/>
            <ac:spMk id="9" creationId="{00000000-0000-0000-0000-000000000000}"/>
          </ac:spMkLst>
        </pc:spChg>
        <pc:picChg chg="mod">
          <ac:chgData name="정근채" userId="bf3f9740-ba12-4a95-bdcd-7a89d0b0b3a3" providerId="ADAL" clId="{8E3B5B8B-1FEA-456C-BF4A-A02164A7A27D}" dt="2020-11-13T05:43:16.294" v="9" actId="1076"/>
          <ac:picMkLst>
            <pc:docMk/>
            <pc:sldMk cId="0" sldId="446"/>
            <ac:picMk id="5" creationId="{00000000-0000-0000-0000-000000000000}"/>
          </ac:picMkLst>
        </pc:picChg>
      </pc:sldChg>
      <pc:sldChg chg="modSp mod">
        <pc:chgData name="정근채" userId="bf3f9740-ba12-4a95-bdcd-7a89d0b0b3a3" providerId="ADAL" clId="{8E3B5B8B-1FEA-456C-BF4A-A02164A7A27D}" dt="2020-11-13T05:45:09.159" v="22" actId="208"/>
        <pc:sldMkLst>
          <pc:docMk/>
          <pc:sldMk cId="0" sldId="450"/>
        </pc:sldMkLst>
        <pc:spChg chg="mod">
          <ac:chgData name="정근채" userId="bf3f9740-ba12-4a95-bdcd-7a89d0b0b3a3" providerId="ADAL" clId="{8E3B5B8B-1FEA-456C-BF4A-A02164A7A27D}" dt="2020-11-13T05:45:09.159" v="22" actId="208"/>
          <ac:spMkLst>
            <pc:docMk/>
            <pc:sldMk cId="0" sldId="450"/>
            <ac:spMk id="6" creationId="{00000000-0000-0000-0000-000000000000}"/>
          </ac:spMkLst>
        </pc:spChg>
      </pc:sldChg>
    </pc:docChg>
  </pc:docChgLst>
  <pc:docChgLst>
    <pc:chgData name="정근채" userId="bf3f9740-ba12-4a95-bdcd-7a89d0b0b3a3" providerId="ADAL" clId="{559EA71A-443E-4B22-8412-9B839B14D14E}"/>
    <pc:docChg chg="delSld modSld">
      <pc:chgData name="정근채" userId="bf3f9740-ba12-4a95-bdcd-7a89d0b0b3a3" providerId="ADAL" clId="{559EA71A-443E-4B22-8412-9B839B14D14E}" dt="2020-11-13T08:28:05.353" v="11"/>
      <pc:docMkLst>
        <pc:docMk/>
      </pc:docMkLst>
      <pc:sldChg chg="addSp modSp">
        <pc:chgData name="정근채" userId="bf3f9740-ba12-4a95-bdcd-7a89d0b0b3a3" providerId="ADAL" clId="{559EA71A-443E-4B22-8412-9B839B14D14E}" dt="2020-11-13T06:31:39.987" v="1"/>
        <pc:sldMkLst>
          <pc:docMk/>
          <pc:sldMk cId="0" sldId="377"/>
        </pc:sldMkLst>
        <pc:picChg chg="add mod">
          <ac:chgData name="정근채" userId="bf3f9740-ba12-4a95-bdcd-7a89d0b0b3a3" providerId="ADAL" clId="{559EA71A-443E-4B22-8412-9B839B14D14E}" dt="2020-11-13T06:31:39.987" v="1"/>
          <ac:picMkLst>
            <pc:docMk/>
            <pc:sldMk cId="0" sldId="377"/>
            <ac:picMk id="6" creationId="{18801B70-57A0-49A5-A396-F13FBA1C5A40}"/>
          </ac:picMkLst>
        </pc:picChg>
        <pc:inkChg chg="add">
          <ac:chgData name="정근채" userId="bf3f9740-ba12-4a95-bdcd-7a89d0b0b3a3" providerId="ADAL" clId="{559EA71A-443E-4B22-8412-9B839B14D14E}" dt="2020-11-13T06:31:39.987" v="1"/>
          <ac:inkMkLst>
            <pc:docMk/>
            <pc:sldMk cId="0" sldId="377"/>
            <ac:inkMk id="5" creationId="{99FB56D5-8648-4983-AE7A-E299D3C6D93A}"/>
          </ac:inkMkLst>
        </pc:inkChg>
      </pc:sldChg>
      <pc:sldChg chg="addSp modSp">
        <pc:chgData name="정근채" userId="bf3f9740-ba12-4a95-bdcd-7a89d0b0b3a3" providerId="ADAL" clId="{559EA71A-443E-4B22-8412-9B839B14D14E}" dt="2020-11-11T09:02:44.173" v="0"/>
        <pc:sldMkLst>
          <pc:docMk/>
          <pc:sldMk cId="0" sldId="392"/>
        </pc:sldMkLst>
        <pc:picChg chg="add mod">
          <ac:chgData name="정근채" userId="bf3f9740-ba12-4a95-bdcd-7a89d0b0b3a3" providerId="ADAL" clId="{559EA71A-443E-4B22-8412-9B839B14D14E}" dt="2020-11-11T09:02:44.173" v="0"/>
          <ac:picMkLst>
            <pc:docMk/>
            <pc:sldMk cId="0" sldId="392"/>
            <ac:picMk id="3" creationId="{C18EA7F6-CFDE-4FD8-BCB9-EC02CBB3E2E5}"/>
          </ac:picMkLst>
        </pc:picChg>
      </pc:sldChg>
      <pc:sldChg chg="addSp modSp">
        <pc:chgData name="정근채" userId="bf3f9740-ba12-4a95-bdcd-7a89d0b0b3a3" providerId="ADAL" clId="{559EA71A-443E-4B22-8412-9B839B14D14E}" dt="2020-11-13T06:31:39.987" v="1"/>
        <pc:sldMkLst>
          <pc:docMk/>
          <pc:sldMk cId="0" sldId="396"/>
        </pc:sldMkLst>
        <pc:picChg chg="add mod">
          <ac:chgData name="정근채" userId="bf3f9740-ba12-4a95-bdcd-7a89d0b0b3a3" providerId="ADAL" clId="{559EA71A-443E-4B22-8412-9B839B14D14E}" dt="2020-11-13T06:31:39.987" v="1"/>
          <ac:picMkLst>
            <pc:docMk/>
            <pc:sldMk cId="0" sldId="396"/>
            <ac:picMk id="7" creationId="{3576D041-764E-44B3-A032-7AEFFF872B97}"/>
          </ac:picMkLst>
        </pc:picChg>
        <pc:inkChg chg="add">
          <ac:chgData name="정근채" userId="bf3f9740-ba12-4a95-bdcd-7a89d0b0b3a3" providerId="ADAL" clId="{559EA71A-443E-4B22-8412-9B839B14D14E}" dt="2020-11-13T06:31:39.987" v="1"/>
          <ac:inkMkLst>
            <pc:docMk/>
            <pc:sldMk cId="0" sldId="396"/>
            <ac:inkMk id="6" creationId="{F53BECA3-2386-43EC-955A-75B41734E9B2}"/>
          </ac:inkMkLst>
        </pc:inkChg>
      </pc:sldChg>
      <pc:sldChg chg="addSp delSp modSp">
        <pc:chgData name="정근채" userId="bf3f9740-ba12-4a95-bdcd-7a89d0b0b3a3" providerId="ADAL" clId="{559EA71A-443E-4B22-8412-9B839B14D14E}" dt="2020-11-13T06:43:54.275" v="4"/>
        <pc:sldMkLst>
          <pc:docMk/>
          <pc:sldMk cId="0" sldId="397"/>
        </pc:sldMkLst>
        <pc:picChg chg="add del mod">
          <ac:chgData name="정근채" userId="bf3f9740-ba12-4a95-bdcd-7a89d0b0b3a3" providerId="ADAL" clId="{559EA71A-443E-4B22-8412-9B839B14D14E}" dt="2020-11-13T06:32:47.755" v="3"/>
          <ac:picMkLst>
            <pc:docMk/>
            <pc:sldMk cId="0" sldId="397"/>
            <ac:picMk id="5" creationId="{94AA14F8-2C7F-4E39-AC3F-6C1904D332A3}"/>
          </ac:picMkLst>
        </pc:picChg>
        <pc:picChg chg="add del mod">
          <ac:chgData name="정근채" userId="bf3f9740-ba12-4a95-bdcd-7a89d0b0b3a3" providerId="ADAL" clId="{559EA71A-443E-4B22-8412-9B839B14D14E}" dt="2020-11-13T06:43:54.275" v="4"/>
          <ac:picMkLst>
            <pc:docMk/>
            <pc:sldMk cId="0" sldId="397"/>
            <ac:picMk id="6" creationId="{AC26F65D-9FF8-4343-A92E-B6AA0CF12259}"/>
          </ac:picMkLst>
        </pc:picChg>
        <pc:picChg chg="add mod">
          <ac:chgData name="정근채" userId="bf3f9740-ba12-4a95-bdcd-7a89d0b0b3a3" providerId="ADAL" clId="{559EA71A-443E-4B22-8412-9B839B14D14E}" dt="2020-11-13T06:43:54.275" v="4"/>
          <ac:picMkLst>
            <pc:docMk/>
            <pc:sldMk cId="0" sldId="397"/>
            <ac:picMk id="8" creationId="{244469BB-4E49-4C09-AD9C-31B2C74CAACC}"/>
          </ac:picMkLst>
        </pc:picChg>
        <pc:inkChg chg="add">
          <ac:chgData name="정근채" userId="bf3f9740-ba12-4a95-bdcd-7a89d0b0b3a3" providerId="ADAL" clId="{559EA71A-443E-4B22-8412-9B839B14D14E}" dt="2020-11-13T06:43:54.275" v="4"/>
          <ac:inkMkLst>
            <pc:docMk/>
            <pc:sldMk cId="0" sldId="397"/>
            <ac:inkMk id="7" creationId="{0824D67B-A719-44CE-B203-D019490DBB78}"/>
          </ac:inkMkLst>
        </pc:inkChg>
      </pc:sldChg>
      <pc:sldChg chg="addSp modSp">
        <pc:chgData name="정근채" userId="bf3f9740-ba12-4a95-bdcd-7a89d0b0b3a3" providerId="ADAL" clId="{559EA71A-443E-4B22-8412-9B839B14D14E}" dt="2020-11-13T06:43:54.275" v="4"/>
        <pc:sldMkLst>
          <pc:docMk/>
          <pc:sldMk cId="0" sldId="398"/>
        </pc:sldMkLst>
        <pc:picChg chg="add mod">
          <ac:chgData name="정근채" userId="bf3f9740-ba12-4a95-bdcd-7a89d0b0b3a3" providerId="ADAL" clId="{559EA71A-443E-4B22-8412-9B839B14D14E}" dt="2020-11-13T06:43:54.275" v="4"/>
          <ac:picMkLst>
            <pc:docMk/>
            <pc:sldMk cId="0" sldId="398"/>
            <ac:picMk id="6" creationId="{5791ADA6-2B1C-4E90-BDA2-A965EE34EE3C}"/>
          </ac:picMkLst>
        </pc:picChg>
        <pc:inkChg chg="add">
          <ac:chgData name="정근채" userId="bf3f9740-ba12-4a95-bdcd-7a89d0b0b3a3" providerId="ADAL" clId="{559EA71A-443E-4B22-8412-9B839B14D14E}" dt="2020-11-13T06:43:54.275" v="4"/>
          <ac:inkMkLst>
            <pc:docMk/>
            <pc:sldMk cId="0" sldId="398"/>
            <ac:inkMk id="5" creationId="{12F605B2-230E-4898-BFB9-AF379856A7F7}"/>
          </ac:inkMkLst>
        </pc:inkChg>
      </pc:sldChg>
      <pc:sldChg chg="addSp modSp">
        <pc:chgData name="정근채" userId="bf3f9740-ba12-4a95-bdcd-7a89d0b0b3a3" providerId="ADAL" clId="{559EA71A-443E-4B22-8412-9B839B14D14E}" dt="2020-11-13T06:43:54.275" v="4"/>
        <pc:sldMkLst>
          <pc:docMk/>
          <pc:sldMk cId="0" sldId="400"/>
        </pc:sldMkLst>
        <pc:picChg chg="add mod">
          <ac:chgData name="정근채" userId="bf3f9740-ba12-4a95-bdcd-7a89d0b0b3a3" providerId="ADAL" clId="{559EA71A-443E-4B22-8412-9B839B14D14E}" dt="2020-11-13T06:43:54.275" v="4"/>
          <ac:picMkLst>
            <pc:docMk/>
            <pc:sldMk cId="0" sldId="400"/>
            <ac:picMk id="8" creationId="{D28862F1-8718-4F00-9EA6-F5C3EA2F0240}"/>
          </ac:picMkLst>
        </pc:picChg>
        <pc:inkChg chg="add">
          <ac:chgData name="정근채" userId="bf3f9740-ba12-4a95-bdcd-7a89d0b0b3a3" providerId="ADAL" clId="{559EA71A-443E-4B22-8412-9B839B14D14E}" dt="2020-11-13T06:43:54.275" v="4"/>
          <ac:inkMkLst>
            <pc:docMk/>
            <pc:sldMk cId="0" sldId="400"/>
            <ac:inkMk id="7" creationId="{0112DA30-40C0-42A8-AF18-E8BB05E732DD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03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03"/>
            <ac:picMk id="5" creationId="{01187C4A-0ADB-45FF-9A4E-F8DADD705333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03"/>
            <ac:inkMk id="3" creationId="{80AA5C38-6432-423F-BFC2-5EEAD7BEC0CD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05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05"/>
            <ac:picMk id="6" creationId="{60DCBA6A-3173-49A7-A06C-E5E891A819D5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05"/>
            <ac:inkMk id="5" creationId="{244C4B2A-AD80-4379-8FC2-71F70E18959E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07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07"/>
            <ac:picMk id="6" creationId="{84E2DA90-AEE0-4A2F-B835-0D9D050B2EA1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07"/>
            <ac:inkMk id="5" creationId="{D390E27A-CB94-422E-BC52-A738BD7DDC96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08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08"/>
            <ac:picMk id="6" creationId="{1B4AC700-5135-4D94-BFD4-F89E252BAA9A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08"/>
            <ac:inkMk id="5" creationId="{B8D11FCA-7C2E-4AA5-A2C8-940D31E39E52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09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09"/>
            <ac:picMk id="6" creationId="{FCFB324E-3A95-44D3-A5D3-7AF880C54C43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09"/>
            <ac:inkMk id="5" creationId="{5C750D7B-9CAC-48E4-87E8-A9337D8A065B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10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10"/>
            <ac:picMk id="5" creationId="{69165A00-C379-44FB-A748-18BFF709BC39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10"/>
            <ac:inkMk id="3" creationId="{16CCD929-1A22-4ED5-8834-2A7C8FF50538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11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11"/>
            <ac:picMk id="6" creationId="{9743E2B7-7315-4030-9FBC-BCB40EA51F0E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11"/>
            <ac:inkMk id="5" creationId="{44B6BAC8-4156-419F-B0E2-012DFBD8E27F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12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12"/>
            <ac:picMk id="6" creationId="{A9C11E4D-C509-43DF-B113-3CC676161713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12"/>
            <ac:inkMk id="5" creationId="{3CEBFF61-DC32-4160-A0C8-A980B40D5BCC}"/>
          </ac:inkMkLst>
        </pc:inkChg>
      </pc:sldChg>
      <pc:sldChg chg="addSp modSp">
        <pc:chgData name="정근채" userId="bf3f9740-ba12-4a95-bdcd-7a89d0b0b3a3" providerId="ADAL" clId="{559EA71A-443E-4B22-8412-9B839B14D14E}" dt="2020-11-13T07:11:44.712" v="5"/>
        <pc:sldMkLst>
          <pc:docMk/>
          <pc:sldMk cId="0" sldId="413"/>
        </pc:sldMkLst>
        <pc:picChg chg="add mod">
          <ac:chgData name="정근채" userId="bf3f9740-ba12-4a95-bdcd-7a89d0b0b3a3" providerId="ADAL" clId="{559EA71A-443E-4B22-8412-9B839B14D14E}" dt="2020-11-13T07:11:44.712" v="5"/>
          <ac:picMkLst>
            <pc:docMk/>
            <pc:sldMk cId="0" sldId="413"/>
            <ac:picMk id="6" creationId="{6787A073-9D2E-4FB2-B6C1-E83D5DFC0C16}"/>
          </ac:picMkLst>
        </pc:picChg>
        <pc:inkChg chg="add">
          <ac:chgData name="정근채" userId="bf3f9740-ba12-4a95-bdcd-7a89d0b0b3a3" providerId="ADAL" clId="{559EA71A-443E-4B22-8412-9B839B14D14E}" dt="2020-11-13T07:11:44.712" v="5"/>
          <ac:inkMkLst>
            <pc:docMk/>
            <pc:sldMk cId="0" sldId="413"/>
            <ac:inkMk id="5" creationId="{0CB9A0A3-8D78-4E06-85C7-A9E66BCAA5A4}"/>
          </ac:inkMkLst>
        </pc:inkChg>
      </pc:sldChg>
      <pc:sldChg chg="addSp modSp">
        <pc:chgData name="정근채" userId="bf3f9740-ba12-4a95-bdcd-7a89d0b0b3a3" providerId="ADAL" clId="{559EA71A-443E-4B22-8412-9B839B14D14E}" dt="2020-11-13T07:19:20.468" v="6"/>
        <pc:sldMkLst>
          <pc:docMk/>
          <pc:sldMk cId="0" sldId="414"/>
        </pc:sldMkLst>
        <pc:picChg chg="add mod">
          <ac:chgData name="정근채" userId="bf3f9740-ba12-4a95-bdcd-7a89d0b0b3a3" providerId="ADAL" clId="{559EA71A-443E-4B22-8412-9B839B14D14E}" dt="2020-11-13T07:19:20.468" v="6"/>
          <ac:picMkLst>
            <pc:docMk/>
            <pc:sldMk cId="0" sldId="414"/>
            <ac:picMk id="5" creationId="{5F800173-F84B-498D-AA97-2AC8C53CEDB9}"/>
          </ac:picMkLst>
        </pc:picChg>
        <pc:inkChg chg="add">
          <ac:chgData name="정근채" userId="bf3f9740-ba12-4a95-bdcd-7a89d0b0b3a3" providerId="ADAL" clId="{559EA71A-443E-4B22-8412-9B839B14D14E}" dt="2020-11-13T07:19:20.468" v="6"/>
          <ac:inkMkLst>
            <pc:docMk/>
            <pc:sldMk cId="0" sldId="414"/>
            <ac:inkMk id="3" creationId="{F03778C7-06A2-436C-84D5-FD6A0A82D428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15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15"/>
            <ac:picMk id="6" creationId="{0E62FD9A-483A-4FF8-B622-BA706530B27F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15"/>
            <ac:inkMk id="5" creationId="{F8B2C801-C1C9-4158-B438-5175C24D261C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16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16"/>
            <ac:picMk id="5" creationId="{B75AF744-FE2F-4A8F-B28B-BBEFC386F703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16"/>
            <ac:inkMk id="3" creationId="{8FFDC589-834B-495E-B03A-26895CD2CF8D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17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17"/>
            <ac:picMk id="6" creationId="{80C5E8EA-C44C-4C9E-84F9-23856448F1F8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17"/>
            <ac:inkMk id="5" creationId="{FF95340F-807C-46C3-9DF7-D84009EBFC20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25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25"/>
            <ac:picMk id="6" creationId="{EDD1840D-9567-4FFD-BC01-DA99EA4869A7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25"/>
            <ac:inkMk id="5" creationId="{3662C1FB-4BF6-4F6C-8D7B-3D7B5FD36B8F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26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26"/>
            <ac:picMk id="9" creationId="{75C3A619-369B-450C-92D7-599CBF2C169B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26"/>
            <ac:inkMk id="7" creationId="{E9B923AC-1B72-4EE1-95F3-EF25C7ED376A}"/>
          </ac:inkMkLst>
        </pc:inkChg>
      </pc:sldChg>
      <pc:sldChg chg="addSp modSp">
        <pc:chgData name="정근채" userId="bf3f9740-ba12-4a95-bdcd-7a89d0b0b3a3" providerId="ADAL" clId="{559EA71A-443E-4B22-8412-9B839B14D14E}" dt="2020-11-13T07:35:24.070" v="7"/>
        <pc:sldMkLst>
          <pc:docMk/>
          <pc:sldMk cId="0" sldId="427"/>
        </pc:sldMkLst>
        <pc:picChg chg="add mod">
          <ac:chgData name="정근채" userId="bf3f9740-ba12-4a95-bdcd-7a89d0b0b3a3" providerId="ADAL" clId="{559EA71A-443E-4B22-8412-9B839B14D14E}" dt="2020-11-13T07:35:24.070" v="7"/>
          <ac:picMkLst>
            <pc:docMk/>
            <pc:sldMk cId="0" sldId="427"/>
            <ac:picMk id="6" creationId="{2ADD05BA-F766-4DBB-8388-D633F98A7135}"/>
          </ac:picMkLst>
        </pc:picChg>
        <pc:inkChg chg="add">
          <ac:chgData name="정근채" userId="bf3f9740-ba12-4a95-bdcd-7a89d0b0b3a3" providerId="ADAL" clId="{559EA71A-443E-4B22-8412-9B839B14D14E}" dt="2020-11-13T07:35:24.070" v="7"/>
          <ac:inkMkLst>
            <pc:docMk/>
            <pc:sldMk cId="0" sldId="427"/>
            <ac:inkMk id="5" creationId="{121E6AA5-F652-4293-B6F9-EBD17B5478CC}"/>
          </ac:inkMkLst>
        </pc:inkChg>
      </pc:sldChg>
      <pc:sldChg chg="addSp delSp modSp">
        <pc:chgData name="정근채" userId="bf3f9740-ba12-4a95-bdcd-7a89d0b0b3a3" providerId="ADAL" clId="{559EA71A-443E-4B22-8412-9B839B14D14E}" dt="2020-11-13T07:53:04.404" v="9"/>
        <pc:sldMkLst>
          <pc:docMk/>
          <pc:sldMk cId="0" sldId="428"/>
        </pc:sldMkLst>
        <pc:picChg chg="add del mod">
          <ac:chgData name="정근채" userId="bf3f9740-ba12-4a95-bdcd-7a89d0b0b3a3" providerId="ADAL" clId="{559EA71A-443E-4B22-8412-9B839B14D14E}" dt="2020-11-13T07:37:52.253" v="8"/>
          <ac:picMkLst>
            <pc:docMk/>
            <pc:sldMk cId="0" sldId="428"/>
            <ac:picMk id="6" creationId="{225120AC-ABE3-414E-98C0-6738EDEDFF57}"/>
          </ac:picMkLst>
        </pc:picChg>
        <pc:picChg chg="add del mod">
          <ac:chgData name="정근채" userId="bf3f9740-ba12-4a95-bdcd-7a89d0b0b3a3" providerId="ADAL" clId="{559EA71A-443E-4B22-8412-9B839B14D14E}" dt="2020-11-13T07:53:04.404" v="9"/>
          <ac:picMkLst>
            <pc:docMk/>
            <pc:sldMk cId="0" sldId="428"/>
            <ac:picMk id="8" creationId="{616BF6E3-1D93-43E8-95C9-CA784B5EFB61}"/>
          </ac:picMkLst>
        </pc:picChg>
        <pc:picChg chg="add mod">
          <ac:chgData name="정근채" userId="bf3f9740-ba12-4a95-bdcd-7a89d0b0b3a3" providerId="ADAL" clId="{559EA71A-443E-4B22-8412-9B839B14D14E}" dt="2020-11-13T07:53:04.404" v="9"/>
          <ac:picMkLst>
            <pc:docMk/>
            <pc:sldMk cId="0" sldId="428"/>
            <ac:picMk id="10" creationId="{A098D196-26D7-49BE-BC52-559EDA8848F8}"/>
          </ac:picMkLst>
        </pc:picChg>
        <pc:inkChg chg="add del">
          <ac:chgData name="정근채" userId="bf3f9740-ba12-4a95-bdcd-7a89d0b0b3a3" providerId="ADAL" clId="{559EA71A-443E-4B22-8412-9B839B14D14E}" dt="2020-11-13T07:37:52.253" v="8"/>
          <ac:inkMkLst>
            <pc:docMk/>
            <pc:sldMk cId="0" sldId="428"/>
            <ac:inkMk id="5" creationId="{59ED3A7D-8970-4770-9503-EA24BD649DDA}"/>
          </ac:inkMkLst>
        </pc:inkChg>
        <pc:inkChg chg="add del">
          <ac:chgData name="정근채" userId="bf3f9740-ba12-4a95-bdcd-7a89d0b0b3a3" providerId="ADAL" clId="{559EA71A-443E-4B22-8412-9B839B14D14E}" dt="2020-11-13T07:53:04.404" v="9"/>
          <ac:inkMkLst>
            <pc:docMk/>
            <pc:sldMk cId="0" sldId="428"/>
            <ac:inkMk id="7" creationId="{BCDB2F87-6F64-411D-8897-5DC5EC137AF0}"/>
          </ac:inkMkLst>
        </pc:inkChg>
        <pc:inkChg chg="add">
          <ac:chgData name="정근채" userId="bf3f9740-ba12-4a95-bdcd-7a89d0b0b3a3" providerId="ADAL" clId="{559EA71A-443E-4B22-8412-9B839B14D14E}" dt="2020-11-13T07:53:04.404" v="9"/>
          <ac:inkMkLst>
            <pc:docMk/>
            <pc:sldMk cId="0" sldId="428"/>
            <ac:inkMk id="9" creationId="{3FFFE4A0-F884-47BA-AB45-2EF39FD90C7B}"/>
          </ac:inkMkLst>
        </pc:inkChg>
      </pc:sldChg>
      <pc:sldChg chg="addSp delSp modSp">
        <pc:chgData name="정근채" userId="bf3f9740-ba12-4a95-bdcd-7a89d0b0b3a3" providerId="ADAL" clId="{559EA71A-443E-4B22-8412-9B839B14D14E}" dt="2020-11-13T07:53:04.404" v="9"/>
        <pc:sldMkLst>
          <pc:docMk/>
          <pc:sldMk cId="0" sldId="430"/>
        </pc:sldMkLst>
        <pc:picChg chg="add del mod">
          <ac:chgData name="정근채" userId="bf3f9740-ba12-4a95-bdcd-7a89d0b0b3a3" providerId="ADAL" clId="{559EA71A-443E-4B22-8412-9B839B14D14E}" dt="2020-11-13T07:37:52.253" v="8"/>
          <ac:picMkLst>
            <pc:docMk/>
            <pc:sldMk cId="0" sldId="430"/>
            <ac:picMk id="5" creationId="{EA7F6EBC-2328-4C13-84C9-B9316B64EC72}"/>
          </ac:picMkLst>
        </pc:picChg>
        <pc:picChg chg="add del mod">
          <ac:chgData name="정근채" userId="bf3f9740-ba12-4a95-bdcd-7a89d0b0b3a3" providerId="ADAL" clId="{559EA71A-443E-4B22-8412-9B839B14D14E}" dt="2020-11-13T07:53:04.404" v="9"/>
          <ac:picMkLst>
            <pc:docMk/>
            <pc:sldMk cId="0" sldId="430"/>
            <ac:picMk id="6" creationId="{463EA611-86DB-4243-8DD1-DEB3D72BED7F}"/>
          </ac:picMkLst>
        </pc:picChg>
        <pc:picChg chg="add mod">
          <ac:chgData name="정근채" userId="bf3f9740-ba12-4a95-bdcd-7a89d0b0b3a3" providerId="ADAL" clId="{559EA71A-443E-4B22-8412-9B839B14D14E}" dt="2020-11-13T07:53:04.404" v="9"/>
          <ac:picMkLst>
            <pc:docMk/>
            <pc:sldMk cId="0" sldId="430"/>
            <ac:picMk id="8" creationId="{735CF8BF-4B35-4324-B65B-95EF28A675DE}"/>
          </ac:picMkLst>
        </pc:picChg>
        <pc:inkChg chg="add">
          <ac:chgData name="정근채" userId="bf3f9740-ba12-4a95-bdcd-7a89d0b0b3a3" providerId="ADAL" clId="{559EA71A-443E-4B22-8412-9B839B14D14E}" dt="2020-11-13T07:53:04.404" v="9"/>
          <ac:inkMkLst>
            <pc:docMk/>
            <pc:sldMk cId="0" sldId="430"/>
            <ac:inkMk id="7" creationId="{3FE179BA-0340-437F-A23C-4E5CBA1171C0}"/>
          </ac:inkMkLst>
        </pc:inkChg>
      </pc:sldChg>
      <pc:sldChg chg="addSp modSp">
        <pc:chgData name="정근채" userId="bf3f9740-ba12-4a95-bdcd-7a89d0b0b3a3" providerId="ADAL" clId="{559EA71A-443E-4B22-8412-9B839B14D14E}" dt="2020-11-13T07:53:04.404" v="9"/>
        <pc:sldMkLst>
          <pc:docMk/>
          <pc:sldMk cId="0" sldId="431"/>
        </pc:sldMkLst>
        <pc:picChg chg="add mod">
          <ac:chgData name="정근채" userId="bf3f9740-ba12-4a95-bdcd-7a89d0b0b3a3" providerId="ADAL" clId="{559EA71A-443E-4B22-8412-9B839B14D14E}" dt="2020-11-13T07:53:04.404" v="9"/>
          <ac:picMkLst>
            <pc:docMk/>
            <pc:sldMk cId="0" sldId="431"/>
            <ac:picMk id="8" creationId="{BBA71A93-11B0-4C42-A09B-2EA71DCEC54B}"/>
          </ac:picMkLst>
        </pc:picChg>
        <pc:inkChg chg="add">
          <ac:chgData name="정근채" userId="bf3f9740-ba12-4a95-bdcd-7a89d0b0b3a3" providerId="ADAL" clId="{559EA71A-443E-4B22-8412-9B839B14D14E}" dt="2020-11-13T07:53:04.404" v="9"/>
          <ac:inkMkLst>
            <pc:docMk/>
            <pc:sldMk cId="0" sldId="431"/>
            <ac:inkMk id="5" creationId="{4715FD9B-222F-4A54-9CE0-94B1D3DA61E3}"/>
          </ac:inkMkLst>
        </pc:inkChg>
      </pc:sldChg>
      <pc:sldChg chg="addSp modSp">
        <pc:chgData name="정근채" userId="bf3f9740-ba12-4a95-bdcd-7a89d0b0b3a3" providerId="ADAL" clId="{559EA71A-443E-4B22-8412-9B839B14D14E}" dt="2020-11-13T07:53:04.404" v="9"/>
        <pc:sldMkLst>
          <pc:docMk/>
          <pc:sldMk cId="0" sldId="432"/>
        </pc:sldMkLst>
        <pc:picChg chg="add mod">
          <ac:chgData name="정근채" userId="bf3f9740-ba12-4a95-bdcd-7a89d0b0b3a3" providerId="ADAL" clId="{559EA71A-443E-4B22-8412-9B839B14D14E}" dt="2020-11-13T07:53:04.404" v="9"/>
          <ac:picMkLst>
            <pc:docMk/>
            <pc:sldMk cId="0" sldId="432"/>
            <ac:picMk id="10" creationId="{B682920B-EFB7-497B-92AF-F42E61E5A566}"/>
          </ac:picMkLst>
        </pc:picChg>
        <pc:inkChg chg="add">
          <ac:chgData name="정근채" userId="bf3f9740-ba12-4a95-bdcd-7a89d0b0b3a3" providerId="ADAL" clId="{559EA71A-443E-4B22-8412-9B839B14D14E}" dt="2020-11-13T07:53:04.404" v="9"/>
          <ac:inkMkLst>
            <pc:docMk/>
            <pc:sldMk cId="0" sldId="432"/>
            <ac:inkMk id="9" creationId="{81C61817-C333-4AA4-9756-1405DE411F87}"/>
          </ac:inkMkLst>
        </pc:inkChg>
      </pc:sldChg>
      <pc:sldChg chg="addSp modSp del">
        <pc:chgData name="정근채" userId="bf3f9740-ba12-4a95-bdcd-7a89d0b0b3a3" providerId="ADAL" clId="{559EA71A-443E-4B22-8412-9B839B14D14E}" dt="2020-11-13T07:54:03.615" v="10" actId="2696"/>
        <pc:sldMkLst>
          <pc:docMk/>
          <pc:sldMk cId="0" sldId="433"/>
        </pc:sldMkLst>
        <pc:picChg chg="add mod">
          <ac:chgData name="정근채" userId="bf3f9740-ba12-4a95-bdcd-7a89d0b0b3a3" providerId="ADAL" clId="{559EA71A-443E-4B22-8412-9B839B14D14E}" dt="2020-11-13T07:53:04.404" v="9"/>
          <ac:picMkLst>
            <pc:docMk/>
            <pc:sldMk cId="0" sldId="433"/>
            <ac:picMk id="6" creationId="{A3B8D99F-E9FD-49B5-BD38-05013249F18F}"/>
          </ac:picMkLst>
        </pc:picChg>
        <pc:inkChg chg="add">
          <ac:chgData name="정근채" userId="bf3f9740-ba12-4a95-bdcd-7a89d0b0b3a3" providerId="ADAL" clId="{559EA71A-443E-4B22-8412-9B839B14D14E}" dt="2020-11-13T07:53:04.404" v="9"/>
          <ac:inkMkLst>
            <pc:docMk/>
            <pc:sldMk cId="0" sldId="433"/>
            <ac:inkMk id="5" creationId="{8C07D752-5759-4BC6-AF2D-A7F374EAC41B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4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4"/>
            <ac:picMk id="5" creationId="{5166D2E1-4EE1-42B3-B9B9-FAB450A4E2B5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4"/>
            <ac:inkMk id="3" creationId="{BE46DD5C-3E0A-4F8F-B0AE-5E5CC72D497B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5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5"/>
            <ac:picMk id="7" creationId="{9A4F4467-83CD-408D-BB9B-92ABD2C0638F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5"/>
            <ac:inkMk id="3" creationId="{8D1D57AB-1B81-45BB-B311-01931BD727DB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6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6"/>
            <ac:picMk id="5" creationId="{02EE90A9-C94A-42AA-B287-397F763C3C34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6"/>
            <ac:inkMk id="3" creationId="{07B32D05-F369-4C5C-B684-684A226AB517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7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7"/>
            <ac:picMk id="8" creationId="{B5379B38-92D0-4019-9D6D-25DFCD74ACFD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7"/>
            <ac:inkMk id="7" creationId="{B7C360EA-014E-46BF-86D2-9F6853FCEF16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8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8"/>
            <ac:picMk id="5" creationId="{29692064-2569-4592-ACE9-6EFD7C245EF0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8"/>
            <ac:inkMk id="3" creationId="{DC316472-BD31-40BD-9585-4C561F2E8C4D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39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39"/>
            <ac:picMk id="6" creationId="{7386063D-8E39-429A-AA0E-78D6CCBE80B6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39"/>
            <ac:inkMk id="5" creationId="{A1391135-AD7C-4131-AC39-2EA3C8E9D28B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0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0"/>
            <ac:picMk id="8" creationId="{621373B5-6F74-410C-B740-1A1C720A569F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0"/>
            <ac:inkMk id="7" creationId="{6662321A-965A-40AF-8E21-BFEE96469E09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1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1"/>
            <ac:picMk id="7" creationId="{6052D7AD-61D8-468F-82DE-7F3A1274D987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1"/>
            <ac:inkMk id="5" creationId="{52102C58-7FCD-4409-8607-D076BD1D0DAB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4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4"/>
            <ac:picMk id="6" creationId="{A98D3A63-6062-42D5-89D0-70E71321555B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4"/>
            <ac:inkMk id="5" creationId="{3835DCB5-A714-42AE-B9F2-1C822AEBC651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5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5"/>
            <ac:picMk id="5" creationId="{5D52BFDE-038B-4423-80EB-26EA81D969EA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5"/>
            <ac:inkMk id="3" creationId="{F1786B41-D202-4D01-A6B2-67326255E228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6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6"/>
            <ac:picMk id="10" creationId="{0E34F9A1-A6FE-4C53-BED8-437D933E9BBC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6"/>
            <ac:inkMk id="6" creationId="{3075C446-0AC1-48BB-B45C-9C4BA16CB1BC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7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7"/>
            <ac:picMk id="6" creationId="{855BEBCF-BFB5-46B5-8E67-10A531871E4F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7"/>
            <ac:inkMk id="5" creationId="{317E30FC-1B82-4A7F-82AF-C975FF4AC374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8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8"/>
            <ac:picMk id="6" creationId="{47FE51FA-9341-4047-97E4-CE3A063BCBD9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8"/>
            <ac:inkMk id="5" creationId="{6E65E50E-0898-4055-9DD8-1AAC5A974B36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49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49"/>
            <ac:picMk id="5" creationId="{5E6922CC-1476-4903-A9D4-906ED81B4AF4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49"/>
            <ac:inkMk id="3" creationId="{D13CA9F2-899A-47F4-AB21-2E971DFDEB67}"/>
          </ac:inkMkLst>
        </pc:inkChg>
      </pc:sldChg>
      <pc:sldChg chg="addSp modSp">
        <pc:chgData name="정근채" userId="bf3f9740-ba12-4a95-bdcd-7a89d0b0b3a3" providerId="ADAL" clId="{559EA71A-443E-4B22-8412-9B839B14D14E}" dt="2020-11-13T08:28:05.353" v="11"/>
        <pc:sldMkLst>
          <pc:docMk/>
          <pc:sldMk cId="0" sldId="450"/>
        </pc:sldMkLst>
        <pc:picChg chg="add mod">
          <ac:chgData name="정근채" userId="bf3f9740-ba12-4a95-bdcd-7a89d0b0b3a3" providerId="ADAL" clId="{559EA71A-443E-4B22-8412-9B839B14D14E}" dt="2020-11-13T08:28:05.353" v="11"/>
          <ac:picMkLst>
            <pc:docMk/>
            <pc:sldMk cId="0" sldId="450"/>
            <ac:picMk id="5" creationId="{028F4824-8E91-462A-8215-205A061D11B6}"/>
          </ac:picMkLst>
        </pc:picChg>
        <pc:inkChg chg="add">
          <ac:chgData name="정근채" userId="bf3f9740-ba12-4a95-bdcd-7a89d0b0b3a3" providerId="ADAL" clId="{559EA71A-443E-4B22-8412-9B839B14D14E}" dt="2020-11-13T08:28:05.353" v="11"/>
          <ac:inkMkLst>
            <pc:docMk/>
            <pc:sldMk cId="0" sldId="450"/>
            <ac:inkMk id="3" creationId="{26AA312F-9575-49CB-BED1-B104448AC62F}"/>
          </ac:inkMkLst>
        </pc:inkChg>
      </pc:sldChg>
      <pc:sldChg chg="addSp modSp">
        <pc:chgData name="정근채" userId="bf3f9740-ba12-4a95-bdcd-7a89d0b0b3a3" providerId="ADAL" clId="{559EA71A-443E-4B22-8412-9B839B14D14E}" dt="2020-11-11T09:02:44.173" v="0"/>
        <pc:sldMkLst>
          <pc:docMk/>
          <pc:sldMk cId="3995176619" sldId="451"/>
        </pc:sldMkLst>
        <pc:picChg chg="add mod">
          <ac:chgData name="정근채" userId="bf3f9740-ba12-4a95-bdcd-7a89d0b0b3a3" providerId="ADAL" clId="{559EA71A-443E-4B22-8412-9B839B14D14E}" dt="2020-11-11T09:02:44.173" v="0"/>
          <ac:picMkLst>
            <pc:docMk/>
            <pc:sldMk cId="3995176619" sldId="451"/>
            <ac:picMk id="3" creationId="{7F993F64-30DF-466D-A949-A41D6438433B}"/>
          </ac:picMkLst>
        </pc:picChg>
        <pc:inkChg chg="add">
          <ac:chgData name="정근채" userId="bf3f9740-ba12-4a95-bdcd-7a89d0b0b3a3" providerId="ADAL" clId="{559EA71A-443E-4B22-8412-9B839B14D14E}" dt="2020-11-11T09:02:44.173" v="0"/>
          <ac:inkMkLst>
            <pc:docMk/>
            <pc:sldMk cId="3995176619" sldId="451"/>
            <ac:inkMk id="2" creationId="{C3C61EE2-6EE6-483C-B342-7F7F5FD58205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05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6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프로세스 선택과 시설배치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(Process Selection and Facility Layout)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배치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(Layout):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부서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작업장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장비의 공간적 구성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배치계획을 수립할 때에는 작업대상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물자나 고객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의 흐름을 특히 강조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배치 결정의 중요성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상당한 투자와 노력이 필요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한번 결정되면 변경하기 어려우므로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회복하기 어려움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생산운영의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비용과 효율성에 크게 영향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미침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배치계획은 신규 시설을 설계할 때나 기존 시설의 설계를 변경할 때 필요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시설배치</a:t>
            </a:r>
            <a:r>
              <a:rPr lang="en-US" altLang="ko-KR" dirty="0"/>
              <a:t>(Facilities Layout)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설비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배치의 기본적 목표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생산운영 시스템 내에서 작업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(work),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물자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정보를 원활하게 흐르도록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·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서비스 품질의 확보가 쉽도록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작업자와 공간을 효율적으로 사용하도록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병목을 피하도록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물자 이동 비용을 최소화 하도록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작업자와 물자의 불필요한 이동을 피하도록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생산시간이나 서비스 시간을 최소화 하도록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안전하게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시설배치</a:t>
            </a:r>
            <a:r>
              <a:rPr lang="en-US" altLang="ko-KR" dirty="0"/>
              <a:t>(Facilities Layout)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제품별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배치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(product layout):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대량의 제품이나 고객을 시설 내부에서 신속하고 원활하게 흐르도록 하고자 할 때 사용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고도로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표준화된 프로세스를 반복적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으로 사용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장비의 전문화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노동의 분업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이 가능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산출량이 매우 크므로 상당한 자금을 장비와 직무 설계에 투자하더라도 경제적으로 타당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처리 대상 제품이나 서비스가 한 가지이거나 매우 유사한 몇 가지에 불과하므로 장비나 작업장을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대상 제품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·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서비스를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처리하기 위하여 필요한 요소 업무들의 기술적 순서에 맞추어 배치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하는 것이 경제적으로 합리적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생산라인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(production line),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조립라인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(assembly line)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제품별 배치에서는 인력과 장비의 가동률이 높아서 높은 장비 투자비용을 상쇄할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작업물이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한 공정에서 다음 공정으로 빠르게 옮겨 가므로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공정재고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(WIP; work-in-process)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가 매우 적은 경우가 흔함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공정들이 긴밀하게 연결되어 있으므로 장비의 고장이나 작업자의 결근이 발생하면 전체 프로세스가 정지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될 취약성이 높음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→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예방보전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(preventive maintenance)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 중요성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반복프로세스에서 흐름의 속도는 설비나 기계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자동차 조립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패스트푸드점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카페테리어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의해 결정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반복프로세스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제품별 배치</a:t>
            </a:r>
            <a:r>
              <a:rPr lang="en-US" altLang="ko-KR" dirty="0">
                <a:solidFill>
                  <a:schemeClr val="tx1"/>
                </a:solidFill>
              </a:rPr>
              <a:t>(Repetitive Processing: Product Layout)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반복프로세스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제품별 배치</a:t>
            </a:r>
            <a:r>
              <a:rPr lang="en-US" altLang="ko-KR" dirty="0">
                <a:solidFill>
                  <a:schemeClr val="tx1"/>
                </a:solidFill>
              </a:rPr>
              <a:t>(Repetitive Processing: Product Layout)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37" y="1561210"/>
            <a:ext cx="8767172" cy="16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14" y="4088384"/>
            <a:ext cx="7696372" cy="10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제품별 배치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(product layout)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 장점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산출률이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높음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산출량이 많으므로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단위당 원가가 낮음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한 작업자가 담당하는 업무의 폭이 매우 좁으므로</a:t>
            </a:r>
            <a:r>
              <a:rPr kumimoji="1" lang="ko-KR" altLang="en-US" sz="1600" b="1" kern="0" dirty="0">
                <a:latin typeface="+mn-lt"/>
              </a:rPr>
              <a:t> 훈련 시간과 비용이 적게 들고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작업을 감독하기 쉬움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물자 운반 비용이 적음</a:t>
            </a:r>
            <a:r>
              <a:rPr kumimoji="1" lang="en-US" altLang="ko-KR" sz="1600" b="1" kern="0" dirty="0">
                <a:latin typeface="+mn-lt"/>
              </a:rPr>
              <a:t>. </a:t>
            </a:r>
            <a:r>
              <a:rPr kumimoji="1" lang="ko-KR" altLang="en-US" sz="1600" b="1" kern="0" dirty="0">
                <a:latin typeface="+mn-lt"/>
              </a:rPr>
              <a:t>작업 대상이 동일한 작업 순서를 따라 흐르므로 자재 운반이 단순</a:t>
            </a:r>
            <a:r>
              <a:rPr kumimoji="1" lang="en-US" altLang="ko-KR" sz="1600" b="1" kern="0" dirty="0">
                <a:latin typeface="+mn-lt"/>
              </a:rPr>
              <a:t>. </a:t>
            </a:r>
            <a:r>
              <a:rPr kumimoji="1" lang="ko-KR" altLang="en-US" sz="1600" b="1" kern="0" dirty="0">
                <a:latin typeface="+mn-lt"/>
              </a:rPr>
              <a:t>물자 이동이 흔히 자동화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인력과 장비의 가동률이 높음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프로세스 경로</a:t>
            </a:r>
            <a:r>
              <a:rPr kumimoji="1" lang="en-US" altLang="ko-KR" sz="1600" b="1" kern="0" dirty="0">
                <a:latin typeface="+mn-lt"/>
              </a:rPr>
              <a:t>(routing)</a:t>
            </a:r>
            <a:r>
              <a:rPr kumimoji="1" lang="ko-KR" altLang="en-US" sz="1600" b="1" kern="0" dirty="0">
                <a:latin typeface="+mn-lt"/>
              </a:rPr>
              <a:t>나 일정계획</a:t>
            </a:r>
            <a:r>
              <a:rPr kumimoji="1" lang="en-US" altLang="ko-KR" sz="1600" b="1" kern="0" dirty="0">
                <a:latin typeface="+mn-lt"/>
              </a:rPr>
              <a:t>(scheduling)</a:t>
            </a:r>
            <a:r>
              <a:rPr kumimoji="1" lang="ko-KR" altLang="en-US" sz="1600" b="1" kern="0" dirty="0">
                <a:latin typeface="+mn-lt"/>
              </a:rPr>
              <a:t>이 시스템 설계 단계에서 수립되며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이것은 일단 운영에 들어가면 크게 신경 쓰지 않아도 됨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회계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경리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구매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재고 관리가 상당한 정도로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일상적인 반복 업무</a:t>
            </a:r>
            <a:r>
              <a:rPr kumimoji="1" lang="ko-KR" altLang="en-US" sz="1600" b="1" kern="0" dirty="0">
                <a:latin typeface="+mn-lt"/>
              </a:rPr>
              <a:t>가 됨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반복프로세스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제품별 배치</a:t>
            </a:r>
            <a:r>
              <a:rPr lang="en-US" altLang="ko-KR" dirty="0">
                <a:solidFill>
                  <a:schemeClr val="tx1"/>
                </a:solidFill>
              </a:rPr>
              <a:t>(Repetitive Processing: Product Layout)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제품별 배치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(product layout)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의 단점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작업의 단순화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작업자 사기 저하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반복성 스트레스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비숙련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작업자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장비유지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품질에 무관심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물량의 변화나 설계 변경에 유연하게 반응할 수 없음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워크스테이션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(workstation,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작업장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들이 고도로 상호 의존적이므로 시스템이 장비 고장이나 무단결근에 매우 취약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예방보전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긴급수리 능력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예비부품 재고가 필요하며 이를 유지하는데 비용이 소요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개별 작업자를 상대로 한 인센티브 제도는 현실적이지 못하며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그런 제도를 도입하면 작업자간 생산량 불균형이 발생하여 작업의 원활한 흐름을 막게 됨 → 집단</a:t>
            </a:r>
            <a:r>
              <a:rPr kumimoji="1" lang="en-US" altLang="ko-KR" sz="1600" b="1" kern="0" dirty="0">
                <a:latin typeface="+mn-lt"/>
              </a:rPr>
              <a:t>(</a:t>
            </a:r>
            <a:r>
              <a:rPr kumimoji="1" lang="ko-KR" altLang="en-US" sz="1600" b="1" kern="0" dirty="0">
                <a:latin typeface="+mn-lt"/>
              </a:rPr>
              <a:t>그룹</a:t>
            </a:r>
            <a:r>
              <a:rPr kumimoji="1" lang="en-US" altLang="ko-KR" sz="1600" b="1" kern="0" dirty="0">
                <a:latin typeface="+mn-lt"/>
              </a:rPr>
              <a:t>) </a:t>
            </a:r>
            <a:r>
              <a:rPr kumimoji="1" lang="ko-KR" altLang="en-US" sz="1600" b="1" kern="0" dirty="0">
                <a:latin typeface="+mn-lt"/>
              </a:rPr>
              <a:t>인센티브</a:t>
            </a:r>
            <a:r>
              <a:rPr kumimoji="1" lang="en-US" altLang="ko-KR" sz="1600" b="1" kern="0" dirty="0">
                <a:latin typeface="+mn-lt"/>
              </a:rPr>
              <a:t>(group incentive)</a:t>
            </a:r>
            <a:r>
              <a:rPr kumimoji="1" lang="ko-KR" altLang="en-US" sz="1600" b="1" kern="0" dirty="0">
                <a:latin typeface="+mn-lt"/>
              </a:rPr>
              <a:t> 제도</a:t>
            </a:r>
            <a:endParaRPr kumimoji="1" lang="en-US" altLang="ko-KR" sz="1600" b="1" kern="0" dirty="0"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U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자형 배치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반복프로세스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제품별 배치</a:t>
            </a:r>
            <a:r>
              <a:rPr lang="en-US" altLang="ko-KR" dirty="0">
                <a:solidFill>
                  <a:schemeClr val="tx1"/>
                </a:solidFill>
              </a:rPr>
              <a:t>(Repetitive Processing: Product Layout)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727" y="4638674"/>
            <a:ext cx="5727170" cy="183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71652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공정별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배치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(process layout):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처리 대상 제품이나 서비스마다 처리 요구 사항이 다를 때 적합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latin typeface="+mn-lt"/>
              </a:rPr>
              <a:t>단속처리</a:t>
            </a:r>
            <a:r>
              <a:rPr kumimoji="1" lang="en-US" altLang="ko-KR" sz="1600" b="1" kern="0" dirty="0">
                <a:latin typeface="+mn-lt"/>
              </a:rPr>
              <a:t>(intermittent processing): </a:t>
            </a:r>
            <a:r>
              <a:rPr kumimoji="1" lang="ko-KR" altLang="en-US" sz="1600" b="1" kern="0" dirty="0">
                <a:latin typeface="+mn-lt"/>
              </a:rPr>
              <a:t>대상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제품이나 서비스가 다양하면 대상에 따라서 장비를 바꾼다든지 작동 조건을 재설계해야 하므로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처리 대상이 지속적으로 흐르지 않고 끊기게 됨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부서 또는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기능 집단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(functional group)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으로 이루어지며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부서별로 유사한 활동들을 수행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작업물은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보통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로트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또는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뱃치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(lot or batch)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단위로 부서들을 옮겨 다니며 처리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범용장비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(general-purpose equipment)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사용하기 때문에 작업의 범위가 넓음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숙련공 또는 반숙련공 필요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장비들은 작업의 기술적 순서보다 유형별로 집단을 이루므로 고장이나 작업자 결근으로 작업이 중단될 취약성이 적음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경로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(routing)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와 일정계획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(scheduling)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일감이 바뀔때마다 수립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일감 별로 처리 요구사항이 다르므로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물자 운반이 비효율적이며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운반비용이 일반적으로 제품별 배치에 비해 높음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뱃치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(batch)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로 처리하므로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공정재고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(WIP; work-in-process)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가 상당히 많을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다양한 처리 요구로 인하여 경로와 일정계획이 복잡하기 때문에 장비의 가동률이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50%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밑도는 일이 드물지 않음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 </a:t>
            </a:r>
            <a:br>
              <a:rPr lang="en-US" altLang="ko-KR" dirty="0"/>
            </a:br>
            <a:r>
              <a:rPr lang="ko-KR" altLang="en-US" dirty="0" err="1">
                <a:solidFill>
                  <a:schemeClr val="tx1"/>
                </a:solidFill>
              </a:rPr>
              <a:t>비반복프로세스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 err="1">
                <a:solidFill>
                  <a:schemeClr val="tx1"/>
                </a:solidFill>
              </a:rPr>
              <a:t>공정별</a:t>
            </a:r>
            <a:r>
              <a:rPr lang="ko-KR" altLang="en-US" dirty="0">
                <a:solidFill>
                  <a:schemeClr val="tx1"/>
                </a:solidFill>
              </a:rPr>
              <a:t> 배치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en-US" altLang="ko-KR" dirty="0" err="1">
                <a:solidFill>
                  <a:schemeClr val="tx1"/>
                </a:solidFill>
              </a:rPr>
              <a:t>Nonrepetitive</a:t>
            </a:r>
            <a:r>
              <a:rPr lang="en-US" altLang="ko-KR" dirty="0">
                <a:solidFill>
                  <a:schemeClr val="tx1"/>
                </a:solidFill>
              </a:rPr>
              <a:t> Processing: Process Layout)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 </a:t>
            </a:r>
            <a:br>
              <a:rPr lang="en-US" altLang="ko-KR" dirty="0"/>
            </a:br>
            <a:r>
              <a:rPr lang="ko-KR" altLang="en-US" dirty="0" err="1"/>
              <a:t>비반복프로세스</a:t>
            </a:r>
            <a:r>
              <a:rPr lang="en-US" altLang="ko-KR" dirty="0"/>
              <a:t>: </a:t>
            </a:r>
            <a:r>
              <a:rPr lang="ko-KR" altLang="en-US" dirty="0" err="1"/>
              <a:t>공정별</a:t>
            </a:r>
            <a:r>
              <a:rPr lang="ko-KR" altLang="en-US" dirty="0"/>
              <a:t> 배치</a:t>
            </a:r>
            <a:r>
              <a:rPr lang="en-US" altLang="ko-KR" dirty="0"/>
              <a:t>(</a:t>
            </a:r>
            <a:r>
              <a:rPr lang="en-US" altLang="ko-KR" dirty="0" err="1"/>
              <a:t>Nonrepetitive</a:t>
            </a:r>
            <a:r>
              <a:rPr lang="en-US" altLang="ko-KR" dirty="0"/>
              <a:t> Processing: Process Layout)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65" y="1562790"/>
            <a:ext cx="8490401" cy="260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공정별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배치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(process layout)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 장점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다양한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처리 요구를 다룰 수 있음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 고장에 크게 취약하지 않음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제품별 배치에서 사용하는 전용 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(specialized equipment)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비하여 공정별 배치에서 사용하는 범용 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(general-purpose equipment)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는 흔히 전용 장비에 비해 값이 싸며 유지보수도 쉽고 비용도 적게 소요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개인별 인센티브 제도를 사용할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공정별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배치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(process layout)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의 단점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공정재고</a:t>
            </a:r>
            <a:r>
              <a:rPr kumimoji="1" lang="en-US" altLang="ko-KR" sz="1600" b="1" kern="0" dirty="0">
                <a:latin typeface="+mn-lt"/>
              </a:rPr>
              <a:t> </a:t>
            </a:r>
            <a:r>
              <a:rPr kumimoji="1" lang="ko-KR" altLang="en-US" sz="1600" b="1" kern="0" dirty="0">
                <a:latin typeface="+mn-lt"/>
              </a:rPr>
              <a:t>비용이 높을 수 있음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경로계획과 일정계획을 자주 수립해야 함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장비 가동률이 낮음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물자운반이 비효율적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단위당 운반비용이 높음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일감이 복잡하므로 흔히 감독 범위가 좁고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감독비용이 제품별 배치에 비해 높음</a:t>
            </a:r>
            <a:endParaRPr kumimoji="1" lang="en-US" altLang="ko-KR" sz="1600" b="1" kern="0" dirty="0"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제품이나 고객별로 특별히 취급해야 하고 산출량이 적으므로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제품별 배치에 비해 단위당 원가가 높음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회계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경리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재고관리</a:t>
            </a:r>
            <a:r>
              <a:rPr kumimoji="1" lang="en-US" altLang="ko-KR" sz="1600" b="1" kern="0" dirty="0">
                <a:latin typeface="+mn-lt"/>
              </a:rPr>
              <a:t>, </a:t>
            </a:r>
            <a:r>
              <a:rPr kumimoji="1" lang="ko-KR" altLang="en-US" sz="1600" b="1" kern="0" dirty="0">
                <a:latin typeface="+mn-lt"/>
              </a:rPr>
              <a:t>구매 관련 업무가 제품별 배치에 비하여 훨씬 복잡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 </a:t>
            </a:r>
            <a:br>
              <a:rPr lang="en-US" altLang="ko-KR" dirty="0"/>
            </a:br>
            <a:r>
              <a:rPr lang="ko-KR" altLang="en-US" dirty="0" err="1"/>
              <a:t>비반복프로세스</a:t>
            </a:r>
            <a:r>
              <a:rPr lang="en-US" altLang="ko-KR" dirty="0"/>
              <a:t>: </a:t>
            </a:r>
            <a:r>
              <a:rPr lang="ko-KR" altLang="en-US" dirty="0" err="1"/>
              <a:t>공정별</a:t>
            </a:r>
            <a:r>
              <a:rPr lang="ko-KR" altLang="en-US" dirty="0"/>
              <a:t> 배치</a:t>
            </a:r>
            <a:r>
              <a:rPr lang="en-US" altLang="ko-KR" dirty="0"/>
              <a:t>(</a:t>
            </a:r>
            <a:r>
              <a:rPr lang="en-US" altLang="ko-KR" dirty="0" err="1"/>
              <a:t>Nonrepetitive</a:t>
            </a:r>
            <a:r>
              <a:rPr lang="en-US" altLang="ko-KR" dirty="0"/>
              <a:t> Processing: Process Layout)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 </a:t>
            </a:r>
            <a:r>
              <a:rPr lang="ko-KR" altLang="en-US" dirty="0" err="1"/>
              <a:t>위치고정형</a:t>
            </a:r>
            <a:r>
              <a:rPr lang="ko-KR" altLang="en-US" dirty="0"/>
              <a:t> 배치</a:t>
            </a:r>
            <a:r>
              <a:rPr lang="en-US" altLang="ko-KR" dirty="0"/>
              <a:t>(Fixed-Position Layout)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27" y="1560353"/>
            <a:ext cx="5483662" cy="43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>
            <a:spLocks/>
          </p:cNvSpPr>
          <p:nvPr/>
        </p:nvSpPr>
        <p:spPr bwMode="auto">
          <a:xfrm>
            <a:off x="4781353" y="1843542"/>
            <a:ext cx="4092317" cy="2677656"/>
          </a:xfrm>
          <a:prstGeom prst="accentCallout1">
            <a:avLst>
              <a:gd name="adj1" fmla="val 18750"/>
              <a:gd name="adj2" fmla="val -8333"/>
              <a:gd name="adj3" fmla="val 33866"/>
              <a:gd name="adj4" fmla="val -3546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작업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대상은 한 자리에 있고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작업자와 물자 그리고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장비들이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필요에 따라 이동</a:t>
            </a:r>
            <a:endParaRPr lang="en-US" altLang="ko-KR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작업대상의 특성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무게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크기 등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때문에 선택</a:t>
            </a:r>
            <a:endParaRPr lang="en-US" altLang="ko-KR" sz="16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대형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건설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프로젝트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조선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대형</a:t>
            </a:r>
            <a:endParaRPr lang="en-US" altLang="ko-KR" sz="16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항공기 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C0F202A5-4F7A-40EE-A527-8F1421243B5F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B3508-889F-4DEC-9CC9-28E0982AAC69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8F7A26-FC04-49E0-9341-E943CAEA05E6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7157C9-3B9E-4F7A-90D3-4DF569217963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3E5E80-4248-4AC9-88F9-9738865EBB5C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6797E7-3BCA-4D58-8768-F22B11BC8BBD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85D0C3-393E-4615-8A0B-CD7F0A5525F5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9F8857-C11E-4F3E-AF46-ACDCA0B503DD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62FB0F-5B7F-452A-80A6-B9E9121453DA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D1D9F9-8C32-4C0D-A8FD-37CB2C135564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DA4B9-A8C7-4256-970D-52DA65437134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8EE121-1906-414C-A85E-DFB908A66EB8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8BED69-F49C-44A7-B48D-A44129E190A8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8BA8B1-00F0-4964-A02A-B6A9D5224069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F3B287-92AA-47B5-84EC-5104339E025C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CE9D4E-3151-4097-ABA7-E2CCB0F2AA80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729A0B-EDFC-4D71-B51C-E69DE5B71555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FC5F7A-49D7-4AA7-94AC-449E88FAA84A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C270FC-D1F4-4801-9A15-E1E46D7772FC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2C3C52-4BFF-444C-AA18-B2703CA429F1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3430D7-BEEE-4031-9462-D08AE736FA8D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60AFEB-F85B-4C7C-9DD1-C41F0A2A4A0B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AF9C79-9025-4F79-8678-604D398B200A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16A22E-96E5-4DBA-9BBD-0298552478D3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27B033-8155-45C3-8B90-6592AFE6FE75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385FD6-44A7-4F85-8D73-E65364A5A367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A77F482F-9AF6-410A-B1AC-EC9861E2C3C2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4205772F-4256-40C6-B099-B5FC0DFE6098}"/>
              </a:ext>
            </a:extLst>
          </p:cNvPr>
          <p:cNvCxnSpPr>
            <a:cxnSpLocks/>
            <a:stCxn id="42" idx="3"/>
            <a:endCxn id="55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B4082F6-B7C3-49ED-8255-0A31239079D1}"/>
              </a:ext>
            </a:extLst>
          </p:cNvPr>
          <p:cNvCxnSpPr>
            <a:cxnSpLocks/>
            <a:stCxn id="43" idx="3"/>
            <a:endCxn id="56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5FD3F331-EAA4-4690-AEBD-A59D5F37382F}"/>
              </a:ext>
            </a:extLst>
          </p:cNvPr>
          <p:cNvCxnSpPr>
            <a:cxnSpLocks/>
            <a:stCxn id="44" idx="3"/>
            <a:endCxn id="57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6971EAD5-4253-4012-9AA2-BF005CC11C25}"/>
              </a:ext>
            </a:extLst>
          </p:cNvPr>
          <p:cNvCxnSpPr>
            <a:cxnSpLocks/>
            <a:stCxn id="45" idx="3"/>
            <a:endCxn id="58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018325F6-B64A-4C88-BFCF-B7C0861548BF}"/>
              </a:ext>
            </a:extLst>
          </p:cNvPr>
          <p:cNvCxnSpPr>
            <a:cxnSpLocks/>
            <a:stCxn id="46" idx="3"/>
            <a:endCxn id="59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50C939B5-DA54-4962-AD38-1D92AA42190A}"/>
              </a:ext>
            </a:extLst>
          </p:cNvPr>
          <p:cNvCxnSpPr>
            <a:cxnSpLocks/>
            <a:stCxn id="47" idx="3"/>
            <a:endCxn id="60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A8C8C927-B60B-4586-805B-9BF4318E969D}"/>
              </a:ext>
            </a:extLst>
          </p:cNvPr>
          <p:cNvCxnSpPr>
            <a:cxnSpLocks/>
            <a:stCxn id="48" idx="3"/>
            <a:endCxn id="61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97137F76-E3AD-4EC2-BBB7-703390C80611}"/>
              </a:ext>
            </a:extLst>
          </p:cNvPr>
          <p:cNvCxnSpPr>
            <a:cxnSpLocks/>
            <a:stCxn id="49" idx="3"/>
            <a:endCxn id="62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9E621878-A572-4C2C-870D-227DEC63C6B9}"/>
              </a:ext>
            </a:extLst>
          </p:cNvPr>
          <p:cNvCxnSpPr>
            <a:cxnSpLocks/>
            <a:stCxn id="50" idx="3"/>
            <a:endCxn id="63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B031CD39-849A-4EA9-B0A9-52E7F77CB441}"/>
              </a:ext>
            </a:extLst>
          </p:cNvPr>
          <p:cNvCxnSpPr>
            <a:cxnSpLocks/>
            <a:stCxn id="51" idx="3"/>
            <a:endCxn id="64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9C039D27-05CD-4D26-9FCF-3EB6C1996966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18287343-5491-4E8E-9A25-3ED1E24C4AC6}"/>
              </a:ext>
            </a:extLst>
          </p:cNvPr>
          <p:cNvCxnSpPr>
            <a:cxnSpLocks/>
            <a:stCxn id="53" idx="3"/>
            <a:endCxn id="66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기본배치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유형이 섞여 있는 상태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슈퍼마켓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병원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공정별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배치와 제품별 배치의 장점을 모두 취하려는 노력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혼합형 배치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-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셀 생산방식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(cellular manufacturing),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그룹테크놀로지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(GT; group technology),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유연생산시스템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(FMS; flexible manufacturing system)</a:t>
            </a: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</a:rPr>
              <a:t>셀 배치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(Cellular Layout) :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비슷한 처리가 필요한 일단의 부품들을 묶어서 하나의 </a:t>
            </a:r>
            <a:r>
              <a:rPr kumimoji="1" lang="ko-KR" altLang="en-US" sz="1600" b="1" kern="0" dirty="0" err="1">
                <a:solidFill>
                  <a:srgbClr val="0000FF"/>
                </a:solidFill>
              </a:rPr>
              <a:t>부품군으로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 분류하고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그룹테크놀로지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)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그 </a:t>
            </a:r>
            <a:r>
              <a:rPr kumimoji="1" lang="ko-KR" altLang="en-US" sz="1600" b="1" kern="0" dirty="0" err="1">
                <a:solidFill>
                  <a:srgbClr val="0000FF"/>
                </a:solidFill>
              </a:rPr>
              <a:t>부품군에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 속하는 부품들을 만들기 위하여 필요한 공정들을 수행할 워크스테이션들로 하나의 셀을 구성</a:t>
            </a:r>
            <a:endParaRPr kumimoji="1" lang="en-US" altLang="ko-KR" sz="1600" b="1" kern="0" dirty="0">
              <a:solidFill>
                <a:srgbClr val="0000FF"/>
              </a:solidFill>
            </a:endParaRP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</a:rPr>
              <a:t>유연생산시스템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FMS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; 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F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lexible 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M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anufacturing 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S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ystem):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자동화 정도가 높은 셀 생산 방식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수치제어기계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</a:rPr>
              <a:t>운반장치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로봇 등을 컴퓨터를 이용하여 제어하는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고도의 </a:t>
            </a:r>
            <a:r>
              <a:rPr kumimoji="1" lang="ko-KR" altLang="en-US" sz="1600" b="1" kern="0" dirty="0" err="1">
                <a:solidFill>
                  <a:srgbClr val="0000FF"/>
                </a:solidFill>
              </a:rPr>
              <a:t>통합생산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 시스템</a:t>
            </a:r>
            <a:endParaRPr kumimoji="1" lang="en-US" altLang="ko-KR" sz="1600" b="1" kern="0" dirty="0">
              <a:solidFill>
                <a:srgbClr val="0000FF"/>
              </a:solidFill>
            </a:endParaRP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/>
              <a:t>컴퓨터 </a:t>
            </a:r>
            <a:r>
              <a:rPr kumimoji="1" lang="ko-KR" altLang="en-US" sz="1600" b="1" kern="0" dirty="0" err="1"/>
              <a:t>통합생산</a:t>
            </a:r>
            <a:r>
              <a:rPr kumimoji="1" lang="en-US" altLang="ko-KR" sz="1600" b="1" kern="0" dirty="0"/>
              <a:t>(CIM; computer-integrated manufacturing):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컴퓨터를 사용하여 공학설계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FMS,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구매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주문처리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생산계획 및 통제 등 광범위한 생산 활동을 연결하는 생산 시스템</a:t>
            </a: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</a:endParaRP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시설배치</a:t>
            </a:r>
            <a:r>
              <a:rPr lang="en-US" altLang="ko-KR" dirty="0"/>
              <a:t>(Facilities Layout): </a:t>
            </a:r>
            <a:r>
              <a:rPr lang="ko-KR" altLang="en-US" dirty="0"/>
              <a:t>혼합형 배치</a:t>
            </a:r>
            <a:r>
              <a:rPr lang="en-US" altLang="ko-KR" dirty="0"/>
              <a:t>(Combination Layout)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라인밸런싱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(line balancing):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모든 워크스테이션들의 작업시간들이 비슷하도록 요소작업들을 워크스테이션에 할당하는 절차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전체 라인 상에서 작업자나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기계의 유휴시간을 최소화하여 이용률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(utilization)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을 높게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유지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Bottleneck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또는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Starving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이 가급적 발생하지 않도록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발생하더라도 최소한으로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완벽한 균형 라인 구성을 어렵게 하는 요인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어떤 요소 작업들은 필요한 장비나 기계가 다르거나 작업 활동들의 특성상 동일 장소에서 수행할 수 없는 경우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요소작업들의 소요시간 차이 때문에 요소작업들을 여러 묶음으로 나눌 때 어떻게 하더라도 모든 묶음의 총 소요시간을 같게 할 수 없을 가능성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기술적 이유에 의한 요소작업들의 순서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사이클타임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(cycle time)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라인밸런싱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과정에서 주된 결정 사항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하나의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작업물에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대하여 각 워크스테이션에서 수행해야 하는 모든 요소작업들의 총 소요시간의 상한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해당 라인의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산출률을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결정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750DE5-389A-4570-A380-1C47F47F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74B4DB6-7030-4BD0-85FE-A879C796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960" y="4153709"/>
            <a:ext cx="6553198" cy="25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5DA8A69E-5F91-4C1F-BB15-2BC82CFC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최단 사이클타임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가장 긴 요소작업의 소요시간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=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1.0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분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최장 사이클타임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모든 요소작업의 소요시간의 합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=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2.5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분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다섯 개의 워크스테이션을 채택하면 최단 사이클 타임이 라인의 사이클타임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(1.0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모든 요소작업시간을 하나의 워크스테이션에 할당하면 최장 사이클타임이 라인의 사이클타임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(2.5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78F6B733-CE50-4741-B4E6-7928E9216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89" y="218168"/>
            <a:ext cx="7282721" cy="989847"/>
          </a:xfrm>
        </p:spPr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F14B245-A69F-450F-81F5-AF2730C0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3" y="1458990"/>
            <a:ext cx="809009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latin typeface="+mn-lt"/>
                <a:cs typeface="+mn-cs"/>
              </a:rPr>
              <a:t>사이클타임은 일반적으로 목표 </a:t>
            </a:r>
            <a:r>
              <a:rPr kumimoji="1" lang="ko-KR" altLang="en-US" sz="1600" b="1" kern="0" dirty="0" err="1">
                <a:latin typeface="+mn-lt"/>
                <a:cs typeface="+mn-cs"/>
              </a:rPr>
              <a:t>산출률에</a:t>
            </a:r>
            <a:r>
              <a:rPr kumimoji="1" lang="ko-KR" altLang="en-US" sz="1600" b="1" kern="0" dirty="0">
                <a:latin typeface="+mn-lt"/>
                <a:cs typeface="+mn-cs"/>
              </a:rPr>
              <a:t> 의해 결정</a:t>
            </a:r>
            <a:endParaRPr kumimoji="1" lang="en-US" altLang="ko-KR" sz="1600" b="1" kern="0" dirty="0"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latin typeface="+mn-lt"/>
                <a:cs typeface="+mn-cs"/>
              </a:rPr>
              <a:t>계산된 사이클타임이 가능한 범위를 벗어나면 </a:t>
            </a:r>
            <a:r>
              <a:rPr kumimoji="1" lang="ko-KR" altLang="en-US" sz="1600" b="1" kern="0" dirty="0" err="1">
                <a:latin typeface="+mn-lt"/>
                <a:cs typeface="+mn-cs"/>
              </a:rPr>
              <a:t>산출률</a:t>
            </a:r>
            <a:r>
              <a:rPr kumimoji="1" lang="ko-KR" altLang="en-US" sz="1600" b="1" kern="0" dirty="0">
                <a:latin typeface="+mn-lt"/>
                <a:cs typeface="+mn-cs"/>
              </a:rPr>
              <a:t> 목표를 수정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70" y="2495551"/>
            <a:ext cx="7905378" cy="22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필요한 워크스테이션의 숫자는 목표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산출률과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요소작업들을 균형 있게 워크스테이션에 할당하는 능력에 좌우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목표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산출률을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달성하는 데 필요한 워크스테이션의 이론적 최소 숫자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en-US" altLang="ko-KR" sz="1600" b="1" i="1" kern="0" dirty="0" err="1">
                <a:solidFill>
                  <a:srgbClr val="000000"/>
                </a:solidFill>
                <a:latin typeface="+mn-lt"/>
                <a:cs typeface="+mn-cs"/>
              </a:rPr>
              <a:t>N</a:t>
            </a:r>
            <a:r>
              <a:rPr kumimoji="1" lang="en-US" altLang="ko-KR" sz="1600" b="1" kern="0" baseline="-25000" dirty="0" err="1">
                <a:solidFill>
                  <a:srgbClr val="000000"/>
                </a:solidFill>
                <a:latin typeface="+mn-lt"/>
                <a:cs typeface="+mn-cs"/>
              </a:rPr>
              <a:t>min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1" y="2820425"/>
            <a:ext cx="7326667" cy="33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선후관계도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(precedence diagram):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요소작업들과 그들 사이의 선후관계를 나타내는 다이어그램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2338388"/>
            <a:ext cx="71723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라인밸런싱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방법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일반적으로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휴리스틱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절차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(heuristic (intuitive) rules)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를 사용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400" b="1" kern="0" dirty="0">
                <a:solidFill>
                  <a:srgbClr val="FF0000"/>
                </a:solidFill>
                <a:latin typeface="+mn-lt"/>
              </a:rPr>
              <a:t>후속작업이 가장 많은 작업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부터 할당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400" b="1" kern="0" dirty="0">
                <a:solidFill>
                  <a:srgbClr val="FF0000"/>
                </a:solidFill>
                <a:latin typeface="+mn-lt"/>
              </a:rPr>
              <a:t>위치가중치</a:t>
            </a:r>
            <a:r>
              <a:rPr kumimoji="1" lang="en-US" altLang="ko-KR" sz="14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kumimoji="1" lang="ko-KR" altLang="en-US" sz="1400" b="1" kern="0" dirty="0">
                <a:solidFill>
                  <a:srgbClr val="FF0000"/>
                </a:solidFill>
                <a:latin typeface="+mn-lt"/>
              </a:rPr>
              <a:t>자체의 작업시간과 모든 후속 작업들의 작업시간을 합한 값</a:t>
            </a:r>
            <a:r>
              <a:rPr kumimoji="1" lang="en-US" altLang="ko-KR" sz="1400" b="1" kern="0" dirty="0">
                <a:solidFill>
                  <a:srgbClr val="FF0000"/>
                </a:solidFill>
                <a:latin typeface="+mn-lt"/>
              </a:rPr>
              <a:t>)</a:t>
            </a:r>
            <a:r>
              <a:rPr kumimoji="1" lang="ko-KR" altLang="en-US" sz="1400" b="1" kern="0" dirty="0">
                <a:solidFill>
                  <a:srgbClr val="FF0000"/>
                </a:solidFill>
                <a:latin typeface="+mn-lt"/>
              </a:rPr>
              <a:t>가 가장 높은 작업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부터 할당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771" y="2583641"/>
            <a:ext cx="7249883" cy="416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2"/>
          <p:cNvCxnSpPr>
            <a:cxnSpLocks noChangeShapeType="1"/>
          </p:cNvCxnSpPr>
          <p:nvPr/>
        </p:nvCxnSpPr>
        <p:spPr bwMode="auto">
          <a:xfrm>
            <a:off x="6492131" y="2845341"/>
            <a:ext cx="60906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직선 연결선 12"/>
          <p:cNvCxnSpPr>
            <a:cxnSpLocks noChangeShapeType="1"/>
          </p:cNvCxnSpPr>
          <p:nvPr/>
        </p:nvCxnSpPr>
        <p:spPr bwMode="auto">
          <a:xfrm>
            <a:off x="1009613" y="3123729"/>
            <a:ext cx="17287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5"/>
          <a:stretch/>
        </p:blipFill>
        <p:spPr bwMode="auto">
          <a:xfrm>
            <a:off x="6898831" y="55706"/>
            <a:ext cx="2138165" cy="12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밸런스 지체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(balance delay):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라인의 유휴시간 백분율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라인효율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(efficiency)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최소 워크스테이션 수는 목표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산출률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또는 사이클타임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 함수 → 따라서 산출률이 낮을수록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사이클타임이 길수록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워크스테이션 수는 적어짐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latin typeface="+mn-lt"/>
              </a:rPr>
              <a:t>워크스테이션 수가 줄어듦에 따른 투자와 비용 절감이 생산량 감소에 따른 이익감소를 능가할지 검토해야 함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927" y="1853638"/>
            <a:ext cx="6614072" cy="16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669" y="4017638"/>
            <a:ext cx="6593866" cy="111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756990" y="3003101"/>
            <a:ext cx="596349" cy="3975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08512" y="4808067"/>
            <a:ext cx="596349" cy="3975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0353"/>
            <a:ext cx="7629250" cy="20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82" y="3636382"/>
            <a:ext cx="3522180" cy="26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1"/>
          <p:cNvSpPr>
            <a:spLocks noChangeArrowheads="1"/>
          </p:cNvSpPr>
          <p:nvPr/>
        </p:nvSpPr>
        <p:spPr bwMode="auto">
          <a:xfrm>
            <a:off x="735489" y="2987094"/>
            <a:ext cx="6346247" cy="57322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2" y="1562648"/>
            <a:ext cx="6669500" cy="50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73263" y="304283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선행이 없는 작업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3899647" y="1769633"/>
            <a:ext cx="2269864" cy="0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기업에서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제품 및 서비스의 선택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과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생산용량 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프로세스 선택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그리고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설비배치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(facility layout)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장기적으로 영향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을 미치므로 가장 기본적인 의사결정 사항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프로세스 선택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(process selection)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FF0000"/>
                </a:solidFill>
                <a:latin typeface="+mn-lt"/>
              </a:rPr>
              <a:t>생산 방식의 구성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에 관한 결정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프로세스 선택은 </a:t>
            </a: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</a:rPr>
              <a:t>생산용량과 배치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</a:rPr>
              <a:t>장비 그리고 작업시스템 설계에 크게 영향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미침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</a:rPr>
              <a:t>제품이나 서비스를 개발할 때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latin typeface="+mn-lt"/>
              </a:rPr>
              <a:t>당연히 수행되어야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</a:rPr>
              <a:t>제품기술이나 장비기술의 변화와 경쟁 압력 때문에 정기적으로 수행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되기도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>
                <a:solidFill>
                  <a:schemeClr val="tx1"/>
                </a:solidFill>
              </a:rPr>
              <a:t>서론</a:t>
            </a:r>
            <a:r>
              <a:rPr lang="en-US" altLang="ko-KR" b="1" dirty="0">
                <a:solidFill>
                  <a:schemeClr val="tx1"/>
                </a:solidFill>
              </a:rPr>
              <a:t>(Introduction)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473" y="3888376"/>
            <a:ext cx="6696582" cy="281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1210"/>
            <a:ext cx="7276015" cy="19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869" y="3564850"/>
            <a:ext cx="7008359" cy="8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7538"/>
            <a:ext cx="6781290" cy="49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4088" y="1307593"/>
            <a:ext cx="595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Tie Breaking Rule : 1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후속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작업의 수가 많은 작업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소요시간이 긴 작업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26" y="244568"/>
            <a:ext cx="2536469" cy="675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5588" y="3685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0.2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87530" y="3685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0.2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49531" y="3685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0.3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5588" y="4839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0.8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3750" y="4839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0.6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732145" y="4839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1.0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193969" y="4839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0.4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51312" y="4839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0.3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01021" y="1954099"/>
            <a:ext cx="1390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>
                <a:solidFill>
                  <a:srgbClr val="FF0000"/>
                </a:solidFill>
              </a:rPr>
              <a:t>잔여시간보다 작은 작업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0353"/>
            <a:ext cx="722163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기타 고려 사항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(Other Factors):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실무에서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라인배런싱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수행 시 고려해야 할 기타 요소들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기술과 기능의 숙련도 차이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 속성의 차이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휘발성 물질을 사용하는 작업과 불을 사용하는 작업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인간적 요소와 장비 그리고 공간적 제약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기타 방법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(Other Approaches)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병렬 워크스테이션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(parallel workstation):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bottleneck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workstation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다기능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작업자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(multi-functional worker) 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작업자들을 다기능 훈련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(cross-train)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시켜 한 가지 이상의 업무를 할 수 있도록 하는 것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동적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라인밸런싱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(dynamic line balancing):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린생산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시스템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(Lean Production System)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에서 가장 흔하게 사용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혼류모델생산라인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(mixed model line):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두 가지 이상의 제품을 동시에 생산할 수 있도록 라인을 설계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병렬 워크스테이션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(Parallel Workstation)</a:t>
            </a:r>
            <a:endParaRPr kumimoji="1" lang="ko-KR" altLang="en-US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제품별 배치 설계</a:t>
            </a:r>
            <a:r>
              <a:rPr lang="en-US" altLang="ko-KR" dirty="0"/>
              <a:t>: </a:t>
            </a:r>
            <a:r>
              <a:rPr lang="ko-KR" altLang="en-US" dirty="0" err="1"/>
              <a:t>라인밸런싱</a:t>
            </a:r>
            <a:br>
              <a:rPr lang="ko-KR" altLang="en-US" dirty="0"/>
            </a:br>
            <a:r>
              <a:rPr lang="en-US" altLang="ko-KR" dirty="0"/>
              <a:t>(Designing Product Layouts: Line Balancing)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73" y="1892990"/>
            <a:ext cx="7928466" cy="120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25" y="3693190"/>
            <a:ext cx="7855301" cy="208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공정별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배치의 주요 이슈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부서들의 상대적 위치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부서들의 공간적 조합의 수가 엄청나게 많을 수 있는데 이들 중에서 만족할 만한 배치를 찾는 것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공정별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배치는 출입구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적재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도크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(loading docks),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승강기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창문의 위치나 강화 바닥 구역과 같은 외적 요인의 영향도 받음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가장 효율적인 배치 계획을 세우기가 어려운 주된 이유는 가능한 배치 대안이 너무 많다는 점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시행착오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적으로 만족할 만한 배치계획을 찾을 때 적당한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휴리스틱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사용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395" y="5000625"/>
            <a:ext cx="7138307" cy="15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0077" y="4110038"/>
            <a:ext cx="5551487" cy="89058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1~6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까지의 부서를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A~F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까지의 구역에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어떻게 배치할 것인가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이동비용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또는 이동거리의 최소화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(Minimizing Transportation Costs or Distances): </a:t>
            </a: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공정별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 배치 계획 수립 시 가장 흔한 목표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출발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-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도착지 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(from-to chart)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활용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업무량이 많은 부서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또는 작업장을 가장 가까운 거리에 위치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이동비용은 이동거리에 정비례한다고 가정</a:t>
            </a:r>
          </a:p>
          <a:p>
            <a:endParaRPr lang="ko-KR" altLang="en-US" sz="1600" b="1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62" y="3985535"/>
            <a:ext cx="8632075" cy="15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2788"/>
            <a:ext cx="8338815" cy="30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화살표 연결선 3"/>
          <p:cNvCxnSpPr>
            <a:cxnSpLocks noChangeShapeType="1"/>
          </p:cNvCxnSpPr>
          <p:nvPr/>
        </p:nvCxnSpPr>
        <p:spPr bwMode="auto">
          <a:xfrm>
            <a:off x="2511020" y="3884613"/>
            <a:ext cx="0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87170" y="4827588"/>
            <a:ext cx="646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거리순</a:t>
            </a:r>
          </a:p>
        </p:txBody>
      </p:sp>
      <p:cxnSp>
        <p:nvCxnSpPr>
          <p:cNvPr id="8" name="직선 화살표 연결선 8"/>
          <p:cNvCxnSpPr>
            <a:cxnSpLocks noChangeShapeType="1"/>
          </p:cNvCxnSpPr>
          <p:nvPr/>
        </p:nvCxnSpPr>
        <p:spPr bwMode="auto">
          <a:xfrm>
            <a:off x="4869910" y="3890963"/>
            <a:ext cx="0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468273" y="4833938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흐름량순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60" y="1564229"/>
            <a:ext cx="8279352" cy="17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535" y="3572565"/>
            <a:ext cx="7102929" cy="176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33434" y="4082104"/>
            <a:ext cx="757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 : 1,2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33434" y="4345629"/>
            <a:ext cx="760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 : 1,3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3434" y="4854292"/>
            <a:ext cx="70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BC : 23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52" y="4645397"/>
            <a:ext cx="4515917" cy="918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60D17-5D9B-4C53-99E2-A66ABBF9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656" y="4603190"/>
            <a:ext cx="74892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BC : 2,3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인접성 평정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(Closeness Ratings)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Richard </a:t>
            </a:r>
            <a:r>
              <a:rPr lang="en-US" altLang="ko-KR" sz="1600" b="1" dirty="0" err="1">
                <a:solidFill>
                  <a:srgbClr val="000000"/>
                </a:solidFill>
                <a:latin typeface="+mn-lt"/>
              </a:rPr>
              <a:t>Murther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가 제시한 배치 방법으로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경영자가 분석에 의하거나 주관적으로 제시한 각 부서 쌍의 인접 필요도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를 배치 설계에 반영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인접성 평정의 근거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같은 장비나 설비를 사용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같은 인원이나 기록을 사용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일의 흐름 순서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의사소통 용이성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안전하지 않거나 불쾌한 상태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유사한 업무 수행</a:t>
            </a:r>
          </a:p>
          <a:p>
            <a:endParaRPr lang="ko-KR" altLang="en-US" sz="1600" b="1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164" y="4224070"/>
            <a:ext cx="5205413" cy="25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20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프로세스 선택 시 고려사항</a:t>
            </a:r>
            <a:endParaRPr kumimoji="1" lang="en-US" altLang="ko-KR" sz="20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다양성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(variety):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 시스템은 얼마나 다양한 제품이나 서비스를 처리할 것인가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</a:rPr>
              <a:t>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</a:rPr>
              <a:t>다품종 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</a:rPr>
              <a:t>or </a:t>
            </a:r>
            <a:r>
              <a:rPr kumimoji="1" lang="ko-KR" altLang="en-US" sz="1800" b="1" kern="0" dirty="0" err="1">
                <a:solidFill>
                  <a:srgbClr val="FF0000"/>
                </a:solidFill>
                <a:latin typeface="맑은 고딕" pitchFamily="50" charset="-127"/>
              </a:rPr>
              <a:t>소품종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</a:rPr>
              <a:t> </a:t>
            </a:r>
            <a:endParaRPr kumimoji="1" lang="en-US" altLang="ko-KR" sz="18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산출량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(volume):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산출량은 얼마나 될 것인가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소량생산 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or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대량생산</a:t>
            </a:r>
            <a:endParaRPr kumimoji="1" lang="en-US" altLang="ko-KR" sz="18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</a:rPr>
              <a:t>유연성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</a:rPr>
              <a:t>(flexibility):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</a:rPr>
              <a:t>어느 정도의 장비 유연성이 요구되는가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</a:rPr>
              <a:t>?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</a:rPr>
              <a:t>전용 </a:t>
            </a:r>
            <a:r>
              <a:rPr kumimoji="1" lang="en-US" altLang="ko-KR" sz="1800" b="1" kern="0" dirty="0">
                <a:solidFill>
                  <a:srgbClr val="FF0000"/>
                </a:solidFill>
                <a:latin typeface="맑은 고딕" pitchFamily="50" charset="-127"/>
              </a:rPr>
              <a:t>or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맑은 고딕" pitchFamily="50" charset="-127"/>
              </a:rPr>
              <a:t>범용 장비</a:t>
            </a: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77" y="1566038"/>
            <a:ext cx="7980589" cy="35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 bwMode="auto">
          <a:xfrm>
            <a:off x="2405269" y="4671391"/>
            <a:ext cx="188843" cy="18884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2405269" y="4909974"/>
            <a:ext cx="188843" cy="18884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2405269" y="4218946"/>
            <a:ext cx="188843" cy="18884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4148"/>
            <a:ext cx="7202846" cy="38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3"/>
          <p:cNvCxnSpPr>
            <a:cxnSpLocks noChangeShapeType="1"/>
          </p:cNvCxnSpPr>
          <p:nvPr/>
        </p:nvCxnSpPr>
        <p:spPr bwMode="auto">
          <a:xfrm>
            <a:off x="803585" y="1818328"/>
            <a:ext cx="333067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공정별</a:t>
            </a:r>
            <a:r>
              <a:rPr lang="ko-KR" altLang="en-US" dirty="0"/>
              <a:t> 배치 설계</a:t>
            </a:r>
            <a:r>
              <a:rPr lang="en-US" altLang="ko-KR" dirty="0"/>
              <a:t>(Designing Process Layouts)</a:t>
            </a:r>
            <a:endParaRPr lang="ko-KR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0353"/>
            <a:ext cx="6563376" cy="46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2614" y="1501564"/>
            <a:ext cx="378975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0" hangingPunct="0">
              <a:buFont typeface="Arial" charset="0"/>
              <a:buChar char="□"/>
              <a:defRPr/>
            </a:pPr>
            <a:r>
              <a:rPr lang="ko-KR" altLang="en-US" sz="1600" b="1" dirty="0">
                <a:solidFill>
                  <a:srgbClr val="000000"/>
                </a:solidFill>
              </a:rPr>
              <a:t>인접성 평정의 장점</a:t>
            </a:r>
            <a:r>
              <a:rPr lang="en-US" altLang="ko-KR" sz="1600" b="1" dirty="0">
                <a:solidFill>
                  <a:srgbClr val="000000"/>
                </a:solidFill>
              </a:rPr>
              <a:t>: </a:t>
            </a:r>
            <a:r>
              <a:rPr lang="ko-KR" altLang="en-US" sz="1600" b="1" dirty="0">
                <a:solidFill>
                  <a:srgbClr val="0000FF"/>
                </a:solidFill>
              </a:rPr>
              <a:t>여러 가지 목표와 주관적 기준을 반영</a:t>
            </a:r>
            <a:r>
              <a:rPr lang="ko-KR" altLang="en-US" sz="1600" b="1" dirty="0">
                <a:solidFill>
                  <a:srgbClr val="000000"/>
                </a:solidFill>
              </a:rPr>
              <a:t>할 수 있음</a:t>
            </a:r>
            <a:endParaRPr lang="en-US" altLang="ko-KR" sz="1600" b="1" dirty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Arial" charset="0"/>
              <a:buChar char="□"/>
              <a:defRPr/>
            </a:pPr>
            <a:r>
              <a:rPr lang="ko-KR" altLang="en-US" sz="1600" b="1" dirty="0">
                <a:solidFill>
                  <a:srgbClr val="000000"/>
                </a:solidFill>
              </a:rPr>
              <a:t>인접성 평정의 단점</a:t>
            </a:r>
            <a:r>
              <a:rPr lang="en-US" altLang="ko-KR" sz="1600" b="1" dirty="0">
                <a:solidFill>
                  <a:srgbClr val="000000"/>
                </a:solidFill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</a:rPr>
              <a:t>부정확성과 낮은 신뢰성</a:t>
            </a:r>
          </a:p>
        </p:txBody>
      </p:sp>
      <p:cxnSp>
        <p:nvCxnSpPr>
          <p:cNvPr id="7" name="직선 연결선 6"/>
          <p:cNvCxnSpPr>
            <a:cxnSpLocks noChangeShapeType="1"/>
          </p:cNvCxnSpPr>
          <p:nvPr/>
        </p:nvCxnSpPr>
        <p:spPr bwMode="auto">
          <a:xfrm>
            <a:off x="850968" y="5881451"/>
            <a:ext cx="605567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잡샵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(Job Shop):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주문생산공정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(make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to order)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제품이나 서비스가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매우 다양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하고 개별 제품이나 서비스의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양이 적을 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사용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처리과정은 단속적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(intermittent)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처리대상은 여러 가지 소규모 일감들로 각기 처리 요구사항이 다름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범용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(general-purpose)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장비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숙련공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들에 의한 높은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유연성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특징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인쇄소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기계공작소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철공소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동물병원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뱃치프로세스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(Batch Process):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묶음생산공정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처리대상의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다양성과 각 대상 별 산출량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아주 크지도 않고 적지도 않은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중간 정도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 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장비들은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잡샵만큼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유연할 필요는 없지만 처리과정은 역시 단속적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(intermittent)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잡샵에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비하여 처리대상의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다양성이 상대적으로 낮으므로 인력의 숙련도 요구는 상대적으로 낮음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Bakery,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멀티플렉스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영화관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항공사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페인트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화장품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아이스크림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맥주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잡지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서적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중장비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전자부품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특수화학제품 등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프로세스 유형</a:t>
            </a:r>
            <a:r>
              <a:rPr lang="en-US" altLang="ko-KR" dirty="0">
                <a:solidFill>
                  <a:schemeClr val="tx1"/>
                </a:solidFill>
              </a:rPr>
              <a:t>(Process Types)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반복프로세스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(Repetitive Process):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조립생산공정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(assembly line)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산출량이 많은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표준제품이나 서비스 생산에 적합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산출이 표준화되어 있으므로 장비의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유연성 요구는 매우 제한적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이고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인력의 숙련도도 일반적으로 낮음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생산이 고정 경로를 따라 순차적으로 이루어지며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제품이 완성될 때 까지 한 작업장에서 다른 작업장으로 통제된 생산속도에 맞추어 이동하는 것이 가장 큰 특징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자동차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TV,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연필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컴퓨터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전자제품 조립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자동 세차장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연속프로세스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(Continuous Process)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표준화된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연속적 산출물을 대량으로 생산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하는 경우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산출물의 다양성이 거의 없기 때문에 장비의 유연성이 그다지 요구되지 않음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철강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제당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화학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음료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전력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인터넷 등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프로세스 유형</a:t>
            </a:r>
            <a:r>
              <a:rPr lang="en-US" altLang="ko-KR" dirty="0">
                <a:solidFill>
                  <a:schemeClr val="tx1"/>
                </a:solidFill>
              </a:rPr>
              <a:t>(Process Types)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프로세스 능력과 제품이나 서비스의 처리요구가 일치</a:t>
            </a:r>
            <a:r>
              <a:rPr kumimoji="1" lang="ko-KR" altLang="en-US" sz="1600" b="1" kern="0" dirty="0">
                <a:latin typeface="+mn-lt"/>
                <a:cs typeface="+mn-cs"/>
              </a:rPr>
              <a:t>하지 않으면 효율이 낮아서 원가가 높아지고 경쟁에서 불리하게 됨</a:t>
            </a:r>
            <a:endParaRPr kumimoji="1" lang="en-US" altLang="ko-KR" sz="1600" b="1" kern="0" dirty="0"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네 가지 프로세스 유형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잡샵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뱃치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반복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연속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은 생산운영 활동이 꾸준한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(1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회성이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아닌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경우에 적합한 형태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일정기간만 수행되는 경우는 프로젝트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(project)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의 형태로 수행</a:t>
            </a:r>
            <a:endParaRPr lang="ko-KR" alt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프로세스 유형</a:t>
            </a:r>
            <a:r>
              <a:rPr lang="en-US" altLang="ko-KR" dirty="0">
                <a:solidFill>
                  <a:schemeClr val="tx1"/>
                </a:solidFill>
              </a:rPr>
              <a:t>(Process Types)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6490"/>
          <a:stretch/>
        </p:blipFill>
        <p:spPr bwMode="auto">
          <a:xfrm>
            <a:off x="1212573" y="3669989"/>
            <a:ext cx="6547733" cy="27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포인트가 5개인 별 5"/>
          <p:cNvSpPr/>
          <p:nvPr/>
        </p:nvSpPr>
        <p:spPr>
          <a:xfrm>
            <a:off x="7295857" y="3108883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프로세스 유형</a:t>
            </a:r>
            <a:r>
              <a:rPr lang="en-US" altLang="ko-KR" dirty="0">
                <a:solidFill>
                  <a:schemeClr val="tx1"/>
                </a:solidFill>
              </a:rPr>
              <a:t>(Process Types)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07" y="1563220"/>
            <a:ext cx="8796921" cy="344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자동화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(Automation):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감지기능과 제어기능이 있어서 스스로 작동할 수 있는 기계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자동화의 조건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업무의 표준화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시스템의 낭비 제거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유연성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기업의 전반적 전략과의 적합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충분한 수요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많은 산출량이 경제적 타당성을 지니기 위해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자동화의 고려사항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초기 투자비용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유연성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인간에 비해 유연성이 떨어짐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작업자의 거부감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자동화의 유형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latin typeface="+mn-lt"/>
              </a:rPr>
              <a:t>고정자동화</a:t>
            </a:r>
            <a:r>
              <a:rPr kumimoji="1" lang="en-US" altLang="ko-KR" sz="1600" b="1" kern="0" dirty="0">
                <a:latin typeface="+mn-lt"/>
              </a:rPr>
              <a:t>(fixed automation)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디트로이트형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en-US" altLang="ko-KR" sz="1600" b="1" kern="0" dirty="0" err="1">
                <a:solidFill>
                  <a:srgbClr val="000000"/>
                </a:solidFill>
                <a:latin typeface="+mn-lt"/>
              </a:rPr>
              <a:t>detroit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-type)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자동화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연속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자동차 생산라인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저원가와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대량생산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latin typeface="+mn-lt"/>
              </a:rPr>
              <a:t>프로그램 가능 자동화</a:t>
            </a:r>
            <a:r>
              <a:rPr kumimoji="1" lang="en-US" altLang="ko-KR" sz="1600" b="1" kern="0" dirty="0">
                <a:latin typeface="+mn-lt"/>
              </a:rPr>
              <a:t>(programmable automation)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컴퓨터 프로그램을 사용하여 작업의 순서와 개별 작업의 내용까지 제어할 수 있는 고가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高價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 범용 장비 사용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–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다양한 제품을 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小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뱃치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(batch)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로 소량 생산하더라도 경제성이 있음 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Robot, CAM(Computer-Aided Manufacturing), N/C(Numerically Controlled) machine, CNC(Computerized numerical control)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latin typeface="+mn-lt"/>
              </a:rPr>
              <a:t>유연자동화</a:t>
            </a:r>
            <a:r>
              <a:rPr kumimoji="1" lang="en-US" altLang="ko-KR" sz="1600" b="1" kern="0" dirty="0">
                <a:latin typeface="+mn-lt"/>
              </a:rPr>
              <a:t>(flexible automation)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프로그램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가능 자동화에서 진화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프로그램 가능 자동화보다 더 맞춤화된 장비 사용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장비의 준비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교체 시간이 훨씬 짧음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solidFill>
                  <a:schemeClr val="tx1"/>
                </a:solidFill>
              </a:rPr>
              <a:t>프로세스 선택</a:t>
            </a:r>
            <a:r>
              <a:rPr lang="en-US" altLang="ko-KR" dirty="0">
                <a:solidFill>
                  <a:schemeClr val="tx1"/>
                </a:solidFill>
              </a:rPr>
              <a:t>(Process Selection): </a:t>
            </a:r>
            <a:r>
              <a:rPr lang="ko-KR" altLang="en-US" dirty="0">
                <a:solidFill>
                  <a:schemeClr val="tx1"/>
                </a:solidFill>
              </a:rPr>
              <a:t>자동화</a:t>
            </a:r>
            <a:r>
              <a:rPr lang="en-US" altLang="ko-KR" dirty="0">
                <a:solidFill>
                  <a:schemeClr val="tx1"/>
                </a:solidFill>
              </a:rPr>
              <a:t>(Automation)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algn="ctr">
          <a:solidFill>
            <a:srgbClr val="FF00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 eaLnBrk="1" hangingPunct="1">
          <a:spcBef>
            <a:spcPct val="0"/>
          </a:spcBef>
          <a:buFontTx/>
          <a:buNone/>
          <a:defRPr sz="1900"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8952</TotalTime>
  <Words>2730</Words>
  <Application>Microsoft Office PowerPoint</Application>
  <PresentationFormat>화면 슬라이드 쇼(4:3)</PresentationFormat>
  <Paragraphs>348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9" baseType="lpstr">
      <vt:lpstr>HY각헤드라인M</vt:lpstr>
      <vt:lpstr>굴림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319</cp:revision>
  <cp:lastPrinted>2014-06-04T21:43:55Z</cp:lastPrinted>
  <dcterms:created xsi:type="dcterms:W3CDTF">2014-05-27T14:19:04Z</dcterms:created>
  <dcterms:modified xsi:type="dcterms:W3CDTF">2021-01-04T08:29:16Z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