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2" r:id="rId2"/>
    <p:sldId id="423" r:id="rId3"/>
    <p:sldId id="377" r:id="rId4"/>
    <p:sldId id="393" r:id="rId5"/>
    <p:sldId id="396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8" r:id="rId25"/>
    <p:sldId id="419" r:id="rId26"/>
    <p:sldId id="420" r:id="rId27"/>
    <p:sldId id="422" r:id="rId2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EF1"/>
    <a:srgbClr val="FFFFCC"/>
    <a:srgbClr val="080808"/>
    <a:srgbClr val="7E4365"/>
    <a:srgbClr val="F47921"/>
    <a:srgbClr val="39C1BC"/>
    <a:srgbClr val="E21A23"/>
    <a:srgbClr val="32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7C30F-1FB1-49C5-B921-B409914C69D3}" v="6" dt="2020-11-16T07:32:41.627"/>
    <p1510:client id="{B28E73C0-86D1-4411-8EE7-905016A5A70A}" v="96" dt="2020-11-16T05:53:21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79487" autoAdjust="0"/>
  </p:normalViewPr>
  <p:slideViewPr>
    <p:cSldViewPr snapToGrid="0" snapToObjects="1">
      <p:cViewPr varScale="1">
        <p:scale>
          <a:sx n="126" d="100"/>
          <a:sy n="126" d="100"/>
        </p:scale>
        <p:origin x="138" y="492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-3834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B28E73C0-86D1-4411-8EE7-905016A5A70A}"/>
    <pc:docChg chg="undo custSel modSld">
      <pc:chgData name="정근채" userId="bf3f9740-ba12-4a95-bdcd-7a89d0b0b3a3" providerId="ADAL" clId="{B28E73C0-86D1-4411-8EE7-905016A5A70A}" dt="2020-11-16T05:53:21.601" v="224"/>
      <pc:docMkLst>
        <pc:docMk/>
      </pc:docMkLst>
      <pc:sldChg chg="addSp modSp mod">
        <pc:chgData name="정근채" userId="bf3f9740-ba12-4a95-bdcd-7a89d0b0b3a3" providerId="ADAL" clId="{B28E73C0-86D1-4411-8EE7-905016A5A70A}" dt="2020-11-16T05:27:06.592" v="48" actId="1036"/>
        <pc:sldMkLst>
          <pc:docMk/>
          <pc:sldMk cId="0" sldId="396"/>
        </pc:sldMkLst>
        <pc:spChg chg="add mod">
          <ac:chgData name="정근채" userId="bf3f9740-ba12-4a95-bdcd-7a89d0b0b3a3" providerId="ADAL" clId="{B28E73C0-86D1-4411-8EE7-905016A5A70A}" dt="2020-11-16T05:27:02.636" v="46" actId="1036"/>
          <ac:spMkLst>
            <pc:docMk/>
            <pc:sldMk cId="0" sldId="396"/>
            <ac:spMk id="2" creationId="{5248CECB-9C06-46E2-816A-8ACA4EEF239A}"/>
          </ac:spMkLst>
        </pc:spChg>
        <pc:cxnChg chg="add mod">
          <ac:chgData name="정근채" userId="bf3f9740-ba12-4a95-bdcd-7a89d0b0b3a3" providerId="ADAL" clId="{B28E73C0-86D1-4411-8EE7-905016A5A70A}" dt="2020-11-16T05:27:06.592" v="48" actId="1036"/>
          <ac:cxnSpMkLst>
            <pc:docMk/>
            <pc:sldMk cId="0" sldId="396"/>
            <ac:cxnSpMk id="6" creationId="{55BA9758-995D-4FCA-9240-0F2DCEAD1346}"/>
          </ac:cxnSpMkLst>
        </pc:cxnChg>
      </pc:sldChg>
      <pc:sldChg chg="modSp mod">
        <pc:chgData name="정근채" userId="bf3f9740-ba12-4a95-bdcd-7a89d0b0b3a3" providerId="ADAL" clId="{B28E73C0-86D1-4411-8EE7-905016A5A70A}" dt="2020-11-16T05:36:19.724" v="51" actId="6549"/>
        <pc:sldMkLst>
          <pc:docMk/>
          <pc:sldMk cId="0" sldId="401"/>
        </pc:sldMkLst>
        <pc:spChg chg="mod">
          <ac:chgData name="정근채" userId="bf3f9740-ba12-4a95-bdcd-7a89d0b0b3a3" providerId="ADAL" clId="{B28E73C0-86D1-4411-8EE7-905016A5A70A}" dt="2020-11-16T05:36:19.724" v="51" actId="6549"/>
          <ac:spMkLst>
            <pc:docMk/>
            <pc:sldMk cId="0" sldId="401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B28E73C0-86D1-4411-8EE7-905016A5A70A}" dt="2020-11-16T05:37:37.072" v="73" actId="14100"/>
        <pc:sldMkLst>
          <pc:docMk/>
          <pc:sldMk cId="0" sldId="402"/>
        </pc:sldMkLst>
        <pc:spChg chg="add mod">
          <ac:chgData name="정근채" userId="bf3f9740-ba12-4a95-bdcd-7a89d0b0b3a3" providerId="ADAL" clId="{B28E73C0-86D1-4411-8EE7-905016A5A70A}" dt="2020-11-16T05:37:17.099" v="56" actId="14100"/>
          <ac:spMkLst>
            <pc:docMk/>
            <pc:sldMk cId="0" sldId="402"/>
            <ac:spMk id="6" creationId="{17ADE0A2-A67E-4A06-8DAC-BDF5D648366B}"/>
          </ac:spMkLst>
        </pc:spChg>
        <pc:spChg chg="add mod">
          <ac:chgData name="정근채" userId="bf3f9740-ba12-4a95-bdcd-7a89d0b0b3a3" providerId="ADAL" clId="{B28E73C0-86D1-4411-8EE7-905016A5A70A}" dt="2020-11-16T05:37:27.406" v="67" actId="14100"/>
          <ac:spMkLst>
            <pc:docMk/>
            <pc:sldMk cId="0" sldId="402"/>
            <ac:spMk id="7" creationId="{6218AD5A-1DDC-445A-A5C1-D5D8380C5001}"/>
          </ac:spMkLst>
        </pc:spChg>
        <pc:spChg chg="add mod">
          <ac:chgData name="정근채" userId="bf3f9740-ba12-4a95-bdcd-7a89d0b0b3a3" providerId="ADAL" clId="{B28E73C0-86D1-4411-8EE7-905016A5A70A}" dt="2020-11-16T05:37:37.072" v="73" actId="14100"/>
          <ac:spMkLst>
            <pc:docMk/>
            <pc:sldMk cId="0" sldId="402"/>
            <ac:spMk id="8" creationId="{0D729C1F-D742-4D11-A46D-F0BADA4F373A}"/>
          </ac:spMkLst>
        </pc:spChg>
      </pc:sldChg>
      <pc:sldChg chg="modSp mod">
        <pc:chgData name="정근채" userId="bf3f9740-ba12-4a95-bdcd-7a89d0b0b3a3" providerId="ADAL" clId="{B28E73C0-86D1-4411-8EE7-905016A5A70A}" dt="2020-11-16T05:40:31.095" v="74" actId="207"/>
        <pc:sldMkLst>
          <pc:docMk/>
          <pc:sldMk cId="0" sldId="404"/>
        </pc:sldMkLst>
        <pc:spChg chg="mod">
          <ac:chgData name="정근채" userId="bf3f9740-ba12-4a95-bdcd-7a89d0b0b3a3" providerId="ADAL" clId="{B28E73C0-86D1-4411-8EE7-905016A5A70A}" dt="2020-11-16T05:40:31.095" v="74" actId="207"/>
          <ac:spMkLst>
            <pc:docMk/>
            <pc:sldMk cId="0" sldId="404"/>
            <ac:spMk id="4" creationId="{00000000-0000-0000-0000-000000000000}"/>
          </ac:spMkLst>
        </pc:spChg>
      </pc:sldChg>
      <pc:sldChg chg="modSp mod">
        <pc:chgData name="정근채" userId="bf3f9740-ba12-4a95-bdcd-7a89d0b0b3a3" providerId="ADAL" clId="{B28E73C0-86D1-4411-8EE7-905016A5A70A}" dt="2020-11-16T05:43:46.136" v="205" actId="1037"/>
        <pc:sldMkLst>
          <pc:docMk/>
          <pc:sldMk cId="0" sldId="408"/>
        </pc:sldMkLst>
        <pc:spChg chg="mod">
          <ac:chgData name="정근채" userId="bf3f9740-ba12-4a95-bdcd-7a89d0b0b3a3" providerId="ADAL" clId="{B28E73C0-86D1-4411-8EE7-905016A5A70A}" dt="2020-11-16T05:43:46.136" v="205" actId="1037"/>
          <ac:spMkLst>
            <pc:docMk/>
            <pc:sldMk cId="0" sldId="408"/>
            <ac:spMk id="10" creationId="{00000000-0000-0000-0000-000000000000}"/>
          </ac:spMkLst>
        </pc:spChg>
      </pc:sldChg>
      <pc:sldChg chg="modSp mod">
        <pc:chgData name="정근채" userId="bf3f9740-ba12-4a95-bdcd-7a89d0b0b3a3" providerId="ADAL" clId="{B28E73C0-86D1-4411-8EE7-905016A5A70A}" dt="2020-11-16T05:46:38.901" v="212"/>
        <pc:sldMkLst>
          <pc:docMk/>
          <pc:sldMk cId="0" sldId="411"/>
        </pc:sldMkLst>
        <pc:spChg chg="mod">
          <ac:chgData name="정근채" userId="bf3f9740-ba12-4a95-bdcd-7a89d0b0b3a3" providerId="ADAL" clId="{B28E73C0-86D1-4411-8EE7-905016A5A70A}" dt="2020-11-16T05:46:38.901" v="212"/>
          <ac:spMkLst>
            <pc:docMk/>
            <pc:sldMk cId="0" sldId="411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B28E73C0-86D1-4411-8EE7-905016A5A70A}" dt="2020-11-16T05:49:46.735" v="215" actId="207"/>
        <pc:sldMkLst>
          <pc:docMk/>
          <pc:sldMk cId="0" sldId="412"/>
        </pc:sldMkLst>
        <pc:spChg chg="mod">
          <ac:chgData name="정근채" userId="bf3f9740-ba12-4a95-bdcd-7a89d0b0b3a3" providerId="ADAL" clId="{B28E73C0-86D1-4411-8EE7-905016A5A70A}" dt="2020-11-16T05:49:46.735" v="215" actId="207"/>
          <ac:spMkLst>
            <pc:docMk/>
            <pc:sldMk cId="0" sldId="412"/>
            <ac:spMk id="4" creationId="{00000000-0000-0000-0000-000000000000}"/>
          </ac:spMkLst>
        </pc:spChg>
      </pc:sldChg>
      <pc:sldChg chg="modSp mod">
        <pc:chgData name="정근채" userId="bf3f9740-ba12-4a95-bdcd-7a89d0b0b3a3" providerId="ADAL" clId="{B28E73C0-86D1-4411-8EE7-905016A5A70A}" dt="2020-11-16T05:53:21.601" v="224"/>
        <pc:sldMkLst>
          <pc:docMk/>
          <pc:sldMk cId="2786097134" sldId="422"/>
        </pc:sldMkLst>
        <pc:spChg chg="mod">
          <ac:chgData name="정근채" userId="bf3f9740-ba12-4a95-bdcd-7a89d0b0b3a3" providerId="ADAL" clId="{B28E73C0-86D1-4411-8EE7-905016A5A70A}" dt="2020-11-16T05:53:21.601" v="224"/>
          <ac:spMkLst>
            <pc:docMk/>
            <pc:sldMk cId="2786097134" sldId="422"/>
            <ac:spMk id="9" creationId="{00000000-0000-0000-0000-000000000000}"/>
          </ac:spMkLst>
        </pc:spChg>
      </pc:sldChg>
    </pc:docChg>
  </pc:docChgLst>
  <pc:docChgLst>
    <pc:chgData name="정근채" userId="bf3f9740-ba12-4a95-bdcd-7a89d0b0b3a3" providerId="ADAL" clId="{B0D7C30F-1FB1-49C5-B921-B409914C69D3}"/>
    <pc:docChg chg="modSld">
      <pc:chgData name="정근채" userId="bf3f9740-ba12-4a95-bdcd-7a89d0b0b3a3" providerId="ADAL" clId="{B0D7C30F-1FB1-49C5-B921-B409914C69D3}" dt="2020-11-16T07:32:41.627" v="6"/>
      <pc:docMkLst>
        <pc:docMk/>
      </pc:docMkLst>
      <pc:sldChg chg="addSp modSp">
        <pc:chgData name="정근채" userId="bf3f9740-ba12-4a95-bdcd-7a89d0b0b3a3" providerId="ADAL" clId="{B0D7C30F-1FB1-49C5-B921-B409914C69D3}" dt="2020-11-16T06:00:46.964" v="1"/>
        <pc:sldMkLst>
          <pc:docMk/>
          <pc:sldMk cId="0" sldId="377"/>
        </pc:sldMkLst>
        <pc:picChg chg="add mod">
          <ac:chgData name="정근채" userId="bf3f9740-ba12-4a95-bdcd-7a89d0b0b3a3" providerId="ADAL" clId="{B0D7C30F-1FB1-49C5-B921-B409914C69D3}" dt="2020-11-16T06:00:46.964" v="1"/>
          <ac:picMkLst>
            <pc:docMk/>
            <pc:sldMk cId="0" sldId="377"/>
            <ac:picMk id="6" creationId="{73145E5A-1636-48C6-A473-86157578FE01}"/>
          </ac:picMkLst>
        </pc:picChg>
        <pc:inkChg chg="add">
          <ac:chgData name="정근채" userId="bf3f9740-ba12-4a95-bdcd-7a89d0b0b3a3" providerId="ADAL" clId="{B0D7C30F-1FB1-49C5-B921-B409914C69D3}" dt="2020-11-16T06:00:46.964" v="1"/>
          <ac:inkMkLst>
            <pc:docMk/>
            <pc:sldMk cId="0" sldId="377"/>
            <ac:inkMk id="2" creationId="{7AE6C6F8-1535-456D-8A63-45ECFA795447}"/>
          </ac:inkMkLst>
        </pc:inkChg>
      </pc:sldChg>
      <pc:sldChg chg="addSp modSp">
        <pc:chgData name="정근채" userId="bf3f9740-ba12-4a95-bdcd-7a89d0b0b3a3" providerId="ADAL" clId="{B0D7C30F-1FB1-49C5-B921-B409914C69D3}" dt="2020-11-13T08:32:48.741" v="0"/>
        <pc:sldMkLst>
          <pc:docMk/>
          <pc:sldMk cId="0" sldId="392"/>
        </pc:sldMkLst>
        <pc:picChg chg="add mod">
          <ac:chgData name="정근채" userId="bf3f9740-ba12-4a95-bdcd-7a89d0b0b3a3" providerId="ADAL" clId="{B0D7C30F-1FB1-49C5-B921-B409914C69D3}" dt="2020-11-13T08:32:48.741" v="0"/>
          <ac:picMkLst>
            <pc:docMk/>
            <pc:sldMk cId="0" sldId="392"/>
            <ac:picMk id="3" creationId="{9097620F-0A3A-4C38-8C41-962A847EFB58}"/>
          </ac:picMkLst>
        </pc:picChg>
      </pc:sldChg>
      <pc:sldChg chg="addSp delSp modSp">
        <pc:chgData name="정근채" userId="bf3f9740-ba12-4a95-bdcd-7a89d0b0b3a3" providerId="ADAL" clId="{B0D7C30F-1FB1-49C5-B921-B409914C69D3}" dt="2020-11-16T06:34:08.419" v="3"/>
        <pc:sldMkLst>
          <pc:docMk/>
          <pc:sldMk cId="0" sldId="393"/>
        </pc:sldMkLst>
        <pc:picChg chg="add del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3"/>
            <ac:picMk id="6" creationId="{07D3CC92-3037-4EF2-B067-7C5F456FAF87}"/>
          </ac:picMkLst>
        </pc:picChg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3"/>
            <ac:picMk id="8" creationId="{B954D0FC-5F0C-402E-BACF-75032272FA04}"/>
          </ac:picMkLst>
        </pc:picChg>
        <pc:inkChg chg="add del">
          <ac:chgData name="정근채" userId="bf3f9740-ba12-4a95-bdcd-7a89d0b0b3a3" providerId="ADAL" clId="{B0D7C30F-1FB1-49C5-B921-B409914C69D3}" dt="2020-11-16T06:34:08.419" v="3"/>
          <ac:inkMkLst>
            <pc:docMk/>
            <pc:sldMk cId="0" sldId="393"/>
            <ac:inkMk id="2" creationId="{82DAA9CF-7A52-498D-B3AE-EDC413DDA32B}"/>
          </ac:inkMkLst>
        </pc:ink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3"/>
            <ac:inkMk id="7" creationId="{66CFC854-451D-4626-A8FA-1B6C619F7246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4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4"/>
            <ac:picMk id="6" creationId="{C6F063CD-7D00-47A7-BAA2-08675D033F36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4"/>
            <ac:inkMk id="2" creationId="{497B6E12-5861-4B09-A2B5-2020FF6C24A2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5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5"/>
            <ac:picMk id="6" creationId="{D6586A81-54A5-4713-AAD5-BFFE729AF3B6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5"/>
            <ac:inkMk id="2" creationId="{0B89819E-4761-4270-8FD2-93E96A49236C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6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6"/>
            <ac:picMk id="7" creationId="{A29B995C-335A-4A3D-8456-054101877FE8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6"/>
            <ac:inkMk id="5" creationId="{77344B5A-4394-4E89-BEB0-5230ACA2AE8F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7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7"/>
            <ac:picMk id="6" creationId="{E296E5D7-B41A-4EFE-8FEF-64EAF71684C0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7"/>
            <ac:inkMk id="2" creationId="{A9707FF0-8D93-4492-ADE1-4B3662919308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8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8"/>
            <ac:picMk id="5" creationId="{2D61BF2E-743E-478B-B37A-EDC4E170FB01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8"/>
            <ac:inkMk id="2" creationId="{E4053C50-0AB0-4ADB-8652-2B2DCDE92719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399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399"/>
            <ac:picMk id="6" creationId="{3920F865-B9CB-4389-9291-92FE1EC923D7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399"/>
            <ac:inkMk id="2" creationId="{9C55472B-F267-4AF6-9AC0-4CE7B9FF024D}"/>
          </ac:inkMkLst>
        </pc:inkChg>
      </pc:sldChg>
      <pc:sldChg chg="addSp modSp">
        <pc:chgData name="정근채" userId="bf3f9740-ba12-4a95-bdcd-7a89d0b0b3a3" providerId="ADAL" clId="{B0D7C30F-1FB1-49C5-B921-B409914C69D3}" dt="2020-11-16T06:34:08.419" v="3"/>
        <pc:sldMkLst>
          <pc:docMk/>
          <pc:sldMk cId="0" sldId="400"/>
        </pc:sldMkLst>
        <pc:picChg chg="add mod">
          <ac:chgData name="정근채" userId="bf3f9740-ba12-4a95-bdcd-7a89d0b0b3a3" providerId="ADAL" clId="{B0D7C30F-1FB1-49C5-B921-B409914C69D3}" dt="2020-11-16T06:34:08.419" v="3"/>
          <ac:picMkLst>
            <pc:docMk/>
            <pc:sldMk cId="0" sldId="400"/>
            <ac:picMk id="10" creationId="{67F10131-568A-4242-AD30-31CB93A9BDF2}"/>
          </ac:picMkLst>
        </pc:picChg>
        <pc:inkChg chg="add">
          <ac:chgData name="정근채" userId="bf3f9740-ba12-4a95-bdcd-7a89d0b0b3a3" providerId="ADAL" clId="{B0D7C30F-1FB1-49C5-B921-B409914C69D3}" dt="2020-11-16T06:34:08.419" v="3"/>
          <ac:inkMkLst>
            <pc:docMk/>
            <pc:sldMk cId="0" sldId="400"/>
            <ac:inkMk id="9" creationId="{F6114AC2-8FC7-4BDE-98DB-41327C1118AB}"/>
          </ac:inkMkLst>
        </pc:inkChg>
      </pc:sldChg>
      <pc:sldChg chg="addSp delSp modSp">
        <pc:chgData name="정근채" userId="bf3f9740-ba12-4a95-bdcd-7a89d0b0b3a3" providerId="ADAL" clId="{B0D7C30F-1FB1-49C5-B921-B409914C69D3}" dt="2020-11-16T07:07:43.493" v="5"/>
        <pc:sldMkLst>
          <pc:docMk/>
          <pc:sldMk cId="0" sldId="401"/>
        </pc:sldMkLst>
        <pc:picChg chg="add del mod">
          <ac:chgData name="정근채" userId="bf3f9740-ba12-4a95-bdcd-7a89d0b0b3a3" providerId="ADAL" clId="{B0D7C30F-1FB1-49C5-B921-B409914C69D3}" dt="2020-11-16T06:34:38.599" v="4"/>
          <ac:picMkLst>
            <pc:docMk/>
            <pc:sldMk cId="0" sldId="401"/>
            <ac:picMk id="6" creationId="{D7597249-F7BD-43CB-821C-FF52E47CEC47}"/>
          </ac:picMkLst>
        </pc:picChg>
        <pc:picChg chg="add del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1"/>
            <ac:picMk id="7" creationId="{2486D31A-10B2-4B6B-B74E-0FBCEDA2F974}"/>
          </ac:picMkLst>
        </pc:picChg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1"/>
            <ac:picMk id="9" creationId="{3795D03D-E4C8-4D34-A6B9-2C9FEB357709}"/>
          </ac:picMkLst>
        </pc:picChg>
        <pc:inkChg chg="add del">
          <ac:chgData name="정근채" userId="bf3f9740-ba12-4a95-bdcd-7a89d0b0b3a3" providerId="ADAL" clId="{B0D7C30F-1FB1-49C5-B921-B409914C69D3}" dt="2020-11-16T06:34:38.599" v="4"/>
          <ac:inkMkLst>
            <pc:docMk/>
            <pc:sldMk cId="0" sldId="401"/>
            <ac:inkMk id="2" creationId="{350BEFDD-6332-4093-A137-0D1E806C0ABE}"/>
          </ac:inkMkLst>
        </pc:ink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1"/>
            <ac:inkMk id="8" creationId="{163D547C-FEF4-413E-8D2E-356FD6299BEE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2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2"/>
            <ac:picMk id="9" creationId="{212CC875-B3A1-465F-B51B-D2911D6FF14B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2"/>
            <ac:inkMk id="5" creationId="{EE97EBCB-7B3B-4E0E-B3C6-0D10035F8F31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3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3"/>
            <ac:picMk id="8" creationId="{823C9164-9D3E-483F-A785-1FF8F90CB4A8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3"/>
            <ac:inkMk id="7" creationId="{A7E31928-4CCA-4ED1-9156-B0215D07DC35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4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4"/>
            <ac:picMk id="6" creationId="{8284223F-B253-467D-9449-DD310C977251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4"/>
            <ac:inkMk id="2" creationId="{6055ED48-E88C-4BCF-87A1-AF1818600FD6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5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5"/>
            <ac:picMk id="6" creationId="{8E119270-90A7-49A6-B6BD-A2F2A8553573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5"/>
            <ac:inkMk id="2" creationId="{5F6E32BB-1D6B-4649-BAB8-B60C0909D9F8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8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8"/>
            <ac:picMk id="6" creationId="{28E8F1EB-AB8C-4EA7-A642-FE4C9AE28AC5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8"/>
            <ac:inkMk id="2" creationId="{C27B9C94-5795-4F9F-AA3A-5241CEB838DF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09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09"/>
            <ac:picMk id="9" creationId="{EB6C001A-5E7D-41F1-8883-9A1BF7151AD3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09"/>
            <ac:inkMk id="2" creationId="{8D2A9100-7847-4CC6-8598-3EB086F55011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10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10"/>
            <ac:picMk id="7" creationId="{C47C5A30-5289-4FDF-901F-B5BDDEFD1B67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10"/>
            <ac:inkMk id="2" creationId="{E158E363-3027-4C00-9512-A71887031361}"/>
          </ac:inkMkLst>
        </pc:inkChg>
      </pc:sldChg>
      <pc:sldChg chg="addSp modSp">
        <pc:chgData name="정근채" userId="bf3f9740-ba12-4a95-bdcd-7a89d0b0b3a3" providerId="ADAL" clId="{B0D7C30F-1FB1-49C5-B921-B409914C69D3}" dt="2020-11-16T07:07:43.493" v="5"/>
        <pc:sldMkLst>
          <pc:docMk/>
          <pc:sldMk cId="0" sldId="411"/>
        </pc:sldMkLst>
        <pc:picChg chg="add mod">
          <ac:chgData name="정근채" userId="bf3f9740-ba12-4a95-bdcd-7a89d0b0b3a3" providerId="ADAL" clId="{B0D7C30F-1FB1-49C5-B921-B409914C69D3}" dt="2020-11-16T07:07:43.493" v="5"/>
          <ac:picMkLst>
            <pc:docMk/>
            <pc:sldMk cId="0" sldId="411"/>
            <ac:picMk id="7" creationId="{8384E652-A8B4-4D6E-8313-09029C58D0D7}"/>
          </ac:picMkLst>
        </pc:picChg>
        <pc:inkChg chg="add">
          <ac:chgData name="정근채" userId="bf3f9740-ba12-4a95-bdcd-7a89d0b0b3a3" providerId="ADAL" clId="{B0D7C30F-1FB1-49C5-B921-B409914C69D3}" dt="2020-11-16T07:07:43.493" v="5"/>
          <ac:inkMkLst>
            <pc:docMk/>
            <pc:sldMk cId="0" sldId="411"/>
            <ac:inkMk id="2" creationId="{B10F986F-0DA4-4D0E-A7FB-2338ED5867DD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12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12"/>
            <ac:picMk id="6" creationId="{71DDE7D6-E9FA-4D76-A80E-01A5F5BEEE05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12"/>
            <ac:inkMk id="2" creationId="{2B7032DF-0FC8-4FC5-8AE3-FE4B81C4AB3D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13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13"/>
            <ac:picMk id="6" creationId="{5DFA9BAC-4140-48C8-AD6E-8A98715495CF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13"/>
            <ac:inkMk id="2" creationId="{C168BCEB-F64A-4AD6-9AB5-4E61E3542174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14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14"/>
            <ac:picMk id="6" creationId="{CED108F6-223D-4D2F-A21E-F2B36B3A7166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14"/>
            <ac:inkMk id="2" creationId="{A2579B35-EB1D-4682-80E8-411AE4AE65C0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18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18"/>
            <ac:picMk id="5" creationId="{0CAE18FB-3C5A-4D1E-9632-51D765F50AF7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18"/>
            <ac:inkMk id="2" creationId="{CD7C5869-B416-43E9-BFF4-59C99A774F0B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19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19"/>
            <ac:picMk id="6" creationId="{BD20F19A-A8D4-479C-BD90-F2BCE91C3E22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19"/>
            <ac:inkMk id="2" creationId="{F24F301E-1818-42E9-8AF0-ED766DB3DB8D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0" sldId="420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0" sldId="420"/>
            <ac:picMk id="7" creationId="{D9C35035-55FD-4D4B-A24C-878AC21A6173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0" sldId="420"/>
            <ac:inkMk id="5" creationId="{B6F26223-DBD6-4823-B561-4C5905C1336B}"/>
          </ac:inkMkLst>
        </pc:inkChg>
      </pc:sldChg>
      <pc:sldChg chg="addSp modSp">
        <pc:chgData name="정근채" userId="bf3f9740-ba12-4a95-bdcd-7a89d0b0b3a3" providerId="ADAL" clId="{B0D7C30F-1FB1-49C5-B921-B409914C69D3}" dt="2020-11-16T07:32:41.627" v="6"/>
        <pc:sldMkLst>
          <pc:docMk/>
          <pc:sldMk cId="2786097134" sldId="422"/>
        </pc:sldMkLst>
        <pc:picChg chg="add mod">
          <ac:chgData name="정근채" userId="bf3f9740-ba12-4a95-bdcd-7a89d0b0b3a3" providerId="ADAL" clId="{B0D7C30F-1FB1-49C5-B921-B409914C69D3}" dt="2020-11-16T07:32:41.627" v="6"/>
          <ac:picMkLst>
            <pc:docMk/>
            <pc:sldMk cId="2786097134" sldId="422"/>
            <ac:picMk id="5" creationId="{82B9E3B1-E4CD-4285-AFA4-68DDEF90C30C}"/>
          </ac:picMkLst>
        </pc:picChg>
        <pc:inkChg chg="add">
          <ac:chgData name="정근채" userId="bf3f9740-ba12-4a95-bdcd-7a89d0b0b3a3" providerId="ADAL" clId="{B0D7C30F-1FB1-49C5-B921-B409914C69D3}" dt="2020-11-16T07:32:41.627" v="6"/>
          <ac:inkMkLst>
            <pc:docMk/>
            <pc:sldMk cId="2786097134" sldId="422"/>
            <ac:inkMk id="2" creationId="{FBAD3D7A-187A-40EB-9EB3-8EDC47744A0B}"/>
          </ac:inkMkLst>
        </pc:inkChg>
      </pc:sldChg>
      <pc:sldChg chg="addSp modSp">
        <pc:chgData name="정근채" userId="bf3f9740-ba12-4a95-bdcd-7a89d0b0b3a3" providerId="ADAL" clId="{B0D7C30F-1FB1-49C5-B921-B409914C69D3}" dt="2020-11-13T08:32:48.741" v="0"/>
        <pc:sldMkLst>
          <pc:docMk/>
          <pc:sldMk cId="3995176619" sldId="423"/>
        </pc:sldMkLst>
        <pc:picChg chg="add mod">
          <ac:chgData name="정근채" userId="bf3f9740-ba12-4a95-bdcd-7a89d0b0b3a3" providerId="ADAL" clId="{B0D7C30F-1FB1-49C5-B921-B409914C69D3}" dt="2020-11-13T08:32:48.741" v="0"/>
          <ac:picMkLst>
            <pc:docMk/>
            <pc:sldMk cId="3995176619" sldId="423"/>
            <ac:picMk id="3" creationId="{CB61F1F5-87B7-4C00-BF71-DCC78CCF7BFD}"/>
          </ac:picMkLst>
        </pc:picChg>
        <pc:inkChg chg="add">
          <ac:chgData name="정근채" userId="bf3f9740-ba12-4a95-bdcd-7a89d0b0b3a3" providerId="ADAL" clId="{B0D7C30F-1FB1-49C5-B921-B409914C69D3}" dt="2020-11-13T08:32:48.741" v="0"/>
          <ac:inkMkLst>
            <pc:docMk/>
            <pc:sldMk cId="3995176619" sldId="423"/>
            <ac:inkMk id="2" creationId="{58B60A16-9DDC-4F40-ABF2-91922F1581D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7" tIns="49518" rIns="99037" bIns="495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7" tIns="49518" rIns="99037" bIns="49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600" b="1" i="0" kern="1200">
          <a:solidFill>
            <a:schemeClr val="tx1"/>
          </a:solidFill>
          <a:latin typeface="+mn-lt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1" i="0" kern="1200">
          <a:solidFill>
            <a:schemeClr val="tx1"/>
          </a:solidFill>
          <a:latin typeface="+mn-lt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1" i="0" kern="1200">
          <a:solidFill>
            <a:schemeClr val="tx1"/>
          </a:solidFill>
          <a:latin typeface="+mn-lt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1" i="0" kern="1200">
          <a:solidFill>
            <a:schemeClr val="tx1"/>
          </a:solidFill>
          <a:latin typeface="+mn-lt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ea"/>
              </a:rPr>
              <a:t>06 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7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  <a:endParaRPr lang="en-US" altLang="ko-KR" b="1" dirty="0">
              <a:solidFill>
                <a:srgbClr val="080808"/>
              </a:solidFill>
              <a:latin typeface="+mn-ea"/>
            </a:endParaRP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ea"/>
              </a:rPr>
              <a:t>작업설계 및 작업측정</a:t>
            </a:r>
            <a:r>
              <a:rPr lang="en-US" altLang="ko-KR" sz="4400" b="1" dirty="0">
                <a:solidFill>
                  <a:srgbClr val="080808"/>
                </a:solidFill>
                <a:latin typeface="+mn-ea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ea"/>
              </a:rPr>
              <a:t>(Work Design and Measurement)</a:t>
            </a:r>
          </a:p>
          <a:p>
            <a:endParaRPr lang="ko-KR" altLang="en-US" b="1" dirty="0">
              <a:solidFill>
                <a:srgbClr val="080808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8666"/>
            <a:ext cx="7226315" cy="51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73454" y="3258005"/>
            <a:ext cx="1671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흐름공정도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(Process Chart)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958" y="1560352"/>
            <a:ext cx="7646916" cy="48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8" y="3028950"/>
            <a:ext cx="3520848" cy="3305770"/>
          </a:xfrm>
          <a:prstGeom prst="snip2Diag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작업자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-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기계 차트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(worker-machine chart: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어떤 업무가 수행되는 동안에 발생하는 기계와 작업자의 실제 작업 또는 사용 상태와 유휴 상태를 시각적으로 나타내는데 유용</a:t>
            </a:r>
            <a:r>
              <a:rPr lang="en-US" altLang="ko-KR" sz="1400" b="1" dirty="0">
                <a:solidFill>
                  <a:srgbClr val="0000FF"/>
                </a:solidFill>
                <a:latin typeface="+mn-ea"/>
              </a:rPr>
              <a:t>.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작업자와 기계가 언제 따로따로 일하는지</a:t>
            </a:r>
            <a:r>
              <a:rPr lang="en-US" altLang="ko-KR" sz="14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언제 함께 일하는지를 쉽게 볼 수 있음</a:t>
            </a:r>
            <a:r>
              <a:rPr lang="en-US" altLang="ko-KR" sz="1400" b="1" dirty="0">
                <a:solidFill>
                  <a:srgbClr val="0000FF"/>
                </a:solidFill>
                <a:latin typeface="+mn-ea"/>
              </a:rPr>
              <a:t>.</a:t>
            </a:r>
            <a:endParaRPr lang="ko-KR" altLang="en-US" sz="1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80231" y="46941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8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6144888" y="4873925"/>
            <a:ext cx="353683" cy="133844"/>
          </a:xfrm>
          <a:prstGeom prst="rect">
            <a:avLst/>
          </a:prstGeom>
          <a:solidFill>
            <a:srgbClr val="FFFEF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17" y="3566655"/>
            <a:ext cx="1392621" cy="3642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30" y="3774556"/>
            <a:ext cx="1320377" cy="326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동작연구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(Motion Study):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사람이 업무 수행에 사용하는 동작들에 대한 체계적 연구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목적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불필요한 동작을 제거하고 최적의 동작 순서를 발견하여 효율성을 최대화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생산성 향상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FF0000"/>
                </a:solidFill>
                <a:latin typeface="+mn-ea"/>
              </a:rPr>
              <a:t>Frank </a:t>
            </a:r>
            <a:r>
              <a:rPr lang="en-US" altLang="ko-KR" dirty="0" err="1">
                <a:solidFill>
                  <a:srgbClr val="FF0000"/>
                </a:solidFill>
                <a:latin typeface="+mn-ea"/>
              </a:rPr>
              <a:t>Gilbreth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가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20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세기 초 벽돌 쌓기 작업에서 창시한 개념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구체적 기법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동작연구원리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(motion study principles):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동작을 효율적으로 할 수 있는 작업 절차를 설계하기 위한 절차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신체 사용 원리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작업장 배치 원리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도구와 장치의 설계 원리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등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가지 범주로 구분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셔블릭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 분석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(analysis of </a:t>
            </a:r>
            <a:r>
              <a:rPr lang="en-US" altLang="ko-KR" dirty="0" err="1">
                <a:solidFill>
                  <a:srgbClr val="0000FF"/>
                </a:solidFill>
                <a:latin typeface="+mn-ea"/>
              </a:rPr>
              <a:t>therbligs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한 업무를 구성하는 기본적 요소 동작 분석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미세동작연구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+mn-ea"/>
              </a:rPr>
              <a:t>micromotion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 study):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매우 빠른 작업동작을 미리 촬영하여 느리게 재생하면서 분석하는 동작 연구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각종 차트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(charts)</a:t>
            </a:r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82" y="1560353"/>
            <a:ext cx="8760682" cy="31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204952" y="1797269"/>
            <a:ext cx="898634" cy="225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1">
            <a:extLst>
              <a:ext uri="{FF2B5EF4-FFF2-40B4-BE49-F238E27FC236}">
                <a16:creationId xmlns:a16="http://schemas.microsoft.com/office/drawing/2014/main" id="{17ADE0A2-A67E-4A06-8DAC-BDF5D648366B}"/>
              </a:ext>
            </a:extLst>
          </p:cNvPr>
          <p:cNvSpPr/>
          <p:nvPr/>
        </p:nvSpPr>
        <p:spPr>
          <a:xfrm>
            <a:off x="2883858" y="1662851"/>
            <a:ext cx="588005" cy="225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1">
            <a:extLst>
              <a:ext uri="{FF2B5EF4-FFF2-40B4-BE49-F238E27FC236}">
                <a16:creationId xmlns:a16="http://schemas.microsoft.com/office/drawing/2014/main" id="{6218AD5A-1DDC-445A-A5C1-D5D8380C5001}"/>
              </a:ext>
            </a:extLst>
          </p:cNvPr>
          <p:cNvSpPr/>
          <p:nvPr/>
        </p:nvSpPr>
        <p:spPr>
          <a:xfrm>
            <a:off x="2905288" y="2748702"/>
            <a:ext cx="1223800" cy="225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1">
            <a:extLst>
              <a:ext uri="{FF2B5EF4-FFF2-40B4-BE49-F238E27FC236}">
                <a16:creationId xmlns:a16="http://schemas.microsoft.com/office/drawing/2014/main" id="{0D729C1F-D742-4D11-A46D-F0BADA4F373A}"/>
              </a:ext>
            </a:extLst>
          </p:cNvPr>
          <p:cNvSpPr/>
          <p:nvPr/>
        </p:nvSpPr>
        <p:spPr>
          <a:xfrm>
            <a:off x="2912431" y="3863127"/>
            <a:ext cx="1088069" cy="225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작업조건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(Working Conditions):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직무 설계에 있어 중요 고려사항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온도 및 습도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환기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조명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근무시간과 휴식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직업건강관리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안전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등 물리적인 요인은 생산성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품질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사고 측면에서 작업자의 업무성과에 상당한 영향을 미치며 또한 정부가 작업 조건을 규제하는 경우도 많음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사고의 원인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작업자의 부주의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위험한 작업 조건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latin typeface="+mn-ea"/>
              </a:rPr>
              <a:t>윤리적 이슈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작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업 방법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작업 조건과 안전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정확한 기록 관리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공정한 성과 평정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공정한 보상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그리고 승진기회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와 관련하여 생산운영에 영향</a:t>
            </a: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497702" y="5004816"/>
            <a:ext cx="1946751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  <a:latin typeface="+mn-ea"/>
                <a:cs typeface="Calibri"/>
              </a:rPr>
              <a:t>Fool Proof Design</a:t>
            </a:r>
            <a:endParaRPr lang="ko-KR" altLang="en-US" sz="1600" b="1" dirty="0">
              <a:solidFill>
                <a:srgbClr val="0000FF"/>
              </a:solidFill>
              <a:latin typeface="+mn-ea"/>
              <a:cs typeface="Calibri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52" y="5343370"/>
            <a:ext cx="2334609" cy="9050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작업측정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(work measurement):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한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업무를 수행하는데 걸리는 적정한 시간을 정하기 위한 과정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업무시간은 생산용량계획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노동력계획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인건비추산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일정계획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(scheduling),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예산수립 그리고 인센티브제도 설계에 반드시 필요한 중요 정보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표준시간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(standard time):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일정한 자격을 갖춤 작업자가 어떤 업무를 적절한 작업장에서 정해진 방법과 도구 및 장비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원자재를 사용하여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일정한 속도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로 일할 때 걸리는 시간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어떤 업무의 표준시간을 정할 때에는 반드시 그 업무의 요인들을 완전하게 기술해야 하는데 그 이유는 실제 업무 소요시간은 이들 모든 요인들의 영향을 받기 때문이며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이들 각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요인의 변화는 실제 업무 소요시간에 영향을 미침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대표적인 작업측정 방법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스톱워치 시간연구법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(stopwatch time study)</a:t>
            </a: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표준요소시간법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(standard elemental times)</a:t>
            </a: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기정시간법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(predetermined data)</a:t>
            </a: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워크샘플링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(work sampling)</a:t>
            </a:r>
            <a:endParaRPr lang="ko-KR" altLang="en-US" dirty="0">
              <a:solidFill>
                <a:srgbClr val="0000FF"/>
              </a:solidFill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스톱워치 시간연구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(stopwatch time study)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  <a:latin typeface="+mn-ea"/>
              </a:rPr>
              <a:t>19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세기말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Frederick Winslow Taylor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가 공식적으로 도입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어떤 업무를 한 작업자가 여러 번 수행하는 것을 관찰하여 표준시간을 정하는 절차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절차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연구대상 업무를 설정하고 그것을 수행할 작업자에게 알림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관찰 횟수를 결정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시간을 측정하고 그 작업자의 성과를 평가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표준시간을 계산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선정된 작업자가 작업 시간을 늘리려고 불필요한 동작을 하는 경우가 많기 때문에 연구를 수행하는 분석 담당자는 대상 업무를 철저히 알고 있어야 하며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표준시간을 정하기 이전에 그 업무가 효율적으로 수행되는지 확인할 필요가 있음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측정횟수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관측된 시간의 변동성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정확도 목표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추정된 업무 시간의 신뢰도 수준 목표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의 함수</a:t>
            </a: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시간표준을 수립하기 위해서는 세 가지 시간 즉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관측시간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(observed time, OT),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정상시간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(normal time, NT),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표준시간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(standard time, ST)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계산해야 함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관측시간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(Observed Time):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관측한 시간의 평균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정상시간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(Normal Time):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관측시간을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작업자의 성과를 감안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하여 조정한 시간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관측시간에 작업자의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성과평정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(performance rating)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곱하여 계산</a:t>
            </a:r>
          </a:p>
          <a:p>
            <a:endParaRPr lang="ko-KR" altLang="en-US" dirty="0">
              <a:latin typeface="+mn-ea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490" y="2388882"/>
            <a:ext cx="6265497" cy="155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008" y="4824586"/>
            <a:ext cx="2924402" cy="118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511" y="4824586"/>
            <a:ext cx="2484169" cy="12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97128" y="4813747"/>
            <a:ext cx="70025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500" b="1" dirty="0">
                <a:latin typeface="+mn-ea"/>
              </a:rPr>
              <a:t>(7-4)</a:t>
            </a:r>
            <a:endParaRPr lang="ko-KR" altLang="en-US" sz="1500" b="1" dirty="0">
              <a:latin typeface="+mn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00792" y="4813747"/>
            <a:ext cx="70025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500" b="1">
                <a:latin typeface="+mn-ea"/>
              </a:rPr>
              <a:t>(7-5)</a:t>
            </a:r>
            <a:endParaRPr lang="ko-KR" altLang="en-US" sz="1500" b="1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직사각형 1"/>
          <p:cNvSpPr>
            <a:spLocks noChangeArrowheads="1"/>
          </p:cNvSpPr>
          <p:nvPr/>
        </p:nvSpPr>
        <p:spPr bwMode="auto">
          <a:xfrm>
            <a:off x="733620" y="6029287"/>
            <a:ext cx="4735592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숙련된 작업자를 관측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성과평정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 &gt; 1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정상시간 증가</a:t>
            </a:r>
            <a:endParaRPr lang="en-US" altLang="ko-KR" sz="1400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비숙련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 작업자를 관측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성과평정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 &lt; 1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정상시간 감소</a:t>
            </a:r>
            <a:endParaRPr lang="en-US" altLang="ko-KR" sz="1400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표준시간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(Standard Time):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정상시간에 지연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(delay)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감안한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여유요인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(allowance factor)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곱하여 계산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지연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인간적 요인으로 인한 지연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어쩔 수 없는 지연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기계고장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자재 도착을 기다리기 등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휴식시간 등</a:t>
            </a:r>
          </a:p>
          <a:p>
            <a:endParaRPr lang="ko-KR" altLang="en-US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149" y="2743707"/>
            <a:ext cx="6425702" cy="38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2182483" y="4675518"/>
            <a:ext cx="213935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943600" y="5400137"/>
            <a:ext cx="184125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359149" y="5650303"/>
            <a:ext cx="21172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4832"/>
            <a:ext cx="8213271" cy="25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"/>
          <p:cNvSpPr>
            <a:spLocks noChangeArrowheads="1"/>
          </p:cNvSpPr>
          <p:nvPr/>
        </p:nvSpPr>
        <p:spPr bwMode="auto">
          <a:xfrm>
            <a:off x="1439863" y="4451857"/>
            <a:ext cx="20161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latin typeface="+mn-ea"/>
                <a:ea typeface="+mn-ea"/>
              </a:rPr>
              <a:t>업무소요시간 </a:t>
            </a:r>
            <a:r>
              <a:rPr lang="en-US" altLang="ko-KR" sz="1000">
                <a:latin typeface="+mn-ea"/>
                <a:ea typeface="+mn-ea"/>
              </a:rPr>
              <a:t>: 100</a:t>
            </a:r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16" name="직사각형 6"/>
          <p:cNvSpPr>
            <a:spLocks noChangeArrowheads="1"/>
          </p:cNvSpPr>
          <p:nvPr/>
        </p:nvSpPr>
        <p:spPr bwMode="auto">
          <a:xfrm>
            <a:off x="3455988" y="4451857"/>
            <a:ext cx="504825" cy="28733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+mn-ea"/>
                <a:ea typeface="+mn-ea"/>
              </a:rPr>
              <a:t>20</a:t>
            </a:r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17" name="직사각형 7"/>
          <p:cNvSpPr>
            <a:spLocks noChangeArrowheads="1"/>
          </p:cNvSpPr>
          <p:nvPr/>
        </p:nvSpPr>
        <p:spPr bwMode="auto">
          <a:xfrm>
            <a:off x="2952750" y="5099557"/>
            <a:ext cx="503238" cy="28733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latin typeface="+mn-ea"/>
                <a:ea typeface="+mn-ea"/>
              </a:rPr>
              <a:t>20</a:t>
            </a:r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18" name="직사각형 10"/>
          <p:cNvSpPr>
            <a:spLocks noChangeArrowheads="1"/>
          </p:cNvSpPr>
          <p:nvPr/>
        </p:nvSpPr>
        <p:spPr bwMode="auto">
          <a:xfrm>
            <a:off x="1439863" y="5099557"/>
            <a:ext cx="1512887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+mn-ea"/>
                <a:ea typeface="+mn-ea"/>
              </a:rPr>
              <a:t>업무소요시간 </a:t>
            </a:r>
            <a:r>
              <a:rPr lang="en-US" altLang="ko-KR" sz="1000">
                <a:solidFill>
                  <a:srgbClr val="000000"/>
                </a:solidFill>
                <a:latin typeface="+mn-ea"/>
                <a:ea typeface="+mn-ea"/>
              </a:rPr>
              <a:t>: 80</a:t>
            </a:r>
            <a:endParaRPr lang="ko-KR" altLang="en-US" sz="10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9" name="직사각형 4"/>
          <p:cNvSpPr>
            <a:spLocks noChangeArrowheads="1"/>
          </p:cNvSpPr>
          <p:nvPr/>
        </p:nvSpPr>
        <p:spPr bwMode="auto">
          <a:xfrm>
            <a:off x="3938588" y="4472494"/>
            <a:ext cx="698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+mn-ea"/>
                <a:ea typeface="+mn-ea"/>
              </a:rPr>
              <a:t>여유시간</a:t>
            </a:r>
          </a:p>
        </p:txBody>
      </p:sp>
      <p:sp>
        <p:nvSpPr>
          <p:cNvPr id="20" name="직사각형 14"/>
          <p:cNvSpPr>
            <a:spLocks noChangeArrowheads="1"/>
          </p:cNvSpPr>
          <p:nvPr/>
        </p:nvSpPr>
        <p:spPr bwMode="auto">
          <a:xfrm>
            <a:off x="3435350" y="5099557"/>
            <a:ext cx="696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+mn-ea"/>
                <a:ea typeface="+mn-ea"/>
              </a:rPr>
              <a:t>여유시간</a:t>
            </a:r>
          </a:p>
        </p:txBody>
      </p:sp>
      <p:sp>
        <p:nvSpPr>
          <p:cNvPr id="21" name="직사각형 15"/>
          <p:cNvSpPr>
            <a:spLocks noChangeArrowheads="1"/>
          </p:cNvSpPr>
          <p:nvPr/>
        </p:nvSpPr>
        <p:spPr bwMode="auto">
          <a:xfrm>
            <a:off x="1439863" y="5531357"/>
            <a:ext cx="2016125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00">
                <a:latin typeface="+mn-ea"/>
                <a:ea typeface="+mn-ea"/>
              </a:rPr>
              <a:t>조업시간 </a:t>
            </a:r>
            <a:r>
              <a:rPr lang="en-US" altLang="ko-KR" sz="1000">
                <a:latin typeface="+mn-ea"/>
                <a:ea typeface="+mn-ea"/>
              </a:rPr>
              <a:t>: 100</a:t>
            </a:r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22" name="직사각형 16"/>
          <p:cNvSpPr>
            <a:spLocks noChangeArrowheads="1"/>
          </p:cNvSpPr>
          <p:nvPr/>
        </p:nvSpPr>
        <p:spPr bwMode="auto">
          <a:xfrm>
            <a:off x="1077913" y="4472494"/>
            <a:ext cx="280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endParaRPr lang="ko-KR" altLang="en-US" sz="10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3" name="직사각형 17"/>
          <p:cNvSpPr>
            <a:spLocks noChangeArrowheads="1"/>
          </p:cNvSpPr>
          <p:nvPr/>
        </p:nvSpPr>
        <p:spPr bwMode="auto">
          <a:xfrm>
            <a:off x="1077913" y="5120194"/>
            <a:ext cx="290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endParaRPr lang="ko-KR" altLang="en-US" sz="10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37088" y="4400640"/>
            <a:ext cx="2909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100   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  <a:sym typeface="Wingdings" panose="05000000000000000000" pitchFamily="2" charset="2"/>
              </a:rPr>
              <a:t>   120      : AF 1.2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  <a:sym typeface="Wingdings" panose="05000000000000000000" pitchFamily="2" charset="2"/>
              </a:rPr>
              <a:t>배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459008" y="414408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정상시간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5483404" y="414408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표준시간</a:t>
            </a:r>
            <a:endParaRPr lang="ko-KR" altLang="en-US" sz="1400" dirty="0"/>
          </a:p>
        </p:txBody>
      </p:sp>
      <p:sp>
        <p:nvSpPr>
          <p:cNvPr id="25" name="직사각형 24"/>
          <p:cNvSpPr/>
          <p:nvPr/>
        </p:nvSpPr>
        <p:spPr>
          <a:xfrm>
            <a:off x="4637088" y="5345619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  80   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  <a:sym typeface="Wingdings" panose="05000000000000000000" pitchFamily="2" charset="2"/>
              </a:rPr>
              <a:t>   100      : AF 1.25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  <a:sym typeface="Wingdings" panose="05000000000000000000" pitchFamily="2" charset="2"/>
              </a:rPr>
              <a:t>배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459008" y="508905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정상시간</a:t>
            </a:r>
            <a:endParaRPr lang="ko-KR" altLang="en-US" sz="1400" dirty="0"/>
          </a:p>
        </p:txBody>
      </p:sp>
      <p:sp>
        <p:nvSpPr>
          <p:cNvPr id="27" name="직사각형 26"/>
          <p:cNvSpPr/>
          <p:nvPr/>
        </p:nvSpPr>
        <p:spPr>
          <a:xfrm>
            <a:off x="5483404" y="508905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표준시간</a:t>
            </a:r>
            <a:endParaRPr lang="ko-KR" altLang="en-US" sz="1400" dirty="0"/>
          </a:p>
        </p:txBody>
      </p:sp>
      <p:sp>
        <p:nvSpPr>
          <p:cNvPr id="28" name="직사각형 27"/>
          <p:cNvSpPr/>
          <p:nvPr/>
        </p:nvSpPr>
        <p:spPr>
          <a:xfrm>
            <a:off x="1763108" y="2572784"/>
            <a:ext cx="1098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일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cs typeface="Calibri"/>
              </a:rPr>
              <a:t>근무시간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491F86B-9149-4038-BD1A-062668D182B1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27B4F9-0E0A-476A-8BC1-7FAC0D6A07AB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D4CBD6-C19D-4807-B50F-B1908C7F3BA1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DEA668-1B6F-457A-9E2C-2E3D7C49C676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17736-25AE-4722-98AD-9AEFD813C6B6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7D45A8-2479-4FB8-9449-763AADB56FF0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1D9851-6D6C-4E95-81A3-DF1EE341C8A2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428E92-8763-4CEE-A43F-DF2A76792EB5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AE04D8-E5EA-49F0-9BD9-F92A75B6269A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51A27F-54EE-4CA4-90A1-EA87E3042C64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A43B6D-79E1-4418-A856-76EDA482ACE0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78C721C-D722-4D45-B6D7-09F61CF6B489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E87CAF-2AA7-4F3E-8D8F-2FD854EE4626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261F51-CE91-4E89-AA9D-5EA5C3C9A6D7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285397-55E3-43E1-A781-FCAA4F2294BE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8F627A3-9019-4FEA-B7B9-CD16FE88045F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67A629D-8EE4-4344-9304-4D1CB8CD427C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052250-65F4-48E5-B2CD-9DA2FF18A9C5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414CAC-8622-4103-BA50-587F61CF8150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E248B3B-6CF1-4FA5-B1BA-46627C8128A4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673919-DD1C-4092-9FF5-3860CCE01236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7ED7ADF-FD65-4147-8E90-D6EDCF9BD60A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A0FD106-7F6B-4AA3-971A-550151F27C4D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8E5C9A9-E097-4293-BBE6-C2C52ACAEE18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373C6FE-E85F-429B-9FA5-B552B29010E9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6FD8FB-24DB-496A-9242-792F38576052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721D9022-5012-41CE-AF66-54599DD6DDCF}"/>
              </a:ext>
            </a:extLst>
          </p:cNvPr>
          <p:cNvCxnSpPr>
            <a:cxnSpLocks/>
            <a:stCxn id="45" idx="3"/>
            <a:endCxn id="94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8C5419CA-14A1-4BEA-8EC9-BDA4308D065D}"/>
              </a:ext>
            </a:extLst>
          </p:cNvPr>
          <p:cNvCxnSpPr>
            <a:cxnSpLocks/>
            <a:stCxn id="48" idx="3"/>
            <a:endCxn id="95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108C562-6080-42B1-B289-7981772EF423}"/>
              </a:ext>
            </a:extLst>
          </p:cNvPr>
          <p:cNvCxnSpPr>
            <a:cxnSpLocks/>
            <a:stCxn id="49" idx="3"/>
            <a:endCxn id="96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6125E911-111A-46FD-ACA3-2EA3F53D4955}"/>
              </a:ext>
            </a:extLst>
          </p:cNvPr>
          <p:cNvCxnSpPr>
            <a:cxnSpLocks/>
            <a:stCxn id="50" idx="3"/>
            <a:endCxn id="97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DA4B02C6-03E4-4AD8-9171-B895CAB4504B}"/>
              </a:ext>
            </a:extLst>
          </p:cNvPr>
          <p:cNvCxnSpPr>
            <a:cxnSpLocks/>
            <a:stCxn id="51" idx="3"/>
            <a:endCxn id="98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F84B207-FEF5-421D-AD90-01D9D623818B}"/>
              </a:ext>
            </a:extLst>
          </p:cNvPr>
          <p:cNvCxnSpPr>
            <a:cxnSpLocks/>
            <a:stCxn id="52" idx="3"/>
            <a:endCxn id="99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91FEE1AB-1385-42EB-A18C-3760722CD076}"/>
              </a:ext>
            </a:extLst>
          </p:cNvPr>
          <p:cNvCxnSpPr>
            <a:cxnSpLocks/>
            <a:stCxn id="53" idx="3"/>
            <a:endCxn id="100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64964DFA-AE31-433A-83F0-0A4079A41E39}"/>
              </a:ext>
            </a:extLst>
          </p:cNvPr>
          <p:cNvCxnSpPr>
            <a:cxnSpLocks/>
            <a:stCxn id="73" idx="3"/>
            <a:endCxn id="101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0B86A99F-F3FC-412B-A090-FCE568F002A2}"/>
              </a:ext>
            </a:extLst>
          </p:cNvPr>
          <p:cNvCxnSpPr>
            <a:cxnSpLocks/>
            <a:stCxn id="89" idx="3"/>
            <a:endCxn id="102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677C049D-CB54-4162-82BF-9CBAF7DB4729}"/>
              </a:ext>
            </a:extLst>
          </p:cNvPr>
          <p:cNvCxnSpPr>
            <a:cxnSpLocks/>
            <a:stCxn id="90" idx="3"/>
            <a:endCxn id="103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8C9E0148-9528-450E-B1A1-7DA5892E30A3}"/>
              </a:ext>
            </a:extLst>
          </p:cNvPr>
          <p:cNvCxnSpPr>
            <a:cxnSpLocks/>
            <a:stCxn id="91" idx="3"/>
            <a:endCxn id="104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DC3481AB-0025-4D8D-96CA-DBD3EAE2A381}"/>
              </a:ext>
            </a:extLst>
          </p:cNvPr>
          <p:cNvCxnSpPr>
            <a:cxnSpLocks/>
            <a:stCxn id="92" idx="3"/>
            <a:endCxn id="105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DDFA2053-6F93-4BEF-9542-267D50A8827C}"/>
              </a:ext>
            </a:extLst>
          </p:cNvPr>
          <p:cNvCxnSpPr>
            <a:cxnSpLocks/>
            <a:stCxn id="93" idx="3"/>
            <a:endCxn id="106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0" y="1562785"/>
            <a:ext cx="7960575" cy="428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5528961" y="757233"/>
            <a:ext cx="306387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 err="1">
                <a:solidFill>
                  <a:srgbClr val="FF0000"/>
                </a:solidFill>
                <a:latin typeface="+mn-ea"/>
                <a:ea typeface="+mn-ea"/>
              </a:rPr>
              <a:t>성과평정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&gt; 1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숙련된 작업자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정상시간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증가</a:t>
            </a:r>
            <a:endParaRPr lang="ko-KR" altLang="en-US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직선 화살표 연결선 4"/>
          <p:cNvCxnSpPr>
            <a:endCxn id="6" idx="1"/>
          </p:cNvCxnSpPr>
          <p:nvPr/>
        </p:nvCxnSpPr>
        <p:spPr>
          <a:xfrm flipV="1">
            <a:off x="4577255" y="1051034"/>
            <a:ext cx="945931" cy="809297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표준요소시간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(Standard Elemental Times):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회사의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자체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시간 연구 자료에서 도출한 시간 표준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절차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자동화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시스템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: Manufacturing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Execution System(MES)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에서 자동 수집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업무를 분석하여 표준 요소들을 파악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이렇게 파악한 요소들이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기존의 시간 연구 데이터베이스에 있는지 검토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하고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있으면 그 표준 시간을 사용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그렇지 않은 요소들에 대하여서는 필요하면 시간연구를 사용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하여 표준시간을 구함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필요하면 표준요소시간 자료를 갱신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요소작업 시간들을 합하여 정상시간을 구하고 여유시간을 반영하여 표준시간을 계산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장점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(advantage)</a:t>
            </a: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각 업무에 대하여 완전히 새롭게 시간연구를 하지 않아도 되므로 시간과 비용을 절약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업무의 중단이나 방해가 적음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성과평정을 할 필요가 없음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일반적으로 자료에 있는 시간의 평균은 취함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단점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(disadvantage)</a:t>
            </a: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데이터베이스에 충분히 많은 작업요소가 포함되어 있지 않을 경우 별 쓸모가 없을 수 있음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기존의 자료에 오류가 있거나 정확하지 않을 수 있음</a:t>
            </a:r>
          </a:p>
          <a:p>
            <a:pPr marL="742950" lvl="1" indent="-285750" eaLnBrk="0" hangingPunct="0">
              <a:buFont typeface="Arial" charset="0"/>
              <a:buChar char="□"/>
              <a:defRPr/>
            </a:pPr>
            <a:endParaRPr lang="ko-KR" altLang="en-US" dirty="0">
              <a:solidFill>
                <a:srgbClr val="000000"/>
              </a:solidFill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기정시간법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(Predetermined Time Standards):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이미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작성된 작업요소들의 표준시간 자료를 사용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  <a:latin typeface="+mn-ea"/>
              </a:rPr>
              <a:t>1940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년대 말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Method Engineering Council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이 개발한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방법시간측정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(Methods-Time Measurement(MTM))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주로 사용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장점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(advantage)</a:t>
            </a: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적절한 작업환경에서 많은 작업자들의 작업 수행을 관찰하여 작성한 시간을 사용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표준시간을 개발하는 과정에서 분석가가 성과평정을 할 필요가 없음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실제 작업을 중단할 필요가 없음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작업을 전혀 해보기도 전에 그 작업의 시간 표준을 수립할 수 있음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단점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(disadvantage)</a:t>
            </a:r>
          </a:p>
          <a:p>
            <a:pPr marL="1200150" lvl="2" indent="-342900" eaLnBrk="0" hangingPunct="0">
              <a:buFont typeface="+mj-ea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모든 활동은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</a:rPr>
              <a:t>업무마다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 다른 특성을 가지므로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MTM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에 제시된 동작과 완벽하게 동일한 동작은 없음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+mj-ea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분석가에 따라 업무를 서로 다르게 분해할 수 있으므로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</a:rPr>
              <a:t>표준시간에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 차이가 발생할 수 있음</a:t>
            </a:r>
            <a:endParaRPr lang="en-US" altLang="ko-KR" sz="1400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+mj-ea"/>
              <a:buAutoNum type="circleNumDbPlain"/>
            </a:pP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분석가에 따라 업무의 난이도를 다르게 볼 수 있으므로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</a:rPr>
              <a:t>표준시간에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 차이가 발생할 수 있음</a:t>
            </a:r>
          </a:p>
          <a:p>
            <a:pPr marL="1200150" lvl="2" indent="-342900" eaLnBrk="0" hangingPunct="0">
              <a:buFont typeface="Arial" charset="0"/>
              <a:buAutoNum type="circleNumDbPlain"/>
            </a:pPr>
            <a:endParaRPr lang="ko-KR" altLang="en-US" dirty="0">
              <a:solidFill>
                <a:srgbClr val="000000"/>
              </a:solidFill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워크샘플링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(Work Sampling):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인간과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기계의 여러 가지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활동의 시간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과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유휴시간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을 산정하는 기법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스톱워치 시간연구법과는 달리 워크샘플링은 활동의 시간을 측정하지 않으며 활동 전 과정을 계속 지켜볼 필요도 없음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관찰자가 작업자와 기계를 무작위적인 시간 간격으로 관찰하고 그 순간에 수행중인 활동의 종류를 기록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지연비율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(ratio-delay,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작업자가 어쩔 수 없이 지연되는 시간의 비율이나 기계의 유휴 시간 비율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을 분석하고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비반복적인 직무의 분석을 위해 주로 사용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워크샘플링을 통하여 구한 활동의 시간 비율 추정치에는 어느 정도의 오차는 피할 수 없으므로 이런 추정치는 그 활동에 실제 투입되는 시간의 비율의 근사치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워크샘플링의 목표는 특정 신뢰 수준에서 일정한 오차의 한계를 벗어나지 않는 추정치를 구하는 것</a:t>
            </a: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작업측정</a:t>
            </a:r>
            <a:r>
              <a:rPr lang="en-US" altLang="ko-KR" dirty="0">
                <a:latin typeface="+mn-ea"/>
              </a:rPr>
              <a:t>(Work Measurement)</a:t>
            </a:r>
            <a:endParaRPr lang="ko-KR" altLang="en-US" dirty="0">
              <a:latin typeface="+mn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952" y="1559390"/>
            <a:ext cx="8842080" cy="20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952" y="3662014"/>
            <a:ext cx="6511810" cy="15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보상</a:t>
            </a:r>
            <a:r>
              <a:rPr lang="en-US" altLang="ko-KR" dirty="0">
                <a:latin typeface="+mn-ea"/>
              </a:rPr>
              <a:t>(Compensation)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60077" y="1560352"/>
            <a:ext cx="8215625" cy="4917194"/>
          </a:xfrm>
        </p:spPr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시간급 제도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(Time-based system):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근무한 시간에 따라 임금을 결정하는 보상제도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66FF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성과급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인센티브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)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제도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(Output-based(incentive) system):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하루 생산한 양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업무 성과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에 따라서 임금을 결정하는 보상제도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개인별 인센티브 제도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(individual incentive plans)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집단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인센티브 제도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(group incentive plans)</a:t>
            </a: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66FF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지식급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제도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(Knowledge-based system):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업무 능력 증진을 위한 교육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훈련 과정을 수료한 종업원들을 보상하기 위한 제도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66FF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경영자 보상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(Management Compensation)</a:t>
            </a: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>
              <a:latin typeface="+mn-ea"/>
            </a:endParaRPr>
          </a:p>
          <a:p>
            <a:r>
              <a:rPr lang="ko-KR" altLang="en-US">
                <a:latin typeface="+mn-ea"/>
              </a:rPr>
              <a:t>보상</a:t>
            </a:r>
            <a:r>
              <a:rPr lang="en-US" altLang="ko-KR" dirty="0">
                <a:latin typeface="+mn-ea"/>
              </a:rPr>
              <a:t>(Compensation)</a:t>
            </a:r>
            <a:endParaRPr lang="ko-KR" altLang="en-US" dirty="0">
              <a:latin typeface="+mn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07" y="1560353"/>
            <a:ext cx="8787885" cy="41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6849" y="1812488"/>
            <a:ext cx="1744388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시간급제도와 성과급</a:t>
            </a:r>
            <a:endParaRPr lang="en-US" altLang="ko-KR" sz="13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ko-KR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제도의 장∙단점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76507" y="1915063"/>
            <a:ext cx="668882" cy="158726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6507" y="3688098"/>
            <a:ext cx="668882" cy="158726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ea"/>
                <a:ea typeface="+mn-ea"/>
              </a:rPr>
              <a:t>문제풀이 연습</a:t>
            </a:r>
            <a:endParaRPr lang="ko-KR" altLang="en-US" sz="2400" b="1" dirty="0">
              <a:latin typeface="+mn-ea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2090461"/>
            <a:ext cx="7925068" cy="26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1"/>
          <p:cNvSpPr>
            <a:spLocks noChangeArrowheads="1"/>
          </p:cNvSpPr>
          <p:nvPr/>
        </p:nvSpPr>
        <p:spPr bwMode="auto">
          <a:xfrm>
            <a:off x="5922292" y="1186806"/>
            <a:ext cx="234711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 err="1">
                <a:solidFill>
                  <a:srgbClr val="FF0000"/>
                </a:solidFill>
                <a:latin typeface="+mn-ea"/>
                <a:ea typeface="+mn-ea"/>
              </a:rPr>
              <a:t>성과평정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 &lt; 1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미숙련 작업자</a:t>
            </a:r>
            <a:endParaRPr lang="en-US" altLang="ko-KR" sz="1200" b="1" dirty="0">
              <a:solidFill>
                <a:srgbClr val="FF0000"/>
              </a:solidFill>
              <a:latin typeface="+mn-ea"/>
              <a:ea typeface="+mn-ea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정상시간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감소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V="1">
            <a:off x="6784428" y="1644869"/>
            <a:ext cx="194441" cy="777765"/>
          </a:xfrm>
          <a:prstGeom prst="straightConnector1">
            <a:avLst/>
          </a:prstGeom>
          <a:ln>
            <a:solidFill>
              <a:srgbClr val="FF0000">
                <a:alpha val="50196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600" b="1" dirty="0">
                <a:latin typeface="+mn-ea"/>
              </a:rPr>
              <a:t>작업시스템 설계</a:t>
            </a:r>
            <a:r>
              <a:rPr lang="en-US" altLang="ko-KR" sz="1600" b="1" dirty="0">
                <a:latin typeface="+mn-ea"/>
              </a:rPr>
              <a:t>(Design of Work Systems): </a:t>
            </a:r>
            <a:r>
              <a:rPr lang="ko-KR" altLang="en-US" sz="1600" b="1" dirty="0">
                <a:latin typeface="+mn-ea"/>
              </a:rPr>
              <a:t>직무설계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작업측정 및 표준시간의 설정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동기유발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보상</a:t>
            </a:r>
            <a:endParaRPr lang="en-US" altLang="ko-KR" sz="1600" b="1" dirty="0"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sz="1600" b="1" dirty="0"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제품 및 서비스 설계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프로세스 선택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설비 배치 </a:t>
            </a:r>
            <a:r>
              <a:rPr lang="ko-KR" altLang="en-US" sz="1600" b="1" dirty="0">
                <a:latin typeface="+mn-ea"/>
              </a:rPr>
              <a:t>등은 직접적으로 작업자들이 수행할 활동에 영향을 미침</a:t>
            </a:r>
            <a:endParaRPr lang="en-US" altLang="ko-KR" sz="1600" b="1" dirty="0"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sz="1600" b="1" dirty="0"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600" b="1" dirty="0">
                <a:latin typeface="+mn-ea"/>
              </a:rPr>
              <a:t>어떠한 기업 조직이든지 그리고 기업이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얼마나 자동화에 대해 투자를 했던지 기업은 인간의 노력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즉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작업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에 의존하므로 작업시스템의 설계는 기업에 있어 매우 중요</a:t>
            </a: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sz="1600" b="1" dirty="0"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600" b="1" dirty="0">
                <a:latin typeface="+mn-ea"/>
              </a:rPr>
              <a:t>작업시스템 설계는 기업의 생산성 향상과 지속적 개선에 핵심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>
              <a:latin typeface="+mn-ea"/>
            </a:endParaRPr>
          </a:p>
          <a:p>
            <a:pPr lvl="0"/>
            <a:r>
              <a:rPr lang="ko-KR" altLang="en-US" b="1" dirty="0">
                <a:latin typeface="+mn-ea"/>
              </a:rPr>
              <a:t>서론</a:t>
            </a:r>
            <a:r>
              <a:rPr lang="en-US" altLang="ko-KR" b="1" dirty="0">
                <a:latin typeface="+mn-ea"/>
              </a:rPr>
              <a:t>(Introduction)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  <a:cs typeface="+mn-cs"/>
              </a:rPr>
              <a:t>직무설계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  <a:cs typeface="+mn-cs"/>
              </a:rPr>
              <a:t>(Job Design): </a:t>
            </a:r>
            <a:r>
              <a:rPr kumimoji="1" lang="ko-KR" altLang="en-US" kern="0" dirty="0">
                <a:solidFill>
                  <a:srgbClr val="0000FF"/>
                </a:solidFill>
                <a:latin typeface="+mn-ea"/>
                <a:cs typeface="+mn-cs"/>
              </a:rPr>
              <a:t>직무의 내용과 수행 방법을 결정</a:t>
            </a:r>
            <a:endParaRPr kumimoji="1" lang="en-US" altLang="ko-KR" kern="0" dirty="0">
              <a:solidFill>
                <a:srgbClr val="0000FF"/>
              </a:solidFill>
              <a:latin typeface="+mn-ea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목표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생산성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안전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(safety),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직장 생활의 질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(quality of work life)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FF0000"/>
              </a:solidFill>
              <a:latin typeface="+mn-ea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latin typeface="+mn-ea"/>
                <a:cs typeface="+mn-cs"/>
              </a:rPr>
              <a:t>인간공학</a:t>
            </a:r>
            <a:r>
              <a:rPr kumimoji="1" lang="en-US" altLang="ko-KR" kern="0" dirty="0">
                <a:latin typeface="+mn-ea"/>
                <a:cs typeface="+mn-cs"/>
              </a:rPr>
              <a:t>(ergonomics): </a:t>
            </a:r>
            <a:r>
              <a:rPr kumimoji="1" lang="ko-KR" altLang="en-US" kern="0" dirty="0">
                <a:latin typeface="+mn-ea"/>
                <a:cs typeface="+mn-cs"/>
              </a:rPr>
              <a:t>작업장 설계에 고려해야 할 인간적 요소에 관한 학문 </a:t>
            </a:r>
            <a:r>
              <a:rPr kumimoji="1" lang="en-US" altLang="ko-KR" kern="0" dirty="0">
                <a:latin typeface="+mn-ea"/>
                <a:cs typeface="+mn-cs"/>
              </a:rPr>
              <a:t>– </a:t>
            </a:r>
            <a:r>
              <a:rPr kumimoji="1" lang="ko-KR" altLang="en-US" kern="0" dirty="0">
                <a:latin typeface="+mn-ea"/>
                <a:cs typeface="+mn-cs"/>
              </a:rPr>
              <a:t>작업장 설계를 통해 흔히 발생하는 직업병 방지에 중점</a:t>
            </a:r>
            <a:endParaRPr kumimoji="1" lang="en-US" altLang="ko-KR" kern="0" dirty="0">
              <a:latin typeface="+mn-ea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latin typeface="+mn-ea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latin typeface="+mn-ea"/>
                <a:cs typeface="+mn-cs"/>
              </a:rPr>
              <a:t>직무 설계를 접근하는 두 관점</a:t>
            </a:r>
            <a:endParaRPr kumimoji="1" lang="en-US" altLang="ko-KR" kern="0" dirty="0">
              <a:solidFill>
                <a:srgbClr val="FF0000"/>
              </a:solidFill>
              <a:latin typeface="+mn-ea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효율성학파</a:t>
            </a:r>
            <a:r>
              <a:rPr kumimoji="1" lang="en-US" altLang="ko-KR" kern="0" dirty="0">
                <a:latin typeface="+mn-ea"/>
              </a:rPr>
              <a:t>(efficiency school):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직무설계과정에서 체계적이고 논리적인 접근을 강조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경영자 중심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 err="1">
                <a:solidFill>
                  <a:srgbClr val="FF0000"/>
                </a:solidFill>
                <a:latin typeface="+mn-ea"/>
              </a:rPr>
              <a:t>행동과학파</a:t>
            </a:r>
            <a:r>
              <a:rPr kumimoji="1" lang="en-US" altLang="ko-KR" kern="0" dirty="0">
                <a:latin typeface="+mn-ea"/>
              </a:rPr>
              <a:t>(behavioral school): </a:t>
            </a:r>
            <a:r>
              <a:rPr kumimoji="1" lang="ko-KR" altLang="en-US" kern="0" dirty="0">
                <a:latin typeface="+mn-ea"/>
              </a:rPr>
              <a:t>직무설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계과정에서 작업자의 요구와 필요의 충족을 강조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작업자 중심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latin typeface="+mn-ea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latin typeface="+mn-ea"/>
                <a:cs typeface="+mn-cs"/>
              </a:rPr>
              <a:t>전문화</a:t>
            </a:r>
            <a:r>
              <a:rPr kumimoji="1" lang="en-US" altLang="ko-KR" kern="0" dirty="0">
                <a:solidFill>
                  <a:srgbClr val="FF0000"/>
                </a:solidFill>
                <a:latin typeface="+mn-ea"/>
                <a:cs typeface="+mn-cs"/>
              </a:rPr>
              <a:t>(specialization)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  <a:cs typeface="+mn-cs"/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  <a:cs typeface="+mn-cs"/>
              </a:rPr>
              <a:t>업무를 한 제품이나 서비스의 일부분에 국한하여 집중하도록 하는 </a:t>
            </a:r>
            <a:r>
              <a:rPr kumimoji="1" lang="ko-KR" altLang="en-US" kern="0" dirty="0">
                <a:latin typeface="+mn-ea"/>
                <a:cs typeface="+mn-cs"/>
              </a:rPr>
              <a:t>것 </a:t>
            </a:r>
            <a:r>
              <a:rPr kumimoji="1" lang="en-US" altLang="ko-KR" kern="0" dirty="0">
                <a:latin typeface="+mn-ea"/>
                <a:cs typeface="+mn-cs"/>
              </a:rPr>
              <a:t>→ </a:t>
            </a:r>
            <a:r>
              <a:rPr kumimoji="1" lang="ko-KR" altLang="en-US" kern="0" dirty="0">
                <a:latin typeface="+mn-ea"/>
                <a:cs typeface="+mn-cs"/>
              </a:rPr>
              <a:t>직무의 폭이 좁기 때문에 집중할 수 있어서 그 직무에 매우 숙달될 수 있음</a:t>
            </a:r>
            <a:endParaRPr kumimoji="1" lang="en-US" altLang="ko-KR" kern="0" dirty="0">
              <a:latin typeface="+mn-ea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장점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높은 생산성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과 상대적으로 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낮은 원가</a:t>
            </a:r>
            <a:endParaRPr kumimoji="1" lang="en-US" altLang="ko-KR" kern="0" dirty="0">
              <a:solidFill>
                <a:srgbClr val="FF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단점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저임금 단순 업무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의 경우 작업자들의 불만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924" y="1241517"/>
            <a:ext cx="5628731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8CECB-9C06-46E2-816A-8ACA4EEF239A}"/>
              </a:ext>
            </a:extLst>
          </p:cNvPr>
          <p:cNvSpPr txBox="1"/>
          <p:nvPr/>
        </p:nvSpPr>
        <p:spPr>
          <a:xfrm>
            <a:off x="207168" y="3078957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손목터널증후군 예방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5BA9758-995D-4FCA-9240-0F2DCEAD1346}"/>
              </a:ext>
            </a:extLst>
          </p:cNvPr>
          <p:cNvCxnSpPr>
            <a:cxnSpLocks/>
          </p:cNvCxnSpPr>
          <p:nvPr/>
        </p:nvCxnSpPr>
        <p:spPr>
          <a:xfrm flipH="1">
            <a:off x="1507331" y="3186113"/>
            <a:ext cx="9858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0" y="1562810"/>
            <a:ext cx="8757112" cy="2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>
                <a:latin typeface="+mn-ea"/>
              </a:rPr>
              <a:t>행동과학적 직무설계방법</a:t>
            </a:r>
            <a:r>
              <a:rPr lang="en-US" altLang="ko-KR" dirty="0">
                <a:latin typeface="+mn-ea"/>
              </a:rPr>
              <a:t>(Behavioral Approaches to Job Design)</a:t>
            </a: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직무확대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(job enlargement):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한 작업자에게 전체 업무의 더 많은 부분을 맡겨 업무의 내용을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수평적으로 확장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직무순환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(job rotation):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작업자들이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주기적으로 다른 업무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를 하도록 하여 일부 직원들만 따분한 직무에 묶이는 상황을 피하게 함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08660" lvl="1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직무충실화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(job enrichment):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한 작업자가 담당할 직무를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수직적으로 확장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수직 확대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하여 계획 및 조정 책임을 늘림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동기부여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(Motivation)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직업생활의 여러 측면에서 핵심적인 요소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–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품질과 생산성에 영향을 미칠 뿐만 아니라 작업환경에도 기여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경영자는 종업원의 동기부여에 대한 이해를 바탕으로 직원들이 조직의 목표에 대하여 긍정적으로 행동하도록 하는 동기부여 틀을 개발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종업원과 경영자 사이의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신뢰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(trust):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경영자는 직원을 신뢰하면 더 많은 책임을 부여하는 경향이 있고 종업원이 경영자를 신뢰하면 기업의 경영 활동에 긍정적으로 반응할 가능성이 높음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latin typeface="+mn-ea"/>
              </a:rPr>
              <a:t>팀</a:t>
            </a:r>
            <a:r>
              <a:rPr lang="en-US" altLang="ko-KR" dirty="0">
                <a:latin typeface="+mn-ea"/>
              </a:rPr>
              <a:t>(Team):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팀제의 채택 증가와 보상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자율관리팀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(self-directed team):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자신들의 업무 프로세스의 일부를 변경할 수 있는 권한을 가진 팀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→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린 생산 시스템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직무설계</a:t>
            </a:r>
            <a:r>
              <a:rPr lang="en-US" altLang="ko-KR" dirty="0">
                <a:latin typeface="+mn-ea"/>
              </a:rPr>
              <a:t>(Job Design)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작업방법분석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(methods analysis)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작업이 어떻게 수행되는지를 분석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–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생산성 향상 노력의 출발점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작업방법 분석의 필요성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도구와 장비의 변화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제품 설계의 변경이나 신제품 도입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자재나 절차의 변경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정부 규제나 계약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기타요인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사고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품질문제 등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작업방법분석 절차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분석대상업무를 파악하고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도구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장비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자재 등등 모든 관련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사실 수집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기존 직무에 대한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정보 입수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프로세스 차트를 사용하여 기존 직무를 검토하고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문서화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직무분석 수행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작업방법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개선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새로운 작업방법 구현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구현된 방법을 관찰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하면서 개선이 달성될 수 있도록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관리</a:t>
            </a:r>
          </a:p>
          <a:p>
            <a:endParaRPr lang="ko-KR" altLang="en-US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597" y="227204"/>
            <a:ext cx="5314949" cy="622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48059" y="3429000"/>
            <a:ext cx="2877483" cy="2656046"/>
          </a:xfrm>
          <a:prstGeom prst="round2DiagRect">
            <a:avLst/>
          </a:prstGeom>
          <a:solidFill>
            <a:srgbClr val="FFFF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프로세스 차트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작업자의 동작이나 자재의 흐름에 집중하여 한 작업의 전반적인 순서를 검토하기 위하여 사용</a:t>
            </a:r>
            <a:r>
              <a:rPr lang="en-US" altLang="ko-KR" sz="1400" b="1" dirty="0">
                <a:solidFill>
                  <a:srgbClr val="0000FF"/>
                </a:solidFill>
                <a:latin typeface="+mn-ea"/>
              </a:rPr>
              <a:t>.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지체나 임시저장</a:t>
            </a:r>
            <a:r>
              <a:rPr lang="en-US" altLang="ko-KR" sz="1400" b="1" dirty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  <a:latin typeface="+mn-ea"/>
              </a:rPr>
              <a:t>이동거리 등과 같은 비생산적인 부분들을 파악하는데 유용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761446" y="2806836"/>
            <a:ext cx="1671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흐름공정도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(Process Chart)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1775</Words>
  <Application>Microsoft Office PowerPoint</Application>
  <PresentationFormat>화면 슬라이드 쇼(4:3)</PresentationFormat>
  <Paragraphs>260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HY각헤드라인M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305</cp:revision>
  <cp:lastPrinted>2018-01-09T01:31:30Z</cp:lastPrinted>
  <dcterms:created xsi:type="dcterms:W3CDTF">2014-05-27T14:19:04Z</dcterms:created>
  <dcterms:modified xsi:type="dcterms:W3CDTF">2021-01-04T08:31:18Z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