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92" r:id="rId2"/>
    <p:sldId id="422" r:id="rId3"/>
    <p:sldId id="377" r:id="rId4"/>
    <p:sldId id="393" r:id="rId5"/>
    <p:sldId id="394" r:id="rId6"/>
    <p:sldId id="395" r:id="rId7"/>
    <p:sldId id="396" r:id="rId8"/>
    <p:sldId id="399" r:id="rId9"/>
    <p:sldId id="400" r:id="rId10"/>
    <p:sldId id="397" r:id="rId11"/>
    <p:sldId id="401" r:id="rId12"/>
    <p:sldId id="398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409" r:id="rId21"/>
    <p:sldId id="423" r:id="rId22"/>
    <p:sldId id="411" r:id="rId23"/>
    <p:sldId id="412" r:id="rId24"/>
    <p:sldId id="413" r:id="rId25"/>
    <p:sldId id="414" r:id="rId26"/>
    <p:sldId id="415" r:id="rId27"/>
    <p:sldId id="416" r:id="rId28"/>
    <p:sldId id="417" r:id="rId29"/>
    <p:sldId id="418" r:id="rId30"/>
    <p:sldId id="419" r:id="rId31"/>
    <p:sldId id="420" r:id="rId32"/>
    <p:sldId id="421" r:id="rId33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92">
          <p15:clr>
            <a:srgbClr val="A4A3A4"/>
          </p15:clr>
        </p15:guide>
        <p15:guide id="3" pos="2880">
          <p15:clr>
            <a:srgbClr val="A4A3A4"/>
          </p15:clr>
        </p15:guide>
        <p15:guide id="4" pos="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921"/>
    <a:srgbClr val="0000FF"/>
    <a:srgbClr val="080808"/>
    <a:srgbClr val="7E4365"/>
    <a:srgbClr val="39C1BC"/>
    <a:srgbClr val="E21A23"/>
    <a:srgbClr val="32484C"/>
    <a:srgbClr val="F16659"/>
    <a:srgbClr val="EEDB28"/>
    <a:srgbClr val="452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DF4B98-EE8E-4BC1-8035-1B8044A5260A}" v="3" dt="2020-11-17T02:31:09.597"/>
    <p1510:client id="{54322E95-D672-4CDB-B7C9-EF3BB59A5F9E}" v="129" dt="2020-11-17T01:12:29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17" autoAdjust="0"/>
    <p:restoredTop sz="79487" autoAdjust="0"/>
  </p:normalViewPr>
  <p:slideViewPr>
    <p:cSldViewPr snapToGrid="0" snapToObjects="1">
      <p:cViewPr varScale="1">
        <p:scale>
          <a:sx n="128" d="100"/>
          <a:sy n="128" d="100"/>
        </p:scale>
        <p:origin x="144" y="444"/>
      </p:cViewPr>
      <p:guideLst>
        <p:guide orient="horz" pos="2160"/>
        <p:guide orient="horz" pos="1292"/>
        <p:guide pos="2880"/>
        <p:guide pos="46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38" d="100"/>
          <a:sy n="138" d="100"/>
        </p:scale>
        <p:origin x="126" y="10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54322E95-D672-4CDB-B7C9-EF3BB59A5F9E}"/>
    <pc:docChg chg="undo custSel modSld">
      <pc:chgData name="정근채" userId="bf3f9740-ba12-4a95-bdcd-7a89d0b0b3a3" providerId="ADAL" clId="{54322E95-D672-4CDB-B7C9-EF3BB59A5F9E}" dt="2020-11-17T01:12:35.897" v="565" actId="1076"/>
      <pc:docMkLst>
        <pc:docMk/>
      </pc:docMkLst>
      <pc:sldChg chg="modSp mod">
        <pc:chgData name="정근채" userId="bf3f9740-ba12-4a95-bdcd-7a89d0b0b3a3" providerId="ADAL" clId="{54322E95-D672-4CDB-B7C9-EF3BB59A5F9E}" dt="2020-11-17T00:40:46.426" v="55" actId="207"/>
        <pc:sldMkLst>
          <pc:docMk/>
          <pc:sldMk cId="0" sldId="395"/>
        </pc:sldMkLst>
        <pc:spChg chg="mod">
          <ac:chgData name="정근채" userId="bf3f9740-ba12-4a95-bdcd-7a89d0b0b3a3" providerId="ADAL" clId="{54322E95-D672-4CDB-B7C9-EF3BB59A5F9E}" dt="2020-11-17T00:40:46.426" v="55" actId="207"/>
          <ac:spMkLst>
            <pc:docMk/>
            <pc:sldMk cId="0" sldId="395"/>
            <ac:spMk id="4" creationId="{00000000-0000-0000-0000-000000000000}"/>
          </ac:spMkLst>
        </pc:spChg>
      </pc:sldChg>
      <pc:sldChg chg="modSp mod">
        <pc:chgData name="정근채" userId="bf3f9740-ba12-4a95-bdcd-7a89d0b0b3a3" providerId="ADAL" clId="{54322E95-D672-4CDB-B7C9-EF3BB59A5F9E}" dt="2020-11-17T00:45:57.266" v="102" actId="20577"/>
        <pc:sldMkLst>
          <pc:docMk/>
          <pc:sldMk cId="0" sldId="396"/>
        </pc:sldMkLst>
        <pc:spChg chg="mod">
          <ac:chgData name="정근채" userId="bf3f9740-ba12-4a95-bdcd-7a89d0b0b3a3" providerId="ADAL" clId="{54322E95-D672-4CDB-B7C9-EF3BB59A5F9E}" dt="2020-11-17T00:45:57.266" v="102" actId="20577"/>
          <ac:spMkLst>
            <pc:docMk/>
            <pc:sldMk cId="0" sldId="396"/>
            <ac:spMk id="4" creationId="{00000000-0000-0000-0000-000000000000}"/>
          </ac:spMkLst>
        </pc:spChg>
      </pc:sldChg>
      <pc:sldChg chg="addSp modSp mod">
        <pc:chgData name="정근채" userId="bf3f9740-ba12-4a95-bdcd-7a89d0b0b3a3" providerId="ADAL" clId="{54322E95-D672-4CDB-B7C9-EF3BB59A5F9E}" dt="2020-11-17T00:49:13.165" v="141" actId="207"/>
        <pc:sldMkLst>
          <pc:docMk/>
          <pc:sldMk cId="0" sldId="397"/>
        </pc:sldMkLst>
        <pc:spChg chg="mod">
          <ac:chgData name="정근채" userId="bf3f9740-ba12-4a95-bdcd-7a89d0b0b3a3" providerId="ADAL" clId="{54322E95-D672-4CDB-B7C9-EF3BB59A5F9E}" dt="2020-11-17T00:49:13.165" v="141" actId="207"/>
          <ac:spMkLst>
            <pc:docMk/>
            <pc:sldMk cId="0" sldId="397"/>
            <ac:spMk id="4" creationId="{00000000-0000-0000-0000-000000000000}"/>
          </ac:spMkLst>
        </pc:spChg>
        <pc:spChg chg="add mod">
          <ac:chgData name="정근채" userId="bf3f9740-ba12-4a95-bdcd-7a89d0b0b3a3" providerId="ADAL" clId="{54322E95-D672-4CDB-B7C9-EF3BB59A5F9E}" dt="2020-11-17T00:48:33.422" v="140" actId="1038"/>
          <ac:spMkLst>
            <pc:docMk/>
            <pc:sldMk cId="0" sldId="397"/>
            <ac:spMk id="6" creationId="{0645694A-A073-49D6-8B9F-B835350D3B5F}"/>
          </ac:spMkLst>
        </pc:spChg>
      </pc:sldChg>
      <pc:sldChg chg="modSp mod">
        <pc:chgData name="정근채" userId="bf3f9740-ba12-4a95-bdcd-7a89d0b0b3a3" providerId="ADAL" clId="{54322E95-D672-4CDB-B7C9-EF3BB59A5F9E}" dt="2020-11-17T00:53:18.352" v="182"/>
        <pc:sldMkLst>
          <pc:docMk/>
          <pc:sldMk cId="0" sldId="398"/>
        </pc:sldMkLst>
        <pc:spChg chg="mod">
          <ac:chgData name="정근채" userId="bf3f9740-ba12-4a95-bdcd-7a89d0b0b3a3" providerId="ADAL" clId="{54322E95-D672-4CDB-B7C9-EF3BB59A5F9E}" dt="2020-11-17T00:53:18.352" v="182"/>
          <ac:spMkLst>
            <pc:docMk/>
            <pc:sldMk cId="0" sldId="398"/>
            <ac:spMk id="4" creationId="{00000000-0000-0000-0000-000000000000}"/>
          </ac:spMkLst>
        </pc:spChg>
      </pc:sldChg>
      <pc:sldChg chg="addSp delSp modSp mod">
        <pc:chgData name="정근채" userId="bf3f9740-ba12-4a95-bdcd-7a89d0b0b3a3" providerId="ADAL" clId="{54322E95-D672-4CDB-B7C9-EF3BB59A5F9E}" dt="2020-11-17T00:43:04.665" v="69"/>
        <pc:sldMkLst>
          <pc:docMk/>
          <pc:sldMk cId="0" sldId="399"/>
        </pc:sldMkLst>
        <pc:cxnChg chg="add mod">
          <ac:chgData name="정근채" userId="bf3f9740-ba12-4a95-bdcd-7a89d0b0b3a3" providerId="ADAL" clId="{54322E95-D672-4CDB-B7C9-EF3BB59A5F9E}" dt="2020-11-17T00:41:52.127" v="63" actId="1036"/>
          <ac:cxnSpMkLst>
            <pc:docMk/>
            <pc:sldMk cId="0" sldId="399"/>
            <ac:cxnSpMk id="5" creationId="{7115374D-741D-4B57-B1BA-31EA8F3EF07B}"/>
          </ac:cxnSpMkLst>
        </pc:cxnChg>
        <pc:cxnChg chg="add mod">
          <ac:chgData name="정근채" userId="bf3f9740-ba12-4a95-bdcd-7a89d0b0b3a3" providerId="ADAL" clId="{54322E95-D672-4CDB-B7C9-EF3BB59A5F9E}" dt="2020-11-17T00:41:49.529" v="60" actId="14100"/>
          <ac:cxnSpMkLst>
            <pc:docMk/>
            <pc:sldMk cId="0" sldId="399"/>
            <ac:cxnSpMk id="7" creationId="{77B80FFE-CA5D-4269-854F-18CA677E9FE5}"/>
          </ac:cxnSpMkLst>
        </pc:cxnChg>
        <pc:cxnChg chg="add mod">
          <ac:chgData name="정근채" userId="bf3f9740-ba12-4a95-bdcd-7a89d0b0b3a3" providerId="ADAL" clId="{54322E95-D672-4CDB-B7C9-EF3BB59A5F9E}" dt="2020-11-17T00:42:17.606" v="67" actId="1035"/>
          <ac:cxnSpMkLst>
            <pc:docMk/>
            <pc:sldMk cId="0" sldId="399"/>
            <ac:cxnSpMk id="9" creationId="{58D3BFBE-ADB9-4552-A3BF-EA1FE764DD46}"/>
          </ac:cxnSpMkLst>
        </pc:cxnChg>
        <pc:cxnChg chg="add del mod">
          <ac:chgData name="정근채" userId="bf3f9740-ba12-4a95-bdcd-7a89d0b0b3a3" providerId="ADAL" clId="{54322E95-D672-4CDB-B7C9-EF3BB59A5F9E}" dt="2020-11-17T00:43:04.665" v="69"/>
          <ac:cxnSpMkLst>
            <pc:docMk/>
            <pc:sldMk cId="0" sldId="399"/>
            <ac:cxnSpMk id="11" creationId="{30000AA7-A9DF-471B-9F5E-00A16FDD0719}"/>
          </ac:cxnSpMkLst>
        </pc:cxnChg>
      </pc:sldChg>
      <pc:sldChg chg="addSp modSp mod">
        <pc:chgData name="정근채" userId="bf3f9740-ba12-4a95-bdcd-7a89d0b0b3a3" providerId="ADAL" clId="{54322E95-D672-4CDB-B7C9-EF3BB59A5F9E}" dt="2020-11-17T00:44:29.580" v="91" actId="1076"/>
        <pc:sldMkLst>
          <pc:docMk/>
          <pc:sldMk cId="0" sldId="400"/>
        </pc:sldMkLst>
        <pc:spChg chg="add mod">
          <ac:chgData name="정근채" userId="bf3f9740-ba12-4a95-bdcd-7a89d0b0b3a3" providerId="ADAL" clId="{54322E95-D672-4CDB-B7C9-EF3BB59A5F9E}" dt="2020-11-17T00:44:29.580" v="91" actId="1076"/>
          <ac:spMkLst>
            <pc:docMk/>
            <pc:sldMk cId="0" sldId="400"/>
            <ac:spMk id="8" creationId="{B0C0C506-59ED-4F6D-80DF-9CE26A75AD4E}"/>
          </ac:spMkLst>
        </pc:spChg>
        <pc:cxnChg chg="add mod">
          <ac:chgData name="정근채" userId="bf3f9740-ba12-4a95-bdcd-7a89d0b0b3a3" providerId="ADAL" clId="{54322E95-D672-4CDB-B7C9-EF3BB59A5F9E}" dt="2020-11-17T00:43:17.321" v="72" actId="14100"/>
          <ac:cxnSpMkLst>
            <pc:docMk/>
            <pc:sldMk cId="0" sldId="400"/>
            <ac:cxnSpMk id="5" creationId="{E0B34A2A-03D0-4776-94DA-6A13EAACEBC1}"/>
          </ac:cxnSpMkLst>
        </pc:cxnChg>
      </pc:sldChg>
      <pc:sldChg chg="modSp mod">
        <pc:chgData name="정근채" userId="bf3f9740-ba12-4a95-bdcd-7a89d0b0b3a3" providerId="ADAL" clId="{54322E95-D672-4CDB-B7C9-EF3BB59A5F9E}" dt="2020-11-17T00:55:11.704" v="233" actId="6549"/>
        <pc:sldMkLst>
          <pc:docMk/>
          <pc:sldMk cId="0" sldId="402"/>
        </pc:sldMkLst>
        <pc:spChg chg="mod">
          <ac:chgData name="정근채" userId="bf3f9740-ba12-4a95-bdcd-7a89d0b0b3a3" providerId="ADAL" clId="{54322E95-D672-4CDB-B7C9-EF3BB59A5F9E}" dt="2020-11-17T00:55:11.704" v="233" actId="6549"/>
          <ac:spMkLst>
            <pc:docMk/>
            <pc:sldMk cId="0" sldId="402"/>
            <ac:spMk id="4" creationId="{00000000-0000-0000-0000-000000000000}"/>
          </ac:spMkLst>
        </pc:spChg>
      </pc:sldChg>
      <pc:sldChg chg="modSp mod">
        <pc:chgData name="정근채" userId="bf3f9740-ba12-4a95-bdcd-7a89d0b0b3a3" providerId="ADAL" clId="{54322E95-D672-4CDB-B7C9-EF3BB59A5F9E}" dt="2020-11-17T00:59:01.879" v="270" actId="20577"/>
        <pc:sldMkLst>
          <pc:docMk/>
          <pc:sldMk cId="0" sldId="406"/>
        </pc:sldMkLst>
        <pc:spChg chg="mod">
          <ac:chgData name="정근채" userId="bf3f9740-ba12-4a95-bdcd-7a89d0b0b3a3" providerId="ADAL" clId="{54322E95-D672-4CDB-B7C9-EF3BB59A5F9E}" dt="2020-11-17T00:59:01.879" v="270" actId="20577"/>
          <ac:spMkLst>
            <pc:docMk/>
            <pc:sldMk cId="0" sldId="406"/>
            <ac:spMk id="4" creationId="{00000000-0000-0000-0000-000000000000}"/>
          </ac:spMkLst>
        </pc:spChg>
      </pc:sldChg>
      <pc:sldChg chg="addSp modSp mod">
        <pc:chgData name="정근채" userId="bf3f9740-ba12-4a95-bdcd-7a89d0b0b3a3" providerId="ADAL" clId="{54322E95-D672-4CDB-B7C9-EF3BB59A5F9E}" dt="2020-11-17T01:04:06.656" v="407" actId="20577"/>
        <pc:sldMkLst>
          <pc:docMk/>
          <pc:sldMk cId="0" sldId="409"/>
        </pc:sldMkLst>
        <pc:spChg chg="add mod">
          <ac:chgData name="정근채" userId="bf3f9740-ba12-4a95-bdcd-7a89d0b0b3a3" providerId="ADAL" clId="{54322E95-D672-4CDB-B7C9-EF3BB59A5F9E}" dt="2020-11-17T01:03:55.760" v="392" actId="20577"/>
          <ac:spMkLst>
            <pc:docMk/>
            <pc:sldMk cId="0" sldId="409"/>
            <ac:spMk id="4" creationId="{84FC0EA8-7490-40EC-A2F1-1ACFC503DA71}"/>
          </ac:spMkLst>
        </pc:spChg>
        <pc:spChg chg="add mod">
          <ac:chgData name="정근채" userId="bf3f9740-ba12-4a95-bdcd-7a89d0b0b3a3" providerId="ADAL" clId="{54322E95-D672-4CDB-B7C9-EF3BB59A5F9E}" dt="2020-11-17T01:04:00.177" v="397" actId="20577"/>
          <ac:spMkLst>
            <pc:docMk/>
            <pc:sldMk cId="0" sldId="409"/>
            <ac:spMk id="6" creationId="{3A79201F-8A45-451B-8593-A1A042F8F4A0}"/>
          </ac:spMkLst>
        </pc:spChg>
        <pc:spChg chg="add mod">
          <ac:chgData name="정근채" userId="bf3f9740-ba12-4a95-bdcd-7a89d0b0b3a3" providerId="ADAL" clId="{54322E95-D672-4CDB-B7C9-EF3BB59A5F9E}" dt="2020-11-17T01:04:03.588" v="402" actId="20577"/>
          <ac:spMkLst>
            <pc:docMk/>
            <pc:sldMk cId="0" sldId="409"/>
            <ac:spMk id="7" creationId="{F12E0F10-147F-4FF3-AC2C-EEA5F39C1970}"/>
          </ac:spMkLst>
        </pc:spChg>
        <pc:spChg chg="add mod">
          <ac:chgData name="정근채" userId="bf3f9740-ba12-4a95-bdcd-7a89d0b0b3a3" providerId="ADAL" clId="{54322E95-D672-4CDB-B7C9-EF3BB59A5F9E}" dt="2020-11-17T01:04:06.656" v="407" actId="20577"/>
          <ac:spMkLst>
            <pc:docMk/>
            <pc:sldMk cId="0" sldId="409"/>
            <ac:spMk id="8" creationId="{471DD8EC-9C43-4650-94A5-B7614DA2276F}"/>
          </ac:spMkLst>
        </pc:spChg>
      </pc:sldChg>
      <pc:sldChg chg="addSp modSp mod">
        <pc:chgData name="정근채" userId="bf3f9740-ba12-4a95-bdcd-7a89d0b0b3a3" providerId="ADAL" clId="{54322E95-D672-4CDB-B7C9-EF3BB59A5F9E}" dt="2020-11-17T01:06:20.551" v="432" actId="208"/>
        <pc:sldMkLst>
          <pc:docMk/>
          <pc:sldMk cId="0" sldId="410"/>
        </pc:sldMkLst>
        <pc:spChg chg="add mod">
          <ac:chgData name="정근채" userId="bf3f9740-ba12-4a95-bdcd-7a89d0b0b3a3" providerId="ADAL" clId="{54322E95-D672-4CDB-B7C9-EF3BB59A5F9E}" dt="2020-11-17T01:02:33.225" v="356" actId="1035"/>
          <ac:spMkLst>
            <pc:docMk/>
            <pc:sldMk cId="0" sldId="410"/>
            <ac:spMk id="4" creationId="{7935EBD5-E06F-46CF-BAF9-38EB0396B644}"/>
          </ac:spMkLst>
        </pc:spChg>
        <pc:spChg chg="add mod">
          <ac:chgData name="정근채" userId="bf3f9740-ba12-4a95-bdcd-7a89d0b0b3a3" providerId="ADAL" clId="{54322E95-D672-4CDB-B7C9-EF3BB59A5F9E}" dt="2020-11-17T01:02:37.458" v="357" actId="1076"/>
          <ac:spMkLst>
            <pc:docMk/>
            <pc:sldMk cId="0" sldId="410"/>
            <ac:spMk id="5" creationId="{6BB6F27E-C7C0-429E-A2E1-9C2920260FDE}"/>
          </ac:spMkLst>
        </pc:spChg>
        <pc:spChg chg="add mod">
          <ac:chgData name="정근채" userId="bf3f9740-ba12-4a95-bdcd-7a89d0b0b3a3" providerId="ADAL" clId="{54322E95-D672-4CDB-B7C9-EF3BB59A5F9E}" dt="2020-11-17T01:02:42.378" v="360" actId="1035"/>
          <ac:spMkLst>
            <pc:docMk/>
            <pc:sldMk cId="0" sldId="410"/>
            <ac:spMk id="11" creationId="{1E6E97F5-127F-4355-A15E-E93E4CC55901}"/>
          </ac:spMkLst>
        </pc:spChg>
        <pc:spChg chg="add mod">
          <ac:chgData name="정근채" userId="bf3f9740-ba12-4a95-bdcd-7a89d0b0b3a3" providerId="ADAL" clId="{54322E95-D672-4CDB-B7C9-EF3BB59A5F9E}" dt="2020-11-17T01:02:47.689" v="365" actId="1036"/>
          <ac:spMkLst>
            <pc:docMk/>
            <pc:sldMk cId="0" sldId="410"/>
            <ac:spMk id="13" creationId="{E3BB076C-6936-4730-B0B0-5ECBBBC3B219}"/>
          </ac:spMkLst>
        </pc:spChg>
        <pc:spChg chg="add mod">
          <ac:chgData name="정근채" userId="bf3f9740-ba12-4a95-bdcd-7a89d0b0b3a3" providerId="ADAL" clId="{54322E95-D672-4CDB-B7C9-EF3BB59A5F9E}" dt="2020-11-17T01:03:18.195" v="377" actId="207"/>
          <ac:spMkLst>
            <pc:docMk/>
            <pc:sldMk cId="0" sldId="410"/>
            <ac:spMk id="16" creationId="{38A4E5DE-336A-4014-8624-A76FCCACA058}"/>
          </ac:spMkLst>
        </pc:spChg>
        <pc:spChg chg="add mod">
          <ac:chgData name="정근채" userId="bf3f9740-ba12-4a95-bdcd-7a89d0b0b3a3" providerId="ADAL" clId="{54322E95-D672-4CDB-B7C9-EF3BB59A5F9E}" dt="2020-11-17T01:03:29.439" v="387"/>
          <ac:spMkLst>
            <pc:docMk/>
            <pc:sldMk cId="0" sldId="410"/>
            <ac:spMk id="17" creationId="{F7CB8795-6BEC-4264-8EB1-002F63D42662}"/>
          </ac:spMkLst>
        </pc:spChg>
        <pc:picChg chg="add mod">
          <ac:chgData name="정근채" userId="bf3f9740-ba12-4a95-bdcd-7a89d0b0b3a3" providerId="ADAL" clId="{54322E95-D672-4CDB-B7C9-EF3BB59A5F9E}" dt="2020-11-17T01:06:20.551" v="432" actId="208"/>
          <ac:picMkLst>
            <pc:docMk/>
            <pc:sldMk cId="0" sldId="410"/>
            <ac:picMk id="15" creationId="{2D82A618-FE64-4426-AC05-860199B51702}"/>
          </ac:picMkLst>
        </pc:picChg>
        <pc:picChg chg="mod">
          <ac:chgData name="정근채" userId="bf3f9740-ba12-4a95-bdcd-7a89d0b0b3a3" providerId="ADAL" clId="{54322E95-D672-4CDB-B7C9-EF3BB59A5F9E}" dt="2020-11-17T01:05:35.675" v="413" actId="1076"/>
          <ac:picMkLst>
            <pc:docMk/>
            <pc:sldMk cId="0" sldId="410"/>
            <ac:picMk id="8195" creationId="{00000000-0000-0000-0000-000000000000}"/>
          </ac:picMkLst>
        </pc:picChg>
        <pc:cxnChg chg="mod">
          <ac:chgData name="정근채" userId="bf3f9740-ba12-4a95-bdcd-7a89d0b0b3a3" providerId="ADAL" clId="{54322E95-D672-4CDB-B7C9-EF3BB59A5F9E}" dt="2020-11-17T01:05:48.030" v="416" actId="14100"/>
          <ac:cxnSpMkLst>
            <pc:docMk/>
            <pc:sldMk cId="0" sldId="410"/>
            <ac:cxnSpMk id="6" creationId="{00000000-0000-0000-0000-000000000000}"/>
          </ac:cxnSpMkLst>
        </pc:cxnChg>
      </pc:sldChg>
      <pc:sldChg chg="addSp modSp mod">
        <pc:chgData name="정근채" userId="bf3f9740-ba12-4a95-bdcd-7a89d0b0b3a3" providerId="ADAL" clId="{54322E95-D672-4CDB-B7C9-EF3BB59A5F9E}" dt="2020-11-17T01:04:14.216" v="409" actId="1076"/>
        <pc:sldMkLst>
          <pc:docMk/>
          <pc:sldMk cId="0" sldId="411"/>
        </pc:sldMkLst>
        <pc:spChg chg="add mod">
          <ac:chgData name="정근채" userId="bf3f9740-ba12-4a95-bdcd-7a89d0b0b3a3" providerId="ADAL" clId="{54322E95-D672-4CDB-B7C9-EF3BB59A5F9E}" dt="2020-11-17T01:04:14.216" v="409" actId="1076"/>
          <ac:spMkLst>
            <pc:docMk/>
            <pc:sldMk cId="0" sldId="411"/>
            <ac:spMk id="4" creationId="{D5A3F86C-0A79-4A92-9D41-C0040A37B4E8}"/>
          </ac:spMkLst>
        </pc:spChg>
        <pc:spChg chg="add mod">
          <ac:chgData name="정근채" userId="bf3f9740-ba12-4a95-bdcd-7a89d0b0b3a3" providerId="ADAL" clId="{54322E95-D672-4CDB-B7C9-EF3BB59A5F9E}" dt="2020-11-17T01:04:14.216" v="409" actId="1076"/>
          <ac:spMkLst>
            <pc:docMk/>
            <pc:sldMk cId="0" sldId="411"/>
            <ac:spMk id="5" creationId="{44BCBCA5-ED4B-4BF0-AD1B-126C6C048DC2}"/>
          </ac:spMkLst>
        </pc:spChg>
        <pc:spChg chg="add mod">
          <ac:chgData name="정근채" userId="bf3f9740-ba12-4a95-bdcd-7a89d0b0b3a3" providerId="ADAL" clId="{54322E95-D672-4CDB-B7C9-EF3BB59A5F9E}" dt="2020-11-17T01:04:14.216" v="409" actId="1076"/>
          <ac:spMkLst>
            <pc:docMk/>
            <pc:sldMk cId="0" sldId="411"/>
            <ac:spMk id="7" creationId="{858EAA03-8D4A-4F49-84B2-00B9F02628A4}"/>
          </ac:spMkLst>
        </pc:spChg>
        <pc:spChg chg="add mod">
          <ac:chgData name="정근채" userId="bf3f9740-ba12-4a95-bdcd-7a89d0b0b3a3" providerId="ADAL" clId="{54322E95-D672-4CDB-B7C9-EF3BB59A5F9E}" dt="2020-11-17T01:04:14.216" v="409" actId="1076"/>
          <ac:spMkLst>
            <pc:docMk/>
            <pc:sldMk cId="0" sldId="411"/>
            <ac:spMk id="9" creationId="{674E734D-5F0A-4305-B2D9-482BC57E985D}"/>
          </ac:spMkLst>
        </pc:spChg>
      </pc:sldChg>
      <pc:sldChg chg="modSp mod">
        <pc:chgData name="정근채" userId="bf3f9740-ba12-4a95-bdcd-7a89d0b0b3a3" providerId="ADAL" clId="{54322E95-D672-4CDB-B7C9-EF3BB59A5F9E}" dt="2020-11-17T01:08:03.508" v="435" actId="207"/>
        <pc:sldMkLst>
          <pc:docMk/>
          <pc:sldMk cId="0" sldId="412"/>
        </pc:sldMkLst>
        <pc:spChg chg="mod">
          <ac:chgData name="정근채" userId="bf3f9740-ba12-4a95-bdcd-7a89d0b0b3a3" providerId="ADAL" clId="{54322E95-D672-4CDB-B7C9-EF3BB59A5F9E}" dt="2020-11-17T01:08:03.508" v="435" actId="207"/>
          <ac:spMkLst>
            <pc:docMk/>
            <pc:sldMk cId="0" sldId="412"/>
            <ac:spMk id="4" creationId="{00000000-0000-0000-0000-000000000000}"/>
          </ac:spMkLst>
        </pc:spChg>
      </pc:sldChg>
      <pc:sldChg chg="addSp modSp mod">
        <pc:chgData name="정근채" userId="bf3f9740-ba12-4a95-bdcd-7a89d0b0b3a3" providerId="ADAL" clId="{54322E95-D672-4CDB-B7C9-EF3BB59A5F9E}" dt="2020-11-17T01:10:18.130" v="461" actId="1037"/>
        <pc:sldMkLst>
          <pc:docMk/>
          <pc:sldMk cId="0" sldId="418"/>
        </pc:sldMkLst>
        <pc:spChg chg="add mod">
          <ac:chgData name="정근채" userId="bf3f9740-ba12-4a95-bdcd-7a89d0b0b3a3" providerId="ADAL" clId="{54322E95-D672-4CDB-B7C9-EF3BB59A5F9E}" dt="2020-11-17T01:10:18.130" v="461" actId="1037"/>
          <ac:spMkLst>
            <pc:docMk/>
            <pc:sldMk cId="0" sldId="418"/>
            <ac:spMk id="4" creationId="{F9258607-6F47-4593-896B-4C9BF335F2DE}"/>
          </ac:spMkLst>
        </pc:spChg>
      </pc:sldChg>
      <pc:sldChg chg="modSp mod">
        <pc:chgData name="정근채" userId="bf3f9740-ba12-4a95-bdcd-7a89d0b0b3a3" providerId="ADAL" clId="{54322E95-D672-4CDB-B7C9-EF3BB59A5F9E}" dt="2020-11-17T01:11:33.363" v="542" actId="20577"/>
        <pc:sldMkLst>
          <pc:docMk/>
          <pc:sldMk cId="0" sldId="419"/>
        </pc:sldMkLst>
        <pc:spChg chg="mod">
          <ac:chgData name="정근채" userId="bf3f9740-ba12-4a95-bdcd-7a89d0b0b3a3" providerId="ADAL" clId="{54322E95-D672-4CDB-B7C9-EF3BB59A5F9E}" dt="2020-11-17T01:11:33.363" v="542" actId="20577"/>
          <ac:spMkLst>
            <pc:docMk/>
            <pc:sldMk cId="0" sldId="419"/>
            <ac:spMk id="4" creationId="{00000000-0000-0000-0000-000000000000}"/>
          </ac:spMkLst>
        </pc:spChg>
      </pc:sldChg>
      <pc:sldChg chg="addSp modSp mod">
        <pc:chgData name="정근채" userId="bf3f9740-ba12-4a95-bdcd-7a89d0b0b3a3" providerId="ADAL" clId="{54322E95-D672-4CDB-B7C9-EF3BB59A5F9E}" dt="2020-11-17T01:11:56.565" v="552" actId="208"/>
        <pc:sldMkLst>
          <pc:docMk/>
          <pc:sldMk cId="0" sldId="420"/>
        </pc:sldMkLst>
        <pc:cxnChg chg="add mod">
          <ac:chgData name="정근채" userId="bf3f9740-ba12-4a95-bdcd-7a89d0b0b3a3" providerId="ADAL" clId="{54322E95-D672-4CDB-B7C9-EF3BB59A5F9E}" dt="2020-11-17T01:11:56.565" v="552" actId="208"/>
          <ac:cxnSpMkLst>
            <pc:docMk/>
            <pc:sldMk cId="0" sldId="420"/>
            <ac:cxnSpMk id="5" creationId="{CCAD1793-900F-4DAD-B003-64FADA7459B9}"/>
          </ac:cxnSpMkLst>
        </pc:cxnChg>
      </pc:sldChg>
      <pc:sldChg chg="addSp modSp mod">
        <pc:chgData name="정근채" userId="bf3f9740-ba12-4a95-bdcd-7a89d0b0b3a3" providerId="ADAL" clId="{54322E95-D672-4CDB-B7C9-EF3BB59A5F9E}" dt="2020-11-17T01:12:35.897" v="565" actId="1076"/>
        <pc:sldMkLst>
          <pc:docMk/>
          <pc:sldMk cId="0" sldId="421"/>
        </pc:sldMkLst>
        <pc:spChg chg="add mod">
          <ac:chgData name="정근채" userId="bf3f9740-ba12-4a95-bdcd-7a89d0b0b3a3" providerId="ADAL" clId="{54322E95-D672-4CDB-B7C9-EF3BB59A5F9E}" dt="2020-11-17T01:12:35.897" v="565" actId="1076"/>
          <ac:spMkLst>
            <pc:docMk/>
            <pc:sldMk cId="0" sldId="421"/>
            <ac:spMk id="4" creationId="{C465AA98-9977-4105-963A-023A1F86913D}"/>
          </ac:spMkLst>
        </pc:spChg>
      </pc:sldChg>
    </pc:docChg>
  </pc:docChgLst>
  <pc:docChgLst>
    <pc:chgData name="정근채" userId="bf3f9740-ba12-4a95-bdcd-7a89d0b0b3a3" providerId="ADAL" clId="{1ADF4B98-EE8E-4BC1-8035-1B8044A5260A}"/>
    <pc:docChg chg="modSld">
      <pc:chgData name="정근채" userId="bf3f9740-ba12-4a95-bdcd-7a89d0b0b3a3" providerId="ADAL" clId="{1ADF4B98-EE8E-4BC1-8035-1B8044A5260A}" dt="2020-11-17T02:31:09.597" v="2"/>
      <pc:docMkLst>
        <pc:docMk/>
      </pc:docMkLst>
      <pc:sldChg chg="addSp modSp">
        <pc:chgData name="정근채" userId="bf3f9740-ba12-4a95-bdcd-7a89d0b0b3a3" providerId="ADAL" clId="{1ADF4B98-EE8E-4BC1-8035-1B8044A5260A}" dt="2020-11-17T01:19:27.932" v="1"/>
        <pc:sldMkLst>
          <pc:docMk/>
          <pc:sldMk cId="0" sldId="377"/>
        </pc:sldMkLst>
        <pc:picChg chg="add mod">
          <ac:chgData name="정근채" userId="bf3f9740-ba12-4a95-bdcd-7a89d0b0b3a3" providerId="ADAL" clId="{1ADF4B98-EE8E-4BC1-8035-1B8044A5260A}" dt="2020-11-17T01:19:27.932" v="1"/>
          <ac:picMkLst>
            <pc:docMk/>
            <pc:sldMk cId="0" sldId="377"/>
            <ac:picMk id="6" creationId="{993030E7-16F9-4E07-AF9D-0DF22643DAB9}"/>
          </ac:picMkLst>
        </pc:picChg>
        <pc:inkChg chg="add">
          <ac:chgData name="정근채" userId="bf3f9740-ba12-4a95-bdcd-7a89d0b0b3a3" providerId="ADAL" clId="{1ADF4B98-EE8E-4BC1-8035-1B8044A5260A}" dt="2020-11-17T01:19:27.932" v="1"/>
          <ac:inkMkLst>
            <pc:docMk/>
            <pc:sldMk cId="0" sldId="377"/>
            <ac:inkMk id="5" creationId="{C1DACFBB-3889-40A0-928F-C1029C42512F}"/>
          </ac:inkMkLst>
        </pc:inkChg>
      </pc:sldChg>
      <pc:sldChg chg="addSp modSp">
        <pc:chgData name="정근채" userId="bf3f9740-ba12-4a95-bdcd-7a89d0b0b3a3" providerId="ADAL" clId="{1ADF4B98-EE8E-4BC1-8035-1B8044A5260A}" dt="2020-11-16T07:38:42.152" v="0"/>
        <pc:sldMkLst>
          <pc:docMk/>
          <pc:sldMk cId="0" sldId="392"/>
        </pc:sldMkLst>
        <pc:picChg chg="add mod">
          <ac:chgData name="정근채" userId="bf3f9740-ba12-4a95-bdcd-7a89d0b0b3a3" providerId="ADAL" clId="{1ADF4B98-EE8E-4BC1-8035-1B8044A5260A}" dt="2020-11-16T07:38:42.152" v="0"/>
          <ac:picMkLst>
            <pc:docMk/>
            <pc:sldMk cId="0" sldId="392"/>
            <ac:picMk id="3" creationId="{225FEAC0-67B4-454C-B674-5072E945EEA5}"/>
          </ac:picMkLst>
        </pc:picChg>
      </pc:sldChg>
      <pc:sldChg chg="addSp modSp">
        <pc:chgData name="정근채" userId="bf3f9740-ba12-4a95-bdcd-7a89d0b0b3a3" providerId="ADAL" clId="{1ADF4B98-EE8E-4BC1-8035-1B8044A5260A}" dt="2020-11-17T02:31:09.597" v="2"/>
        <pc:sldMkLst>
          <pc:docMk/>
          <pc:sldMk cId="0" sldId="393"/>
        </pc:sldMkLst>
        <pc:picChg chg="add mod">
          <ac:chgData name="정근채" userId="bf3f9740-ba12-4a95-bdcd-7a89d0b0b3a3" providerId="ADAL" clId="{1ADF4B98-EE8E-4BC1-8035-1B8044A5260A}" dt="2020-11-17T02:31:09.597" v="2"/>
          <ac:picMkLst>
            <pc:docMk/>
            <pc:sldMk cId="0" sldId="393"/>
            <ac:picMk id="6" creationId="{19E93B22-CF37-4D9E-86A2-B66B0BC20FFE}"/>
          </ac:picMkLst>
        </pc:picChg>
        <pc:inkChg chg="add">
          <ac:chgData name="정근채" userId="bf3f9740-ba12-4a95-bdcd-7a89d0b0b3a3" providerId="ADAL" clId="{1ADF4B98-EE8E-4BC1-8035-1B8044A5260A}" dt="2020-11-17T02:31:09.597" v="2"/>
          <ac:inkMkLst>
            <pc:docMk/>
            <pc:sldMk cId="0" sldId="393"/>
            <ac:inkMk id="5" creationId="{1540BA90-7FED-451A-A3C2-751C19C030A0}"/>
          </ac:inkMkLst>
        </pc:inkChg>
      </pc:sldChg>
      <pc:sldChg chg="addSp modSp">
        <pc:chgData name="정근채" userId="bf3f9740-ba12-4a95-bdcd-7a89d0b0b3a3" providerId="ADAL" clId="{1ADF4B98-EE8E-4BC1-8035-1B8044A5260A}" dt="2020-11-17T02:31:09.597" v="2"/>
        <pc:sldMkLst>
          <pc:docMk/>
          <pc:sldMk cId="0" sldId="394"/>
        </pc:sldMkLst>
        <pc:picChg chg="add mod">
          <ac:chgData name="정근채" userId="bf3f9740-ba12-4a95-bdcd-7a89d0b0b3a3" providerId="ADAL" clId="{1ADF4B98-EE8E-4BC1-8035-1B8044A5260A}" dt="2020-11-17T02:31:09.597" v="2"/>
          <ac:picMkLst>
            <pc:docMk/>
            <pc:sldMk cId="0" sldId="394"/>
            <ac:picMk id="6" creationId="{34641133-CF27-4E61-B820-999BE67E9BAB}"/>
          </ac:picMkLst>
        </pc:picChg>
        <pc:inkChg chg="add">
          <ac:chgData name="정근채" userId="bf3f9740-ba12-4a95-bdcd-7a89d0b0b3a3" providerId="ADAL" clId="{1ADF4B98-EE8E-4BC1-8035-1B8044A5260A}" dt="2020-11-17T02:31:09.597" v="2"/>
          <ac:inkMkLst>
            <pc:docMk/>
            <pc:sldMk cId="0" sldId="394"/>
            <ac:inkMk id="5" creationId="{9E02DDDA-D8C5-4519-A577-69A595BDCCD4}"/>
          </ac:inkMkLst>
        </pc:inkChg>
      </pc:sldChg>
      <pc:sldChg chg="addSp modSp">
        <pc:chgData name="정근채" userId="bf3f9740-ba12-4a95-bdcd-7a89d0b0b3a3" providerId="ADAL" clId="{1ADF4B98-EE8E-4BC1-8035-1B8044A5260A}" dt="2020-11-17T02:31:09.597" v="2"/>
        <pc:sldMkLst>
          <pc:docMk/>
          <pc:sldMk cId="0" sldId="395"/>
        </pc:sldMkLst>
        <pc:picChg chg="add mod">
          <ac:chgData name="정근채" userId="bf3f9740-ba12-4a95-bdcd-7a89d0b0b3a3" providerId="ADAL" clId="{1ADF4B98-EE8E-4BC1-8035-1B8044A5260A}" dt="2020-11-17T02:31:09.597" v="2"/>
          <ac:picMkLst>
            <pc:docMk/>
            <pc:sldMk cId="0" sldId="395"/>
            <ac:picMk id="6" creationId="{4E482453-1F23-41D9-A0EF-1F47E4377E78}"/>
          </ac:picMkLst>
        </pc:picChg>
        <pc:inkChg chg="add">
          <ac:chgData name="정근채" userId="bf3f9740-ba12-4a95-bdcd-7a89d0b0b3a3" providerId="ADAL" clId="{1ADF4B98-EE8E-4BC1-8035-1B8044A5260A}" dt="2020-11-17T02:31:09.597" v="2"/>
          <ac:inkMkLst>
            <pc:docMk/>
            <pc:sldMk cId="0" sldId="395"/>
            <ac:inkMk id="5" creationId="{6C9180BF-E06D-4C88-8BAB-6B747A6FA9EB}"/>
          </ac:inkMkLst>
        </pc:inkChg>
      </pc:sldChg>
      <pc:sldChg chg="addSp modSp">
        <pc:chgData name="정근채" userId="bf3f9740-ba12-4a95-bdcd-7a89d0b0b3a3" providerId="ADAL" clId="{1ADF4B98-EE8E-4BC1-8035-1B8044A5260A}" dt="2020-11-17T02:31:09.597" v="2"/>
        <pc:sldMkLst>
          <pc:docMk/>
          <pc:sldMk cId="0" sldId="396"/>
        </pc:sldMkLst>
        <pc:picChg chg="add mod">
          <ac:chgData name="정근채" userId="bf3f9740-ba12-4a95-bdcd-7a89d0b0b3a3" providerId="ADAL" clId="{1ADF4B98-EE8E-4BC1-8035-1B8044A5260A}" dt="2020-11-17T02:31:09.597" v="2"/>
          <ac:picMkLst>
            <pc:docMk/>
            <pc:sldMk cId="0" sldId="396"/>
            <ac:picMk id="6" creationId="{6DF83C15-5EEA-4E0F-8554-6C310E9DDDF6}"/>
          </ac:picMkLst>
        </pc:picChg>
        <pc:inkChg chg="add">
          <ac:chgData name="정근채" userId="bf3f9740-ba12-4a95-bdcd-7a89d0b0b3a3" providerId="ADAL" clId="{1ADF4B98-EE8E-4BC1-8035-1B8044A5260A}" dt="2020-11-17T02:31:09.597" v="2"/>
          <ac:inkMkLst>
            <pc:docMk/>
            <pc:sldMk cId="0" sldId="396"/>
            <ac:inkMk id="5" creationId="{0F7C2E27-94E2-41A5-8324-87C90DF81F68}"/>
          </ac:inkMkLst>
        </pc:inkChg>
      </pc:sldChg>
      <pc:sldChg chg="addSp modSp">
        <pc:chgData name="정근채" userId="bf3f9740-ba12-4a95-bdcd-7a89d0b0b3a3" providerId="ADAL" clId="{1ADF4B98-EE8E-4BC1-8035-1B8044A5260A}" dt="2020-11-17T02:31:09.597" v="2"/>
        <pc:sldMkLst>
          <pc:docMk/>
          <pc:sldMk cId="0" sldId="397"/>
        </pc:sldMkLst>
        <pc:picChg chg="add mod">
          <ac:chgData name="정근채" userId="bf3f9740-ba12-4a95-bdcd-7a89d0b0b3a3" providerId="ADAL" clId="{1ADF4B98-EE8E-4BC1-8035-1B8044A5260A}" dt="2020-11-17T02:31:09.597" v="2"/>
          <ac:picMkLst>
            <pc:docMk/>
            <pc:sldMk cId="0" sldId="397"/>
            <ac:picMk id="7" creationId="{5C1F7D0E-8DFF-4D6A-A501-4C28F8B7A285}"/>
          </ac:picMkLst>
        </pc:picChg>
        <pc:inkChg chg="add">
          <ac:chgData name="정근채" userId="bf3f9740-ba12-4a95-bdcd-7a89d0b0b3a3" providerId="ADAL" clId="{1ADF4B98-EE8E-4BC1-8035-1B8044A5260A}" dt="2020-11-17T02:31:09.597" v="2"/>
          <ac:inkMkLst>
            <pc:docMk/>
            <pc:sldMk cId="0" sldId="397"/>
            <ac:inkMk id="5" creationId="{9572A272-81D9-46A6-B2C3-96FA2BE24826}"/>
          </ac:inkMkLst>
        </pc:inkChg>
      </pc:sldChg>
      <pc:sldChg chg="addSp modSp">
        <pc:chgData name="정근채" userId="bf3f9740-ba12-4a95-bdcd-7a89d0b0b3a3" providerId="ADAL" clId="{1ADF4B98-EE8E-4BC1-8035-1B8044A5260A}" dt="2020-11-17T02:31:09.597" v="2"/>
        <pc:sldMkLst>
          <pc:docMk/>
          <pc:sldMk cId="0" sldId="398"/>
        </pc:sldMkLst>
        <pc:picChg chg="add mod">
          <ac:chgData name="정근채" userId="bf3f9740-ba12-4a95-bdcd-7a89d0b0b3a3" providerId="ADAL" clId="{1ADF4B98-EE8E-4BC1-8035-1B8044A5260A}" dt="2020-11-17T02:31:09.597" v="2"/>
          <ac:picMkLst>
            <pc:docMk/>
            <pc:sldMk cId="0" sldId="398"/>
            <ac:picMk id="7" creationId="{0356B760-426B-4B36-925F-7F700353843C}"/>
          </ac:picMkLst>
        </pc:picChg>
        <pc:inkChg chg="add">
          <ac:chgData name="정근채" userId="bf3f9740-ba12-4a95-bdcd-7a89d0b0b3a3" providerId="ADAL" clId="{1ADF4B98-EE8E-4BC1-8035-1B8044A5260A}" dt="2020-11-17T02:31:09.597" v="2"/>
          <ac:inkMkLst>
            <pc:docMk/>
            <pc:sldMk cId="0" sldId="398"/>
            <ac:inkMk id="6" creationId="{ED7F2CCF-053F-498E-84E8-D562F6AB4F7F}"/>
          </ac:inkMkLst>
        </pc:inkChg>
      </pc:sldChg>
      <pc:sldChg chg="addSp modSp">
        <pc:chgData name="정근채" userId="bf3f9740-ba12-4a95-bdcd-7a89d0b0b3a3" providerId="ADAL" clId="{1ADF4B98-EE8E-4BC1-8035-1B8044A5260A}" dt="2020-11-17T02:31:09.597" v="2"/>
        <pc:sldMkLst>
          <pc:docMk/>
          <pc:sldMk cId="0" sldId="399"/>
        </pc:sldMkLst>
        <pc:picChg chg="add mod">
          <ac:chgData name="정근채" userId="bf3f9740-ba12-4a95-bdcd-7a89d0b0b3a3" providerId="ADAL" clId="{1ADF4B98-EE8E-4BC1-8035-1B8044A5260A}" dt="2020-11-17T02:31:09.597" v="2"/>
          <ac:picMkLst>
            <pc:docMk/>
            <pc:sldMk cId="0" sldId="399"/>
            <ac:picMk id="6" creationId="{EA1E37CE-E63A-4821-AA2F-1F0A085E8182}"/>
          </ac:picMkLst>
        </pc:picChg>
        <pc:inkChg chg="add">
          <ac:chgData name="정근채" userId="bf3f9740-ba12-4a95-bdcd-7a89d0b0b3a3" providerId="ADAL" clId="{1ADF4B98-EE8E-4BC1-8035-1B8044A5260A}" dt="2020-11-17T02:31:09.597" v="2"/>
          <ac:inkMkLst>
            <pc:docMk/>
            <pc:sldMk cId="0" sldId="399"/>
            <ac:inkMk id="4" creationId="{DC08500A-E7DA-4A63-A5E9-3D0F8885E0C0}"/>
          </ac:inkMkLst>
        </pc:inkChg>
      </pc:sldChg>
      <pc:sldChg chg="addSp modSp">
        <pc:chgData name="정근채" userId="bf3f9740-ba12-4a95-bdcd-7a89d0b0b3a3" providerId="ADAL" clId="{1ADF4B98-EE8E-4BC1-8035-1B8044A5260A}" dt="2020-11-17T02:31:09.597" v="2"/>
        <pc:sldMkLst>
          <pc:docMk/>
          <pc:sldMk cId="0" sldId="400"/>
        </pc:sldMkLst>
        <pc:picChg chg="add mod">
          <ac:chgData name="정근채" userId="bf3f9740-ba12-4a95-bdcd-7a89d0b0b3a3" providerId="ADAL" clId="{1ADF4B98-EE8E-4BC1-8035-1B8044A5260A}" dt="2020-11-17T02:31:09.597" v="2"/>
          <ac:picMkLst>
            <pc:docMk/>
            <pc:sldMk cId="0" sldId="400"/>
            <ac:picMk id="6" creationId="{63925EDD-7F33-4B00-B820-BD3CDD19A1F8}"/>
          </ac:picMkLst>
        </pc:picChg>
        <pc:inkChg chg="add">
          <ac:chgData name="정근채" userId="bf3f9740-ba12-4a95-bdcd-7a89d0b0b3a3" providerId="ADAL" clId="{1ADF4B98-EE8E-4BC1-8035-1B8044A5260A}" dt="2020-11-17T02:31:09.597" v="2"/>
          <ac:inkMkLst>
            <pc:docMk/>
            <pc:sldMk cId="0" sldId="400"/>
            <ac:inkMk id="4" creationId="{9BDD613B-C1F5-4039-BAD1-9A0B891DEC79}"/>
          </ac:inkMkLst>
        </pc:inkChg>
      </pc:sldChg>
      <pc:sldChg chg="addSp modSp">
        <pc:chgData name="정근채" userId="bf3f9740-ba12-4a95-bdcd-7a89d0b0b3a3" providerId="ADAL" clId="{1ADF4B98-EE8E-4BC1-8035-1B8044A5260A}" dt="2020-11-17T02:31:09.597" v="2"/>
        <pc:sldMkLst>
          <pc:docMk/>
          <pc:sldMk cId="0" sldId="401"/>
        </pc:sldMkLst>
        <pc:picChg chg="add mod">
          <ac:chgData name="정근채" userId="bf3f9740-ba12-4a95-bdcd-7a89d0b0b3a3" providerId="ADAL" clId="{1ADF4B98-EE8E-4BC1-8035-1B8044A5260A}" dt="2020-11-17T02:31:09.597" v="2"/>
          <ac:picMkLst>
            <pc:docMk/>
            <pc:sldMk cId="0" sldId="401"/>
            <ac:picMk id="5" creationId="{4E73DD5C-53DC-4FA5-915C-86AD4D244191}"/>
          </ac:picMkLst>
        </pc:picChg>
        <pc:inkChg chg="add">
          <ac:chgData name="정근채" userId="bf3f9740-ba12-4a95-bdcd-7a89d0b0b3a3" providerId="ADAL" clId="{1ADF4B98-EE8E-4BC1-8035-1B8044A5260A}" dt="2020-11-17T02:31:09.597" v="2"/>
          <ac:inkMkLst>
            <pc:docMk/>
            <pc:sldMk cId="0" sldId="401"/>
            <ac:inkMk id="4" creationId="{68D8D59D-A988-4D62-BEDD-DD5DD84C15BC}"/>
          </ac:inkMkLst>
        </pc:inkChg>
      </pc:sldChg>
      <pc:sldChg chg="addSp modSp">
        <pc:chgData name="정근채" userId="bf3f9740-ba12-4a95-bdcd-7a89d0b0b3a3" providerId="ADAL" clId="{1ADF4B98-EE8E-4BC1-8035-1B8044A5260A}" dt="2020-11-17T02:31:09.597" v="2"/>
        <pc:sldMkLst>
          <pc:docMk/>
          <pc:sldMk cId="0" sldId="402"/>
        </pc:sldMkLst>
        <pc:picChg chg="add mod">
          <ac:chgData name="정근채" userId="bf3f9740-ba12-4a95-bdcd-7a89d0b0b3a3" providerId="ADAL" clId="{1ADF4B98-EE8E-4BC1-8035-1B8044A5260A}" dt="2020-11-17T02:31:09.597" v="2"/>
          <ac:picMkLst>
            <pc:docMk/>
            <pc:sldMk cId="0" sldId="402"/>
            <ac:picMk id="6" creationId="{5570591B-3172-40B5-8A44-2CCC737C4803}"/>
          </ac:picMkLst>
        </pc:picChg>
        <pc:inkChg chg="add">
          <ac:chgData name="정근채" userId="bf3f9740-ba12-4a95-bdcd-7a89d0b0b3a3" providerId="ADAL" clId="{1ADF4B98-EE8E-4BC1-8035-1B8044A5260A}" dt="2020-11-17T02:31:09.597" v="2"/>
          <ac:inkMkLst>
            <pc:docMk/>
            <pc:sldMk cId="0" sldId="402"/>
            <ac:inkMk id="5" creationId="{87E37B31-18EA-4CC2-ABF6-3AFFB511745D}"/>
          </ac:inkMkLst>
        </pc:inkChg>
      </pc:sldChg>
      <pc:sldChg chg="addSp modSp">
        <pc:chgData name="정근채" userId="bf3f9740-ba12-4a95-bdcd-7a89d0b0b3a3" providerId="ADAL" clId="{1ADF4B98-EE8E-4BC1-8035-1B8044A5260A}" dt="2020-11-17T02:31:09.597" v="2"/>
        <pc:sldMkLst>
          <pc:docMk/>
          <pc:sldMk cId="0" sldId="403"/>
        </pc:sldMkLst>
        <pc:picChg chg="add mod">
          <ac:chgData name="정근채" userId="bf3f9740-ba12-4a95-bdcd-7a89d0b0b3a3" providerId="ADAL" clId="{1ADF4B98-EE8E-4BC1-8035-1B8044A5260A}" dt="2020-11-17T02:31:09.597" v="2"/>
          <ac:picMkLst>
            <pc:docMk/>
            <pc:sldMk cId="0" sldId="403"/>
            <ac:picMk id="5" creationId="{3E11B6EC-5B44-4C79-9DE3-ED7A882CA04A}"/>
          </ac:picMkLst>
        </pc:picChg>
        <pc:inkChg chg="add">
          <ac:chgData name="정근채" userId="bf3f9740-ba12-4a95-bdcd-7a89d0b0b3a3" providerId="ADAL" clId="{1ADF4B98-EE8E-4BC1-8035-1B8044A5260A}" dt="2020-11-17T02:31:09.597" v="2"/>
          <ac:inkMkLst>
            <pc:docMk/>
            <pc:sldMk cId="0" sldId="403"/>
            <ac:inkMk id="4" creationId="{98A687CC-BC69-45CE-80C8-0B43554FB155}"/>
          </ac:inkMkLst>
        </pc:inkChg>
      </pc:sldChg>
      <pc:sldChg chg="addSp modSp">
        <pc:chgData name="정근채" userId="bf3f9740-ba12-4a95-bdcd-7a89d0b0b3a3" providerId="ADAL" clId="{1ADF4B98-EE8E-4BC1-8035-1B8044A5260A}" dt="2020-11-17T02:31:09.597" v="2"/>
        <pc:sldMkLst>
          <pc:docMk/>
          <pc:sldMk cId="0" sldId="404"/>
        </pc:sldMkLst>
        <pc:picChg chg="add mod">
          <ac:chgData name="정근채" userId="bf3f9740-ba12-4a95-bdcd-7a89d0b0b3a3" providerId="ADAL" clId="{1ADF4B98-EE8E-4BC1-8035-1B8044A5260A}" dt="2020-11-17T02:31:09.597" v="2"/>
          <ac:picMkLst>
            <pc:docMk/>
            <pc:sldMk cId="0" sldId="404"/>
            <ac:picMk id="6" creationId="{B3506647-49E2-45B6-973C-852983F17923}"/>
          </ac:picMkLst>
        </pc:picChg>
        <pc:inkChg chg="add">
          <ac:chgData name="정근채" userId="bf3f9740-ba12-4a95-bdcd-7a89d0b0b3a3" providerId="ADAL" clId="{1ADF4B98-EE8E-4BC1-8035-1B8044A5260A}" dt="2020-11-17T02:31:09.597" v="2"/>
          <ac:inkMkLst>
            <pc:docMk/>
            <pc:sldMk cId="0" sldId="404"/>
            <ac:inkMk id="5" creationId="{C37779CE-681D-42E4-B031-3A45DAD9E9C4}"/>
          </ac:inkMkLst>
        </pc:inkChg>
      </pc:sldChg>
      <pc:sldChg chg="addSp modSp">
        <pc:chgData name="정근채" userId="bf3f9740-ba12-4a95-bdcd-7a89d0b0b3a3" providerId="ADAL" clId="{1ADF4B98-EE8E-4BC1-8035-1B8044A5260A}" dt="2020-11-17T02:31:09.597" v="2"/>
        <pc:sldMkLst>
          <pc:docMk/>
          <pc:sldMk cId="0" sldId="405"/>
        </pc:sldMkLst>
        <pc:picChg chg="add mod">
          <ac:chgData name="정근채" userId="bf3f9740-ba12-4a95-bdcd-7a89d0b0b3a3" providerId="ADAL" clId="{1ADF4B98-EE8E-4BC1-8035-1B8044A5260A}" dt="2020-11-17T02:31:09.597" v="2"/>
          <ac:picMkLst>
            <pc:docMk/>
            <pc:sldMk cId="0" sldId="405"/>
            <ac:picMk id="5" creationId="{17C050A6-9A88-471B-848E-9C6332B3014A}"/>
          </ac:picMkLst>
        </pc:picChg>
        <pc:inkChg chg="add">
          <ac:chgData name="정근채" userId="bf3f9740-ba12-4a95-bdcd-7a89d0b0b3a3" providerId="ADAL" clId="{1ADF4B98-EE8E-4BC1-8035-1B8044A5260A}" dt="2020-11-17T02:31:09.597" v="2"/>
          <ac:inkMkLst>
            <pc:docMk/>
            <pc:sldMk cId="0" sldId="405"/>
            <ac:inkMk id="4" creationId="{C6F445F0-C3E5-4CFE-B791-2DC9BC19EDA6}"/>
          </ac:inkMkLst>
        </pc:inkChg>
      </pc:sldChg>
      <pc:sldChg chg="addSp modSp">
        <pc:chgData name="정근채" userId="bf3f9740-ba12-4a95-bdcd-7a89d0b0b3a3" providerId="ADAL" clId="{1ADF4B98-EE8E-4BC1-8035-1B8044A5260A}" dt="2020-11-17T02:31:09.597" v="2"/>
        <pc:sldMkLst>
          <pc:docMk/>
          <pc:sldMk cId="0" sldId="406"/>
        </pc:sldMkLst>
        <pc:picChg chg="add mod">
          <ac:chgData name="정근채" userId="bf3f9740-ba12-4a95-bdcd-7a89d0b0b3a3" providerId="ADAL" clId="{1ADF4B98-EE8E-4BC1-8035-1B8044A5260A}" dt="2020-11-17T02:31:09.597" v="2"/>
          <ac:picMkLst>
            <pc:docMk/>
            <pc:sldMk cId="0" sldId="406"/>
            <ac:picMk id="6" creationId="{CC16FEEE-C999-4A14-AB7A-DF1FF1A6A88B}"/>
          </ac:picMkLst>
        </pc:picChg>
        <pc:inkChg chg="add">
          <ac:chgData name="정근채" userId="bf3f9740-ba12-4a95-bdcd-7a89d0b0b3a3" providerId="ADAL" clId="{1ADF4B98-EE8E-4BC1-8035-1B8044A5260A}" dt="2020-11-17T02:31:09.597" v="2"/>
          <ac:inkMkLst>
            <pc:docMk/>
            <pc:sldMk cId="0" sldId="406"/>
            <ac:inkMk id="5" creationId="{EB3F8BB8-4798-4A27-9603-648B6709582B}"/>
          </ac:inkMkLst>
        </pc:inkChg>
      </pc:sldChg>
      <pc:sldChg chg="addSp modSp">
        <pc:chgData name="정근채" userId="bf3f9740-ba12-4a95-bdcd-7a89d0b0b3a3" providerId="ADAL" clId="{1ADF4B98-EE8E-4BC1-8035-1B8044A5260A}" dt="2020-11-17T02:31:09.597" v="2"/>
        <pc:sldMkLst>
          <pc:docMk/>
          <pc:sldMk cId="0" sldId="407"/>
        </pc:sldMkLst>
        <pc:picChg chg="add mod">
          <ac:chgData name="정근채" userId="bf3f9740-ba12-4a95-bdcd-7a89d0b0b3a3" providerId="ADAL" clId="{1ADF4B98-EE8E-4BC1-8035-1B8044A5260A}" dt="2020-11-17T02:31:09.597" v="2"/>
          <ac:picMkLst>
            <pc:docMk/>
            <pc:sldMk cId="0" sldId="407"/>
            <ac:picMk id="6" creationId="{B8EBFC77-012F-4528-B86E-9F3857563066}"/>
          </ac:picMkLst>
        </pc:picChg>
        <pc:inkChg chg="add">
          <ac:chgData name="정근채" userId="bf3f9740-ba12-4a95-bdcd-7a89d0b0b3a3" providerId="ADAL" clId="{1ADF4B98-EE8E-4BC1-8035-1B8044A5260A}" dt="2020-11-17T02:31:09.597" v="2"/>
          <ac:inkMkLst>
            <pc:docMk/>
            <pc:sldMk cId="0" sldId="407"/>
            <ac:inkMk id="5" creationId="{046138BA-E7ED-427E-8C9C-8E7089B21D1E}"/>
          </ac:inkMkLst>
        </pc:inkChg>
      </pc:sldChg>
      <pc:sldChg chg="addSp modSp">
        <pc:chgData name="정근채" userId="bf3f9740-ba12-4a95-bdcd-7a89d0b0b3a3" providerId="ADAL" clId="{1ADF4B98-EE8E-4BC1-8035-1B8044A5260A}" dt="2020-11-17T02:31:09.597" v="2"/>
        <pc:sldMkLst>
          <pc:docMk/>
          <pc:sldMk cId="0" sldId="408"/>
        </pc:sldMkLst>
        <pc:picChg chg="add mod">
          <ac:chgData name="정근채" userId="bf3f9740-ba12-4a95-bdcd-7a89d0b0b3a3" providerId="ADAL" clId="{1ADF4B98-EE8E-4BC1-8035-1B8044A5260A}" dt="2020-11-17T02:31:09.597" v="2"/>
          <ac:picMkLst>
            <pc:docMk/>
            <pc:sldMk cId="0" sldId="408"/>
            <ac:picMk id="5" creationId="{C6B1945D-A7DC-4A44-BB11-90EF9E178382}"/>
          </ac:picMkLst>
        </pc:picChg>
        <pc:inkChg chg="add">
          <ac:chgData name="정근채" userId="bf3f9740-ba12-4a95-bdcd-7a89d0b0b3a3" providerId="ADAL" clId="{1ADF4B98-EE8E-4BC1-8035-1B8044A5260A}" dt="2020-11-17T02:31:09.597" v="2"/>
          <ac:inkMkLst>
            <pc:docMk/>
            <pc:sldMk cId="0" sldId="408"/>
            <ac:inkMk id="4" creationId="{FBC529F0-F2BF-4F8E-9D12-526FF17A184F}"/>
          </ac:inkMkLst>
        </pc:inkChg>
      </pc:sldChg>
      <pc:sldChg chg="addSp modSp">
        <pc:chgData name="정근채" userId="bf3f9740-ba12-4a95-bdcd-7a89d0b0b3a3" providerId="ADAL" clId="{1ADF4B98-EE8E-4BC1-8035-1B8044A5260A}" dt="2020-11-17T02:31:09.597" v="2"/>
        <pc:sldMkLst>
          <pc:docMk/>
          <pc:sldMk cId="0" sldId="409"/>
        </pc:sldMkLst>
        <pc:picChg chg="add mod">
          <ac:chgData name="정근채" userId="bf3f9740-ba12-4a95-bdcd-7a89d0b0b3a3" providerId="ADAL" clId="{1ADF4B98-EE8E-4BC1-8035-1B8044A5260A}" dt="2020-11-17T02:31:09.597" v="2"/>
          <ac:picMkLst>
            <pc:docMk/>
            <pc:sldMk cId="0" sldId="409"/>
            <ac:picMk id="9" creationId="{13B57B04-D0FE-4D26-AA20-CAFEB954AD3A}"/>
          </ac:picMkLst>
        </pc:picChg>
        <pc:inkChg chg="add">
          <ac:chgData name="정근채" userId="bf3f9740-ba12-4a95-bdcd-7a89d0b0b3a3" providerId="ADAL" clId="{1ADF4B98-EE8E-4BC1-8035-1B8044A5260A}" dt="2020-11-17T02:31:09.597" v="2"/>
          <ac:inkMkLst>
            <pc:docMk/>
            <pc:sldMk cId="0" sldId="409"/>
            <ac:inkMk id="5" creationId="{11F3C841-A612-4C9C-BB95-450C45024537}"/>
          </ac:inkMkLst>
        </pc:inkChg>
      </pc:sldChg>
      <pc:sldChg chg="addSp modSp">
        <pc:chgData name="정근채" userId="bf3f9740-ba12-4a95-bdcd-7a89d0b0b3a3" providerId="ADAL" clId="{1ADF4B98-EE8E-4BC1-8035-1B8044A5260A}" dt="2020-11-17T02:31:09.597" v="2"/>
        <pc:sldMkLst>
          <pc:docMk/>
          <pc:sldMk cId="0" sldId="410"/>
        </pc:sldMkLst>
        <pc:picChg chg="add mod">
          <ac:chgData name="정근채" userId="bf3f9740-ba12-4a95-bdcd-7a89d0b0b3a3" providerId="ADAL" clId="{1ADF4B98-EE8E-4BC1-8035-1B8044A5260A}" dt="2020-11-17T02:31:09.597" v="2"/>
          <ac:picMkLst>
            <pc:docMk/>
            <pc:sldMk cId="0" sldId="410"/>
            <ac:picMk id="10" creationId="{F4E2EB67-66EA-4BAC-98F0-47872671D2DE}"/>
          </ac:picMkLst>
        </pc:picChg>
        <pc:inkChg chg="add">
          <ac:chgData name="정근채" userId="bf3f9740-ba12-4a95-bdcd-7a89d0b0b3a3" providerId="ADAL" clId="{1ADF4B98-EE8E-4BC1-8035-1B8044A5260A}" dt="2020-11-17T02:31:09.597" v="2"/>
          <ac:inkMkLst>
            <pc:docMk/>
            <pc:sldMk cId="0" sldId="410"/>
            <ac:inkMk id="9" creationId="{897DA9ED-F984-429F-9C8F-210501303A52}"/>
          </ac:inkMkLst>
        </pc:inkChg>
      </pc:sldChg>
      <pc:sldChg chg="addSp modSp">
        <pc:chgData name="정근채" userId="bf3f9740-ba12-4a95-bdcd-7a89d0b0b3a3" providerId="ADAL" clId="{1ADF4B98-EE8E-4BC1-8035-1B8044A5260A}" dt="2020-11-17T02:31:09.597" v="2"/>
        <pc:sldMkLst>
          <pc:docMk/>
          <pc:sldMk cId="0" sldId="411"/>
        </pc:sldMkLst>
        <pc:picChg chg="add mod">
          <ac:chgData name="정근채" userId="bf3f9740-ba12-4a95-bdcd-7a89d0b0b3a3" providerId="ADAL" clId="{1ADF4B98-EE8E-4BC1-8035-1B8044A5260A}" dt="2020-11-17T02:31:09.597" v="2"/>
          <ac:picMkLst>
            <pc:docMk/>
            <pc:sldMk cId="0" sldId="411"/>
            <ac:picMk id="8" creationId="{BC7B5955-A8B4-49A1-9297-4F9F5C37F0A6}"/>
          </ac:picMkLst>
        </pc:picChg>
        <pc:inkChg chg="add">
          <ac:chgData name="정근채" userId="bf3f9740-ba12-4a95-bdcd-7a89d0b0b3a3" providerId="ADAL" clId="{1ADF4B98-EE8E-4BC1-8035-1B8044A5260A}" dt="2020-11-17T02:31:09.597" v="2"/>
          <ac:inkMkLst>
            <pc:docMk/>
            <pc:sldMk cId="0" sldId="411"/>
            <ac:inkMk id="6" creationId="{F9281BCF-52DB-4D16-A608-51B8CDEC74A3}"/>
          </ac:inkMkLst>
        </pc:inkChg>
      </pc:sldChg>
      <pc:sldChg chg="addSp modSp">
        <pc:chgData name="정근채" userId="bf3f9740-ba12-4a95-bdcd-7a89d0b0b3a3" providerId="ADAL" clId="{1ADF4B98-EE8E-4BC1-8035-1B8044A5260A}" dt="2020-11-17T02:31:09.597" v="2"/>
        <pc:sldMkLst>
          <pc:docMk/>
          <pc:sldMk cId="0" sldId="412"/>
        </pc:sldMkLst>
        <pc:picChg chg="add mod">
          <ac:chgData name="정근채" userId="bf3f9740-ba12-4a95-bdcd-7a89d0b0b3a3" providerId="ADAL" clId="{1ADF4B98-EE8E-4BC1-8035-1B8044A5260A}" dt="2020-11-17T02:31:09.597" v="2"/>
          <ac:picMkLst>
            <pc:docMk/>
            <pc:sldMk cId="0" sldId="412"/>
            <ac:picMk id="6" creationId="{BAF88D2B-98B1-4DAF-B845-EDF40B1DEF8D}"/>
          </ac:picMkLst>
        </pc:picChg>
        <pc:inkChg chg="add">
          <ac:chgData name="정근채" userId="bf3f9740-ba12-4a95-bdcd-7a89d0b0b3a3" providerId="ADAL" clId="{1ADF4B98-EE8E-4BC1-8035-1B8044A5260A}" dt="2020-11-17T02:31:09.597" v="2"/>
          <ac:inkMkLst>
            <pc:docMk/>
            <pc:sldMk cId="0" sldId="412"/>
            <ac:inkMk id="5" creationId="{6A355A42-F826-46CF-897A-68BB89F70FCF}"/>
          </ac:inkMkLst>
        </pc:inkChg>
      </pc:sldChg>
      <pc:sldChg chg="addSp modSp">
        <pc:chgData name="정근채" userId="bf3f9740-ba12-4a95-bdcd-7a89d0b0b3a3" providerId="ADAL" clId="{1ADF4B98-EE8E-4BC1-8035-1B8044A5260A}" dt="2020-11-17T02:31:09.597" v="2"/>
        <pc:sldMkLst>
          <pc:docMk/>
          <pc:sldMk cId="0" sldId="413"/>
        </pc:sldMkLst>
        <pc:picChg chg="add mod">
          <ac:chgData name="정근채" userId="bf3f9740-ba12-4a95-bdcd-7a89d0b0b3a3" providerId="ADAL" clId="{1ADF4B98-EE8E-4BC1-8035-1B8044A5260A}" dt="2020-11-17T02:31:09.597" v="2"/>
          <ac:picMkLst>
            <pc:docMk/>
            <pc:sldMk cId="0" sldId="413"/>
            <ac:picMk id="6" creationId="{239B9CE6-E498-48E6-8368-D286944E69E6}"/>
          </ac:picMkLst>
        </pc:picChg>
        <pc:inkChg chg="add">
          <ac:chgData name="정근채" userId="bf3f9740-ba12-4a95-bdcd-7a89d0b0b3a3" providerId="ADAL" clId="{1ADF4B98-EE8E-4BC1-8035-1B8044A5260A}" dt="2020-11-17T02:31:09.597" v="2"/>
          <ac:inkMkLst>
            <pc:docMk/>
            <pc:sldMk cId="0" sldId="413"/>
            <ac:inkMk id="5" creationId="{05476482-27BD-4833-8861-B7141584AE59}"/>
          </ac:inkMkLst>
        </pc:inkChg>
      </pc:sldChg>
      <pc:sldChg chg="addSp modSp">
        <pc:chgData name="정근채" userId="bf3f9740-ba12-4a95-bdcd-7a89d0b0b3a3" providerId="ADAL" clId="{1ADF4B98-EE8E-4BC1-8035-1B8044A5260A}" dt="2020-11-17T02:31:09.597" v="2"/>
        <pc:sldMkLst>
          <pc:docMk/>
          <pc:sldMk cId="0" sldId="414"/>
        </pc:sldMkLst>
        <pc:picChg chg="add mod">
          <ac:chgData name="정근채" userId="bf3f9740-ba12-4a95-bdcd-7a89d0b0b3a3" providerId="ADAL" clId="{1ADF4B98-EE8E-4BC1-8035-1B8044A5260A}" dt="2020-11-17T02:31:09.597" v="2"/>
          <ac:picMkLst>
            <pc:docMk/>
            <pc:sldMk cId="0" sldId="414"/>
            <ac:picMk id="5" creationId="{FD38D897-9884-440A-BBCE-0D9E54A55E6B}"/>
          </ac:picMkLst>
        </pc:picChg>
        <pc:inkChg chg="add">
          <ac:chgData name="정근채" userId="bf3f9740-ba12-4a95-bdcd-7a89d0b0b3a3" providerId="ADAL" clId="{1ADF4B98-EE8E-4BC1-8035-1B8044A5260A}" dt="2020-11-17T02:31:09.597" v="2"/>
          <ac:inkMkLst>
            <pc:docMk/>
            <pc:sldMk cId="0" sldId="414"/>
            <ac:inkMk id="4" creationId="{23D77A8F-B4EB-407D-876C-9C5A78CF7520}"/>
          </ac:inkMkLst>
        </pc:inkChg>
      </pc:sldChg>
      <pc:sldChg chg="addSp modSp">
        <pc:chgData name="정근채" userId="bf3f9740-ba12-4a95-bdcd-7a89d0b0b3a3" providerId="ADAL" clId="{1ADF4B98-EE8E-4BC1-8035-1B8044A5260A}" dt="2020-11-17T02:31:09.597" v="2"/>
        <pc:sldMkLst>
          <pc:docMk/>
          <pc:sldMk cId="0" sldId="415"/>
        </pc:sldMkLst>
        <pc:picChg chg="add mod">
          <ac:chgData name="정근채" userId="bf3f9740-ba12-4a95-bdcd-7a89d0b0b3a3" providerId="ADAL" clId="{1ADF4B98-EE8E-4BC1-8035-1B8044A5260A}" dt="2020-11-17T02:31:09.597" v="2"/>
          <ac:picMkLst>
            <pc:docMk/>
            <pc:sldMk cId="0" sldId="415"/>
            <ac:picMk id="6" creationId="{701985EB-FB37-47D6-937D-D8AFF3E7034B}"/>
          </ac:picMkLst>
        </pc:picChg>
        <pc:inkChg chg="add">
          <ac:chgData name="정근채" userId="bf3f9740-ba12-4a95-bdcd-7a89d0b0b3a3" providerId="ADAL" clId="{1ADF4B98-EE8E-4BC1-8035-1B8044A5260A}" dt="2020-11-17T02:31:09.597" v="2"/>
          <ac:inkMkLst>
            <pc:docMk/>
            <pc:sldMk cId="0" sldId="415"/>
            <ac:inkMk id="5" creationId="{8EC507F9-748E-4B47-83EA-C1F84D8F3C33}"/>
          </ac:inkMkLst>
        </pc:inkChg>
      </pc:sldChg>
      <pc:sldChg chg="addSp modSp">
        <pc:chgData name="정근채" userId="bf3f9740-ba12-4a95-bdcd-7a89d0b0b3a3" providerId="ADAL" clId="{1ADF4B98-EE8E-4BC1-8035-1B8044A5260A}" dt="2020-11-17T02:31:09.597" v="2"/>
        <pc:sldMkLst>
          <pc:docMk/>
          <pc:sldMk cId="0" sldId="416"/>
        </pc:sldMkLst>
        <pc:picChg chg="add mod">
          <ac:chgData name="정근채" userId="bf3f9740-ba12-4a95-bdcd-7a89d0b0b3a3" providerId="ADAL" clId="{1ADF4B98-EE8E-4BC1-8035-1B8044A5260A}" dt="2020-11-17T02:31:09.597" v="2"/>
          <ac:picMkLst>
            <pc:docMk/>
            <pc:sldMk cId="0" sldId="416"/>
            <ac:picMk id="6" creationId="{600C7B8A-4EB5-42B6-855C-EBD30196B9BD}"/>
          </ac:picMkLst>
        </pc:picChg>
        <pc:inkChg chg="add">
          <ac:chgData name="정근채" userId="bf3f9740-ba12-4a95-bdcd-7a89d0b0b3a3" providerId="ADAL" clId="{1ADF4B98-EE8E-4BC1-8035-1B8044A5260A}" dt="2020-11-17T02:31:09.597" v="2"/>
          <ac:inkMkLst>
            <pc:docMk/>
            <pc:sldMk cId="0" sldId="416"/>
            <ac:inkMk id="5" creationId="{053DC8D9-792A-4911-B2C9-82C4C0E7452F}"/>
          </ac:inkMkLst>
        </pc:inkChg>
      </pc:sldChg>
      <pc:sldChg chg="addSp modSp">
        <pc:chgData name="정근채" userId="bf3f9740-ba12-4a95-bdcd-7a89d0b0b3a3" providerId="ADAL" clId="{1ADF4B98-EE8E-4BC1-8035-1B8044A5260A}" dt="2020-11-17T02:31:09.597" v="2"/>
        <pc:sldMkLst>
          <pc:docMk/>
          <pc:sldMk cId="0" sldId="417"/>
        </pc:sldMkLst>
        <pc:picChg chg="add mod">
          <ac:chgData name="정근채" userId="bf3f9740-ba12-4a95-bdcd-7a89d0b0b3a3" providerId="ADAL" clId="{1ADF4B98-EE8E-4BC1-8035-1B8044A5260A}" dt="2020-11-17T02:31:09.597" v="2"/>
          <ac:picMkLst>
            <pc:docMk/>
            <pc:sldMk cId="0" sldId="417"/>
            <ac:picMk id="5" creationId="{87CE8D02-82C4-4973-9C74-3B8B6178CE7D}"/>
          </ac:picMkLst>
        </pc:picChg>
        <pc:inkChg chg="add">
          <ac:chgData name="정근채" userId="bf3f9740-ba12-4a95-bdcd-7a89d0b0b3a3" providerId="ADAL" clId="{1ADF4B98-EE8E-4BC1-8035-1B8044A5260A}" dt="2020-11-17T02:31:09.597" v="2"/>
          <ac:inkMkLst>
            <pc:docMk/>
            <pc:sldMk cId="0" sldId="417"/>
            <ac:inkMk id="4" creationId="{7C59CE8E-01B9-4C66-9D34-40E8D8D5C01C}"/>
          </ac:inkMkLst>
        </pc:inkChg>
      </pc:sldChg>
      <pc:sldChg chg="addSp modSp">
        <pc:chgData name="정근채" userId="bf3f9740-ba12-4a95-bdcd-7a89d0b0b3a3" providerId="ADAL" clId="{1ADF4B98-EE8E-4BC1-8035-1B8044A5260A}" dt="2020-11-17T02:31:09.597" v="2"/>
        <pc:sldMkLst>
          <pc:docMk/>
          <pc:sldMk cId="0" sldId="418"/>
        </pc:sldMkLst>
        <pc:picChg chg="add mod">
          <ac:chgData name="정근채" userId="bf3f9740-ba12-4a95-bdcd-7a89d0b0b3a3" providerId="ADAL" clId="{1ADF4B98-EE8E-4BC1-8035-1B8044A5260A}" dt="2020-11-17T02:31:09.597" v="2"/>
          <ac:picMkLst>
            <pc:docMk/>
            <pc:sldMk cId="0" sldId="418"/>
            <ac:picMk id="6" creationId="{DB7D34FE-E3F4-4FA0-9613-D1A0AE7BA792}"/>
          </ac:picMkLst>
        </pc:picChg>
        <pc:inkChg chg="add">
          <ac:chgData name="정근채" userId="bf3f9740-ba12-4a95-bdcd-7a89d0b0b3a3" providerId="ADAL" clId="{1ADF4B98-EE8E-4BC1-8035-1B8044A5260A}" dt="2020-11-17T02:31:09.597" v="2"/>
          <ac:inkMkLst>
            <pc:docMk/>
            <pc:sldMk cId="0" sldId="418"/>
            <ac:inkMk id="5" creationId="{2473A900-B01D-4020-8FF1-807B73AF37D0}"/>
          </ac:inkMkLst>
        </pc:inkChg>
      </pc:sldChg>
      <pc:sldChg chg="addSp modSp">
        <pc:chgData name="정근채" userId="bf3f9740-ba12-4a95-bdcd-7a89d0b0b3a3" providerId="ADAL" clId="{1ADF4B98-EE8E-4BC1-8035-1B8044A5260A}" dt="2020-11-17T02:31:09.597" v="2"/>
        <pc:sldMkLst>
          <pc:docMk/>
          <pc:sldMk cId="0" sldId="419"/>
        </pc:sldMkLst>
        <pc:picChg chg="add mod">
          <ac:chgData name="정근채" userId="bf3f9740-ba12-4a95-bdcd-7a89d0b0b3a3" providerId="ADAL" clId="{1ADF4B98-EE8E-4BC1-8035-1B8044A5260A}" dt="2020-11-17T02:31:09.597" v="2"/>
          <ac:picMkLst>
            <pc:docMk/>
            <pc:sldMk cId="0" sldId="419"/>
            <ac:picMk id="6" creationId="{011B05C6-D75A-4B67-AFBE-74507427DF31}"/>
          </ac:picMkLst>
        </pc:picChg>
        <pc:inkChg chg="add">
          <ac:chgData name="정근채" userId="bf3f9740-ba12-4a95-bdcd-7a89d0b0b3a3" providerId="ADAL" clId="{1ADF4B98-EE8E-4BC1-8035-1B8044A5260A}" dt="2020-11-17T02:31:09.597" v="2"/>
          <ac:inkMkLst>
            <pc:docMk/>
            <pc:sldMk cId="0" sldId="419"/>
            <ac:inkMk id="5" creationId="{6B37ECE8-0102-4AC4-AA9C-D6EDBD34DB78}"/>
          </ac:inkMkLst>
        </pc:inkChg>
      </pc:sldChg>
      <pc:sldChg chg="addSp modSp">
        <pc:chgData name="정근채" userId="bf3f9740-ba12-4a95-bdcd-7a89d0b0b3a3" providerId="ADAL" clId="{1ADF4B98-EE8E-4BC1-8035-1B8044A5260A}" dt="2020-11-17T02:31:09.597" v="2"/>
        <pc:sldMkLst>
          <pc:docMk/>
          <pc:sldMk cId="0" sldId="420"/>
        </pc:sldMkLst>
        <pc:picChg chg="add mod">
          <ac:chgData name="정근채" userId="bf3f9740-ba12-4a95-bdcd-7a89d0b0b3a3" providerId="ADAL" clId="{1ADF4B98-EE8E-4BC1-8035-1B8044A5260A}" dt="2020-11-17T02:31:09.597" v="2"/>
          <ac:picMkLst>
            <pc:docMk/>
            <pc:sldMk cId="0" sldId="420"/>
            <ac:picMk id="6" creationId="{2EEF301D-FDC7-4F61-8A67-2E2F658EB5A0}"/>
          </ac:picMkLst>
        </pc:picChg>
        <pc:inkChg chg="add">
          <ac:chgData name="정근채" userId="bf3f9740-ba12-4a95-bdcd-7a89d0b0b3a3" providerId="ADAL" clId="{1ADF4B98-EE8E-4BC1-8035-1B8044A5260A}" dt="2020-11-17T02:31:09.597" v="2"/>
          <ac:inkMkLst>
            <pc:docMk/>
            <pc:sldMk cId="0" sldId="420"/>
            <ac:inkMk id="4" creationId="{FAF218CD-C242-44C8-B234-22543852EAB8}"/>
          </ac:inkMkLst>
        </pc:inkChg>
      </pc:sldChg>
      <pc:sldChg chg="addSp modSp">
        <pc:chgData name="정근채" userId="bf3f9740-ba12-4a95-bdcd-7a89d0b0b3a3" providerId="ADAL" clId="{1ADF4B98-EE8E-4BC1-8035-1B8044A5260A}" dt="2020-11-17T02:31:09.597" v="2"/>
        <pc:sldMkLst>
          <pc:docMk/>
          <pc:sldMk cId="0" sldId="421"/>
        </pc:sldMkLst>
        <pc:picChg chg="add mod">
          <ac:chgData name="정근채" userId="bf3f9740-ba12-4a95-bdcd-7a89d0b0b3a3" providerId="ADAL" clId="{1ADF4B98-EE8E-4BC1-8035-1B8044A5260A}" dt="2020-11-17T02:31:09.597" v="2"/>
          <ac:picMkLst>
            <pc:docMk/>
            <pc:sldMk cId="0" sldId="421"/>
            <ac:picMk id="6" creationId="{70130D81-014E-4712-B3BA-00EC07B23511}"/>
          </ac:picMkLst>
        </pc:picChg>
        <pc:inkChg chg="add">
          <ac:chgData name="정근채" userId="bf3f9740-ba12-4a95-bdcd-7a89d0b0b3a3" providerId="ADAL" clId="{1ADF4B98-EE8E-4BC1-8035-1B8044A5260A}" dt="2020-11-17T02:31:09.597" v="2"/>
          <ac:inkMkLst>
            <pc:docMk/>
            <pc:sldMk cId="0" sldId="421"/>
            <ac:inkMk id="5" creationId="{E1168D5D-6180-475B-8862-0E912DDD1FE2}"/>
          </ac:inkMkLst>
        </pc:inkChg>
      </pc:sldChg>
      <pc:sldChg chg="addSp modSp">
        <pc:chgData name="정근채" userId="bf3f9740-ba12-4a95-bdcd-7a89d0b0b3a3" providerId="ADAL" clId="{1ADF4B98-EE8E-4BC1-8035-1B8044A5260A}" dt="2020-11-16T07:38:42.152" v="0"/>
        <pc:sldMkLst>
          <pc:docMk/>
          <pc:sldMk cId="3995176619" sldId="422"/>
        </pc:sldMkLst>
        <pc:picChg chg="add mod">
          <ac:chgData name="정근채" userId="bf3f9740-ba12-4a95-bdcd-7a89d0b0b3a3" providerId="ADAL" clId="{1ADF4B98-EE8E-4BC1-8035-1B8044A5260A}" dt="2020-11-16T07:38:42.152" v="0"/>
          <ac:picMkLst>
            <pc:docMk/>
            <pc:sldMk cId="3995176619" sldId="422"/>
            <ac:picMk id="3" creationId="{FC8452B3-6CFB-41E1-B0FF-5ADFEA35D709}"/>
          </ac:picMkLst>
        </pc:picChg>
        <pc:inkChg chg="add">
          <ac:chgData name="정근채" userId="bf3f9740-ba12-4a95-bdcd-7a89d0b0b3a3" providerId="ADAL" clId="{1ADF4B98-EE8E-4BC1-8035-1B8044A5260A}" dt="2020-11-16T07:38:42.152" v="0"/>
          <ac:inkMkLst>
            <pc:docMk/>
            <pc:sldMk cId="3995176619" sldId="422"/>
            <ac:inkMk id="2" creationId="{CC659C6A-DB25-4BFA-84AA-C559A4B602B8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4C33FBC-BAD0-B54F-885C-881591889DB2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B6C28D3C-17BA-A94D-A95A-68D24026D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175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1239C8C-3412-0244-B9E3-C3039AD51E64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6418FF9B-DEE9-DA4A-B43C-5F35CAED45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22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312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7E43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6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F479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89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4524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68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324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95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7AC1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54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39C1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5667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420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0120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0145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4329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24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7"/>
            <a:ext cx="6509656" cy="6404648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40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 sz="28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Picture 1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3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7"/>
            <a:ext cx="6509656" cy="6404648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40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 sz="28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5464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4" name="Picture 3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9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1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70" r:id="rId3"/>
    <p:sldLayoutId id="2147483668" r:id="rId4"/>
    <p:sldLayoutId id="2147483666" r:id="rId5"/>
    <p:sldLayoutId id="2147483671" r:id="rId6"/>
    <p:sldLayoutId id="2147483650" r:id="rId7"/>
    <p:sldLayoutId id="2147483674" r:id="rId8"/>
    <p:sldLayoutId id="2147483661" r:id="rId9"/>
    <p:sldLayoutId id="2147483675" r:id="rId10"/>
    <p:sldLayoutId id="2147483662" r:id="rId11"/>
    <p:sldLayoutId id="2147483660" r:id="rId12"/>
    <p:sldLayoutId id="2147483659" r:id="rId13"/>
    <p:sldLayoutId id="2147483649" r:id="rId14"/>
    <p:sldLayoutId id="2147483673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rgbClr val="E21A23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b="0" i="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altLang="ko-KR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07 (</a:t>
            </a:r>
            <a:r>
              <a:rPr lang="ko-KR" altLang="en-US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교재</a:t>
            </a:r>
            <a:r>
              <a:rPr lang="en-US" altLang="ko-KR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 8</a:t>
            </a:r>
            <a:r>
              <a:rPr lang="ko-KR" altLang="en-US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장</a:t>
            </a:r>
            <a:r>
              <a:rPr lang="en-US" altLang="ko-KR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)</a:t>
            </a:r>
          </a:p>
          <a:p>
            <a:pPr lvl="0"/>
            <a:r>
              <a:rPr lang="ko-KR" altLang="en-US" sz="4400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입지계획과 분석</a:t>
            </a:r>
            <a:r>
              <a:rPr lang="en-US" altLang="ko-KR" sz="4400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 </a:t>
            </a:r>
          </a:p>
          <a:p>
            <a:pPr>
              <a:spcBef>
                <a:spcPts val="3000"/>
              </a:spcBef>
            </a:pPr>
            <a:r>
              <a:rPr lang="en-US" altLang="ko-KR" sz="2400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(Location Planning and Analysis)</a:t>
            </a:r>
          </a:p>
          <a:p>
            <a:endParaRPr lang="ko-KR" altLang="en-US" b="1" dirty="0">
              <a:solidFill>
                <a:srgbClr val="080808"/>
              </a:solidFill>
              <a:latin typeface="+mn-lt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입지결정 요인</a:t>
            </a:r>
            <a:r>
              <a:rPr lang="en-US" altLang="ko-KR" dirty="0"/>
              <a:t>(Factors That Affect Location Decisions)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</a:rPr>
              <a:t>지역사회 요인</a:t>
            </a:r>
            <a:r>
              <a:rPr lang="en-US" altLang="ko-KR" dirty="0">
                <a:solidFill>
                  <a:srgbClr val="0000FF"/>
                </a:solidFill>
              </a:rPr>
              <a:t>(Community Considerations) </a:t>
            </a: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FF0000"/>
                </a:solidFill>
              </a:rPr>
              <a:t>많은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지역사회들이 기업을 유치할 때 금전적 및 기타 인센티브를 제시</a:t>
            </a:r>
            <a:r>
              <a:rPr lang="ko-KR" altLang="en-US" dirty="0">
                <a:solidFill>
                  <a:srgbClr val="000000"/>
                </a:solidFill>
              </a:rPr>
              <a:t> </a:t>
            </a:r>
            <a:r>
              <a:rPr lang="en-US" altLang="ko-KR" dirty="0">
                <a:solidFill>
                  <a:srgbClr val="000000"/>
                </a:solidFill>
              </a:rPr>
              <a:t>→ </a:t>
            </a:r>
            <a:r>
              <a:rPr lang="ko-KR" altLang="en-US" dirty="0">
                <a:solidFill>
                  <a:srgbClr val="FF0000"/>
                </a:solidFill>
              </a:rPr>
              <a:t>기업을 일자리와 미래의 세금 수입원으로 보기 때문</a:t>
            </a:r>
            <a:endParaRPr lang="en-US" altLang="ko-KR" dirty="0">
              <a:solidFill>
                <a:srgbClr val="FF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00"/>
                </a:solidFill>
              </a:rPr>
              <a:t>공해나 기타 혐오 시설은 원칙적으로 피하고자 함</a:t>
            </a:r>
            <a:endParaRPr lang="en-US" altLang="ko-KR" dirty="0">
              <a:solidFill>
                <a:srgbClr val="00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en-US" altLang="ko-KR" dirty="0">
                <a:solidFill>
                  <a:srgbClr val="FF0000"/>
                </a:solidFill>
              </a:rPr>
              <a:t>NIMBY</a:t>
            </a:r>
            <a:r>
              <a:rPr lang="en-US" altLang="ko-KR" dirty="0">
                <a:solidFill>
                  <a:srgbClr val="000000"/>
                </a:solidFill>
              </a:rPr>
              <a:t>(</a:t>
            </a:r>
            <a:r>
              <a:rPr lang="en-US" altLang="ko-KR" dirty="0">
                <a:solidFill>
                  <a:srgbClr val="FF0000"/>
                </a:solidFill>
              </a:rPr>
              <a:t>N</a:t>
            </a:r>
            <a:r>
              <a:rPr lang="en-US" altLang="ko-KR" dirty="0">
                <a:solidFill>
                  <a:srgbClr val="000000"/>
                </a:solidFill>
              </a:rPr>
              <a:t>ot </a:t>
            </a:r>
            <a:r>
              <a:rPr lang="en-US" altLang="ko-KR" dirty="0">
                <a:solidFill>
                  <a:srgbClr val="FF0000"/>
                </a:solidFill>
              </a:rPr>
              <a:t>I</a:t>
            </a:r>
            <a:r>
              <a:rPr lang="en-US" altLang="ko-KR" dirty="0">
                <a:solidFill>
                  <a:srgbClr val="000000"/>
                </a:solidFill>
              </a:rPr>
              <a:t>n </a:t>
            </a:r>
            <a:r>
              <a:rPr lang="en-US" altLang="ko-KR" dirty="0">
                <a:solidFill>
                  <a:srgbClr val="FF0000"/>
                </a:solidFill>
              </a:rPr>
              <a:t>M</a:t>
            </a:r>
            <a:r>
              <a:rPr lang="en-US" altLang="ko-KR" dirty="0">
                <a:solidFill>
                  <a:srgbClr val="000000"/>
                </a:solidFill>
              </a:rPr>
              <a:t>y </a:t>
            </a:r>
            <a:r>
              <a:rPr lang="en-US" altLang="ko-KR" dirty="0">
                <a:solidFill>
                  <a:srgbClr val="FF0000"/>
                </a:solidFill>
              </a:rPr>
              <a:t>B</a:t>
            </a:r>
            <a:r>
              <a:rPr lang="en-US" altLang="ko-KR" dirty="0">
                <a:solidFill>
                  <a:srgbClr val="000000"/>
                </a:solidFill>
              </a:rPr>
              <a:t>ack </a:t>
            </a:r>
            <a:r>
              <a:rPr lang="en-US" altLang="ko-KR" dirty="0">
                <a:solidFill>
                  <a:srgbClr val="FF0000"/>
                </a:solidFill>
              </a:rPr>
              <a:t>Y</a:t>
            </a:r>
            <a:r>
              <a:rPr lang="en-US" altLang="ko-KR" dirty="0">
                <a:solidFill>
                  <a:srgbClr val="000000"/>
                </a:solidFill>
              </a:rPr>
              <a:t>ard), </a:t>
            </a:r>
            <a:r>
              <a:rPr lang="en-US" altLang="ko-KR" dirty="0">
                <a:solidFill>
                  <a:srgbClr val="0000FF"/>
                </a:solidFill>
              </a:rPr>
              <a:t>PIMFY</a:t>
            </a:r>
            <a:r>
              <a:rPr lang="en-US" altLang="ko-KR" dirty="0">
                <a:solidFill>
                  <a:srgbClr val="000000"/>
                </a:solidFill>
              </a:rPr>
              <a:t>(</a:t>
            </a:r>
            <a:r>
              <a:rPr lang="en-US" altLang="ko-KR" dirty="0">
                <a:solidFill>
                  <a:srgbClr val="0000FF"/>
                </a:solidFill>
              </a:rPr>
              <a:t>P</a:t>
            </a:r>
            <a:r>
              <a:rPr lang="en-US" altLang="ko-KR" dirty="0">
                <a:solidFill>
                  <a:srgbClr val="000000"/>
                </a:solidFill>
              </a:rPr>
              <a:t>lease </a:t>
            </a:r>
            <a:r>
              <a:rPr lang="en-US" altLang="ko-KR" dirty="0">
                <a:solidFill>
                  <a:srgbClr val="0000FF"/>
                </a:solidFill>
              </a:rPr>
              <a:t>I</a:t>
            </a:r>
            <a:r>
              <a:rPr lang="en-US" altLang="ko-KR" dirty="0">
                <a:solidFill>
                  <a:srgbClr val="000000"/>
                </a:solidFill>
              </a:rPr>
              <a:t>n </a:t>
            </a:r>
            <a:r>
              <a:rPr lang="en-US" altLang="ko-KR" dirty="0">
                <a:solidFill>
                  <a:srgbClr val="0000FF"/>
                </a:solidFill>
              </a:rPr>
              <a:t>M</a:t>
            </a:r>
            <a:r>
              <a:rPr lang="en-US" altLang="ko-KR" dirty="0">
                <a:solidFill>
                  <a:srgbClr val="000000"/>
                </a:solidFill>
              </a:rPr>
              <a:t>y </a:t>
            </a:r>
            <a:r>
              <a:rPr lang="en-US" altLang="ko-KR" dirty="0">
                <a:solidFill>
                  <a:srgbClr val="0000FF"/>
                </a:solidFill>
              </a:rPr>
              <a:t>F</a:t>
            </a:r>
            <a:r>
              <a:rPr lang="en-US" altLang="ko-KR" dirty="0">
                <a:solidFill>
                  <a:srgbClr val="000000"/>
                </a:solidFill>
              </a:rPr>
              <a:t>ront </a:t>
            </a:r>
            <a:r>
              <a:rPr lang="en-US" altLang="ko-KR" dirty="0">
                <a:solidFill>
                  <a:srgbClr val="0000FF"/>
                </a:solidFill>
              </a:rPr>
              <a:t>Y</a:t>
            </a:r>
            <a:r>
              <a:rPr lang="en-US" altLang="ko-KR" dirty="0">
                <a:solidFill>
                  <a:srgbClr val="000000"/>
                </a:solidFill>
              </a:rPr>
              <a:t>ard) </a:t>
            </a:r>
            <a:r>
              <a:rPr lang="ko-KR" altLang="en-US" dirty="0">
                <a:solidFill>
                  <a:srgbClr val="000000"/>
                </a:solidFill>
              </a:rPr>
              <a:t>현상</a:t>
            </a:r>
            <a:endParaRPr lang="en-US" altLang="ko-KR" dirty="0">
              <a:solidFill>
                <a:srgbClr val="00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en-US" altLang="ko-KR" dirty="0">
                <a:solidFill>
                  <a:srgbClr val="0000FF"/>
                </a:solidFill>
              </a:rPr>
              <a:t>JIT</a:t>
            </a:r>
            <a:r>
              <a:rPr lang="en-US" altLang="ko-KR" dirty="0">
                <a:solidFill>
                  <a:srgbClr val="000000"/>
                </a:solidFill>
              </a:rPr>
              <a:t>(</a:t>
            </a:r>
            <a:r>
              <a:rPr lang="en-US" altLang="ko-KR" dirty="0">
                <a:solidFill>
                  <a:srgbClr val="0000FF"/>
                </a:solidFill>
              </a:rPr>
              <a:t>J</a:t>
            </a:r>
            <a:r>
              <a:rPr lang="en-US" altLang="ko-KR" dirty="0">
                <a:solidFill>
                  <a:srgbClr val="000000"/>
                </a:solidFill>
              </a:rPr>
              <a:t>ust-</a:t>
            </a:r>
            <a:r>
              <a:rPr lang="en-US" altLang="ko-KR" dirty="0">
                <a:solidFill>
                  <a:srgbClr val="0000FF"/>
                </a:solidFill>
              </a:rPr>
              <a:t>I</a:t>
            </a:r>
            <a:r>
              <a:rPr lang="en-US" altLang="ko-KR" dirty="0">
                <a:solidFill>
                  <a:srgbClr val="000000"/>
                </a:solidFill>
              </a:rPr>
              <a:t>n-</a:t>
            </a:r>
            <a:r>
              <a:rPr lang="en-US" altLang="ko-KR" dirty="0">
                <a:solidFill>
                  <a:srgbClr val="0000FF"/>
                </a:solidFill>
              </a:rPr>
              <a:t>T</a:t>
            </a:r>
            <a:r>
              <a:rPr lang="en-US" altLang="ko-KR" dirty="0">
                <a:solidFill>
                  <a:srgbClr val="000000"/>
                </a:solidFill>
              </a:rPr>
              <a:t>ime) </a:t>
            </a:r>
            <a:r>
              <a:rPr lang="ko-KR" altLang="en-US" dirty="0">
                <a:solidFill>
                  <a:srgbClr val="000000"/>
                </a:solidFill>
              </a:rPr>
              <a:t>생산방식 → 공급 리드타임을 줄이기 위해 </a:t>
            </a:r>
            <a:r>
              <a:rPr lang="ko-KR" altLang="en-US" dirty="0">
                <a:solidFill>
                  <a:srgbClr val="FF0000"/>
                </a:solidFill>
              </a:rPr>
              <a:t>공급자가 생산자 근처에 위치하도록 권장</a:t>
            </a:r>
            <a:endParaRPr lang="en-US" altLang="ko-KR" dirty="0">
              <a:solidFill>
                <a:srgbClr val="FF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 err="1">
                <a:solidFill>
                  <a:srgbClr val="000000"/>
                </a:solidFill>
              </a:rPr>
              <a:t>마이크로공장</a:t>
            </a:r>
            <a:r>
              <a:rPr lang="en-US" altLang="ko-KR" dirty="0">
                <a:solidFill>
                  <a:srgbClr val="000000"/>
                </a:solidFill>
              </a:rPr>
              <a:t>(</a:t>
            </a:r>
            <a:r>
              <a:rPr lang="en-US" altLang="ko-KR" dirty="0" err="1">
                <a:solidFill>
                  <a:srgbClr val="000000"/>
                </a:solidFill>
              </a:rPr>
              <a:t>microfactory</a:t>
            </a:r>
            <a:r>
              <a:rPr lang="en-US" altLang="ko-KR" dirty="0">
                <a:solidFill>
                  <a:srgbClr val="000000"/>
                </a:solidFill>
              </a:rPr>
              <a:t>): </a:t>
            </a:r>
            <a:r>
              <a:rPr lang="ko-KR" altLang="en-US" dirty="0">
                <a:solidFill>
                  <a:srgbClr val="FF0000"/>
                </a:solidFill>
              </a:rPr>
              <a:t>주요시장 인근에 위치</a:t>
            </a:r>
            <a:r>
              <a:rPr lang="ko-KR" altLang="en-US" dirty="0">
                <a:solidFill>
                  <a:srgbClr val="000000"/>
                </a:solidFill>
              </a:rPr>
              <a:t>하여 제한된 품목만 집중적으로 생산하는 소규모 공장</a:t>
            </a:r>
          </a:p>
          <a:p>
            <a:endParaRPr lang="en-US" altLang="ko-KR" dirty="0"/>
          </a:p>
          <a:p>
            <a:pPr marL="34290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</a:rPr>
              <a:t>부지 관련 요인</a:t>
            </a:r>
            <a:r>
              <a:rPr lang="en-US" altLang="ko-KR" dirty="0">
                <a:solidFill>
                  <a:srgbClr val="0000FF"/>
                </a:solidFill>
              </a:rPr>
              <a:t>(Site-Related Factors)</a:t>
            </a: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00"/>
                </a:solidFill>
              </a:rPr>
              <a:t>토지</a:t>
            </a:r>
            <a:r>
              <a:rPr lang="en-US" altLang="ko-KR" dirty="0">
                <a:solidFill>
                  <a:srgbClr val="000000"/>
                </a:solidFill>
              </a:rPr>
              <a:t>(</a:t>
            </a:r>
            <a:r>
              <a:rPr lang="ko-KR" altLang="en-US" dirty="0">
                <a:solidFill>
                  <a:srgbClr val="000000"/>
                </a:solidFill>
              </a:rPr>
              <a:t>면적</a:t>
            </a:r>
            <a:r>
              <a:rPr lang="en-US" altLang="ko-KR" dirty="0">
                <a:solidFill>
                  <a:srgbClr val="000000"/>
                </a:solidFill>
              </a:rPr>
              <a:t>),</a:t>
            </a:r>
            <a:r>
              <a:rPr lang="ko-KR" altLang="en-US" dirty="0">
                <a:solidFill>
                  <a:srgbClr val="000000"/>
                </a:solidFill>
              </a:rPr>
              <a:t> 교통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도시 계획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토지 계획상 구역 지정 등 고려</a:t>
            </a:r>
            <a:endParaRPr lang="en-US" altLang="ko-KR" dirty="0">
              <a:solidFill>
                <a:srgbClr val="00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00"/>
                </a:solidFill>
              </a:rPr>
              <a:t>일반적으로 한번 입지가 결정되면 오랜 기간 그곳에 있어야 하므로 </a:t>
            </a:r>
            <a:r>
              <a:rPr lang="ko-KR" altLang="en-US" dirty="0">
                <a:solidFill>
                  <a:srgbClr val="FF0000"/>
                </a:solidFill>
              </a:rPr>
              <a:t>토지 가격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地價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000000"/>
                </a:solidFill>
              </a:rPr>
              <a:t>은 장래 확장을 위한 여유공간과 전력 및 상하수도 용량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종업원과 고객을 위한 주차 공간 등과 같은 부지와 관련된 요인에 비하면 부차적일 수 있다</a:t>
            </a:r>
            <a:r>
              <a:rPr lang="en-US" altLang="ko-KR" dirty="0">
                <a:solidFill>
                  <a:srgbClr val="00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상대적으로 중요도가 덜함</a:t>
            </a:r>
            <a:r>
              <a:rPr lang="en-US" altLang="ko-KR" dirty="0">
                <a:solidFill>
                  <a:srgbClr val="000000"/>
                </a:solidFill>
              </a:rPr>
              <a:t>).</a:t>
            </a:r>
          </a:p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45694A-A073-49D6-8B9F-B835350D3B5F}"/>
              </a:ext>
            </a:extLst>
          </p:cNvPr>
          <p:cNvSpPr txBox="1"/>
          <p:nvPr/>
        </p:nvSpPr>
        <p:spPr>
          <a:xfrm>
            <a:off x="4743015" y="3415040"/>
            <a:ext cx="37867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ko-KR" altLang="en-US" sz="900" b="1" i="0" dirty="0" err="1">
                <a:solidFill>
                  <a:srgbClr val="FF0000"/>
                </a:solidFill>
                <a:effectLst/>
                <a:latin typeface="-apple-system"/>
              </a:rPr>
              <a:t>토요타시</a:t>
            </a:r>
            <a:r>
              <a:rPr lang="ko-KR" altLang="en-US" sz="9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altLang="ko-KR" sz="900" b="1" i="0" dirty="0">
                <a:solidFill>
                  <a:srgbClr val="000000"/>
                </a:solidFill>
                <a:effectLst/>
                <a:latin typeface="-apple-system"/>
              </a:rPr>
              <a:t>: </a:t>
            </a:r>
            <a:r>
              <a:rPr lang="ko-KR" altLang="en-US" sz="900" b="0" i="0" dirty="0">
                <a:solidFill>
                  <a:srgbClr val="404040"/>
                </a:solidFill>
                <a:effectLst/>
                <a:latin typeface="-apple-system"/>
              </a:rPr>
              <a:t>원래 도시 명칭은 </a:t>
            </a:r>
            <a:r>
              <a:rPr lang="ko-KR" altLang="en-US" sz="900" b="0" i="0" dirty="0" err="1">
                <a:solidFill>
                  <a:srgbClr val="404040"/>
                </a:solidFill>
                <a:effectLst/>
                <a:latin typeface="-apple-system"/>
              </a:rPr>
              <a:t>고로모</a:t>
            </a:r>
            <a:r>
              <a:rPr lang="ko-KR" altLang="en-US" sz="900" b="0" i="0" dirty="0">
                <a:solidFill>
                  <a:srgbClr val="404040"/>
                </a:solidFill>
                <a:effectLst/>
                <a:latin typeface="-apple-system"/>
              </a:rPr>
              <a:t> </a:t>
            </a:r>
            <a:r>
              <a:rPr lang="ko-KR" altLang="en-US" sz="900" b="1" i="0" dirty="0">
                <a:solidFill>
                  <a:srgbClr val="404040"/>
                </a:solidFill>
                <a:effectLst/>
                <a:latin typeface="-apple-system"/>
              </a:rPr>
              <a:t>시</a:t>
            </a:r>
            <a:r>
              <a:rPr lang="ko-KR" altLang="en-US" sz="900" b="0" i="0" dirty="0">
                <a:solidFill>
                  <a:srgbClr val="404040"/>
                </a:solidFill>
                <a:effectLst/>
                <a:latin typeface="-apple-system"/>
              </a:rPr>
              <a:t> </a:t>
            </a:r>
            <a:r>
              <a:rPr lang="en-US" altLang="ko-KR" sz="900" b="0" i="0" dirty="0">
                <a:solidFill>
                  <a:srgbClr val="404040"/>
                </a:solidFill>
                <a:effectLst/>
                <a:latin typeface="-apple-system"/>
              </a:rPr>
              <a:t>( </a:t>
            </a:r>
            <a:r>
              <a:rPr lang="ko-KR" altLang="en-US" sz="900" b="0" i="0" dirty="0">
                <a:solidFill>
                  <a:srgbClr val="404040"/>
                </a:solidFill>
                <a:effectLst/>
                <a:latin typeface="-apple-system"/>
              </a:rPr>
              <a:t>挙母市 </a:t>
            </a:r>
            <a:r>
              <a:rPr lang="en-US" altLang="ko-KR" sz="900" b="0" i="0" dirty="0">
                <a:solidFill>
                  <a:srgbClr val="404040"/>
                </a:solidFill>
                <a:effectLst/>
                <a:latin typeface="-apple-system"/>
              </a:rPr>
              <a:t>)</a:t>
            </a:r>
            <a:r>
              <a:rPr lang="ko-KR" altLang="en-US" sz="900" b="0" i="0" dirty="0">
                <a:solidFill>
                  <a:srgbClr val="404040"/>
                </a:solidFill>
                <a:effectLst/>
                <a:latin typeface="-apple-system"/>
              </a:rPr>
              <a:t>였으나 이 지역에 위치한 회사 </a:t>
            </a:r>
            <a:r>
              <a:rPr lang="ko-KR" altLang="en-US" sz="900" b="1" i="0" dirty="0">
                <a:solidFill>
                  <a:srgbClr val="404040"/>
                </a:solidFill>
                <a:effectLst/>
                <a:latin typeface="-apple-system"/>
              </a:rPr>
              <a:t>토요타</a:t>
            </a:r>
            <a:r>
              <a:rPr lang="ko-KR" altLang="en-US" sz="900" b="0" i="0" dirty="0">
                <a:solidFill>
                  <a:srgbClr val="404040"/>
                </a:solidFill>
                <a:effectLst/>
                <a:latin typeface="-apple-system"/>
              </a:rPr>
              <a:t> 자동차가 유명해 지면서 이름을 본 따서 개명하였다</a:t>
            </a:r>
            <a:r>
              <a:rPr lang="en-US" altLang="ko-KR" sz="900" b="0" i="0" dirty="0">
                <a:solidFill>
                  <a:srgbClr val="404040"/>
                </a:solidFill>
                <a:effectLst/>
                <a:latin typeface="-apple-system"/>
              </a:rPr>
              <a:t>.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입지결정 요인</a:t>
            </a:r>
            <a:r>
              <a:rPr lang="en-US" altLang="ko-KR" dirty="0"/>
              <a:t>(Factors That Affect Location Decisions)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843" y="1560353"/>
            <a:ext cx="8189531" cy="446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입지결정 요인</a:t>
            </a:r>
            <a:r>
              <a:rPr lang="en-US" altLang="ko-KR" dirty="0"/>
              <a:t>(Factors That Affect Location Decisions)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</a:rPr>
              <a:t>복수 공장 제조 전략</a:t>
            </a:r>
            <a:r>
              <a:rPr lang="en-US" altLang="ko-KR" dirty="0">
                <a:solidFill>
                  <a:srgbClr val="0000FF"/>
                </a:solidFill>
              </a:rPr>
              <a:t>(Multiple Plant Manufacturing Strategies)</a:t>
            </a:r>
            <a:endParaRPr lang="en-US" altLang="ko-KR" dirty="0">
              <a:solidFill>
                <a:srgbClr val="FF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FF0000"/>
                </a:solidFill>
              </a:rPr>
              <a:t>제품 공장 전략</a:t>
            </a:r>
            <a:r>
              <a:rPr lang="en-US" altLang="ko-KR" dirty="0">
                <a:solidFill>
                  <a:srgbClr val="FF0000"/>
                </a:solidFill>
              </a:rPr>
              <a:t>(Product Plant Strategy)</a:t>
            </a:r>
            <a:endParaRPr lang="en-US" altLang="ko-KR" dirty="0">
              <a:solidFill>
                <a:srgbClr val="000000"/>
              </a:solidFill>
            </a:endParaRPr>
          </a:p>
          <a:p>
            <a:pPr lvl="2" eaLnBrk="0" hangingPunct="0">
              <a:buFont typeface="Wingdings" pitchFamily="2" charset="2"/>
              <a:buChar char="§"/>
            </a:pPr>
            <a:r>
              <a:rPr lang="ko-KR" altLang="en-US" sz="1600" b="1" dirty="0">
                <a:solidFill>
                  <a:srgbClr val="FF0000"/>
                </a:solidFill>
                <a:latin typeface="+mn-lt"/>
              </a:rPr>
              <a:t>공장 별로 다른 제품을 생산</a:t>
            </a:r>
            <a:endParaRPr lang="en-US" altLang="ko-KR" sz="1600" b="1" dirty="0">
              <a:solidFill>
                <a:srgbClr val="FF0000"/>
              </a:solidFill>
              <a:latin typeface="+mn-lt"/>
            </a:endParaRPr>
          </a:p>
          <a:p>
            <a:pPr lvl="2" eaLnBrk="0" hangingPunct="0">
              <a:buFont typeface="Wingdings" pitchFamily="2" charset="2"/>
              <a:buChar char="§"/>
            </a:pP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각 공장은 제품 계열에 맞추어 인력과 자재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장비를 </a:t>
            </a:r>
            <a:r>
              <a:rPr lang="ko-KR" altLang="en-US" sz="1600" b="1" dirty="0">
                <a:solidFill>
                  <a:srgbClr val="FF0000"/>
                </a:solidFill>
                <a:latin typeface="+mn-lt"/>
              </a:rPr>
              <a:t>전문화</a:t>
            </a:r>
            <a:endParaRPr lang="en-US" altLang="ko-KR" dirty="0">
              <a:solidFill>
                <a:srgbClr val="FF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FF0000"/>
                </a:solidFill>
              </a:rPr>
              <a:t>시장 공장 전략</a:t>
            </a:r>
            <a:r>
              <a:rPr lang="en-US" altLang="ko-KR" dirty="0">
                <a:solidFill>
                  <a:srgbClr val="FF0000"/>
                </a:solidFill>
              </a:rPr>
              <a:t>(Market Area Plant Strategy)</a:t>
            </a:r>
            <a:endParaRPr lang="en-US" altLang="ko-KR" dirty="0">
              <a:solidFill>
                <a:srgbClr val="000000"/>
              </a:solidFill>
            </a:endParaRPr>
          </a:p>
          <a:p>
            <a:pPr lvl="2" eaLnBrk="0" hangingPunct="0">
              <a:buFont typeface="Wingdings" pitchFamily="2" charset="2"/>
              <a:buChar char="§"/>
            </a:pPr>
            <a:r>
              <a:rPr lang="ko-KR" altLang="en-US" sz="1600" b="1" dirty="0">
                <a:solidFill>
                  <a:srgbClr val="FF0000"/>
                </a:solidFill>
                <a:latin typeface="+mn-lt"/>
              </a:rPr>
              <a:t>공장 별로 특정 지리적 시장을 담당</a:t>
            </a:r>
            <a:endParaRPr lang="en-US" altLang="ko-KR" sz="1600" b="1" dirty="0">
              <a:solidFill>
                <a:srgbClr val="FF0000"/>
              </a:solidFill>
              <a:latin typeface="+mn-lt"/>
            </a:endParaRPr>
          </a:p>
          <a:p>
            <a:pPr lvl="2" eaLnBrk="0" hangingPunct="0">
              <a:buFont typeface="Wingdings" pitchFamily="2" charset="2"/>
              <a:buChar char="§"/>
            </a:pP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각 공장은 전부는 아닐지라도 회사가 취급하는 </a:t>
            </a:r>
            <a:r>
              <a:rPr lang="ko-KR" altLang="en-US" sz="1600" b="1" dirty="0">
                <a:solidFill>
                  <a:srgbClr val="FF0000"/>
                </a:solidFill>
                <a:latin typeface="+mn-lt"/>
              </a:rPr>
              <a:t>대부분의 제품들을 생산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하여 담당 시장에 공급</a:t>
            </a:r>
            <a:endParaRPr lang="en-US" altLang="ko-KR" dirty="0">
              <a:solidFill>
                <a:srgbClr val="FF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FF0000"/>
                </a:solidFill>
              </a:rPr>
              <a:t>프로세스 공장 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집중화</a:t>
            </a:r>
            <a:r>
              <a:rPr lang="en-US" altLang="ko-KR" dirty="0">
                <a:solidFill>
                  <a:srgbClr val="FF0000"/>
                </a:solidFill>
              </a:rPr>
              <a:t>) </a:t>
            </a:r>
            <a:r>
              <a:rPr lang="ko-KR" altLang="en-US" dirty="0">
                <a:solidFill>
                  <a:srgbClr val="FF0000"/>
                </a:solidFill>
              </a:rPr>
              <a:t>전략</a:t>
            </a:r>
            <a:r>
              <a:rPr lang="en-US" altLang="ko-KR" dirty="0">
                <a:solidFill>
                  <a:srgbClr val="FF0000"/>
                </a:solidFill>
              </a:rPr>
              <a:t>(Process Plant Strategy)</a:t>
            </a:r>
            <a:endParaRPr lang="en-US" altLang="ko-KR" dirty="0">
              <a:solidFill>
                <a:srgbClr val="000000"/>
              </a:solidFill>
            </a:endParaRPr>
          </a:p>
          <a:p>
            <a:pPr lvl="2" eaLnBrk="0" hangingPunct="0">
              <a:buFont typeface="Wingdings" pitchFamily="2" charset="2"/>
              <a:buChar char="§"/>
            </a:pPr>
            <a:r>
              <a:rPr lang="ko-KR" altLang="en-US" sz="1600" b="1" dirty="0">
                <a:solidFill>
                  <a:srgbClr val="FF0000"/>
                </a:solidFill>
                <a:latin typeface="+mn-lt"/>
              </a:rPr>
              <a:t>공장 별로 전체 프로세스의 일부분에 집중 </a:t>
            </a:r>
            <a:r>
              <a:rPr lang="en-US" altLang="ko-KR" sz="1600" b="1" dirty="0">
                <a:solidFill>
                  <a:srgbClr val="0000FF"/>
                </a:solidFill>
                <a:latin typeface="+mn-lt"/>
              </a:rPr>
              <a:t>(FAB),</a:t>
            </a:r>
            <a:r>
              <a:rPr lang="en-US" altLang="ko-KR" sz="1600" b="1" dirty="0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 (P&amp;T)</a:t>
            </a:r>
            <a:endParaRPr lang="en-US" altLang="ko-KR" dirty="0">
              <a:solidFill>
                <a:srgbClr val="0000FF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FF0000"/>
                </a:solidFill>
              </a:rPr>
              <a:t>범용 공장 전략</a:t>
            </a:r>
            <a:r>
              <a:rPr lang="en-US" altLang="ko-KR" dirty="0">
                <a:solidFill>
                  <a:srgbClr val="FF0000"/>
                </a:solidFill>
              </a:rPr>
              <a:t>(General-Purpose Plant Strategy)</a:t>
            </a:r>
          </a:p>
          <a:p>
            <a:pPr lvl="2" eaLnBrk="0" hangingPunct="0">
              <a:buFont typeface="Wingdings" pitchFamily="2" charset="2"/>
              <a:buChar char="§"/>
            </a:pPr>
            <a:r>
              <a:rPr lang="ko-KR" altLang="en-US" sz="1600" b="1" dirty="0">
                <a:solidFill>
                  <a:srgbClr val="FF0000"/>
                </a:solidFill>
                <a:latin typeface="+mn-lt"/>
              </a:rPr>
              <a:t>유연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하며 여러 가지 제품을 생산</a:t>
            </a:r>
          </a:p>
          <a:p>
            <a:pPr lvl="2" eaLnBrk="0" hangingPunct="0">
              <a:buFont typeface="Wingdings" pitchFamily="2" charset="2"/>
              <a:buChar char="§"/>
            </a:pP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집중화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프로세스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공장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)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 전략에 비해 생산성은 다소 떨어질 수 있지만 제품이나 </a:t>
            </a:r>
            <a:r>
              <a:rPr lang="ko-KR" altLang="en-US" sz="1600" b="1" dirty="0">
                <a:solidFill>
                  <a:srgbClr val="FF0000"/>
                </a:solidFill>
                <a:latin typeface="+mn-lt"/>
              </a:rPr>
              <a:t>시장의 변화에 신속하게 대응 </a:t>
            </a:r>
            <a:r>
              <a:rPr lang="en-US" altLang="ko-KR" sz="1600" b="1" dirty="0">
                <a:solidFill>
                  <a:srgbClr val="0000FF"/>
                </a:solidFill>
                <a:latin typeface="+mn-lt"/>
              </a:rPr>
              <a:t>(FAB &amp;</a:t>
            </a:r>
            <a:r>
              <a:rPr lang="en-US" altLang="ko-KR" sz="1600" b="1" dirty="0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 P&amp;T), </a:t>
            </a:r>
            <a:r>
              <a:rPr lang="en-US" altLang="ko-KR" sz="1600" b="1" dirty="0">
                <a:solidFill>
                  <a:srgbClr val="0000FF"/>
                </a:solidFill>
                <a:latin typeface="+mn-lt"/>
              </a:rPr>
              <a:t>(FAB &amp;</a:t>
            </a:r>
            <a:r>
              <a:rPr lang="en-US" altLang="ko-KR" sz="1600" b="1" dirty="0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 P&amp;T)</a:t>
            </a:r>
            <a:endParaRPr lang="ko-KR" altLang="en-US" sz="1600" b="1" dirty="0">
              <a:solidFill>
                <a:srgbClr val="FF0000"/>
              </a:solidFill>
              <a:latin typeface="+mn-lt"/>
            </a:endParaRPr>
          </a:p>
          <a:p>
            <a:endParaRPr lang="ko-KR" altLang="en-US" dirty="0"/>
          </a:p>
        </p:txBody>
      </p:sp>
      <p:sp>
        <p:nvSpPr>
          <p:cNvPr id="5" name="포인트가 5개인 별 4"/>
          <p:cNvSpPr/>
          <p:nvPr/>
        </p:nvSpPr>
        <p:spPr>
          <a:xfrm>
            <a:off x="8018210" y="170260"/>
            <a:ext cx="928898" cy="928898"/>
          </a:xfrm>
          <a:prstGeom prst="star5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서비스 및 소매점 입지</a:t>
            </a:r>
            <a:r>
              <a:rPr lang="en-US" altLang="ko-KR" dirty="0"/>
              <a:t>(Service and Retail Locations)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00"/>
                </a:solidFill>
              </a:rPr>
              <a:t>제조업과는 달리 원자재 접근성은 보통 고려하지 않아도 됨</a:t>
            </a:r>
            <a:endParaRPr lang="en-US" altLang="ko-KR" dirty="0">
              <a:solidFill>
                <a:srgbClr val="00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endParaRPr lang="en-US" altLang="ko-KR" dirty="0">
              <a:solidFill>
                <a:srgbClr val="00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00"/>
                </a:solidFill>
              </a:rPr>
              <a:t>제조업은 비용에 집중하고 노동력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에너지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원자재의 비용과 </a:t>
            </a:r>
            <a:r>
              <a:rPr lang="ko-KR" altLang="en-US" dirty="0" err="1">
                <a:solidFill>
                  <a:srgbClr val="000000"/>
                </a:solidFill>
              </a:rPr>
              <a:t>가용량에</a:t>
            </a:r>
            <a:r>
              <a:rPr lang="ko-KR" altLang="en-US" dirty="0">
                <a:solidFill>
                  <a:srgbClr val="000000"/>
                </a:solidFill>
              </a:rPr>
              <a:t> 신경을 쓰며</a:t>
            </a:r>
            <a:r>
              <a:rPr lang="en-US" altLang="ko-KR" dirty="0">
                <a:solidFill>
                  <a:srgbClr val="000000"/>
                </a:solidFill>
              </a:rPr>
              <a:t>,</a:t>
            </a:r>
          </a:p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</a:rPr>
              <a:t>서비스와 소매업체는 </a:t>
            </a:r>
            <a:r>
              <a:rPr lang="ko-KR" altLang="en-US" dirty="0">
                <a:solidFill>
                  <a:srgbClr val="FF0000"/>
                </a:solidFill>
              </a:rPr>
              <a:t>① 이익이나 매출</a:t>
            </a:r>
            <a:r>
              <a:rPr lang="ko-KR" altLang="en-US" dirty="0">
                <a:solidFill>
                  <a:srgbClr val="0000FF"/>
                </a:solidFill>
              </a:rPr>
              <a:t>에 집중하고 </a:t>
            </a:r>
            <a:r>
              <a:rPr lang="ko-KR" altLang="en-US" dirty="0">
                <a:solidFill>
                  <a:srgbClr val="FF0000"/>
                </a:solidFill>
              </a:rPr>
              <a:t>② 인구통계와 경쟁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en-US" altLang="ko-KR" dirty="0">
                <a:solidFill>
                  <a:srgbClr val="FF0000"/>
                </a:solidFill>
              </a:rPr>
              <a:t>③ </a:t>
            </a:r>
            <a:r>
              <a:rPr lang="ko-KR" altLang="en-US" dirty="0">
                <a:solidFill>
                  <a:srgbClr val="FF0000"/>
                </a:solidFill>
              </a:rPr>
              <a:t>교통량과 패턴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en-US" altLang="ko-KR" dirty="0">
                <a:solidFill>
                  <a:srgbClr val="FF0000"/>
                </a:solidFill>
              </a:rPr>
              <a:t>④ </a:t>
            </a:r>
            <a:r>
              <a:rPr lang="ko-KR" altLang="en-US" dirty="0">
                <a:solidFill>
                  <a:srgbClr val="FF0000"/>
                </a:solidFill>
              </a:rPr>
              <a:t>고객의 접근성</a:t>
            </a:r>
            <a:r>
              <a:rPr lang="ko-KR" altLang="en-US" dirty="0">
                <a:solidFill>
                  <a:srgbClr val="0000FF"/>
                </a:solidFill>
              </a:rPr>
              <a:t>과 </a:t>
            </a:r>
            <a:r>
              <a:rPr lang="ko-KR" altLang="en-US" dirty="0">
                <a:solidFill>
                  <a:srgbClr val="FF0000"/>
                </a:solidFill>
              </a:rPr>
              <a:t>⑤ 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주차와 같은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 편의성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en-US" altLang="ko-KR" dirty="0">
                <a:solidFill>
                  <a:srgbClr val="FF0000"/>
                </a:solidFill>
              </a:rPr>
              <a:t>⑥ </a:t>
            </a:r>
            <a:r>
              <a:rPr lang="ko-KR" altLang="en-US" dirty="0">
                <a:solidFill>
                  <a:srgbClr val="FF0000"/>
                </a:solidFill>
              </a:rPr>
              <a:t>경쟁자의 위치</a:t>
            </a:r>
            <a:r>
              <a:rPr lang="ko-KR" altLang="en-US" dirty="0">
                <a:solidFill>
                  <a:srgbClr val="0000FF"/>
                </a:solidFill>
              </a:rPr>
              <a:t>에 집중</a:t>
            </a:r>
            <a:endParaRPr lang="en-US" altLang="ko-KR" dirty="0">
              <a:solidFill>
                <a:srgbClr val="0000FF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endParaRPr lang="en-US" altLang="ko-KR" dirty="0">
              <a:solidFill>
                <a:srgbClr val="00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00"/>
                </a:solidFill>
              </a:rPr>
              <a:t>서비스와 소매점 입지결정을 위해 주의할 사항</a:t>
            </a:r>
            <a:endParaRPr lang="en-US" altLang="ko-KR" dirty="0">
              <a:solidFill>
                <a:srgbClr val="000000"/>
              </a:solidFill>
            </a:endParaRPr>
          </a:p>
          <a:p>
            <a:pPr marL="742950" lvl="1" indent="-285750" eaLnBrk="0" hangingPunct="0">
              <a:buFont typeface="Arial" charset="0"/>
              <a:buAutoNum type="arabicPeriod"/>
            </a:pPr>
            <a:r>
              <a:rPr lang="ko-KR" altLang="en-US" dirty="0">
                <a:solidFill>
                  <a:srgbClr val="0000FF"/>
                </a:solidFill>
              </a:rPr>
              <a:t>어떻게 하면 지역의 모든 위치에 대하여 매출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시장점유율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이익을 최적화 할 것인가</a:t>
            </a:r>
            <a:r>
              <a:rPr lang="en-US" altLang="ko-KR" dirty="0">
                <a:solidFill>
                  <a:srgbClr val="0000FF"/>
                </a:solidFill>
              </a:rPr>
              <a:t>? </a:t>
            </a:r>
            <a:r>
              <a:rPr lang="ko-KR" altLang="en-US" dirty="0">
                <a:solidFill>
                  <a:srgbClr val="000000"/>
                </a:solidFill>
              </a:rPr>
              <a:t>일부 시설의 업그레이드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일부 지점의 확장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신규 지점의 추가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일부 지점의 폐쇄와 위치 변경 등을 적절하게 조합</a:t>
            </a:r>
            <a:endParaRPr lang="en-US" altLang="ko-KR" dirty="0">
              <a:solidFill>
                <a:srgbClr val="000000"/>
              </a:solidFill>
            </a:endParaRPr>
          </a:p>
          <a:p>
            <a:pPr marL="742950" lvl="1" indent="-285750" eaLnBrk="0" hangingPunct="0">
              <a:buFont typeface="Arial" charset="0"/>
              <a:buAutoNum type="arabicPeriod"/>
            </a:pPr>
            <a:r>
              <a:rPr lang="ko-KR" altLang="en-US" dirty="0">
                <a:solidFill>
                  <a:srgbClr val="0000FF"/>
                </a:solidFill>
              </a:rPr>
              <a:t>각 해결방안을 사용하여 달성할 수 있는 매출은 얼마인가</a:t>
            </a:r>
            <a:r>
              <a:rPr lang="en-US" altLang="ko-KR" dirty="0">
                <a:solidFill>
                  <a:srgbClr val="0000FF"/>
                </a:solidFill>
              </a:rPr>
              <a:t>?</a:t>
            </a:r>
          </a:p>
          <a:p>
            <a:pPr marL="742950" lvl="1" indent="-285750" eaLnBrk="0" hangingPunct="0">
              <a:buFont typeface="Arial" charset="0"/>
              <a:buAutoNum type="arabicPeriod"/>
            </a:pPr>
            <a:r>
              <a:rPr lang="ko-KR" altLang="en-US" dirty="0">
                <a:solidFill>
                  <a:srgbClr val="0000FF"/>
                </a:solidFill>
              </a:rPr>
              <a:t>다른 점포에 해를 끼치지 않으면서 시장점유율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매출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이익을 최대화 하려면 어디에 위치하여야 하는가</a:t>
            </a:r>
            <a:r>
              <a:rPr lang="en-US" altLang="ko-KR" dirty="0">
                <a:solidFill>
                  <a:srgbClr val="0000FF"/>
                </a:solidFill>
              </a:rPr>
              <a:t>?</a:t>
            </a:r>
          </a:p>
          <a:p>
            <a:pPr marL="742950" lvl="1" indent="-285750" eaLnBrk="0" hangingPunct="0">
              <a:buFont typeface="Arial" charset="0"/>
              <a:buAutoNum type="arabicPeriod"/>
            </a:pPr>
            <a:r>
              <a:rPr lang="ko-KR" altLang="en-US" dirty="0">
                <a:solidFill>
                  <a:srgbClr val="0000FF"/>
                </a:solidFill>
              </a:rPr>
              <a:t>경쟁자가 가까이 오는 경우</a:t>
            </a:r>
            <a:r>
              <a:rPr lang="en-US" altLang="ko-KR" dirty="0">
                <a:solidFill>
                  <a:srgbClr val="0000FF"/>
                </a:solidFill>
              </a:rPr>
              <a:t>,</a:t>
            </a:r>
            <a:r>
              <a:rPr lang="ko-KR" altLang="en-US" dirty="0">
                <a:solidFill>
                  <a:srgbClr val="0000FF"/>
                </a:solidFill>
              </a:rPr>
              <a:t> 시장점유율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매출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이익에 나타날 영향은 무엇인가</a:t>
            </a:r>
            <a:r>
              <a:rPr lang="en-US" altLang="ko-KR" dirty="0">
                <a:solidFill>
                  <a:srgbClr val="0000FF"/>
                </a:solidFill>
              </a:rPr>
              <a:t>?</a:t>
            </a:r>
            <a:endParaRPr lang="ko-KR" altLang="en-US" dirty="0">
              <a:solidFill>
                <a:srgbClr val="0000FF"/>
              </a:solidFill>
            </a:endParaRP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서비스 및 소매점 입지</a:t>
            </a:r>
            <a:r>
              <a:rPr lang="en-US" altLang="ko-KR" dirty="0"/>
              <a:t>(Service and Retail Locations)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93" y="1566892"/>
            <a:ext cx="9052214" cy="171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209543" y="3302371"/>
            <a:ext cx="10518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b="1">
                <a:solidFill>
                  <a:srgbClr val="FF0000"/>
                </a:solidFill>
                <a:cs typeface="Calibri"/>
              </a:rPr>
              <a:t>원가 중심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3093420" y="3302371"/>
            <a:ext cx="10518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b="1" dirty="0">
                <a:solidFill>
                  <a:srgbClr val="FF0000"/>
                </a:solidFill>
                <a:cs typeface="Calibri"/>
              </a:rPr>
              <a:t>매출 중심</a:t>
            </a:r>
            <a:endParaRPr lang="ko-KR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글로벌 입지결정</a:t>
            </a:r>
            <a:r>
              <a:rPr lang="en-US" altLang="ko-KR" dirty="0"/>
              <a:t>(Global Locations)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00"/>
                </a:solidFill>
              </a:rPr>
              <a:t>글로벌화에</a:t>
            </a:r>
            <a:r>
              <a:rPr lang="en-US" altLang="ko-KR" dirty="0">
                <a:solidFill>
                  <a:srgbClr val="000000"/>
                </a:solidFill>
              </a:rPr>
              <a:t> </a:t>
            </a:r>
            <a:r>
              <a:rPr lang="ko-KR" altLang="en-US" dirty="0">
                <a:solidFill>
                  <a:srgbClr val="000000"/>
                </a:solidFill>
              </a:rPr>
              <a:t>따라 새로운 시장이 열렸으며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이는 공장과 서비스 사업장이 전세계에 걸쳐 더 넓게 분산됨을 의미</a:t>
            </a:r>
            <a:endParaRPr lang="en-US" altLang="ko-KR" dirty="0">
              <a:solidFill>
                <a:srgbClr val="00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00"/>
                </a:solidFill>
              </a:rPr>
              <a:t>많은 회사들이 해외에서 사업 운영을 다른 회사에 </a:t>
            </a:r>
            <a:r>
              <a:rPr lang="ko-KR" altLang="en-US" dirty="0" err="1">
                <a:solidFill>
                  <a:srgbClr val="000000"/>
                </a:solidFill>
              </a:rPr>
              <a:t>아웃소싱</a:t>
            </a:r>
            <a:endParaRPr lang="en-US" altLang="ko-KR" dirty="0">
              <a:solidFill>
                <a:srgbClr val="00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endParaRPr lang="en-US" altLang="ko-KR" dirty="0">
              <a:solidFill>
                <a:srgbClr val="000000"/>
              </a:solidFill>
            </a:endParaRPr>
          </a:p>
          <a:p>
            <a:pPr marL="792956" lvl="1" indent="-342900" eaLnBrk="0" hangingPunct="0">
              <a:buFont typeface="Wingdings" pitchFamily="2" charset="2"/>
              <a:buChar char="Ø"/>
            </a:pPr>
            <a:r>
              <a:rPr lang="ko-KR" altLang="en-US" dirty="0">
                <a:solidFill>
                  <a:srgbClr val="0000FF"/>
                </a:solidFill>
              </a:rPr>
              <a:t>글로벌화 촉진요인</a:t>
            </a:r>
            <a:r>
              <a:rPr lang="en-US" altLang="ko-KR" dirty="0">
                <a:solidFill>
                  <a:srgbClr val="0000FF"/>
                </a:solidFill>
              </a:rPr>
              <a:t>: </a:t>
            </a:r>
            <a:r>
              <a:rPr lang="ko-KR" altLang="en-US" dirty="0">
                <a:solidFill>
                  <a:srgbClr val="000000"/>
                </a:solidFill>
              </a:rPr>
              <a:t>무역협정</a:t>
            </a:r>
            <a:r>
              <a:rPr lang="en-US" altLang="ko-KR" dirty="0">
                <a:solidFill>
                  <a:srgbClr val="000000"/>
                </a:solidFill>
              </a:rPr>
              <a:t>(NAFTA, GATT, WTO…), </a:t>
            </a:r>
            <a:r>
              <a:rPr lang="ko-KR" altLang="en-US" dirty="0">
                <a:solidFill>
                  <a:srgbClr val="000000"/>
                </a:solidFill>
              </a:rPr>
              <a:t>기술</a:t>
            </a:r>
            <a:r>
              <a:rPr lang="en-US" altLang="ko-KR" dirty="0">
                <a:solidFill>
                  <a:srgbClr val="000000"/>
                </a:solidFill>
              </a:rPr>
              <a:t>(</a:t>
            </a:r>
            <a:r>
              <a:rPr lang="ko-KR" altLang="en-US" dirty="0">
                <a:solidFill>
                  <a:srgbClr val="000000"/>
                </a:solidFill>
              </a:rPr>
              <a:t>통신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정보기술</a:t>
            </a:r>
            <a:r>
              <a:rPr lang="en-US" altLang="ko-KR" dirty="0">
                <a:solidFill>
                  <a:srgbClr val="000000"/>
                </a:solidFill>
              </a:rPr>
              <a:t>)</a:t>
            </a:r>
          </a:p>
          <a:p>
            <a:pPr marL="792956" lvl="1" indent="-342900" eaLnBrk="0" hangingPunct="0">
              <a:buFont typeface="Wingdings" pitchFamily="2" charset="2"/>
              <a:buChar char="Ø"/>
            </a:pPr>
            <a:r>
              <a:rPr lang="ko-KR" altLang="en-US" dirty="0">
                <a:solidFill>
                  <a:srgbClr val="0000FF"/>
                </a:solidFill>
              </a:rPr>
              <a:t>글로벌화의 이점</a:t>
            </a:r>
            <a:r>
              <a:rPr lang="en-US" altLang="ko-KR" dirty="0">
                <a:solidFill>
                  <a:srgbClr val="0000FF"/>
                </a:solidFill>
              </a:rPr>
              <a:t>: </a:t>
            </a:r>
            <a:r>
              <a:rPr lang="ko-KR" altLang="en-US" dirty="0">
                <a:solidFill>
                  <a:srgbClr val="000000"/>
                </a:solidFill>
              </a:rPr>
              <a:t>시장확대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비용절감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법률 및 규제 혜택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재무적 이점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새로운 제품 아이디어</a:t>
            </a:r>
            <a:endParaRPr lang="en-US" altLang="ko-KR" dirty="0">
              <a:solidFill>
                <a:srgbClr val="000000"/>
              </a:solidFill>
            </a:endParaRPr>
          </a:p>
          <a:p>
            <a:pPr marL="792956" lvl="1" indent="-342900" eaLnBrk="0" hangingPunct="0">
              <a:buFont typeface="Wingdings" pitchFamily="2" charset="2"/>
              <a:buChar char="Ø"/>
            </a:pPr>
            <a:r>
              <a:rPr lang="ko-KR" altLang="en-US" dirty="0">
                <a:solidFill>
                  <a:srgbClr val="0000FF"/>
                </a:solidFill>
              </a:rPr>
              <a:t>글로벌화의 단점</a:t>
            </a:r>
            <a:r>
              <a:rPr lang="en-US" altLang="ko-KR" dirty="0">
                <a:solidFill>
                  <a:srgbClr val="0000FF"/>
                </a:solidFill>
              </a:rPr>
              <a:t>: </a:t>
            </a:r>
            <a:r>
              <a:rPr lang="ko-KR" altLang="en-US" dirty="0">
                <a:solidFill>
                  <a:srgbClr val="000000"/>
                </a:solidFill>
              </a:rPr>
              <a:t>수송비용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보안</a:t>
            </a:r>
            <a:r>
              <a:rPr lang="en-US" altLang="ko-KR" dirty="0">
                <a:solidFill>
                  <a:srgbClr val="000000"/>
                </a:solidFill>
              </a:rPr>
              <a:t>(Security), </a:t>
            </a:r>
            <a:r>
              <a:rPr lang="ko-KR" altLang="en-US" dirty="0">
                <a:solidFill>
                  <a:srgbClr val="000000"/>
                </a:solidFill>
              </a:rPr>
              <a:t>미숙련 노동력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수입 규제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부정적 비판</a:t>
            </a:r>
            <a:endParaRPr lang="en-US" altLang="ko-KR" dirty="0">
              <a:solidFill>
                <a:srgbClr val="000000"/>
              </a:solidFill>
            </a:endParaRPr>
          </a:p>
          <a:p>
            <a:pPr marL="792956" lvl="1" indent="-342900" eaLnBrk="0" hangingPunct="0">
              <a:buFont typeface="Wingdings" pitchFamily="2" charset="2"/>
              <a:buChar char="Ø"/>
            </a:pPr>
            <a:r>
              <a:rPr lang="ko-KR" altLang="en-US" dirty="0">
                <a:solidFill>
                  <a:srgbClr val="0000FF"/>
                </a:solidFill>
              </a:rPr>
              <a:t>글로벌화의 위험</a:t>
            </a:r>
            <a:r>
              <a:rPr lang="en-US" altLang="ko-KR" dirty="0">
                <a:solidFill>
                  <a:srgbClr val="0000FF"/>
                </a:solidFill>
              </a:rPr>
              <a:t>: </a:t>
            </a:r>
            <a:r>
              <a:rPr lang="ko-KR" altLang="en-US" dirty="0">
                <a:solidFill>
                  <a:srgbClr val="000000"/>
                </a:solidFill>
              </a:rPr>
              <a:t>정치적 위험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테러리즘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경제적 위험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법률적 위험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윤리적 위험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문화적 위험</a:t>
            </a:r>
            <a:endParaRPr lang="en-US" altLang="ko-KR" dirty="0">
              <a:solidFill>
                <a:srgbClr val="00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endParaRPr lang="en-US" altLang="ko-KR" dirty="0">
              <a:solidFill>
                <a:srgbClr val="00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</a:rPr>
              <a:t>글로벌 생산운영</a:t>
            </a:r>
            <a:r>
              <a:rPr lang="en-US" altLang="ko-KR" dirty="0">
                <a:solidFill>
                  <a:srgbClr val="0000FF"/>
                </a:solidFill>
              </a:rPr>
              <a:t>(Managing Global Operations): </a:t>
            </a:r>
            <a:r>
              <a:rPr lang="ko-KR" altLang="en-US" dirty="0">
                <a:solidFill>
                  <a:srgbClr val="000000"/>
                </a:solidFill>
              </a:rPr>
              <a:t>글로벌 생산운영에는 여러 가지 이점이 있는 반면에 </a:t>
            </a:r>
            <a:r>
              <a:rPr lang="ko-KR" altLang="en-US" dirty="0">
                <a:solidFill>
                  <a:srgbClr val="FF0000"/>
                </a:solidFill>
              </a:rPr>
              <a:t>문화적 차이에 따른 의사 소통의 어려움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상이한 경영 스타일에 따른 경영자와 근로자 간의 갈등</a:t>
            </a:r>
            <a:r>
              <a:rPr lang="ko-KR" altLang="en-US" dirty="0">
                <a:solidFill>
                  <a:srgbClr val="000000"/>
                </a:solidFill>
              </a:rPr>
              <a:t>과 같이 새롭게 고려해야 할 문제점도 있음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글로벌 입지결정</a:t>
            </a:r>
            <a:r>
              <a:rPr lang="en-US" altLang="ko-KR" dirty="0"/>
              <a:t>(Global Locations)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241" y="1560353"/>
            <a:ext cx="8078514" cy="459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입지 대안 평가</a:t>
            </a:r>
            <a:r>
              <a:rPr lang="en-US" altLang="ko-KR" dirty="0"/>
              <a:t>(Evaluating Location Alternatives)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</a:rPr>
              <a:t>입지 비용</a:t>
            </a:r>
            <a:r>
              <a:rPr lang="en-US" altLang="ko-KR" dirty="0">
                <a:solidFill>
                  <a:srgbClr val="0000FF"/>
                </a:solidFill>
              </a:rPr>
              <a:t>-</a:t>
            </a:r>
            <a:r>
              <a:rPr lang="ko-KR" altLang="en-US" dirty="0">
                <a:solidFill>
                  <a:srgbClr val="0000FF"/>
                </a:solidFill>
              </a:rPr>
              <a:t>이익</a:t>
            </a:r>
            <a:r>
              <a:rPr lang="en-US" altLang="ko-KR" dirty="0">
                <a:solidFill>
                  <a:srgbClr val="0000FF"/>
                </a:solidFill>
              </a:rPr>
              <a:t>-</a:t>
            </a:r>
            <a:r>
              <a:rPr lang="ko-KR" altLang="en-US" dirty="0">
                <a:solidFill>
                  <a:srgbClr val="0000FF"/>
                </a:solidFill>
              </a:rPr>
              <a:t>조업도 분석</a:t>
            </a:r>
            <a:r>
              <a:rPr lang="en-US" altLang="ko-KR" dirty="0">
                <a:solidFill>
                  <a:srgbClr val="0000FF"/>
                </a:solidFill>
              </a:rPr>
              <a:t>(Locational Cost-Profit-Volume Analysis)</a:t>
            </a:r>
          </a:p>
          <a:p>
            <a:pPr marL="708660" lvl="1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00"/>
                </a:solidFill>
              </a:rPr>
              <a:t>각</a:t>
            </a:r>
            <a:r>
              <a:rPr lang="en-US" altLang="ko-KR" dirty="0">
                <a:solidFill>
                  <a:srgbClr val="000000"/>
                </a:solidFill>
              </a:rPr>
              <a:t> </a:t>
            </a:r>
            <a:r>
              <a:rPr lang="ko-KR" altLang="en-US" dirty="0">
                <a:solidFill>
                  <a:srgbClr val="000000"/>
                </a:solidFill>
              </a:rPr>
              <a:t>입지 대안들에 대한 경제적 평가를 위해 사용</a:t>
            </a:r>
            <a:endParaRPr lang="en-US" altLang="ko-KR" dirty="0">
              <a:solidFill>
                <a:srgbClr val="000000"/>
              </a:solidFill>
            </a:endParaRPr>
          </a:p>
          <a:p>
            <a:pPr marL="708660" lvl="1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00"/>
                </a:solidFill>
              </a:rPr>
              <a:t>수식적</a:t>
            </a:r>
            <a:r>
              <a:rPr lang="en-US" altLang="ko-KR" dirty="0">
                <a:solidFill>
                  <a:srgbClr val="000000"/>
                </a:solidFill>
              </a:rPr>
              <a:t>(numerical)</a:t>
            </a:r>
            <a:r>
              <a:rPr lang="ko-KR" altLang="en-US" dirty="0">
                <a:solidFill>
                  <a:srgbClr val="000000"/>
                </a:solidFill>
              </a:rPr>
              <a:t> </a:t>
            </a:r>
            <a:r>
              <a:rPr lang="en-US" altLang="ko-KR" dirty="0">
                <a:solidFill>
                  <a:srgbClr val="000000"/>
                </a:solidFill>
              </a:rPr>
              <a:t>+ </a:t>
            </a:r>
            <a:r>
              <a:rPr lang="ko-KR" altLang="en-US" dirty="0">
                <a:solidFill>
                  <a:srgbClr val="000000"/>
                </a:solidFill>
              </a:rPr>
              <a:t>도식적</a:t>
            </a:r>
            <a:r>
              <a:rPr lang="en-US" altLang="ko-KR" dirty="0">
                <a:solidFill>
                  <a:srgbClr val="000000"/>
                </a:solidFill>
              </a:rPr>
              <a:t>(graphical)</a:t>
            </a:r>
            <a:r>
              <a:rPr lang="ko-KR" altLang="en-US" dirty="0">
                <a:solidFill>
                  <a:srgbClr val="000000"/>
                </a:solidFill>
              </a:rPr>
              <a:t> 기법 활용</a:t>
            </a:r>
            <a:endParaRPr lang="en-US" altLang="ko-KR" dirty="0">
              <a:solidFill>
                <a:srgbClr val="00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endParaRPr lang="en-US" altLang="ko-KR" dirty="0">
              <a:solidFill>
                <a:srgbClr val="00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</a:rPr>
              <a:t>절차</a:t>
            </a:r>
            <a:endParaRPr lang="en-US" altLang="ko-KR" dirty="0">
              <a:solidFill>
                <a:srgbClr val="0000FF"/>
              </a:solidFill>
            </a:endParaRPr>
          </a:p>
          <a:p>
            <a:pPr marL="742950" lvl="1" indent="-285750" eaLnBrk="0" hangingPunct="0">
              <a:buFont typeface="Arial" charset="0"/>
              <a:buAutoNum type="arabicPeriod"/>
            </a:pPr>
            <a:r>
              <a:rPr lang="ko-KR" altLang="en-US" dirty="0">
                <a:solidFill>
                  <a:srgbClr val="000000"/>
                </a:solidFill>
              </a:rPr>
              <a:t>각 </a:t>
            </a:r>
            <a:r>
              <a:rPr lang="ko-KR" altLang="en-US" dirty="0">
                <a:solidFill>
                  <a:srgbClr val="FF0000"/>
                </a:solidFill>
              </a:rPr>
              <a:t>입지 대안</a:t>
            </a:r>
            <a:r>
              <a:rPr lang="ko-KR" altLang="en-US" dirty="0">
                <a:solidFill>
                  <a:srgbClr val="000000"/>
                </a:solidFill>
              </a:rPr>
              <a:t>에 관련된 </a:t>
            </a:r>
            <a:r>
              <a:rPr lang="ko-KR" altLang="en-US" dirty="0">
                <a:solidFill>
                  <a:srgbClr val="FF0000"/>
                </a:solidFill>
              </a:rPr>
              <a:t>고정비</a:t>
            </a:r>
            <a:r>
              <a:rPr lang="ko-KR" altLang="en-US" dirty="0">
                <a:solidFill>
                  <a:srgbClr val="000000"/>
                </a:solidFill>
              </a:rPr>
              <a:t>와 </a:t>
            </a:r>
            <a:r>
              <a:rPr lang="ko-KR" altLang="en-US" dirty="0">
                <a:solidFill>
                  <a:srgbClr val="FF0000"/>
                </a:solidFill>
              </a:rPr>
              <a:t>변동비</a:t>
            </a:r>
            <a:r>
              <a:rPr lang="ko-KR" altLang="en-US" dirty="0">
                <a:solidFill>
                  <a:srgbClr val="000000"/>
                </a:solidFill>
              </a:rPr>
              <a:t>를 파악</a:t>
            </a:r>
            <a:endParaRPr lang="en-US" altLang="ko-KR" dirty="0">
              <a:solidFill>
                <a:srgbClr val="000000"/>
              </a:solidFill>
            </a:endParaRPr>
          </a:p>
          <a:p>
            <a:pPr marL="742950" lvl="1" indent="-285750" eaLnBrk="0" hangingPunct="0">
              <a:buFont typeface="Arial" charset="0"/>
              <a:buAutoNum type="arabicPeriod"/>
            </a:pPr>
            <a:r>
              <a:rPr lang="ko-KR" altLang="en-US" dirty="0">
                <a:solidFill>
                  <a:srgbClr val="000000"/>
                </a:solidFill>
              </a:rPr>
              <a:t>모든 대안들의 총 </a:t>
            </a:r>
            <a:r>
              <a:rPr lang="ko-KR" altLang="en-US" dirty="0" err="1">
                <a:solidFill>
                  <a:srgbClr val="000000"/>
                </a:solidFill>
              </a:rPr>
              <a:t>비용선을</a:t>
            </a:r>
            <a:r>
              <a:rPr lang="ko-KR" altLang="en-US" dirty="0">
                <a:solidFill>
                  <a:srgbClr val="000000"/>
                </a:solidFill>
              </a:rPr>
              <a:t> 하나의 그래프에 나타냄</a:t>
            </a:r>
            <a:endParaRPr lang="en-US" altLang="ko-KR" dirty="0">
              <a:solidFill>
                <a:srgbClr val="000000"/>
              </a:solidFill>
            </a:endParaRPr>
          </a:p>
          <a:p>
            <a:pPr marL="742950" lvl="1" indent="-285750" eaLnBrk="0" hangingPunct="0">
              <a:buFont typeface="Arial" charset="0"/>
              <a:buAutoNum type="arabicPeriod"/>
            </a:pPr>
            <a:r>
              <a:rPr lang="ko-KR" altLang="en-US" dirty="0">
                <a:solidFill>
                  <a:srgbClr val="000000"/>
                </a:solidFill>
              </a:rPr>
              <a:t>어느 대안이 예상 물량을 생산하는 데 드는 </a:t>
            </a:r>
            <a:r>
              <a:rPr lang="ko-KR" altLang="en-US" dirty="0">
                <a:solidFill>
                  <a:srgbClr val="FF0000"/>
                </a:solidFill>
              </a:rPr>
              <a:t>총비용이 가장 낮은지</a:t>
            </a:r>
            <a:r>
              <a:rPr lang="ko-KR" altLang="en-US" dirty="0">
                <a:solidFill>
                  <a:srgbClr val="000000"/>
                </a:solidFill>
              </a:rPr>
              <a:t> 결정</a:t>
            </a:r>
            <a:r>
              <a:rPr lang="en-US" altLang="ko-KR" dirty="0">
                <a:solidFill>
                  <a:srgbClr val="000000"/>
                </a:solidFill>
              </a:rPr>
              <a:t> </a:t>
            </a:r>
          </a:p>
          <a:p>
            <a:pPr marL="457200" lvl="1" indent="0" eaLnBrk="0" hangingPunct="0">
              <a:buNone/>
            </a:pPr>
            <a:r>
              <a:rPr lang="en-US" altLang="ko-KR" dirty="0">
                <a:solidFill>
                  <a:srgbClr val="000000"/>
                </a:solidFill>
              </a:rPr>
              <a:t>       → </a:t>
            </a:r>
            <a:r>
              <a:rPr lang="ko-KR" altLang="en-US" dirty="0">
                <a:solidFill>
                  <a:srgbClr val="000000"/>
                </a:solidFill>
              </a:rPr>
              <a:t>동일하게 어느 대안의 </a:t>
            </a:r>
            <a:r>
              <a:rPr lang="ko-KR" altLang="en-US" dirty="0">
                <a:solidFill>
                  <a:srgbClr val="FF0000"/>
                </a:solidFill>
              </a:rPr>
              <a:t>이익이 가장 큰지</a:t>
            </a:r>
            <a:r>
              <a:rPr lang="ko-KR" altLang="en-US" dirty="0">
                <a:solidFill>
                  <a:srgbClr val="000000"/>
                </a:solidFill>
              </a:rPr>
              <a:t> 결정할 수 있음</a:t>
            </a:r>
            <a:endParaRPr lang="en-US" altLang="ko-KR" dirty="0">
              <a:solidFill>
                <a:srgbClr val="00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endParaRPr lang="en-US" altLang="ko-KR" dirty="0">
              <a:solidFill>
                <a:srgbClr val="00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</a:rPr>
              <a:t>기본 가정</a:t>
            </a:r>
            <a:endParaRPr lang="en-US" altLang="ko-KR" dirty="0">
              <a:solidFill>
                <a:srgbClr val="0000FF"/>
              </a:solidFill>
            </a:endParaRPr>
          </a:p>
          <a:p>
            <a:pPr marL="742950" lvl="1" indent="-285750" eaLnBrk="0" hangingPunct="0">
              <a:buFont typeface="Arial" charset="0"/>
              <a:buAutoNum type="arabicPeriod"/>
            </a:pPr>
            <a:r>
              <a:rPr lang="ko-KR" altLang="en-US" dirty="0">
                <a:solidFill>
                  <a:srgbClr val="000000"/>
                </a:solidFill>
              </a:rPr>
              <a:t>현실적인 산출 범위에서 </a:t>
            </a:r>
            <a:r>
              <a:rPr lang="ko-KR" altLang="en-US" dirty="0">
                <a:solidFill>
                  <a:srgbClr val="FF0000"/>
                </a:solidFill>
              </a:rPr>
              <a:t>고정비용은 변하지 않음</a:t>
            </a:r>
            <a:endParaRPr lang="en-US" altLang="ko-KR" dirty="0">
              <a:solidFill>
                <a:srgbClr val="FF0000"/>
              </a:solidFill>
            </a:endParaRPr>
          </a:p>
          <a:p>
            <a:pPr marL="742950" lvl="1" indent="-285750" eaLnBrk="0" hangingPunct="0">
              <a:buFont typeface="Arial" charset="0"/>
              <a:buAutoNum type="arabicPeriod"/>
            </a:pPr>
            <a:r>
              <a:rPr lang="ko-KR" altLang="en-US" dirty="0">
                <a:solidFill>
                  <a:srgbClr val="000000"/>
                </a:solidFill>
              </a:rPr>
              <a:t>현실적인 산출</a:t>
            </a:r>
            <a:r>
              <a:rPr lang="en-US" altLang="ko-KR" dirty="0">
                <a:solidFill>
                  <a:srgbClr val="000000"/>
                </a:solidFill>
              </a:rPr>
              <a:t> </a:t>
            </a:r>
            <a:r>
              <a:rPr lang="ko-KR" altLang="en-US" dirty="0">
                <a:solidFill>
                  <a:srgbClr val="000000"/>
                </a:solidFill>
              </a:rPr>
              <a:t>범위에서</a:t>
            </a:r>
            <a:r>
              <a:rPr lang="ko-KR" altLang="en-US" dirty="0">
                <a:solidFill>
                  <a:srgbClr val="FF0000"/>
                </a:solidFill>
              </a:rPr>
              <a:t> 변동비는 산출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생산량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에 정비례</a:t>
            </a:r>
            <a:endParaRPr lang="en-US" altLang="ko-KR" dirty="0">
              <a:solidFill>
                <a:srgbClr val="FF0000"/>
              </a:solidFill>
            </a:endParaRPr>
          </a:p>
          <a:p>
            <a:pPr marL="742950" lvl="1" indent="-285750" eaLnBrk="0" hangingPunct="0">
              <a:buFont typeface="Arial" charset="0"/>
              <a:buAutoNum type="arabicPeriod"/>
            </a:pPr>
            <a:r>
              <a:rPr lang="ko-KR" altLang="en-US" dirty="0">
                <a:solidFill>
                  <a:srgbClr val="000000"/>
                </a:solidFill>
              </a:rPr>
              <a:t>이익을 내기위해 필요한 산출 수준을 꽤 정확하게 추정할 수 있음</a:t>
            </a:r>
            <a:endParaRPr lang="en-US" altLang="ko-KR" dirty="0">
              <a:solidFill>
                <a:srgbClr val="000000"/>
              </a:solidFill>
            </a:endParaRPr>
          </a:p>
          <a:p>
            <a:pPr marL="742950" lvl="1" indent="-285750" eaLnBrk="0" hangingPunct="0">
              <a:buFont typeface="Arial" charset="0"/>
              <a:buAutoNum type="arabicPeriod"/>
            </a:pPr>
            <a:r>
              <a:rPr lang="ko-KR" altLang="en-US" dirty="0">
                <a:solidFill>
                  <a:srgbClr val="FF0000"/>
                </a:solidFill>
              </a:rPr>
              <a:t>한 가지 제품</a:t>
            </a:r>
            <a:r>
              <a:rPr lang="ko-KR" altLang="en-US" dirty="0">
                <a:solidFill>
                  <a:srgbClr val="000000"/>
                </a:solidFill>
              </a:rPr>
              <a:t>만 취급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입지 대안 평가</a:t>
            </a:r>
            <a:r>
              <a:rPr lang="en-US" altLang="ko-KR" dirty="0"/>
              <a:t>(Evaluating Location Alternatives)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lnSpc>
                <a:spcPct val="150000"/>
              </a:lnSpc>
              <a:buFont typeface="Arial" charset="0"/>
              <a:buChar char="■"/>
            </a:pPr>
            <a:r>
              <a:rPr lang="ko-KR" altLang="en-US" dirty="0">
                <a:solidFill>
                  <a:srgbClr val="000000"/>
                </a:solidFill>
              </a:rPr>
              <a:t>비용</a:t>
            </a:r>
            <a:r>
              <a:rPr lang="en-US" altLang="ko-KR" dirty="0">
                <a:solidFill>
                  <a:srgbClr val="000000"/>
                </a:solidFill>
              </a:rPr>
              <a:t> </a:t>
            </a:r>
            <a:r>
              <a:rPr lang="ko-KR" altLang="en-US" dirty="0">
                <a:solidFill>
                  <a:srgbClr val="000000"/>
                </a:solidFill>
              </a:rPr>
              <a:t>분석을 하려면 각 입지의 총비용을 다음과 같이 계산</a:t>
            </a:r>
            <a:endParaRPr lang="en-US" altLang="ko-KR" dirty="0">
              <a:solidFill>
                <a:srgbClr val="000000"/>
              </a:solidFill>
            </a:endParaRPr>
          </a:p>
          <a:p>
            <a:pPr marL="342900" lvl="0" indent="-342900" algn="ctr" eaLnBrk="0" hangingPunct="0">
              <a:lnSpc>
                <a:spcPct val="150000"/>
              </a:lnSpc>
            </a:pPr>
            <a:endParaRPr lang="en-US" altLang="ko-KR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 eaLnBrk="0" hangingPunct="0">
              <a:lnSpc>
                <a:spcPct val="150000"/>
              </a:lnSpc>
            </a:pP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총비용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TC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ko-K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otal </a:t>
            </a:r>
            <a:r>
              <a:rPr lang="en-US" altLang="ko-K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ost) = FC + ( </a:t>
            </a:r>
            <a:r>
              <a:rPr lang="en-US" altLang="ko-KR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ea typeface="굴림체"/>
                <a:cs typeface="Times New Roman" pitchFamily="18" charset="0"/>
              </a:rPr>
              <a:t>ｘ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marL="342900" lvl="0" indent="-342900" algn="ctr" eaLnBrk="0" hangingPunct="0">
              <a:lnSpc>
                <a:spcPct val="150000"/>
              </a:lnSpc>
            </a:pPr>
            <a:endParaRPr lang="en-US" altLang="ko-KR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86062" lvl="5" indent="-342900"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b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단</a:t>
            </a: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,</a:t>
            </a:r>
          </a:p>
          <a:p>
            <a:pPr marL="3300412" lvl="6" indent="-342900"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FC = </a:t>
            </a:r>
            <a:r>
              <a:rPr lang="ko-KR" altLang="en-US" b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고정비용</a:t>
            </a: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(</a:t>
            </a:r>
            <a:r>
              <a:rPr lang="en-US" altLang="ko-KR" b="1" dirty="0">
                <a:solidFill>
                  <a:srgbClr val="0000FF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f</a:t>
            </a: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ixed</a:t>
            </a:r>
            <a:r>
              <a:rPr lang="ko-KR" altLang="en-US" b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b="1" dirty="0">
                <a:solidFill>
                  <a:srgbClr val="0000FF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c</a:t>
            </a: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ost)</a:t>
            </a:r>
          </a:p>
          <a:p>
            <a:pPr marL="3300412" lvl="6" indent="-342900"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b="1" i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v</a:t>
            </a: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= </a:t>
            </a:r>
            <a:r>
              <a:rPr lang="ko-KR" altLang="en-US" b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단위당</a:t>
            </a: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ko-KR" altLang="en-US" b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변동비</a:t>
            </a: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(</a:t>
            </a:r>
            <a:r>
              <a:rPr lang="en-US" altLang="ko-KR" b="1" dirty="0">
                <a:solidFill>
                  <a:srgbClr val="0000FF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v</a:t>
            </a: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ariable cost per unit)</a:t>
            </a:r>
          </a:p>
          <a:p>
            <a:pPr marL="3300412" lvl="6" indent="-342900"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b="1" i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Q</a:t>
            </a: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= </a:t>
            </a:r>
            <a:r>
              <a:rPr lang="ko-KR" altLang="en-US" b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산출량</a:t>
            </a: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(</a:t>
            </a:r>
            <a:r>
              <a:rPr lang="en-US" altLang="ko-KR" b="1" dirty="0">
                <a:solidFill>
                  <a:srgbClr val="0000FF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q</a:t>
            </a: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uantity or volume of output)</a:t>
            </a:r>
            <a:endParaRPr lang="ko-KR" altLang="en-US" b="1" dirty="0">
              <a:solidFill>
                <a:srgbClr val="000000"/>
              </a:solidFill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입지 대안 평가</a:t>
            </a:r>
            <a:r>
              <a:rPr lang="en-US" altLang="ko-KR" dirty="0"/>
              <a:t>(Evaluating Location Alternatives)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723" y="1566190"/>
            <a:ext cx="8658225" cy="292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70616EE6-9B0E-4EAF-A73A-72A9453A107F}"/>
              </a:ext>
            </a:extLst>
          </p:cNvPr>
          <p:cNvSpPr txBox="1"/>
          <p:nvPr/>
        </p:nvSpPr>
        <p:spPr>
          <a:xfrm>
            <a:off x="1016565" y="1553134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0" i="0" u="none" strike="noStrike" baseline="0">
                <a:latin typeface="+mn-ea"/>
              </a:defRPr>
            </a:lvl1pPr>
          </a:lstStyle>
          <a:p>
            <a:r>
              <a:rPr lang="en-US" altLang="ko-KR" dirty="0"/>
              <a:t>01.</a:t>
            </a:r>
            <a:r>
              <a:rPr lang="ko-KR" altLang="en-US" dirty="0"/>
              <a:t> 생산운영관리 입문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DC5CEE6-EE9A-4C1B-8AA9-556A41135BFE}"/>
              </a:ext>
            </a:extLst>
          </p:cNvPr>
          <p:cNvSpPr txBox="1"/>
          <p:nvPr/>
        </p:nvSpPr>
        <p:spPr>
          <a:xfrm>
            <a:off x="1016565" y="1894760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02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경쟁력</a:t>
            </a:r>
            <a:r>
              <a:rPr lang="en-US" altLang="ko-KR" sz="1400" b="0" i="0" u="none" strike="noStrike" baseline="0" dirty="0">
                <a:latin typeface="+mn-ea"/>
              </a:rPr>
              <a:t>, </a:t>
            </a:r>
            <a:r>
              <a:rPr lang="ko-KR" altLang="en-US" sz="1400" b="0" i="0" u="none" strike="noStrike" baseline="0" dirty="0">
                <a:latin typeface="+mn-ea"/>
              </a:rPr>
              <a:t>전략</a:t>
            </a:r>
            <a:r>
              <a:rPr lang="en-US" altLang="ko-KR" sz="1400" b="0" i="0" u="none" strike="noStrike" baseline="0" dirty="0">
                <a:latin typeface="+mn-ea"/>
              </a:rPr>
              <a:t>, </a:t>
            </a:r>
            <a:r>
              <a:rPr lang="ko-KR" altLang="en-US" sz="1400" b="0" i="0" u="none" strike="noStrike" baseline="0" dirty="0">
                <a:latin typeface="+mn-ea"/>
              </a:rPr>
              <a:t>생산성</a:t>
            </a:r>
            <a:endParaRPr lang="ko-KR" altLang="en-US" sz="1400" dirty="0">
              <a:latin typeface="+mn-ea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34C8D94-CE2E-4A75-9181-BEA2C370436E}"/>
              </a:ext>
            </a:extLst>
          </p:cNvPr>
          <p:cNvSpPr txBox="1"/>
          <p:nvPr/>
        </p:nvSpPr>
        <p:spPr>
          <a:xfrm>
            <a:off x="1016565" y="2235715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03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예측</a:t>
            </a:r>
            <a:endParaRPr lang="ko-KR" altLang="en-US" sz="1400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A56C8ED-0B36-4A94-A4A1-18026ED19A5B}"/>
              </a:ext>
            </a:extLst>
          </p:cNvPr>
          <p:cNvSpPr txBox="1"/>
          <p:nvPr/>
        </p:nvSpPr>
        <p:spPr>
          <a:xfrm>
            <a:off x="1016565" y="2576670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04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전략적 생산용량계획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9810FC0-FF53-4B60-8D51-E79E6DD29EF8}"/>
              </a:ext>
            </a:extLst>
          </p:cNvPr>
          <p:cNvSpPr txBox="1"/>
          <p:nvPr/>
        </p:nvSpPr>
        <p:spPr>
          <a:xfrm>
            <a:off x="1016565" y="2925660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05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프로세스 선택과 시설배치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76EF6BA-18DA-49BD-8A52-29D6F13CE03E}"/>
              </a:ext>
            </a:extLst>
          </p:cNvPr>
          <p:cNvSpPr txBox="1"/>
          <p:nvPr/>
        </p:nvSpPr>
        <p:spPr>
          <a:xfrm>
            <a:off x="1016565" y="3274977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06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작업설계 및 작업측정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5BF56F7-9BF7-4353-8850-800A7C7246A1}"/>
              </a:ext>
            </a:extLst>
          </p:cNvPr>
          <p:cNvSpPr txBox="1"/>
          <p:nvPr/>
        </p:nvSpPr>
        <p:spPr>
          <a:xfrm>
            <a:off x="1016565" y="3616602"/>
            <a:ext cx="4577217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07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입지계획과 분석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198E46F-AAD2-471B-A19B-BE6178C98486}"/>
              </a:ext>
            </a:extLst>
          </p:cNvPr>
          <p:cNvSpPr txBox="1"/>
          <p:nvPr/>
        </p:nvSpPr>
        <p:spPr>
          <a:xfrm>
            <a:off x="1016565" y="3957558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08.</a:t>
            </a:r>
            <a:r>
              <a:rPr lang="ko-KR" altLang="en-US" sz="1400" b="0" i="0" u="none" strike="noStrike" baseline="0" dirty="0">
                <a:latin typeface="+mn-ea"/>
              </a:rPr>
              <a:t> 총괄계획 및 주일정계획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1D3A1F7-9902-43D7-8965-EDF228C3C003}"/>
              </a:ext>
            </a:extLst>
          </p:cNvPr>
          <p:cNvSpPr txBox="1"/>
          <p:nvPr/>
        </p:nvSpPr>
        <p:spPr>
          <a:xfrm>
            <a:off x="1016565" y="4298513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+mn-ea"/>
              </a:rPr>
              <a:t>09</a:t>
            </a:r>
            <a:r>
              <a:rPr lang="en-US" altLang="ko-KR" sz="1400" b="0" i="0" u="none" strike="noStrike" baseline="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</a:t>
            </a:r>
            <a:r>
              <a:rPr lang="en-US" altLang="ko-KR" sz="1400" b="0" i="0" u="none" strike="noStrike" baseline="0" dirty="0">
                <a:latin typeface="+mn-ea"/>
              </a:rPr>
              <a:t>MPR</a:t>
            </a:r>
            <a:r>
              <a:rPr lang="ko-KR" altLang="en-US" sz="1400" b="0" i="0" u="none" strike="noStrike" baseline="0" dirty="0">
                <a:latin typeface="+mn-ea"/>
              </a:rPr>
              <a:t>와 </a:t>
            </a:r>
            <a:r>
              <a:rPr lang="en-US" altLang="ko-KR" sz="1400" b="0" i="0" u="none" strike="noStrike" baseline="0" dirty="0">
                <a:latin typeface="+mn-ea"/>
              </a:rPr>
              <a:t>ERP</a:t>
            </a:r>
            <a:endParaRPr lang="ko-KR" altLang="en-US" sz="1400" dirty="0">
              <a:latin typeface="+mn-ea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CD99762-2DDE-41B3-A69C-1E212A669077}"/>
              </a:ext>
            </a:extLst>
          </p:cNvPr>
          <p:cNvSpPr txBox="1"/>
          <p:nvPr/>
        </p:nvSpPr>
        <p:spPr>
          <a:xfrm>
            <a:off x="1016565" y="4647502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10.</a:t>
            </a:r>
            <a:r>
              <a:rPr lang="ko-KR" altLang="en-US" sz="1400" b="0" i="0" u="none" strike="noStrike" baseline="0" dirty="0">
                <a:latin typeface="+mn-ea"/>
              </a:rPr>
              <a:t> 재고관리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C445F17-E431-4235-B3F7-F535CBC74DA1}"/>
              </a:ext>
            </a:extLst>
          </p:cNvPr>
          <p:cNvSpPr txBox="1"/>
          <p:nvPr/>
        </p:nvSpPr>
        <p:spPr>
          <a:xfrm>
            <a:off x="1016565" y="5000483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11.</a:t>
            </a:r>
            <a:r>
              <a:rPr lang="ko-KR" altLang="en-US" sz="1400" b="0" i="0" u="none" strike="noStrike" baseline="0" dirty="0">
                <a:latin typeface="+mn-ea"/>
              </a:rPr>
              <a:t> </a:t>
            </a:r>
            <a:r>
              <a:rPr lang="en-US" altLang="ko-KR" sz="1400" b="0" i="0" u="none" strike="noStrike" baseline="0" dirty="0">
                <a:latin typeface="+mn-ea"/>
              </a:rPr>
              <a:t>JIT</a:t>
            </a:r>
            <a:r>
              <a:rPr lang="ko-KR" altLang="en-US" sz="1400" b="0" i="0" u="none" strike="noStrike" baseline="0" dirty="0">
                <a:latin typeface="+mn-ea"/>
              </a:rPr>
              <a:t>와 린 운영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FC560C8-3B7F-4703-A7F9-BFA9F0D6B272}"/>
              </a:ext>
            </a:extLst>
          </p:cNvPr>
          <p:cNvSpPr txBox="1"/>
          <p:nvPr/>
        </p:nvSpPr>
        <p:spPr>
          <a:xfrm>
            <a:off x="1016565" y="5341438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12.</a:t>
            </a:r>
            <a:r>
              <a:rPr lang="ko-KR" altLang="en-US" sz="1400" b="0" i="0" u="none" strike="noStrike" baseline="0" dirty="0">
                <a:latin typeface="+mn-ea"/>
              </a:rPr>
              <a:t> 공급사슬관리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A0C9107-1324-4168-986B-DEF4A300F666}"/>
              </a:ext>
            </a:extLst>
          </p:cNvPr>
          <p:cNvSpPr txBox="1"/>
          <p:nvPr/>
        </p:nvSpPr>
        <p:spPr>
          <a:xfrm>
            <a:off x="1016565" y="5690429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13.</a:t>
            </a:r>
            <a:r>
              <a:rPr lang="ko-KR" altLang="en-US" sz="1400" b="0" i="0" u="none" strike="noStrike" baseline="0" dirty="0">
                <a:latin typeface="+mn-ea"/>
              </a:rPr>
              <a:t> 일정계획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6E10914-640E-4798-8939-ED15BEEC1488}"/>
              </a:ext>
            </a:extLst>
          </p:cNvPr>
          <p:cNvSpPr txBox="1"/>
          <p:nvPr/>
        </p:nvSpPr>
        <p:spPr>
          <a:xfrm>
            <a:off x="5954410" y="1553134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0" i="0" u="none" strike="noStrike" baseline="0">
                <a:latin typeface="+mn-ea"/>
              </a:defRPr>
            </a:lvl1pPr>
          </a:lstStyle>
          <a:p>
            <a:r>
              <a:rPr lang="ko-KR" altLang="en-US"/>
              <a:t>교재 </a:t>
            </a:r>
            <a:r>
              <a:rPr lang="en-US" altLang="ko-KR"/>
              <a:t>1</a:t>
            </a:r>
            <a:r>
              <a:rPr lang="ko-KR" altLang="en-US"/>
              <a:t>장</a:t>
            </a:r>
            <a:r>
              <a:rPr lang="en-US" altLang="ko-KR" dirty="0"/>
              <a:t>, 4</a:t>
            </a:r>
            <a:r>
              <a:rPr lang="ko-KR" altLang="en-US" dirty="0"/>
              <a:t>장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9BE6142-E335-4BF7-987E-2F95C20974DA}"/>
              </a:ext>
            </a:extLst>
          </p:cNvPr>
          <p:cNvSpPr txBox="1"/>
          <p:nvPr/>
        </p:nvSpPr>
        <p:spPr>
          <a:xfrm>
            <a:off x="5954410" y="1894760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2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E954C45-109B-42AD-B561-F3F046EDD4A7}"/>
              </a:ext>
            </a:extLst>
          </p:cNvPr>
          <p:cNvSpPr txBox="1"/>
          <p:nvPr/>
        </p:nvSpPr>
        <p:spPr>
          <a:xfrm>
            <a:off x="5954410" y="2235715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3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4B87ED6-8526-4247-A2FD-DF9143434D64}"/>
              </a:ext>
            </a:extLst>
          </p:cNvPr>
          <p:cNvSpPr txBox="1"/>
          <p:nvPr/>
        </p:nvSpPr>
        <p:spPr>
          <a:xfrm>
            <a:off x="5954410" y="2576669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5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63239B4-4B2E-425C-82C1-F37A29FF649D}"/>
              </a:ext>
            </a:extLst>
          </p:cNvPr>
          <p:cNvSpPr txBox="1"/>
          <p:nvPr/>
        </p:nvSpPr>
        <p:spPr>
          <a:xfrm>
            <a:off x="5954410" y="2925660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6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7097D06-1203-442D-A78A-599588261344}"/>
              </a:ext>
            </a:extLst>
          </p:cNvPr>
          <p:cNvSpPr txBox="1"/>
          <p:nvPr/>
        </p:nvSpPr>
        <p:spPr>
          <a:xfrm>
            <a:off x="5954410" y="3274977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7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0DEAB5F-B436-401B-812B-EA1552CDD8DC}"/>
              </a:ext>
            </a:extLst>
          </p:cNvPr>
          <p:cNvSpPr txBox="1"/>
          <p:nvPr/>
        </p:nvSpPr>
        <p:spPr>
          <a:xfrm>
            <a:off x="5954410" y="3616602"/>
            <a:ext cx="2173025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8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94E743B-4AD2-48AD-ABBE-6DBFDB827630}"/>
              </a:ext>
            </a:extLst>
          </p:cNvPr>
          <p:cNvSpPr txBox="1"/>
          <p:nvPr/>
        </p:nvSpPr>
        <p:spPr>
          <a:xfrm>
            <a:off x="5954410" y="3957557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11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65C0E8C-FEE5-4094-9EE9-A4F1941502E8}"/>
              </a:ext>
            </a:extLst>
          </p:cNvPr>
          <p:cNvSpPr txBox="1"/>
          <p:nvPr/>
        </p:nvSpPr>
        <p:spPr>
          <a:xfrm>
            <a:off x="5954410" y="4298512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12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5A12D45-26C8-402B-AB51-3962EB5C91FA}"/>
              </a:ext>
            </a:extLst>
          </p:cNvPr>
          <p:cNvSpPr txBox="1"/>
          <p:nvPr/>
        </p:nvSpPr>
        <p:spPr>
          <a:xfrm>
            <a:off x="5954410" y="4647502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13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CA8176C-479A-4474-A551-A62937B0A061}"/>
              </a:ext>
            </a:extLst>
          </p:cNvPr>
          <p:cNvSpPr txBox="1"/>
          <p:nvPr/>
        </p:nvSpPr>
        <p:spPr>
          <a:xfrm>
            <a:off x="5954410" y="5000484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14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F3BEA9A-D6D1-464B-AEC2-15974FBECB5F}"/>
              </a:ext>
            </a:extLst>
          </p:cNvPr>
          <p:cNvSpPr txBox="1"/>
          <p:nvPr/>
        </p:nvSpPr>
        <p:spPr>
          <a:xfrm>
            <a:off x="5954410" y="5341439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15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E53CCA1-4216-4D2A-B84B-A622FC7576E8}"/>
              </a:ext>
            </a:extLst>
          </p:cNvPr>
          <p:cNvSpPr txBox="1"/>
          <p:nvPr/>
        </p:nvSpPr>
        <p:spPr>
          <a:xfrm>
            <a:off x="5954410" y="5690429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16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cxnSp>
        <p:nvCxnSpPr>
          <p:cNvPr id="106" name="직선 연결선 105">
            <a:extLst>
              <a:ext uri="{FF2B5EF4-FFF2-40B4-BE49-F238E27FC236}">
                <a16:creationId xmlns:a16="http://schemas.microsoft.com/office/drawing/2014/main" id="{A7D95984-BF81-4248-A2E5-05729A8FC3E3}"/>
              </a:ext>
            </a:extLst>
          </p:cNvPr>
          <p:cNvCxnSpPr>
            <a:cxnSpLocks/>
            <a:stCxn id="42" idx="3"/>
            <a:endCxn id="93" idx="1"/>
          </p:cNvCxnSpPr>
          <p:nvPr/>
        </p:nvCxnSpPr>
        <p:spPr>
          <a:xfrm>
            <a:off x="5593782" y="1707023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직선 연결선 106">
            <a:extLst>
              <a:ext uri="{FF2B5EF4-FFF2-40B4-BE49-F238E27FC236}">
                <a16:creationId xmlns:a16="http://schemas.microsoft.com/office/drawing/2014/main" id="{ECAAB5CF-3391-4640-89D4-9AA032439581}"/>
              </a:ext>
            </a:extLst>
          </p:cNvPr>
          <p:cNvCxnSpPr>
            <a:cxnSpLocks/>
            <a:stCxn id="45" idx="3"/>
            <a:endCxn id="94" idx="1"/>
          </p:cNvCxnSpPr>
          <p:nvPr/>
        </p:nvCxnSpPr>
        <p:spPr>
          <a:xfrm>
            <a:off x="5593782" y="2048649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직선 연결선 107">
            <a:extLst>
              <a:ext uri="{FF2B5EF4-FFF2-40B4-BE49-F238E27FC236}">
                <a16:creationId xmlns:a16="http://schemas.microsoft.com/office/drawing/2014/main" id="{D1494972-4E46-464C-A1C6-1AE6C0BCB367}"/>
              </a:ext>
            </a:extLst>
          </p:cNvPr>
          <p:cNvCxnSpPr>
            <a:cxnSpLocks/>
            <a:stCxn id="48" idx="3"/>
            <a:endCxn id="95" idx="1"/>
          </p:cNvCxnSpPr>
          <p:nvPr/>
        </p:nvCxnSpPr>
        <p:spPr>
          <a:xfrm>
            <a:off x="5593782" y="2389604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>
            <a:extLst>
              <a:ext uri="{FF2B5EF4-FFF2-40B4-BE49-F238E27FC236}">
                <a16:creationId xmlns:a16="http://schemas.microsoft.com/office/drawing/2014/main" id="{2DD775FB-713A-4772-9CE9-1B30284BC2AD}"/>
              </a:ext>
            </a:extLst>
          </p:cNvPr>
          <p:cNvCxnSpPr>
            <a:cxnSpLocks/>
            <a:stCxn id="49" idx="3"/>
            <a:endCxn id="96" idx="1"/>
          </p:cNvCxnSpPr>
          <p:nvPr/>
        </p:nvCxnSpPr>
        <p:spPr>
          <a:xfrm flipV="1">
            <a:off x="5593782" y="2730558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직선 연결선 109">
            <a:extLst>
              <a:ext uri="{FF2B5EF4-FFF2-40B4-BE49-F238E27FC236}">
                <a16:creationId xmlns:a16="http://schemas.microsoft.com/office/drawing/2014/main" id="{CB5928FA-3E60-4C78-9D11-891FDC30CA0D}"/>
              </a:ext>
            </a:extLst>
          </p:cNvPr>
          <p:cNvCxnSpPr>
            <a:cxnSpLocks/>
            <a:stCxn id="50" idx="3"/>
            <a:endCxn id="97" idx="1"/>
          </p:cNvCxnSpPr>
          <p:nvPr/>
        </p:nvCxnSpPr>
        <p:spPr>
          <a:xfrm>
            <a:off x="5593782" y="3079549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>
            <a:extLst>
              <a:ext uri="{FF2B5EF4-FFF2-40B4-BE49-F238E27FC236}">
                <a16:creationId xmlns:a16="http://schemas.microsoft.com/office/drawing/2014/main" id="{EF5CA657-3AB4-4744-8691-B5BC25EFF836}"/>
              </a:ext>
            </a:extLst>
          </p:cNvPr>
          <p:cNvCxnSpPr>
            <a:cxnSpLocks/>
            <a:stCxn id="51" idx="3"/>
            <a:endCxn id="98" idx="1"/>
          </p:cNvCxnSpPr>
          <p:nvPr/>
        </p:nvCxnSpPr>
        <p:spPr>
          <a:xfrm>
            <a:off x="5593782" y="3428866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>
            <a:extLst>
              <a:ext uri="{FF2B5EF4-FFF2-40B4-BE49-F238E27FC236}">
                <a16:creationId xmlns:a16="http://schemas.microsoft.com/office/drawing/2014/main" id="{950BCD04-0DD7-4179-8D43-F303EAFE5B84}"/>
              </a:ext>
            </a:extLst>
          </p:cNvPr>
          <p:cNvCxnSpPr>
            <a:cxnSpLocks/>
            <a:stCxn id="52" idx="3"/>
            <a:endCxn id="99" idx="1"/>
          </p:cNvCxnSpPr>
          <p:nvPr/>
        </p:nvCxnSpPr>
        <p:spPr>
          <a:xfrm>
            <a:off x="5593782" y="3770491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>
            <a:extLst>
              <a:ext uri="{FF2B5EF4-FFF2-40B4-BE49-F238E27FC236}">
                <a16:creationId xmlns:a16="http://schemas.microsoft.com/office/drawing/2014/main" id="{808B3307-4808-4401-92E3-0496B5E589B0}"/>
              </a:ext>
            </a:extLst>
          </p:cNvPr>
          <p:cNvCxnSpPr>
            <a:cxnSpLocks/>
            <a:stCxn id="53" idx="3"/>
            <a:endCxn id="100" idx="1"/>
          </p:cNvCxnSpPr>
          <p:nvPr/>
        </p:nvCxnSpPr>
        <p:spPr>
          <a:xfrm flipV="1">
            <a:off x="5593782" y="4111446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>
            <a:extLst>
              <a:ext uri="{FF2B5EF4-FFF2-40B4-BE49-F238E27FC236}">
                <a16:creationId xmlns:a16="http://schemas.microsoft.com/office/drawing/2014/main" id="{2182C598-BF86-4D7D-8076-AB55A49BE38D}"/>
              </a:ext>
            </a:extLst>
          </p:cNvPr>
          <p:cNvCxnSpPr>
            <a:cxnSpLocks/>
            <a:stCxn id="73" idx="3"/>
            <a:endCxn id="101" idx="1"/>
          </p:cNvCxnSpPr>
          <p:nvPr/>
        </p:nvCxnSpPr>
        <p:spPr>
          <a:xfrm flipV="1">
            <a:off x="5593782" y="4452401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직선 연결선 114">
            <a:extLst>
              <a:ext uri="{FF2B5EF4-FFF2-40B4-BE49-F238E27FC236}">
                <a16:creationId xmlns:a16="http://schemas.microsoft.com/office/drawing/2014/main" id="{93087C75-827D-4436-9EFA-E52C10B6085E}"/>
              </a:ext>
            </a:extLst>
          </p:cNvPr>
          <p:cNvCxnSpPr>
            <a:cxnSpLocks/>
            <a:stCxn id="89" idx="3"/>
            <a:endCxn id="102" idx="1"/>
          </p:cNvCxnSpPr>
          <p:nvPr/>
        </p:nvCxnSpPr>
        <p:spPr>
          <a:xfrm>
            <a:off x="5593782" y="4801391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직선 연결선 115">
            <a:extLst>
              <a:ext uri="{FF2B5EF4-FFF2-40B4-BE49-F238E27FC236}">
                <a16:creationId xmlns:a16="http://schemas.microsoft.com/office/drawing/2014/main" id="{7BD00B1B-FC3A-48C5-B090-FC7D208C0AFB}"/>
              </a:ext>
            </a:extLst>
          </p:cNvPr>
          <p:cNvCxnSpPr>
            <a:cxnSpLocks/>
            <a:stCxn id="90" idx="3"/>
            <a:endCxn id="103" idx="1"/>
          </p:cNvCxnSpPr>
          <p:nvPr/>
        </p:nvCxnSpPr>
        <p:spPr>
          <a:xfrm>
            <a:off x="5593782" y="5154372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직선 연결선 116">
            <a:extLst>
              <a:ext uri="{FF2B5EF4-FFF2-40B4-BE49-F238E27FC236}">
                <a16:creationId xmlns:a16="http://schemas.microsoft.com/office/drawing/2014/main" id="{FD489453-53F7-4428-AC26-3A72EA7A88DE}"/>
              </a:ext>
            </a:extLst>
          </p:cNvPr>
          <p:cNvCxnSpPr>
            <a:cxnSpLocks/>
            <a:stCxn id="91" idx="3"/>
            <a:endCxn id="104" idx="1"/>
          </p:cNvCxnSpPr>
          <p:nvPr/>
        </p:nvCxnSpPr>
        <p:spPr>
          <a:xfrm>
            <a:off x="5593782" y="5495327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>
            <a:extLst>
              <a:ext uri="{FF2B5EF4-FFF2-40B4-BE49-F238E27FC236}">
                <a16:creationId xmlns:a16="http://schemas.microsoft.com/office/drawing/2014/main" id="{AAF3603A-51E9-48B0-BA0E-EFE9C3637E87}"/>
              </a:ext>
            </a:extLst>
          </p:cNvPr>
          <p:cNvCxnSpPr>
            <a:cxnSpLocks/>
            <a:stCxn id="92" idx="3"/>
            <a:endCxn id="105" idx="1"/>
          </p:cNvCxnSpPr>
          <p:nvPr/>
        </p:nvCxnSpPr>
        <p:spPr>
          <a:xfrm>
            <a:off x="5593782" y="5844318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176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입지 대안 평가</a:t>
            </a:r>
            <a:r>
              <a:rPr lang="en-US" altLang="ko-KR" dirty="0"/>
              <a:t>(Evaluating Location Alternatives)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241" y="1560353"/>
            <a:ext cx="8020587" cy="413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FC0EA8-7490-40EC-A2F1-1ACFC503DA71}"/>
              </a:ext>
            </a:extLst>
          </p:cNvPr>
          <p:cNvSpPr txBox="1"/>
          <p:nvPr/>
        </p:nvSpPr>
        <p:spPr>
          <a:xfrm>
            <a:off x="7259359" y="2639601"/>
            <a:ext cx="1304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A: (250,000+11Q)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79201F-8A45-451B-8593-A1A042F8F4A0}"/>
              </a:ext>
            </a:extLst>
          </p:cNvPr>
          <p:cNvSpPr txBox="1"/>
          <p:nvPr/>
        </p:nvSpPr>
        <p:spPr>
          <a:xfrm>
            <a:off x="7259359" y="2892790"/>
            <a:ext cx="1297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B: (100,000+30Q)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2E0F10-147F-4FF3-AC2C-EEA5F39C1970}"/>
              </a:ext>
            </a:extLst>
          </p:cNvPr>
          <p:cNvSpPr txBox="1"/>
          <p:nvPr/>
        </p:nvSpPr>
        <p:spPr>
          <a:xfrm>
            <a:off x="7259359" y="3130438"/>
            <a:ext cx="1292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C: (150,000+20Q)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1DD8EC-9C43-4650-94A5-B7614DA2276F}"/>
              </a:ext>
            </a:extLst>
          </p:cNvPr>
          <p:cNvSpPr txBox="1"/>
          <p:nvPr/>
        </p:nvSpPr>
        <p:spPr>
          <a:xfrm>
            <a:off x="7259359" y="3356489"/>
            <a:ext cx="1309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D: (200,000+35Q)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CCB5C9A-59CF-411B-90C8-A14CE0542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7" name="텍스트 개체 틀 2">
            <a:extLst>
              <a:ext uri="{FF2B5EF4-FFF2-40B4-BE49-F238E27FC236}">
                <a16:creationId xmlns:a16="http://schemas.microsoft.com/office/drawing/2014/main" id="{CA374BAB-08DF-45C1-B8E3-5D57C6D371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5489" y="218168"/>
            <a:ext cx="7282721" cy="989847"/>
          </a:xfrm>
        </p:spPr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입지 대안 평가</a:t>
            </a:r>
            <a:r>
              <a:rPr lang="en-US" altLang="ko-KR" dirty="0"/>
              <a:t>(Evaluating Location Alternatives)</a:t>
            </a:r>
            <a:endParaRPr lang="ko-KR" altLang="en-US" dirty="0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FB596312-0283-48A5-AF5F-4E772F063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241" y="1560353"/>
            <a:ext cx="5632175" cy="430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671DE5-198F-4A60-A01D-CC2313019EBB}"/>
              </a:ext>
            </a:extLst>
          </p:cNvPr>
          <p:cNvSpPr txBox="1"/>
          <p:nvPr/>
        </p:nvSpPr>
        <p:spPr>
          <a:xfrm>
            <a:off x="6156836" y="3131061"/>
            <a:ext cx="1134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(250,000+11Q)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66C420-01F9-446B-9FEB-79BE1431B6F2}"/>
              </a:ext>
            </a:extLst>
          </p:cNvPr>
          <p:cNvSpPr txBox="1"/>
          <p:nvPr/>
        </p:nvSpPr>
        <p:spPr>
          <a:xfrm>
            <a:off x="6156836" y="2307100"/>
            <a:ext cx="1134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(100,000+30Q)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6684E4-11AD-46A5-BAF9-3B83D09F1889}"/>
              </a:ext>
            </a:extLst>
          </p:cNvPr>
          <p:cNvSpPr txBox="1"/>
          <p:nvPr/>
        </p:nvSpPr>
        <p:spPr>
          <a:xfrm>
            <a:off x="6156836" y="2871528"/>
            <a:ext cx="1134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(150,000+20Q)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CFC10D-BD6E-4220-850E-D08C8FD664D9}"/>
              </a:ext>
            </a:extLst>
          </p:cNvPr>
          <p:cNvSpPr txBox="1"/>
          <p:nvPr/>
        </p:nvSpPr>
        <p:spPr>
          <a:xfrm>
            <a:off x="6156836" y="1546148"/>
            <a:ext cx="1134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(200,000+35Q)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23" name="직사각형 1">
            <a:extLst>
              <a:ext uri="{FF2B5EF4-FFF2-40B4-BE49-F238E27FC236}">
                <a16:creationId xmlns:a16="http://schemas.microsoft.com/office/drawing/2014/main" id="{E58AD5AF-434C-4518-83EE-ACFF67C0B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477" y="4179043"/>
            <a:ext cx="584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5,000</a:t>
            </a:r>
            <a:endParaRPr lang="ko-KR" altLang="en-US" sz="12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직사각형 8">
            <a:extLst>
              <a:ext uri="{FF2B5EF4-FFF2-40B4-BE49-F238E27FC236}">
                <a16:creationId xmlns:a16="http://schemas.microsoft.com/office/drawing/2014/main" id="{A48C2D0A-2815-45B9-B0CA-4C6E175DD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9270" y="3554143"/>
            <a:ext cx="6746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11,111</a:t>
            </a:r>
            <a:endParaRPr lang="ko-KR" altLang="en-US" sz="12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7FEC94-D986-4546-9F07-65051A3F4FDC}"/>
              </a:ext>
            </a:extLst>
          </p:cNvPr>
          <p:cNvSpPr txBox="1"/>
          <p:nvPr/>
        </p:nvSpPr>
        <p:spPr>
          <a:xfrm>
            <a:off x="1459193" y="451703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/>
              <a:t>150</a:t>
            </a:r>
            <a:endParaRPr lang="ko-KR" altLang="en-US" sz="1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C19473-69C5-4F62-8ACE-DBB45B91E102}"/>
              </a:ext>
            </a:extLst>
          </p:cNvPr>
          <p:cNvSpPr txBox="1"/>
          <p:nvPr/>
        </p:nvSpPr>
        <p:spPr>
          <a:xfrm>
            <a:off x="1459193" y="404609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250</a:t>
            </a:r>
            <a:endParaRPr lang="ko-KR" altLang="en-US" sz="1400" b="1" dirty="0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EA406D4E-8EE0-47C5-93D7-963D66D47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200" y="6213228"/>
            <a:ext cx="3502801" cy="22116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21F799E1-F98F-49EF-B831-7756ABF83908}"/>
              </a:ext>
            </a:extLst>
          </p:cNvPr>
          <p:cNvCxnSpPr/>
          <p:nvPr/>
        </p:nvCxnSpPr>
        <p:spPr>
          <a:xfrm flipV="1">
            <a:off x="3783932" y="3771900"/>
            <a:ext cx="0" cy="24363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262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입지 대안 평가</a:t>
            </a:r>
            <a:r>
              <a:rPr lang="en-US" altLang="ko-KR" dirty="0"/>
              <a:t>(Evaluating Location Alternatives)</a:t>
            </a:r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241" y="1560353"/>
            <a:ext cx="3428898" cy="259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325" y="4269918"/>
            <a:ext cx="6594539" cy="199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A3F86C-0A79-4A92-9D41-C0040A37B4E8}"/>
              </a:ext>
            </a:extLst>
          </p:cNvPr>
          <p:cNvSpPr txBox="1"/>
          <p:nvPr/>
        </p:nvSpPr>
        <p:spPr>
          <a:xfrm>
            <a:off x="4676702" y="1525135"/>
            <a:ext cx="1304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A: (250,000+11Q)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CBCA5-ED4B-4BF0-AD1B-126C6C048DC2}"/>
              </a:ext>
            </a:extLst>
          </p:cNvPr>
          <p:cNvSpPr txBox="1"/>
          <p:nvPr/>
        </p:nvSpPr>
        <p:spPr>
          <a:xfrm>
            <a:off x="4676702" y="1778324"/>
            <a:ext cx="1297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B: (100,000+30Q)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EAA03-8D4A-4F49-84B2-00B9F02628A4}"/>
              </a:ext>
            </a:extLst>
          </p:cNvPr>
          <p:cNvSpPr txBox="1"/>
          <p:nvPr/>
        </p:nvSpPr>
        <p:spPr>
          <a:xfrm>
            <a:off x="4676702" y="2015972"/>
            <a:ext cx="1292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C: (150,000+20Q)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4E734D-5F0A-4305-B2D9-482BC57E985D}"/>
              </a:ext>
            </a:extLst>
          </p:cNvPr>
          <p:cNvSpPr txBox="1"/>
          <p:nvPr/>
        </p:nvSpPr>
        <p:spPr>
          <a:xfrm>
            <a:off x="4676702" y="2242023"/>
            <a:ext cx="1309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D: (200,000+35Q)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입지 대안 평가</a:t>
            </a:r>
            <a:r>
              <a:rPr lang="en-US" altLang="ko-KR" dirty="0"/>
              <a:t>(Evaluating Location Alternatives)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0" hangingPunct="0">
              <a:lnSpc>
                <a:spcPct val="150000"/>
              </a:lnSpc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</a:rPr>
              <a:t>수송모형</a:t>
            </a:r>
            <a:r>
              <a:rPr lang="en-US" altLang="ko-KR" dirty="0">
                <a:solidFill>
                  <a:srgbClr val="0000FF"/>
                </a:solidFill>
              </a:rPr>
              <a:t>(The Transportation Model)</a:t>
            </a:r>
          </a:p>
          <a:p>
            <a:pPr marL="708660" lvl="1" indent="-342900" eaLnBrk="0" hangingPunct="0">
              <a:lnSpc>
                <a:spcPct val="150000"/>
              </a:lnSpc>
              <a:buFont typeface="Arial" charset="0"/>
              <a:buChar char="■"/>
            </a:pPr>
            <a:r>
              <a:rPr lang="ko-KR" altLang="en-US" dirty="0">
                <a:solidFill>
                  <a:srgbClr val="000000"/>
                </a:solidFill>
              </a:rPr>
              <a:t>원자재나 완제품의 이동에 따른 </a:t>
            </a:r>
            <a:r>
              <a:rPr lang="ko-KR" altLang="en-US" dirty="0">
                <a:solidFill>
                  <a:srgbClr val="FF0000"/>
                </a:solidFill>
              </a:rPr>
              <a:t>수송비용을 고려하는 입지 대안 평가</a:t>
            </a:r>
            <a:endParaRPr lang="en-US" altLang="ko-KR" dirty="0">
              <a:solidFill>
                <a:srgbClr val="FF0000"/>
              </a:solidFill>
            </a:endParaRPr>
          </a:p>
          <a:p>
            <a:pPr marL="708660" lvl="1" indent="-342900" eaLnBrk="0" hangingPunct="0">
              <a:lnSpc>
                <a:spcPct val="150000"/>
              </a:lnSpc>
              <a:buFont typeface="Arial" charset="0"/>
              <a:buChar char="■"/>
            </a:pPr>
            <a:r>
              <a:rPr lang="ko-KR" altLang="en-US" dirty="0">
                <a:solidFill>
                  <a:srgbClr val="000000"/>
                </a:solidFill>
              </a:rPr>
              <a:t>한 입지가 수송의 유일한 출발점이거나 목적지이면 단위당 </a:t>
            </a:r>
            <a:r>
              <a:rPr lang="ko-KR" altLang="en-US" dirty="0">
                <a:solidFill>
                  <a:srgbClr val="FF0000"/>
                </a:solidFill>
              </a:rPr>
              <a:t>수송비를</a:t>
            </a:r>
            <a:r>
              <a:rPr lang="ko-KR" altLang="en-US" dirty="0">
                <a:solidFill>
                  <a:srgbClr val="000000"/>
                </a:solidFill>
              </a:rPr>
              <a:t> 입지 비용</a:t>
            </a:r>
            <a:r>
              <a:rPr lang="en-US" altLang="ko-KR" dirty="0">
                <a:solidFill>
                  <a:srgbClr val="000000"/>
                </a:solidFill>
              </a:rPr>
              <a:t>-</a:t>
            </a:r>
            <a:r>
              <a:rPr lang="ko-KR" altLang="en-US" dirty="0">
                <a:solidFill>
                  <a:srgbClr val="000000"/>
                </a:solidFill>
              </a:rPr>
              <a:t>이익</a:t>
            </a:r>
            <a:r>
              <a:rPr lang="en-US" altLang="ko-KR" dirty="0">
                <a:solidFill>
                  <a:srgbClr val="000000"/>
                </a:solidFill>
              </a:rPr>
              <a:t>-</a:t>
            </a:r>
            <a:r>
              <a:rPr lang="ko-KR" altLang="en-US" dirty="0">
                <a:solidFill>
                  <a:srgbClr val="000000"/>
                </a:solidFill>
              </a:rPr>
              <a:t>조업도 분석 과정에서 그 입지의 </a:t>
            </a:r>
            <a:r>
              <a:rPr lang="ko-KR" altLang="en-US" dirty="0">
                <a:solidFill>
                  <a:srgbClr val="FF0000"/>
                </a:solidFill>
              </a:rPr>
              <a:t>단위당 변동비용에 포함</a:t>
            </a:r>
            <a:endParaRPr lang="en-US" altLang="ko-KR" dirty="0">
              <a:solidFill>
                <a:srgbClr val="FF0000"/>
              </a:solidFill>
            </a:endParaRPr>
          </a:p>
          <a:p>
            <a:pPr marL="342900" lvl="0" indent="-342900" eaLnBrk="0" hangingPunct="0">
              <a:lnSpc>
                <a:spcPct val="150000"/>
              </a:lnSpc>
              <a:buFont typeface="Arial" charset="0"/>
              <a:buChar char="■"/>
            </a:pPr>
            <a:endParaRPr lang="en-US" altLang="ko-KR" dirty="0">
              <a:solidFill>
                <a:srgbClr val="000000"/>
              </a:solidFill>
            </a:endParaRPr>
          </a:p>
          <a:p>
            <a:pPr marL="342900" lvl="0" indent="-342900" eaLnBrk="0" hangingPunct="0">
              <a:lnSpc>
                <a:spcPct val="150000"/>
              </a:lnSpc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</a:rPr>
              <a:t>수송선형계획</a:t>
            </a:r>
            <a:r>
              <a:rPr lang="en-US" altLang="ko-KR" dirty="0">
                <a:solidFill>
                  <a:srgbClr val="0000FF"/>
                </a:solidFill>
              </a:rPr>
              <a:t>(transportation linear programming)</a:t>
            </a: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ko-KR" altLang="en-US" dirty="0">
                <a:solidFill>
                  <a:srgbClr val="000000"/>
                </a:solidFill>
              </a:rPr>
              <a:t>이미 복수의 출발지와 복수의 목적지 사이에 수송이 일어나는 가운데 </a:t>
            </a:r>
            <a:r>
              <a:rPr lang="ko-KR" altLang="en-US" dirty="0">
                <a:solidFill>
                  <a:srgbClr val="FF0000"/>
                </a:solidFill>
              </a:rPr>
              <a:t>한 곳을 출발지나 목적지로 추가하고자 할 경우</a:t>
            </a:r>
            <a:r>
              <a:rPr lang="ko-KR" altLang="en-US" dirty="0">
                <a:solidFill>
                  <a:srgbClr val="000000"/>
                </a:solidFill>
              </a:rPr>
              <a:t> 사용</a:t>
            </a:r>
            <a:endParaRPr lang="en-US" altLang="ko-KR" dirty="0">
              <a:solidFill>
                <a:srgbClr val="000000"/>
              </a:solidFill>
            </a:endParaRP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ko-KR" altLang="en-US" dirty="0">
                <a:solidFill>
                  <a:srgbClr val="FF0000"/>
                </a:solidFill>
              </a:rPr>
              <a:t>새로운 입지가 기존 시스템에 추가될 때 수송비용을 최소</a:t>
            </a:r>
            <a:r>
              <a:rPr lang="ko-KR" altLang="en-US" dirty="0">
                <a:solidFill>
                  <a:srgbClr val="000000"/>
                </a:solidFill>
              </a:rPr>
              <a:t>로 하는 수송계획을 찾는 특수한 알고리즘</a:t>
            </a:r>
            <a:endParaRPr lang="en-US" altLang="ko-KR" dirty="0">
              <a:solidFill>
                <a:srgbClr val="000000"/>
              </a:solidFill>
            </a:endParaRP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ko-KR" altLang="en-US" dirty="0">
                <a:solidFill>
                  <a:srgbClr val="000000"/>
                </a:solidFill>
              </a:rPr>
              <a:t>여러 곳이 기존 시스템에 추가되거나 새로운 시스템을 개발할 때 유용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입지 대안 평가</a:t>
            </a:r>
            <a:r>
              <a:rPr lang="en-US" altLang="ko-KR" dirty="0"/>
              <a:t>(Evaluating Location Alternatives)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</a:rPr>
              <a:t>요인평정</a:t>
            </a:r>
            <a:r>
              <a:rPr lang="en-US" altLang="ko-KR" dirty="0">
                <a:solidFill>
                  <a:srgbClr val="0000FF"/>
                </a:solidFill>
              </a:rPr>
              <a:t>(Factor Rating)</a:t>
            </a:r>
          </a:p>
          <a:p>
            <a:pPr marL="708660" lvl="1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FF0000"/>
                </a:solidFill>
              </a:rPr>
              <a:t>정량적 요인과 정성적 요인을 포함하여 입지를 평가</a:t>
            </a:r>
            <a:r>
              <a:rPr lang="ko-KR" altLang="en-US" dirty="0">
                <a:solidFill>
                  <a:srgbClr val="000000"/>
                </a:solidFill>
              </a:rPr>
              <a:t>하는 데 사용하는 일반적인 방법</a:t>
            </a:r>
            <a:endParaRPr lang="en-US" altLang="ko-KR" dirty="0">
              <a:solidFill>
                <a:srgbClr val="000000"/>
              </a:solidFill>
            </a:endParaRPr>
          </a:p>
          <a:p>
            <a:pPr marL="708660" lvl="1" indent="-342900" eaLnBrk="0" hangingPunct="0">
              <a:buFont typeface="Arial" charset="0"/>
              <a:buChar char="■"/>
            </a:pPr>
            <a:r>
              <a:rPr lang="ko-KR" altLang="en-US" dirty="0"/>
              <a:t>각 대안에 대하여 모든 관련 요인들을 고려하여 </a:t>
            </a:r>
            <a:r>
              <a:rPr lang="ko-KR" altLang="en-US" dirty="0">
                <a:solidFill>
                  <a:srgbClr val="0000FF"/>
                </a:solidFill>
              </a:rPr>
              <a:t>종합적인 </a:t>
            </a:r>
            <a:r>
              <a:rPr lang="ko-KR" altLang="en-US" dirty="0" err="1">
                <a:solidFill>
                  <a:srgbClr val="0000FF"/>
                </a:solidFill>
              </a:rPr>
              <a:t>매력도를</a:t>
            </a:r>
            <a:r>
              <a:rPr lang="ko-KR" altLang="en-US" dirty="0">
                <a:solidFill>
                  <a:srgbClr val="0000FF"/>
                </a:solidFill>
              </a:rPr>
              <a:t> 제시함으로써 평가의 합리적 근거를 제시하고 대안들의 비교를 쉽게 함</a:t>
            </a:r>
            <a:endParaRPr lang="en-US" altLang="ko-KR" dirty="0">
              <a:solidFill>
                <a:srgbClr val="0000FF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endParaRPr lang="en-US" altLang="ko-KR" dirty="0">
              <a:solidFill>
                <a:srgbClr val="00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</a:rPr>
              <a:t>절차</a:t>
            </a:r>
            <a:endParaRPr lang="en-US" altLang="ko-KR" dirty="0">
              <a:solidFill>
                <a:srgbClr val="0000FF"/>
              </a:solidFill>
            </a:endParaRPr>
          </a:p>
          <a:p>
            <a:pPr marL="800100" lvl="1" indent="-342900" eaLnBrk="0" hangingPunct="0">
              <a:buFont typeface="Arial" charset="0"/>
              <a:buAutoNum type="arabicPeriod"/>
            </a:pPr>
            <a:r>
              <a:rPr lang="ko-KR" altLang="en-US" dirty="0">
                <a:solidFill>
                  <a:srgbClr val="000000"/>
                </a:solidFill>
              </a:rPr>
              <a:t>관련이 있는 </a:t>
            </a:r>
            <a:r>
              <a:rPr lang="ko-KR" altLang="en-US" dirty="0">
                <a:solidFill>
                  <a:srgbClr val="FF0000"/>
                </a:solidFill>
              </a:rPr>
              <a:t>요인들을 결정</a:t>
            </a:r>
            <a:r>
              <a:rPr lang="en-US" altLang="ko-KR" dirty="0">
                <a:solidFill>
                  <a:srgbClr val="000000"/>
                </a:solidFill>
              </a:rPr>
              <a:t>(</a:t>
            </a:r>
            <a:r>
              <a:rPr lang="ko-KR" altLang="en-US" dirty="0">
                <a:solidFill>
                  <a:srgbClr val="000000"/>
                </a:solidFill>
              </a:rPr>
              <a:t>시장 위치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용수 공급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주차 시설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예상 수입 등</a:t>
            </a:r>
            <a:r>
              <a:rPr lang="en-US" altLang="ko-KR" dirty="0">
                <a:solidFill>
                  <a:srgbClr val="000000"/>
                </a:solidFill>
              </a:rPr>
              <a:t>…)</a:t>
            </a:r>
          </a:p>
          <a:p>
            <a:pPr marL="800100" lvl="1" indent="-342900" eaLnBrk="0" hangingPunct="0">
              <a:buFont typeface="Arial" charset="0"/>
              <a:buAutoNum type="arabicPeriod"/>
            </a:pPr>
            <a:r>
              <a:rPr lang="ko-KR" altLang="en-US" dirty="0">
                <a:solidFill>
                  <a:srgbClr val="000000"/>
                </a:solidFill>
              </a:rPr>
              <a:t>다른 요인들과 비교하여 </a:t>
            </a:r>
            <a:r>
              <a:rPr lang="ko-KR" altLang="en-US" dirty="0">
                <a:solidFill>
                  <a:srgbClr val="FF0000"/>
                </a:solidFill>
              </a:rPr>
              <a:t>각 요인의 상대적 가중치를 할당</a:t>
            </a:r>
            <a:r>
              <a:rPr lang="en-US" altLang="ko-KR" dirty="0">
                <a:solidFill>
                  <a:srgbClr val="000000"/>
                </a:solidFill>
              </a:rPr>
              <a:t> → </a:t>
            </a:r>
            <a:r>
              <a:rPr lang="ko-KR" altLang="en-US" dirty="0">
                <a:solidFill>
                  <a:srgbClr val="000000"/>
                </a:solidFill>
              </a:rPr>
              <a:t>일반적으로 가중치의 합은 </a:t>
            </a:r>
            <a:r>
              <a:rPr lang="en-US" altLang="ko-KR" dirty="0">
                <a:solidFill>
                  <a:srgbClr val="000000"/>
                </a:solidFill>
              </a:rPr>
              <a:t>1</a:t>
            </a:r>
          </a:p>
          <a:p>
            <a:pPr marL="800100" lvl="1" indent="-342900" eaLnBrk="0" hangingPunct="0">
              <a:buFont typeface="Arial" charset="0"/>
              <a:buAutoNum type="arabicPeriod"/>
            </a:pPr>
            <a:r>
              <a:rPr lang="ko-KR" altLang="en-US" dirty="0">
                <a:solidFill>
                  <a:srgbClr val="FF0000"/>
                </a:solidFill>
              </a:rPr>
              <a:t>모든 요인에 대하여 사용할 단일 척도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이를테면</a:t>
            </a:r>
            <a:r>
              <a:rPr lang="en-US" altLang="ko-KR" dirty="0">
                <a:solidFill>
                  <a:srgbClr val="FF0000"/>
                </a:solidFill>
              </a:rPr>
              <a:t>, 0</a:t>
            </a:r>
            <a:r>
              <a:rPr lang="ko-KR" altLang="en-US" dirty="0">
                <a:solidFill>
                  <a:srgbClr val="FF0000"/>
                </a:solidFill>
              </a:rPr>
              <a:t>에서 </a:t>
            </a:r>
            <a:r>
              <a:rPr lang="en-US" altLang="ko-KR" dirty="0">
                <a:solidFill>
                  <a:srgbClr val="FF0000"/>
                </a:solidFill>
              </a:rPr>
              <a:t>100</a:t>
            </a:r>
            <a:r>
              <a:rPr lang="ko-KR" altLang="en-US" dirty="0">
                <a:solidFill>
                  <a:srgbClr val="FF0000"/>
                </a:solidFill>
              </a:rPr>
              <a:t>까지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를 정하고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필요하면 최저 한계점수를 정함</a:t>
            </a:r>
            <a:endParaRPr lang="en-US" altLang="ko-KR" dirty="0">
              <a:solidFill>
                <a:srgbClr val="000000"/>
              </a:solidFill>
            </a:endParaRPr>
          </a:p>
          <a:p>
            <a:pPr marL="800100" lvl="1" indent="-342900" eaLnBrk="0" hangingPunct="0">
              <a:buFont typeface="Arial" charset="0"/>
              <a:buAutoNum type="arabicPeriod"/>
            </a:pPr>
            <a:r>
              <a:rPr lang="ko-KR" altLang="en-US" dirty="0">
                <a:solidFill>
                  <a:srgbClr val="FF0000"/>
                </a:solidFill>
              </a:rPr>
              <a:t>각 입지에 대한 점수를 매김</a:t>
            </a:r>
            <a:endParaRPr lang="en-US" altLang="ko-KR" dirty="0">
              <a:solidFill>
                <a:srgbClr val="FF0000"/>
              </a:solidFill>
            </a:endParaRPr>
          </a:p>
          <a:p>
            <a:pPr marL="800100" lvl="1" indent="-342900" eaLnBrk="0" hangingPunct="0">
              <a:buFont typeface="Arial" charset="0"/>
              <a:buAutoNum type="arabicPeriod"/>
            </a:pPr>
            <a:r>
              <a:rPr lang="ko-KR" altLang="en-US" dirty="0">
                <a:solidFill>
                  <a:srgbClr val="000000"/>
                </a:solidFill>
              </a:rPr>
              <a:t>각 대안 별로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각 요인의 가중치와 점수를 곱하여 가중점수를 구한 다음 이 가중점수들을 합하여 종합점수를 구함</a:t>
            </a:r>
            <a:endParaRPr lang="en-US" altLang="ko-KR" dirty="0">
              <a:solidFill>
                <a:srgbClr val="FF0000"/>
              </a:solidFill>
            </a:endParaRPr>
          </a:p>
          <a:p>
            <a:pPr marL="800100" lvl="1" indent="-342900" eaLnBrk="0" hangingPunct="0">
              <a:buFont typeface="Arial" charset="0"/>
              <a:buAutoNum type="arabicPeriod"/>
            </a:pPr>
            <a:r>
              <a:rPr lang="ko-KR" altLang="en-US" dirty="0">
                <a:solidFill>
                  <a:srgbClr val="FF0000"/>
                </a:solidFill>
              </a:rPr>
              <a:t>종합점수가 가장 높은 대안을 선택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en-US" altLang="ko-KR" dirty="0"/>
              <a:t>→ </a:t>
            </a:r>
            <a:r>
              <a:rPr lang="ko-KR" altLang="en-US" dirty="0">
                <a:solidFill>
                  <a:srgbClr val="000000"/>
                </a:solidFill>
              </a:rPr>
              <a:t>만약 이 점수가 최저 허용점수에 못 미치면 새로운 대안을 찾든가 기준을 낮추어야 함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입지 대안 평가</a:t>
            </a:r>
            <a:r>
              <a:rPr lang="en-US" altLang="ko-KR" dirty="0"/>
              <a:t>(Evaluating Location Alternatives)</a:t>
            </a:r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241" y="1562791"/>
            <a:ext cx="8099026" cy="371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타원 5"/>
          <p:cNvSpPr>
            <a:spLocks noChangeArrowheads="1"/>
          </p:cNvSpPr>
          <p:nvPr/>
        </p:nvSpPr>
        <p:spPr bwMode="auto">
          <a:xfrm>
            <a:off x="8191196" y="4415739"/>
            <a:ext cx="524786" cy="238539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defTabSz="966788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defTabSz="966788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defTabSz="966788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defTabSz="966788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9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입지 대안 평가</a:t>
            </a:r>
            <a:r>
              <a:rPr lang="en-US" altLang="ko-KR" dirty="0"/>
              <a:t>(Evaluating Location Alternatives)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0" hangingPunct="0">
              <a:buFont typeface="Arial" charset="0"/>
              <a:buChar char="■"/>
            </a:pPr>
            <a:r>
              <a:rPr lang="ko-KR" altLang="en-US" dirty="0" err="1">
                <a:solidFill>
                  <a:srgbClr val="0000FF"/>
                </a:solidFill>
              </a:rPr>
              <a:t>무게중심법</a:t>
            </a:r>
            <a:r>
              <a:rPr lang="en-US" altLang="ko-KR" dirty="0">
                <a:solidFill>
                  <a:srgbClr val="0000FF"/>
                </a:solidFill>
              </a:rPr>
              <a:t>(The Center of Gravity Method)</a:t>
            </a:r>
          </a:p>
          <a:p>
            <a:pPr marL="708660" lvl="1" indent="-342900" eaLnBrk="0" hangingPunct="0">
              <a:buFont typeface="Arial" charset="0"/>
              <a:buChar char="■"/>
            </a:pPr>
            <a:r>
              <a:rPr lang="ko-KR" altLang="en-US" dirty="0"/>
              <a:t>여러 목적지를 대상으로 하는 어떤 시설을 추가할 때 </a:t>
            </a:r>
            <a:r>
              <a:rPr lang="ko-KR" altLang="en-US" dirty="0">
                <a:solidFill>
                  <a:srgbClr val="FF0000"/>
                </a:solidFill>
              </a:rPr>
              <a:t>수송거리를 최소화하거나 수송비용을 최소화하는 위치를 결정하는 방법</a:t>
            </a:r>
            <a:endParaRPr lang="en-US" altLang="ko-KR" dirty="0">
              <a:solidFill>
                <a:srgbClr val="000000"/>
              </a:solidFill>
            </a:endParaRPr>
          </a:p>
          <a:p>
            <a:pPr marL="708660" lvl="1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00"/>
                </a:solidFill>
              </a:rPr>
              <a:t>특히 </a:t>
            </a:r>
            <a:r>
              <a:rPr lang="ko-KR" altLang="en-US" dirty="0">
                <a:solidFill>
                  <a:srgbClr val="FF0000"/>
                </a:solidFill>
              </a:rPr>
              <a:t>물류비용 최소화의 목표 하에 물류센터의 위치를 결정하는데 사용</a:t>
            </a:r>
            <a:endParaRPr lang="en-US" altLang="ko-KR" dirty="0">
              <a:solidFill>
                <a:srgbClr val="FF0000"/>
              </a:solidFill>
            </a:endParaRPr>
          </a:p>
          <a:p>
            <a:pPr marL="708660" lvl="1" indent="-342900" eaLnBrk="0" hangingPunct="0">
              <a:buFont typeface="Arial" charset="0"/>
              <a:buChar char="■"/>
            </a:pPr>
            <a:r>
              <a:rPr lang="ko-KR" altLang="en-US" dirty="0"/>
              <a:t>여기서 </a:t>
            </a:r>
            <a:r>
              <a:rPr lang="ko-KR" altLang="en-US" dirty="0">
                <a:solidFill>
                  <a:srgbClr val="0000FF"/>
                </a:solidFill>
              </a:rPr>
              <a:t>물류비용은 운송거리와 수송량의 선형함수로 간주</a:t>
            </a:r>
            <a:r>
              <a:rPr lang="ko-KR" altLang="en-US" dirty="0"/>
              <a:t>하고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0000FF"/>
                </a:solidFill>
              </a:rPr>
              <a:t>각 목적지로 수송될 물량은 변하지 않는 것으로 가정</a:t>
            </a:r>
          </a:p>
          <a:p>
            <a:endParaRPr lang="ko-KR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4984" y="3486341"/>
            <a:ext cx="6869567" cy="299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입지 대안 평가</a:t>
            </a:r>
            <a:r>
              <a:rPr lang="en-US" altLang="ko-KR" dirty="0"/>
              <a:t>(Evaluating Location Alternatives)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모든 위치로 </a:t>
            </a:r>
            <a:r>
              <a:rPr kumimoji="1" lang="ko-KR" altLang="en-US" kern="0" dirty="0">
                <a:solidFill>
                  <a:srgbClr val="0000FF"/>
                </a:solidFill>
                <a:cs typeface="+mn-cs"/>
              </a:rPr>
              <a:t>수송될 양이 같을 때</a:t>
            </a:r>
          </a:p>
          <a:p>
            <a:endParaRPr lang="ko-KR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024" y="1928590"/>
            <a:ext cx="7991475" cy="292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입지 대안 평가</a:t>
            </a:r>
            <a:r>
              <a:rPr lang="en-US" altLang="ko-KR" dirty="0"/>
              <a:t>(Evaluating Location Alternatives)</a:t>
            </a:r>
            <a:endParaRPr lang="ko-KR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241" y="1563606"/>
            <a:ext cx="7759330" cy="52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228" y="2286763"/>
            <a:ext cx="7621474" cy="228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입지 대안 평가</a:t>
            </a:r>
            <a:r>
              <a:rPr lang="en-US" altLang="ko-KR" dirty="0"/>
              <a:t>(Evaluating Location Alternatives)</a:t>
            </a:r>
            <a:endParaRPr lang="ko-KR" alt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077" y="1560353"/>
            <a:ext cx="4846885" cy="251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9958" y="4166298"/>
            <a:ext cx="4835744" cy="252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258607-6F47-4593-896B-4C9BF335F2DE}"/>
              </a:ext>
            </a:extLst>
          </p:cNvPr>
          <p:cNvSpPr txBox="1"/>
          <p:nvPr/>
        </p:nvSpPr>
        <p:spPr>
          <a:xfrm>
            <a:off x="6142535" y="5310599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(4.5, 4)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모든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기업 조직에서 입지결정은 전략계획 수립 과정에서 핵심적인 요소 중 하나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입지결정은 신생 기업 조직의 일회성 문제처럼 보이지만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신생 기업 조직에게보다 기존 기업 조직에게 더 중요한 경우가 흔함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입지결정의 필요성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(The Needs for Location Decisions)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마케팅 전략의 일부로서 시장 확대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(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새로운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사업장의 추가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은행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패스트푸드 체인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슈퍼마켓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소매점 등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기존 시설이나 사업장 확장만으로는 증가하는 수요를 감당할 수 없을 때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: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새로운 사업장의 추가는 기존 시스템을 보완하는 현실적 대안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기본적인 자원이나 원자재 고갈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: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광업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석유 시추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벌목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어업 등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수요 지역의 이전 또는 추가에 따라 사업장을 이전해야 하는 경우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: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인구이동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국가 경제력 변화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특정 위치에서 사업을 영위하는데 드는 비용이 너무 높아져서 경제적으로 더 유리한 곳을 물색하는 경우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: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국내 제조업의 해외이전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-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저렴한 인건비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endParaRPr lang="en-US" altLang="ko-KR" b="1" dirty="0"/>
          </a:p>
          <a:p>
            <a:pPr lvl="0"/>
            <a:r>
              <a:rPr lang="ko-KR" altLang="en-US" dirty="0"/>
              <a:t>입지계획과 분석</a:t>
            </a:r>
            <a:r>
              <a:rPr lang="en-US" altLang="ko-KR" dirty="0"/>
              <a:t>(Location Planning and Analysis)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입지 대안 평가</a:t>
            </a:r>
            <a:r>
              <a:rPr lang="en-US" altLang="ko-KR" dirty="0"/>
              <a:t>(Evaluating Location Alternatives)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/>
              <a:t>모든 위치로 </a:t>
            </a:r>
            <a:r>
              <a:rPr lang="ko-KR" altLang="en-US" dirty="0">
                <a:solidFill>
                  <a:srgbClr val="FF0000"/>
                </a:solidFill>
              </a:rPr>
              <a:t>수송될 양이 같지 않을 때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FF0000"/>
                </a:solidFill>
              </a:rPr>
              <a:t>수송량을 가중치로 이용</a:t>
            </a:r>
          </a:p>
          <a:p>
            <a:endParaRPr lang="ko-KR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024" y="1920426"/>
            <a:ext cx="7560129" cy="293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입지 대안 평가</a:t>
            </a:r>
            <a:r>
              <a:rPr lang="en-US" altLang="ko-KR" dirty="0"/>
              <a:t>(Evaluating Location Alternatives)</a:t>
            </a:r>
            <a:endParaRPr lang="ko-KR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241" y="1559923"/>
            <a:ext cx="7946571" cy="496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CCAD1793-900F-4DAD-B003-64FADA7459B9}"/>
              </a:ext>
            </a:extLst>
          </p:cNvPr>
          <p:cNvCxnSpPr/>
          <p:nvPr/>
        </p:nvCxnSpPr>
        <p:spPr>
          <a:xfrm>
            <a:off x="2959585" y="4425416"/>
            <a:ext cx="10400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입지 대안 평가</a:t>
            </a:r>
            <a:r>
              <a:rPr lang="en-US" altLang="ko-KR" dirty="0"/>
              <a:t>(Evaluating Location </a:t>
            </a:r>
            <a:r>
              <a:rPr lang="en-US" altLang="ko-KR"/>
              <a:t>Alternatives)</a:t>
            </a:r>
            <a:endParaRPr lang="ko-KR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045" y="1561210"/>
            <a:ext cx="6746175" cy="371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65AA98-9977-4105-963A-023A1F86913D}"/>
              </a:ext>
            </a:extLst>
          </p:cNvPr>
          <p:cNvSpPr txBox="1"/>
          <p:nvPr/>
        </p:nvSpPr>
        <p:spPr>
          <a:xfrm>
            <a:off x="2163848" y="3802886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(3.05, 3.7)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입지결정의 본질</a:t>
            </a:r>
            <a:r>
              <a:rPr lang="en-US" altLang="ko-KR" dirty="0"/>
              <a:t>(The Nature of Location Decisions)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</a:rPr>
              <a:t>입지결정의 전략적 중요성</a:t>
            </a:r>
            <a:r>
              <a:rPr lang="en-US" altLang="ko-KR" dirty="0">
                <a:solidFill>
                  <a:srgbClr val="0000FF"/>
                </a:solidFill>
              </a:rPr>
              <a:t>(Strategic Importance of Location Decisions)</a:t>
            </a: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FF0000"/>
                </a:solidFill>
              </a:rPr>
              <a:t>입지결정은 조직의 전략과 밀접한 관련</a:t>
            </a:r>
            <a:endParaRPr lang="en-US" altLang="ko-KR" dirty="0">
              <a:solidFill>
                <a:srgbClr val="FF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FF0000"/>
                </a:solidFill>
              </a:rPr>
              <a:t>입지결정은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생산용량과 유연성에 영향</a:t>
            </a:r>
            <a:endParaRPr lang="en-US" altLang="ko-KR" dirty="0">
              <a:solidFill>
                <a:srgbClr val="FF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00"/>
                </a:solidFill>
              </a:rPr>
              <a:t>입지결정은 한 번 실행되고 나면 장기간 동안 한 장소에 묶이는 경향이 있으므로 실수를 하면 만회가 어렵고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투자규모와 운영비용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수입 그리고 사업 활동에 영향을 미치므로 </a:t>
            </a:r>
            <a:r>
              <a:rPr lang="ko-KR" altLang="en-US" dirty="0">
                <a:solidFill>
                  <a:srgbClr val="FF0000"/>
                </a:solidFill>
              </a:rPr>
              <a:t>전략적으로 신중히 다루어야 함</a:t>
            </a:r>
            <a:endParaRPr lang="en-US" altLang="ko-KR" dirty="0">
              <a:solidFill>
                <a:srgbClr val="FF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endParaRPr lang="en-US" altLang="ko-KR" dirty="0">
              <a:solidFill>
                <a:srgbClr val="0000FF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</a:rPr>
              <a:t>입지결정의 목표</a:t>
            </a:r>
            <a:r>
              <a:rPr lang="en-US" altLang="ko-KR" dirty="0">
                <a:solidFill>
                  <a:srgbClr val="0000FF"/>
                </a:solidFill>
              </a:rPr>
              <a:t>(Objectives of Location Decisions)</a:t>
            </a: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00"/>
                </a:solidFill>
              </a:rPr>
              <a:t>영리조직</a:t>
            </a:r>
            <a:r>
              <a:rPr lang="en-US" altLang="ko-KR" dirty="0">
                <a:solidFill>
                  <a:srgbClr val="000000"/>
                </a:solidFill>
              </a:rPr>
              <a:t>: </a:t>
            </a:r>
            <a:r>
              <a:rPr lang="ko-KR" altLang="en-US" dirty="0">
                <a:solidFill>
                  <a:srgbClr val="FF0000"/>
                </a:solidFill>
              </a:rPr>
              <a:t>이익</a:t>
            </a:r>
            <a:endParaRPr lang="en-US" altLang="ko-KR" dirty="0">
              <a:solidFill>
                <a:srgbClr val="FF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00"/>
                </a:solidFill>
              </a:rPr>
              <a:t>비영리조직</a:t>
            </a:r>
            <a:r>
              <a:rPr lang="en-US" altLang="ko-KR" dirty="0">
                <a:solidFill>
                  <a:srgbClr val="000000"/>
                </a:solidFill>
              </a:rPr>
              <a:t>: </a:t>
            </a:r>
            <a:r>
              <a:rPr lang="ko-KR" altLang="en-US" dirty="0">
                <a:solidFill>
                  <a:srgbClr val="FF0000"/>
                </a:solidFill>
              </a:rPr>
              <a:t>비용과 서비스의 균형</a:t>
            </a:r>
            <a:endParaRPr lang="en-US" altLang="ko-KR" dirty="0">
              <a:solidFill>
                <a:srgbClr val="0000FF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00"/>
                </a:solidFill>
              </a:rPr>
              <a:t>가능한 위치 대안이 여러 곳일 수 있으므로 대안으로 꼽을 수 있는 위치 중에 한 곳을 선택</a:t>
            </a:r>
            <a:endParaRPr lang="en-US" altLang="ko-KR" dirty="0">
              <a:solidFill>
                <a:srgbClr val="00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FF0000"/>
                </a:solidFill>
              </a:rPr>
              <a:t>공급사슬에서 기업이 처한 위치에 따라 입지선정 기준이 달라지기도 함</a:t>
            </a:r>
            <a:endParaRPr lang="en-US" altLang="ko-KR" dirty="0">
              <a:solidFill>
                <a:srgbClr val="FF0000"/>
              </a:solidFill>
            </a:endParaRPr>
          </a:p>
          <a:p>
            <a:pPr lvl="2" eaLnBrk="0" hangingPunct="0">
              <a:buFont typeface="Wingdings" pitchFamily="2" charset="2"/>
              <a:buChar char="§"/>
            </a:pPr>
            <a:r>
              <a:rPr lang="ko-KR" altLang="en-US" sz="1400" b="1" dirty="0">
                <a:solidFill>
                  <a:srgbClr val="000000"/>
                </a:solidFill>
                <a:latin typeface="+mn-lt"/>
              </a:rPr>
              <a:t>소매점</a:t>
            </a:r>
            <a:r>
              <a:rPr lang="en-US" altLang="ko-KR" sz="1400" b="1" dirty="0">
                <a:solidFill>
                  <a:srgbClr val="000000"/>
                </a:solidFill>
                <a:latin typeface="+mn-lt"/>
              </a:rPr>
              <a:t>: </a:t>
            </a:r>
            <a:r>
              <a:rPr lang="ko-KR" altLang="en-US" sz="1400" b="1" dirty="0" err="1">
                <a:solidFill>
                  <a:srgbClr val="000000"/>
                </a:solidFill>
                <a:latin typeface="+mn-lt"/>
              </a:rPr>
              <a:t>접근성</a:t>
            </a:r>
            <a:r>
              <a:rPr lang="ko-KR" altLang="en-US" sz="14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ko-KR" sz="1400" b="1" dirty="0">
                <a:solidFill>
                  <a:srgbClr val="000000"/>
                </a:solidFill>
                <a:latin typeface="+mn-lt"/>
              </a:rPr>
              <a:t>→ </a:t>
            </a:r>
            <a:r>
              <a:rPr lang="ko-KR" altLang="en-US" sz="1400" b="1" dirty="0">
                <a:solidFill>
                  <a:srgbClr val="000000"/>
                </a:solidFill>
                <a:latin typeface="+mn-lt"/>
              </a:rPr>
              <a:t>시장근처</a:t>
            </a:r>
            <a:endParaRPr lang="en-US" altLang="ko-KR" sz="1400" b="1" dirty="0">
              <a:solidFill>
                <a:srgbClr val="000000"/>
              </a:solidFill>
              <a:latin typeface="+mn-lt"/>
            </a:endParaRPr>
          </a:p>
          <a:p>
            <a:pPr lvl="2" eaLnBrk="0" hangingPunct="0">
              <a:buFont typeface="Wingdings" pitchFamily="2" charset="2"/>
              <a:buChar char="§"/>
            </a:pPr>
            <a:r>
              <a:rPr lang="ko-KR" altLang="en-US" sz="1400" b="1" dirty="0">
                <a:solidFill>
                  <a:srgbClr val="000000"/>
                </a:solidFill>
                <a:latin typeface="+mn-lt"/>
              </a:rPr>
              <a:t>원재료 공급 기업</a:t>
            </a:r>
            <a:r>
              <a:rPr lang="en-US" altLang="ko-KR" sz="1400" b="1" dirty="0">
                <a:solidFill>
                  <a:srgbClr val="000000"/>
                </a:solidFill>
                <a:latin typeface="+mn-lt"/>
              </a:rPr>
              <a:t>: </a:t>
            </a:r>
            <a:r>
              <a:rPr lang="ko-KR" altLang="en-US" sz="1400" b="1" dirty="0">
                <a:solidFill>
                  <a:srgbClr val="000000"/>
                </a:solidFill>
                <a:latin typeface="+mn-lt"/>
              </a:rPr>
              <a:t>원자재 생산지나 원천 근처</a:t>
            </a:r>
            <a:endParaRPr lang="en-US" altLang="ko-KR" sz="1400" b="1" dirty="0">
              <a:solidFill>
                <a:srgbClr val="000000"/>
              </a:solidFill>
              <a:latin typeface="+mn-lt"/>
            </a:endParaRPr>
          </a:p>
          <a:p>
            <a:pPr lvl="2" eaLnBrk="0" hangingPunct="0">
              <a:buFont typeface="Wingdings" pitchFamily="2" charset="2"/>
              <a:buChar char="§"/>
            </a:pPr>
            <a:r>
              <a:rPr lang="ko-KR" altLang="en-US" sz="1400" b="1" dirty="0">
                <a:solidFill>
                  <a:srgbClr val="000000"/>
                </a:solidFill>
                <a:latin typeface="+mn-lt"/>
              </a:rPr>
              <a:t>중간 제조업체</a:t>
            </a:r>
            <a:r>
              <a:rPr lang="en-US" altLang="ko-KR" sz="1400" b="1" dirty="0">
                <a:solidFill>
                  <a:srgbClr val="000000"/>
                </a:solidFill>
                <a:latin typeface="+mn-lt"/>
              </a:rPr>
              <a:t>: </a:t>
            </a:r>
            <a:r>
              <a:rPr lang="ko-KR" altLang="en-US" sz="1400" b="1" dirty="0">
                <a:solidFill>
                  <a:srgbClr val="000000"/>
                </a:solidFill>
                <a:latin typeface="+mn-lt"/>
              </a:rPr>
              <a:t>공급자 혹은 시장 부근 </a:t>
            </a:r>
            <a:r>
              <a:rPr lang="en-US" altLang="ko-KR" sz="1400" b="1" dirty="0">
                <a:solidFill>
                  <a:srgbClr val="000000"/>
                </a:solidFill>
                <a:latin typeface="+mn-lt"/>
              </a:rPr>
              <a:t>→ </a:t>
            </a:r>
            <a:r>
              <a:rPr lang="ko-KR" altLang="en-US" sz="1400" b="1" dirty="0">
                <a:solidFill>
                  <a:srgbClr val="000000"/>
                </a:solidFill>
                <a:latin typeface="+mn-lt"/>
              </a:rPr>
              <a:t>관련 비용 고려</a:t>
            </a:r>
            <a:endParaRPr lang="en-US" altLang="ko-KR" sz="1400" b="1" dirty="0">
              <a:solidFill>
                <a:srgbClr val="000000"/>
              </a:solidFill>
              <a:latin typeface="+mn-lt"/>
            </a:endParaRP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입지결정의 본질</a:t>
            </a:r>
            <a:r>
              <a:rPr lang="en-US" altLang="ko-KR" dirty="0"/>
              <a:t>(The Nature of Location Decisions)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  <a:defRPr/>
            </a:pPr>
            <a:r>
              <a:rPr lang="ko-KR" altLang="en-US" dirty="0">
                <a:solidFill>
                  <a:srgbClr val="0000FF"/>
                </a:solidFill>
              </a:rPr>
              <a:t>입지계획 대안</a:t>
            </a:r>
            <a:r>
              <a:rPr lang="en-US" altLang="ko-KR" dirty="0">
                <a:solidFill>
                  <a:srgbClr val="0000FF"/>
                </a:solidFill>
              </a:rPr>
              <a:t>(Location Options)</a:t>
            </a:r>
          </a:p>
          <a:p>
            <a:pPr marL="800100" lvl="1" indent="-342900" eaLnBrk="0" hangingPunct="0">
              <a:buFont typeface="+mj-lt"/>
              <a:buAutoNum type="arabicPeriod"/>
              <a:defRPr/>
            </a:pPr>
            <a:r>
              <a:rPr lang="ko-KR" altLang="en-US" dirty="0">
                <a:solidFill>
                  <a:srgbClr val="000000"/>
                </a:solidFill>
              </a:rPr>
              <a:t>기존시설의 </a:t>
            </a:r>
            <a:r>
              <a:rPr lang="ko-KR" altLang="en-US" dirty="0">
                <a:solidFill>
                  <a:srgbClr val="FF0000"/>
                </a:solidFill>
              </a:rPr>
              <a:t>확장</a:t>
            </a:r>
            <a:endParaRPr lang="en-US" altLang="ko-KR" dirty="0">
              <a:solidFill>
                <a:srgbClr val="FF0000"/>
              </a:solidFill>
            </a:endParaRPr>
          </a:p>
          <a:p>
            <a:pPr marL="800100" lvl="1" indent="-342900" eaLnBrk="0" hangingPunct="0">
              <a:buFont typeface="+mj-lt"/>
              <a:buAutoNum type="arabicPeriod"/>
              <a:defRPr/>
            </a:pPr>
            <a:r>
              <a:rPr lang="ko-KR" altLang="en-US" dirty="0">
                <a:solidFill>
                  <a:srgbClr val="000000"/>
                </a:solidFill>
              </a:rPr>
              <a:t>기존 사업장을 유지하면서 다른 곳에 지점을 </a:t>
            </a:r>
            <a:r>
              <a:rPr lang="ko-KR" altLang="en-US" dirty="0">
                <a:solidFill>
                  <a:srgbClr val="FF0000"/>
                </a:solidFill>
              </a:rPr>
              <a:t>추가</a:t>
            </a:r>
            <a:endParaRPr lang="en-US" altLang="ko-KR" dirty="0">
              <a:solidFill>
                <a:srgbClr val="FF0000"/>
              </a:solidFill>
            </a:endParaRPr>
          </a:p>
          <a:p>
            <a:pPr marL="800100" lvl="1" indent="-342900" eaLnBrk="0" hangingPunct="0">
              <a:buFont typeface="+mj-lt"/>
              <a:buAutoNum type="arabicPeriod"/>
              <a:defRPr/>
            </a:pPr>
            <a:r>
              <a:rPr lang="ko-KR" altLang="en-US" dirty="0">
                <a:solidFill>
                  <a:srgbClr val="000000"/>
                </a:solidFill>
              </a:rPr>
              <a:t>기존의 한 사업장을 </a:t>
            </a:r>
            <a:r>
              <a:rPr lang="ko-KR" altLang="en-US" dirty="0">
                <a:solidFill>
                  <a:srgbClr val="FF0000"/>
                </a:solidFill>
              </a:rPr>
              <a:t>폐쇄</a:t>
            </a:r>
            <a:r>
              <a:rPr lang="ko-KR" altLang="en-US" dirty="0">
                <a:solidFill>
                  <a:srgbClr val="000000"/>
                </a:solidFill>
              </a:rPr>
              <a:t>하고 다른 곳으로 </a:t>
            </a:r>
            <a:r>
              <a:rPr lang="ko-KR" altLang="en-US" dirty="0">
                <a:solidFill>
                  <a:srgbClr val="FF0000"/>
                </a:solidFill>
              </a:rPr>
              <a:t>이전</a:t>
            </a:r>
            <a:endParaRPr lang="en-US" altLang="ko-KR" dirty="0">
              <a:solidFill>
                <a:srgbClr val="FF0000"/>
              </a:solidFill>
            </a:endParaRPr>
          </a:p>
          <a:p>
            <a:pPr marL="800100" lvl="1" indent="-342900" eaLnBrk="0" hangingPunct="0">
              <a:buFont typeface="+mj-lt"/>
              <a:buAutoNum type="arabicPeriod"/>
              <a:defRPr/>
            </a:pPr>
            <a:r>
              <a:rPr lang="ko-KR" altLang="en-US" dirty="0">
                <a:solidFill>
                  <a:srgbClr val="000000"/>
                </a:solidFill>
              </a:rPr>
              <a:t>입지와 관련하여 </a:t>
            </a:r>
            <a:r>
              <a:rPr lang="ko-KR" altLang="en-US" dirty="0">
                <a:solidFill>
                  <a:srgbClr val="FF0000"/>
                </a:solidFill>
              </a:rPr>
              <a:t>아무것도 하지 않는 것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일반적인 입지결정 절차</a:t>
            </a:r>
            <a:br>
              <a:rPr lang="ko-KR" altLang="en-US" dirty="0"/>
            </a:br>
            <a:r>
              <a:rPr lang="en-US" altLang="ko-KR" dirty="0"/>
              <a:t>(General Procedure for Making Location Decisions)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lnSpc>
                <a:spcPct val="150000"/>
              </a:lnSpc>
              <a:buFont typeface="Arial" charset="0"/>
              <a:buAutoNum type="arabicPeriod"/>
            </a:pPr>
            <a:r>
              <a:rPr lang="ko-KR" altLang="en-US" dirty="0">
                <a:solidFill>
                  <a:srgbClr val="000000"/>
                </a:solidFill>
              </a:rPr>
              <a:t>매출 증가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영리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000000"/>
                </a:solidFill>
              </a:rPr>
              <a:t>나 지역사회 봉사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비영리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000000"/>
                </a:solidFill>
              </a:rPr>
              <a:t>와 </a:t>
            </a:r>
            <a:r>
              <a:rPr lang="ko-KR" altLang="en-US" dirty="0"/>
              <a:t>같이 입지 대안을 </a:t>
            </a:r>
            <a:r>
              <a:rPr lang="ko-KR" altLang="en-US" dirty="0">
                <a:solidFill>
                  <a:srgbClr val="FF0000"/>
                </a:solidFill>
              </a:rPr>
              <a:t>평가</a:t>
            </a:r>
            <a:r>
              <a:rPr lang="ko-KR" altLang="en-US" dirty="0"/>
              <a:t>할 때 사용할 </a:t>
            </a:r>
            <a:r>
              <a:rPr lang="ko-KR" altLang="en-US" dirty="0">
                <a:solidFill>
                  <a:srgbClr val="FF0000"/>
                </a:solidFill>
              </a:rPr>
              <a:t>기준</a:t>
            </a:r>
            <a:r>
              <a:rPr lang="ko-KR" altLang="en-US" dirty="0"/>
              <a:t>들을 </a:t>
            </a:r>
            <a:r>
              <a:rPr lang="ko-KR" altLang="en-US" dirty="0">
                <a:solidFill>
                  <a:srgbClr val="FF0000"/>
                </a:solidFill>
              </a:rPr>
              <a:t>결정</a:t>
            </a:r>
            <a:endParaRPr lang="en-US" altLang="ko-KR" dirty="0">
              <a:solidFill>
                <a:srgbClr val="FF0000"/>
              </a:solidFill>
            </a:endParaRPr>
          </a:p>
          <a:p>
            <a:pPr marL="342900" lvl="0" indent="-342900" eaLnBrk="0" hangingPunct="0">
              <a:lnSpc>
                <a:spcPct val="150000"/>
              </a:lnSpc>
              <a:buFont typeface="Arial" charset="0"/>
              <a:buAutoNum type="arabicPeriod"/>
            </a:pPr>
            <a:r>
              <a:rPr lang="ko-KR" altLang="en-US" dirty="0">
                <a:solidFill>
                  <a:srgbClr val="000000"/>
                </a:solidFill>
              </a:rPr>
              <a:t>시장이나 원자재의 위치와 같은 </a:t>
            </a:r>
            <a:r>
              <a:rPr lang="ko-KR" altLang="en-US" dirty="0"/>
              <a:t>중요한 </a:t>
            </a:r>
            <a:r>
              <a:rPr lang="ko-KR" altLang="en-US" dirty="0">
                <a:solidFill>
                  <a:srgbClr val="FF0000"/>
                </a:solidFill>
              </a:rPr>
              <a:t>입지결정 요인</a:t>
            </a:r>
            <a:r>
              <a:rPr lang="ko-KR" altLang="en-US" dirty="0">
                <a:solidFill>
                  <a:srgbClr val="000000"/>
                </a:solidFill>
              </a:rPr>
              <a:t>들을 </a:t>
            </a:r>
            <a:r>
              <a:rPr lang="ko-KR" altLang="en-US" dirty="0">
                <a:solidFill>
                  <a:srgbClr val="FF0000"/>
                </a:solidFill>
              </a:rPr>
              <a:t>파악</a:t>
            </a:r>
            <a:endParaRPr lang="en-US" altLang="ko-KR" dirty="0">
              <a:solidFill>
                <a:srgbClr val="FF0000"/>
              </a:solidFill>
            </a:endParaRPr>
          </a:p>
          <a:p>
            <a:pPr marL="342900" lvl="0" indent="-342900" eaLnBrk="0" hangingPunct="0">
              <a:lnSpc>
                <a:spcPct val="150000"/>
              </a:lnSpc>
              <a:buFont typeface="Arial" charset="0"/>
              <a:buAutoNum type="arabicPeriod"/>
            </a:pPr>
            <a:r>
              <a:rPr lang="ko-KR" altLang="en-US" dirty="0">
                <a:solidFill>
                  <a:srgbClr val="FF0000"/>
                </a:solidFill>
              </a:rPr>
              <a:t>입지 대안을 개발</a:t>
            </a:r>
            <a:endParaRPr lang="en-US" altLang="ko-KR" dirty="0">
              <a:solidFill>
                <a:srgbClr val="FF0000"/>
              </a:solidFill>
            </a:endParaRPr>
          </a:p>
          <a:p>
            <a:pPr marL="800100" lvl="1" indent="-342900" eaLnBrk="0" hangingPunct="0">
              <a:lnSpc>
                <a:spcPct val="150000"/>
              </a:lnSpc>
              <a:buFont typeface="Arial" charset="0"/>
              <a:buAutoNum type="alphaLcPeriod"/>
            </a:pPr>
            <a:r>
              <a:rPr lang="ko-KR" altLang="en-US" dirty="0">
                <a:solidFill>
                  <a:srgbClr val="000000"/>
                </a:solidFill>
              </a:rPr>
              <a:t>사업장이 위치할 하나의 넓은 </a:t>
            </a:r>
            <a:r>
              <a:rPr lang="ko-KR" altLang="en-US" dirty="0">
                <a:solidFill>
                  <a:srgbClr val="0000FF"/>
                </a:solidFill>
              </a:rPr>
              <a:t>지역이나 권역을 선정</a:t>
            </a:r>
            <a:endParaRPr lang="en-US" altLang="ko-KR" dirty="0">
              <a:solidFill>
                <a:srgbClr val="0000FF"/>
              </a:solidFill>
            </a:endParaRPr>
          </a:p>
          <a:p>
            <a:pPr marL="800100" lvl="1" indent="-342900" eaLnBrk="0" hangingPunct="0">
              <a:lnSpc>
                <a:spcPct val="150000"/>
              </a:lnSpc>
              <a:buFont typeface="Arial" charset="0"/>
              <a:buAutoNum type="alphaLcPeriod"/>
            </a:pPr>
            <a:r>
              <a:rPr lang="ko-KR" altLang="en-US" dirty="0">
                <a:solidFill>
                  <a:srgbClr val="000000"/>
                </a:solidFill>
              </a:rPr>
              <a:t>위에서 정한 </a:t>
            </a:r>
            <a:r>
              <a:rPr lang="ko-KR" altLang="en-US" dirty="0">
                <a:solidFill>
                  <a:srgbClr val="0000FF"/>
                </a:solidFill>
              </a:rPr>
              <a:t>지역 내</a:t>
            </a:r>
            <a:r>
              <a:rPr lang="ko-KR" altLang="en-US" dirty="0">
                <a:solidFill>
                  <a:srgbClr val="000000"/>
                </a:solidFill>
              </a:rPr>
              <a:t>에서</a:t>
            </a:r>
            <a:r>
              <a:rPr lang="en-US" altLang="ko-KR" dirty="0">
                <a:solidFill>
                  <a:srgbClr val="000000"/>
                </a:solidFill>
              </a:rPr>
              <a:t> </a:t>
            </a:r>
            <a:r>
              <a:rPr lang="ko-KR" altLang="en-US" dirty="0">
                <a:solidFill>
                  <a:srgbClr val="000000"/>
                </a:solidFill>
              </a:rPr>
              <a:t>사업장이 위치할 몇 곳의 </a:t>
            </a:r>
            <a:r>
              <a:rPr lang="ko-KR" altLang="en-US" dirty="0">
                <a:solidFill>
                  <a:srgbClr val="0000FF"/>
                </a:solidFill>
              </a:rPr>
              <a:t>지역사회 대안을 물색</a:t>
            </a:r>
            <a:endParaRPr lang="en-US" altLang="ko-KR" dirty="0">
              <a:solidFill>
                <a:srgbClr val="0000FF"/>
              </a:solidFill>
            </a:endParaRPr>
          </a:p>
          <a:p>
            <a:pPr marL="800100" lvl="1" indent="-342900" eaLnBrk="0" hangingPunct="0">
              <a:lnSpc>
                <a:spcPct val="150000"/>
              </a:lnSpc>
              <a:buFont typeface="Arial" charset="0"/>
              <a:buAutoNum type="alphaLcPeriod"/>
            </a:pPr>
            <a:r>
              <a:rPr lang="ko-KR" altLang="en-US" dirty="0">
                <a:solidFill>
                  <a:srgbClr val="000000"/>
                </a:solidFill>
              </a:rPr>
              <a:t>지역사회 대안들 중에서 </a:t>
            </a:r>
            <a:r>
              <a:rPr lang="ko-KR" altLang="en-US" dirty="0">
                <a:solidFill>
                  <a:srgbClr val="0000FF"/>
                </a:solidFill>
              </a:rPr>
              <a:t>부지나 구체적 위치 대안을 파악</a:t>
            </a:r>
            <a:endParaRPr lang="en-US" altLang="ko-KR" dirty="0">
              <a:solidFill>
                <a:srgbClr val="0000FF"/>
              </a:solidFill>
            </a:endParaRPr>
          </a:p>
          <a:p>
            <a:pPr marL="342900" lvl="0" indent="-342900" eaLnBrk="0" hangingPunct="0">
              <a:lnSpc>
                <a:spcPct val="150000"/>
              </a:lnSpc>
              <a:buFont typeface="Arial" charset="0"/>
              <a:buAutoNum type="arabicPeriod"/>
            </a:pPr>
            <a:r>
              <a:rPr lang="ko-KR" altLang="en-US" dirty="0">
                <a:solidFill>
                  <a:srgbClr val="FF0000"/>
                </a:solidFill>
              </a:rPr>
              <a:t>위치 대안들을 평가하고 선택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735488" y="218168"/>
            <a:ext cx="8155419" cy="989847"/>
          </a:xfrm>
        </p:spPr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입지결정 요인</a:t>
            </a:r>
            <a:r>
              <a:rPr lang="en-US" altLang="ko-KR" dirty="0"/>
              <a:t>(Factors That Affect Location Decisions)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</a:rPr>
              <a:t>지역선정 요인</a:t>
            </a:r>
            <a:r>
              <a:rPr lang="en-US" altLang="ko-KR" dirty="0">
                <a:solidFill>
                  <a:srgbClr val="0000FF"/>
                </a:solidFill>
              </a:rPr>
              <a:t>(Identifying a Region)</a:t>
            </a: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FF0000"/>
                </a:solidFill>
              </a:rPr>
              <a:t>원자재 위치</a:t>
            </a:r>
            <a:r>
              <a:rPr lang="en-US" altLang="ko-KR" dirty="0">
                <a:solidFill>
                  <a:srgbClr val="FF0000"/>
                </a:solidFill>
              </a:rPr>
              <a:t>(Location of Raw Materials):</a:t>
            </a:r>
            <a:r>
              <a:rPr lang="en-US" altLang="ko-KR" dirty="0">
                <a:solidFill>
                  <a:srgbClr val="000000"/>
                </a:solidFill>
              </a:rPr>
              <a:t> </a:t>
            </a:r>
            <a:r>
              <a:rPr lang="ko-KR" altLang="en-US" dirty="0">
                <a:solidFill>
                  <a:srgbClr val="000000"/>
                </a:solidFill>
              </a:rPr>
              <a:t>필연성</a:t>
            </a:r>
            <a:r>
              <a:rPr lang="en-US" altLang="ko-KR" dirty="0">
                <a:solidFill>
                  <a:srgbClr val="000000"/>
                </a:solidFill>
              </a:rPr>
              <a:t>(necessity), </a:t>
            </a:r>
            <a:r>
              <a:rPr lang="ko-KR" altLang="en-US" dirty="0">
                <a:solidFill>
                  <a:srgbClr val="000000"/>
                </a:solidFill>
              </a:rPr>
              <a:t>원자재의 </a:t>
            </a:r>
            <a:r>
              <a:rPr lang="ko-KR" altLang="en-US" dirty="0" err="1">
                <a:solidFill>
                  <a:srgbClr val="000000"/>
                </a:solidFill>
              </a:rPr>
              <a:t>변질성</a:t>
            </a:r>
            <a:r>
              <a:rPr lang="en-US" altLang="ko-KR" dirty="0">
                <a:solidFill>
                  <a:srgbClr val="000000"/>
                </a:solidFill>
              </a:rPr>
              <a:t>(</a:t>
            </a:r>
            <a:r>
              <a:rPr lang="en-US" altLang="ko-KR" dirty="0" err="1">
                <a:solidFill>
                  <a:srgbClr val="000000"/>
                </a:solidFill>
              </a:rPr>
              <a:t>perishability</a:t>
            </a:r>
            <a:r>
              <a:rPr lang="en-US" altLang="ko-KR" dirty="0">
                <a:solidFill>
                  <a:srgbClr val="000000"/>
                </a:solidFill>
              </a:rPr>
              <a:t>), </a:t>
            </a:r>
            <a:r>
              <a:rPr lang="ko-KR" altLang="en-US" dirty="0">
                <a:solidFill>
                  <a:srgbClr val="000000"/>
                </a:solidFill>
              </a:rPr>
              <a:t>수송비용</a:t>
            </a:r>
            <a:r>
              <a:rPr lang="en-US" altLang="ko-KR" dirty="0">
                <a:solidFill>
                  <a:srgbClr val="000000"/>
                </a:solidFill>
              </a:rPr>
              <a:t>(transportation cost)</a:t>
            </a: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FF0000"/>
                </a:solidFill>
              </a:rPr>
              <a:t>시장의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위치</a:t>
            </a:r>
            <a:r>
              <a:rPr lang="en-US" altLang="ko-KR" dirty="0">
                <a:solidFill>
                  <a:srgbClr val="FF0000"/>
                </a:solidFill>
              </a:rPr>
              <a:t>(Location of Markets):</a:t>
            </a:r>
            <a:r>
              <a:rPr lang="en-US" altLang="ko-KR" dirty="0">
                <a:solidFill>
                  <a:srgbClr val="000000"/>
                </a:solidFill>
              </a:rPr>
              <a:t> </a:t>
            </a:r>
            <a:r>
              <a:rPr lang="ko-KR" altLang="en-US" dirty="0">
                <a:solidFill>
                  <a:srgbClr val="000000"/>
                </a:solidFill>
              </a:rPr>
              <a:t>표적시장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경쟁과 편의성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경쟁압력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유통비용과 제품의 변질 가능성 </a:t>
            </a:r>
            <a:r>
              <a:rPr lang="en-US" altLang="ko-KR" dirty="0">
                <a:solidFill>
                  <a:srgbClr val="000000"/>
                </a:solidFill>
              </a:rPr>
              <a:t>→ </a:t>
            </a:r>
            <a:r>
              <a:rPr lang="ko-KR" altLang="en-US" dirty="0">
                <a:solidFill>
                  <a:srgbClr val="000000"/>
                </a:solidFill>
              </a:rPr>
              <a:t>지리정보시스템</a:t>
            </a:r>
            <a:r>
              <a:rPr lang="en-US" altLang="ko-KR" dirty="0">
                <a:solidFill>
                  <a:srgbClr val="000000"/>
                </a:solidFill>
              </a:rPr>
              <a:t>(GIS; geographic information system)</a:t>
            </a:r>
            <a:r>
              <a:rPr lang="ko-KR" altLang="en-US" dirty="0">
                <a:solidFill>
                  <a:srgbClr val="000000"/>
                </a:solidFill>
              </a:rPr>
              <a:t>의 활용</a:t>
            </a:r>
            <a:endParaRPr lang="en-US" altLang="ko-KR" dirty="0">
              <a:solidFill>
                <a:srgbClr val="00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FF0000"/>
                </a:solidFill>
              </a:rPr>
              <a:t>노동력 요인</a:t>
            </a:r>
            <a:r>
              <a:rPr lang="en-US" altLang="ko-KR" dirty="0">
                <a:solidFill>
                  <a:srgbClr val="FF0000"/>
                </a:solidFill>
              </a:rPr>
              <a:t>(Labor Factors):</a:t>
            </a:r>
            <a:r>
              <a:rPr lang="en-US" altLang="ko-KR" dirty="0">
                <a:solidFill>
                  <a:srgbClr val="0066FF"/>
                </a:solidFill>
              </a:rPr>
              <a:t> </a:t>
            </a:r>
            <a:r>
              <a:rPr lang="ko-KR" altLang="en-US" dirty="0">
                <a:solidFill>
                  <a:srgbClr val="000000"/>
                </a:solidFill>
              </a:rPr>
              <a:t>노동력 </a:t>
            </a:r>
            <a:r>
              <a:rPr lang="ko-KR" altLang="en-US" dirty="0" err="1">
                <a:solidFill>
                  <a:srgbClr val="000000"/>
                </a:solidFill>
              </a:rPr>
              <a:t>가용량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임금 수준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노동 생산성 및 근로 태도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노동조합이 문제를 일으킬 가능성</a:t>
            </a:r>
            <a:endParaRPr lang="en-US" altLang="ko-KR" dirty="0">
              <a:solidFill>
                <a:srgbClr val="00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FF0000"/>
                </a:solidFill>
              </a:rPr>
              <a:t>기후와 세금</a:t>
            </a:r>
            <a:r>
              <a:rPr lang="en-US" altLang="ko-KR" dirty="0">
                <a:solidFill>
                  <a:srgbClr val="000000"/>
                </a:solidFill>
              </a:rPr>
              <a:t>(Climates and Taxes)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입지결정 요인</a:t>
            </a:r>
            <a:r>
              <a:rPr lang="en-US" altLang="ko-KR" dirty="0"/>
              <a:t>(Factors That Affect Location Decisions)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077" y="1560353"/>
            <a:ext cx="8243160" cy="399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115374D-741D-4B57-B1BA-31EA8F3EF07B}"/>
              </a:ext>
            </a:extLst>
          </p:cNvPr>
          <p:cNvCxnSpPr/>
          <p:nvPr/>
        </p:nvCxnSpPr>
        <p:spPr>
          <a:xfrm>
            <a:off x="7908513" y="2289490"/>
            <a:ext cx="8947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77B80FFE-CA5D-4269-854F-18CA677E9FE5}"/>
              </a:ext>
            </a:extLst>
          </p:cNvPr>
          <p:cNvCxnSpPr>
            <a:cxnSpLocks/>
          </p:cNvCxnSpPr>
          <p:nvPr/>
        </p:nvCxnSpPr>
        <p:spPr>
          <a:xfrm>
            <a:off x="6784708" y="2512856"/>
            <a:ext cx="57935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58D3BFBE-ADB9-4552-A3BF-EA1FE764DD46}"/>
              </a:ext>
            </a:extLst>
          </p:cNvPr>
          <p:cNvCxnSpPr>
            <a:cxnSpLocks/>
          </p:cNvCxnSpPr>
          <p:nvPr/>
        </p:nvCxnSpPr>
        <p:spPr>
          <a:xfrm>
            <a:off x="6784708" y="3999628"/>
            <a:ext cx="177295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입지결정 요인</a:t>
            </a:r>
            <a:r>
              <a:rPr lang="en-US" altLang="ko-KR" dirty="0"/>
              <a:t>(Factors That Affect Location Decisions)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422" y="1562788"/>
            <a:ext cx="7731579" cy="396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E0B34A2A-03D0-4776-94DA-6A13EAACEBC1}"/>
              </a:ext>
            </a:extLst>
          </p:cNvPr>
          <p:cNvCxnSpPr>
            <a:cxnSpLocks/>
          </p:cNvCxnSpPr>
          <p:nvPr/>
        </p:nvCxnSpPr>
        <p:spPr>
          <a:xfrm>
            <a:off x="735489" y="1926522"/>
            <a:ext cx="154702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0C0C506-59ED-4F6D-80DF-9CE26A75AD4E}"/>
              </a:ext>
            </a:extLst>
          </p:cNvPr>
          <p:cNvSpPr txBox="1"/>
          <p:nvPr/>
        </p:nvSpPr>
        <p:spPr>
          <a:xfrm>
            <a:off x="567422" y="1226200"/>
            <a:ext cx="29002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1600" b="0" i="0" dirty="0">
                <a:solidFill>
                  <a:srgbClr val="FF0000"/>
                </a:solidFill>
                <a:effectLst/>
                <a:latin typeface="-apple-system"/>
              </a:rPr>
              <a:t>Geographic Information System</a:t>
            </a:r>
            <a:endParaRPr lang="en-US" altLang="ko-KR" sz="1600" b="1" i="0" dirty="0">
              <a:solidFill>
                <a:srgbClr val="FF0000"/>
              </a:solidFill>
              <a:effectLst/>
              <a:latin typeface="-apple-syste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HE Color Palette">
      <a:dk1>
        <a:sysClr val="windowText" lastClr="000000"/>
      </a:dk1>
      <a:lt1>
        <a:sysClr val="window" lastClr="FFFFFF"/>
      </a:lt1>
      <a:dk2>
        <a:srgbClr val="EBE8DA"/>
      </a:dk2>
      <a:lt2>
        <a:srgbClr val="F16659"/>
      </a:lt2>
      <a:accent1>
        <a:srgbClr val="EEDB28"/>
      </a:accent1>
      <a:accent2>
        <a:srgbClr val="F47921"/>
      </a:accent2>
      <a:accent3>
        <a:srgbClr val="7E4365"/>
      </a:accent3>
      <a:accent4>
        <a:srgbClr val="7AC1AC"/>
      </a:accent4>
      <a:accent5>
        <a:srgbClr val="32484C"/>
      </a:accent5>
      <a:accent6>
        <a:srgbClr val="452445"/>
      </a:accent6>
      <a:hlink>
        <a:srgbClr val="F16659"/>
      </a:hlink>
      <a:folHlink>
        <a:srgbClr val="E21A2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8810</TotalTime>
  <Words>1865</Words>
  <Application>Microsoft Office PowerPoint</Application>
  <PresentationFormat>화면 슬라이드 쇼(4:3)</PresentationFormat>
  <Paragraphs>268</Paragraphs>
  <Slides>32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40" baseType="lpstr">
      <vt:lpstr>-apple-system</vt:lpstr>
      <vt:lpstr>굴림</vt:lpstr>
      <vt:lpstr>맑은 고딕</vt:lpstr>
      <vt:lpstr>Arial</vt:lpstr>
      <vt:lpstr>Calibri</vt:lpstr>
      <vt:lpstr>Times New Roman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McGraw-Hill 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MAN-WOONG PARK, Ph.D.</dc:creator>
  <cp:lastModifiedBy>정근채</cp:lastModifiedBy>
  <cp:revision>301</cp:revision>
  <cp:lastPrinted>2014-06-04T21:43:55Z</cp:lastPrinted>
  <dcterms:created xsi:type="dcterms:W3CDTF">2014-05-27T14:19:04Z</dcterms:created>
  <dcterms:modified xsi:type="dcterms:W3CDTF">2021-01-04T08:32:00Z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IsFrozen">
    <vt:lpwstr>False</vt:lpwstr>
  </property>
  <property fmtid="{D5CDD505-2E9C-101B-9397-08002B2CF9AE}" pid="3" name="Jive_VersionGuid">
    <vt:lpwstr>97c32844-b6d4-42f1-8450-1f2da3d2bc70</vt:lpwstr>
  </property>
  <property fmtid="{D5CDD505-2E9C-101B-9397-08002B2CF9AE}" pid="4" name="Offisync_ProviderInitializationData">
    <vt:lpwstr>https://edge.mheducation.com</vt:lpwstr>
  </property>
  <property fmtid="{D5CDD505-2E9C-101B-9397-08002B2CF9AE}" pid="5" name="Offisync_UpdateToken">
    <vt:lpwstr>1</vt:lpwstr>
  </property>
  <property fmtid="{D5CDD505-2E9C-101B-9397-08002B2CF9AE}" pid="6" name="Jive_LatestUserAccountName">
    <vt:lpwstr>hyojin_lee</vt:lpwstr>
  </property>
  <property fmtid="{D5CDD505-2E9C-101B-9397-08002B2CF9AE}" pid="7" name="Offisync_ServerID">
    <vt:lpwstr>5cb2ba24-d51c-4591-b74f-0459e0a9e10c</vt:lpwstr>
  </property>
  <property fmtid="{D5CDD505-2E9C-101B-9397-08002B2CF9AE}" pid="8" name="Offisync_UniqueId">
    <vt:lpwstr>59770</vt:lpwstr>
  </property>
  <property fmtid="{D5CDD505-2E9C-101B-9397-08002B2CF9AE}" pid="9" name="Offisync_IsSaved">
    <vt:lpwstr>False</vt:lpwstr>
  </property>
  <property fmtid="{D5CDD505-2E9C-101B-9397-08002B2CF9AE}" pid="10" name="Offisync_ProviderName">
    <vt:lpwstr>Jive</vt:lpwstr>
  </property>
</Properties>
</file>