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92" r:id="rId2"/>
    <p:sldId id="425" r:id="rId3"/>
    <p:sldId id="377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4" r:id="rId14"/>
    <p:sldId id="405" r:id="rId15"/>
    <p:sldId id="403" r:id="rId16"/>
    <p:sldId id="421" r:id="rId17"/>
    <p:sldId id="422" r:id="rId18"/>
    <p:sldId id="407" r:id="rId19"/>
    <p:sldId id="408" r:id="rId20"/>
    <p:sldId id="410" r:id="rId21"/>
    <p:sldId id="412" r:id="rId22"/>
    <p:sldId id="411" r:id="rId23"/>
    <p:sldId id="413" r:id="rId24"/>
    <p:sldId id="414" r:id="rId25"/>
    <p:sldId id="415" r:id="rId26"/>
    <p:sldId id="416" r:id="rId27"/>
    <p:sldId id="418" r:id="rId28"/>
    <p:sldId id="419" r:id="rId29"/>
    <p:sldId id="420" r:id="rId30"/>
    <p:sldId id="423" r:id="rId31"/>
    <p:sldId id="424" r:id="rId32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92">
          <p15:clr>
            <a:srgbClr val="A4A3A4"/>
          </p15:clr>
        </p15:guide>
        <p15:guide id="3" pos="2880">
          <p15:clr>
            <a:srgbClr val="A4A3A4"/>
          </p15:clr>
        </p15:guide>
        <p15:guide id="4" pos="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80808"/>
    <a:srgbClr val="7E4365"/>
    <a:srgbClr val="F47921"/>
    <a:srgbClr val="39C1BC"/>
    <a:srgbClr val="E21A23"/>
    <a:srgbClr val="32484C"/>
    <a:srgbClr val="F16659"/>
    <a:srgbClr val="EED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BB186-0374-46B7-8C82-AA1E5F7E4DDF}" v="1" dt="2021-01-04T08:45:26.445"/>
    <p1510:client id="{D7E33FDA-D890-4624-AC52-7B38831CC0E3}" v="1" dt="2021-01-04T09:17:35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52" autoAdjust="0"/>
    <p:restoredTop sz="79487" autoAdjust="0"/>
  </p:normalViewPr>
  <p:slideViewPr>
    <p:cSldViewPr snapToGrid="0" snapToObjects="1">
      <p:cViewPr varScale="1">
        <p:scale>
          <a:sx n="171" d="100"/>
          <a:sy n="171" d="100"/>
        </p:scale>
        <p:origin x="318" y="132"/>
      </p:cViewPr>
      <p:guideLst>
        <p:guide orient="horz" pos="2160"/>
        <p:guide orient="horz" pos="1292"/>
        <p:guide pos="2880"/>
        <p:guide pos="4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9995EA37-7976-4C78-AC7E-0AC9A8DB8DFB}"/>
    <pc:docChg chg="modSld">
      <pc:chgData name="정근채" userId="bf3f9740-ba12-4a95-bdcd-7a89d0b0b3a3" providerId="ADAL" clId="{9995EA37-7976-4C78-AC7E-0AC9A8DB8DFB}" dt="2020-11-19T07:22:36.171" v="2"/>
      <pc:docMkLst>
        <pc:docMk/>
      </pc:docMkLst>
      <pc:sldChg chg="addSp modSp">
        <pc:chgData name="정근채" userId="bf3f9740-ba12-4a95-bdcd-7a89d0b0b3a3" providerId="ADAL" clId="{9995EA37-7976-4C78-AC7E-0AC9A8DB8DFB}" dt="2020-11-19T06:58:42.455" v="1"/>
        <pc:sldMkLst>
          <pc:docMk/>
          <pc:sldMk cId="0" sldId="377"/>
        </pc:sldMkLst>
        <pc:picChg chg="add mod">
          <ac:chgData name="정근채" userId="bf3f9740-ba12-4a95-bdcd-7a89d0b0b3a3" providerId="ADAL" clId="{9995EA37-7976-4C78-AC7E-0AC9A8DB8DFB}" dt="2020-11-19T06:58:42.455" v="1"/>
          <ac:picMkLst>
            <pc:docMk/>
            <pc:sldMk cId="0" sldId="377"/>
            <ac:picMk id="6" creationId="{6258E504-9757-431B-82C4-4427E60BB6D3}"/>
          </ac:picMkLst>
        </pc:picChg>
        <pc:inkChg chg="add">
          <ac:chgData name="정근채" userId="bf3f9740-ba12-4a95-bdcd-7a89d0b0b3a3" providerId="ADAL" clId="{9995EA37-7976-4C78-AC7E-0AC9A8DB8DFB}" dt="2020-11-19T06:58:42.455" v="1"/>
          <ac:inkMkLst>
            <pc:docMk/>
            <pc:sldMk cId="0" sldId="377"/>
            <ac:inkMk id="5" creationId="{9E32314F-6BB8-429F-8C81-1C2DD8B1C78C}"/>
          </ac:inkMkLst>
        </pc:inkChg>
      </pc:sldChg>
      <pc:sldChg chg="addSp modSp">
        <pc:chgData name="정근채" userId="bf3f9740-ba12-4a95-bdcd-7a89d0b0b3a3" providerId="ADAL" clId="{9995EA37-7976-4C78-AC7E-0AC9A8DB8DFB}" dt="2020-11-18T08:17:29.855" v="0"/>
        <pc:sldMkLst>
          <pc:docMk/>
          <pc:sldMk cId="0" sldId="392"/>
        </pc:sldMkLst>
        <pc:picChg chg="add mod">
          <ac:chgData name="정근채" userId="bf3f9740-ba12-4a95-bdcd-7a89d0b0b3a3" providerId="ADAL" clId="{9995EA37-7976-4C78-AC7E-0AC9A8DB8DFB}" dt="2020-11-18T08:17:29.855" v="0"/>
          <ac:picMkLst>
            <pc:docMk/>
            <pc:sldMk cId="0" sldId="392"/>
            <ac:picMk id="3" creationId="{9F6FE750-BDE3-4A9B-B98C-734A5A9C4B99}"/>
          </ac:picMkLst>
        </pc:picChg>
      </pc:sldChg>
      <pc:sldChg chg="addSp modSp">
        <pc:chgData name="정근채" userId="bf3f9740-ba12-4a95-bdcd-7a89d0b0b3a3" providerId="ADAL" clId="{9995EA37-7976-4C78-AC7E-0AC9A8DB8DFB}" dt="2020-11-19T06:58:42.455" v="1"/>
        <pc:sldMkLst>
          <pc:docMk/>
          <pc:sldMk cId="0" sldId="393"/>
        </pc:sldMkLst>
        <pc:picChg chg="add mod">
          <ac:chgData name="정근채" userId="bf3f9740-ba12-4a95-bdcd-7a89d0b0b3a3" providerId="ADAL" clId="{9995EA37-7976-4C78-AC7E-0AC9A8DB8DFB}" dt="2020-11-19T06:58:42.455" v="1"/>
          <ac:picMkLst>
            <pc:docMk/>
            <pc:sldMk cId="0" sldId="393"/>
            <ac:picMk id="6" creationId="{25F5488B-D3DB-4E10-A1BA-BDCB90480BC4}"/>
          </ac:picMkLst>
        </pc:picChg>
        <pc:inkChg chg="add">
          <ac:chgData name="정근채" userId="bf3f9740-ba12-4a95-bdcd-7a89d0b0b3a3" providerId="ADAL" clId="{9995EA37-7976-4C78-AC7E-0AC9A8DB8DFB}" dt="2020-11-19T06:58:42.455" v="1"/>
          <ac:inkMkLst>
            <pc:docMk/>
            <pc:sldMk cId="0" sldId="393"/>
            <ac:inkMk id="4" creationId="{88576AD4-4300-479A-9B7A-2A58845C537F}"/>
          </ac:inkMkLst>
        </pc:inkChg>
      </pc:sldChg>
      <pc:sldChg chg="addSp modSp">
        <pc:chgData name="정근채" userId="bf3f9740-ba12-4a95-bdcd-7a89d0b0b3a3" providerId="ADAL" clId="{9995EA37-7976-4C78-AC7E-0AC9A8DB8DFB}" dt="2020-11-19T06:58:42.455" v="1"/>
        <pc:sldMkLst>
          <pc:docMk/>
          <pc:sldMk cId="0" sldId="394"/>
        </pc:sldMkLst>
        <pc:picChg chg="add mod">
          <ac:chgData name="정근채" userId="bf3f9740-ba12-4a95-bdcd-7a89d0b0b3a3" providerId="ADAL" clId="{9995EA37-7976-4C78-AC7E-0AC9A8DB8DFB}" dt="2020-11-19T06:58:42.455" v="1"/>
          <ac:picMkLst>
            <pc:docMk/>
            <pc:sldMk cId="0" sldId="394"/>
            <ac:picMk id="6" creationId="{1EB7285C-17A8-48B1-9BDB-2BB1142B9D49}"/>
          </ac:picMkLst>
        </pc:picChg>
        <pc:inkChg chg="add">
          <ac:chgData name="정근채" userId="bf3f9740-ba12-4a95-bdcd-7a89d0b0b3a3" providerId="ADAL" clId="{9995EA37-7976-4C78-AC7E-0AC9A8DB8DFB}" dt="2020-11-19T06:58:42.455" v="1"/>
          <ac:inkMkLst>
            <pc:docMk/>
            <pc:sldMk cId="0" sldId="394"/>
            <ac:inkMk id="5" creationId="{AC4F759E-E86D-497C-82C8-3C60058CD184}"/>
          </ac:inkMkLst>
        </pc:inkChg>
      </pc:sldChg>
      <pc:sldChg chg="addSp modSp">
        <pc:chgData name="정근채" userId="bf3f9740-ba12-4a95-bdcd-7a89d0b0b3a3" providerId="ADAL" clId="{9995EA37-7976-4C78-AC7E-0AC9A8DB8DFB}" dt="2020-11-19T06:58:42.455" v="1"/>
        <pc:sldMkLst>
          <pc:docMk/>
          <pc:sldMk cId="0" sldId="395"/>
        </pc:sldMkLst>
        <pc:picChg chg="add mod">
          <ac:chgData name="정근채" userId="bf3f9740-ba12-4a95-bdcd-7a89d0b0b3a3" providerId="ADAL" clId="{9995EA37-7976-4C78-AC7E-0AC9A8DB8DFB}" dt="2020-11-19T06:58:42.455" v="1"/>
          <ac:picMkLst>
            <pc:docMk/>
            <pc:sldMk cId="0" sldId="395"/>
            <ac:picMk id="6" creationId="{C75131B8-C302-4C66-9B2C-E0095CD217B9}"/>
          </ac:picMkLst>
        </pc:picChg>
        <pc:inkChg chg="add">
          <ac:chgData name="정근채" userId="bf3f9740-ba12-4a95-bdcd-7a89d0b0b3a3" providerId="ADAL" clId="{9995EA37-7976-4C78-AC7E-0AC9A8DB8DFB}" dt="2020-11-19T06:58:42.455" v="1"/>
          <ac:inkMkLst>
            <pc:docMk/>
            <pc:sldMk cId="0" sldId="395"/>
            <ac:inkMk id="5" creationId="{86EC10A2-18F4-4C30-BC78-63D6379236C7}"/>
          </ac:inkMkLst>
        </pc:inkChg>
      </pc:sldChg>
      <pc:sldChg chg="addSp modSp">
        <pc:chgData name="정근채" userId="bf3f9740-ba12-4a95-bdcd-7a89d0b0b3a3" providerId="ADAL" clId="{9995EA37-7976-4C78-AC7E-0AC9A8DB8DFB}" dt="2020-11-19T06:58:42.455" v="1"/>
        <pc:sldMkLst>
          <pc:docMk/>
          <pc:sldMk cId="0" sldId="396"/>
        </pc:sldMkLst>
        <pc:picChg chg="add mod">
          <ac:chgData name="정근채" userId="bf3f9740-ba12-4a95-bdcd-7a89d0b0b3a3" providerId="ADAL" clId="{9995EA37-7976-4C78-AC7E-0AC9A8DB8DFB}" dt="2020-11-19T06:58:42.455" v="1"/>
          <ac:picMkLst>
            <pc:docMk/>
            <pc:sldMk cId="0" sldId="396"/>
            <ac:picMk id="5" creationId="{CE98A8CF-4703-42AD-A199-C4A8F8AE53EF}"/>
          </ac:picMkLst>
        </pc:picChg>
        <pc:inkChg chg="add">
          <ac:chgData name="정근채" userId="bf3f9740-ba12-4a95-bdcd-7a89d0b0b3a3" providerId="ADAL" clId="{9995EA37-7976-4C78-AC7E-0AC9A8DB8DFB}" dt="2020-11-19T06:58:42.455" v="1"/>
          <ac:inkMkLst>
            <pc:docMk/>
            <pc:sldMk cId="0" sldId="396"/>
            <ac:inkMk id="4" creationId="{A6D2ACDD-384B-4931-B677-731EAF7A0ABF}"/>
          </ac:inkMkLst>
        </pc:inkChg>
      </pc:sldChg>
      <pc:sldChg chg="addSp modSp">
        <pc:chgData name="정근채" userId="bf3f9740-ba12-4a95-bdcd-7a89d0b0b3a3" providerId="ADAL" clId="{9995EA37-7976-4C78-AC7E-0AC9A8DB8DFB}" dt="2020-11-19T06:58:42.455" v="1"/>
        <pc:sldMkLst>
          <pc:docMk/>
          <pc:sldMk cId="0" sldId="397"/>
        </pc:sldMkLst>
        <pc:picChg chg="add mod">
          <ac:chgData name="정근채" userId="bf3f9740-ba12-4a95-bdcd-7a89d0b0b3a3" providerId="ADAL" clId="{9995EA37-7976-4C78-AC7E-0AC9A8DB8DFB}" dt="2020-11-19T06:58:42.455" v="1"/>
          <ac:picMkLst>
            <pc:docMk/>
            <pc:sldMk cId="0" sldId="397"/>
            <ac:picMk id="7" creationId="{88D5666A-0439-4299-8E72-727B6D7BB30F}"/>
          </ac:picMkLst>
        </pc:picChg>
        <pc:inkChg chg="add">
          <ac:chgData name="정근채" userId="bf3f9740-ba12-4a95-bdcd-7a89d0b0b3a3" providerId="ADAL" clId="{9995EA37-7976-4C78-AC7E-0AC9A8DB8DFB}" dt="2020-11-19T06:58:42.455" v="1"/>
          <ac:inkMkLst>
            <pc:docMk/>
            <pc:sldMk cId="0" sldId="397"/>
            <ac:inkMk id="6" creationId="{57408EF9-DBA3-49B2-918E-CB5359E1A400}"/>
          </ac:inkMkLst>
        </pc:inkChg>
      </pc:sldChg>
      <pc:sldChg chg="addSp modSp">
        <pc:chgData name="정근채" userId="bf3f9740-ba12-4a95-bdcd-7a89d0b0b3a3" providerId="ADAL" clId="{9995EA37-7976-4C78-AC7E-0AC9A8DB8DFB}" dt="2020-11-19T06:58:42.455" v="1"/>
        <pc:sldMkLst>
          <pc:docMk/>
          <pc:sldMk cId="0" sldId="398"/>
        </pc:sldMkLst>
        <pc:picChg chg="add mod">
          <ac:chgData name="정근채" userId="bf3f9740-ba12-4a95-bdcd-7a89d0b0b3a3" providerId="ADAL" clId="{9995EA37-7976-4C78-AC7E-0AC9A8DB8DFB}" dt="2020-11-19T06:58:42.455" v="1"/>
          <ac:picMkLst>
            <pc:docMk/>
            <pc:sldMk cId="0" sldId="398"/>
            <ac:picMk id="7" creationId="{5F6EA43D-7DDC-480A-A110-D983588E83C2}"/>
          </ac:picMkLst>
        </pc:picChg>
        <pc:inkChg chg="add">
          <ac:chgData name="정근채" userId="bf3f9740-ba12-4a95-bdcd-7a89d0b0b3a3" providerId="ADAL" clId="{9995EA37-7976-4C78-AC7E-0AC9A8DB8DFB}" dt="2020-11-19T06:58:42.455" v="1"/>
          <ac:inkMkLst>
            <pc:docMk/>
            <pc:sldMk cId="0" sldId="398"/>
            <ac:inkMk id="6" creationId="{9AC85D8B-99D1-443F-9D5E-FB3E2F3EBBE3}"/>
          </ac:inkMkLst>
        </pc:inkChg>
      </pc:sldChg>
      <pc:sldChg chg="addSp modSp">
        <pc:chgData name="정근채" userId="bf3f9740-ba12-4a95-bdcd-7a89d0b0b3a3" providerId="ADAL" clId="{9995EA37-7976-4C78-AC7E-0AC9A8DB8DFB}" dt="2020-11-19T06:58:42.455" v="1"/>
        <pc:sldMkLst>
          <pc:docMk/>
          <pc:sldMk cId="0" sldId="399"/>
        </pc:sldMkLst>
        <pc:picChg chg="add mod">
          <ac:chgData name="정근채" userId="bf3f9740-ba12-4a95-bdcd-7a89d0b0b3a3" providerId="ADAL" clId="{9995EA37-7976-4C78-AC7E-0AC9A8DB8DFB}" dt="2020-11-19T06:58:42.455" v="1"/>
          <ac:picMkLst>
            <pc:docMk/>
            <pc:sldMk cId="0" sldId="399"/>
            <ac:picMk id="4" creationId="{74185503-B600-4792-8AA4-FB62FF3335FB}"/>
          </ac:picMkLst>
        </pc:picChg>
        <pc:inkChg chg="add">
          <ac:chgData name="정근채" userId="bf3f9740-ba12-4a95-bdcd-7a89d0b0b3a3" providerId="ADAL" clId="{9995EA37-7976-4C78-AC7E-0AC9A8DB8DFB}" dt="2020-11-19T06:58:42.455" v="1"/>
          <ac:inkMkLst>
            <pc:docMk/>
            <pc:sldMk cId="0" sldId="399"/>
            <ac:inkMk id="3" creationId="{8B32F710-114E-4A12-B0D0-986804677439}"/>
          </ac:inkMkLst>
        </pc:inkChg>
      </pc:sldChg>
      <pc:sldChg chg="addSp modSp">
        <pc:chgData name="정근채" userId="bf3f9740-ba12-4a95-bdcd-7a89d0b0b3a3" providerId="ADAL" clId="{9995EA37-7976-4C78-AC7E-0AC9A8DB8DFB}" dt="2020-11-19T06:58:42.455" v="1"/>
        <pc:sldMkLst>
          <pc:docMk/>
          <pc:sldMk cId="0" sldId="400"/>
        </pc:sldMkLst>
        <pc:picChg chg="add mod">
          <ac:chgData name="정근채" userId="bf3f9740-ba12-4a95-bdcd-7a89d0b0b3a3" providerId="ADAL" clId="{9995EA37-7976-4C78-AC7E-0AC9A8DB8DFB}" dt="2020-11-19T06:58:42.455" v="1"/>
          <ac:picMkLst>
            <pc:docMk/>
            <pc:sldMk cId="0" sldId="400"/>
            <ac:picMk id="5" creationId="{73695697-31AB-4BB1-A8F7-73749D2B904A}"/>
          </ac:picMkLst>
        </pc:picChg>
        <pc:inkChg chg="add">
          <ac:chgData name="정근채" userId="bf3f9740-ba12-4a95-bdcd-7a89d0b0b3a3" providerId="ADAL" clId="{9995EA37-7976-4C78-AC7E-0AC9A8DB8DFB}" dt="2020-11-19T06:58:42.455" v="1"/>
          <ac:inkMkLst>
            <pc:docMk/>
            <pc:sldMk cId="0" sldId="400"/>
            <ac:inkMk id="4" creationId="{47354289-FB5D-494A-AAF8-1BD6BD102644}"/>
          </ac:inkMkLst>
        </pc:inkChg>
      </pc:sldChg>
      <pc:sldChg chg="addSp modSp">
        <pc:chgData name="정근채" userId="bf3f9740-ba12-4a95-bdcd-7a89d0b0b3a3" providerId="ADAL" clId="{9995EA37-7976-4C78-AC7E-0AC9A8DB8DFB}" dt="2020-11-19T06:58:42.455" v="1"/>
        <pc:sldMkLst>
          <pc:docMk/>
          <pc:sldMk cId="0" sldId="401"/>
        </pc:sldMkLst>
        <pc:picChg chg="add mod">
          <ac:chgData name="정근채" userId="bf3f9740-ba12-4a95-bdcd-7a89d0b0b3a3" providerId="ADAL" clId="{9995EA37-7976-4C78-AC7E-0AC9A8DB8DFB}" dt="2020-11-19T06:58:42.455" v="1"/>
          <ac:picMkLst>
            <pc:docMk/>
            <pc:sldMk cId="0" sldId="401"/>
            <ac:picMk id="6" creationId="{244AF314-DB62-4033-96F1-692468BE214A}"/>
          </ac:picMkLst>
        </pc:picChg>
        <pc:inkChg chg="add">
          <ac:chgData name="정근채" userId="bf3f9740-ba12-4a95-bdcd-7a89d0b0b3a3" providerId="ADAL" clId="{9995EA37-7976-4C78-AC7E-0AC9A8DB8DFB}" dt="2020-11-19T06:58:42.455" v="1"/>
          <ac:inkMkLst>
            <pc:docMk/>
            <pc:sldMk cId="0" sldId="401"/>
            <ac:inkMk id="5" creationId="{9A5E3F11-CED3-4D3D-9B7F-CC2AB29E9D3A}"/>
          </ac:inkMkLst>
        </pc:inkChg>
      </pc:sldChg>
      <pc:sldChg chg="addSp modSp">
        <pc:chgData name="정근채" userId="bf3f9740-ba12-4a95-bdcd-7a89d0b0b3a3" providerId="ADAL" clId="{9995EA37-7976-4C78-AC7E-0AC9A8DB8DFB}" dt="2020-11-19T06:58:42.455" v="1"/>
        <pc:sldMkLst>
          <pc:docMk/>
          <pc:sldMk cId="0" sldId="403"/>
        </pc:sldMkLst>
        <pc:picChg chg="add mod">
          <ac:chgData name="정근채" userId="bf3f9740-ba12-4a95-bdcd-7a89d0b0b3a3" providerId="ADAL" clId="{9995EA37-7976-4C78-AC7E-0AC9A8DB8DFB}" dt="2020-11-19T06:58:42.455" v="1"/>
          <ac:picMkLst>
            <pc:docMk/>
            <pc:sldMk cId="0" sldId="403"/>
            <ac:picMk id="5" creationId="{BDF4548F-2A51-46F4-974F-3DFD08404717}"/>
          </ac:picMkLst>
        </pc:picChg>
        <pc:inkChg chg="add">
          <ac:chgData name="정근채" userId="bf3f9740-ba12-4a95-bdcd-7a89d0b0b3a3" providerId="ADAL" clId="{9995EA37-7976-4C78-AC7E-0AC9A8DB8DFB}" dt="2020-11-19T06:58:42.455" v="1"/>
          <ac:inkMkLst>
            <pc:docMk/>
            <pc:sldMk cId="0" sldId="403"/>
            <ac:inkMk id="4" creationId="{27592A55-322D-4F19-BA09-446D51972CA3}"/>
          </ac:inkMkLst>
        </pc:inkChg>
      </pc:sldChg>
      <pc:sldChg chg="addSp modSp">
        <pc:chgData name="정근채" userId="bf3f9740-ba12-4a95-bdcd-7a89d0b0b3a3" providerId="ADAL" clId="{9995EA37-7976-4C78-AC7E-0AC9A8DB8DFB}" dt="2020-11-19T06:58:42.455" v="1"/>
        <pc:sldMkLst>
          <pc:docMk/>
          <pc:sldMk cId="0" sldId="404"/>
        </pc:sldMkLst>
        <pc:picChg chg="add mod">
          <ac:chgData name="정근채" userId="bf3f9740-ba12-4a95-bdcd-7a89d0b0b3a3" providerId="ADAL" clId="{9995EA37-7976-4C78-AC7E-0AC9A8DB8DFB}" dt="2020-11-19T06:58:42.455" v="1"/>
          <ac:picMkLst>
            <pc:docMk/>
            <pc:sldMk cId="0" sldId="404"/>
            <ac:picMk id="7" creationId="{D6EF3420-4364-4C22-9FC9-E7399C30B80D}"/>
          </ac:picMkLst>
        </pc:picChg>
        <pc:inkChg chg="add">
          <ac:chgData name="정근채" userId="bf3f9740-ba12-4a95-bdcd-7a89d0b0b3a3" providerId="ADAL" clId="{9995EA37-7976-4C78-AC7E-0AC9A8DB8DFB}" dt="2020-11-19T06:58:42.455" v="1"/>
          <ac:inkMkLst>
            <pc:docMk/>
            <pc:sldMk cId="0" sldId="404"/>
            <ac:inkMk id="4" creationId="{BA830A12-254D-4182-ACDD-1A00AD530C94}"/>
          </ac:inkMkLst>
        </pc:inkChg>
      </pc:sldChg>
      <pc:sldChg chg="addSp modSp">
        <pc:chgData name="정근채" userId="bf3f9740-ba12-4a95-bdcd-7a89d0b0b3a3" providerId="ADAL" clId="{9995EA37-7976-4C78-AC7E-0AC9A8DB8DFB}" dt="2020-11-19T06:58:42.455" v="1"/>
        <pc:sldMkLst>
          <pc:docMk/>
          <pc:sldMk cId="0" sldId="405"/>
        </pc:sldMkLst>
        <pc:picChg chg="add mod">
          <ac:chgData name="정근채" userId="bf3f9740-ba12-4a95-bdcd-7a89d0b0b3a3" providerId="ADAL" clId="{9995EA37-7976-4C78-AC7E-0AC9A8DB8DFB}" dt="2020-11-19T06:58:42.455" v="1"/>
          <ac:picMkLst>
            <pc:docMk/>
            <pc:sldMk cId="0" sldId="405"/>
            <ac:picMk id="17" creationId="{CC40B55A-0925-49F8-9AA4-15E4E36D008E}"/>
          </ac:picMkLst>
        </pc:picChg>
        <pc:inkChg chg="add">
          <ac:chgData name="정근채" userId="bf3f9740-ba12-4a95-bdcd-7a89d0b0b3a3" providerId="ADAL" clId="{9995EA37-7976-4C78-AC7E-0AC9A8DB8DFB}" dt="2020-11-19T06:58:42.455" v="1"/>
          <ac:inkMkLst>
            <pc:docMk/>
            <pc:sldMk cId="0" sldId="405"/>
            <ac:inkMk id="16" creationId="{BDCFF2EC-F1F9-40A0-989B-6AE80E60215C}"/>
          </ac:inkMkLst>
        </pc:inkChg>
      </pc:sldChg>
      <pc:sldChg chg="addSp modSp">
        <pc:chgData name="정근채" userId="bf3f9740-ba12-4a95-bdcd-7a89d0b0b3a3" providerId="ADAL" clId="{9995EA37-7976-4C78-AC7E-0AC9A8DB8DFB}" dt="2020-11-19T06:58:42.455" v="1"/>
        <pc:sldMkLst>
          <pc:docMk/>
          <pc:sldMk cId="0" sldId="407"/>
        </pc:sldMkLst>
        <pc:picChg chg="add mod">
          <ac:chgData name="정근채" userId="bf3f9740-ba12-4a95-bdcd-7a89d0b0b3a3" providerId="ADAL" clId="{9995EA37-7976-4C78-AC7E-0AC9A8DB8DFB}" dt="2020-11-19T06:58:42.455" v="1"/>
          <ac:picMkLst>
            <pc:docMk/>
            <pc:sldMk cId="0" sldId="407"/>
            <ac:picMk id="6" creationId="{5396B400-C099-432B-BE0C-C1D82C60929A}"/>
          </ac:picMkLst>
        </pc:picChg>
        <pc:inkChg chg="add">
          <ac:chgData name="정근채" userId="bf3f9740-ba12-4a95-bdcd-7a89d0b0b3a3" providerId="ADAL" clId="{9995EA37-7976-4C78-AC7E-0AC9A8DB8DFB}" dt="2020-11-19T06:58:42.455" v="1"/>
          <ac:inkMkLst>
            <pc:docMk/>
            <pc:sldMk cId="0" sldId="407"/>
            <ac:inkMk id="4" creationId="{414EBF23-6BB2-4182-8619-F37426CB2451}"/>
          </ac:inkMkLst>
        </pc:inkChg>
      </pc:sldChg>
      <pc:sldChg chg="addSp modSp">
        <pc:chgData name="정근채" userId="bf3f9740-ba12-4a95-bdcd-7a89d0b0b3a3" providerId="ADAL" clId="{9995EA37-7976-4C78-AC7E-0AC9A8DB8DFB}" dt="2020-11-19T06:58:42.455" v="1"/>
        <pc:sldMkLst>
          <pc:docMk/>
          <pc:sldMk cId="0" sldId="408"/>
        </pc:sldMkLst>
        <pc:picChg chg="add mod">
          <ac:chgData name="정근채" userId="bf3f9740-ba12-4a95-bdcd-7a89d0b0b3a3" providerId="ADAL" clId="{9995EA37-7976-4C78-AC7E-0AC9A8DB8DFB}" dt="2020-11-19T06:58:42.455" v="1"/>
          <ac:picMkLst>
            <pc:docMk/>
            <pc:sldMk cId="0" sldId="408"/>
            <ac:picMk id="6" creationId="{924E4413-7874-4633-87F9-C9C517C0E180}"/>
          </ac:picMkLst>
        </pc:picChg>
        <pc:inkChg chg="add">
          <ac:chgData name="정근채" userId="bf3f9740-ba12-4a95-bdcd-7a89d0b0b3a3" providerId="ADAL" clId="{9995EA37-7976-4C78-AC7E-0AC9A8DB8DFB}" dt="2020-11-19T06:58:42.455" v="1"/>
          <ac:inkMkLst>
            <pc:docMk/>
            <pc:sldMk cId="0" sldId="408"/>
            <ac:inkMk id="5" creationId="{351F9398-D15C-49D0-9C0D-871F942F69C0}"/>
          </ac:inkMkLst>
        </pc:inkChg>
      </pc:sldChg>
      <pc:sldChg chg="addSp modSp">
        <pc:chgData name="정근채" userId="bf3f9740-ba12-4a95-bdcd-7a89d0b0b3a3" providerId="ADAL" clId="{9995EA37-7976-4C78-AC7E-0AC9A8DB8DFB}" dt="2020-11-19T06:58:42.455" v="1"/>
        <pc:sldMkLst>
          <pc:docMk/>
          <pc:sldMk cId="0" sldId="410"/>
        </pc:sldMkLst>
        <pc:picChg chg="add mod">
          <ac:chgData name="정근채" userId="bf3f9740-ba12-4a95-bdcd-7a89d0b0b3a3" providerId="ADAL" clId="{9995EA37-7976-4C78-AC7E-0AC9A8DB8DFB}" dt="2020-11-19T06:58:42.455" v="1"/>
          <ac:picMkLst>
            <pc:docMk/>
            <pc:sldMk cId="0" sldId="410"/>
            <ac:picMk id="4" creationId="{A22090F6-E2AA-45CB-9F0B-4851867ACDE2}"/>
          </ac:picMkLst>
        </pc:picChg>
        <pc:inkChg chg="add">
          <ac:chgData name="정근채" userId="bf3f9740-ba12-4a95-bdcd-7a89d0b0b3a3" providerId="ADAL" clId="{9995EA37-7976-4C78-AC7E-0AC9A8DB8DFB}" dt="2020-11-19T06:58:42.455" v="1"/>
          <ac:inkMkLst>
            <pc:docMk/>
            <pc:sldMk cId="0" sldId="410"/>
            <ac:inkMk id="3" creationId="{C232FCF1-B41E-4D95-9DEB-AEF1E502F296}"/>
          </ac:inkMkLst>
        </pc:inkChg>
      </pc:sldChg>
      <pc:sldChg chg="addSp delSp modSp">
        <pc:chgData name="정근채" userId="bf3f9740-ba12-4a95-bdcd-7a89d0b0b3a3" providerId="ADAL" clId="{9995EA37-7976-4C78-AC7E-0AC9A8DB8DFB}" dt="2020-11-19T07:22:36.171" v="2"/>
        <pc:sldMkLst>
          <pc:docMk/>
          <pc:sldMk cId="0" sldId="411"/>
        </pc:sldMkLst>
        <pc:picChg chg="add del mod">
          <ac:chgData name="정근채" userId="bf3f9740-ba12-4a95-bdcd-7a89d0b0b3a3" providerId="ADAL" clId="{9995EA37-7976-4C78-AC7E-0AC9A8DB8DFB}" dt="2020-11-19T07:22:36.171" v="2"/>
          <ac:picMkLst>
            <pc:docMk/>
            <pc:sldMk cId="0" sldId="411"/>
            <ac:picMk id="6" creationId="{EF5CE762-5B79-4172-A4BF-E304A1AF7267}"/>
          </ac:picMkLst>
        </pc:picChg>
        <pc:picChg chg="add mod">
          <ac:chgData name="정근채" userId="bf3f9740-ba12-4a95-bdcd-7a89d0b0b3a3" providerId="ADAL" clId="{9995EA37-7976-4C78-AC7E-0AC9A8DB8DFB}" dt="2020-11-19T07:22:36.171" v="2"/>
          <ac:picMkLst>
            <pc:docMk/>
            <pc:sldMk cId="0" sldId="411"/>
            <ac:picMk id="9" creationId="{5B4CF554-33A9-4B15-891C-837F7282B40F}"/>
          </ac:picMkLst>
        </pc:picChg>
        <pc:inkChg chg="add">
          <ac:chgData name="정근채" userId="bf3f9740-ba12-4a95-bdcd-7a89d0b0b3a3" providerId="ADAL" clId="{9995EA37-7976-4C78-AC7E-0AC9A8DB8DFB}" dt="2020-11-19T07:22:36.171" v="2"/>
          <ac:inkMkLst>
            <pc:docMk/>
            <pc:sldMk cId="0" sldId="411"/>
            <ac:inkMk id="8" creationId="{DB79C8AF-51B2-4DFD-98A9-8930CAC81619}"/>
          </ac:inkMkLst>
        </pc:inkChg>
      </pc:sldChg>
      <pc:sldChg chg="addSp modSp">
        <pc:chgData name="정근채" userId="bf3f9740-ba12-4a95-bdcd-7a89d0b0b3a3" providerId="ADAL" clId="{9995EA37-7976-4C78-AC7E-0AC9A8DB8DFB}" dt="2020-11-19T06:58:42.455" v="1"/>
        <pc:sldMkLst>
          <pc:docMk/>
          <pc:sldMk cId="0" sldId="412"/>
        </pc:sldMkLst>
        <pc:picChg chg="add mod">
          <ac:chgData name="정근채" userId="bf3f9740-ba12-4a95-bdcd-7a89d0b0b3a3" providerId="ADAL" clId="{9995EA37-7976-4C78-AC7E-0AC9A8DB8DFB}" dt="2020-11-19T06:58:42.455" v="1"/>
          <ac:picMkLst>
            <pc:docMk/>
            <pc:sldMk cId="0" sldId="412"/>
            <ac:picMk id="6" creationId="{09EEF9D7-AA96-4051-904C-024CAD5E8277}"/>
          </ac:picMkLst>
        </pc:picChg>
        <pc:inkChg chg="add">
          <ac:chgData name="정근채" userId="bf3f9740-ba12-4a95-bdcd-7a89d0b0b3a3" providerId="ADAL" clId="{9995EA37-7976-4C78-AC7E-0AC9A8DB8DFB}" dt="2020-11-19T06:58:42.455" v="1"/>
          <ac:inkMkLst>
            <pc:docMk/>
            <pc:sldMk cId="0" sldId="412"/>
            <ac:inkMk id="5" creationId="{A27CCDB0-962A-482C-B4CA-1AF2F5E60F67}"/>
          </ac:inkMkLst>
        </pc:inkChg>
      </pc:sldChg>
      <pc:sldChg chg="addSp delSp modSp">
        <pc:chgData name="정근채" userId="bf3f9740-ba12-4a95-bdcd-7a89d0b0b3a3" providerId="ADAL" clId="{9995EA37-7976-4C78-AC7E-0AC9A8DB8DFB}" dt="2020-11-19T07:22:36.171" v="2"/>
        <pc:sldMkLst>
          <pc:docMk/>
          <pc:sldMk cId="0" sldId="413"/>
        </pc:sldMkLst>
        <pc:picChg chg="add del mod">
          <ac:chgData name="정근채" userId="bf3f9740-ba12-4a95-bdcd-7a89d0b0b3a3" providerId="ADAL" clId="{9995EA37-7976-4C78-AC7E-0AC9A8DB8DFB}" dt="2020-11-19T07:22:36.171" v="2"/>
          <ac:picMkLst>
            <pc:docMk/>
            <pc:sldMk cId="0" sldId="413"/>
            <ac:picMk id="4" creationId="{F59D99D4-6BA5-4AB6-8DD9-AD9B3D44ECAF}"/>
          </ac:picMkLst>
        </pc:picChg>
        <pc:picChg chg="add mod">
          <ac:chgData name="정근채" userId="bf3f9740-ba12-4a95-bdcd-7a89d0b0b3a3" providerId="ADAL" clId="{9995EA37-7976-4C78-AC7E-0AC9A8DB8DFB}" dt="2020-11-19T07:22:36.171" v="2"/>
          <ac:picMkLst>
            <pc:docMk/>
            <pc:sldMk cId="0" sldId="413"/>
            <ac:picMk id="10" creationId="{7C10EAB7-CCDF-4B64-BD41-55089517D6C9}"/>
          </ac:picMkLst>
        </pc:picChg>
        <pc:inkChg chg="add">
          <ac:chgData name="정근채" userId="bf3f9740-ba12-4a95-bdcd-7a89d0b0b3a3" providerId="ADAL" clId="{9995EA37-7976-4C78-AC7E-0AC9A8DB8DFB}" dt="2020-11-19T07:22:36.171" v="2"/>
          <ac:inkMkLst>
            <pc:docMk/>
            <pc:sldMk cId="0" sldId="413"/>
            <ac:inkMk id="9" creationId="{029AFDE0-1744-40DD-952E-19CC63996434}"/>
          </ac:inkMkLst>
        </pc:inkChg>
      </pc:sldChg>
      <pc:sldChg chg="addSp modSp">
        <pc:chgData name="정근채" userId="bf3f9740-ba12-4a95-bdcd-7a89d0b0b3a3" providerId="ADAL" clId="{9995EA37-7976-4C78-AC7E-0AC9A8DB8DFB}" dt="2020-11-19T07:22:36.171" v="2"/>
        <pc:sldMkLst>
          <pc:docMk/>
          <pc:sldMk cId="0" sldId="414"/>
        </pc:sldMkLst>
        <pc:picChg chg="add mod">
          <ac:chgData name="정근채" userId="bf3f9740-ba12-4a95-bdcd-7a89d0b0b3a3" providerId="ADAL" clId="{9995EA37-7976-4C78-AC7E-0AC9A8DB8DFB}" dt="2020-11-19T07:22:36.171" v="2"/>
          <ac:picMkLst>
            <pc:docMk/>
            <pc:sldMk cId="0" sldId="414"/>
            <ac:picMk id="7" creationId="{8C7D19CE-55BB-4BB6-97AF-4286D9B472EB}"/>
          </ac:picMkLst>
        </pc:picChg>
        <pc:inkChg chg="add">
          <ac:chgData name="정근채" userId="bf3f9740-ba12-4a95-bdcd-7a89d0b0b3a3" providerId="ADAL" clId="{9995EA37-7976-4C78-AC7E-0AC9A8DB8DFB}" dt="2020-11-19T07:22:36.171" v="2"/>
          <ac:inkMkLst>
            <pc:docMk/>
            <pc:sldMk cId="0" sldId="414"/>
            <ac:inkMk id="6" creationId="{BD79640B-F46F-4E50-A6C6-8814D0395A82}"/>
          </ac:inkMkLst>
        </pc:inkChg>
      </pc:sldChg>
      <pc:sldChg chg="addSp modSp">
        <pc:chgData name="정근채" userId="bf3f9740-ba12-4a95-bdcd-7a89d0b0b3a3" providerId="ADAL" clId="{9995EA37-7976-4C78-AC7E-0AC9A8DB8DFB}" dt="2020-11-19T07:22:36.171" v="2"/>
        <pc:sldMkLst>
          <pc:docMk/>
          <pc:sldMk cId="0" sldId="415"/>
        </pc:sldMkLst>
        <pc:picChg chg="add mod">
          <ac:chgData name="정근채" userId="bf3f9740-ba12-4a95-bdcd-7a89d0b0b3a3" providerId="ADAL" clId="{9995EA37-7976-4C78-AC7E-0AC9A8DB8DFB}" dt="2020-11-19T07:22:36.171" v="2"/>
          <ac:picMkLst>
            <pc:docMk/>
            <pc:sldMk cId="0" sldId="415"/>
            <ac:picMk id="18" creationId="{51B89990-5913-4BA6-863D-9DC1E37B11CD}"/>
          </ac:picMkLst>
        </pc:picChg>
        <pc:inkChg chg="add">
          <ac:chgData name="정근채" userId="bf3f9740-ba12-4a95-bdcd-7a89d0b0b3a3" providerId="ADAL" clId="{9995EA37-7976-4C78-AC7E-0AC9A8DB8DFB}" dt="2020-11-19T07:22:36.171" v="2"/>
          <ac:inkMkLst>
            <pc:docMk/>
            <pc:sldMk cId="0" sldId="415"/>
            <ac:inkMk id="5" creationId="{02408C3D-C772-4A49-A4E5-6720AB71F1B4}"/>
          </ac:inkMkLst>
        </pc:inkChg>
      </pc:sldChg>
      <pc:sldChg chg="addSp modSp">
        <pc:chgData name="정근채" userId="bf3f9740-ba12-4a95-bdcd-7a89d0b0b3a3" providerId="ADAL" clId="{9995EA37-7976-4C78-AC7E-0AC9A8DB8DFB}" dt="2020-11-19T07:22:36.171" v="2"/>
        <pc:sldMkLst>
          <pc:docMk/>
          <pc:sldMk cId="0" sldId="416"/>
        </pc:sldMkLst>
        <pc:picChg chg="add mod">
          <ac:chgData name="정근채" userId="bf3f9740-ba12-4a95-bdcd-7a89d0b0b3a3" providerId="ADAL" clId="{9995EA37-7976-4C78-AC7E-0AC9A8DB8DFB}" dt="2020-11-19T07:22:36.171" v="2"/>
          <ac:picMkLst>
            <pc:docMk/>
            <pc:sldMk cId="0" sldId="416"/>
            <ac:picMk id="9" creationId="{1C63BDA2-C51D-4915-8708-406C5718ADF5}"/>
          </ac:picMkLst>
        </pc:picChg>
        <pc:inkChg chg="add">
          <ac:chgData name="정근채" userId="bf3f9740-ba12-4a95-bdcd-7a89d0b0b3a3" providerId="ADAL" clId="{9995EA37-7976-4C78-AC7E-0AC9A8DB8DFB}" dt="2020-11-19T07:22:36.171" v="2"/>
          <ac:inkMkLst>
            <pc:docMk/>
            <pc:sldMk cId="0" sldId="416"/>
            <ac:inkMk id="5" creationId="{22C95F4F-6A46-4642-8AB6-4E76DD438F76}"/>
          </ac:inkMkLst>
        </pc:inkChg>
      </pc:sldChg>
      <pc:sldChg chg="addSp modSp">
        <pc:chgData name="정근채" userId="bf3f9740-ba12-4a95-bdcd-7a89d0b0b3a3" providerId="ADAL" clId="{9995EA37-7976-4C78-AC7E-0AC9A8DB8DFB}" dt="2020-11-19T07:22:36.171" v="2"/>
        <pc:sldMkLst>
          <pc:docMk/>
          <pc:sldMk cId="0" sldId="418"/>
        </pc:sldMkLst>
        <pc:picChg chg="add mod">
          <ac:chgData name="정근채" userId="bf3f9740-ba12-4a95-bdcd-7a89d0b0b3a3" providerId="ADAL" clId="{9995EA37-7976-4C78-AC7E-0AC9A8DB8DFB}" dt="2020-11-19T07:22:36.171" v="2"/>
          <ac:picMkLst>
            <pc:docMk/>
            <pc:sldMk cId="0" sldId="418"/>
            <ac:picMk id="12" creationId="{2AEBAB53-99BC-42A9-A8F9-7D472E82A022}"/>
          </ac:picMkLst>
        </pc:picChg>
        <pc:inkChg chg="add">
          <ac:chgData name="정근채" userId="bf3f9740-ba12-4a95-bdcd-7a89d0b0b3a3" providerId="ADAL" clId="{9995EA37-7976-4C78-AC7E-0AC9A8DB8DFB}" dt="2020-11-19T07:22:36.171" v="2"/>
          <ac:inkMkLst>
            <pc:docMk/>
            <pc:sldMk cId="0" sldId="418"/>
            <ac:inkMk id="4" creationId="{9261D0F4-C7B7-44ED-9C9F-7BB7FFA5F7FE}"/>
          </ac:inkMkLst>
        </pc:inkChg>
      </pc:sldChg>
      <pc:sldChg chg="addSp modSp">
        <pc:chgData name="정근채" userId="bf3f9740-ba12-4a95-bdcd-7a89d0b0b3a3" providerId="ADAL" clId="{9995EA37-7976-4C78-AC7E-0AC9A8DB8DFB}" dt="2020-11-19T07:22:36.171" v="2"/>
        <pc:sldMkLst>
          <pc:docMk/>
          <pc:sldMk cId="0" sldId="419"/>
        </pc:sldMkLst>
        <pc:picChg chg="add mod">
          <ac:chgData name="정근채" userId="bf3f9740-ba12-4a95-bdcd-7a89d0b0b3a3" providerId="ADAL" clId="{9995EA37-7976-4C78-AC7E-0AC9A8DB8DFB}" dt="2020-11-19T07:22:36.171" v="2"/>
          <ac:picMkLst>
            <pc:docMk/>
            <pc:sldMk cId="0" sldId="419"/>
            <ac:picMk id="7" creationId="{77090753-88D8-47E0-B8F8-8FCC54D81448}"/>
          </ac:picMkLst>
        </pc:picChg>
        <pc:inkChg chg="add">
          <ac:chgData name="정근채" userId="bf3f9740-ba12-4a95-bdcd-7a89d0b0b3a3" providerId="ADAL" clId="{9995EA37-7976-4C78-AC7E-0AC9A8DB8DFB}" dt="2020-11-19T07:22:36.171" v="2"/>
          <ac:inkMkLst>
            <pc:docMk/>
            <pc:sldMk cId="0" sldId="419"/>
            <ac:inkMk id="5" creationId="{EBED8A76-ADD3-44E2-B9D9-09AF2AACEB2D}"/>
          </ac:inkMkLst>
        </pc:inkChg>
      </pc:sldChg>
      <pc:sldChg chg="addSp modSp">
        <pc:chgData name="정근채" userId="bf3f9740-ba12-4a95-bdcd-7a89d0b0b3a3" providerId="ADAL" clId="{9995EA37-7976-4C78-AC7E-0AC9A8DB8DFB}" dt="2020-11-19T07:22:36.171" v="2"/>
        <pc:sldMkLst>
          <pc:docMk/>
          <pc:sldMk cId="0" sldId="420"/>
        </pc:sldMkLst>
        <pc:picChg chg="add mod">
          <ac:chgData name="정근채" userId="bf3f9740-ba12-4a95-bdcd-7a89d0b0b3a3" providerId="ADAL" clId="{9995EA37-7976-4C78-AC7E-0AC9A8DB8DFB}" dt="2020-11-19T07:22:36.171" v="2"/>
          <ac:picMkLst>
            <pc:docMk/>
            <pc:sldMk cId="0" sldId="420"/>
            <ac:picMk id="6" creationId="{CD44C767-AAA0-4A1C-AB06-CB1F86CCA49D}"/>
          </ac:picMkLst>
        </pc:picChg>
        <pc:inkChg chg="add">
          <ac:chgData name="정근채" userId="bf3f9740-ba12-4a95-bdcd-7a89d0b0b3a3" providerId="ADAL" clId="{9995EA37-7976-4C78-AC7E-0AC9A8DB8DFB}" dt="2020-11-19T07:22:36.171" v="2"/>
          <ac:inkMkLst>
            <pc:docMk/>
            <pc:sldMk cId="0" sldId="420"/>
            <ac:inkMk id="5" creationId="{494969EA-AAD7-4670-B993-2EDE9D92D8E4}"/>
          </ac:inkMkLst>
        </pc:inkChg>
      </pc:sldChg>
      <pc:sldChg chg="addSp modSp">
        <pc:chgData name="정근채" userId="bf3f9740-ba12-4a95-bdcd-7a89d0b0b3a3" providerId="ADAL" clId="{9995EA37-7976-4C78-AC7E-0AC9A8DB8DFB}" dt="2020-11-19T06:58:42.455" v="1"/>
        <pc:sldMkLst>
          <pc:docMk/>
          <pc:sldMk cId="1435450587" sldId="421"/>
        </pc:sldMkLst>
        <pc:picChg chg="add mod">
          <ac:chgData name="정근채" userId="bf3f9740-ba12-4a95-bdcd-7a89d0b0b3a3" providerId="ADAL" clId="{9995EA37-7976-4C78-AC7E-0AC9A8DB8DFB}" dt="2020-11-19T06:58:42.455" v="1"/>
          <ac:picMkLst>
            <pc:docMk/>
            <pc:sldMk cId="1435450587" sldId="421"/>
            <ac:picMk id="7" creationId="{24FAFBDE-7D09-4BA8-B924-91A06D6A8026}"/>
          </ac:picMkLst>
        </pc:picChg>
        <pc:inkChg chg="add">
          <ac:chgData name="정근채" userId="bf3f9740-ba12-4a95-bdcd-7a89d0b0b3a3" providerId="ADAL" clId="{9995EA37-7976-4C78-AC7E-0AC9A8DB8DFB}" dt="2020-11-19T06:58:42.455" v="1"/>
          <ac:inkMkLst>
            <pc:docMk/>
            <pc:sldMk cId="1435450587" sldId="421"/>
            <ac:inkMk id="5" creationId="{4CC25071-B2ED-4DFC-9598-F9679A7497D7}"/>
          </ac:inkMkLst>
        </pc:inkChg>
      </pc:sldChg>
      <pc:sldChg chg="addSp modSp">
        <pc:chgData name="정근채" userId="bf3f9740-ba12-4a95-bdcd-7a89d0b0b3a3" providerId="ADAL" clId="{9995EA37-7976-4C78-AC7E-0AC9A8DB8DFB}" dt="2020-11-19T06:58:42.455" v="1"/>
        <pc:sldMkLst>
          <pc:docMk/>
          <pc:sldMk cId="753659713" sldId="422"/>
        </pc:sldMkLst>
        <pc:picChg chg="add mod">
          <ac:chgData name="정근채" userId="bf3f9740-ba12-4a95-bdcd-7a89d0b0b3a3" providerId="ADAL" clId="{9995EA37-7976-4C78-AC7E-0AC9A8DB8DFB}" dt="2020-11-19T06:58:42.455" v="1"/>
          <ac:picMkLst>
            <pc:docMk/>
            <pc:sldMk cId="753659713" sldId="422"/>
            <ac:picMk id="9" creationId="{D3B66FDC-7214-46F6-AE89-140CE1ECA6C6}"/>
          </ac:picMkLst>
        </pc:picChg>
        <pc:inkChg chg="add">
          <ac:chgData name="정근채" userId="bf3f9740-ba12-4a95-bdcd-7a89d0b0b3a3" providerId="ADAL" clId="{9995EA37-7976-4C78-AC7E-0AC9A8DB8DFB}" dt="2020-11-19T06:58:42.455" v="1"/>
          <ac:inkMkLst>
            <pc:docMk/>
            <pc:sldMk cId="753659713" sldId="422"/>
            <ac:inkMk id="6" creationId="{DE8F88CB-6693-46C9-9532-CB8374EF2587}"/>
          </ac:inkMkLst>
        </pc:inkChg>
      </pc:sldChg>
      <pc:sldChg chg="addSp modSp">
        <pc:chgData name="정근채" userId="bf3f9740-ba12-4a95-bdcd-7a89d0b0b3a3" providerId="ADAL" clId="{9995EA37-7976-4C78-AC7E-0AC9A8DB8DFB}" dt="2020-11-19T07:22:36.171" v="2"/>
        <pc:sldMkLst>
          <pc:docMk/>
          <pc:sldMk cId="3363753997" sldId="423"/>
        </pc:sldMkLst>
        <pc:picChg chg="add mod">
          <ac:chgData name="정근채" userId="bf3f9740-ba12-4a95-bdcd-7a89d0b0b3a3" providerId="ADAL" clId="{9995EA37-7976-4C78-AC7E-0AC9A8DB8DFB}" dt="2020-11-19T07:22:36.171" v="2"/>
          <ac:picMkLst>
            <pc:docMk/>
            <pc:sldMk cId="3363753997" sldId="423"/>
            <ac:picMk id="4" creationId="{07381705-13C8-4DB2-A6E2-118D0BD4232D}"/>
          </ac:picMkLst>
        </pc:picChg>
        <pc:inkChg chg="add">
          <ac:chgData name="정근채" userId="bf3f9740-ba12-4a95-bdcd-7a89d0b0b3a3" providerId="ADAL" clId="{9995EA37-7976-4C78-AC7E-0AC9A8DB8DFB}" dt="2020-11-19T07:22:36.171" v="2"/>
          <ac:inkMkLst>
            <pc:docMk/>
            <pc:sldMk cId="3363753997" sldId="423"/>
            <ac:inkMk id="3" creationId="{60C5DBE9-EB3B-4D40-BC98-6B9ED982C91C}"/>
          </ac:inkMkLst>
        </pc:inkChg>
      </pc:sldChg>
      <pc:sldChg chg="addSp modSp">
        <pc:chgData name="정근채" userId="bf3f9740-ba12-4a95-bdcd-7a89d0b0b3a3" providerId="ADAL" clId="{9995EA37-7976-4C78-AC7E-0AC9A8DB8DFB}" dt="2020-11-19T07:22:36.171" v="2"/>
        <pc:sldMkLst>
          <pc:docMk/>
          <pc:sldMk cId="3597095726" sldId="424"/>
        </pc:sldMkLst>
        <pc:picChg chg="add mod">
          <ac:chgData name="정근채" userId="bf3f9740-ba12-4a95-bdcd-7a89d0b0b3a3" providerId="ADAL" clId="{9995EA37-7976-4C78-AC7E-0AC9A8DB8DFB}" dt="2020-11-19T07:22:36.171" v="2"/>
          <ac:picMkLst>
            <pc:docMk/>
            <pc:sldMk cId="3597095726" sldId="424"/>
            <ac:picMk id="3" creationId="{FBF50F1D-D303-4A2D-AA4D-DEF6B4D92324}"/>
          </ac:picMkLst>
        </pc:picChg>
        <pc:inkChg chg="add">
          <ac:chgData name="정근채" userId="bf3f9740-ba12-4a95-bdcd-7a89d0b0b3a3" providerId="ADAL" clId="{9995EA37-7976-4C78-AC7E-0AC9A8DB8DFB}" dt="2020-11-19T07:22:36.171" v="2"/>
          <ac:inkMkLst>
            <pc:docMk/>
            <pc:sldMk cId="3597095726" sldId="424"/>
            <ac:inkMk id="2" creationId="{FFDEB13D-5426-49E1-A55F-91786BAFEDD3}"/>
          </ac:inkMkLst>
        </pc:inkChg>
      </pc:sldChg>
      <pc:sldChg chg="addSp modSp">
        <pc:chgData name="정근채" userId="bf3f9740-ba12-4a95-bdcd-7a89d0b0b3a3" providerId="ADAL" clId="{9995EA37-7976-4C78-AC7E-0AC9A8DB8DFB}" dt="2020-11-18T08:17:29.855" v="0"/>
        <pc:sldMkLst>
          <pc:docMk/>
          <pc:sldMk cId="3995176619" sldId="425"/>
        </pc:sldMkLst>
        <pc:picChg chg="add mod">
          <ac:chgData name="정근채" userId="bf3f9740-ba12-4a95-bdcd-7a89d0b0b3a3" providerId="ADAL" clId="{9995EA37-7976-4C78-AC7E-0AC9A8DB8DFB}" dt="2020-11-18T08:17:29.855" v="0"/>
          <ac:picMkLst>
            <pc:docMk/>
            <pc:sldMk cId="3995176619" sldId="425"/>
            <ac:picMk id="3" creationId="{9A556CBD-6FAC-4261-AB01-BBDD8EAA7496}"/>
          </ac:picMkLst>
        </pc:picChg>
        <pc:inkChg chg="add">
          <ac:chgData name="정근채" userId="bf3f9740-ba12-4a95-bdcd-7a89d0b0b3a3" providerId="ADAL" clId="{9995EA37-7976-4C78-AC7E-0AC9A8DB8DFB}" dt="2020-11-18T08:17:29.855" v="0"/>
          <ac:inkMkLst>
            <pc:docMk/>
            <pc:sldMk cId="3995176619" sldId="425"/>
            <ac:inkMk id="2" creationId="{44896B32-64BE-4144-A48D-ADA6185EE71A}"/>
          </ac:inkMkLst>
        </pc:inkChg>
      </pc:sldChg>
    </pc:docChg>
  </pc:docChgLst>
  <pc:docChgLst>
    <pc:chgData name="정근채" userId="bf3f9740-ba12-4a95-bdcd-7a89d0b0b3a3" providerId="ADAL" clId="{9DF76CE8-73E4-466B-A412-266CB875B977}"/>
    <pc:docChg chg="undo custSel addSld delSld modSld sldOrd">
      <pc:chgData name="정근채" userId="bf3f9740-ba12-4a95-bdcd-7a89d0b0b3a3" providerId="ADAL" clId="{9DF76CE8-73E4-466B-A412-266CB875B977}" dt="2020-11-19T05:42:06.580" v="818" actId="1076"/>
      <pc:docMkLst>
        <pc:docMk/>
      </pc:docMkLst>
      <pc:sldChg chg="modSp mod">
        <pc:chgData name="정근채" userId="bf3f9740-ba12-4a95-bdcd-7a89d0b0b3a3" providerId="ADAL" clId="{9DF76CE8-73E4-466B-A412-266CB875B977}" dt="2020-11-19T04:32:13.818" v="53"/>
        <pc:sldMkLst>
          <pc:docMk/>
          <pc:sldMk cId="0" sldId="395"/>
        </pc:sldMkLst>
        <pc:spChg chg="mod">
          <ac:chgData name="정근채" userId="bf3f9740-ba12-4a95-bdcd-7a89d0b0b3a3" providerId="ADAL" clId="{9DF76CE8-73E4-466B-A412-266CB875B977}" dt="2020-11-19T04:32:13.818" v="53"/>
          <ac:spMkLst>
            <pc:docMk/>
            <pc:sldMk cId="0" sldId="395"/>
            <ac:spMk id="4" creationId="{00000000-0000-0000-0000-000000000000}"/>
          </ac:spMkLst>
        </pc:spChg>
      </pc:sldChg>
      <pc:sldChg chg="addSp delSp modSp mod">
        <pc:chgData name="정근채" userId="bf3f9740-ba12-4a95-bdcd-7a89d0b0b3a3" providerId="ADAL" clId="{9DF76CE8-73E4-466B-A412-266CB875B977}" dt="2020-11-19T05:09:45.660" v="139" actId="1037"/>
        <pc:sldMkLst>
          <pc:docMk/>
          <pc:sldMk cId="0" sldId="405"/>
        </pc:sldMkLst>
        <pc:picChg chg="add mod">
          <ac:chgData name="정근채" userId="bf3f9740-ba12-4a95-bdcd-7a89d0b0b3a3" providerId="ADAL" clId="{9DF76CE8-73E4-466B-A412-266CB875B977}" dt="2020-11-19T05:07:29.813" v="76" actId="1036"/>
          <ac:picMkLst>
            <pc:docMk/>
            <pc:sldMk cId="0" sldId="405"/>
            <ac:picMk id="4" creationId="{F6319A7B-1F22-4E4B-9F5A-C92A19CBD040}"/>
          </ac:picMkLst>
        </pc:picChg>
        <pc:picChg chg="add mod">
          <ac:chgData name="정근채" userId="bf3f9740-ba12-4a95-bdcd-7a89d0b0b3a3" providerId="ADAL" clId="{9DF76CE8-73E4-466B-A412-266CB875B977}" dt="2020-11-19T05:07:59.126" v="99" actId="1038"/>
          <ac:picMkLst>
            <pc:docMk/>
            <pc:sldMk cId="0" sldId="405"/>
            <ac:picMk id="5" creationId="{35169468-137D-429F-B210-4650E8751407}"/>
          </ac:picMkLst>
        </pc:picChg>
        <pc:picChg chg="add del">
          <ac:chgData name="정근채" userId="bf3f9740-ba12-4a95-bdcd-7a89d0b0b3a3" providerId="ADAL" clId="{9DF76CE8-73E4-466B-A412-266CB875B977}" dt="2020-11-19T05:08:10.974" v="101" actId="478"/>
          <ac:picMkLst>
            <pc:docMk/>
            <pc:sldMk cId="0" sldId="405"/>
            <ac:picMk id="16" creationId="{78E9B05A-A9E6-4BBE-A822-EFCCB2E16C91}"/>
          </ac:picMkLst>
        </pc:picChg>
        <pc:picChg chg="add del mod">
          <ac:chgData name="정근채" userId="bf3f9740-ba12-4a95-bdcd-7a89d0b0b3a3" providerId="ADAL" clId="{9DF76CE8-73E4-466B-A412-266CB875B977}" dt="2020-11-19T05:08:55.525" v="120" actId="478"/>
          <ac:picMkLst>
            <pc:docMk/>
            <pc:sldMk cId="0" sldId="405"/>
            <ac:picMk id="17" creationId="{637B7586-A138-445D-BFC0-4541183DC1CA}"/>
          </ac:picMkLst>
        </pc:picChg>
        <pc:picChg chg="add del mod">
          <ac:chgData name="정근채" userId="bf3f9740-ba12-4a95-bdcd-7a89d0b0b3a3" providerId="ADAL" clId="{9DF76CE8-73E4-466B-A412-266CB875B977}" dt="2020-11-19T05:09:29.748" v="127" actId="478"/>
          <ac:picMkLst>
            <pc:docMk/>
            <pc:sldMk cId="0" sldId="405"/>
            <ac:picMk id="18" creationId="{05288AF9-F404-435A-B5AC-D3FEED181C98}"/>
          </ac:picMkLst>
        </pc:picChg>
        <pc:picChg chg="add mod">
          <ac:chgData name="정근채" userId="bf3f9740-ba12-4a95-bdcd-7a89d0b0b3a3" providerId="ADAL" clId="{9DF76CE8-73E4-466B-A412-266CB875B977}" dt="2020-11-19T05:09:45.660" v="139" actId="1037"/>
          <ac:picMkLst>
            <pc:docMk/>
            <pc:sldMk cId="0" sldId="405"/>
            <ac:picMk id="20" creationId="{5F45A943-ABBF-43B9-9ADD-777B102FC837}"/>
          </ac:picMkLst>
        </pc:picChg>
      </pc:sldChg>
      <pc:sldChg chg="addSp modSp del">
        <pc:chgData name="정근채" userId="bf3f9740-ba12-4a95-bdcd-7a89d0b0b3a3" providerId="ADAL" clId="{9DF76CE8-73E4-466B-A412-266CB875B977}" dt="2020-11-19T05:11:30.473" v="151" actId="47"/>
        <pc:sldMkLst>
          <pc:docMk/>
          <pc:sldMk cId="0" sldId="406"/>
        </pc:sldMkLst>
        <pc:spChg chg="add mod">
          <ac:chgData name="정근채" userId="bf3f9740-ba12-4a95-bdcd-7a89d0b0b3a3" providerId="ADAL" clId="{9DF76CE8-73E4-466B-A412-266CB875B977}" dt="2020-11-19T05:11:08.655" v="150" actId="1036"/>
          <ac:spMkLst>
            <pc:docMk/>
            <pc:sldMk cId="0" sldId="406"/>
            <ac:spMk id="5" creationId="{F0F2D4F7-0FF6-45EA-B830-60A09215B2A3}"/>
          </ac:spMkLst>
        </pc:spChg>
      </pc:sldChg>
      <pc:sldChg chg="addSp modSp mod">
        <pc:chgData name="정근채" userId="bf3f9740-ba12-4a95-bdcd-7a89d0b0b3a3" providerId="ADAL" clId="{9DF76CE8-73E4-466B-A412-266CB875B977}" dt="2020-11-19T05:20:18.137" v="482" actId="1036"/>
        <pc:sldMkLst>
          <pc:docMk/>
          <pc:sldMk cId="0" sldId="407"/>
        </pc:sldMkLst>
        <pc:spChg chg="add mod">
          <ac:chgData name="정근채" userId="bf3f9740-ba12-4a95-bdcd-7a89d0b0b3a3" providerId="ADAL" clId="{9DF76CE8-73E4-466B-A412-266CB875B977}" dt="2020-11-19T05:20:18.137" v="482" actId="1036"/>
          <ac:spMkLst>
            <pc:docMk/>
            <pc:sldMk cId="0" sldId="407"/>
            <ac:spMk id="8" creationId="{5C5D60D6-15A0-40F4-AF40-00AD6A7D0AEA}"/>
          </ac:spMkLst>
        </pc:spChg>
        <pc:picChg chg="mod">
          <ac:chgData name="정근채" userId="bf3f9740-ba12-4a95-bdcd-7a89d0b0b3a3" providerId="ADAL" clId="{9DF76CE8-73E4-466B-A412-266CB875B977}" dt="2020-11-19T05:19:10.762" v="388" actId="1076"/>
          <ac:picMkLst>
            <pc:docMk/>
            <pc:sldMk cId="0" sldId="407"/>
            <ac:picMk id="11266" creationId="{00000000-0000-0000-0000-000000000000}"/>
          </ac:picMkLst>
        </pc:picChg>
      </pc:sldChg>
      <pc:sldChg chg="modSp mod">
        <pc:chgData name="정근채" userId="bf3f9740-ba12-4a95-bdcd-7a89d0b0b3a3" providerId="ADAL" clId="{9DF76CE8-73E4-466B-A412-266CB875B977}" dt="2020-11-19T05:20:35.429" v="483" actId="207"/>
        <pc:sldMkLst>
          <pc:docMk/>
          <pc:sldMk cId="0" sldId="408"/>
        </pc:sldMkLst>
        <pc:spChg chg="mod">
          <ac:chgData name="정근채" userId="bf3f9740-ba12-4a95-bdcd-7a89d0b0b3a3" providerId="ADAL" clId="{9DF76CE8-73E4-466B-A412-266CB875B977}" dt="2020-11-19T05:20:35.429" v="483" actId="207"/>
          <ac:spMkLst>
            <pc:docMk/>
            <pc:sldMk cId="0" sldId="408"/>
            <ac:spMk id="8" creationId="{00000000-0000-0000-0000-000000000000}"/>
          </ac:spMkLst>
        </pc:spChg>
        <pc:spChg chg="mod">
          <ac:chgData name="정근채" userId="bf3f9740-ba12-4a95-bdcd-7a89d0b0b3a3" providerId="ADAL" clId="{9DF76CE8-73E4-466B-A412-266CB875B977}" dt="2020-11-19T05:20:35.429" v="483" actId="207"/>
          <ac:spMkLst>
            <pc:docMk/>
            <pc:sldMk cId="0" sldId="408"/>
            <ac:spMk id="13" creationId="{00000000-0000-0000-0000-000000000000}"/>
          </ac:spMkLst>
        </pc:spChg>
      </pc:sldChg>
      <pc:sldChg chg="del">
        <pc:chgData name="정근채" userId="bf3f9740-ba12-4a95-bdcd-7a89d0b0b3a3" providerId="ADAL" clId="{9DF76CE8-73E4-466B-A412-266CB875B977}" dt="2020-11-19T05:21:26.603" v="484" actId="47"/>
        <pc:sldMkLst>
          <pc:docMk/>
          <pc:sldMk cId="0" sldId="409"/>
        </pc:sldMkLst>
      </pc:sldChg>
      <pc:sldChg chg="modSp mod">
        <pc:chgData name="정근채" userId="bf3f9740-ba12-4a95-bdcd-7a89d0b0b3a3" providerId="ADAL" clId="{9DF76CE8-73E4-466B-A412-266CB875B977}" dt="2020-11-19T05:26:56.982" v="485" actId="207"/>
        <pc:sldMkLst>
          <pc:docMk/>
          <pc:sldMk cId="0" sldId="414"/>
        </pc:sldMkLst>
        <pc:spChg chg="mod">
          <ac:chgData name="정근채" userId="bf3f9740-ba12-4a95-bdcd-7a89d0b0b3a3" providerId="ADAL" clId="{9DF76CE8-73E4-466B-A412-266CB875B977}" dt="2020-11-19T05:26:56.982" v="485" actId="207"/>
          <ac:spMkLst>
            <pc:docMk/>
            <pc:sldMk cId="0" sldId="414"/>
            <ac:spMk id="4" creationId="{00000000-0000-0000-0000-000000000000}"/>
          </ac:spMkLst>
        </pc:spChg>
      </pc:sldChg>
      <pc:sldChg chg="addSp delSp modSp mod">
        <pc:chgData name="정근채" userId="bf3f9740-ba12-4a95-bdcd-7a89d0b0b3a3" providerId="ADAL" clId="{9DF76CE8-73E4-466B-A412-266CB875B977}" dt="2020-11-19T05:30:33.260" v="534" actId="22"/>
        <pc:sldMkLst>
          <pc:docMk/>
          <pc:sldMk cId="0" sldId="415"/>
        </pc:sldMkLst>
        <pc:spChg chg="mod">
          <ac:chgData name="정근채" userId="bf3f9740-ba12-4a95-bdcd-7a89d0b0b3a3" providerId="ADAL" clId="{9DF76CE8-73E4-466B-A412-266CB875B977}" dt="2020-11-19T05:29:51.920" v="530" actId="1076"/>
          <ac:spMkLst>
            <pc:docMk/>
            <pc:sldMk cId="0" sldId="415"/>
            <ac:spMk id="2" creationId="{00000000-0000-0000-0000-000000000000}"/>
          </ac:spMkLst>
        </pc:spChg>
        <pc:spChg chg="add mod">
          <ac:chgData name="정근채" userId="bf3f9740-ba12-4a95-bdcd-7a89d0b0b3a3" providerId="ADAL" clId="{9DF76CE8-73E4-466B-A412-266CB875B977}" dt="2020-11-19T05:30:02.611" v="531" actId="208"/>
          <ac:spMkLst>
            <pc:docMk/>
            <pc:sldMk cId="0" sldId="415"/>
            <ac:spMk id="13" creationId="{0B31E731-46D7-4658-A9D7-66913F727FE7}"/>
          </ac:spMkLst>
        </pc:spChg>
        <pc:spChg chg="add mod">
          <ac:chgData name="정근채" userId="bf3f9740-ba12-4a95-bdcd-7a89d0b0b3a3" providerId="ADAL" clId="{9DF76CE8-73E4-466B-A412-266CB875B977}" dt="2020-11-19T05:30:02.611" v="531" actId="208"/>
          <ac:spMkLst>
            <pc:docMk/>
            <pc:sldMk cId="0" sldId="415"/>
            <ac:spMk id="14" creationId="{D323A055-79C1-4928-94EC-441956D96CD5}"/>
          </ac:spMkLst>
        </pc:spChg>
        <pc:spChg chg="add mod">
          <ac:chgData name="정근채" userId="bf3f9740-ba12-4a95-bdcd-7a89d0b0b3a3" providerId="ADAL" clId="{9DF76CE8-73E4-466B-A412-266CB875B977}" dt="2020-11-19T05:30:02.611" v="531" actId="208"/>
          <ac:spMkLst>
            <pc:docMk/>
            <pc:sldMk cId="0" sldId="415"/>
            <ac:spMk id="15" creationId="{E52D3FBD-A085-485B-92B0-AEEACEA4155C}"/>
          </ac:spMkLst>
        </pc:spChg>
        <pc:spChg chg="add mod">
          <ac:chgData name="정근채" userId="bf3f9740-ba12-4a95-bdcd-7a89d0b0b3a3" providerId="ADAL" clId="{9DF76CE8-73E4-466B-A412-266CB875B977}" dt="2020-11-19T05:30:02.611" v="531" actId="208"/>
          <ac:spMkLst>
            <pc:docMk/>
            <pc:sldMk cId="0" sldId="415"/>
            <ac:spMk id="16" creationId="{FB2FE037-E0C9-4B9A-851D-FB2FB3A6E6E1}"/>
          </ac:spMkLst>
        </pc:spChg>
        <pc:spChg chg="add mod">
          <ac:chgData name="정근채" userId="bf3f9740-ba12-4a95-bdcd-7a89d0b0b3a3" providerId="ADAL" clId="{9DF76CE8-73E4-466B-A412-266CB875B977}" dt="2020-11-19T05:30:02.611" v="531" actId="208"/>
          <ac:spMkLst>
            <pc:docMk/>
            <pc:sldMk cId="0" sldId="415"/>
            <ac:spMk id="17" creationId="{3CA7F6B9-25DA-4272-817D-2993D317A45A}"/>
          </ac:spMkLst>
        </pc:spChg>
        <pc:spChg chg="add del">
          <ac:chgData name="정근채" userId="bf3f9740-ba12-4a95-bdcd-7a89d0b0b3a3" providerId="ADAL" clId="{9DF76CE8-73E4-466B-A412-266CB875B977}" dt="2020-11-19T05:30:33.260" v="534" actId="22"/>
          <ac:spMkLst>
            <pc:docMk/>
            <pc:sldMk cId="0" sldId="415"/>
            <ac:spMk id="19" creationId="{170B6A7D-D957-41B2-BDB8-C7A2B26A86D6}"/>
          </ac:spMkLst>
        </pc:spChg>
        <pc:picChg chg="mod">
          <ac:chgData name="정근채" userId="bf3f9740-ba12-4a95-bdcd-7a89d0b0b3a3" providerId="ADAL" clId="{9DF76CE8-73E4-466B-A412-266CB875B977}" dt="2020-11-19T05:29:47.469" v="528" actId="1076"/>
          <ac:picMkLst>
            <pc:docMk/>
            <pc:sldMk cId="0" sldId="415"/>
            <ac:picMk id="17411" creationId="{00000000-0000-0000-0000-000000000000}"/>
          </ac:picMkLst>
        </pc:picChg>
      </pc:sldChg>
      <pc:sldChg chg="addSp modSp mod">
        <pc:chgData name="정근채" userId="bf3f9740-ba12-4a95-bdcd-7a89d0b0b3a3" providerId="ADAL" clId="{9DF76CE8-73E4-466B-A412-266CB875B977}" dt="2020-11-19T05:30:56.198" v="539" actId="571"/>
        <pc:sldMkLst>
          <pc:docMk/>
          <pc:sldMk cId="0" sldId="416"/>
        </pc:sldMkLst>
        <pc:spChg chg="add mod">
          <ac:chgData name="정근채" userId="bf3f9740-ba12-4a95-bdcd-7a89d0b0b3a3" providerId="ADAL" clId="{9DF76CE8-73E4-466B-A412-266CB875B977}" dt="2020-11-19T05:30:16.266" v="532" actId="208"/>
          <ac:spMkLst>
            <pc:docMk/>
            <pc:sldMk cId="0" sldId="416"/>
            <ac:spMk id="4" creationId="{815E97F9-2905-46DB-A52A-A21F7947F0E5}"/>
          </ac:spMkLst>
        </pc:spChg>
        <pc:spChg chg="add mod">
          <ac:chgData name="정근채" userId="bf3f9740-ba12-4a95-bdcd-7a89d0b0b3a3" providerId="ADAL" clId="{9DF76CE8-73E4-466B-A412-266CB875B977}" dt="2020-11-19T05:30:16.266" v="532" actId="208"/>
          <ac:spMkLst>
            <pc:docMk/>
            <pc:sldMk cId="0" sldId="416"/>
            <ac:spMk id="6" creationId="{515F281C-20FD-4FE6-AC13-FAF6CE4E8B14}"/>
          </ac:spMkLst>
        </pc:spChg>
        <pc:spChg chg="add mod">
          <ac:chgData name="정근채" userId="bf3f9740-ba12-4a95-bdcd-7a89d0b0b3a3" providerId="ADAL" clId="{9DF76CE8-73E4-466B-A412-266CB875B977}" dt="2020-11-19T05:30:16.266" v="532" actId="208"/>
          <ac:spMkLst>
            <pc:docMk/>
            <pc:sldMk cId="0" sldId="416"/>
            <ac:spMk id="7" creationId="{2A319ADB-B69E-4269-AD8B-8F7CA52F9DFC}"/>
          </ac:spMkLst>
        </pc:spChg>
        <pc:spChg chg="add mod">
          <ac:chgData name="정근채" userId="bf3f9740-ba12-4a95-bdcd-7a89d0b0b3a3" providerId="ADAL" clId="{9DF76CE8-73E4-466B-A412-266CB875B977}" dt="2020-11-19T05:30:16.266" v="532" actId="208"/>
          <ac:spMkLst>
            <pc:docMk/>
            <pc:sldMk cId="0" sldId="416"/>
            <ac:spMk id="8" creationId="{C0EE1F3C-F07C-4613-8197-37E510FC6581}"/>
          </ac:spMkLst>
        </pc:spChg>
        <pc:spChg chg="add mod">
          <ac:chgData name="정근채" userId="bf3f9740-ba12-4a95-bdcd-7a89d0b0b3a3" providerId="ADAL" clId="{9DF76CE8-73E4-466B-A412-266CB875B977}" dt="2020-11-19T05:28:46.253" v="498" actId="571"/>
          <ac:spMkLst>
            <pc:docMk/>
            <pc:sldMk cId="0" sldId="416"/>
            <ac:spMk id="10" creationId="{93CA7313-CAED-4F26-88CE-1DB55CA1C301}"/>
          </ac:spMkLst>
        </pc:spChg>
        <pc:spChg chg="add mod">
          <ac:chgData name="정근채" userId="bf3f9740-ba12-4a95-bdcd-7a89d0b0b3a3" providerId="ADAL" clId="{9DF76CE8-73E4-466B-A412-266CB875B977}" dt="2020-11-19T05:28:51.635" v="500" actId="571"/>
          <ac:spMkLst>
            <pc:docMk/>
            <pc:sldMk cId="0" sldId="416"/>
            <ac:spMk id="12" creationId="{8D58AAEE-D954-471E-9569-D31D485A005C}"/>
          </ac:spMkLst>
        </pc:spChg>
        <pc:spChg chg="add mod">
          <ac:chgData name="정근채" userId="bf3f9740-ba12-4a95-bdcd-7a89d0b0b3a3" providerId="ADAL" clId="{9DF76CE8-73E4-466B-A412-266CB875B977}" dt="2020-11-19T05:28:55.134" v="502" actId="571"/>
          <ac:spMkLst>
            <pc:docMk/>
            <pc:sldMk cId="0" sldId="416"/>
            <ac:spMk id="14" creationId="{BA15D1C7-97C5-4152-995D-3270421CE41C}"/>
          </ac:spMkLst>
        </pc:spChg>
        <pc:spChg chg="add mod">
          <ac:chgData name="정근채" userId="bf3f9740-ba12-4a95-bdcd-7a89d0b0b3a3" providerId="ADAL" clId="{9DF76CE8-73E4-466B-A412-266CB875B977}" dt="2020-11-19T05:30:16.266" v="532" actId="208"/>
          <ac:spMkLst>
            <pc:docMk/>
            <pc:sldMk cId="0" sldId="416"/>
            <ac:spMk id="15" creationId="{938BB6A4-3C5E-439E-B0FC-410E98D54127}"/>
          </ac:spMkLst>
        </pc:spChg>
        <pc:spChg chg="add mod">
          <ac:chgData name="정근채" userId="bf3f9740-ba12-4a95-bdcd-7a89d0b0b3a3" providerId="ADAL" clId="{9DF76CE8-73E4-466B-A412-266CB875B977}" dt="2020-11-19T05:30:52.257" v="538" actId="1076"/>
          <ac:spMkLst>
            <pc:docMk/>
            <pc:sldMk cId="0" sldId="416"/>
            <ac:spMk id="16" creationId="{05AEEB78-B82E-4FFE-B181-DEB3A13401D0}"/>
          </ac:spMkLst>
        </pc:spChg>
        <pc:spChg chg="add mod">
          <ac:chgData name="정근채" userId="bf3f9740-ba12-4a95-bdcd-7a89d0b0b3a3" providerId="ADAL" clId="{9DF76CE8-73E4-466B-A412-266CB875B977}" dt="2020-11-19T05:30:56.198" v="539" actId="571"/>
          <ac:spMkLst>
            <pc:docMk/>
            <pc:sldMk cId="0" sldId="416"/>
            <ac:spMk id="17" creationId="{EE7C782E-C229-404E-B98A-27AE42FCFC39}"/>
          </ac:spMkLst>
        </pc:spChg>
        <pc:picChg chg="add mod">
          <ac:chgData name="정근채" userId="bf3f9740-ba12-4a95-bdcd-7a89d0b0b3a3" providerId="ADAL" clId="{9DF76CE8-73E4-466B-A412-266CB875B977}" dt="2020-11-19T05:28:46.253" v="498" actId="571"/>
          <ac:picMkLst>
            <pc:docMk/>
            <pc:sldMk cId="0" sldId="416"/>
            <ac:picMk id="9" creationId="{E811B58D-3911-42B6-A7DD-86140A32F018}"/>
          </ac:picMkLst>
        </pc:picChg>
        <pc:picChg chg="add mod">
          <ac:chgData name="정근채" userId="bf3f9740-ba12-4a95-bdcd-7a89d0b0b3a3" providerId="ADAL" clId="{9DF76CE8-73E4-466B-A412-266CB875B977}" dt="2020-11-19T05:28:51.635" v="500" actId="571"/>
          <ac:picMkLst>
            <pc:docMk/>
            <pc:sldMk cId="0" sldId="416"/>
            <ac:picMk id="11" creationId="{A37037C0-376D-4A12-8887-D3AF5065AAF5}"/>
          </ac:picMkLst>
        </pc:picChg>
        <pc:picChg chg="add mod">
          <ac:chgData name="정근채" userId="bf3f9740-ba12-4a95-bdcd-7a89d0b0b3a3" providerId="ADAL" clId="{9DF76CE8-73E4-466B-A412-266CB875B977}" dt="2020-11-19T05:28:55.134" v="502" actId="571"/>
          <ac:picMkLst>
            <pc:docMk/>
            <pc:sldMk cId="0" sldId="416"/>
            <ac:picMk id="13" creationId="{C1A69583-6CE2-4C2B-B3AE-EFAD78A457D2}"/>
          </ac:picMkLst>
        </pc:picChg>
      </pc:sldChg>
      <pc:sldChg chg="add del ord">
        <pc:chgData name="정근채" userId="bf3f9740-ba12-4a95-bdcd-7a89d0b0b3a3" providerId="ADAL" clId="{9DF76CE8-73E4-466B-A412-266CB875B977}" dt="2020-11-19T05:33:59.792" v="638" actId="47"/>
        <pc:sldMkLst>
          <pc:docMk/>
          <pc:sldMk cId="0" sldId="417"/>
        </pc:sldMkLst>
      </pc:sldChg>
      <pc:sldChg chg="addSp modSp">
        <pc:chgData name="정근채" userId="bf3f9740-ba12-4a95-bdcd-7a89d0b0b3a3" providerId="ADAL" clId="{9DF76CE8-73E4-466B-A412-266CB875B977}" dt="2020-11-19T05:32:50.077" v="633" actId="571"/>
        <pc:sldMkLst>
          <pc:docMk/>
          <pc:sldMk cId="0" sldId="418"/>
        </pc:sldMkLst>
        <pc:spChg chg="mod">
          <ac:chgData name="정근채" userId="bf3f9740-ba12-4a95-bdcd-7a89d0b0b3a3" providerId="ADAL" clId="{9DF76CE8-73E4-466B-A412-266CB875B977}" dt="2020-11-19T05:32:26.983" v="629" actId="1038"/>
          <ac:spMkLst>
            <pc:docMk/>
            <pc:sldMk cId="0" sldId="418"/>
            <ac:spMk id="3" creationId="{00000000-0000-0000-0000-000000000000}"/>
          </ac:spMkLst>
        </pc:spChg>
        <pc:spChg chg="add mod">
          <ac:chgData name="정근채" userId="bf3f9740-ba12-4a95-bdcd-7a89d0b0b3a3" providerId="ADAL" clId="{9DF76CE8-73E4-466B-A412-266CB875B977}" dt="2020-11-19T05:32:18.429" v="624" actId="1076"/>
          <ac:spMkLst>
            <pc:docMk/>
            <pc:sldMk cId="0" sldId="418"/>
            <ac:spMk id="5" creationId="{EA7044EF-C444-4DE9-B6C4-81CE709339CD}"/>
          </ac:spMkLst>
        </pc:spChg>
        <pc:spChg chg="add mod">
          <ac:chgData name="정근채" userId="bf3f9740-ba12-4a95-bdcd-7a89d0b0b3a3" providerId="ADAL" clId="{9DF76CE8-73E4-466B-A412-266CB875B977}" dt="2020-11-19T05:32:18.429" v="624" actId="1076"/>
          <ac:spMkLst>
            <pc:docMk/>
            <pc:sldMk cId="0" sldId="418"/>
            <ac:spMk id="6" creationId="{8EDEDB4B-D3BF-44C8-A68C-6937BF62E7F4}"/>
          </ac:spMkLst>
        </pc:spChg>
        <pc:spChg chg="add mod">
          <ac:chgData name="정근채" userId="bf3f9740-ba12-4a95-bdcd-7a89d0b0b3a3" providerId="ADAL" clId="{9DF76CE8-73E4-466B-A412-266CB875B977}" dt="2020-11-19T05:32:18.429" v="624" actId="1076"/>
          <ac:spMkLst>
            <pc:docMk/>
            <pc:sldMk cId="0" sldId="418"/>
            <ac:spMk id="7" creationId="{EF0AB7CF-A9EE-43C7-BE5C-D4AF96047FF2}"/>
          </ac:spMkLst>
        </pc:spChg>
        <pc:spChg chg="add mod">
          <ac:chgData name="정근채" userId="bf3f9740-ba12-4a95-bdcd-7a89d0b0b3a3" providerId="ADAL" clId="{9DF76CE8-73E4-466B-A412-266CB875B977}" dt="2020-11-19T05:32:26.983" v="629" actId="1038"/>
          <ac:spMkLst>
            <pc:docMk/>
            <pc:sldMk cId="0" sldId="418"/>
            <ac:spMk id="8" creationId="{BCA18A65-8350-4F9F-9342-C574154DD281}"/>
          </ac:spMkLst>
        </pc:spChg>
        <pc:spChg chg="add mod">
          <ac:chgData name="정근채" userId="bf3f9740-ba12-4a95-bdcd-7a89d0b0b3a3" providerId="ADAL" clId="{9DF76CE8-73E4-466B-A412-266CB875B977}" dt="2020-11-19T05:32:26.983" v="629" actId="1038"/>
          <ac:spMkLst>
            <pc:docMk/>
            <pc:sldMk cId="0" sldId="418"/>
            <ac:spMk id="9" creationId="{56EF49C0-162E-4EB6-BF55-EEFA9545542C}"/>
          </ac:spMkLst>
        </pc:spChg>
        <pc:spChg chg="add mod">
          <ac:chgData name="정근채" userId="bf3f9740-ba12-4a95-bdcd-7a89d0b0b3a3" providerId="ADAL" clId="{9DF76CE8-73E4-466B-A412-266CB875B977}" dt="2020-11-19T05:32:36.314" v="630" actId="1076"/>
          <ac:spMkLst>
            <pc:docMk/>
            <pc:sldMk cId="0" sldId="418"/>
            <ac:spMk id="10" creationId="{715172E1-40A6-4E9C-8FF5-A82BA863BB74}"/>
          </ac:spMkLst>
        </pc:spChg>
        <pc:spChg chg="add mod">
          <ac:chgData name="정근채" userId="bf3f9740-ba12-4a95-bdcd-7a89d0b0b3a3" providerId="ADAL" clId="{9DF76CE8-73E4-466B-A412-266CB875B977}" dt="2020-11-19T05:32:36.314" v="630" actId="1076"/>
          <ac:spMkLst>
            <pc:docMk/>
            <pc:sldMk cId="0" sldId="418"/>
            <ac:spMk id="11" creationId="{5BDA1394-15AA-495E-8228-B704CEDF2C5A}"/>
          </ac:spMkLst>
        </pc:spChg>
        <pc:spChg chg="add mod">
          <ac:chgData name="정근채" userId="bf3f9740-ba12-4a95-bdcd-7a89d0b0b3a3" providerId="ADAL" clId="{9DF76CE8-73E4-466B-A412-266CB875B977}" dt="2020-11-19T05:32:44.271" v="632" actId="571"/>
          <ac:spMkLst>
            <pc:docMk/>
            <pc:sldMk cId="0" sldId="418"/>
            <ac:spMk id="13" creationId="{85DA588A-57BE-4CEA-868B-781DCCEC0732}"/>
          </ac:spMkLst>
        </pc:spChg>
        <pc:spChg chg="add mod">
          <ac:chgData name="정근채" userId="bf3f9740-ba12-4a95-bdcd-7a89d0b0b3a3" providerId="ADAL" clId="{9DF76CE8-73E4-466B-A412-266CB875B977}" dt="2020-11-19T05:32:44.271" v="632" actId="571"/>
          <ac:spMkLst>
            <pc:docMk/>
            <pc:sldMk cId="0" sldId="418"/>
            <ac:spMk id="14" creationId="{C3E09B8A-45C4-4007-AF96-059F12243070}"/>
          </ac:spMkLst>
        </pc:spChg>
        <pc:spChg chg="add mod">
          <ac:chgData name="정근채" userId="bf3f9740-ba12-4a95-bdcd-7a89d0b0b3a3" providerId="ADAL" clId="{9DF76CE8-73E4-466B-A412-266CB875B977}" dt="2020-11-19T05:32:44.271" v="632" actId="571"/>
          <ac:spMkLst>
            <pc:docMk/>
            <pc:sldMk cId="0" sldId="418"/>
            <ac:spMk id="15" creationId="{08A45822-536E-42CE-8D50-28B85DD362DD}"/>
          </ac:spMkLst>
        </pc:spChg>
        <pc:spChg chg="add mod">
          <ac:chgData name="정근채" userId="bf3f9740-ba12-4a95-bdcd-7a89d0b0b3a3" providerId="ADAL" clId="{9DF76CE8-73E4-466B-A412-266CB875B977}" dt="2020-11-19T05:32:50.077" v="633" actId="571"/>
          <ac:spMkLst>
            <pc:docMk/>
            <pc:sldMk cId="0" sldId="418"/>
            <ac:spMk id="16" creationId="{7C34C66C-FB5B-4143-AD63-B0BE4170E12F}"/>
          </ac:spMkLst>
        </pc:spChg>
        <pc:spChg chg="add mod">
          <ac:chgData name="정근채" userId="bf3f9740-ba12-4a95-bdcd-7a89d0b0b3a3" providerId="ADAL" clId="{9DF76CE8-73E4-466B-A412-266CB875B977}" dt="2020-11-19T05:32:50.077" v="633" actId="571"/>
          <ac:spMkLst>
            <pc:docMk/>
            <pc:sldMk cId="0" sldId="418"/>
            <ac:spMk id="17" creationId="{06659AAC-B341-4FC9-85E7-6FD0EAA51B46}"/>
          </ac:spMkLst>
        </pc:spChg>
        <pc:spChg chg="add mod">
          <ac:chgData name="정근채" userId="bf3f9740-ba12-4a95-bdcd-7a89d0b0b3a3" providerId="ADAL" clId="{9DF76CE8-73E4-466B-A412-266CB875B977}" dt="2020-11-19T05:32:50.077" v="633" actId="571"/>
          <ac:spMkLst>
            <pc:docMk/>
            <pc:sldMk cId="0" sldId="418"/>
            <ac:spMk id="18" creationId="{A1B11FB5-4FC7-4876-A584-BF855B99C959}"/>
          </ac:spMkLst>
        </pc:spChg>
        <pc:picChg chg="add mod">
          <ac:chgData name="정근채" userId="bf3f9740-ba12-4a95-bdcd-7a89d0b0b3a3" providerId="ADAL" clId="{9DF76CE8-73E4-466B-A412-266CB875B977}" dt="2020-11-19T05:32:44.271" v="632" actId="571"/>
          <ac:picMkLst>
            <pc:docMk/>
            <pc:sldMk cId="0" sldId="418"/>
            <ac:picMk id="12" creationId="{13604BA7-FEEF-4441-A5D2-C4CEAD5A9DDB}"/>
          </ac:picMkLst>
        </pc:picChg>
      </pc:sldChg>
      <pc:sldChg chg="modSp mod">
        <pc:chgData name="정근채" userId="bf3f9740-ba12-4a95-bdcd-7a89d0b0b3a3" providerId="ADAL" clId="{9DF76CE8-73E4-466B-A412-266CB875B977}" dt="2020-11-19T05:37:04.773" v="720" actId="20577"/>
        <pc:sldMkLst>
          <pc:docMk/>
          <pc:sldMk cId="0" sldId="419"/>
        </pc:sldMkLst>
        <pc:spChg chg="mod">
          <ac:chgData name="정근채" userId="bf3f9740-ba12-4a95-bdcd-7a89d0b0b3a3" providerId="ADAL" clId="{9DF76CE8-73E4-466B-A412-266CB875B977}" dt="2020-11-19T05:37:04.773" v="720" actId="20577"/>
          <ac:spMkLst>
            <pc:docMk/>
            <pc:sldMk cId="0" sldId="419"/>
            <ac:spMk id="4" creationId="{00000000-0000-0000-0000-000000000000}"/>
          </ac:spMkLst>
        </pc:spChg>
      </pc:sldChg>
      <pc:sldChg chg="addSp modSp mod">
        <pc:chgData name="정근채" userId="bf3f9740-ba12-4a95-bdcd-7a89d0b0b3a3" providerId="ADAL" clId="{9DF76CE8-73E4-466B-A412-266CB875B977}" dt="2020-11-19T05:17:08.438" v="369" actId="404"/>
        <pc:sldMkLst>
          <pc:docMk/>
          <pc:sldMk cId="753659713" sldId="422"/>
        </pc:sldMkLst>
        <pc:spChg chg="add mod">
          <ac:chgData name="정근채" userId="bf3f9740-ba12-4a95-bdcd-7a89d0b0b3a3" providerId="ADAL" clId="{9DF76CE8-73E4-466B-A412-266CB875B977}" dt="2020-11-19T05:17:08.438" v="369" actId="404"/>
          <ac:spMkLst>
            <pc:docMk/>
            <pc:sldMk cId="753659713" sldId="422"/>
            <ac:spMk id="5" creationId="{4AAB2FE5-36DE-4179-B763-10A4D53C948D}"/>
          </ac:spMkLst>
        </pc:spChg>
        <pc:picChg chg="add mod">
          <ac:chgData name="정근채" userId="bf3f9740-ba12-4a95-bdcd-7a89d0b0b3a3" providerId="ADAL" clId="{9DF76CE8-73E4-466B-A412-266CB875B977}" dt="2020-11-19T05:14:27.234" v="167" actId="1076"/>
          <ac:picMkLst>
            <pc:docMk/>
            <pc:sldMk cId="753659713" sldId="422"/>
            <ac:picMk id="4" creationId="{5ABD9093-F34B-4AD1-8528-F8F19CC9BB3B}"/>
          </ac:picMkLst>
        </pc:picChg>
        <pc:picChg chg="add mod">
          <ac:chgData name="정근채" userId="bf3f9740-ba12-4a95-bdcd-7a89d0b0b3a3" providerId="ADAL" clId="{9DF76CE8-73E4-466B-A412-266CB875B977}" dt="2020-11-19T05:14:03.520" v="164" actId="1037"/>
          <ac:picMkLst>
            <pc:docMk/>
            <pc:sldMk cId="753659713" sldId="422"/>
            <ac:picMk id="8" creationId="{5DFCB1B9-31E8-4747-9111-5156F30A5BF6}"/>
          </ac:picMkLst>
        </pc:picChg>
      </pc:sldChg>
      <pc:sldChg chg="addSp modSp mod">
        <pc:chgData name="정근채" userId="bf3f9740-ba12-4a95-bdcd-7a89d0b0b3a3" providerId="ADAL" clId="{9DF76CE8-73E4-466B-A412-266CB875B977}" dt="2020-11-19T05:38:14.119" v="724" actId="14100"/>
        <pc:sldMkLst>
          <pc:docMk/>
          <pc:sldMk cId="3363753997" sldId="423"/>
        </pc:sldMkLst>
        <pc:spChg chg="add mod">
          <ac:chgData name="정근채" userId="bf3f9740-ba12-4a95-bdcd-7a89d0b0b3a3" providerId="ADAL" clId="{9DF76CE8-73E4-466B-A412-266CB875B977}" dt="2020-11-19T05:38:09.238" v="722" actId="108"/>
          <ac:spMkLst>
            <pc:docMk/>
            <pc:sldMk cId="3363753997" sldId="423"/>
            <ac:spMk id="2" creationId="{77505851-CB9B-4350-B247-78455C7556B2}"/>
          </ac:spMkLst>
        </pc:spChg>
        <pc:spChg chg="add mod">
          <ac:chgData name="정근채" userId="bf3f9740-ba12-4a95-bdcd-7a89d0b0b3a3" providerId="ADAL" clId="{9DF76CE8-73E4-466B-A412-266CB875B977}" dt="2020-11-19T05:38:14.119" v="724" actId="14100"/>
          <ac:spMkLst>
            <pc:docMk/>
            <pc:sldMk cId="3363753997" sldId="423"/>
            <ac:spMk id="6" creationId="{153DC0A9-317C-481F-8575-050FDCF8748B}"/>
          </ac:spMkLst>
        </pc:spChg>
      </pc:sldChg>
      <pc:sldChg chg="addSp modSp mod">
        <pc:chgData name="정근채" userId="bf3f9740-ba12-4a95-bdcd-7a89d0b0b3a3" providerId="ADAL" clId="{9DF76CE8-73E4-466B-A412-266CB875B977}" dt="2020-11-19T05:42:06.580" v="818" actId="1076"/>
        <pc:sldMkLst>
          <pc:docMk/>
          <pc:sldMk cId="3597095726" sldId="424"/>
        </pc:sldMkLst>
        <pc:spChg chg="add mod">
          <ac:chgData name="정근채" userId="bf3f9740-ba12-4a95-bdcd-7a89d0b0b3a3" providerId="ADAL" clId="{9DF76CE8-73E4-466B-A412-266CB875B977}" dt="2020-11-19T05:41:31.950" v="817" actId="207"/>
          <ac:spMkLst>
            <pc:docMk/>
            <pc:sldMk cId="3597095726" sldId="424"/>
            <ac:spMk id="6" creationId="{246835E2-61D7-409F-A3E2-A8E227A2F2AC}"/>
          </ac:spMkLst>
        </pc:spChg>
        <pc:spChg chg="add mod">
          <ac:chgData name="정근채" userId="bf3f9740-ba12-4a95-bdcd-7a89d0b0b3a3" providerId="ADAL" clId="{9DF76CE8-73E4-466B-A412-266CB875B977}" dt="2020-11-19T05:40:19.801" v="768" actId="571"/>
          <ac:spMkLst>
            <pc:docMk/>
            <pc:sldMk cId="3597095726" sldId="424"/>
            <ac:spMk id="7" creationId="{8D106C5A-6726-43A7-961E-06BAFEBF8F88}"/>
          </ac:spMkLst>
        </pc:spChg>
        <pc:spChg chg="add mod">
          <ac:chgData name="정근채" userId="bf3f9740-ba12-4a95-bdcd-7a89d0b0b3a3" providerId="ADAL" clId="{9DF76CE8-73E4-466B-A412-266CB875B977}" dt="2020-11-19T05:40:21.410" v="770" actId="571"/>
          <ac:spMkLst>
            <pc:docMk/>
            <pc:sldMk cId="3597095726" sldId="424"/>
            <ac:spMk id="9" creationId="{616D197D-EC22-4B4A-ACD0-9E15E93CC0D0}"/>
          </ac:spMkLst>
        </pc:spChg>
        <pc:spChg chg="add mod">
          <ac:chgData name="정근채" userId="bf3f9740-ba12-4a95-bdcd-7a89d0b0b3a3" providerId="ADAL" clId="{9DF76CE8-73E4-466B-A412-266CB875B977}" dt="2020-11-19T05:40:26.186" v="771" actId="571"/>
          <ac:spMkLst>
            <pc:docMk/>
            <pc:sldMk cId="3597095726" sldId="424"/>
            <ac:spMk id="10" creationId="{0CCEDAC8-7385-4ECB-8D0E-FF4F42198D02}"/>
          </ac:spMkLst>
        </pc:spChg>
        <pc:spChg chg="add mod">
          <ac:chgData name="정근채" userId="bf3f9740-ba12-4a95-bdcd-7a89d0b0b3a3" providerId="ADAL" clId="{9DF76CE8-73E4-466B-A412-266CB875B977}" dt="2020-11-19T05:40:26.186" v="771" actId="571"/>
          <ac:spMkLst>
            <pc:docMk/>
            <pc:sldMk cId="3597095726" sldId="424"/>
            <ac:spMk id="11" creationId="{6E19D41E-FBF3-4DA2-83BF-6FDC8DA22335}"/>
          </ac:spMkLst>
        </pc:spChg>
        <pc:spChg chg="add mod">
          <ac:chgData name="정근채" userId="bf3f9740-ba12-4a95-bdcd-7a89d0b0b3a3" providerId="ADAL" clId="{9DF76CE8-73E4-466B-A412-266CB875B977}" dt="2020-11-19T05:40:31.035" v="772" actId="571"/>
          <ac:spMkLst>
            <pc:docMk/>
            <pc:sldMk cId="3597095726" sldId="424"/>
            <ac:spMk id="12" creationId="{801D7200-C337-4C60-A8C5-E7DA0FD4604C}"/>
          </ac:spMkLst>
        </pc:spChg>
        <pc:spChg chg="add mod">
          <ac:chgData name="정근채" userId="bf3f9740-ba12-4a95-bdcd-7a89d0b0b3a3" providerId="ADAL" clId="{9DF76CE8-73E4-466B-A412-266CB875B977}" dt="2020-11-19T05:41:31.950" v="817" actId="207"/>
          <ac:spMkLst>
            <pc:docMk/>
            <pc:sldMk cId="3597095726" sldId="424"/>
            <ac:spMk id="13" creationId="{20D4F26B-59E6-4C42-958E-47340CBE8227}"/>
          </ac:spMkLst>
        </pc:spChg>
        <pc:spChg chg="add mod">
          <ac:chgData name="정근채" userId="bf3f9740-ba12-4a95-bdcd-7a89d0b0b3a3" providerId="ADAL" clId="{9DF76CE8-73E4-466B-A412-266CB875B977}" dt="2020-11-19T05:40:45.975" v="780"/>
          <ac:spMkLst>
            <pc:docMk/>
            <pc:sldMk cId="3597095726" sldId="424"/>
            <ac:spMk id="14" creationId="{1686AB0B-533E-49C6-8229-749D3008BB75}"/>
          </ac:spMkLst>
        </pc:spChg>
        <pc:spChg chg="add mod">
          <ac:chgData name="정근채" userId="bf3f9740-ba12-4a95-bdcd-7a89d0b0b3a3" providerId="ADAL" clId="{9DF76CE8-73E4-466B-A412-266CB875B977}" dt="2020-11-19T05:40:47.976" v="783"/>
          <ac:spMkLst>
            <pc:docMk/>
            <pc:sldMk cId="3597095726" sldId="424"/>
            <ac:spMk id="15" creationId="{02EBEE9F-F4A1-4CCA-8DD2-314D78B147A0}"/>
          </ac:spMkLst>
        </pc:spChg>
        <pc:spChg chg="add mod">
          <ac:chgData name="정근채" userId="bf3f9740-ba12-4a95-bdcd-7a89d0b0b3a3" providerId="ADAL" clId="{9DF76CE8-73E4-466B-A412-266CB875B977}" dt="2020-11-19T05:40:50.475" v="786"/>
          <ac:spMkLst>
            <pc:docMk/>
            <pc:sldMk cId="3597095726" sldId="424"/>
            <ac:spMk id="16" creationId="{9328C5D6-83F0-47BE-98DC-059808A4CF24}"/>
          </ac:spMkLst>
        </pc:spChg>
        <pc:spChg chg="add mod">
          <ac:chgData name="정근채" userId="bf3f9740-ba12-4a95-bdcd-7a89d0b0b3a3" providerId="ADAL" clId="{9DF76CE8-73E4-466B-A412-266CB875B977}" dt="2020-11-19T05:42:06.580" v="818" actId="1076"/>
          <ac:spMkLst>
            <pc:docMk/>
            <pc:sldMk cId="3597095726" sldId="424"/>
            <ac:spMk id="17" creationId="{EDD12566-0B35-4EEB-B9EC-665EC68F1F2E}"/>
          </ac:spMkLst>
        </pc:spChg>
        <pc:spChg chg="add mod">
          <ac:chgData name="정근채" userId="bf3f9740-ba12-4a95-bdcd-7a89d0b0b3a3" providerId="ADAL" clId="{9DF76CE8-73E4-466B-A412-266CB875B977}" dt="2020-11-19T05:42:06.580" v="818" actId="1076"/>
          <ac:spMkLst>
            <pc:docMk/>
            <pc:sldMk cId="3597095726" sldId="424"/>
            <ac:spMk id="18" creationId="{CD9A1F2E-EEF1-42DB-ACAE-F933BAE43A88}"/>
          </ac:spMkLst>
        </pc:spChg>
        <pc:picChg chg="add mod">
          <ac:chgData name="정근채" userId="bf3f9740-ba12-4a95-bdcd-7a89d0b0b3a3" providerId="ADAL" clId="{9DF76CE8-73E4-466B-A412-266CB875B977}" dt="2020-11-19T05:40:21.410" v="770" actId="571"/>
          <ac:picMkLst>
            <pc:docMk/>
            <pc:sldMk cId="3597095726" sldId="424"/>
            <ac:picMk id="8" creationId="{0A2C0B44-05BF-4FC4-97D9-C8200F979BB9}"/>
          </ac:picMkLst>
        </pc:picChg>
      </pc:sldChg>
    </pc:docChg>
  </pc:docChgLst>
  <pc:docChgLst>
    <pc:chgData name="정근채" userId="bf3f9740-ba12-4a95-bdcd-7a89d0b0b3a3" providerId="ADAL" clId="{D7E33FDA-D890-4624-AC52-7B38831CC0E3}"/>
    <pc:docChg chg="modSld">
      <pc:chgData name="정근채" userId="bf3f9740-ba12-4a95-bdcd-7a89d0b0b3a3" providerId="ADAL" clId="{D7E33FDA-D890-4624-AC52-7B38831CC0E3}" dt="2021-01-04T09:17:35.433" v="2"/>
      <pc:docMkLst>
        <pc:docMk/>
      </pc:docMkLst>
      <pc:sldChg chg="addSp modSp">
        <pc:chgData name="정근채" userId="bf3f9740-ba12-4a95-bdcd-7a89d0b0b3a3" providerId="ADAL" clId="{D7E33FDA-D890-4624-AC52-7B38831CC0E3}" dt="2021-01-04T09:17:35.433" v="2"/>
        <pc:sldMkLst>
          <pc:docMk/>
          <pc:sldMk cId="0" sldId="392"/>
        </pc:sldMkLst>
        <pc:spChg chg="mod">
          <ac:chgData name="정근채" userId="bf3f9740-ba12-4a95-bdcd-7a89d0b0b3a3" providerId="ADAL" clId="{D7E33FDA-D890-4624-AC52-7B38831CC0E3}" dt="2021-01-04T09:13:30.518" v="1" actId="20577"/>
          <ac:spMkLst>
            <pc:docMk/>
            <pc:sldMk cId="0" sldId="392"/>
            <ac:spMk id="2" creationId="{00000000-0000-0000-0000-000000000000}"/>
          </ac:spMkLst>
        </pc:spChg>
        <pc:picChg chg="add mod">
          <ac:chgData name="정근채" userId="bf3f9740-ba12-4a95-bdcd-7a89d0b0b3a3" providerId="ADAL" clId="{D7E33FDA-D890-4624-AC52-7B38831CC0E3}" dt="2021-01-04T09:17:35.433" v="2"/>
          <ac:picMkLst>
            <pc:docMk/>
            <pc:sldMk cId="0" sldId="392"/>
            <ac:picMk id="3" creationId="{E36BA078-73F0-444F-85F8-E5BD4074EFE6}"/>
          </ac:picMkLst>
        </pc:picChg>
      </pc:sldChg>
      <pc:sldChg chg="addSp modSp">
        <pc:chgData name="정근채" userId="bf3f9740-ba12-4a95-bdcd-7a89d0b0b3a3" providerId="ADAL" clId="{D7E33FDA-D890-4624-AC52-7B38831CC0E3}" dt="2021-01-04T09:17:35.433" v="2"/>
        <pc:sldMkLst>
          <pc:docMk/>
          <pc:sldMk cId="3995176619" sldId="425"/>
        </pc:sldMkLst>
        <pc:picChg chg="add mod">
          <ac:chgData name="정근채" userId="bf3f9740-ba12-4a95-bdcd-7a89d0b0b3a3" providerId="ADAL" clId="{D7E33FDA-D890-4624-AC52-7B38831CC0E3}" dt="2021-01-04T09:17:35.433" v="2"/>
          <ac:picMkLst>
            <pc:docMk/>
            <pc:sldMk cId="3995176619" sldId="425"/>
            <ac:picMk id="2" creationId="{A11A098B-5184-49EE-BD2F-3C4A0D1729DD}"/>
          </ac:picMkLst>
        </pc:picChg>
      </pc:sldChg>
    </pc:docChg>
  </pc:docChgLst>
  <pc:docChgLst>
    <pc:chgData name="정근채" userId="bf3f9740-ba12-4a95-bdcd-7a89d0b0b3a3" providerId="ADAL" clId="{220BB186-0374-46B7-8C82-AA1E5F7E4DDF}"/>
    <pc:docChg chg="addSld delSld modSld">
      <pc:chgData name="정근채" userId="bf3f9740-ba12-4a95-bdcd-7a89d0b0b3a3" providerId="ADAL" clId="{220BB186-0374-46B7-8C82-AA1E5F7E4DDF}" dt="2021-01-04T08:45:26.444" v="1"/>
      <pc:docMkLst>
        <pc:docMk/>
      </pc:docMkLst>
      <pc:sldChg chg="add del">
        <pc:chgData name="정근채" userId="bf3f9740-ba12-4a95-bdcd-7a89d0b0b3a3" providerId="ADAL" clId="{220BB186-0374-46B7-8C82-AA1E5F7E4DDF}" dt="2021-01-04T08:45:26.444" v="1"/>
        <pc:sldMkLst>
          <pc:docMk/>
          <pc:sldMk cId="0" sldId="392"/>
        </pc:sldMkLst>
      </pc:sldChg>
      <pc:sldChg chg="add del">
        <pc:chgData name="정근채" userId="bf3f9740-ba12-4a95-bdcd-7a89d0b0b3a3" providerId="ADAL" clId="{220BB186-0374-46B7-8C82-AA1E5F7E4DDF}" dt="2021-01-04T08:45:26.444" v="1"/>
        <pc:sldMkLst>
          <pc:docMk/>
          <pc:sldMk cId="3995176619" sldId="42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4C33FBC-BAD0-B54F-885C-881591889DB2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6C28D3C-17BA-A94D-A95A-68D24026D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17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1239C8C-3412-0244-B9E3-C3039AD51E64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418FF9B-DEE9-DA4A-B43C-5F35CAED45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22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12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E43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6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F479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9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4524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6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9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AC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5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9C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5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휴먼엑스포" pitchFamily="18" charset="-127"/>
                <a:ea typeface="휴먼엑스포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24">
                <a:latin typeface="+mn-lt"/>
                <a:ea typeface="휴먼엑스포" pitchFamily="18" charset="-127"/>
              </a:defRPr>
            </a:lvl1pPr>
            <a:lvl2pPr>
              <a:defRPr sz="1524">
                <a:latin typeface="+mn-lt"/>
                <a:ea typeface="휴먼엑스포" pitchFamily="18" charset="-127"/>
              </a:defRPr>
            </a:lvl2pPr>
            <a:lvl3pPr>
              <a:defRPr sz="1524">
                <a:latin typeface="+mn-lt"/>
                <a:ea typeface="휴먼엑스포" pitchFamily="18" charset="-127"/>
              </a:defRPr>
            </a:lvl3pPr>
            <a:lvl4pPr>
              <a:defRPr sz="1524">
                <a:latin typeface="+mn-lt"/>
                <a:ea typeface="휴먼엑스포" pitchFamily="18" charset="-127"/>
              </a:defRPr>
            </a:lvl4pPr>
            <a:lvl5pPr>
              <a:defRPr sz="1524">
                <a:latin typeface="+mn-lt"/>
                <a:ea typeface="휴먼엑스포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F86D8-73A1-487A-9382-B7858B79E2D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4620342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5667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420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0120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145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4329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3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5464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9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1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0" r:id="rId3"/>
    <p:sldLayoutId id="2147483668" r:id="rId4"/>
    <p:sldLayoutId id="2147483666" r:id="rId5"/>
    <p:sldLayoutId id="2147483671" r:id="rId6"/>
    <p:sldLayoutId id="2147483650" r:id="rId7"/>
    <p:sldLayoutId id="2147483674" r:id="rId8"/>
    <p:sldLayoutId id="2147483661" r:id="rId9"/>
    <p:sldLayoutId id="2147483675" r:id="rId10"/>
    <p:sldLayoutId id="2147483662" r:id="rId11"/>
    <p:sldLayoutId id="2147483660" r:id="rId12"/>
    <p:sldLayoutId id="2147483659" r:id="rId13"/>
    <p:sldLayoutId id="2147483649" r:id="rId14"/>
    <p:sldLayoutId id="2147483673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E21A23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b="0" i="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08 (</a:t>
            </a:r>
            <a:r>
              <a:rPr lang="ko-KR" altLang="en-US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교재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 11</a:t>
            </a:r>
            <a:r>
              <a:rPr lang="ko-KR" altLang="en-US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장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)</a:t>
            </a:r>
          </a:p>
          <a:p>
            <a:pPr lvl="0"/>
            <a:r>
              <a:rPr lang="ko-KR" altLang="en-US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총괄계획 및</a:t>
            </a:r>
            <a:r>
              <a:rPr lang="en-US" altLang="ko-KR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 </a:t>
            </a:r>
            <a:r>
              <a:rPr lang="ko-KR" altLang="en-US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주일정계획</a:t>
            </a:r>
            <a:r>
              <a:rPr lang="en-US" altLang="ko-KR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 </a:t>
            </a:r>
          </a:p>
          <a:p>
            <a:pPr>
              <a:spcBef>
                <a:spcPts val="3000"/>
              </a:spcBef>
            </a:pPr>
            <a:r>
              <a:rPr lang="en-US" altLang="ko-KR" sz="2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(Aggregate Planning and Master Production Schedule)</a:t>
            </a:r>
          </a:p>
          <a:p>
            <a:endParaRPr lang="ko-KR" altLang="en-US" b="1" dirty="0">
              <a:solidFill>
                <a:srgbClr val="080808"/>
              </a:solidFill>
              <a:latin typeface="+mn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933" y="226336"/>
            <a:ext cx="6362145" cy="64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634999" y="2535239"/>
            <a:ext cx="6324601" cy="3446462"/>
            <a:chOff x="0" y="2534165"/>
            <a:chExt cx="10615613" cy="3834885"/>
          </a:xfrm>
        </p:grpSpPr>
        <p:cxnSp>
          <p:nvCxnSpPr>
            <p:cNvPr id="6" name="직선 연결선 7"/>
            <p:cNvCxnSpPr>
              <a:cxnSpLocks noChangeShapeType="1"/>
            </p:cNvCxnSpPr>
            <p:nvPr/>
          </p:nvCxnSpPr>
          <p:spPr bwMode="auto">
            <a:xfrm>
              <a:off x="185739" y="6369050"/>
              <a:ext cx="10429874" cy="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직선 연결선 9"/>
            <p:cNvCxnSpPr>
              <a:cxnSpLocks noChangeShapeType="1"/>
            </p:cNvCxnSpPr>
            <p:nvPr/>
          </p:nvCxnSpPr>
          <p:spPr bwMode="auto">
            <a:xfrm>
              <a:off x="1311275" y="3930650"/>
              <a:ext cx="2286000" cy="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직선 연결선 11"/>
            <p:cNvCxnSpPr>
              <a:cxnSpLocks noChangeShapeType="1"/>
            </p:cNvCxnSpPr>
            <p:nvPr/>
          </p:nvCxnSpPr>
          <p:spPr bwMode="auto">
            <a:xfrm rot="5400000">
              <a:off x="3418681" y="4109244"/>
              <a:ext cx="357188" cy="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직선 연결선 13"/>
            <p:cNvCxnSpPr>
              <a:cxnSpLocks noChangeShapeType="1"/>
            </p:cNvCxnSpPr>
            <p:nvPr/>
          </p:nvCxnSpPr>
          <p:spPr bwMode="auto">
            <a:xfrm>
              <a:off x="3597275" y="4287838"/>
              <a:ext cx="857250" cy="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직선 연결선 15"/>
            <p:cNvCxnSpPr>
              <a:cxnSpLocks noChangeShapeType="1"/>
            </p:cNvCxnSpPr>
            <p:nvPr/>
          </p:nvCxnSpPr>
          <p:spPr bwMode="auto">
            <a:xfrm rot="5400000">
              <a:off x="4383087" y="4359276"/>
              <a:ext cx="142875" cy="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직선 연결선 17"/>
            <p:cNvCxnSpPr>
              <a:cxnSpLocks noChangeShapeType="1"/>
            </p:cNvCxnSpPr>
            <p:nvPr/>
          </p:nvCxnSpPr>
          <p:spPr bwMode="auto">
            <a:xfrm>
              <a:off x="4454525" y="4476750"/>
              <a:ext cx="1357313" cy="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직선 연결선 19"/>
            <p:cNvCxnSpPr>
              <a:cxnSpLocks noChangeShapeType="1"/>
            </p:cNvCxnSpPr>
            <p:nvPr/>
          </p:nvCxnSpPr>
          <p:spPr bwMode="auto">
            <a:xfrm rot="5400000" flipH="1" flipV="1">
              <a:off x="5597525" y="4287838"/>
              <a:ext cx="428625" cy="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직선 연결선 21"/>
            <p:cNvCxnSpPr>
              <a:cxnSpLocks noChangeShapeType="1"/>
            </p:cNvCxnSpPr>
            <p:nvPr/>
          </p:nvCxnSpPr>
          <p:spPr bwMode="auto">
            <a:xfrm>
              <a:off x="5811838" y="4073525"/>
              <a:ext cx="571500" cy="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직선 연결선 23"/>
            <p:cNvCxnSpPr>
              <a:cxnSpLocks noChangeShapeType="1"/>
            </p:cNvCxnSpPr>
            <p:nvPr/>
          </p:nvCxnSpPr>
          <p:spPr bwMode="auto">
            <a:xfrm rot="5400000" flipH="1" flipV="1">
              <a:off x="6166644" y="3823494"/>
              <a:ext cx="500062" cy="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직선 연결선 25"/>
            <p:cNvCxnSpPr>
              <a:cxnSpLocks noChangeShapeType="1"/>
            </p:cNvCxnSpPr>
            <p:nvPr/>
          </p:nvCxnSpPr>
          <p:spPr bwMode="auto">
            <a:xfrm>
              <a:off x="6454775" y="3573463"/>
              <a:ext cx="1500188" cy="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직선 연결선 27"/>
            <p:cNvCxnSpPr>
              <a:cxnSpLocks noChangeShapeType="1"/>
            </p:cNvCxnSpPr>
            <p:nvPr/>
          </p:nvCxnSpPr>
          <p:spPr bwMode="auto">
            <a:xfrm rot="5400000" flipH="1" flipV="1">
              <a:off x="7776369" y="3394869"/>
              <a:ext cx="357188" cy="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직선 연결선 29"/>
            <p:cNvCxnSpPr>
              <a:cxnSpLocks noChangeShapeType="1"/>
            </p:cNvCxnSpPr>
            <p:nvPr/>
          </p:nvCxnSpPr>
          <p:spPr bwMode="auto">
            <a:xfrm>
              <a:off x="7954963" y="3216275"/>
              <a:ext cx="1143000" cy="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직선 연결선 31"/>
            <p:cNvCxnSpPr>
              <a:cxnSpLocks noChangeShapeType="1"/>
            </p:cNvCxnSpPr>
            <p:nvPr/>
          </p:nvCxnSpPr>
          <p:spPr bwMode="auto">
            <a:xfrm rot="5400000">
              <a:off x="8966994" y="3394869"/>
              <a:ext cx="357188" cy="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직선 연결선 33"/>
            <p:cNvCxnSpPr>
              <a:cxnSpLocks noChangeShapeType="1"/>
            </p:cNvCxnSpPr>
            <p:nvPr/>
          </p:nvCxnSpPr>
          <p:spPr bwMode="auto">
            <a:xfrm>
              <a:off x="9220200" y="3573463"/>
              <a:ext cx="428625" cy="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직선 연결선 35"/>
            <p:cNvCxnSpPr>
              <a:cxnSpLocks noChangeShapeType="1"/>
            </p:cNvCxnSpPr>
            <p:nvPr/>
          </p:nvCxnSpPr>
          <p:spPr bwMode="auto">
            <a:xfrm rot="5400000">
              <a:off x="9505950" y="3716338"/>
              <a:ext cx="285750" cy="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직사각형 1"/>
            <p:cNvSpPr>
              <a:spLocks noChangeArrowheads="1"/>
            </p:cNvSpPr>
            <p:nvPr/>
          </p:nvSpPr>
          <p:spPr bwMode="auto">
            <a:xfrm>
              <a:off x="0" y="4895850"/>
              <a:ext cx="230505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■"/>
                <a:defRPr kumimoji="1" sz="32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□"/>
                <a:defRPr kumimoji="1" sz="28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▫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" name="직사각형 3"/>
            <p:cNvSpPr>
              <a:spLocks noChangeArrowheads="1"/>
            </p:cNvSpPr>
            <p:nvPr/>
          </p:nvSpPr>
          <p:spPr bwMode="auto">
            <a:xfrm>
              <a:off x="4470512" y="2534165"/>
              <a:ext cx="1090614" cy="1651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■"/>
                <a:defRPr kumimoji="1" sz="32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□"/>
                <a:defRPr kumimoji="1" sz="28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▫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" name="직사각형 23"/>
            <p:cNvSpPr>
              <a:spLocks noChangeArrowheads="1"/>
            </p:cNvSpPr>
            <p:nvPr/>
          </p:nvSpPr>
          <p:spPr bwMode="auto">
            <a:xfrm>
              <a:off x="4308588" y="4969903"/>
              <a:ext cx="1395413" cy="1651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■"/>
                <a:defRPr kumimoji="1" sz="32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□"/>
                <a:defRPr kumimoji="1" sz="28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▫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3" name="포인트가 5개인 별 22"/>
          <p:cNvSpPr/>
          <p:nvPr/>
        </p:nvSpPr>
        <p:spPr>
          <a:xfrm>
            <a:off x="8018210" y="170260"/>
            <a:ext cx="928898" cy="928898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불안정한 수요 충족을 위한 기본전략</a:t>
            </a:r>
            <a:r>
              <a:rPr lang="en-US" altLang="ko-KR" dirty="0"/>
              <a:t>(Basic Strategies for Meeting Uneven Demand)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/>
          <a:srcRect b="12296"/>
          <a:stretch/>
        </p:blipFill>
        <p:spPr bwMode="auto">
          <a:xfrm>
            <a:off x="566940" y="1560354"/>
            <a:ext cx="7402286" cy="330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직선 연결선 3"/>
          <p:cNvCxnSpPr>
            <a:cxnSpLocks noChangeShapeType="1"/>
          </p:cNvCxnSpPr>
          <p:nvPr/>
        </p:nvCxnSpPr>
        <p:spPr bwMode="auto">
          <a:xfrm>
            <a:off x="3600450" y="2566988"/>
            <a:ext cx="962025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직선 연결선 3"/>
          <p:cNvCxnSpPr>
            <a:cxnSpLocks noChangeShapeType="1"/>
          </p:cNvCxnSpPr>
          <p:nvPr/>
        </p:nvCxnSpPr>
        <p:spPr bwMode="auto">
          <a:xfrm>
            <a:off x="3609975" y="4833938"/>
            <a:ext cx="962025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직선 연결선 3"/>
          <p:cNvCxnSpPr>
            <a:cxnSpLocks noChangeShapeType="1"/>
          </p:cNvCxnSpPr>
          <p:nvPr/>
        </p:nvCxnSpPr>
        <p:spPr bwMode="auto">
          <a:xfrm>
            <a:off x="3600450" y="3287713"/>
            <a:ext cx="2647950" cy="0"/>
          </a:xfrm>
          <a:prstGeom prst="line">
            <a:avLst/>
          </a:prstGeom>
          <a:noFill/>
          <a:ln w="28575" algn="ctr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직선 연결선 3"/>
          <p:cNvCxnSpPr>
            <a:cxnSpLocks noChangeShapeType="1"/>
          </p:cNvCxnSpPr>
          <p:nvPr/>
        </p:nvCxnSpPr>
        <p:spPr bwMode="auto">
          <a:xfrm>
            <a:off x="3600450" y="4411663"/>
            <a:ext cx="1590675" cy="0"/>
          </a:xfrm>
          <a:prstGeom prst="line">
            <a:avLst/>
          </a:prstGeom>
          <a:noFill/>
          <a:ln w="28575" algn="ctr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총괄계획기법</a:t>
            </a:r>
            <a:r>
              <a:rPr lang="en-US" altLang="ko-KR" dirty="0"/>
              <a:t>(Techniques for Aggregate Planning)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kumimoji="1"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시행착오적 기법</a:t>
            </a:r>
            <a:r>
              <a:rPr kumimoji="1"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(trial-and-error techniques): </a:t>
            </a:r>
            <a:r>
              <a:rPr kumimoji="1" lang="ko-KR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약식</a:t>
            </a:r>
            <a:r>
              <a:rPr kumimoji="1"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(informal) </a:t>
            </a:r>
            <a:r>
              <a:rPr kumimoji="1" lang="ko-KR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기법</a:t>
            </a:r>
          </a:p>
          <a:p>
            <a:pPr marL="0" lvl="1" indent="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kumimoji="1"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수리적 기법</a:t>
            </a:r>
            <a:r>
              <a:rPr kumimoji="1"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(mathematical techniques)</a:t>
            </a:r>
            <a:endParaRPr kumimoji="1" lang="ko-KR" altLang="ko-KR" sz="18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lvl="1" indent="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</a:pPr>
            <a:r>
              <a:rPr kumimoji="1" lang="en-US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ko-KR" altLang="ko-KR" sz="18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총괄계획의 일반적 절차</a:t>
            </a: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각 기간의 </a:t>
            </a:r>
            <a:r>
              <a:rPr kumimoji="1" lang="ko-KR" altLang="ko-KR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수요를 결정</a:t>
            </a: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각 기간에 대해 </a:t>
            </a:r>
            <a:r>
              <a:rPr kumimoji="1" lang="ko-KR" altLang="ko-KR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생산용량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ko-KR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정규시간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ko-KR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초과근무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ko-KR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하도급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ko-KR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을 결정</a:t>
            </a: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관련된 회사 혹은 부서의 정책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예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1" lang="ko-KR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수요의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5%</a:t>
            </a:r>
            <a:r>
              <a:rPr kumimoji="1" lang="ko-KR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 해당하는 안전재고를 보유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비교적 안정적으로 인력을 유지 등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을 파악</a:t>
            </a: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정규시간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초과근무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하도급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재고유지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ko-KR" sz="1600" b="1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백오더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해고에 관한 비용과 기타 관련 </a:t>
            </a:r>
            <a:r>
              <a:rPr kumimoji="1" lang="ko-KR" altLang="ko-KR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비용을 결정</a:t>
            </a: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ko-KR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대안적 계획을 개발하고 각각의 비용을 계산</a:t>
            </a: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만일 만족스러운 계획이 도출되면 목적을 가장 잘 만족시키는 </a:t>
            </a:r>
            <a:r>
              <a:rPr kumimoji="1" lang="ko-KR" altLang="ko-KR" sz="16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대안을 선정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1" lang="ko-KR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그렇지 않으면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5</a:t>
            </a:r>
            <a:r>
              <a:rPr kumimoji="1" lang="ko-KR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단계로 돌아감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총괄계획기법</a:t>
            </a:r>
            <a:r>
              <a:rPr lang="en-US" altLang="ko-KR" dirty="0"/>
              <a:t>- </a:t>
            </a:r>
            <a:r>
              <a:rPr lang="ko-KR" altLang="en-US" dirty="0" err="1"/>
              <a:t>시행착오적</a:t>
            </a:r>
            <a:r>
              <a:rPr lang="ko-KR" altLang="en-US" dirty="0"/>
              <a:t> 기법</a:t>
            </a:r>
            <a:endParaRPr lang="en-US" altLang="ko-K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1" y="1562410"/>
            <a:ext cx="7679871" cy="488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직선 연결선 2"/>
          <p:cNvCxnSpPr>
            <a:cxnSpLocks noChangeShapeType="1"/>
          </p:cNvCxnSpPr>
          <p:nvPr/>
        </p:nvCxnSpPr>
        <p:spPr bwMode="auto">
          <a:xfrm>
            <a:off x="3978275" y="5307013"/>
            <a:ext cx="2745704" cy="0"/>
          </a:xfrm>
          <a:prstGeom prst="line">
            <a:avLst/>
          </a:prstGeom>
          <a:noFill/>
          <a:ln w="19050" algn="ctr">
            <a:solidFill>
              <a:srgbClr val="0066FF"/>
            </a:solidFill>
            <a:round/>
            <a:headEnd/>
            <a:tailEnd/>
          </a:ln>
        </p:spPr>
      </p:cxnSp>
      <p:sp>
        <p:nvSpPr>
          <p:cNvPr id="5" name="직사각형 4"/>
          <p:cNvSpPr/>
          <p:nvPr/>
        </p:nvSpPr>
        <p:spPr>
          <a:xfrm>
            <a:off x="505825" y="1244876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1600" b="1" dirty="0">
                <a:solidFill>
                  <a:srgbClr val="0000FF"/>
                </a:solidFill>
                <a:cs typeface="Calibri"/>
              </a:rPr>
              <a:t>생산수준평활전략</a:t>
            </a:r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총괄계획기법</a:t>
            </a:r>
            <a:r>
              <a:rPr lang="en-US" altLang="ko-KR" dirty="0"/>
              <a:t>- </a:t>
            </a:r>
            <a:r>
              <a:rPr lang="ko-KR" altLang="en-US" dirty="0" err="1"/>
              <a:t>시행착오적</a:t>
            </a:r>
            <a:r>
              <a:rPr lang="ko-KR" altLang="en-US" dirty="0"/>
              <a:t> 기법</a:t>
            </a:r>
            <a:endParaRPr lang="en-US" altLang="ko-K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1" y="1560353"/>
            <a:ext cx="7920124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97150" y="3175000"/>
            <a:ext cx="2800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ko-KR" altLang="en-US" sz="1000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초기재고</a:t>
            </a: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(</a:t>
            </a: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산출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000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예측치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= </a:t>
            </a:r>
            <a:r>
              <a:rPr lang="ko-KR" altLang="en-US" sz="1000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기말재고</a:t>
            </a:r>
            <a:r>
              <a:rPr lang="ko-KR" altLang="en-US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(+</a:t>
            </a:r>
            <a:r>
              <a:rPr lang="ko-KR" altLang="en-US" sz="1000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일때</a:t>
            </a:r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sz="1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0+100 = 100</a:t>
            </a:r>
            <a:endParaRPr lang="ko-KR" altLang="en-US" sz="100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" name="직선 화살표 연결선 2"/>
          <p:cNvCxnSpPr>
            <a:cxnSpLocks noChangeShapeType="1"/>
          </p:cNvCxnSpPr>
          <p:nvPr/>
        </p:nvCxnSpPr>
        <p:spPr bwMode="auto">
          <a:xfrm flipV="1">
            <a:off x="4046540" y="3538538"/>
            <a:ext cx="433388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" name="직선 화살표 연결선 6"/>
          <p:cNvCxnSpPr>
            <a:cxnSpLocks noChangeShapeType="1"/>
          </p:cNvCxnSpPr>
          <p:nvPr/>
        </p:nvCxnSpPr>
        <p:spPr bwMode="auto">
          <a:xfrm flipV="1">
            <a:off x="4738690" y="3538538"/>
            <a:ext cx="431800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" name="직선 화살표 연결선 7"/>
          <p:cNvCxnSpPr>
            <a:cxnSpLocks noChangeShapeType="1"/>
          </p:cNvCxnSpPr>
          <p:nvPr/>
        </p:nvCxnSpPr>
        <p:spPr bwMode="auto">
          <a:xfrm flipV="1">
            <a:off x="5483228" y="3538538"/>
            <a:ext cx="431800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" name="직선 화살표 연결선 8"/>
          <p:cNvCxnSpPr>
            <a:cxnSpLocks noChangeShapeType="1"/>
          </p:cNvCxnSpPr>
          <p:nvPr/>
        </p:nvCxnSpPr>
        <p:spPr bwMode="auto">
          <a:xfrm flipV="1">
            <a:off x="6254753" y="3538538"/>
            <a:ext cx="431800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직선 화살표 연결선 13"/>
          <p:cNvCxnSpPr>
            <a:cxnSpLocks noChangeShapeType="1"/>
          </p:cNvCxnSpPr>
          <p:nvPr/>
        </p:nvCxnSpPr>
        <p:spPr bwMode="auto">
          <a:xfrm flipV="1">
            <a:off x="7037390" y="3538538"/>
            <a:ext cx="431800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직사각형 3"/>
          <p:cNvSpPr>
            <a:spLocks noChangeArrowheads="1"/>
          </p:cNvSpPr>
          <p:nvPr/>
        </p:nvSpPr>
        <p:spPr bwMode="auto">
          <a:xfrm>
            <a:off x="3778253" y="3671888"/>
            <a:ext cx="287337" cy="176212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endParaRPr lang="ko-KR" altLang="en-US" sz="16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6"/>
          <p:cNvSpPr>
            <a:spLocks noChangeArrowheads="1"/>
          </p:cNvSpPr>
          <p:nvPr/>
        </p:nvSpPr>
        <p:spPr bwMode="auto">
          <a:xfrm>
            <a:off x="6699253" y="4137025"/>
            <a:ext cx="287337" cy="1762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endParaRPr lang="ko-KR" altLang="en-US" sz="16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5618165" y="4330700"/>
            <a:ext cx="271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ko-KR" altLang="en-US" sz="1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초기재고 </a:t>
            </a:r>
            <a:r>
              <a:rPr lang="en-US" altLang="ko-KR" sz="1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(</a:t>
            </a:r>
            <a:r>
              <a:rPr lang="ko-KR" altLang="en-US" sz="1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산출</a:t>
            </a:r>
            <a:r>
              <a:rPr lang="en-US" altLang="ko-KR" sz="1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예측치</a:t>
            </a:r>
            <a:r>
              <a:rPr lang="en-US" altLang="ko-KR" sz="1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= </a:t>
            </a:r>
            <a:r>
              <a:rPr lang="ko-KR" altLang="en-US" sz="1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백로그 </a:t>
            </a:r>
            <a:r>
              <a:rPr lang="en-US" altLang="ko-KR" sz="1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</a:t>
            </a:r>
            <a:r>
              <a:rPr lang="ko-KR" altLang="en-US" sz="1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일때</a:t>
            </a:r>
            <a:r>
              <a:rPr lang="en-US" altLang="ko-KR" sz="1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sz="10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100+(-200) = -100</a:t>
            </a:r>
            <a:endParaRPr lang="ko-KR" altLang="en-US" sz="100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8"/>
          <p:cNvSpPr>
            <a:spLocks noChangeArrowheads="1"/>
          </p:cNvSpPr>
          <p:nvPr/>
        </p:nvSpPr>
        <p:spPr bwMode="auto">
          <a:xfrm>
            <a:off x="7988305" y="6087903"/>
            <a:ext cx="534988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endParaRPr lang="ko-KR" altLang="en-US" sz="16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6319A7B-1F22-4E4B-9F5A-C92A19CBD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675" y="5613355"/>
            <a:ext cx="898525" cy="43660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5169468-137D-429F-B210-4650E8751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713" y="4747328"/>
            <a:ext cx="1265238" cy="130263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F45A943-ABBF-43B9-9ADD-777B102FC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539" y="4530725"/>
            <a:ext cx="1401722" cy="17458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총괄계획기법</a:t>
            </a:r>
            <a:r>
              <a:rPr lang="en-US" altLang="ko-KR" dirty="0"/>
              <a:t>(Techniques for Aggregate Planning)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1" y="1566187"/>
            <a:ext cx="7743416" cy="422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1"/>
          <p:cNvSpPr>
            <a:spLocks noChangeArrowheads="1"/>
          </p:cNvSpPr>
          <p:nvPr/>
        </p:nvSpPr>
        <p:spPr bwMode="auto">
          <a:xfrm>
            <a:off x="7104979" y="1997075"/>
            <a:ext cx="1144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ko-KR" sz="14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백오더</a:t>
            </a:r>
            <a:r>
              <a:rPr lang="en-US" altLang="ko-KR" sz="14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발생</a:t>
            </a:r>
            <a:endParaRPr lang="ko-KR" altLang="en-US" sz="140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직사각형 1"/>
          <p:cNvSpPr>
            <a:spLocks noChangeArrowheads="1"/>
          </p:cNvSpPr>
          <p:nvPr/>
        </p:nvSpPr>
        <p:spPr bwMode="auto">
          <a:xfrm>
            <a:off x="6241379" y="4129088"/>
            <a:ext cx="965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재고</a:t>
            </a:r>
            <a:r>
              <a:rPr lang="en-US" altLang="ko-KR" sz="14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발생</a:t>
            </a:r>
            <a:endParaRPr lang="ko-KR" altLang="en-US" sz="1400" dirty="0">
              <a:solidFill>
                <a:srgbClr val="0066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총괄계획기법</a:t>
            </a:r>
            <a:r>
              <a:rPr lang="en-US" altLang="ko-KR" dirty="0"/>
              <a:t>- </a:t>
            </a:r>
            <a:r>
              <a:rPr lang="ko-KR" altLang="en-US" dirty="0" err="1"/>
              <a:t>시행착오적</a:t>
            </a:r>
            <a:r>
              <a:rPr lang="ko-KR" altLang="en-US" dirty="0"/>
              <a:t> 기법</a:t>
            </a:r>
            <a:endParaRPr lang="en-US" altLang="ko-K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9"/>
          <a:stretch/>
        </p:blipFill>
        <p:spPr bwMode="auto">
          <a:xfrm>
            <a:off x="304800" y="2114550"/>
            <a:ext cx="86058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직선 연결선 4"/>
          <p:cNvCxnSpPr>
            <a:cxnSpLocks noChangeShapeType="1"/>
          </p:cNvCxnSpPr>
          <p:nvPr/>
        </p:nvCxnSpPr>
        <p:spPr bwMode="auto">
          <a:xfrm>
            <a:off x="427038" y="3516312"/>
            <a:ext cx="2663825" cy="0"/>
          </a:xfrm>
          <a:prstGeom prst="line">
            <a:avLst/>
          </a:prstGeom>
          <a:noFill/>
          <a:ln w="19050" algn="ctr">
            <a:solidFill>
              <a:srgbClr val="0066FF"/>
            </a:solidFill>
            <a:round/>
            <a:headEnd/>
            <a:tailEnd/>
          </a:ln>
        </p:spPr>
      </p:cxnSp>
      <p:sp>
        <p:nvSpPr>
          <p:cNvPr id="4" name="직사각형 3"/>
          <p:cNvSpPr/>
          <p:nvPr/>
        </p:nvSpPr>
        <p:spPr>
          <a:xfrm>
            <a:off x="327364" y="1829298"/>
            <a:ext cx="745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>
                <a:solidFill>
                  <a:srgbClr val="0000FF"/>
                </a:solidFill>
                <a:cs typeface="Calibri"/>
              </a:rPr>
              <a:t>예제 </a:t>
            </a:r>
            <a:r>
              <a:rPr lang="en-US" altLang="ko-KR" sz="1600" b="1" dirty="0">
                <a:solidFill>
                  <a:srgbClr val="0000FF"/>
                </a:solidFill>
                <a:cs typeface="Calibri"/>
              </a:rPr>
              <a:t>2</a:t>
            </a:r>
            <a:endParaRPr lang="ko-KR" altLang="en-US" sz="1600" b="1" dirty="0">
              <a:solidFill>
                <a:srgbClr val="0000FF"/>
              </a:solidFill>
              <a:cs typeface="Calibri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7364" y="1441934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1600" b="1" dirty="0">
                <a:solidFill>
                  <a:srgbClr val="0000FF"/>
                </a:solidFill>
                <a:cs typeface="Calibri"/>
              </a:rPr>
              <a:t>수요추종전략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232162" y="4748798"/>
            <a:ext cx="5401479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1600" b="1" dirty="0">
                <a:solidFill>
                  <a:srgbClr val="0000FF"/>
                </a:solidFill>
                <a:cs typeface="Calibri"/>
              </a:rPr>
              <a:t>인력</a:t>
            </a:r>
            <a:r>
              <a:rPr lang="en-US" altLang="ko-KR" sz="1600" b="1" dirty="0">
                <a:solidFill>
                  <a:srgbClr val="0000FF"/>
                </a:solidFill>
                <a:cs typeface="Calibri"/>
              </a:rPr>
              <a:t>: 15</a:t>
            </a:r>
            <a:r>
              <a:rPr lang="ko-KR" altLang="en-US" sz="1600" b="1" dirty="0">
                <a:solidFill>
                  <a:srgbClr val="0000FF"/>
                </a:solidFill>
                <a:cs typeface="Calibri"/>
              </a:rPr>
              <a:t>명 </a:t>
            </a:r>
            <a:r>
              <a:rPr lang="en-US" altLang="ko-KR" sz="1600" b="1" dirty="0">
                <a:solidFill>
                  <a:srgbClr val="0000FF"/>
                </a:solidFill>
                <a:cs typeface="Calibri"/>
                <a:sym typeface="Wingdings" panose="05000000000000000000" pitchFamily="2" charset="2"/>
              </a:rPr>
              <a:t> 14</a:t>
            </a:r>
            <a:r>
              <a:rPr lang="ko-KR" altLang="en-US" sz="1600" b="1" dirty="0">
                <a:solidFill>
                  <a:srgbClr val="0000FF"/>
                </a:solidFill>
                <a:cs typeface="Calibri"/>
                <a:sym typeface="Wingdings" panose="05000000000000000000" pitchFamily="2" charset="2"/>
              </a:rPr>
              <a:t>명</a:t>
            </a:r>
            <a:r>
              <a:rPr lang="en-US" altLang="ko-KR" sz="1600" b="1" dirty="0">
                <a:solidFill>
                  <a:srgbClr val="0000FF"/>
                </a:solidFill>
                <a:cs typeface="Calibri"/>
                <a:sym typeface="Wingdings" panose="05000000000000000000" pitchFamily="2" charset="2"/>
              </a:rPr>
              <a:t>, </a:t>
            </a:r>
            <a:r>
              <a:rPr lang="ko-KR" altLang="en-US" sz="1600" b="1" dirty="0" err="1">
                <a:solidFill>
                  <a:srgbClr val="0000FF"/>
                </a:solidFill>
                <a:cs typeface="Calibri"/>
                <a:sym typeface="Wingdings" panose="05000000000000000000" pitchFamily="2" charset="2"/>
              </a:rPr>
              <a:t>생산용량</a:t>
            </a:r>
            <a:r>
              <a:rPr lang="en-US" altLang="ko-KR" sz="1600" b="1" dirty="0">
                <a:solidFill>
                  <a:srgbClr val="0000FF"/>
                </a:solidFill>
                <a:cs typeface="Calibri"/>
                <a:sym typeface="Wingdings" panose="05000000000000000000" pitchFamily="2" charset="2"/>
              </a:rPr>
              <a:t>: 300</a:t>
            </a:r>
            <a:r>
              <a:rPr lang="ko-KR" altLang="en-US" sz="1600" b="1" dirty="0">
                <a:solidFill>
                  <a:srgbClr val="0000FF"/>
                </a:solidFill>
                <a:cs typeface="Calibri"/>
                <a:sym typeface="Wingdings" panose="05000000000000000000" pitchFamily="2" charset="2"/>
              </a:rPr>
              <a:t>개</a:t>
            </a:r>
            <a:r>
              <a:rPr lang="en-US" altLang="ko-KR" sz="1600" b="1" dirty="0">
                <a:solidFill>
                  <a:srgbClr val="0000FF"/>
                </a:solidFill>
                <a:cs typeface="Calibri"/>
                <a:sym typeface="Wingdings" panose="05000000000000000000" pitchFamily="2" charset="2"/>
              </a:rPr>
              <a:t>/</a:t>
            </a:r>
            <a:r>
              <a:rPr lang="ko-KR" altLang="en-US" sz="1600" b="1" dirty="0">
                <a:solidFill>
                  <a:srgbClr val="0000FF"/>
                </a:solidFill>
                <a:cs typeface="Calibri"/>
                <a:sym typeface="Wingdings" panose="05000000000000000000" pitchFamily="2" charset="2"/>
              </a:rPr>
              <a:t>기간</a:t>
            </a:r>
            <a:r>
              <a:rPr lang="en-US" altLang="ko-KR" sz="1600" b="1" dirty="0">
                <a:solidFill>
                  <a:srgbClr val="0000FF"/>
                </a:solidFill>
                <a:cs typeface="Calibri"/>
                <a:sym typeface="Wingdings" panose="05000000000000000000" pitchFamily="2" charset="2"/>
              </a:rPr>
              <a:t>  280</a:t>
            </a:r>
            <a:r>
              <a:rPr lang="ko-KR" altLang="en-US" sz="1600" b="1" dirty="0">
                <a:solidFill>
                  <a:srgbClr val="0000FF"/>
                </a:solidFill>
                <a:cs typeface="Calibri"/>
                <a:sym typeface="Wingdings" panose="05000000000000000000" pitchFamily="2" charset="2"/>
              </a:rPr>
              <a:t>개</a:t>
            </a:r>
            <a:r>
              <a:rPr lang="en-US" altLang="ko-KR" sz="1600" b="1" dirty="0">
                <a:solidFill>
                  <a:srgbClr val="0000FF"/>
                </a:solidFill>
                <a:cs typeface="Calibri"/>
                <a:sym typeface="Wingdings" panose="05000000000000000000" pitchFamily="2" charset="2"/>
              </a:rPr>
              <a:t>/</a:t>
            </a:r>
            <a:r>
              <a:rPr lang="ko-KR" altLang="en-US" sz="1600" b="1" dirty="0">
                <a:solidFill>
                  <a:srgbClr val="0000FF"/>
                </a:solidFill>
                <a:cs typeface="Calibri"/>
                <a:sym typeface="Wingdings" panose="05000000000000000000" pitchFamily="2" charset="2"/>
              </a:rPr>
              <a:t>기간</a:t>
            </a:r>
            <a:endParaRPr lang="en-US" altLang="ko-KR" sz="1600" b="1" dirty="0">
              <a:solidFill>
                <a:srgbClr val="0000FF"/>
              </a:solidFill>
              <a:cs typeface="Calibri"/>
            </a:endParaRPr>
          </a:p>
          <a:p>
            <a:pPr marL="446088" indent="271463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altLang="ko-KR" sz="1600" b="1" dirty="0">
                <a:solidFill>
                  <a:srgbClr val="0000FF"/>
                </a:solidFill>
                <a:cs typeface="Calibri"/>
              </a:rPr>
              <a:t>6</a:t>
            </a:r>
            <a:r>
              <a:rPr lang="ko-KR" altLang="en-US" sz="1600" b="1" dirty="0">
                <a:solidFill>
                  <a:srgbClr val="0000FF"/>
                </a:solidFill>
                <a:cs typeface="Calibri"/>
              </a:rPr>
              <a:t>기간 동안 </a:t>
            </a:r>
            <a:r>
              <a:rPr lang="ko-KR" altLang="en-US" sz="1600" b="1" dirty="0" err="1">
                <a:solidFill>
                  <a:srgbClr val="0000FF"/>
                </a:solidFill>
                <a:cs typeface="Calibri"/>
              </a:rPr>
              <a:t>생산용량</a:t>
            </a:r>
            <a:r>
              <a:rPr lang="ko-KR" altLang="en-US" sz="1600" b="1" dirty="0">
                <a:solidFill>
                  <a:srgbClr val="0000FF"/>
                </a:solidFill>
                <a:cs typeface="Calibri"/>
              </a:rPr>
              <a:t> </a:t>
            </a:r>
            <a:r>
              <a:rPr lang="en-US" altLang="ko-KR" sz="1600" b="1" dirty="0">
                <a:solidFill>
                  <a:srgbClr val="0000FF"/>
                </a:solidFill>
                <a:cs typeface="Calibri"/>
              </a:rPr>
              <a:t>20</a:t>
            </a:r>
            <a:r>
              <a:rPr lang="ko-KR" altLang="en-US" sz="1600" b="1" dirty="0">
                <a:solidFill>
                  <a:srgbClr val="0000FF"/>
                </a:solidFill>
                <a:cs typeface="Calibri"/>
              </a:rPr>
              <a:t>개</a:t>
            </a:r>
            <a:r>
              <a:rPr lang="en-US" altLang="ko-KR" sz="1600" b="1" dirty="0">
                <a:solidFill>
                  <a:srgbClr val="0000FF"/>
                </a:solidFill>
                <a:cs typeface="Calibri"/>
              </a:rPr>
              <a:t>/</a:t>
            </a:r>
            <a:r>
              <a:rPr lang="ko-KR" altLang="en-US" sz="1600" b="1" dirty="0">
                <a:solidFill>
                  <a:srgbClr val="0000FF"/>
                </a:solidFill>
                <a:cs typeface="Calibri"/>
              </a:rPr>
              <a:t>기간</a:t>
            </a:r>
            <a:r>
              <a:rPr lang="en-US" altLang="ko-KR" sz="1600" b="1" dirty="0">
                <a:solidFill>
                  <a:srgbClr val="0000FF"/>
                </a:solidFill>
                <a:cs typeface="Calibri"/>
              </a:rPr>
              <a:t>*6</a:t>
            </a:r>
            <a:r>
              <a:rPr lang="ko-KR" altLang="en-US" sz="1600" b="1" dirty="0">
                <a:solidFill>
                  <a:srgbClr val="0000FF"/>
                </a:solidFill>
                <a:cs typeface="Calibri"/>
              </a:rPr>
              <a:t>기간</a:t>
            </a:r>
            <a:r>
              <a:rPr lang="en-US" altLang="ko-KR" sz="1600" b="1" dirty="0">
                <a:solidFill>
                  <a:srgbClr val="0000FF"/>
                </a:solidFill>
                <a:cs typeface="Calibri"/>
              </a:rPr>
              <a:t>=120</a:t>
            </a:r>
            <a:r>
              <a:rPr lang="ko-KR" altLang="en-US" sz="1600" b="1" dirty="0">
                <a:solidFill>
                  <a:srgbClr val="0000FF"/>
                </a:solidFill>
                <a:cs typeface="Calibri"/>
              </a:rPr>
              <a:t>개</a:t>
            </a:r>
            <a:r>
              <a:rPr lang="en-US" altLang="ko-KR" sz="1600" b="1" dirty="0">
                <a:solidFill>
                  <a:srgbClr val="0000FF"/>
                </a:solidFill>
                <a:cs typeface="Calibri"/>
              </a:rPr>
              <a:t> </a:t>
            </a:r>
            <a:r>
              <a:rPr lang="ko-KR" altLang="en-US" sz="1600" b="1" dirty="0">
                <a:solidFill>
                  <a:srgbClr val="0000FF"/>
                </a:solidFill>
                <a:cs typeface="Calibri"/>
              </a:rPr>
              <a:t>감소</a:t>
            </a:r>
            <a:endParaRPr lang="en-US" altLang="ko-KR" sz="1600" b="1" dirty="0">
              <a:solidFill>
                <a:srgbClr val="0000FF"/>
              </a:solidFill>
              <a:cs typeface="Calibri"/>
            </a:endParaRPr>
          </a:p>
          <a:p>
            <a:pPr marL="446088" indent="271463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ko-KR" altLang="en-US" sz="1600" b="1" dirty="0">
                <a:solidFill>
                  <a:srgbClr val="0000FF"/>
                </a:solidFill>
                <a:cs typeface="Calibri"/>
                <a:sym typeface="Wingdings" panose="05000000000000000000" pitchFamily="2" charset="2"/>
              </a:rPr>
              <a:t>감소한 </a:t>
            </a:r>
            <a:r>
              <a:rPr lang="ko-KR" altLang="en-US" sz="1600" b="1" dirty="0" err="1">
                <a:solidFill>
                  <a:srgbClr val="0000FF"/>
                </a:solidFill>
                <a:cs typeface="Calibri"/>
                <a:sym typeface="Wingdings" panose="05000000000000000000" pitchFamily="2" charset="2"/>
              </a:rPr>
              <a:t>생산용량</a:t>
            </a:r>
            <a:r>
              <a:rPr lang="ko-KR" altLang="en-US" sz="1600" b="1" dirty="0">
                <a:solidFill>
                  <a:srgbClr val="0000FF"/>
                </a:solidFill>
                <a:cs typeface="Calibri"/>
                <a:sym typeface="Wingdings" panose="05000000000000000000" pitchFamily="2" charset="2"/>
              </a:rPr>
              <a:t> </a:t>
            </a:r>
            <a:r>
              <a:rPr lang="en-US" altLang="ko-KR" sz="1600" b="1" dirty="0">
                <a:solidFill>
                  <a:srgbClr val="0000FF"/>
                </a:solidFill>
                <a:cs typeface="Calibri"/>
                <a:sym typeface="Wingdings" panose="05000000000000000000" pitchFamily="2" charset="2"/>
              </a:rPr>
              <a:t>120</a:t>
            </a:r>
            <a:r>
              <a:rPr lang="ko-KR" altLang="en-US" sz="1600" b="1" dirty="0">
                <a:solidFill>
                  <a:srgbClr val="0000FF"/>
                </a:solidFill>
                <a:cs typeface="Calibri"/>
                <a:sym typeface="Wingdings" panose="05000000000000000000" pitchFamily="2" charset="2"/>
              </a:rPr>
              <a:t>개는 초과 근무로 보충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5450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총괄계획기법</a:t>
            </a:r>
            <a:r>
              <a:rPr lang="en-US" altLang="ko-KR" dirty="0"/>
              <a:t>- </a:t>
            </a:r>
            <a:r>
              <a:rPr lang="ko-KR" altLang="en-US" dirty="0" err="1"/>
              <a:t>시행착오적</a:t>
            </a:r>
            <a:r>
              <a:rPr lang="ko-KR" altLang="en-US" dirty="0"/>
              <a:t> 기법</a:t>
            </a:r>
            <a:endParaRPr lang="en-US" altLang="ko-K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135063"/>
            <a:ext cx="8129587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4"/>
          <p:cNvSpPr>
            <a:spLocks noChangeArrowheads="1"/>
          </p:cNvSpPr>
          <p:nvPr/>
        </p:nvSpPr>
        <p:spPr bwMode="auto">
          <a:xfrm>
            <a:off x="4884738" y="2333625"/>
            <a:ext cx="1806575" cy="1762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endParaRPr lang="ko-KR" altLang="en-US" sz="16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5"/>
          <p:cNvSpPr>
            <a:spLocks noChangeArrowheads="1"/>
          </p:cNvSpPr>
          <p:nvPr/>
        </p:nvSpPr>
        <p:spPr bwMode="auto">
          <a:xfrm>
            <a:off x="7797800" y="6018213"/>
            <a:ext cx="534988" cy="2174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endParaRPr lang="ko-KR" altLang="en-US" sz="16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DFCB1B9-31E8-4747-9111-5156F30A5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288" y="4381061"/>
            <a:ext cx="1500961" cy="186950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ABD9093-F34B-4AD1-8528-F8F19CC9B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763" y="5114889"/>
            <a:ext cx="352425" cy="552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AB2FE5-36DE-4179-B763-10A4D53C948D}"/>
              </a:ext>
            </a:extLst>
          </p:cNvPr>
          <p:cNvSpPr txBox="1"/>
          <p:nvPr/>
        </p:nvSpPr>
        <p:spPr>
          <a:xfrm>
            <a:off x="3623659" y="6307881"/>
            <a:ext cx="4841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200" b="1" dirty="0" err="1">
                <a:solidFill>
                  <a:srgbClr val="FF0000"/>
                </a:solidFill>
              </a:rPr>
              <a:t>수요추종전략</a:t>
            </a:r>
            <a:r>
              <a:rPr lang="ko-KR" altLang="en-US" sz="1200" b="1" dirty="0">
                <a:solidFill>
                  <a:srgbClr val="FF0000"/>
                </a:solidFill>
              </a:rPr>
              <a:t> 사용 시  </a:t>
            </a:r>
            <a:r>
              <a:rPr lang="ko-KR" altLang="en-US" sz="1200" b="1" dirty="0" err="1">
                <a:solidFill>
                  <a:srgbClr val="FF0000"/>
                </a:solidFill>
              </a:rPr>
              <a:t>생산수준평활</a:t>
            </a:r>
            <a:r>
              <a:rPr lang="ko-KR" altLang="en-US" sz="1200" b="1" dirty="0">
                <a:solidFill>
                  <a:srgbClr val="FF0000"/>
                </a:solidFill>
              </a:rPr>
              <a:t> 전략</a:t>
            </a:r>
            <a:r>
              <a:rPr lang="en-US" altLang="ko-KR" sz="1200" b="1" dirty="0">
                <a:solidFill>
                  <a:srgbClr val="FF0000"/>
                </a:solidFill>
              </a:rPr>
              <a:t>($ 4,700) </a:t>
            </a:r>
            <a:r>
              <a:rPr lang="ko-KR" altLang="en-US" sz="1200" b="1" dirty="0">
                <a:solidFill>
                  <a:srgbClr val="FF0000"/>
                </a:solidFill>
              </a:rPr>
              <a:t>대비 </a:t>
            </a:r>
            <a:r>
              <a:rPr lang="en-US" altLang="ko-KR" sz="1200" b="1" dirty="0">
                <a:solidFill>
                  <a:srgbClr val="FF0000"/>
                </a:solidFill>
              </a:rPr>
              <a:t>$60 </a:t>
            </a:r>
            <a:r>
              <a:rPr lang="ko-KR" altLang="en-US" sz="1200" b="1" dirty="0">
                <a:solidFill>
                  <a:srgbClr val="FF0000"/>
                </a:solidFill>
              </a:rPr>
              <a:t>절감 효과</a:t>
            </a:r>
          </a:p>
        </p:txBody>
      </p:sp>
    </p:spTree>
    <p:extLst>
      <p:ext uri="{BB962C8B-B14F-4D97-AF65-F5344CB8AC3E}">
        <p14:creationId xmlns:p14="http://schemas.microsoft.com/office/powerpoint/2010/main" val="753659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총괄계획기법</a:t>
            </a:r>
            <a:r>
              <a:rPr lang="en-US" altLang="ko-KR" dirty="0"/>
              <a:t>(Techniques for Aggregate Planning)</a:t>
            </a:r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77" y="1560353"/>
            <a:ext cx="7283125" cy="504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1953987" y="441412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E21A23"/>
                </a:solidFill>
                <a:cs typeface="Calibri"/>
              </a:rPr>
              <a:t>공급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290568" y="154010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E21A23"/>
                </a:solidFill>
                <a:cs typeface="Calibri"/>
              </a:rPr>
              <a:t>수요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C5D60D6-15A0-40F4-AF40-00AD6A7D0AEA}"/>
              </a:ext>
            </a:extLst>
          </p:cNvPr>
          <p:cNvSpPr/>
          <p:nvPr/>
        </p:nvSpPr>
        <p:spPr>
          <a:xfrm>
            <a:off x="6264460" y="1677892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E21A23"/>
                </a:solidFill>
                <a:cs typeface="Calibri"/>
              </a:rPr>
              <a:t>수요와 공급 불일치 시</a:t>
            </a:r>
            <a:endParaRPr lang="en-US" altLang="ko-KR" sz="1000" b="1" dirty="0">
              <a:solidFill>
                <a:srgbClr val="E21A23"/>
              </a:solidFill>
              <a:cs typeface="Calibri"/>
            </a:endParaRPr>
          </a:p>
          <a:p>
            <a:pPr algn="ctr"/>
            <a:r>
              <a:rPr lang="en-US" altLang="ko-KR" sz="1000" b="1" dirty="0">
                <a:solidFill>
                  <a:srgbClr val="E21A23"/>
                </a:solidFill>
                <a:cs typeface="Calibri"/>
              </a:rPr>
              <a:t>Dummy </a:t>
            </a:r>
            <a:r>
              <a:rPr lang="ko-KR" altLang="en-US" sz="1000" b="1" dirty="0">
                <a:solidFill>
                  <a:srgbClr val="E21A23"/>
                </a:solidFill>
                <a:cs typeface="Calibri"/>
              </a:rPr>
              <a:t>수요 활용</a:t>
            </a:r>
            <a:endParaRPr lang="ko-KR" alt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총괄계획기법</a:t>
            </a:r>
            <a:r>
              <a:rPr lang="en-US" altLang="ko-KR" dirty="0"/>
              <a:t>(Techniques for Aggregate Planning)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1" y="1565508"/>
            <a:ext cx="8220789" cy="405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64906" y="5364581"/>
            <a:ext cx="891838" cy="26718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ko-KR" altLang="en-US" sz="1100" b="1" dirty="0"/>
              <a:t>단위당 </a:t>
            </a:r>
            <a:r>
              <a:rPr lang="en-US" altLang="ko-KR" sz="1200" b="1" dirty="0"/>
              <a:t>$3/</a:t>
            </a:r>
            <a:r>
              <a:rPr lang="ko-KR" altLang="en-US" sz="1100" b="1" dirty="0"/>
              <a:t>월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914400" y="2748516"/>
            <a:ext cx="3811772" cy="2764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914400" y="3040912"/>
            <a:ext cx="3811772" cy="1127051"/>
          </a:xfrm>
          <a:prstGeom prst="roundRect">
            <a:avLst>
              <a:gd name="adj" fmla="val 3931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726172" y="2702073"/>
            <a:ext cx="2938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  <a:latin typeface="+mn-ea"/>
              </a:rPr>
              <a:t>수요 </a:t>
            </a:r>
            <a:r>
              <a:rPr lang="en-US" altLang="ko-KR" sz="1600" dirty="0">
                <a:solidFill>
                  <a:srgbClr val="FF0000"/>
                </a:solidFill>
                <a:latin typeface="+mn-ea"/>
              </a:rPr>
              <a:t>: 2,000 </a:t>
            </a:r>
            <a:r>
              <a:rPr lang="en-US" altLang="ko-KR" sz="1600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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더미 수요 </a:t>
            </a:r>
            <a:r>
              <a:rPr lang="en-US" altLang="ko-KR" sz="1600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: 90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6172" y="3453995"/>
            <a:ext cx="1284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  <a:latin typeface="+mn-ea"/>
              </a:rPr>
              <a:t>공급 </a:t>
            </a:r>
            <a:r>
              <a:rPr lang="en-US" altLang="ko-KR" sz="1600" dirty="0">
                <a:solidFill>
                  <a:srgbClr val="FF0000"/>
                </a:solidFill>
                <a:latin typeface="+mn-ea"/>
              </a:rPr>
              <a:t>: 2,090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4A477854-A196-49DB-8183-5193C2A57DDB}"/>
              </a:ext>
            </a:extLst>
          </p:cNvPr>
          <p:cNvSpPr txBox="1"/>
          <p:nvPr/>
        </p:nvSpPr>
        <p:spPr>
          <a:xfrm>
            <a:off x="1016565" y="1553134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en-US" altLang="ko-KR" dirty="0"/>
              <a:t>01.</a:t>
            </a:r>
            <a:r>
              <a:rPr lang="ko-KR" altLang="en-US" dirty="0"/>
              <a:t> 생산운영관리 입문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4E8C1E-E9A8-4DFC-BC44-7C29CD732D4F}"/>
              </a:ext>
            </a:extLst>
          </p:cNvPr>
          <p:cNvSpPr txBox="1"/>
          <p:nvPr/>
        </p:nvSpPr>
        <p:spPr>
          <a:xfrm>
            <a:off x="1016565" y="189476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02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경쟁력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전략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생산성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0FC372-FB1E-45B0-AEE7-F7121B8F1163}"/>
              </a:ext>
            </a:extLst>
          </p:cNvPr>
          <p:cNvSpPr txBox="1"/>
          <p:nvPr/>
        </p:nvSpPr>
        <p:spPr>
          <a:xfrm>
            <a:off x="1016565" y="2235715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03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예측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AF6399-88CD-4E99-B712-FD49CA003876}"/>
              </a:ext>
            </a:extLst>
          </p:cNvPr>
          <p:cNvSpPr txBox="1"/>
          <p:nvPr/>
        </p:nvSpPr>
        <p:spPr>
          <a:xfrm>
            <a:off x="1016565" y="257667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04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전략적 생산용량계획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47B62C1-D043-421F-A36B-A354339BC8EB}"/>
              </a:ext>
            </a:extLst>
          </p:cNvPr>
          <p:cNvSpPr txBox="1"/>
          <p:nvPr/>
        </p:nvSpPr>
        <p:spPr>
          <a:xfrm>
            <a:off x="1016565" y="292566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05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프로세스 선택과 시설배치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60EB8EC-1B9E-4C53-B502-4024A6B4DFAC}"/>
              </a:ext>
            </a:extLst>
          </p:cNvPr>
          <p:cNvSpPr txBox="1"/>
          <p:nvPr/>
        </p:nvSpPr>
        <p:spPr>
          <a:xfrm>
            <a:off x="1016565" y="3274977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06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작업설계 및 작업측정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F98BF4-315B-4E83-8A8D-3B65A8A78443}"/>
              </a:ext>
            </a:extLst>
          </p:cNvPr>
          <p:cNvSpPr txBox="1"/>
          <p:nvPr/>
        </p:nvSpPr>
        <p:spPr>
          <a:xfrm>
            <a:off x="1016565" y="3616602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07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입지계획과 분석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74C08F-3173-4DD6-BE95-73CB3BA17A0B}"/>
              </a:ext>
            </a:extLst>
          </p:cNvPr>
          <p:cNvSpPr txBox="1"/>
          <p:nvPr/>
        </p:nvSpPr>
        <p:spPr>
          <a:xfrm>
            <a:off x="1016565" y="3957558"/>
            <a:ext cx="4577217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08.</a:t>
            </a:r>
            <a:r>
              <a:rPr lang="ko-KR" altLang="en-US" sz="1400" b="0" i="0" u="none" strike="noStrike" baseline="0" dirty="0">
                <a:latin typeface="+mn-ea"/>
              </a:rPr>
              <a:t> 총괄계획 및 주일정계획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A1E86B8-75D0-414B-9F23-2335AFA87EFE}"/>
              </a:ext>
            </a:extLst>
          </p:cNvPr>
          <p:cNvSpPr txBox="1"/>
          <p:nvPr/>
        </p:nvSpPr>
        <p:spPr>
          <a:xfrm>
            <a:off x="1016565" y="4298513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+mn-ea"/>
              </a:rPr>
              <a:t>09</a:t>
            </a:r>
            <a:r>
              <a:rPr lang="en-US" altLang="ko-KR" sz="1400" b="0" i="0" u="none" strike="noStrike" baseline="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MPR</a:t>
            </a:r>
            <a:r>
              <a:rPr lang="ko-KR" altLang="en-US" sz="1400" b="0" i="0" u="none" strike="noStrike" baseline="0" dirty="0">
                <a:latin typeface="+mn-ea"/>
              </a:rPr>
              <a:t>와 </a:t>
            </a:r>
            <a:r>
              <a:rPr lang="en-US" altLang="ko-KR" sz="1400" b="0" i="0" u="none" strike="noStrike" baseline="0" dirty="0">
                <a:latin typeface="+mn-ea"/>
              </a:rPr>
              <a:t>ERP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95AC72A-AC11-4235-8CEB-F4C63907B2A7}"/>
              </a:ext>
            </a:extLst>
          </p:cNvPr>
          <p:cNvSpPr txBox="1"/>
          <p:nvPr/>
        </p:nvSpPr>
        <p:spPr>
          <a:xfrm>
            <a:off x="1016565" y="4647502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10.</a:t>
            </a:r>
            <a:r>
              <a:rPr lang="ko-KR" altLang="en-US" sz="1400" b="0" i="0" u="none" strike="noStrike" baseline="0" dirty="0">
                <a:latin typeface="+mn-ea"/>
              </a:rPr>
              <a:t> 재고관리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FFF5C41-CBE9-4619-80B8-E81B465E3C47}"/>
              </a:ext>
            </a:extLst>
          </p:cNvPr>
          <p:cNvSpPr txBox="1"/>
          <p:nvPr/>
        </p:nvSpPr>
        <p:spPr>
          <a:xfrm>
            <a:off x="1016565" y="5000483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11.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JIT</a:t>
            </a:r>
            <a:r>
              <a:rPr lang="ko-KR" altLang="en-US" sz="1400" b="0" i="0" u="none" strike="noStrike" baseline="0" dirty="0">
                <a:latin typeface="+mn-ea"/>
              </a:rPr>
              <a:t>와 린 운영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919699C-0DA5-4247-A5F9-FF8A2D49FAE0}"/>
              </a:ext>
            </a:extLst>
          </p:cNvPr>
          <p:cNvSpPr txBox="1"/>
          <p:nvPr/>
        </p:nvSpPr>
        <p:spPr>
          <a:xfrm>
            <a:off x="1016565" y="5341438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12.</a:t>
            </a:r>
            <a:r>
              <a:rPr lang="ko-KR" altLang="en-US" sz="1400" b="0" i="0" u="none" strike="noStrike" baseline="0" dirty="0">
                <a:latin typeface="+mn-ea"/>
              </a:rPr>
              <a:t> 공급사슬관리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2CEDCA-AD0B-44FC-AD8C-186B3563F778}"/>
              </a:ext>
            </a:extLst>
          </p:cNvPr>
          <p:cNvSpPr txBox="1"/>
          <p:nvPr/>
        </p:nvSpPr>
        <p:spPr>
          <a:xfrm>
            <a:off x="1016565" y="5690429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13.</a:t>
            </a:r>
            <a:r>
              <a:rPr lang="ko-KR" altLang="en-US" sz="1400" b="0" i="0" u="none" strike="noStrike" baseline="0" dirty="0">
                <a:latin typeface="+mn-ea"/>
              </a:rPr>
              <a:t> 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48257B0-305E-431D-B219-1E3A01819443}"/>
              </a:ext>
            </a:extLst>
          </p:cNvPr>
          <p:cNvSpPr txBox="1"/>
          <p:nvPr/>
        </p:nvSpPr>
        <p:spPr>
          <a:xfrm>
            <a:off x="5954410" y="1553134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ko-KR" altLang="en-US"/>
              <a:t>교재 </a:t>
            </a:r>
            <a:r>
              <a:rPr lang="en-US" altLang="ko-KR"/>
              <a:t>1</a:t>
            </a:r>
            <a:r>
              <a:rPr lang="ko-KR" altLang="en-US"/>
              <a:t>장</a:t>
            </a:r>
            <a:r>
              <a:rPr lang="en-US" altLang="ko-KR" dirty="0"/>
              <a:t>, 4</a:t>
            </a:r>
            <a:r>
              <a:rPr lang="ko-KR" altLang="en-US" dirty="0"/>
              <a:t>장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DCCA62-B1A1-4290-936C-3D32897E2109}"/>
              </a:ext>
            </a:extLst>
          </p:cNvPr>
          <p:cNvSpPr txBox="1"/>
          <p:nvPr/>
        </p:nvSpPr>
        <p:spPr>
          <a:xfrm>
            <a:off x="5954410" y="1894760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637C33F-A3A1-46C0-99DB-9D1FA6EB762F}"/>
              </a:ext>
            </a:extLst>
          </p:cNvPr>
          <p:cNvSpPr txBox="1"/>
          <p:nvPr/>
        </p:nvSpPr>
        <p:spPr>
          <a:xfrm>
            <a:off x="5954410" y="2235715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9C536E2-DB55-4D55-AE50-67EE3E11A5EC}"/>
              </a:ext>
            </a:extLst>
          </p:cNvPr>
          <p:cNvSpPr txBox="1"/>
          <p:nvPr/>
        </p:nvSpPr>
        <p:spPr>
          <a:xfrm>
            <a:off x="5954410" y="257666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4A8D69-34C7-4907-A24B-39E4F4921C24}"/>
              </a:ext>
            </a:extLst>
          </p:cNvPr>
          <p:cNvSpPr txBox="1"/>
          <p:nvPr/>
        </p:nvSpPr>
        <p:spPr>
          <a:xfrm>
            <a:off x="5954410" y="2925660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88E44A-7D23-46F5-BF41-581000B0DD72}"/>
              </a:ext>
            </a:extLst>
          </p:cNvPr>
          <p:cNvSpPr txBox="1"/>
          <p:nvPr/>
        </p:nvSpPr>
        <p:spPr>
          <a:xfrm>
            <a:off x="5954410" y="3274977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7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4562D32-2600-4E32-999A-C80BF08F7710}"/>
              </a:ext>
            </a:extLst>
          </p:cNvPr>
          <p:cNvSpPr txBox="1"/>
          <p:nvPr/>
        </p:nvSpPr>
        <p:spPr>
          <a:xfrm>
            <a:off x="5954410" y="361660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8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D5E460-66CC-455F-A7AF-5A896758D5EC}"/>
              </a:ext>
            </a:extLst>
          </p:cNvPr>
          <p:cNvSpPr txBox="1"/>
          <p:nvPr/>
        </p:nvSpPr>
        <p:spPr>
          <a:xfrm>
            <a:off x="5954410" y="3957557"/>
            <a:ext cx="2173025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11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1F4FC4B-E948-4205-A702-D26E09B1A1F7}"/>
              </a:ext>
            </a:extLst>
          </p:cNvPr>
          <p:cNvSpPr txBox="1"/>
          <p:nvPr/>
        </p:nvSpPr>
        <p:spPr>
          <a:xfrm>
            <a:off x="5954410" y="429851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53080D9-9E43-4D7D-AE54-A55AF75B348D}"/>
              </a:ext>
            </a:extLst>
          </p:cNvPr>
          <p:cNvSpPr txBox="1"/>
          <p:nvPr/>
        </p:nvSpPr>
        <p:spPr>
          <a:xfrm>
            <a:off x="5954410" y="464750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8F1BEE7-43D1-45A0-9308-A1C5BD831E8E}"/>
              </a:ext>
            </a:extLst>
          </p:cNvPr>
          <p:cNvSpPr txBox="1"/>
          <p:nvPr/>
        </p:nvSpPr>
        <p:spPr>
          <a:xfrm>
            <a:off x="5954410" y="5000484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14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285CD51-0E96-4919-9970-E3B1EC0DE29B}"/>
              </a:ext>
            </a:extLst>
          </p:cNvPr>
          <p:cNvSpPr txBox="1"/>
          <p:nvPr/>
        </p:nvSpPr>
        <p:spPr>
          <a:xfrm>
            <a:off x="5954410" y="534143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45CAF49-5785-4195-8D81-3D2AE4C88C25}"/>
              </a:ext>
            </a:extLst>
          </p:cNvPr>
          <p:cNvSpPr txBox="1"/>
          <p:nvPr/>
        </p:nvSpPr>
        <p:spPr>
          <a:xfrm>
            <a:off x="5954410" y="569042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C37095FC-3F37-45E8-91A4-FA785351EED9}"/>
              </a:ext>
            </a:extLst>
          </p:cNvPr>
          <p:cNvCxnSpPr>
            <a:cxnSpLocks/>
            <a:stCxn id="41" idx="3"/>
            <a:endCxn id="62" idx="1"/>
          </p:cNvCxnSpPr>
          <p:nvPr/>
        </p:nvCxnSpPr>
        <p:spPr>
          <a:xfrm>
            <a:off x="5593782" y="1707023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57B28682-B2AF-443E-95B3-BEE30BF3DBD1}"/>
              </a:ext>
            </a:extLst>
          </p:cNvPr>
          <p:cNvCxnSpPr>
            <a:cxnSpLocks/>
            <a:stCxn id="43" idx="3"/>
            <a:endCxn id="63" idx="1"/>
          </p:cNvCxnSpPr>
          <p:nvPr/>
        </p:nvCxnSpPr>
        <p:spPr>
          <a:xfrm>
            <a:off x="5593782" y="20486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D8C4950B-E681-4F56-BC97-EC4272338DFA}"/>
              </a:ext>
            </a:extLst>
          </p:cNvPr>
          <p:cNvCxnSpPr>
            <a:cxnSpLocks/>
            <a:stCxn id="44" idx="3"/>
            <a:endCxn id="64" idx="1"/>
          </p:cNvCxnSpPr>
          <p:nvPr/>
        </p:nvCxnSpPr>
        <p:spPr>
          <a:xfrm>
            <a:off x="5593782" y="2389604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5D890D84-9E4A-4607-B2ED-60E0364E1795}"/>
              </a:ext>
            </a:extLst>
          </p:cNvPr>
          <p:cNvCxnSpPr>
            <a:cxnSpLocks/>
            <a:stCxn id="46" idx="3"/>
            <a:endCxn id="65" idx="1"/>
          </p:cNvCxnSpPr>
          <p:nvPr/>
        </p:nvCxnSpPr>
        <p:spPr>
          <a:xfrm flipV="1">
            <a:off x="5593782" y="2730558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3D25EA4C-6C3B-4980-9307-D99F15C432C7}"/>
              </a:ext>
            </a:extLst>
          </p:cNvPr>
          <p:cNvCxnSpPr>
            <a:cxnSpLocks/>
            <a:stCxn id="47" idx="3"/>
            <a:endCxn id="66" idx="1"/>
          </p:cNvCxnSpPr>
          <p:nvPr/>
        </p:nvCxnSpPr>
        <p:spPr>
          <a:xfrm>
            <a:off x="5593782" y="30795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8229B884-ADFD-457A-9CC4-1567615E1EE2}"/>
              </a:ext>
            </a:extLst>
          </p:cNvPr>
          <p:cNvCxnSpPr>
            <a:cxnSpLocks/>
            <a:stCxn id="54" idx="3"/>
            <a:endCxn id="67" idx="1"/>
          </p:cNvCxnSpPr>
          <p:nvPr/>
        </p:nvCxnSpPr>
        <p:spPr>
          <a:xfrm>
            <a:off x="5593782" y="3428866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1E5B3341-D6D9-414C-AA2A-11D1D981AA72}"/>
              </a:ext>
            </a:extLst>
          </p:cNvPr>
          <p:cNvCxnSpPr>
            <a:cxnSpLocks/>
            <a:stCxn id="55" idx="3"/>
            <a:endCxn id="68" idx="1"/>
          </p:cNvCxnSpPr>
          <p:nvPr/>
        </p:nvCxnSpPr>
        <p:spPr>
          <a:xfrm>
            <a:off x="5593782" y="37704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AF5D4449-0586-4E66-855E-B928CE2942A0}"/>
              </a:ext>
            </a:extLst>
          </p:cNvPr>
          <p:cNvCxnSpPr>
            <a:cxnSpLocks/>
            <a:stCxn id="56" idx="3"/>
            <a:endCxn id="69" idx="1"/>
          </p:cNvCxnSpPr>
          <p:nvPr/>
        </p:nvCxnSpPr>
        <p:spPr>
          <a:xfrm flipV="1">
            <a:off x="5593782" y="4111446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7359B56D-67E7-4BDE-86F1-3C46F113451D}"/>
              </a:ext>
            </a:extLst>
          </p:cNvPr>
          <p:cNvCxnSpPr>
            <a:cxnSpLocks/>
            <a:stCxn id="57" idx="3"/>
            <a:endCxn id="70" idx="1"/>
          </p:cNvCxnSpPr>
          <p:nvPr/>
        </p:nvCxnSpPr>
        <p:spPr>
          <a:xfrm flipV="1">
            <a:off x="5593782" y="4452401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C9E95306-A231-47C9-B923-4E9DFD10C6CC}"/>
              </a:ext>
            </a:extLst>
          </p:cNvPr>
          <p:cNvCxnSpPr>
            <a:cxnSpLocks/>
            <a:stCxn id="58" idx="3"/>
            <a:endCxn id="71" idx="1"/>
          </p:cNvCxnSpPr>
          <p:nvPr/>
        </p:nvCxnSpPr>
        <p:spPr>
          <a:xfrm>
            <a:off x="5593782" y="48013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>
            <a:extLst>
              <a:ext uri="{FF2B5EF4-FFF2-40B4-BE49-F238E27FC236}">
                <a16:creationId xmlns:a16="http://schemas.microsoft.com/office/drawing/2014/main" id="{EE008CE4-2EF7-430E-8296-B6F0B19C2DFA}"/>
              </a:ext>
            </a:extLst>
          </p:cNvPr>
          <p:cNvCxnSpPr>
            <a:cxnSpLocks/>
            <a:stCxn id="59" idx="3"/>
            <a:endCxn id="72" idx="1"/>
          </p:cNvCxnSpPr>
          <p:nvPr/>
        </p:nvCxnSpPr>
        <p:spPr>
          <a:xfrm>
            <a:off x="5593782" y="5154372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>
            <a:extLst>
              <a:ext uri="{FF2B5EF4-FFF2-40B4-BE49-F238E27FC236}">
                <a16:creationId xmlns:a16="http://schemas.microsoft.com/office/drawing/2014/main" id="{FCC4125E-74B7-4FB9-A385-73D31C6B8319}"/>
              </a:ext>
            </a:extLst>
          </p:cNvPr>
          <p:cNvCxnSpPr>
            <a:cxnSpLocks/>
            <a:stCxn id="60" idx="3"/>
            <a:endCxn id="74" idx="1"/>
          </p:cNvCxnSpPr>
          <p:nvPr/>
        </p:nvCxnSpPr>
        <p:spPr>
          <a:xfrm>
            <a:off x="5593782" y="5495327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>
            <a:extLst>
              <a:ext uri="{FF2B5EF4-FFF2-40B4-BE49-F238E27FC236}">
                <a16:creationId xmlns:a16="http://schemas.microsoft.com/office/drawing/2014/main" id="{4C492565-C151-41E4-A23B-8F16EB894ECB}"/>
              </a:ext>
            </a:extLst>
          </p:cNvPr>
          <p:cNvCxnSpPr>
            <a:cxnSpLocks/>
            <a:stCxn id="61" idx="3"/>
            <a:endCxn id="75" idx="1"/>
          </p:cNvCxnSpPr>
          <p:nvPr/>
        </p:nvCxnSpPr>
        <p:spPr>
          <a:xfrm>
            <a:off x="5593782" y="5844318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176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664" y="220445"/>
            <a:ext cx="7657470" cy="625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서비스 산업의 총괄계획</a:t>
            </a:r>
            <a:r>
              <a:rPr lang="en-US" altLang="ko-KR" dirty="0"/>
              <a:t>(Aggregate Planning In Services)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ko-KR" altLang="en-US" dirty="0">
                <a:solidFill>
                  <a:srgbClr val="0000FF"/>
                </a:solidFill>
              </a:rPr>
              <a:t>  제조업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총괄계획과 서비스업 총괄계획의 차이</a:t>
            </a:r>
            <a:endParaRPr lang="en-US" altLang="ko-KR" dirty="0">
              <a:solidFill>
                <a:srgbClr val="0000FF"/>
              </a:solidFill>
            </a:endParaRPr>
          </a:p>
          <a:p>
            <a:pPr marL="708660" lvl="1" indent="-342900">
              <a:buFont typeface="+mj-lt"/>
              <a:buAutoNum type="arabicPeriod"/>
            </a:pPr>
            <a:r>
              <a:rPr lang="ko-KR" altLang="en-US" dirty="0"/>
              <a:t>서비스는 고객의 요구에 따라 발생</a:t>
            </a:r>
            <a:endParaRPr lang="en-US" altLang="ko-KR" dirty="0"/>
          </a:p>
          <a:p>
            <a:pPr marL="708660" lvl="1" indent="-342900">
              <a:buFont typeface="+mj-lt"/>
              <a:buAutoNum type="arabicPeriod"/>
            </a:pPr>
            <a:r>
              <a:rPr lang="ko-KR" altLang="en-US" dirty="0"/>
              <a:t>서비스에 대한 수요는 예측하기 어려움</a:t>
            </a:r>
            <a:endParaRPr lang="en-US" altLang="ko-KR" dirty="0"/>
          </a:p>
          <a:p>
            <a:pPr marL="708660" lvl="1" indent="-342900">
              <a:buFont typeface="+mj-lt"/>
              <a:buAutoNum type="arabicPeriod"/>
            </a:pPr>
            <a:r>
              <a:rPr lang="ko-KR" altLang="en-US" dirty="0"/>
              <a:t>생산용량 가용성이 예측하기 어려울 수 있음</a:t>
            </a:r>
            <a:endParaRPr lang="en-US" altLang="ko-KR" dirty="0"/>
          </a:p>
          <a:p>
            <a:pPr marL="708660" lvl="1" indent="-342900">
              <a:buFont typeface="+mj-lt"/>
              <a:buAutoNum type="arabicPeriod"/>
            </a:pPr>
            <a:r>
              <a:rPr lang="ko-KR" altLang="en-US" dirty="0"/>
              <a:t>노동 유연성은 서비스에 있어서 이점이 될 수 있음</a:t>
            </a:r>
            <a:endParaRPr lang="en-US" altLang="ko-KR" dirty="0"/>
          </a:p>
          <a:p>
            <a:pPr>
              <a:buFont typeface="Wingdings" pitchFamily="2" charset="2"/>
              <a:buChar char="§"/>
            </a:pPr>
            <a:endParaRPr lang="en-US" altLang="ko-KR" dirty="0"/>
          </a:p>
          <a:p>
            <a:pPr>
              <a:buFont typeface="Wingdings" pitchFamily="2" charset="2"/>
              <a:buChar char="§"/>
            </a:pPr>
            <a:r>
              <a:rPr lang="ko-KR" altLang="en-US" dirty="0"/>
              <a:t>  </a:t>
            </a:r>
            <a:r>
              <a:rPr lang="ko-KR" altLang="en-US" dirty="0" err="1">
                <a:solidFill>
                  <a:srgbClr val="0000FF"/>
                </a:solidFill>
              </a:rPr>
              <a:t>수율관리</a:t>
            </a:r>
            <a:r>
              <a:rPr lang="en-US" altLang="ko-KR" dirty="0">
                <a:solidFill>
                  <a:srgbClr val="0000FF"/>
                </a:solidFill>
              </a:rPr>
              <a:t>(yield management): </a:t>
            </a:r>
            <a:r>
              <a:rPr lang="ko-KR" altLang="en-US" dirty="0"/>
              <a:t>다양한</a:t>
            </a:r>
            <a:r>
              <a:rPr lang="en-US" altLang="ko-KR" dirty="0"/>
              <a:t> </a:t>
            </a:r>
            <a:r>
              <a:rPr lang="ko-KR" altLang="en-US" dirty="0"/>
              <a:t>수요의 범주에 따라 생산용량을 할당하기 위해 </a:t>
            </a:r>
            <a:endParaRPr lang="en-US" altLang="ko-KR" dirty="0"/>
          </a:p>
          <a:p>
            <a:r>
              <a:rPr lang="en-US" altLang="ko-KR" dirty="0">
                <a:solidFill>
                  <a:srgbClr val="FF0000"/>
                </a:solidFill>
              </a:rPr>
              <a:t>                                                            </a:t>
            </a:r>
            <a:r>
              <a:rPr lang="ko-KR" altLang="en-US" dirty="0">
                <a:solidFill>
                  <a:srgbClr val="FF0000"/>
                </a:solidFill>
              </a:rPr>
              <a:t>가격전략</a:t>
            </a:r>
            <a:r>
              <a:rPr lang="en-US" altLang="ko-KR" dirty="0">
                <a:solidFill>
                  <a:srgbClr val="FF0000"/>
                </a:solidFill>
              </a:rPr>
              <a:t>(pricing strategy)</a:t>
            </a:r>
            <a:r>
              <a:rPr lang="ko-KR" altLang="en-US" dirty="0">
                <a:solidFill>
                  <a:srgbClr val="FF0000"/>
                </a:solidFill>
              </a:rPr>
              <a:t>을 사용</a:t>
            </a:r>
            <a:r>
              <a:rPr lang="ko-KR" altLang="en-US" dirty="0"/>
              <a:t>하는 기법</a:t>
            </a:r>
            <a:endParaRPr lang="en-US" altLang="ko-KR" dirty="0"/>
          </a:p>
          <a:p>
            <a:r>
              <a:rPr lang="en-US" altLang="ko-KR" dirty="0"/>
              <a:t>                                                           : </a:t>
            </a:r>
            <a:r>
              <a:rPr lang="ko-KR" altLang="en-US" dirty="0"/>
              <a:t>변동가격전략 </a:t>
            </a:r>
            <a:r>
              <a:rPr lang="en-US" altLang="ko-KR" dirty="0"/>
              <a:t>– </a:t>
            </a:r>
            <a:r>
              <a:rPr lang="ko-KR" altLang="en-US" dirty="0" err="1"/>
              <a:t>주중할인</a:t>
            </a:r>
            <a:r>
              <a:rPr lang="en-US" altLang="ko-KR" dirty="0"/>
              <a:t>, </a:t>
            </a:r>
            <a:r>
              <a:rPr lang="ko-KR" altLang="en-US" dirty="0" err="1"/>
              <a:t>주말할증</a:t>
            </a:r>
            <a:r>
              <a:rPr lang="en-US" altLang="ko-KR" dirty="0"/>
              <a:t>…</a:t>
            </a:r>
            <a:endParaRPr lang="ko-KR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총괄계획의 분해</a:t>
            </a:r>
            <a:r>
              <a:rPr lang="en-US" altLang="ko-KR" dirty="0"/>
              <a:t>(Disaggregating the Aggregate Plan)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60077" y="1560353"/>
            <a:ext cx="5203909" cy="4917194"/>
          </a:xfrm>
        </p:spPr>
        <p:txBody>
          <a:bodyPr/>
          <a:lstStyle/>
          <a:p>
            <a:pPr marL="0" lvl="1" indent="0" eaLnBrk="0" hangingPunct="0">
              <a:buNone/>
              <a:defRPr/>
            </a:pPr>
            <a:r>
              <a:rPr lang="ko-KR" altLang="en-US" dirty="0">
                <a:solidFill>
                  <a:srgbClr val="0000FF"/>
                </a:solidFill>
              </a:rPr>
              <a:t>총괄계획의 분해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ko-KR" dirty="0">
                <a:solidFill>
                  <a:srgbClr val="000000"/>
                </a:solidFill>
              </a:rPr>
              <a:t>총괄계획을 노동 요구량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ko-KR" altLang="ko-KR" dirty="0">
                <a:solidFill>
                  <a:srgbClr val="000000"/>
                </a:solidFill>
              </a:rPr>
              <a:t>기술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ko-KR" dirty="0">
                <a:solidFill>
                  <a:srgbClr val="000000"/>
                </a:solidFill>
              </a:rPr>
              <a:t>인력규모</a:t>
            </a:r>
            <a:r>
              <a:rPr lang="en-US" altLang="ko-KR" dirty="0">
                <a:solidFill>
                  <a:srgbClr val="000000"/>
                </a:solidFill>
              </a:rPr>
              <a:t>), </a:t>
            </a:r>
            <a:r>
              <a:rPr lang="ko-KR" altLang="ko-KR" dirty="0">
                <a:solidFill>
                  <a:srgbClr val="000000"/>
                </a:solidFill>
              </a:rPr>
              <a:t>자재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ko-KR" dirty="0">
                <a:solidFill>
                  <a:srgbClr val="000000"/>
                </a:solidFill>
              </a:rPr>
              <a:t>재고 소요량을 결정하기 위해 개별 제품</a:t>
            </a:r>
            <a:r>
              <a:rPr lang="en-US" altLang="ko-KR" dirty="0">
                <a:solidFill>
                  <a:srgbClr val="000000"/>
                </a:solidFill>
              </a:rPr>
              <a:t>(end item) </a:t>
            </a:r>
            <a:r>
              <a:rPr lang="ko-KR" altLang="ko-KR" dirty="0">
                <a:solidFill>
                  <a:srgbClr val="000000"/>
                </a:solidFill>
              </a:rPr>
              <a:t>소요량으로 분해하는 것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ko-KR" altLang="ko-KR" dirty="0" err="1">
                <a:solidFill>
                  <a:srgbClr val="000000"/>
                </a:solidFill>
              </a:rPr>
              <a:t>주일정계획</a:t>
            </a:r>
            <a:r>
              <a:rPr lang="en-US" altLang="ko-KR" dirty="0">
                <a:solidFill>
                  <a:srgbClr val="000000"/>
                </a:solidFill>
              </a:rPr>
              <a:t>(master schedule))</a:t>
            </a:r>
            <a:endParaRPr lang="ko-KR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  <a:defRPr/>
            </a:pP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  <a:defRPr/>
            </a:pPr>
            <a:r>
              <a:rPr lang="ko-KR" altLang="ko-KR" dirty="0">
                <a:solidFill>
                  <a:srgbClr val="FF0000"/>
                </a:solidFill>
              </a:rPr>
              <a:t>총괄계획</a:t>
            </a:r>
            <a:r>
              <a:rPr lang="en-US" altLang="ko-KR" dirty="0">
                <a:solidFill>
                  <a:srgbClr val="FF0000"/>
                </a:solidFill>
              </a:rPr>
              <a:t>(Aggregate Plan) </a:t>
            </a:r>
            <a:r>
              <a:rPr lang="ko-KR" altLang="ko-KR" dirty="0">
                <a:solidFill>
                  <a:srgbClr val="FF0000"/>
                </a:solidFill>
              </a:rPr>
              <a:t>→ 분해</a:t>
            </a:r>
            <a:r>
              <a:rPr lang="en-US" altLang="ko-KR" dirty="0">
                <a:solidFill>
                  <a:srgbClr val="FF0000"/>
                </a:solidFill>
              </a:rPr>
              <a:t>(Disaggregate) </a:t>
            </a:r>
            <a:r>
              <a:rPr lang="ko-KR" altLang="ko-KR" dirty="0">
                <a:solidFill>
                  <a:srgbClr val="FF0000"/>
                </a:solidFill>
              </a:rPr>
              <a:t>→ </a:t>
            </a:r>
            <a:r>
              <a:rPr lang="ko-KR" altLang="ko-KR" dirty="0" err="1">
                <a:solidFill>
                  <a:srgbClr val="FF0000"/>
                </a:solidFill>
              </a:rPr>
              <a:t>주일정계획</a:t>
            </a:r>
            <a:r>
              <a:rPr lang="en-US" altLang="ko-KR" dirty="0">
                <a:solidFill>
                  <a:srgbClr val="FF0000"/>
                </a:solidFill>
              </a:rPr>
              <a:t>(Master Schedule)</a:t>
            </a:r>
            <a:endParaRPr lang="ko-KR" altLang="ko-KR" dirty="0">
              <a:solidFill>
                <a:srgbClr val="FF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  <a:defRPr/>
            </a:pPr>
            <a:r>
              <a:rPr lang="ko-KR" altLang="ko-KR" dirty="0">
                <a:solidFill>
                  <a:srgbClr val="000000"/>
                </a:solidFill>
              </a:rPr>
              <a:t>총괄계획의 분해 결과</a:t>
            </a:r>
          </a:p>
          <a:p>
            <a:pPr lvl="2" eaLnBrk="0" hangingPunct="0">
              <a:buFont typeface="Wingdings" pitchFamily="2" charset="2"/>
              <a:buChar char="§"/>
              <a:defRPr/>
            </a:pPr>
            <a:r>
              <a:rPr lang="ko-KR" altLang="ko-KR" sz="1600" b="1" dirty="0">
                <a:solidFill>
                  <a:srgbClr val="0000FF"/>
                </a:solidFill>
                <a:latin typeface="+mn-lt"/>
              </a:rPr>
              <a:t>계획 기간 동안의 개별 제품 수량과 생산시기가 나타나는 </a:t>
            </a:r>
            <a:r>
              <a:rPr lang="ko-KR" altLang="ko-KR" sz="1600" b="1" dirty="0" err="1">
                <a:solidFill>
                  <a:srgbClr val="0000FF"/>
                </a:solidFill>
                <a:latin typeface="+mn-lt"/>
              </a:rPr>
              <a:t>주일정계획</a:t>
            </a:r>
            <a:r>
              <a:rPr lang="en-US" altLang="ko-KR" sz="1600" b="1" dirty="0">
                <a:solidFill>
                  <a:srgbClr val="0000FF"/>
                </a:solidFill>
                <a:latin typeface="+mn-lt"/>
              </a:rPr>
              <a:t>(Master Schedule)</a:t>
            </a:r>
            <a:r>
              <a:rPr lang="ko-KR" altLang="ko-KR" sz="1600" b="1" dirty="0">
                <a:solidFill>
                  <a:srgbClr val="0000FF"/>
                </a:solidFill>
                <a:latin typeface="+mn-lt"/>
              </a:rPr>
              <a:t>이 되며 이는 미래의</a:t>
            </a:r>
            <a:r>
              <a:rPr lang="en-US" altLang="ko-KR" sz="1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ko-KR" sz="1600" b="1" dirty="0">
                <a:solidFill>
                  <a:srgbClr val="FF0000"/>
                </a:solidFill>
                <a:latin typeface="+mn-lt"/>
              </a:rPr>
              <a:t>6~8</a:t>
            </a: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주</a:t>
            </a:r>
            <a:r>
              <a:rPr lang="ko-KR" altLang="ko-KR" sz="1600" b="1" dirty="0">
                <a:solidFill>
                  <a:srgbClr val="0000FF"/>
                </a:solidFill>
                <a:latin typeface="+mn-lt"/>
              </a:rPr>
              <a:t>를 다루게 됨</a:t>
            </a:r>
          </a:p>
          <a:p>
            <a:pPr marL="342900" lvl="0" indent="-342900" eaLnBrk="0" hangingPunct="0">
              <a:buFont typeface="Arial" charset="0"/>
              <a:buChar char="■"/>
              <a:defRPr/>
            </a:pP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  <a:defRPr/>
            </a:pPr>
            <a:r>
              <a:rPr lang="ko-KR" altLang="ko-KR" dirty="0" err="1">
                <a:solidFill>
                  <a:srgbClr val="0000FF"/>
                </a:solidFill>
              </a:rPr>
              <a:t>주일정계획</a:t>
            </a:r>
            <a:r>
              <a:rPr lang="en-US" altLang="ko-KR" dirty="0">
                <a:solidFill>
                  <a:srgbClr val="0000FF"/>
                </a:solidFill>
              </a:rPr>
              <a:t>(Master Schedule)</a:t>
            </a:r>
            <a:r>
              <a:rPr lang="ko-KR" altLang="ko-KR" dirty="0">
                <a:solidFill>
                  <a:srgbClr val="0000FF"/>
                </a:solidFill>
              </a:rPr>
              <a:t>은 전체 </a:t>
            </a:r>
            <a:r>
              <a:rPr lang="ko-KR" altLang="ko-KR" dirty="0">
                <a:solidFill>
                  <a:srgbClr val="FF0000"/>
                </a:solidFill>
              </a:rPr>
              <a:t>제품그룹</a:t>
            </a:r>
            <a:r>
              <a:rPr lang="en-US" altLang="ko-KR" dirty="0">
                <a:solidFill>
                  <a:srgbClr val="0000FF"/>
                </a:solidFill>
              </a:rPr>
              <a:t>(product group)</a:t>
            </a:r>
            <a:r>
              <a:rPr lang="ko-KR" altLang="ko-KR" dirty="0">
                <a:solidFill>
                  <a:srgbClr val="0000FF"/>
                </a:solidFill>
              </a:rPr>
              <a:t>이 아닌 </a:t>
            </a:r>
            <a:r>
              <a:rPr lang="ko-KR" altLang="ko-KR" dirty="0">
                <a:solidFill>
                  <a:srgbClr val="FF0000"/>
                </a:solidFill>
              </a:rPr>
              <a:t>개별제품</a:t>
            </a:r>
            <a:r>
              <a:rPr lang="en-US" altLang="ko-KR" dirty="0">
                <a:solidFill>
                  <a:srgbClr val="0000FF"/>
                </a:solidFill>
              </a:rPr>
              <a:t>(end item)</a:t>
            </a:r>
            <a:r>
              <a:rPr lang="ko-KR" altLang="ko-KR" dirty="0">
                <a:solidFill>
                  <a:srgbClr val="0000FF"/>
                </a:solidFill>
              </a:rPr>
              <a:t>의 계획된 산출량과 시기를 보여주며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ko-KR" dirty="0">
                <a:solidFill>
                  <a:srgbClr val="0000FF"/>
                </a:solidFill>
              </a:rPr>
              <a:t>생산은 물론 주문이 언제 생산 계획되고 출하될 것인가와 같은 마케팅을 위한 중요한 정보를 포함</a:t>
            </a:r>
            <a:endParaRPr lang="ko-KR" altLang="en-US" dirty="0">
              <a:solidFill>
                <a:srgbClr val="0000FF"/>
              </a:solidFill>
            </a:endParaRPr>
          </a:p>
          <a:p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5701" y="2642373"/>
            <a:ext cx="2288391" cy="383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7809476" y="279717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>
                <a:solidFill>
                  <a:srgbClr val="FF0000"/>
                </a:solidFill>
              </a:rPr>
              <a:t>그룹별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7809476" y="503454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제품별</a:t>
            </a:r>
            <a:endParaRPr lang="ko-KR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총괄계획의 분해</a:t>
            </a:r>
            <a:r>
              <a:rPr lang="en-US" altLang="ko-KR" dirty="0"/>
              <a:t>(Disaggregating the Aggregate Plan)</a:t>
            </a:r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419" y="1561008"/>
            <a:ext cx="7927521" cy="305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775" y="2591802"/>
            <a:ext cx="1268359" cy="201636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585" y="2584272"/>
            <a:ext cx="1018928" cy="52066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628" y="3123075"/>
            <a:ext cx="610238" cy="72220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6"/>
          <a:srcRect r="37110"/>
          <a:stretch/>
        </p:blipFill>
        <p:spPr>
          <a:xfrm>
            <a:off x="5300917" y="3967771"/>
            <a:ext cx="397861" cy="33591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 err="1"/>
              <a:t>주일정계획</a:t>
            </a:r>
            <a:r>
              <a:rPr lang="en-US" altLang="ko-KR" dirty="0"/>
              <a:t>(Master Schedule)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89645" y="1560353"/>
            <a:ext cx="8286057" cy="4917194"/>
          </a:xfrm>
        </p:spPr>
        <p:txBody>
          <a:bodyPr/>
          <a:lstStyle/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 err="1">
                <a:solidFill>
                  <a:srgbClr val="0000FF"/>
                </a:solidFill>
                <a:latin typeface="+mj-ea"/>
                <a:ea typeface="+mj-ea"/>
              </a:rPr>
              <a:t>투입물</a:t>
            </a:r>
            <a:endParaRPr lang="ko-KR" altLang="ko-KR" dirty="0">
              <a:solidFill>
                <a:srgbClr val="0000FF"/>
              </a:solidFill>
              <a:latin typeface="+mj-ea"/>
              <a:ea typeface="+mj-ea"/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600" b="1" dirty="0">
                <a:solidFill>
                  <a:srgbClr val="FF0000"/>
                </a:solidFill>
                <a:latin typeface="+mj-ea"/>
                <a:ea typeface="+mj-ea"/>
              </a:rPr>
              <a:t>초기재고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: </a:t>
            </a:r>
            <a:r>
              <a:rPr lang="ko-KR" altLang="ko-KR" sz="1600" b="1" dirty="0">
                <a:solidFill>
                  <a:srgbClr val="000000"/>
                </a:solidFill>
                <a:latin typeface="+mj-ea"/>
                <a:ea typeface="+mj-ea"/>
              </a:rPr>
              <a:t>전기로부터 이월된 실제 갖추고 있는 재고수량</a:t>
            </a:r>
            <a:r>
              <a:rPr lang="en-US" altLang="ko-KR" sz="1600" b="1" dirty="0">
                <a:solidFill>
                  <a:srgbClr val="000000"/>
                </a:solidFill>
                <a:latin typeface="+mj-ea"/>
                <a:ea typeface="+mj-ea"/>
              </a:rPr>
              <a:t>(on-hand inventory)</a:t>
            </a:r>
            <a:endParaRPr lang="ko-KR" altLang="ko-KR" sz="1600" b="1" dirty="0">
              <a:solidFill>
                <a:srgbClr val="000000"/>
              </a:solidFill>
              <a:latin typeface="+mj-ea"/>
              <a:ea typeface="+mj-ea"/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600" b="1" dirty="0">
                <a:solidFill>
                  <a:srgbClr val="FF0000"/>
                </a:solidFill>
                <a:latin typeface="+mj-ea"/>
                <a:ea typeface="+mj-ea"/>
              </a:rPr>
              <a:t>각 기간에 대한 </a:t>
            </a:r>
            <a:r>
              <a:rPr lang="ko-KR" altLang="en-US" sz="1600" b="1" dirty="0">
                <a:solidFill>
                  <a:srgbClr val="FF0000"/>
                </a:solidFill>
                <a:latin typeface="+mj-ea"/>
                <a:ea typeface="+mj-ea"/>
              </a:rPr>
              <a:t>수요 </a:t>
            </a:r>
            <a:r>
              <a:rPr lang="ko-KR" altLang="ko-KR" sz="1600" b="1" dirty="0" err="1">
                <a:solidFill>
                  <a:srgbClr val="FF0000"/>
                </a:solidFill>
                <a:latin typeface="+mj-ea"/>
                <a:ea typeface="+mj-ea"/>
              </a:rPr>
              <a:t>예측치</a:t>
            </a:r>
            <a:endParaRPr lang="ko-KR" altLang="ko-KR" sz="16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600" b="1" dirty="0">
                <a:solidFill>
                  <a:srgbClr val="FF0000"/>
                </a:solidFill>
                <a:latin typeface="+mj-ea"/>
                <a:ea typeface="+mj-ea"/>
              </a:rPr>
              <a:t>고객 주문</a:t>
            </a:r>
            <a:endParaRPr lang="en-US" altLang="ko-KR" sz="16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ko-KR" dirty="0">
                <a:solidFill>
                  <a:srgbClr val="0000FF"/>
                </a:solidFill>
                <a:latin typeface="+mj-ea"/>
                <a:ea typeface="+mj-ea"/>
              </a:rPr>
              <a:t>산출물</a:t>
            </a: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600" b="1" dirty="0">
                <a:solidFill>
                  <a:srgbClr val="FF0000"/>
                </a:solidFill>
                <a:latin typeface="+mj-ea"/>
                <a:ea typeface="+mj-ea"/>
              </a:rPr>
              <a:t>예상재고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(projected inventory)</a:t>
            </a:r>
            <a:endParaRPr lang="ko-KR" altLang="ko-KR" sz="16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600" b="1" dirty="0">
                <a:solidFill>
                  <a:srgbClr val="FF0000"/>
                </a:solidFill>
                <a:latin typeface="+mj-ea"/>
                <a:ea typeface="+mj-ea"/>
              </a:rPr>
              <a:t>기준생산계획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(MPS; Master Production Schedule): </a:t>
            </a:r>
            <a:r>
              <a:rPr lang="ko-KR" altLang="ko-KR" sz="1600" b="1" dirty="0">
                <a:solidFill>
                  <a:srgbClr val="000000"/>
                </a:solidFill>
                <a:latin typeface="+mj-ea"/>
                <a:ea typeface="+mj-ea"/>
              </a:rPr>
              <a:t>개별 제품의 계획된 최종 생산 수량과 시기를 나타내는 계획</a:t>
            </a:r>
            <a:endParaRPr lang="en-US" altLang="ko-KR" sz="1600" b="1" dirty="0">
              <a:solidFill>
                <a:srgbClr val="000000"/>
              </a:solidFill>
              <a:latin typeface="+mj-ea"/>
              <a:ea typeface="+mj-ea"/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en-US" sz="1600" b="1" dirty="0">
                <a:latin typeface="+mj-ea"/>
                <a:ea typeface="+mj-ea"/>
              </a:rPr>
              <a:t>개략적 생산용량 계획</a:t>
            </a:r>
            <a:r>
              <a:rPr lang="en-US" altLang="ko-KR" sz="1600" b="1" dirty="0">
                <a:latin typeface="+mj-ea"/>
                <a:ea typeface="+mj-ea"/>
              </a:rPr>
              <a:t>(Rough-cut capacity planning; RCCP): </a:t>
            </a:r>
            <a:r>
              <a:rPr lang="ko-KR" altLang="en-US" sz="1600" b="1" dirty="0" err="1">
                <a:latin typeface="+mj-ea"/>
                <a:ea typeface="+mj-ea"/>
              </a:rPr>
              <a:t>주일정계획의</a:t>
            </a:r>
            <a:r>
              <a:rPr lang="ko-KR" altLang="en-US" sz="1600" b="1" dirty="0">
                <a:latin typeface="+mj-ea"/>
                <a:ea typeface="+mj-ea"/>
              </a:rPr>
              <a:t> 실행가능성을 점검하기 위해 개략적으로 생산용량과 수요의 균형을 잡는 것</a:t>
            </a:r>
            <a:r>
              <a:rPr lang="en-US" altLang="ko-KR" sz="1600" b="1" dirty="0">
                <a:latin typeface="+mj-ea"/>
                <a:ea typeface="+mj-ea"/>
              </a:rPr>
              <a:t>(</a:t>
            </a:r>
            <a:r>
              <a:rPr lang="ko-KR" altLang="en-US" sz="1600" b="1" dirty="0">
                <a:latin typeface="+mj-ea"/>
                <a:ea typeface="+mj-ea"/>
              </a:rPr>
              <a:t>잠정적 </a:t>
            </a:r>
            <a:r>
              <a:rPr lang="ko-KR" altLang="en-US" sz="1600" b="1" dirty="0" err="1">
                <a:latin typeface="+mj-ea"/>
                <a:ea typeface="+mj-ea"/>
              </a:rPr>
              <a:t>주일정계획의</a:t>
            </a:r>
            <a:r>
              <a:rPr lang="ko-KR" altLang="en-US" sz="1600" b="1" dirty="0">
                <a:latin typeface="+mj-ea"/>
                <a:ea typeface="+mj-ea"/>
              </a:rPr>
              <a:t> 실행가능성 점검</a:t>
            </a:r>
            <a:r>
              <a:rPr lang="en-US" altLang="ko-KR" sz="1600" b="1" dirty="0">
                <a:latin typeface="+mj-ea"/>
                <a:ea typeface="+mj-ea"/>
              </a:rPr>
              <a:t>)</a:t>
            </a: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600" b="1" dirty="0">
                <a:solidFill>
                  <a:srgbClr val="FF0000"/>
                </a:solidFill>
                <a:latin typeface="+mj-ea"/>
                <a:ea typeface="+mj-ea"/>
              </a:rPr>
              <a:t>약속가능재고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(ATP; Available to Promise): </a:t>
            </a:r>
            <a:r>
              <a:rPr lang="ko-KR" altLang="ko-KR" sz="1600" b="1" dirty="0">
                <a:solidFill>
                  <a:srgbClr val="000000"/>
                </a:solidFill>
                <a:latin typeface="+mj-ea"/>
                <a:ea typeface="+mj-ea"/>
              </a:rPr>
              <a:t>고객의 주문에 따른 공급 약속이 되지 않은 재고</a:t>
            </a:r>
            <a:r>
              <a:rPr lang="en-US" altLang="ko-KR" sz="1600" b="1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ko-KR" sz="1600" b="1" dirty="0" err="1">
                <a:solidFill>
                  <a:srgbClr val="FF0000"/>
                </a:solidFill>
                <a:latin typeface="+mj-ea"/>
                <a:ea typeface="+mj-ea"/>
              </a:rPr>
              <a:t>미계약</a:t>
            </a:r>
            <a:r>
              <a:rPr lang="ko-KR" altLang="ko-KR" sz="1600" b="1" dirty="0">
                <a:solidFill>
                  <a:srgbClr val="FF0000"/>
                </a:solidFill>
                <a:latin typeface="+mj-ea"/>
                <a:ea typeface="+mj-ea"/>
              </a:rPr>
              <a:t> 재고</a:t>
            </a:r>
            <a:r>
              <a:rPr lang="en-US" altLang="ko-KR" sz="1600" b="1" dirty="0">
                <a:solidFill>
                  <a:srgbClr val="000000"/>
                </a:solidFill>
                <a:latin typeface="+mj-ea"/>
                <a:ea typeface="+mj-ea"/>
              </a:rPr>
              <a:t>(uncommitted inventory))</a:t>
            </a:r>
            <a:endParaRPr lang="ko-KR" altLang="en-US" sz="1600" b="1" dirty="0">
              <a:solidFill>
                <a:srgbClr val="000000"/>
              </a:solidFill>
              <a:latin typeface="+mj-ea"/>
              <a:ea typeface="+mj-ea"/>
            </a:endParaRPr>
          </a:p>
          <a:p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6208" y="5546430"/>
            <a:ext cx="6677706" cy="105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 err="1"/>
              <a:t>주일정계획과정</a:t>
            </a:r>
            <a:r>
              <a:rPr lang="en-US" altLang="ko-KR" dirty="0"/>
              <a:t>(Master Scheduling Process)</a:t>
            </a:r>
            <a:endParaRPr lang="ko-KR" alt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1" y="1567150"/>
            <a:ext cx="8226074" cy="405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모서리가 둥근 직사각형 1"/>
          <p:cNvSpPr>
            <a:spLocks noChangeArrowheads="1"/>
          </p:cNvSpPr>
          <p:nvPr/>
        </p:nvSpPr>
        <p:spPr bwMode="auto">
          <a:xfrm>
            <a:off x="3468687" y="3527424"/>
            <a:ext cx="744538" cy="64928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endParaRPr lang="ko-KR" altLang="en-US" sz="16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모서리가 둥근 직사각형 5"/>
          <p:cNvSpPr>
            <a:spLocks noChangeArrowheads="1"/>
          </p:cNvSpPr>
          <p:nvPr/>
        </p:nvSpPr>
        <p:spPr bwMode="auto">
          <a:xfrm>
            <a:off x="4329224" y="4687886"/>
            <a:ext cx="2652601" cy="36036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endParaRPr lang="ko-KR" altLang="en-US" sz="16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모서리가 둥근 직사각형 8"/>
          <p:cNvSpPr>
            <a:spLocks noChangeArrowheads="1"/>
          </p:cNvSpPr>
          <p:nvPr/>
        </p:nvSpPr>
        <p:spPr bwMode="auto">
          <a:xfrm>
            <a:off x="4203700" y="2335212"/>
            <a:ext cx="4054475" cy="26352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endParaRPr lang="ko-KR" altLang="en-US" sz="16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직사각형 1"/>
          <p:cNvSpPr>
            <a:spLocks noChangeArrowheads="1"/>
          </p:cNvSpPr>
          <p:nvPr/>
        </p:nvSpPr>
        <p:spPr bwMode="auto">
          <a:xfrm>
            <a:off x="1876439" y="4256086"/>
            <a:ext cx="1144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예측된 수요</a:t>
            </a:r>
            <a:endParaRPr lang="ko-KR" altLang="en-US" sz="1400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직사각형 1"/>
          <p:cNvSpPr>
            <a:spLocks noChangeArrowheads="1"/>
          </p:cNvSpPr>
          <p:nvPr/>
        </p:nvSpPr>
        <p:spPr bwMode="auto">
          <a:xfrm>
            <a:off x="1876439" y="4687886"/>
            <a:ext cx="1144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확정된 수요</a:t>
            </a:r>
            <a:endParaRPr lang="ko-KR" altLang="en-US" sz="1400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직사각형 1"/>
          <p:cNvSpPr>
            <a:spLocks noChangeArrowheads="1"/>
          </p:cNvSpPr>
          <p:nvPr/>
        </p:nvSpPr>
        <p:spPr bwMode="auto">
          <a:xfrm>
            <a:off x="77796" y="5119686"/>
            <a:ext cx="2893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둘 중 더 큰 값을 소요량으로 이용</a:t>
            </a:r>
            <a:endParaRPr lang="ko-KR" altLang="en-US" sz="1400" dirty="0">
              <a:solidFill>
                <a:srgbClr val="0000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왼쪽 중괄호 3"/>
          <p:cNvSpPr/>
          <p:nvPr/>
        </p:nvSpPr>
        <p:spPr>
          <a:xfrm>
            <a:off x="1684600" y="4329502"/>
            <a:ext cx="191839" cy="593694"/>
          </a:xfrm>
          <a:prstGeom prst="leftBrace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구부러진 연결선 11"/>
          <p:cNvCxnSpPr>
            <a:stCxn id="4" idx="1"/>
          </p:cNvCxnSpPr>
          <p:nvPr/>
        </p:nvCxnSpPr>
        <p:spPr>
          <a:xfrm rot="10800000" flipV="1">
            <a:off x="1343026" y="4626349"/>
            <a:ext cx="341575" cy="421900"/>
          </a:xfrm>
          <a:prstGeom prst="curvedConnector2">
            <a:avLst/>
          </a:prstGeom>
          <a:noFill/>
          <a:ln>
            <a:solidFill>
              <a:schemeClr val="bg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타원 12">
            <a:extLst>
              <a:ext uri="{FF2B5EF4-FFF2-40B4-BE49-F238E27FC236}">
                <a16:creationId xmlns:a16="http://schemas.microsoft.com/office/drawing/2014/main" id="{0B31E731-46D7-4658-A9D7-66913F727FE7}"/>
              </a:ext>
            </a:extLst>
          </p:cNvPr>
          <p:cNvSpPr/>
          <p:nvPr/>
        </p:nvSpPr>
        <p:spPr>
          <a:xfrm>
            <a:off x="4413250" y="4737100"/>
            <a:ext cx="247650" cy="24765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D323A055-79C1-4928-94EC-441956D96CD5}"/>
              </a:ext>
            </a:extLst>
          </p:cNvPr>
          <p:cNvSpPr/>
          <p:nvPr/>
        </p:nvSpPr>
        <p:spPr>
          <a:xfrm>
            <a:off x="4953000" y="4292600"/>
            <a:ext cx="247650" cy="24765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E52D3FBD-A085-485B-92B0-AEEACEA4155C}"/>
              </a:ext>
            </a:extLst>
          </p:cNvPr>
          <p:cNvSpPr/>
          <p:nvPr/>
        </p:nvSpPr>
        <p:spPr>
          <a:xfrm>
            <a:off x="5511800" y="4292600"/>
            <a:ext cx="247650" cy="24765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FB2FE037-E0C9-4B9A-851D-FB2FB3A6E6E1}"/>
              </a:ext>
            </a:extLst>
          </p:cNvPr>
          <p:cNvSpPr/>
          <p:nvPr/>
        </p:nvSpPr>
        <p:spPr>
          <a:xfrm>
            <a:off x="6070600" y="4292600"/>
            <a:ext cx="247650" cy="24765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3CA7F6B9-25DA-4272-817D-2993D317A45A}"/>
              </a:ext>
            </a:extLst>
          </p:cNvPr>
          <p:cNvSpPr/>
          <p:nvPr/>
        </p:nvSpPr>
        <p:spPr>
          <a:xfrm>
            <a:off x="6642100" y="4292600"/>
            <a:ext cx="247650" cy="24765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 err="1"/>
              <a:t>주일정계획과정</a:t>
            </a:r>
            <a:r>
              <a:rPr lang="en-US" altLang="ko-KR" dirty="0"/>
              <a:t>(Master Scheduling Process)</a:t>
            </a:r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1" y="1560353"/>
            <a:ext cx="8245292" cy="359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815E97F9-2905-46DB-A52A-A21F7947F0E5}"/>
              </a:ext>
            </a:extLst>
          </p:cNvPr>
          <p:cNvSpPr/>
          <p:nvPr/>
        </p:nvSpPr>
        <p:spPr>
          <a:xfrm>
            <a:off x="2076450" y="2743200"/>
            <a:ext cx="247650" cy="24765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515F281C-20FD-4FE6-AC13-FAF6CE4E8B14}"/>
              </a:ext>
            </a:extLst>
          </p:cNvPr>
          <p:cNvSpPr/>
          <p:nvPr/>
        </p:nvSpPr>
        <p:spPr>
          <a:xfrm>
            <a:off x="2654300" y="2305050"/>
            <a:ext cx="247650" cy="24765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2A319ADB-B69E-4269-AD8B-8F7CA52F9DFC}"/>
              </a:ext>
            </a:extLst>
          </p:cNvPr>
          <p:cNvSpPr/>
          <p:nvPr/>
        </p:nvSpPr>
        <p:spPr>
          <a:xfrm>
            <a:off x="3206750" y="2305050"/>
            <a:ext cx="247650" cy="24765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C0EE1F3C-F07C-4613-8197-37E510FC6581}"/>
              </a:ext>
            </a:extLst>
          </p:cNvPr>
          <p:cNvSpPr/>
          <p:nvPr/>
        </p:nvSpPr>
        <p:spPr>
          <a:xfrm>
            <a:off x="3790950" y="2305050"/>
            <a:ext cx="247650" cy="24765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938BB6A4-3C5E-439E-B0FC-410E98D54127}"/>
              </a:ext>
            </a:extLst>
          </p:cNvPr>
          <p:cNvSpPr/>
          <p:nvPr/>
        </p:nvSpPr>
        <p:spPr>
          <a:xfrm>
            <a:off x="4362450" y="2305050"/>
            <a:ext cx="247650" cy="24765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05AEEB78-B82E-4FFE-B181-DEB3A1340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96" y="2877938"/>
            <a:ext cx="723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소요량</a:t>
            </a:r>
            <a:endParaRPr lang="ko-KR" altLang="en-US" sz="1400" dirty="0">
              <a:solidFill>
                <a:srgbClr val="0000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EE7C782E-C229-404E-B98A-27AE42FCFC39}"/>
              </a:ext>
            </a:extLst>
          </p:cNvPr>
          <p:cNvSpPr/>
          <p:nvPr/>
        </p:nvSpPr>
        <p:spPr>
          <a:xfrm>
            <a:off x="6696077" y="2908001"/>
            <a:ext cx="247650" cy="24765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716439" y="218168"/>
            <a:ext cx="7282721" cy="989847"/>
          </a:xfrm>
        </p:spPr>
        <p:txBody>
          <a:bodyPr/>
          <a:lstStyle/>
          <a:p>
            <a:endParaRPr lang="en-US" altLang="ko-KR" dirty="0"/>
          </a:p>
          <a:p>
            <a:r>
              <a:rPr lang="ko-KR" altLang="en-US" dirty="0" err="1"/>
              <a:t>주일정계획과정</a:t>
            </a:r>
            <a:r>
              <a:rPr lang="en-US" altLang="ko-KR" dirty="0"/>
              <a:t>(Master Scheduling Process)</a:t>
            </a:r>
            <a:endParaRPr lang="ko-KR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44" y="1562069"/>
            <a:ext cx="8177326" cy="27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EA7044EF-C444-4DE9-B6C4-81CE709339CD}"/>
              </a:ext>
            </a:extLst>
          </p:cNvPr>
          <p:cNvSpPr/>
          <p:nvPr/>
        </p:nvSpPr>
        <p:spPr>
          <a:xfrm>
            <a:off x="4356100" y="2724150"/>
            <a:ext cx="247650" cy="24765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8EDEDB4B-D3BF-44C8-A68C-6937BF62E7F4}"/>
              </a:ext>
            </a:extLst>
          </p:cNvPr>
          <p:cNvSpPr/>
          <p:nvPr/>
        </p:nvSpPr>
        <p:spPr>
          <a:xfrm>
            <a:off x="4933950" y="2286000"/>
            <a:ext cx="247650" cy="24765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EF0AB7CF-A9EE-43C7-BE5C-D4AF96047FF2}"/>
              </a:ext>
            </a:extLst>
          </p:cNvPr>
          <p:cNvSpPr/>
          <p:nvPr/>
        </p:nvSpPr>
        <p:spPr>
          <a:xfrm>
            <a:off x="5486400" y="2286000"/>
            <a:ext cx="247650" cy="24765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BCA18A65-8350-4F9F-9342-C574154DD281}"/>
              </a:ext>
            </a:extLst>
          </p:cNvPr>
          <p:cNvSpPr/>
          <p:nvPr/>
        </p:nvSpPr>
        <p:spPr>
          <a:xfrm>
            <a:off x="6051550" y="2286000"/>
            <a:ext cx="247650" cy="24765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56EF49C0-162E-4EB6-BF55-EEFA9545542C}"/>
              </a:ext>
            </a:extLst>
          </p:cNvPr>
          <p:cNvSpPr/>
          <p:nvPr/>
        </p:nvSpPr>
        <p:spPr>
          <a:xfrm>
            <a:off x="6623050" y="2286000"/>
            <a:ext cx="247650" cy="24765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715172E1-40A6-4E9C-8FF5-A82BA863B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754" y="4550547"/>
            <a:ext cx="723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소요량</a:t>
            </a:r>
            <a:endParaRPr lang="ko-KR" altLang="en-US" sz="1400" dirty="0">
              <a:solidFill>
                <a:srgbClr val="0000FF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5BDA1394-15AA-495E-8228-B704CEDF2C5A}"/>
              </a:ext>
            </a:extLst>
          </p:cNvPr>
          <p:cNvSpPr/>
          <p:nvPr/>
        </p:nvSpPr>
        <p:spPr>
          <a:xfrm>
            <a:off x="7302335" y="4580610"/>
            <a:ext cx="247650" cy="24765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7C34C66C-FB5B-4143-AD63-B0BE4170E12F}"/>
              </a:ext>
            </a:extLst>
          </p:cNvPr>
          <p:cNvSpPr/>
          <p:nvPr/>
        </p:nvSpPr>
        <p:spPr>
          <a:xfrm>
            <a:off x="7186360" y="2286000"/>
            <a:ext cx="247650" cy="24765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06659AAC-B341-4FC9-85E7-6FD0EAA51B46}"/>
              </a:ext>
            </a:extLst>
          </p:cNvPr>
          <p:cNvSpPr/>
          <p:nvPr/>
        </p:nvSpPr>
        <p:spPr>
          <a:xfrm>
            <a:off x="7751510" y="2286000"/>
            <a:ext cx="247650" cy="24765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A1B11FB5-4FC7-4876-A584-BF855B99C959}"/>
              </a:ext>
            </a:extLst>
          </p:cNvPr>
          <p:cNvSpPr/>
          <p:nvPr/>
        </p:nvSpPr>
        <p:spPr>
          <a:xfrm>
            <a:off x="8323010" y="2286000"/>
            <a:ext cx="247650" cy="24765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 err="1"/>
              <a:t>주일정계획과정</a:t>
            </a:r>
            <a:r>
              <a:rPr lang="en-US" altLang="ko-KR" dirty="0"/>
              <a:t>(Master Scheduling Process)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en-US" altLang="ko-KR" dirty="0">
                <a:solidFill>
                  <a:srgbClr val="0000FF"/>
                </a:solidFill>
              </a:rPr>
              <a:t>Available to Promise (ATP):</a:t>
            </a:r>
            <a:r>
              <a:rPr lang="ko-KR" altLang="ko-KR" sz="1600" b="1" dirty="0">
                <a:solidFill>
                  <a:srgbClr val="000000"/>
                </a:solidFill>
                <a:latin typeface="+mj-ea"/>
                <a:ea typeface="+mj-ea"/>
              </a:rPr>
              <a:t> 고객의 주문에 따른 공급 약속이 되지 않은 재고</a:t>
            </a:r>
            <a:r>
              <a:rPr lang="en-US" altLang="ko-KR" sz="1600" b="1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ko-KR" sz="1600" b="1" dirty="0" err="1">
                <a:solidFill>
                  <a:srgbClr val="FF0000"/>
                </a:solidFill>
                <a:latin typeface="+mj-ea"/>
                <a:ea typeface="+mj-ea"/>
              </a:rPr>
              <a:t>미계약</a:t>
            </a:r>
            <a:r>
              <a:rPr lang="ko-KR" altLang="ko-KR" sz="1600" b="1" dirty="0">
                <a:solidFill>
                  <a:srgbClr val="FF0000"/>
                </a:solidFill>
                <a:latin typeface="+mj-ea"/>
                <a:ea typeface="+mj-ea"/>
              </a:rPr>
              <a:t> 재고</a:t>
            </a:r>
            <a:r>
              <a:rPr lang="en-US" altLang="ko-KR" sz="1600" b="1" dirty="0">
                <a:solidFill>
                  <a:srgbClr val="000000"/>
                </a:solidFill>
                <a:latin typeface="+mj-ea"/>
                <a:ea typeface="+mj-ea"/>
              </a:rPr>
              <a:t>(uncommitted inventory))</a:t>
            </a:r>
            <a:r>
              <a:rPr lang="en-US" altLang="ko-KR" dirty="0">
                <a:solidFill>
                  <a:srgbClr val="000000"/>
                </a:solidFill>
              </a:rPr>
              <a:t> </a:t>
            </a:r>
            <a:r>
              <a:rPr lang="en-US" altLang="ko-KR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ko-KR" altLang="ko-KR" dirty="0">
                <a:solidFill>
                  <a:srgbClr val="FF0000"/>
                </a:solidFill>
                <a:latin typeface="+mj-ea"/>
              </a:rPr>
              <a:t> 약속가능재고</a:t>
            </a:r>
            <a:endParaRPr lang="ko-KR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en-US" altLang="ko-KR" dirty="0">
                <a:solidFill>
                  <a:srgbClr val="FF0000"/>
                </a:solidFill>
              </a:rPr>
              <a:t>ATP = </a:t>
            </a:r>
            <a:r>
              <a:rPr lang="ko-KR" altLang="en-US" dirty="0">
                <a:solidFill>
                  <a:srgbClr val="FF0000"/>
                </a:solidFill>
              </a:rPr>
              <a:t>예정된 </a:t>
            </a:r>
            <a:r>
              <a:rPr lang="en-US" altLang="ko-KR" dirty="0">
                <a:solidFill>
                  <a:srgbClr val="FF0000"/>
                </a:solidFill>
              </a:rPr>
              <a:t>MPS(</a:t>
            </a:r>
            <a:r>
              <a:rPr lang="ko-KR" altLang="en-US" dirty="0">
                <a:solidFill>
                  <a:srgbClr val="FF0000"/>
                </a:solidFill>
              </a:rPr>
              <a:t>또는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재고</a:t>
            </a:r>
            <a:r>
              <a:rPr lang="en-US" altLang="ko-KR" dirty="0">
                <a:solidFill>
                  <a:srgbClr val="FF0000"/>
                </a:solidFill>
              </a:rPr>
              <a:t>) – </a:t>
            </a:r>
            <a:r>
              <a:rPr lang="ko-KR" altLang="en-US" dirty="0">
                <a:solidFill>
                  <a:srgbClr val="FF0000"/>
                </a:solidFill>
              </a:rPr>
              <a:t>다음</a:t>
            </a:r>
            <a:r>
              <a:rPr lang="en-US" altLang="ko-KR" dirty="0">
                <a:solidFill>
                  <a:srgbClr val="FF0000"/>
                </a:solidFill>
              </a:rPr>
              <a:t> MPS </a:t>
            </a:r>
            <a:r>
              <a:rPr lang="ko-KR" altLang="en-US" dirty="0">
                <a:solidFill>
                  <a:srgbClr val="FF0000"/>
                </a:solidFill>
              </a:rPr>
              <a:t>전까지 확정된 고객 수요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024" y="2870315"/>
            <a:ext cx="8091920" cy="296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1"/>
          <p:cNvSpPr>
            <a:spLocks noChangeArrowheads="1"/>
          </p:cNvSpPr>
          <p:nvPr/>
        </p:nvSpPr>
        <p:spPr bwMode="auto">
          <a:xfrm>
            <a:off x="656554" y="5792455"/>
            <a:ext cx="62633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ATP(</a:t>
            </a: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약속가능재고</a:t>
            </a: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: </a:t>
            </a: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생산 부문이 영업 </a:t>
            </a:r>
            <a:r>
              <a:rPr lang="ko-KR" altLang="en-US" sz="12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부문에게</a:t>
            </a: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주문을 받아도 된다고 허락한 양</a:t>
            </a:r>
            <a:endParaRPr lang="en-US" altLang="ko-KR" sz="12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주일정계획과정</a:t>
            </a:r>
            <a:r>
              <a:rPr lang="en-US" altLang="ko-KR" dirty="0"/>
              <a:t>(Master Scheduling Process)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ko-KR" kern="0" dirty="0">
                <a:solidFill>
                  <a:srgbClr val="0000FF"/>
                </a:solidFill>
                <a:cs typeface="+mn-cs"/>
              </a:rPr>
              <a:t>시간구획</a:t>
            </a:r>
            <a:r>
              <a:rPr kumimoji="1" lang="en-US" altLang="ko-KR" kern="0" dirty="0">
                <a:solidFill>
                  <a:srgbClr val="0000FF"/>
                </a:solidFill>
                <a:cs typeface="+mn-cs"/>
              </a:rPr>
              <a:t>(Time Fences): </a:t>
            </a:r>
            <a:r>
              <a:rPr kumimoji="1" lang="ko-KR" altLang="ko-KR" kern="0" dirty="0" err="1">
                <a:solidFill>
                  <a:srgbClr val="000000"/>
                </a:solidFill>
                <a:cs typeface="+mn-cs"/>
              </a:rPr>
              <a:t>주일정계획</a:t>
            </a:r>
            <a:r>
              <a:rPr kumimoji="1" lang="ko-KR" altLang="ko-KR" kern="0" dirty="0">
                <a:solidFill>
                  <a:srgbClr val="000000"/>
                </a:solidFill>
                <a:cs typeface="+mn-cs"/>
              </a:rPr>
              <a:t> 기간 범위의 분리된 시간 범위</a:t>
            </a:r>
            <a:endParaRPr kumimoji="1" lang="ko-KR" altLang="en-US" kern="0" dirty="0">
              <a:solidFill>
                <a:srgbClr val="000000"/>
              </a:solidFill>
              <a:cs typeface="+mn-cs"/>
            </a:endParaRPr>
          </a:p>
          <a:p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246" y="2041084"/>
            <a:ext cx="8520793" cy="166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ko-KR" dirty="0">
                <a:solidFill>
                  <a:srgbClr val="0000FF"/>
                </a:solidFill>
              </a:rPr>
              <a:t>총괄계획</a:t>
            </a:r>
            <a:r>
              <a:rPr lang="en-US" altLang="ko-KR" dirty="0">
                <a:solidFill>
                  <a:srgbClr val="0000FF"/>
                </a:solidFill>
              </a:rPr>
              <a:t>(Aggregate Planning): </a:t>
            </a:r>
            <a:r>
              <a:rPr lang="ko-KR" altLang="ko-KR" dirty="0">
                <a:solidFill>
                  <a:srgbClr val="FF0000"/>
                </a:solidFill>
              </a:rPr>
              <a:t>보통</a:t>
            </a:r>
            <a:r>
              <a:rPr lang="en-US" altLang="ko-KR" dirty="0">
                <a:solidFill>
                  <a:srgbClr val="FF0000"/>
                </a:solidFill>
              </a:rPr>
              <a:t> 2~12</a:t>
            </a:r>
            <a:r>
              <a:rPr lang="ko-KR" altLang="ko-KR" dirty="0">
                <a:solidFill>
                  <a:srgbClr val="FF0000"/>
                </a:solidFill>
              </a:rPr>
              <a:t>개월을 대상으로 하는 중기생산용량계획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</a:rPr>
              <a:t>목표</a:t>
            </a:r>
            <a:r>
              <a:rPr lang="en-US" altLang="ko-KR" dirty="0">
                <a:solidFill>
                  <a:srgbClr val="00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기대수요를 충족하기 위해 기업조직의 자원을 효과적으로 활용하는 생산계획</a:t>
            </a:r>
            <a:r>
              <a:rPr lang="en-US" altLang="ko-KR" dirty="0">
                <a:solidFill>
                  <a:srgbClr val="FF0000"/>
                </a:solidFill>
              </a:rPr>
              <a:t>(production plan)</a:t>
            </a:r>
            <a:r>
              <a:rPr lang="ko-KR" altLang="en-US" dirty="0">
                <a:solidFill>
                  <a:srgbClr val="FF0000"/>
                </a:solidFill>
              </a:rPr>
              <a:t>을 도출</a:t>
            </a:r>
            <a:endParaRPr lang="en-US" altLang="ko-KR" dirty="0">
              <a:solidFill>
                <a:srgbClr val="FF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</a:rPr>
              <a:t>고려사항</a:t>
            </a:r>
            <a:r>
              <a:rPr lang="en-US" altLang="ko-KR" dirty="0">
                <a:solidFill>
                  <a:srgbClr val="00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산출량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고용수준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및 고용수준의 변경사항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재고수준 및 재고수준의 변경사항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 err="1">
                <a:solidFill>
                  <a:srgbClr val="FF0000"/>
                </a:solidFill>
              </a:rPr>
              <a:t>백오더</a:t>
            </a:r>
            <a:r>
              <a:rPr lang="en-US" altLang="ko-KR" dirty="0">
                <a:solidFill>
                  <a:srgbClr val="FF0000"/>
                </a:solidFill>
              </a:rPr>
              <a:t>(back order), </a:t>
            </a:r>
            <a:r>
              <a:rPr lang="ko-KR" altLang="en-US" dirty="0">
                <a:solidFill>
                  <a:srgbClr val="FF0000"/>
                </a:solidFill>
              </a:rPr>
              <a:t>하도급</a:t>
            </a:r>
            <a:r>
              <a:rPr lang="en-US" altLang="ko-KR" dirty="0">
                <a:solidFill>
                  <a:srgbClr val="FF0000"/>
                </a:solidFill>
              </a:rPr>
              <a:t>(subcontracting)</a:t>
            </a: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00FF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판매 및 생산계획</a:t>
            </a:r>
            <a:r>
              <a:rPr lang="en-US" altLang="ko-KR" dirty="0">
                <a:solidFill>
                  <a:srgbClr val="0000FF"/>
                </a:solidFill>
              </a:rPr>
              <a:t>(S&amp;OP; sales and operations planning): </a:t>
            </a:r>
            <a:r>
              <a:rPr lang="ko-KR" altLang="en-US" dirty="0">
                <a:solidFill>
                  <a:srgbClr val="000000"/>
                </a:solidFill>
              </a:rPr>
              <a:t>수요와 공급의 균형을 달성하기 위한 중기의사결정으로 총괄계획과 </a:t>
            </a:r>
            <a:r>
              <a:rPr lang="ko-KR" altLang="en-US" dirty="0"/>
              <a:t>비슷하지만</a:t>
            </a:r>
            <a:r>
              <a:rPr lang="en-US" altLang="ko-KR" dirty="0"/>
              <a:t>, </a:t>
            </a:r>
            <a:r>
              <a:rPr lang="ko-KR" altLang="en-US" dirty="0"/>
              <a:t>판매 및 생산계획은 </a:t>
            </a:r>
            <a:r>
              <a:rPr lang="ko-KR" altLang="en-US" dirty="0">
                <a:solidFill>
                  <a:srgbClr val="FF0000"/>
                </a:solidFill>
              </a:rPr>
              <a:t>총괄계획의 범위에 재무와 운영계획까지 통합</a:t>
            </a:r>
            <a:endParaRPr lang="en-US" altLang="ko-KR" dirty="0">
              <a:solidFill>
                <a:srgbClr val="FF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en-US" altLang="ko-KR" dirty="0"/>
              <a:t>S&amp;OP</a:t>
            </a:r>
            <a:r>
              <a:rPr lang="ko-KR" altLang="en-US" dirty="0"/>
              <a:t>는 기업 전체에 영향을 미치기 때문에 판매</a:t>
            </a:r>
            <a:r>
              <a:rPr lang="en-US" altLang="ko-KR" dirty="0"/>
              <a:t>(</a:t>
            </a:r>
            <a:r>
              <a:rPr lang="ko-KR" altLang="en-US" dirty="0"/>
              <a:t>수요예측</a:t>
            </a:r>
            <a:r>
              <a:rPr lang="en-US" altLang="ko-KR" dirty="0"/>
              <a:t>), </a:t>
            </a:r>
            <a:r>
              <a:rPr lang="ko-KR" altLang="en-US" dirty="0"/>
              <a:t>재무</a:t>
            </a:r>
            <a:r>
              <a:rPr lang="en-US" altLang="ko-KR" dirty="0"/>
              <a:t>(</a:t>
            </a:r>
            <a:r>
              <a:rPr lang="ko-KR" altLang="en-US" dirty="0"/>
              <a:t>재무적 제약</a:t>
            </a:r>
            <a:r>
              <a:rPr lang="en-US" altLang="ko-KR" dirty="0"/>
              <a:t>), </a:t>
            </a:r>
            <a:r>
              <a:rPr lang="ko-KR" altLang="en-US" dirty="0"/>
              <a:t>운영</a:t>
            </a:r>
            <a:r>
              <a:rPr lang="en-US" altLang="ko-KR" dirty="0"/>
              <a:t>(</a:t>
            </a:r>
            <a:r>
              <a:rPr lang="ko-KR" altLang="en-US" dirty="0"/>
              <a:t>생산용량의 제약조건</a:t>
            </a:r>
            <a:r>
              <a:rPr lang="en-US" altLang="ko-KR" dirty="0"/>
              <a:t>)</a:t>
            </a:r>
            <a:r>
              <a:rPr lang="ko-KR" altLang="en-US" dirty="0"/>
              <a:t>적 측면을 </a:t>
            </a:r>
            <a:r>
              <a:rPr lang="ko-KR" altLang="en-US" dirty="0" err="1"/>
              <a:t>투입물로</a:t>
            </a:r>
            <a:r>
              <a:rPr lang="ko-KR" altLang="en-US" dirty="0"/>
              <a:t> 하여 계획되어야 함</a:t>
            </a:r>
            <a:endParaRPr lang="en-US" altLang="ko-KR" dirty="0"/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en-US" altLang="ko-KR" dirty="0"/>
              <a:t>S&amp;OP</a:t>
            </a:r>
            <a:r>
              <a:rPr lang="ko-KR" altLang="en-US" dirty="0"/>
              <a:t>는 전체 공급사슬에 중요한 계획정보이므로 주요 투입물을 제공하는 공급사슬 파트너들과 공유되어야 함</a:t>
            </a:r>
            <a:endParaRPr lang="en-US" altLang="ko-KR" dirty="0"/>
          </a:p>
          <a:p>
            <a:pPr marL="342900" lvl="0" indent="-342900" eaLnBrk="0" hangingPunct="0">
              <a:buFont typeface="Arial" charset="0"/>
              <a:buChar char="■"/>
            </a:pP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altLang="ko-KR" b="1" dirty="0"/>
          </a:p>
          <a:p>
            <a:pPr lvl="0"/>
            <a:r>
              <a:rPr lang="ko-KR" altLang="en-US" dirty="0"/>
              <a:t>서론</a:t>
            </a:r>
            <a:r>
              <a:rPr lang="en-US" altLang="ko-KR" dirty="0"/>
              <a:t>(Introduction)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vert="horz" lIns="0" tIns="0" rIns="0" bIns="0" rtlCol="0" anchor="ctr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ko-KR" altLang="en-US" sz="2400" b="1">
                <a:latin typeface="+mn-lt"/>
                <a:ea typeface="+mn-ea"/>
              </a:rPr>
              <a:t>문제풀이 연습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8" y="1513922"/>
            <a:ext cx="7785301" cy="38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77505851-CB9B-4350-B247-78455C7556B2}"/>
              </a:ext>
            </a:extLst>
          </p:cNvPr>
          <p:cNvSpPr/>
          <p:nvPr/>
        </p:nvSpPr>
        <p:spPr>
          <a:xfrm>
            <a:off x="3158289" y="2448426"/>
            <a:ext cx="926432" cy="559469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53DC0A9-317C-481F-8575-050FDCF8748B}"/>
              </a:ext>
            </a:extLst>
          </p:cNvPr>
          <p:cNvSpPr/>
          <p:nvPr/>
        </p:nvSpPr>
        <p:spPr>
          <a:xfrm>
            <a:off x="6160168" y="2448426"/>
            <a:ext cx="404164" cy="559469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슬라이드 번호 개체 틀 1">
            <a:extLst>
              <a:ext uri="{FF2B5EF4-FFF2-40B4-BE49-F238E27FC236}">
                <a16:creationId xmlns:a16="http://schemas.microsoft.com/office/drawing/2014/main" id="{3CF83031-DA4A-4909-A415-329E0C79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/>
          <a:p>
            <a:fld id="{12801AB5-2CA1-3B45-9D1D-D30F0D0318F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53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9" y="624250"/>
            <a:ext cx="7064963" cy="518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5"/>
          <a:stretch>
            <a:fillRect/>
          </a:stretch>
        </p:blipFill>
        <p:spPr bwMode="auto">
          <a:xfrm>
            <a:off x="7370032" y="5517444"/>
            <a:ext cx="1061693" cy="29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35" y="2438535"/>
            <a:ext cx="5019524" cy="137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1">
            <a:extLst>
              <a:ext uri="{FF2B5EF4-FFF2-40B4-BE49-F238E27FC236}">
                <a16:creationId xmlns:a16="http://schemas.microsoft.com/office/drawing/2014/main" id="{246835E2-61D7-409F-A3E2-A8E227A2F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241" y="501139"/>
            <a:ext cx="5327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22</a:t>
            </a:r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endParaRPr lang="en-US" altLang="ko-KR" sz="1000" b="1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8D106C5A-6726-43A7-961E-06BAFEBF8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425" y="501139"/>
            <a:ext cx="5327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22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0CCEDAC8-7385-4ECB-8D0E-FF4F42198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178" y="501139"/>
            <a:ext cx="5327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22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">
            <a:extLst>
              <a:ext uri="{FF2B5EF4-FFF2-40B4-BE49-F238E27FC236}">
                <a16:creationId xmlns:a16="http://schemas.microsoft.com/office/drawing/2014/main" id="{6E19D41E-FBF3-4DA2-83BF-6FDC8DA22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362" y="501139"/>
            <a:ext cx="5327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22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">
            <a:extLst>
              <a:ext uri="{FF2B5EF4-FFF2-40B4-BE49-F238E27FC236}">
                <a16:creationId xmlns:a16="http://schemas.microsoft.com/office/drawing/2014/main" id="{801D7200-C337-4C60-A8C5-E7DA0FD46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115" y="501139"/>
            <a:ext cx="5327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22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">
            <a:extLst>
              <a:ext uri="{FF2B5EF4-FFF2-40B4-BE49-F238E27FC236}">
                <a16:creationId xmlns:a16="http://schemas.microsoft.com/office/drawing/2014/main" id="{20D4F26B-59E6-4C42-958E-47340CBE8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1299" y="501139"/>
            <a:ext cx="5327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21</a:t>
            </a:r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endParaRPr lang="en-US" altLang="ko-KR" sz="1000" b="1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">
            <a:extLst>
              <a:ext uri="{FF2B5EF4-FFF2-40B4-BE49-F238E27FC236}">
                <a16:creationId xmlns:a16="http://schemas.microsoft.com/office/drawing/2014/main" id="{1686AB0B-533E-49C6-8229-749D3008B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052" y="501139"/>
            <a:ext cx="5327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21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02EBEE9F-F4A1-4CCA-8DD2-314D78B14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575" y="501139"/>
            <a:ext cx="5327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21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9328C5D6-83F0-47BE-98DC-059808A4C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989" y="501139"/>
            <a:ext cx="5327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21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EDD12566-0B35-4EEB-B9EC-665EC68F1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975" y="316473"/>
            <a:ext cx="747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 해고</a:t>
            </a:r>
            <a:endParaRPr lang="en-US" altLang="ko-KR" sz="1000" b="1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CD9A1F2E-EEF1-42DB-ACAE-F933BAE43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881" y="316473"/>
            <a:ext cx="747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 채용</a:t>
            </a:r>
            <a:endParaRPr lang="en-US" altLang="ko-KR" sz="1000" b="1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슬라이드 번호 개체 틀 1">
            <a:extLst>
              <a:ext uri="{FF2B5EF4-FFF2-40B4-BE49-F238E27FC236}">
                <a16:creationId xmlns:a16="http://schemas.microsoft.com/office/drawing/2014/main" id="{6D3C752D-88D2-4AC3-ADD0-084361E0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/>
          <a:p>
            <a:fld id="{12801AB5-2CA1-3B45-9D1D-D30F0D0318F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9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pPr lvl="0"/>
            <a:r>
              <a:rPr lang="ko-KR" altLang="en-US" dirty="0"/>
              <a:t>서론</a:t>
            </a:r>
            <a:r>
              <a:rPr lang="en-US" altLang="ko-KR" dirty="0"/>
              <a:t>(Introduction)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98" y="1963443"/>
            <a:ext cx="8473753" cy="233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7387604" y="138793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>
                <a:solidFill>
                  <a:srgbClr val="FF0000"/>
                </a:solidFill>
                <a:cs typeface="Calibri"/>
              </a:rPr>
              <a:t>재고관리</a:t>
            </a:r>
            <a:endParaRPr lang="en-US" altLang="ko-KR" sz="1600" b="1" dirty="0">
              <a:solidFill>
                <a:srgbClr val="FF0000"/>
              </a:solidFill>
              <a:cs typeface="Calibri"/>
            </a:endParaRPr>
          </a:p>
          <a:p>
            <a:r>
              <a:rPr lang="ko-KR" altLang="en-US" sz="1600" b="1" dirty="0">
                <a:solidFill>
                  <a:srgbClr val="FF0000"/>
                </a:solidFill>
                <a:cs typeface="Calibri"/>
              </a:rPr>
              <a:t>일정계획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325171" y="1628611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err="1">
                <a:solidFill>
                  <a:srgbClr val="FF0000"/>
                </a:solidFill>
                <a:cs typeface="Calibri"/>
              </a:rPr>
              <a:t>총괄계획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927530" y="1624889"/>
            <a:ext cx="17139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>
                <a:solidFill>
                  <a:srgbClr val="FF0000"/>
                </a:solidFill>
                <a:cs typeface="Calibri"/>
              </a:rPr>
              <a:t>생산 시스템 설계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altLang="ko-KR" dirty="0"/>
          </a:p>
          <a:p>
            <a:pPr lvl="0"/>
            <a:r>
              <a:rPr lang="ko-KR" altLang="en-US" dirty="0"/>
              <a:t>서론</a:t>
            </a:r>
            <a:r>
              <a:rPr lang="en-US" altLang="ko-KR" dirty="0"/>
              <a:t>(Introduction)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ko-KR" kern="0" dirty="0">
                <a:solidFill>
                  <a:srgbClr val="0000FF"/>
                </a:solidFill>
                <a:cs typeface="+mn-cs"/>
              </a:rPr>
              <a:t>총괄화 개념</a:t>
            </a:r>
            <a:r>
              <a:rPr kumimoji="1" lang="en-US" altLang="ko-KR" kern="0" dirty="0">
                <a:solidFill>
                  <a:srgbClr val="0000FF"/>
                </a:solidFill>
                <a:cs typeface="+mn-cs"/>
              </a:rPr>
              <a:t>(The Concept of Aggregation): </a:t>
            </a:r>
            <a:r>
              <a:rPr kumimoji="1" lang="ko-KR" altLang="ko-KR" kern="0" dirty="0">
                <a:solidFill>
                  <a:srgbClr val="000000"/>
                </a:solidFill>
                <a:cs typeface="+mn-cs"/>
              </a:rPr>
              <a:t>최종 제품의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 </a:t>
            </a:r>
            <a:r>
              <a:rPr kumimoji="1" lang="en-US" altLang="ko-KR" kern="0" dirty="0">
                <a:solidFill>
                  <a:srgbClr val="FF0000"/>
                </a:solidFill>
                <a:cs typeface="+mn-cs"/>
              </a:rPr>
              <a:t>model </a:t>
            </a:r>
            <a:r>
              <a:rPr kumimoji="1" lang="ko-KR" altLang="ko-KR" kern="0" dirty="0">
                <a:solidFill>
                  <a:srgbClr val="FF0000"/>
                </a:solidFill>
                <a:cs typeface="+mn-cs"/>
              </a:rPr>
              <a:t>별로 계획</a:t>
            </a:r>
            <a:r>
              <a:rPr kumimoji="1" lang="ko-KR" altLang="ko-KR" kern="0" dirty="0">
                <a:cs typeface="+mn-cs"/>
              </a:rPr>
              <a:t>하는 것이 아니라</a:t>
            </a:r>
            <a:r>
              <a:rPr kumimoji="1" lang="en-US" altLang="ko-KR" kern="0" dirty="0">
                <a:cs typeface="+mn-cs"/>
              </a:rPr>
              <a:t> 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product group</a:t>
            </a:r>
            <a:r>
              <a:rPr kumimoji="1" lang="ko-KR" altLang="ko-KR" kern="0" dirty="0">
                <a:solidFill>
                  <a:srgbClr val="000000"/>
                </a:solidFill>
                <a:cs typeface="+mn-cs"/>
              </a:rPr>
              <a:t>으로 해당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 </a:t>
            </a:r>
            <a:r>
              <a:rPr kumimoji="1" lang="en-US" altLang="ko-KR" kern="0" dirty="0">
                <a:solidFill>
                  <a:srgbClr val="FF0000"/>
                </a:solidFill>
                <a:cs typeface="+mn-cs"/>
              </a:rPr>
              <a:t>group</a:t>
            </a:r>
            <a:r>
              <a:rPr kumimoji="1" lang="ko-KR" altLang="ko-KR" kern="0" dirty="0">
                <a:solidFill>
                  <a:srgbClr val="FF0000"/>
                </a:solidFill>
                <a:cs typeface="+mn-cs"/>
              </a:rPr>
              <a:t>의 모든 모델을 합쳐서 계획</a:t>
            </a:r>
            <a:endParaRPr kumimoji="1" lang="ko-KR" altLang="en-US" kern="0" dirty="0">
              <a:solidFill>
                <a:srgbClr val="FF0000"/>
              </a:solidFill>
              <a:cs typeface="+mn-cs"/>
            </a:endParaRPr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3426" y="2189745"/>
            <a:ext cx="6411615" cy="448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5020954" y="5174248"/>
            <a:ext cx="3164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latinLnBrk="1" hangingPunct="0"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1600" b="1" kern="0" dirty="0">
                <a:solidFill>
                  <a:srgbClr val="FF0000"/>
                </a:solidFill>
                <a:cs typeface="Calibri"/>
              </a:rPr>
              <a:t>Group</a:t>
            </a:r>
            <a:r>
              <a:rPr kumimoji="1" lang="ko-KR" altLang="ko-KR" sz="1600" b="1" kern="0" dirty="0">
                <a:solidFill>
                  <a:srgbClr val="FF0000"/>
                </a:solidFill>
                <a:cs typeface="Calibri"/>
              </a:rPr>
              <a:t>의 모든 모델을 합쳐서 계획</a:t>
            </a:r>
            <a:endParaRPr kumimoji="1" lang="ko-KR" altLang="en-US" sz="1600" b="1" kern="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009572" y="5865140"/>
            <a:ext cx="16514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1600" b="1" kern="0" dirty="0">
                <a:solidFill>
                  <a:srgbClr val="FF0000"/>
                </a:solidFill>
                <a:cs typeface="Calibri"/>
              </a:rPr>
              <a:t>Model </a:t>
            </a:r>
            <a:r>
              <a:rPr kumimoji="1" lang="ko-KR" altLang="ko-KR" sz="1600" b="1" kern="0" dirty="0">
                <a:solidFill>
                  <a:srgbClr val="FF0000"/>
                </a:solidFill>
                <a:cs typeface="Calibri"/>
              </a:rPr>
              <a:t>별로 계획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altLang="ko-KR" dirty="0"/>
          </a:p>
          <a:p>
            <a:pPr lvl="0"/>
            <a:r>
              <a:rPr lang="ko-KR" altLang="en-US" dirty="0"/>
              <a:t>서론</a:t>
            </a:r>
            <a:r>
              <a:rPr lang="en-US" altLang="ko-KR" dirty="0"/>
              <a:t>(Introduction)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ko-KR" dirty="0">
                <a:solidFill>
                  <a:srgbClr val="0000FF"/>
                </a:solidFill>
              </a:rPr>
              <a:t>총괄계획의 개관</a:t>
            </a:r>
            <a:r>
              <a:rPr lang="en-US" altLang="ko-KR" dirty="0">
                <a:solidFill>
                  <a:srgbClr val="0000FF"/>
                </a:solidFill>
              </a:rPr>
              <a:t>(An Overview of Aggregate Planning)</a:t>
            </a:r>
            <a:endParaRPr lang="ko-KR" altLang="ko-KR" dirty="0">
              <a:solidFill>
                <a:srgbClr val="0000FF"/>
              </a:solidFill>
            </a:endParaRPr>
          </a:p>
          <a:p>
            <a:pPr marL="717550" lvl="1" indent="-260350" eaLnBrk="0" hangingPunct="0">
              <a:buFont typeface="Arial" charset="0"/>
              <a:buAutoNum type="arabicPeriod"/>
            </a:pPr>
            <a:r>
              <a:rPr lang="ko-KR" altLang="ko-KR" dirty="0">
                <a:solidFill>
                  <a:srgbClr val="000000"/>
                </a:solidFill>
              </a:rPr>
              <a:t>중기기간에 대한 종합적 수요예측</a:t>
            </a:r>
            <a:r>
              <a:rPr lang="en-US" altLang="ko-KR" dirty="0">
                <a:solidFill>
                  <a:srgbClr val="000000"/>
                </a:solidFill>
              </a:rPr>
              <a:t> </a:t>
            </a:r>
            <a:r>
              <a:rPr lang="ko-KR" altLang="en-US" dirty="0">
                <a:solidFill>
                  <a:srgbClr val="000000"/>
                </a:solidFill>
              </a:rPr>
              <a:t>결과 이용</a:t>
            </a:r>
            <a:endParaRPr lang="ko-KR" altLang="ko-KR" dirty="0">
              <a:solidFill>
                <a:srgbClr val="000000"/>
              </a:solidFill>
            </a:endParaRPr>
          </a:p>
          <a:p>
            <a:pPr marL="717550" lvl="1" indent="-260350" eaLnBrk="0" hangingPunct="0">
              <a:buFont typeface="Arial" charset="0"/>
              <a:buAutoNum type="arabicPeriod"/>
            </a:pPr>
            <a:r>
              <a:rPr lang="ko-KR" altLang="ko-KR" dirty="0">
                <a:solidFill>
                  <a:srgbClr val="000000"/>
                </a:solidFill>
              </a:rPr>
              <a:t>산출량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ko-KR" dirty="0">
                <a:solidFill>
                  <a:srgbClr val="000000"/>
                </a:solidFill>
              </a:rPr>
              <a:t>고용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ko-KR" dirty="0">
                <a:solidFill>
                  <a:srgbClr val="000000"/>
                </a:solidFill>
              </a:rPr>
              <a:t>완제품 재고수준 또는 서비스 생산용량 결정</a:t>
            </a:r>
          </a:p>
          <a:p>
            <a:pPr marL="717550" lvl="1" indent="-260350" eaLnBrk="0" hangingPunct="0">
              <a:buFont typeface="Arial" charset="0"/>
              <a:buAutoNum type="arabicPeriod"/>
            </a:pPr>
            <a:r>
              <a:rPr lang="ko-KR" altLang="ko-KR" dirty="0"/>
              <a:t>수요량을 충족하기 위한 일반계획</a:t>
            </a:r>
          </a:p>
          <a:p>
            <a:pPr marL="717550" lvl="1" indent="-260350" eaLnBrk="0" hangingPunct="0">
              <a:buFont typeface="+mj-lt"/>
              <a:buAutoNum type="arabicPeriod"/>
            </a:pPr>
            <a:r>
              <a:rPr lang="ko-KR" altLang="ko-KR" dirty="0"/>
              <a:t>관리자들은 여러 가지 계획</a:t>
            </a:r>
            <a:r>
              <a:rPr lang="ko-KR" altLang="en-US" dirty="0"/>
              <a:t>대안</a:t>
            </a:r>
            <a:r>
              <a:rPr lang="ko-KR" altLang="ko-KR" dirty="0"/>
              <a:t>을 고려하는데 각각에 대해 타당성과 비용을 조사</a:t>
            </a:r>
          </a:p>
          <a:p>
            <a:pPr marL="717550" lvl="1" indent="-260350" eaLnBrk="0" hangingPunct="0">
              <a:buFont typeface="+mj-lt"/>
              <a:buAutoNum type="arabicPeriod"/>
            </a:pPr>
            <a:r>
              <a:rPr lang="ko-KR" altLang="ko-KR" dirty="0">
                <a:solidFill>
                  <a:srgbClr val="000000"/>
                </a:solidFill>
              </a:rPr>
              <a:t>총괄계획은 주기적으로 최근의 </a:t>
            </a:r>
            <a:r>
              <a:rPr lang="ko-KR" altLang="ko-KR" dirty="0" err="1">
                <a:solidFill>
                  <a:srgbClr val="000000"/>
                </a:solidFill>
              </a:rPr>
              <a:t>예측치</a:t>
            </a:r>
            <a:r>
              <a:rPr lang="ko-KR" altLang="ko-KR" dirty="0">
                <a:solidFill>
                  <a:srgbClr val="000000"/>
                </a:solidFill>
              </a:rPr>
              <a:t> 및 기타 변경사항을 감안하여 갱신</a:t>
            </a:r>
          </a:p>
          <a:p>
            <a:pPr marL="717550" lvl="1" indent="-260350" eaLnBrk="0" hangingPunct="0">
              <a:buFont typeface="+mj-lt"/>
              <a:buAutoNum type="arabicPeriod"/>
            </a:pPr>
            <a:r>
              <a:rPr lang="ko-KR" altLang="ko-KR" dirty="0">
                <a:solidFill>
                  <a:srgbClr val="000000"/>
                </a:solidFill>
              </a:rPr>
              <a:t>총괄계획 </a:t>
            </a:r>
            <a:r>
              <a:rPr lang="ko-KR" altLang="ko-KR" dirty="0" err="1">
                <a:solidFill>
                  <a:srgbClr val="000000"/>
                </a:solidFill>
              </a:rPr>
              <a:t>수립자는</a:t>
            </a:r>
            <a:r>
              <a:rPr lang="ko-KR" altLang="ko-KR" dirty="0">
                <a:solidFill>
                  <a:srgbClr val="000000"/>
                </a:solidFill>
              </a:rPr>
              <a:t> 기대수요</a:t>
            </a:r>
            <a:r>
              <a:rPr lang="en-US" altLang="ko-KR" dirty="0">
                <a:solidFill>
                  <a:srgbClr val="000000"/>
                </a:solidFill>
              </a:rPr>
              <a:t>(expected demand)</a:t>
            </a:r>
            <a:r>
              <a:rPr lang="ko-KR" altLang="ko-KR" dirty="0">
                <a:solidFill>
                  <a:srgbClr val="000000"/>
                </a:solidFill>
              </a:rPr>
              <a:t>의 양</a:t>
            </a:r>
            <a:r>
              <a:rPr lang="en-US" altLang="ko-KR" dirty="0">
                <a:solidFill>
                  <a:srgbClr val="000000"/>
                </a:solidFill>
              </a:rPr>
              <a:t>(quantity)</a:t>
            </a:r>
            <a:r>
              <a:rPr lang="ko-KR" altLang="ko-KR" dirty="0">
                <a:solidFill>
                  <a:srgbClr val="000000"/>
                </a:solidFill>
              </a:rPr>
              <a:t>과 시기</a:t>
            </a:r>
            <a:r>
              <a:rPr lang="en-US" altLang="ko-KR" dirty="0">
                <a:solidFill>
                  <a:srgbClr val="000000"/>
                </a:solidFill>
              </a:rPr>
              <a:t>(timing)</a:t>
            </a:r>
            <a:r>
              <a:rPr lang="ko-KR" altLang="ko-KR" dirty="0">
                <a:solidFill>
                  <a:srgbClr val="000000"/>
                </a:solidFill>
              </a:rPr>
              <a:t>에 대해 관심을 가져야 하며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ko-KR" dirty="0">
                <a:solidFill>
                  <a:srgbClr val="000000"/>
                </a:solidFill>
              </a:rPr>
              <a:t>업무는 전체 계획 기간에 걸쳐 수요와 생산용량이 대략적으로 같게 하는 것</a:t>
            </a:r>
          </a:p>
          <a:p>
            <a:pPr marL="717550" lvl="1" indent="-260350" eaLnBrk="0" hangingPunct="0">
              <a:buFont typeface="+mj-lt"/>
              <a:buAutoNum type="arabicPeriod"/>
            </a:pPr>
            <a:r>
              <a:rPr lang="ko-KR" altLang="ko-KR" dirty="0">
                <a:solidFill>
                  <a:srgbClr val="FF0000"/>
                </a:solidFill>
              </a:rPr>
              <a:t>총괄계획의 </a:t>
            </a:r>
            <a:r>
              <a:rPr lang="ko-KR" altLang="ko-KR" dirty="0" err="1">
                <a:solidFill>
                  <a:srgbClr val="FF0000"/>
                </a:solidFill>
              </a:rPr>
              <a:t>투입물</a:t>
            </a:r>
            <a:endParaRPr lang="ko-KR" altLang="ko-KR" dirty="0">
              <a:solidFill>
                <a:srgbClr val="FF0000"/>
              </a:solidFill>
            </a:endParaRPr>
          </a:p>
          <a:p>
            <a:pPr marL="1257300" lvl="2" indent="-342900" eaLnBrk="0" hangingPunct="0">
              <a:buFont typeface="HY각헤드라인M" pitchFamily="18" charset="-127"/>
              <a:buAutoNum type="circleNumDbPlain"/>
            </a:pP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계획기간 동안의 가용 자원</a:t>
            </a:r>
          </a:p>
          <a:p>
            <a:pPr marL="1257300" lvl="2" indent="-342900" eaLnBrk="0" hangingPunct="0">
              <a:buFont typeface="HY각헤드라인M" pitchFamily="18" charset="-127"/>
              <a:buAutoNum type="circleNumDbPlain"/>
            </a:pP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기대수요 </a:t>
            </a:r>
            <a:r>
              <a:rPr lang="ko-KR" altLang="ko-KR" sz="1600" b="1" dirty="0" err="1">
                <a:solidFill>
                  <a:srgbClr val="FF0000"/>
                </a:solidFill>
                <a:latin typeface="+mn-lt"/>
              </a:rPr>
              <a:t>예측치</a:t>
            </a:r>
            <a:endParaRPr lang="en-US" altLang="ko-KR" sz="1600" b="1" dirty="0">
              <a:solidFill>
                <a:srgbClr val="FF0000"/>
              </a:solidFill>
              <a:latin typeface="+mn-lt"/>
            </a:endParaRPr>
          </a:p>
          <a:p>
            <a:pPr marL="1257300" lvl="2" indent="-342900" eaLnBrk="0" hangingPunct="0">
              <a:buFont typeface="HY각헤드라인M" pitchFamily="18" charset="-127"/>
              <a:buAutoNum type="circleNumDbPlain"/>
            </a:pPr>
            <a:r>
              <a:rPr lang="ko-KR" altLang="ko-KR" sz="1600" b="1" dirty="0">
                <a:solidFill>
                  <a:srgbClr val="FF0000"/>
                </a:solidFill>
                <a:latin typeface="+mn-lt"/>
              </a:rPr>
              <a:t>고용수준 변경에 대한 기업 방침</a:t>
            </a:r>
            <a:endParaRPr lang="ko-KR" altLang="en-US" sz="1600" b="1" dirty="0">
              <a:solidFill>
                <a:srgbClr val="FF0000"/>
              </a:solidFill>
              <a:latin typeface="+mn-lt"/>
            </a:endParaRPr>
          </a:p>
          <a:p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altLang="ko-KR" dirty="0"/>
          </a:p>
          <a:p>
            <a:pPr lvl="0"/>
            <a:r>
              <a:rPr lang="ko-KR" altLang="en-US" dirty="0"/>
              <a:t>서론</a:t>
            </a:r>
            <a:r>
              <a:rPr lang="en-US" altLang="ko-KR" dirty="0"/>
              <a:t>(Introduction)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77" y="1564146"/>
            <a:ext cx="6566472" cy="415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altLang="ko-KR" dirty="0"/>
          </a:p>
          <a:p>
            <a:pPr lvl="0"/>
            <a:r>
              <a:rPr lang="ko-KR" altLang="en-US" dirty="0"/>
              <a:t>서론</a:t>
            </a:r>
            <a:r>
              <a:rPr lang="en-US" altLang="ko-KR" dirty="0"/>
              <a:t>(Introduction)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ko-KR" dirty="0">
                <a:solidFill>
                  <a:srgbClr val="0000FF"/>
                </a:solidFill>
              </a:rPr>
              <a:t>수요와 </a:t>
            </a:r>
            <a:r>
              <a:rPr lang="ko-KR" altLang="en-US" dirty="0">
                <a:solidFill>
                  <a:srgbClr val="0000FF"/>
                </a:solidFill>
              </a:rPr>
              <a:t>공급</a:t>
            </a:r>
            <a:r>
              <a:rPr lang="ko-KR" altLang="ko-KR" dirty="0">
                <a:solidFill>
                  <a:srgbClr val="0000FF"/>
                </a:solidFill>
              </a:rPr>
              <a:t>대안</a:t>
            </a:r>
            <a:r>
              <a:rPr lang="en-US" altLang="ko-KR" dirty="0">
                <a:solidFill>
                  <a:srgbClr val="0000FF"/>
                </a:solidFill>
              </a:rPr>
              <a:t>(Demand and Capacity Options)</a:t>
            </a:r>
            <a:endParaRPr lang="ko-KR" altLang="ko-KR" dirty="0">
              <a:solidFill>
                <a:srgbClr val="0000FF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</a:rPr>
              <a:t>수요대안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ko-KR" dirty="0">
                <a:solidFill>
                  <a:srgbClr val="000000"/>
                </a:solidFill>
              </a:rPr>
              <a:t>수요가 생산용량과 대응하도록 </a:t>
            </a:r>
            <a:r>
              <a:rPr lang="ko-KR" altLang="ko-KR" dirty="0">
                <a:solidFill>
                  <a:srgbClr val="FF0000"/>
                </a:solidFill>
              </a:rPr>
              <a:t>수요 변경을 시도</a:t>
            </a: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400" b="1" dirty="0">
                <a:solidFill>
                  <a:srgbClr val="000000"/>
                </a:solidFill>
                <a:latin typeface="+mn-lt"/>
              </a:rPr>
              <a:t>가격설정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(pricing)</a:t>
            </a:r>
            <a:endParaRPr lang="ko-KR" altLang="ko-KR" sz="1400" b="1" dirty="0">
              <a:solidFill>
                <a:srgbClr val="000000"/>
              </a:solidFill>
              <a:latin typeface="+mn-lt"/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400" b="1" dirty="0">
                <a:solidFill>
                  <a:srgbClr val="000000"/>
                </a:solidFill>
                <a:latin typeface="+mn-lt"/>
              </a:rPr>
              <a:t>판촉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(promotion)</a:t>
            </a:r>
            <a:endParaRPr lang="ko-KR" altLang="ko-KR" sz="1400" b="1" dirty="0">
              <a:solidFill>
                <a:srgbClr val="000000"/>
              </a:solidFill>
              <a:latin typeface="+mn-lt"/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400" b="1" dirty="0" err="1">
                <a:solidFill>
                  <a:srgbClr val="000000"/>
                </a:solidFill>
                <a:latin typeface="+mn-lt"/>
              </a:rPr>
              <a:t>백오더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(backorder)</a:t>
            </a:r>
            <a:endParaRPr lang="ko-KR" altLang="ko-KR" sz="1400" b="1" dirty="0">
              <a:solidFill>
                <a:srgbClr val="000000"/>
              </a:solidFill>
              <a:latin typeface="+mn-lt"/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400" b="1" dirty="0">
                <a:solidFill>
                  <a:srgbClr val="000000"/>
                </a:solidFill>
                <a:latin typeface="+mn-lt"/>
              </a:rPr>
              <a:t>신규 수요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(new demand)</a:t>
            </a:r>
            <a:endParaRPr lang="ko-KR" altLang="ko-KR" sz="1400" b="1" dirty="0">
              <a:solidFill>
                <a:srgbClr val="000000"/>
              </a:solidFill>
              <a:latin typeface="+mn-lt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</a:rPr>
              <a:t>공급대안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ko-KR" dirty="0">
                <a:solidFill>
                  <a:srgbClr val="000000"/>
                </a:solidFill>
              </a:rPr>
              <a:t>생산용량이 수요에 대응하도록 </a:t>
            </a:r>
            <a:r>
              <a:rPr lang="ko-KR" altLang="ko-KR" dirty="0">
                <a:solidFill>
                  <a:srgbClr val="FF0000"/>
                </a:solidFill>
              </a:rPr>
              <a:t>생산용량 변경을 시도</a:t>
            </a: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400" b="1" dirty="0">
                <a:solidFill>
                  <a:srgbClr val="000000"/>
                </a:solidFill>
                <a:latin typeface="+mn-lt"/>
              </a:rPr>
              <a:t>근로자의 채용 및 해고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(hire and lay off workers)</a:t>
            </a:r>
            <a:endParaRPr lang="ko-KR" altLang="ko-KR" sz="1400" b="1" dirty="0">
              <a:solidFill>
                <a:srgbClr val="000000"/>
              </a:solidFill>
              <a:latin typeface="+mn-lt"/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400" b="1" dirty="0">
                <a:solidFill>
                  <a:srgbClr val="000000"/>
                </a:solidFill>
                <a:latin typeface="+mn-lt"/>
              </a:rPr>
              <a:t>초과근무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/</a:t>
            </a:r>
            <a:r>
              <a:rPr lang="ko-KR" altLang="ko-KR" sz="1400" b="1" dirty="0">
                <a:solidFill>
                  <a:srgbClr val="000000"/>
                </a:solidFill>
                <a:latin typeface="+mn-lt"/>
              </a:rPr>
              <a:t>여유시간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(overtime/slack time)</a:t>
            </a:r>
            <a:endParaRPr lang="ko-KR" altLang="ko-KR" sz="1400" b="1" dirty="0">
              <a:solidFill>
                <a:srgbClr val="000000"/>
              </a:solidFill>
              <a:latin typeface="+mn-lt"/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400" b="1" dirty="0">
                <a:solidFill>
                  <a:srgbClr val="000000"/>
                </a:solidFill>
                <a:latin typeface="+mn-lt"/>
              </a:rPr>
              <a:t>비상근 작업자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(part-time workers)</a:t>
            </a:r>
            <a:endParaRPr lang="ko-KR" altLang="ko-KR" sz="1400" b="1" dirty="0">
              <a:solidFill>
                <a:srgbClr val="000000"/>
              </a:solidFill>
              <a:latin typeface="+mn-lt"/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400" b="1" dirty="0">
                <a:solidFill>
                  <a:srgbClr val="000000"/>
                </a:solidFill>
                <a:latin typeface="+mn-lt"/>
              </a:rPr>
              <a:t>재고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(inventories)</a:t>
            </a:r>
            <a:endParaRPr lang="ko-KR" altLang="ko-KR" sz="1400" b="1" dirty="0">
              <a:solidFill>
                <a:srgbClr val="000000"/>
              </a:solidFill>
              <a:latin typeface="+mn-lt"/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ko-KR" sz="1400" b="1" dirty="0">
                <a:solidFill>
                  <a:srgbClr val="000000"/>
                </a:solidFill>
                <a:latin typeface="+mn-lt"/>
              </a:rPr>
              <a:t>하도급</a:t>
            </a:r>
            <a:r>
              <a:rPr lang="en-US" altLang="ko-KR" sz="1400" b="1" dirty="0">
                <a:solidFill>
                  <a:srgbClr val="000000"/>
                </a:solidFill>
                <a:latin typeface="+mn-lt"/>
              </a:rPr>
              <a:t>(subcontracting)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 err="1">
                <a:solidFill>
                  <a:srgbClr val="FF0000"/>
                </a:solidFill>
              </a:rPr>
              <a:t>수요대안에</a:t>
            </a:r>
            <a:r>
              <a:rPr lang="ko-KR" altLang="en-US" dirty="0">
                <a:solidFill>
                  <a:srgbClr val="FF0000"/>
                </a:solidFill>
              </a:rPr>
              <a:t> 비해 </a:t>
            </a:r>
            <a:r>
              <a:rPr lang="ko-KR" altLang="en-US" dirty="0" err="1">
                <a:solidFill>
                  <a:srgbClr val="FF0000"/>
                </a:solidFill>
              </a:rPr>
              <a:t>공급대안이</a:t>
            </a:r>
            <a:r>
              <a:rPr lang="ko-KR" altLang="en-US" dirty="0">
                <a:solidFill>
                  <a:srgbClr val="FF0000"/>
                </a:solidFill>
              </a:rPr>
              <a:t> 보편적 수단</a:t>
            </a:r>
            <a:r>
              <a:rPr lang="en-US" altLang="ko-KR" dirty="0">
                <a:solidFill>
                  <a:srgbClr val="FF0000"/>
                </a:solidFill>
              </a:rPr>
              <a:t>:</a:t>
            </a:r>
            <a:r>
              <a:rPr lang="en-US" altLang="ko-KR" dirty="0"/>
              <a:t> </a:t>
            </a:r>
            <a:r>
              <a:rPr lang="ko-KR" altLang="en-US" dirty="0"/>
              <a:t>일반적으로 </a:t>
            </a:r>
            <a:r>
              <a:rPr lang="ko-KR" altLang="en-US" dirty="0">
                <a:solidFill>
                  <a:srgbClr val="000000"/>
                </a:solidFill>
              </a:rPr>
              <a:t>수요는 통제할 수 없으나</a:t>
            </a:r>
            <a:r>
              <a:rPr lang="en-US" altLang="ko-KR" dirty="0">
                <a:solidFill>
                  <a:srgbClr val="000000"/>
                </a:solidFill>
              </a:rPr>
              <a:t> </a:t>
            </a:r>
            <a:r>
              <a:rPr lang="ko-KR" altLang="en-US" dirty="0" err="1">
                <a:solidFill>
                  <a:srgbClr val="000000"/>
                </a:solidFill>
              </a:rPr>
              <a:t>생산용량은</a:t>
            </a:r>
            <a:r>
              <a:rPr lang="ko-KR" altLang="en-US" dirty="0">
                <a:solidFill>
                  <a:srgbClr val="000000"/>
                </a:solidFill>
              </a:rPr>
              <a:t> 통제할 수 있기 때문에</a:t>
            </a:r>
            <a:r>
              <a:rPr lang="en-US" altLang="ko-KR" dirty="0">
                <a:solidFill>
                  <a:srgbClr val="000000"/>
                </a:solidFill>
              </a:rPr>
              <a:t>.</a:t>
            </a:r>
            <a:r>
              <a:rPr lang="ko-KR" altLang="en-US" dirty="0">
                <a:solidFill>
                  <a:srgbClr val="000000"/>
                </a:solidFill>
              </a:rPr>
              <a:t> </a:t>
            </a:r>
            <a:endParaRPr lang="ko-KR" altLang="ko-KR" dirty="0">
              <a:solidFill>
                <a:srgbClr val="FF0000"/>
              </a:solidFill>
            </a:endParaRPr>
          </a:p>
          <a:p>
            <a:pPr lvl="2" eaLnBrk="0" hangingPunct="0">
              <a:buFont typeface="Wingdings" pitchFamily="2" charset="2"/>
              <a:buChar char="§"/>
            </a:pPr>
            <a:endParaRPr lang="ko-KR" altLang="ko-KR" sz="1400" b="1" dirty="0">
              <a:solidFill>
                <a:srgbClr val="000000"/>
              </a:solidFill>
              <a:latin typeface="+mn-lt"/>
            </a:endParaRPr>
          </a:p>
          <a:p>
            <a:endParaRPr lang="ko-KR" altLang="en-US" dirty="0"/>
          </a:p>
        </p:txBody>
      </p:sp>
      <p:sp>
        <p:nvSpPr>
          <p:cNvPr id="5" name="포인트가 5개인 별 4"/>
          <p:cNvSpPr/>
          <p:nvPr/>
        </p:nvSpPr>
        <p:spPr>
          <a:xfrm>
            <a:off x="8018210" y="170260"/>
            <a:ext cx="928898" cy="928898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불안정한 수요 충족을 위한 기본전략</a:t>
            </a:r>
            <a:r>
              <a:rPr lang="en-US" altLang="ko-KR" dirty="0"/>
              <a:t>(Basic Strategies for Meeting Uneven Demand)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hangingPunct="0">
              <a:buFont typeface="Arial" charset="0"/>
              <a:buChar char="■"/>
            </a:pPr>
            <a:r>
              <a:rPr lang="ko-KR" altLang="en-US" dirty="0"/>
              <a:t>총괄생산계획자가 사용할 수 있는 전략</a:t>
            </a:r>
            <a:endParaRPr lang="ko-KR" altLang="ko-KR" dirty="0"/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ko-KR" dirty="0"/>
              <a:t>일정 인력</a:t>
            </a:r>
            <a:r>
              <a:rPr lang="en-US" altLang="ko-KR" dirty="0"/>
              <a:t>(level workforce)</a:t>
            </a:r>
            <a:r>
              <a:rPr lang="ko-KR" altLang="ko-KR" dirty="0"/>
              <a:t>을 유지</a:t>
            </a: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ko-KR" dirty="0"/>
              <a:t>안정적 </a:t>
            </a:r>
            <a:r>
              <a:rPr lang="ko-KR" altLang="ko-KR" dirty="0" err="1"/>
              <a:t>산출</a:t>
            </a:r>
            <a:r>
              <a:rPr lang="ko-KR" altLang="en-US" dirty="0" err="1"/>
              <a:t>률</a:t>
            </a:r>
            <a:r>
              <a:rPr lang="en-US" altLang="ko-KR" dirty="0"/>
              <a:t>(output rate)</a:t>
            </a:r>
            <a:r>
              <a:rPr lang="ko-KR" altLang="ko-KR" dirty="0"/>
              <a:t>을 유지</a:t>
            </a:r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ko-KR" dirty="0"/>
              <a:t>기간별로 수요에 대응</a:t>
            </a:r>
            <a:endParaRPr lang="en-US" altLang="ko-KR" dirty="0"/>
          </a:p>
          <a:p>
            <a:pPr marL="800100" lvl="1" indent="-342900" eaLnBrk="0" hangingPunct="0">
              <a:buFont typeface="Arial" charset="0"/>
              <a:buAutoNum type="arabicPeriod"/>
            </a:pPr>
            <a:r>
              <a:rPr lang="ko-KR" altLang="en-US" dirty="0"/>
              <a:t>위의 의사결정 변수들의 조합을 사용</a:t>
            </a:r>
            <a:endParaRPr lang="ko-KR" altLang="ko-KR" dirty="0"/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/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ko-KR" dirty="0" err="1">
                <a:solidFill>
                  <a:srgbClr val="0000FF"/>
                </a:solidFill>
              </a:rPr>
              <a:t>생산수준평활전략</a:t>
            </a:r>
            <a:r>
              <a:rPr lang="en-US" altLang="ko-KR" dirty="0">
                <a:solidFill>
                  <a:srgbClr val="0000FF"/>
                </a:solidFill>
              </a:rPr>
              <a:t>(level capacity strategy): </a:t>
            </a:r>
            <a:r>
              <a:rPr lang="ko-KR" altLang="en-US" dirty="0"/>
              <a:t>안정적 산출량을 유지하면서 </a:t>
            </a:r>
            <a:r>
              <a:rPr lang="ko-KR" altLang="en-US" dirty="0">
                <a:solidFill>
                  <a:srgbClr val="FF0000"/>
                </a:solidFill>
              </a:rPr>
              <a:t>재고와 </a:t>
            </a:r>
            <a:r>
              <a:rPr lang="ko-KR" altLang="en-US" dirty="0" err="1">
                <a:solidFill>
                  <a:srgbClr val="FF0000"/>
                </a:solidFill>
              </a:rPr>
              <a:t>백오더</a:t>
            </a:r>
            <a:r>
              <a:rPr lang="en-US" altLang="ko-KR" dirty="0"/>
              <a:t>(backorder) </a:t>
            </a:r>
            <a:r>
              <a:rPr lang="ko-KR" altLang="en-US" dirty="0"/>
              <a:t>등의 조합에 의해 수요변동에 대응</a:t>
            </a:r>
            <a:r>
              <a:rPr lang="en-US" altLang="ko-KR" dirty="0"/>
              <a:t>(</a:t>
            </a:r>
            <a:r>
              <a:rPr lang="ko-KR" altLang="en-US" dirty="0"/>
              <a:t>충족</a:t>
            </a:r>
            <a:r>
              <a:rPr lang="en-US" altLang="ko-KR" dirty="0"/>
              <a:t>)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일정한 생산</a:t>
            </a:r>
            <a:endParaRPr lang="ko-KR" altLang="ko-KR" dirty="0">
              <a:solidFill>
                <a:srgbClr val="FF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/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ko-KR" dirty="0">
                <a:solidFill>
                  <a:srgbClr val="0000FF"/>
                </a:solidFill>
              </a:rPr>
              <a:t>수요추종전략</a:t>
            </a:r>
            <a:r>
              <a:rPr lang="en-US" altLang="ko-KR" dirty="0">
                <a:solidFill>
                  <a:srgbClr val="0000FF"/>
                </a:solidFill>
              </a:rPr>
              <a:t>(chase demand strategy): </a:t>
            </a:r>
            <a:r>
              <a:rPr lang="ko-KR" altLang="en-US" dirty="0">
                <a:solidFill>
                  <a:srgbClr val="FF0000"/>
                </a:solidFill>
              </a:rPr>
              <a:t>초과근무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시간제 근로자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하도급</a:t>
            </a:r>
            <a:r>
              <a:rPr lang="ko-KR" altLang="en-US" dirty="0"/>
              <a:t>을 이용하여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/>
              <a:t>수요량에 맞춰 생산량을 변경함으로써</a:t>
            </a:r>
            <a:r>
              <a:rPr lang="en-US" altLang="ko-KR" dirty="0"/>
              <a:t>,</a:t>
            </a:r>
            <a:r>
              <a:rPr lang="ko-KR" altLang="en-US" dirty="0"/>
              <a:t> 특정</a:t>
            </a:r>
            <a:r>
              <a:rPr lang="ko-KR" altLang="ko-KR" dirty="0"/>
              <a:t> 기간 동안의 계획</a:t>
            </a:r>
            <a:r>
              <a:rPr lang="en-US" altLang="ko-KR" dirty="0"/>
              <a:t> </a:t>
            </a:r>
            <a:r>
              <a:rPr lang="ko-KR" altLang="ko-KR" dirty="0"/>
              <a:t>산출량이 그 기간의 기대 수요와 </a:t>
            </a:r>
            <a:r>
              <a:rPr lang="ko-KR" altLang="en-US" dirty="0"/>
              <a:t>일치</a:t>
            </a:r>
            <a:r>
              <a:rPr lang="ko-KR" altLang="ko-KR" dirty="0"/>
              <a:t>하게 하는 것</a:t>
            </a:r>
            <a:r>
              <a:rPr lang="en-US" altLang="ko-KR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생산량 변동</a:t>
            </a:r>
            <a:endParaRPr lang="ko-KR" altLang="ko-KR" dirty="0">
              <a:solidFill>
                <a:srgbClr val="FF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i="1" u="sng" dirty="0"/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ko-KR" dirty="0"/>
              <a:t>일반적으로 총괄계획</a:t>
            </a:r>
            <a:r>
              <a:rPr lang="ko-KR" altLang="en-US" dirty="0"/>
              <a:t>담당</a:t>
            </a:r>
            <a:r>
              <a:rPr lang="ko-KR" altLang="ko-KR" dirty="0"/>
              <a:t>자는 회사 정책 혹은 계약에 의해 그들에게 부과된 제약 내에서 </a:t>
            </a:r>
            <a:r>
              <a:rPr lang="ko-KR" altLang="ko-KR" dirty="0">
                <a:solidFill>
                  <a:srgbClr val="FF0000"/>
                </a:solidFill>
              </a:rPr>
              <a:t>최소비용으로 공급과 수요를 대응</a:t>
            </a:r>
            <a:r>
              <a:rPr lang="ko-KR" altLang="ko-KR" dirty="0"/>
              <a:t>시켜야 함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포인트가 5개인 별 4"/>
          <p:cNvSpPr/>
          <p:nvPr/>
        </p:nvSpPr>
        <p:spPr>
          <a:xfrm>
            <a:off x="8018210" y="170260"/>
            <a:ext cx="928898" cy="928898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Color Palette">
      <a:dk1>
        <a:sysClr val="windowText" lastClr="000000"/>
      </a:dk1>
      <a:lt1>
        <a:sysClr val="window" lastClr="FFFFFF"/>
      </a:lt1>
      <a:dk2>
        <a:srgbClr val="EBE8DA"/>
      </a:dk2>
      <a:lt2>
        <a:srgbClr val="F16659"/>
      </a:lt2>
      <a:accent1>
        <a:srgbClr val="EEDB28"/>
      </a:accent1>
      <a:accent2>
        <a:srgbClr val="F47921"/>
      </a:accent2>
      <a:accent3>
        <a:srgbClr val="7E4365"/>
      </a:accent3>
      <a:accent4>
        <a:srgbClr val="7AC1AC"/>
      </a:accent4>
      <a:accent5>
        <a:srgbClr val="32484C"/>
      </a:accent5>
      <a:accent6>
        <a:srgbClr val="452445"/>
      </a:accent6>
      <a:hlink>
        <a:srgbClr val="F16659"/>
      </a:hlink>
      <a:folHlink>
        <a:srgbClr val="E21A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8848</TotalTime>
  <Words>1346</Words>
  <Application>Microsoft Office PowerPoint</Application>
  <PresentationFormat>화면 슬라이드 쇼(4:3)</PresentationFormat>
  <Paragraphs>232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9" baseType="lpstr">
      <vt:lpstr>HY각헤드라인M</vt:lpstr>
      <vt:lpstr>굴림</vt:lpstr>
      <vt:lpstr>맑은 고딕</vt:lpstr>
      <vt:lpstr>휴먼엑스포</vt:lpstr>
      <vt:lpstr>Arial</vt:lpstr>
      <vt:lpstr>Calibri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문제풀이 연습</vt:lpstr>
      <vt:lpstr>PowerPoint 프레젠테이션</vt:lpstr>
    </vt:vector>
  </TitlesOfParts>
  <Company>McGraw-Hill 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MAN-WOONG PARK, Ph.D.</dc:creator>
  <cp:lastModifiedBy>정근채</cp:lastModifiedBy>
  <cp:revision>350</cp:revision>
  <cp:lastPrinted>2014-06-04T21:43:55Z</cp:lastPrinted>
  <dcterms:created xsi:type="dcterms:W3CDTF">2014-05-27T14:19:04Z</dcterms:created>
  <dcterms:modified xsi:type="dcterms:W3CDTF">2021-01-04T11:04:04Z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IsFrozen">
    <vt:lpwstr>False</vt:lpwstr>
  </property>
  <property fmtid="{D5CDD505-2E9C-101B-9397-08002B2CF9AE}" pid="3" name="Jive_VersionGuid">
    <vt:lpwstr>97c32844-b6d4-42f1-8450-1f2da3d2bc70</vt:lpwstr>
  </property>
  <property fmtid="{D5CDD505-2E9C-101B-9397-08002B2CF9AE}" pid="4" name="Offisync_ProviderInitializationData">
    <vt:lpwstr>https://edge.mheducation.com</vt:lpwstr>
  </property>
  <property fmtid="{D5CDD505-2E9C-101B-9397-08002B2CF9AE}" pid="5" name="Offisync_UpdateToken">
    <vt:lpwstr>1</vt:lpwstr>
  </property>
  <property fmtid="{D5CDD505-2E9C-101B-9397-08002B2CF9AE}" pid="6" name="Jive_LatestUserAccountName">
    <vt:lpwstr>hyojin_lee</vt:lpwstr>
  </property>
  <property fmtid="{D5CDD505-2E9C-101B-9397-08002B2CF9AE}" pid="7" name="Offisync_ServerID">
    <vt:lpwstr>5cb2ba24-d51c-4591-b74f-0459e0a9e10c</vt:lpwstr>
  </property>
  <property fmtid="{D5CDD505-2E9C-101B-9397-08002B2CF9AE}" pid="8" name="Offisync_UniqueId">
    <vt:lpwstr>59770</vt:lpwstr>
  </property>
  <property fmtid="{D5CDD505-2E9C-101B-9397-08002B2CF9AE}" pid="9" name="Offisync_IsSaved">
    <vt:lpwstr>False</vt:lpwstr>
  </property>
  <property fmtid="{D5CDD505-2E9C-101B-9397-08002B2CF9AE}" pid="10" name="Offisync_ProviderName">
    <vt:lpwstr>Jive</vt:lpwstr>
  </property>
</Properties>
</file>