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2" r:id="rId2"/>
    <p:sldId id="415" r:id="rId3"/>
    <p:sldId id="377" r:id="rId4"/>
    <p:sldId id="393" r:id="rId5"/>
    <p:sldId id="394" r:id="rId6"/>
    <p:sldId id="395" r:id="rId7"/>
    <p:sldId id="396" r:id="rId8"/>
    <p:sldId id="397" r:id="rId9"/>
    <p:sldId id="408" r:id="rId10"/>
    <p:sldId id="409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10" r:id="rId19"/>
    <p:sldId id="405" r:id="rId20"/>
    <p:sldId id="406" r:id="rId21"/>
    <p:sldId id="411" r:id="rId22"/>
    <p:sldId id="412" r:id="rId23"/>
    <p:sldId id="407" r:id="rId24"/>
    <p:sldId id="416" r:id="rId25"/>
    <p:sldId id="417" r:id="rId26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92">
          <p15:clr>
            <a:srgbClr val="A4A3A4"/>
          </p15:clr>
        </p15:guide>
        <p15:guide id="3" pos="2880">
          <p15:clr>
            <a:srgbClr val="A4A3A4"/>
          </p15:clr>
        </p15:guide>
        <p15:guide id="4" pos="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00FF"/>
    <a:srgbClr val="080808"/>
    <a:srgbClr val="7E4365"/>
    <a:srgbClr val="F47921"/>
    <a:srgbClr val="39C1BC"/>
    <a:srgbClr val="E21A23"/>
    <a:srgbClr val="32484C"/>
    <a:srgbClr val="F16659"/>
    <a:srgbClr val="EED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63F7A-8A22-44DD-AFE7-C9D718EECC15}" v="6" dt="2020-11-20T05:27:48.120"/>
    <p1510:client id="{9E789328-BD72-4158-A2DD-9250B466106C}" v="19" dt="2020-11-20T01:54:48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9" autoAdjust="0"/>
    <p:restoredTop sz="79487" autoAdjust="0"/>
  </p:normalViewPr>
  <p:slideViewPr>
    <p:cSldViewPr snapToGrid="0" snapToObjects="1">
      <p:cViewPr varScale="1">
        <p:scale>
          <a:sx n="122" d="100"/>
          <a:sy n="122" d="100"/>
        </p:scale>
        <p:origin x="120" y="558"/>
      </p:cViewPr>
      <p:guideLst>
        <p:guide orient="horz" pos="2160"/>
        <p:guide orient="horz" pos="1292"/>
        <p:guide pos="2880"/>
        <p:guide pos="4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83863F7A-8A22-44DD-AFE7-C9D718EECC15}"/>
    <pc:docChg chg="modSld">
      <pc:chgData name="정근채" userId="bf3f9740-ba12-4a95-bdcd-7a89d0b0b3a3" providerId="ADAL" clId="{83863F7A-8A22-44DD-AFE7-C9D718EECC15}" dt="2020-11-20T05:27:48.120" v="5"/>
      <pc:docMkLst>
        <pc:docMk/>
      </pc:docMkLst>
      <pc:sldChg chg="addSp modSp">
        <pc:chgData name="정근채" userId="bf3f9740-ba12-4a95-bdcd-7a89d0b0b3a3" providerId="ADAL" clId="{83863F7A-8A22-44DD-AFE7-C9D718EECC15}" dt="2020-11-20T02:29:32.820" v="1"/>
        <pc:sldMkLst>
          <pc:docMk/>
          <pc:sldMk cId="0" sldId="377"/>
        </pc:sldMkLst>
        <pc:picChg chg="add mod">
          <ac:chgData name="정근채" userId="bf3f9740-ba12-4a95-bdcd-7a89d0b0b3a3" providerId="ADAL" clId="{83863F7A-8A22-44DD-AFE7-C9D718EECC15}" dt="2020-11-20T02:29:32.820" v="1"/>
          <ac:picMkLst>
            <pc:docMk/>
            <pc:sldMk cId="0" sldId="377"/>
            <ac:picMk id="7" creationId="{6F5A5F94-52CA-4784-AE14-5DFD39DACCE6}"/>
          </ac:picMkLst>
        </pc:picChg>
        <pc:inkChg chg="add">
          <ac:chgData name="정근채" userId="bf3f9740-ba12-4a95-bdcd-7a89d0b0b3a3" providerId="ADAL" clId="{83863F7A-8A22-44DD-AFE7-C9D718EECC15}" dt="2020-11-20T02:29:32.820" v="1"/>
          <ac:inkMkLst>
            <pc:docMk/>
            <pc:sldMk cId="0" sldId="377"/>
            <ac:inkMk id="6" creationId="{60AA3156-ABA9-420C-9591-0EAB2C9B27D2}"/>
          </ac:inkMkLst>
        </pc:inkChg>
      </pc:sldChg>
      <pc:sldChg chg="addSp modSp">
        <pc:chgData name="정근채" userId="bf3f9740-ba12-4a95-bdcd-7a89d0b0b3a3" providerId="ADAL" clId="{83863F7A-8A22-44DD-AFE7-C9D718EECC15}" dt="2020-11-19T07:28:22.030" v="0"/>
        <pc:sldMkLst>
          <pc:docMk/>
          <pc:sldMk cId="0" sldId="392"/>
        </pc:sldMkLst>
        <pc:picChg chg="add mod">
          <ac:chgData name="정근채" userId="bf3f9740-ba12-4a95-bdcd-7a89d0b0b3a3" providerId="ADAL" clId="{83863F7A-8A22-44DD-AFE7-C9D718EECC15}" dt="2020-11-19T07:28:22.030" v="0"/>
          <ac:picMkLst>
            <pc:docMk/>
            <pc:sldMk cId="0" sldId="392"/>
            <ac:picMk id="3" creationId="{761F75A0-F9A7-4FF6-A52C-308BE2E271F4}"/>
          </ac:picMkLst>
        </pc:picChg>
      </pc:sldChg>
      <pc:sldChg chg="addSp modSp">
        <pc:chgData name="정근채" userId="bf3f9740-ba12-4a95-bdcd-7a89d0b0b3a3" providerId="ADAL" clId="{83863F7A-8A22-44DD-AFE7-C9D718EECC15}" dt="2020-11-20T02:29:32.820" v="1"/>
        <pc:sldMkLst>
          <pc:docMk/>
          <pc:sldMk cId="0" sldId="393"/>
        </pc:sldMkLst>
        <pc:picChg chg="add mod">
          <ac:chgData name="정근채" userId="bf3f9740-ba12-4a95-bdcd-7a89d0b0b3a3" providerId="ADAL" clId="{83863F7A-8A22-44DD-AFE7-C9D718EECC15}" dt="2020-11-20T02:29:32.820" v="1"/>
          <ac:picMkLst>
            <pc:docMk/>
            <pc:sldMk cId="0" sldId="393"/>
            <ac:picMk id="6" creationId="{70AC1661-84A5-48EC-ACE4-3A0C3EF0D0FC}"/>
          </ac:picMkLst>
        </pc:picChg>
        <pc:inkChg chg="add">
          <ac:chgData name="정근채" userId="bf3f9740-ba12-4a95-bdcd-7a89d0b0b3a3" providerId="ADAL" clId="{83863F7A-8A22-44DD-AFE7-C9D718EECC15}" dt="2020-11-20T02:29:32.820" v="1"/>
          <ac:inkMkLst>
            <pc:docMk/>
            <pc:sldMk cId="0" sldId="393"/>
            <ac:inkMk id="5" creationId="{82CE21C0-9435-4220-952A-D0412C0ACFBA}"/>
          </ac:inkMkLst>
        </pc:inkChg>
      </pc:sldChg>
      <pc:sldChg chg="addSp modSp">
        <pc:chgData name="정근채" userId="bf3f9740-ba12-4a95-bdcd-7a89d0b0b3a3" providerId="ADAL" clId="{83863F7A-8A22-44DD-AFE7-C9D718EECC15}" dt="2020-11-20T02:29:32.820" v="1"/>
        <pc:sldMkLst>
          <pc:docMk/>
          <pc:sldMk cId="0" sldId="394"/>
        </pc:sldMkLst>
        <pc:picChg chg="add mod">
          <ac:chgData name="정근채" userId="bf3f9740-ba12-4a95-bdcd-7a89d0b0b3a3" providerId="ADAL" clId="{83863F7A-8A22-44DD-AFE7-C9D718EECC15}" dt="2020-11-20T02:29:32.820" v="1"/>
          <ac:picMkLst>
            <pc:docMk/>
            <pc:sldMk cId="0" sldId="394"/>
            <ac:picMk id="5" creationId="{4AFAD051-F081-4681-8D31-4B240C440930}"/>
          </ac:picMkLst>
        </pc:picChg>
        <pc:inkChg chg="add">
          <ac:chgData name="정근채" userId="bf3f9740-ba12-4a95-bdcd-7a89d0b0b3a3" providerId="ADAL" clId="{83863F7A-8A22-44DD-AFE7-C9D718EECC15}" dt="2020-11-20T02:29:32.820" v="1"/>
          <ac:inkMkLst>
            <pc:docMk/>
            <pc:sldMk cId="0" sldId="394"/>
            <ac:inkMk id="4" creationId="{0206D286-6B02-4E41-BB42-6C9C421AAC5C}"/>
          </ac:inkMkLst>
        </pc:inkChg>
      </pc:sldChg>
      <pc:sldChg chg="addSp modSp">
        <pc:chgData name="정근채" userId="bf3f9740-ba12-4a95-bdcd-7a89d0b0b3a3" providerId="ADAL" clId="{83863F7A-8A22-44DD-AFE7-C9D718EECC15}" dt="2020-11-20T02:29:32.820" v="1"/>
        <pc:sldMkLst>
          <pc:docMk/>
          <pc:sldMk cId="0" sldId="395"/>
        </pc:sldMkLst>
        <pc:picChg chg="add mod">
          <ac:chgData name="정근채" userId="bf3f9740-ba12-4a95-bdcd-7a89d0b0b3a3" providerId="ADAL" clId="{83863F7A-8A22-44DD-AFE7-C9D718EECC15}" dt="2020-11-20T02:29:32.820" v="1"/>
          <ac:picMkLst>
            <pc:docMk/>
            <pc:sldMk cId="0" sldId="395"/>
            <ac:picMk id="6" creationId="{B9B8859F-074C-4304-AFF3-95AE374C6657}"/>
          </ac:picMkLst>
        </pc:picChg>
        <pc:inkChg chg="add">
          <ac:chgData name="정근채" userId="bf3f9740-ba12-4a95-bdcd-7a89d0b0b3a3" providerId="ADAL" clId="{83863F7A-8A22-44DD-AFE7-C9D718EECC15}" dt="2020-11-20T02:29:32.820" v="1"/>
          <ac:inkMkLst>
            <pc:docMk/>
            <pc:sldMk cId="0" sldId="395"/>
            <ac:inkMk id="5" creationId="{A1637F06-9389-4671-ABCE-FC588C2C5394}"/>
          </ac:inkMkLst>
        </pc:inkChg>
      </pc:sldChg>
      <pc:sldChg chg="addSp modSp">
        <pc:chgData name="정근채" userId="bf3f9740-ba12-4a95-bdcd-7a89d0b0b3a3" providerId="ADAL" clId="{83863F7A-8A22-44DD-AFE7-C9D718EECC15}" dt="2020-11-20T02:29:32.820" v="1"/>
        <pc:sldMkLst>
          <pc:docMk/>
          <pc:sldMk cId="0" sldId="396"/>
        </pc:sldMkLst>
        <pc:picChg chg="add mod">
          <ac:chgData name="정근채" userId="bf3f9740-ba12-4a95-bdcd-7a89d0b0b3a3" providerId="ADAL" clId="{83863F7A-8A22-44DD-AFE7-C9D718EECC15}" dt="2020-11-20T02:29:32.820" v="1"/>
          <ac:picMkLst>
            <pc:docMk/>
            <pc:sldMk cId="0" sldId="396"/>
            <ac:picMk id="5" creationId="{1848B026-10D9-433E-A9C2-84D3DA260C14}"/>
          </ac:picMkLst>
        </pc:picChg>
        <pc:inkChg chg="add">
          <ac:chgData name="정근채" userId="bf3f9740-ba12-4a95-bdcd-7a89d0b0b3a3" providerId="ADAL" clId="{83863F7A-8A22-44DD-AFE7-C9D718EECC15}" dt="2020-11-20T02:29:32.820" v="1"/>
          <ac:inkMkLst>
            <pc:docMk/>
            <pc:sldMk cId="0" sldId="396"/>
            <ac:inkMk id="4" creationId="{9F5DC2E1-36C2-4FF3-9335-1DD26AD900B6}"/>
          </ac:inkMkLst>
        </pc:inkChg>
      </pc:sldChg>
      <pc:sldChg chg="addSp modSp">
        <pc:chgData name="정근채" userId="bf3f9740-ba12-4a95-bdcd-7a89d0b0b3a3" providerId="ADAL" clId="{83863F7A-8A22-44DD-AFE7-C9D718EECC15}" dt="2020-11-20T02:29:32.820" v="1"/>
        <pc:sldMkLst>
          <pc:docMk/>
          <pc:sldMk cId="0" sldId="397"/>
        </pc:sldMkLst>
        <pc:picChg chg="add mod">
          <ac:chgData name="정근채" userId="bf3f9740-ba12-4a95-bdcd-7a89d0b0b3a3" providerId="ADAL" clId="{83863F7A-8A22-44DD-AFE7-C9D718EECC15}" dt="2020-11-20T02:29:32.820" v="1"/>
          <ac:picMkLst>
            <pc:docMk/>
            <pc:sldMk cId="0" sldId="397"/>
            <ac:picMk id="4" creationId="{F81D5E8C-E950-41B7-8EF9-C726A115F249}"/>
          </ac:picMkLst>
        </pc:picChg>
        <pc:inkChg chg="add">
          <ac:chgData name="정근채" userId="bf3f9740-ba12-4a95-bdcd-7a89d0b0b3a3" providerId="ADAL" clId="{83863F7A-8A22-44DD-AFE7-C9D718EECC15}" dt="2020-11-20T02:29:32.820" v="1"/>
          <ac:inkMkLst>
            <pc:docMk/>
            <pc:sldMk cId="0" sldId="397"/>
            <ac:inkMk id="3" creationId="{BAC5BAB8-47EF-40AE-B78D-2B49ABE486C6}"/>
          </ac:inkMkLst>
        </pc:inkChg>
      </pc:sldChg>
      <pc:sldChg chg="addSp delSp modSp">
        <pc:chgData name="정근채" userId="bf3f9740-ba12-4a95-bdcd-7a89d0b0b3a3" providerId="ADAL" clId="{83863F7A-8A22-44DD-AFE7-C9D718EECC15}" dt="2020-11-20T02:41:38.552" v="2"/>
        <pc:sldMkLst>
          <pc:docMk/>
          <pc:sldMk cId="0" sldId="398"/>
        </pc:sldMkLst>
        <pc:picChg chg="add del mod">
          <ac:chgData name="정근채" userId="bf3f9740-ba12-4a95-bdcd-7a89d0b0b3a3" providerId="ADAL" clId="{83863F7A-8A22-44DD-AFE7-C9D718EECC15}" dt="2020-11-20T02:41:38.552" v="2"/>
          <ac:picMkLst>
            <pc:docMk/>
            <pc:sldMk cId="0" sldId="398"/>
            <ac:picMk id="5" creationId="{C56E898B-3829-4AE8-A950-48DD96A51FC3}"/>
          </ac:picMkLst>
        </pc:picChg>
        <pc:picChg chg="add mod">
          <ac:chgData name="정근채" userId="bf3f9740-ba12-4a95-bdcd-7a89d0b0b3a3" providerId="ADAL" clId="{83863F7A-8A22-44DD-AFE7-C9D718EECC15}" dt="2020-11-20T02:41:38.552" v="2"/>
          <ac:picMkLst>
            <pc:docMk/>
            <pc:sldMk cId="0" sldId="398"/>
            <ac:picMk id="7" creationId="{8A88417D-BC14-4C5D-8AFD-FE683D6F122E}"/>
          </ac:picMkLst>
        </pc:picChg>
        <pc:inkChg chg="add">
          <ac:chgData name="정근채" userId="bf3f9740-ba12-4a95-bdcd-7a89d0b0b3a3" providerId="ADAL" clId="{83863F7A-8A22-44DD-AFE7-C9D718EECC15}" dt="2020-11-20T02:41:38.552" v="2"/>
          <ac:inkMkLst>
            <pc:docMk/>
            <pc:sldMk cId="0" sldId="398"/>
            <ac:inkMk id="6" creationId="{B8DB192D-26D4-4995-BC75-858642F6B7CD}"/>
          </ac:inkMkLst>
        </pc:inkChg>
      </pc:sldChg>
      <pc:sldChg chg="addSp modSp">
        <pc:chgData name="정근채" userId="bf3f9740-ba12-4a95-bdcd-7a89d0b0b3a3" providerId="ADAL" clId="{83863F7A-8A22-44DD-AFE7-C9D718EECC15}" dt="2020-11-20T02:41:38.552" v="2"/>
        <pc:sldMkLst>
          <pc:docMk/>
          <pc:sldMk cId="0" sldId="399"/>
        </pc:sldMkLst>
        <pc:picChg chg="add mod">
          <ac:chgData name="정근채" userId="bf3f9740-ba12-4a95-bdcd-7a89d0b0b3a3" providerId="ADAL" clId="{83863F7A-8A22-44DD-AFE7-C9D718EECC15}" dt="2020-11-20T02:41:38.552" v="2"/>
          <ac:picMkLst>
            <pc:docMk/>
            <pc:sldMk cId="0" sldId="399"/>
            <ac:picMk id="6" creationId="{12437A34-AF64-4D1F-B17C-AF1487C9325F}"/>
          </ac:picMkLst>
        </pc:picChg>
        <pc:inkChg chg="add">
          <ac:chgData name="정근채" userId="bf3f9740-ba12-4a95-bdcd-7a89d0b0b3a3" providerId="ADAL" clId="{83863F7A-8A22-44DD-AFE7-C9D718EECC15}" dt="2020-11-20T02:41:38.552" v="2"/>
          <ac:inkMkLst>
            <pc:docMk/>
            <pc:sldMk cId="0" sldId="399"/>
            <ac:inkMk id="5" creationId="{1E36ED11-0D38-4494-9ECC-9A54D7578C7F}"/>
          </ac:inkMkLst>
        </pc:inkChg>
      </pc:sldChg>
      <pc:sldChg chg="addSp modSp">
        <pc:chgData name="정근채" userId="bf3f9740-ba12-4a95-bdcd-7a89d0b0b3a3" providerId="ADAL" clId="{83863F7A-8A22-44DD-AFE7-C9D718EECC15}" dt="2020-11-20T02:41:38.552" v="2"/>
        <pc:sldMkLst>
          <pc:docMk/>
          <pc:sldMk cId="0" sldId="400"/>
        </pc:sldMkLst>
        <pc:picChg chg="add mod">
          <ac:chgData name="정근채" userId="bf3f9740-ba12-4a95-bdcd-7a89d0b0b3a3" providerId="ADAL" clId="{83863F7A-8A22-44DD-AFE7-C9D718EECC15}" dt="2020-11-20T02:41:38.552" v="2"/>
          <ac:picMkLst>
            <pc:docMk/>
            <pc:sldMk cId="0" sldId="400"/>
            <ac:picMk id="6" creationId="{10D5A700-FFED-4CF1-BDFD-3932CCD62647}"/>
          </ac:picMkLst>
        </pc:picChg>
        <pc:inkChg chg="add">
          <ac:chgData name="정근채" userId="bf3f9740-ba12-4a95-bdcd-7a89d0b0b3a3" providerId="ADAL" clId="{83863F7A-8A22-44DD-AFE7-C9D718EECC15}" dt="2020-11-20T02:41:38.552" v="2"/>
          <ac:inkMkLst>
            <pc:docMk/>
            <pc:sldMk cId="0" sldId="400"/>
            <ac:inkMk id="4" creationId="{4A63448C-C562-40F5-8C0C-D17695F553A6}"/>
          </ac:inkMkLst>
        </pc:inkChg>
      </pc:sldChg>
      <pc:sldChg chg="addSp delSp modSp">
        <pc:chgData name="정근채" userId="bf3f9740-ba12-4a95-bdcd-7a89d0b0b3a3" providerId="ADAL" clId="{83863F7A-8A22-44DD-AFE7-C9D718EECC15}" dt="2020-11-20T05:06:10.206" v="3"/>
        <pc:sldMkLst>
          <pc:docMk/>
          <pc:sldMk cId="0" sldId="401"/>
        </pc:sldMkLst>
        <pc:picChg chg="add del mod">
          <ac:chgData name="정근채" userId="bf3f9740-ba12-4a95-bdcd-7a89d0b0b3a3" providerId="ADAL" clId="{83863F7A-8A22-44DD-AFE7-C9D718EECC15}" dt="2020-11-20T05:06:10.206" v="3"/>
          <ac:picMkLst>
            <pc:docMk/>
            <pc:sldMk cId="0" sldId="401"/>
            <ac:picMk id="4" creationId="{4566CF3D-08E1-40F4-8B18-AB68834C78FE}"/>
          </ac:picMkLst>
        </pc:picChg>
        <pc:picChg chg="add mod">
          <ac:chgData name="정근채" userId="bf3f9740-ba12-4a95-bdcd-7a89d0b0b3a3" providerId="ADAL" clId="{83863F7A-8A22-44DD-AFE7-C9D718EECC15}" dt="2020-11-20T05:06:10.206" v="3"/>
          <ac:picMkLst>
            <pc:docMk/>
            <pc:sldMk cId="0" sldId="401"/>
            <ac:picMk id="6" creationId="{249C8CDB-41EE-44A1-8FEA-E682C63F6618}"/>
          </ac:picMkLst>
        </pc:picChg>
        <pc:inkChg chg="add">
          <ac:chgData name="정근채" userId="bf3f9740-ba12-4a95-bdcd-7a89d0b0b3a3" providerId="ADAL" clId="{83863F7A-8A22-44DD-AFE7-C9D718EECC15}" dt="2020-11-20T05:06:10.206" v="3"/>
          <ac:inkMkLst>
            <pc:docMk/>
            <pc:sldMk cId="0" sldId="401"/>
            <ac:inkMk id="5" creationId="{BAD1FBB3-02E1-4E24-BE70-B0D03E315C66}"/>
          </ac:inkMkLst>
        </pc:inkChg>
      </pc:sldChg>
      <pc:sldChg chg="addSp modSp">
        <pc:chgData name="정근채" userId="bf3f9740-ba12-4a95-bdcd-7a89d0b0b3a3" providerId="ADAL" clId="{83863F7A-8A22-44DD-AFE7-C9D718EECC15}" dt="2020-11-20T05:06:10.206" v="3"/>
        <pc:sldMkLst>
          <pc:docMk/>
          <pc:sldMk cId="0" sldId="402"/>
        </pc:sldMkLst>
        <pc:picChg chg="add mod">
          <ac:chgData name="정근채" userId="bf3f9740-ba12-4a95-bdcd-7a89d0b0b3a3" providerId="ADAL" clId="{83863F7A-8A22-44DD-AFE7-C9D718EECC15}" dt="2020-11-20T05:06:10.206" v="3"/>
          <ac:picMkLst>
            <pc:docMk/>
            <pc:sldMk cId="0" sldId="402"/>
            <ac:picMk id="4" creationId="{770C544B-90E7-45A4-9C06-1D953F5E0536}"/>
          </ac:picMkLst>
        </pc:picChg>
        <pc:inkChg chg="add">
          <ac:chgData name="정근채" userId="bf3f9740-ba12-4a95-bdcd-7a89d0b0b3a3" providerId="ADAL" clId="{83863F7A-8A22-44DD-AFE7-C9D718EECC15}" dt="2020-11-20T05:06:10.206" v="3"/>
          <ac:inkMkLst>
            <pc:docMk/>
            <pc:sldMk cId="0" sldId="402"/>
            <ac:inkMk id="3" creationId="{3CD60E25-7824-497E-B62A-E93432CDA296}"/>
          </ac:inkMkLst>
        </pc:inkChg>
      </pc:sldChg>
      <pc:sldChg chg="addSp modSp">
        <pc:chgData name="정근채" userId="bf3f9740-ba12-4a95-bdcd-7a89d0b0b3a3" providerId="ADAL" clId="{83863F7A-8A22-44DD-AFE7-C9D718EECC15}" dt="2020-11-20T05:06:10.206" v="3"/>
        <pc:sldMkLst>
          <pc:docMk/>
          <pc:sldMk cId="0" sldId="403"/>
        </pc:sldMkLst>
        <pc:picChg chg="add mod">
          <ac:chgData name="정근채" userId="bf3f9740-ba12-4a95-bdcd-7a89d0b0b3a3" providerId="ADAL" clId="{83863F7A-8A22-44DD-AFE7-C9D718EECC15}" dt="2020-11-20T05:06:10.206" v="3"/>
          <ac:picMkLst>
            <pc:docMk/>
            <pc:sldMk cId="0" sldId="403"/>
            <ac:picMk id="4" creationId="{9BEF7923-9F25-4314-9AC6-681B1280E4BF}"/>
          </ac:picMkLst>
        </pc:picChg>
        <pc:inkChg chg="add">
          <ac:chgData name="정근채" userId="bf3f9740-ba12-4a95-bdcd-7a89d0b0b3a3" providerId="ADAL" clId="{83863F7A-8A22-44DD-AFE7-C9D718EECC15}" dt="2020-11-20T05:06:10.206" v="3"/>
          <ac:inkMkLst>
            <pc:docMk/>
            <pc:sldMk cId="0" sldId="403"/>
            <ac:inkMk id="3" creationId="{8490A855-D33D-4A2B-8548-BAA658EEE1AB}"/>
          </ac:inkMkLst>
        </pc:inkChg>
      </pc:sldChg>
      <pc:sldChg chg="addSp modSp">
        <pc:chgData name="정근채" userId="bf3f9740-ba12-4a95-bdcd-7a89d0b0b3a3" providerId="ADAL" clId="{83863F7A-8A22-44DD-AFE7-C9D718EECC15}" dt="2020-11-20T05:06:10.206" v="3"/>
        <pc:sldMkLst>
          <pc:docMk/>
          <pc:sldMk cId="0" sldId="404"/>
        </pc:sldMkLst>
        <pc:picChg chg="add mod">
          <ac:chgData name="정근채" userId="bf3f9740-ba12-4a95-bdcd-7a89d0b0b3a3" providerId="ADAL" clId="{83863F7A-8A22-44DD-AFE7-C9D718EECC15}" dt="2020-11-20T05:06:10.206" v="3"/>
          <ac:picMkLst>
            <pc:docMk/>
            <pc:sldMk cId="0" sldId="404"/>
            <ac:picMk id="5" creationId="{C89A8582-F300-4BD5-81A6-3AF2BDB0BC74}"/>
          </ac:picMkLst>
        </pc:picChg>
        <pc:inkChg chg="add">
          <ac:chgData name="정근채" userId="bf3f9740-ba12-4a95-bdcd-7a89d0b0b3a3" providerId="ADAL" clId="{83863F7A-8A22-44DD-AFE7-C9D718EECC15}" dt="2020-11-20T05:06:10.206" v="3"/>
          <ac:inkMkLst>
            <pc:docMk/>
            <pc:sldMk cId="0" sldId="404"/>
            <ac:inkMk id="4" creationId="{7861DA54-2C27-49F7-A146-E78C43A4ADB0}"/>
          </ac:inkMkLst>
        </pc:inkChg>
      </pc:sldChg>
      <pc:sldChg chg="addSp modSp">
        <pc:chgData name="정근채" userId="bf3f9740-ba12-4a95-bdcd-7a89d0b0b3a3" providerId="ADAL" clId="{83863F7A-8A22-44DD-AFE7-C9D718EECC15}" dt="2020-11-20T05:06:10.206" v="3"/>
        <pc:sldMkLst>
          <pc:docMk/>
          <pc:sldMk cId="0" sldId="405"/>
        </pc:sldMkLst>
        <pc:picChg chg="add mod">
          <ac:chgData name="정근채" userId="bf3f9740-ba12-4a95-bdcd-7a89d0b0b3a3" providerId="ADAL" clId="{83863F7A-8A22-44DD-AFE7-C9D718EECC15}" dt="2020-11-20T05:06:10.206" v="3"/>
          <ac:picMkLst>
            <pc:docMk/>
            <pc:sldMk cId="0" sldId="405"/>
            <ac:picMk id="6" creationId="{0B796F90-0D11-4745-B810-B963B9EFB141}"/>
          </ac:picMkLst>
        </pc:picChg>
        <pc:inkChg chg="add">
          <ac:chgData name="정근채" userId="bf3f9740-ba12-4a95-bdcd-7a89d0b0b3a3" providerId="ADAL" clId="{83863F7A-8A22-44DD-AFE7-C9D718EECC15}" dt="2020-11-20T05:06:10.206" v="3"/>
          <ac:inkMkLst>
            <pc:docMk/>
            <pc:sldMk cId="0" sldId="405"/>
            <ac:inkMk id="5" creationId="{72A18749-DA54-49C4-B5FE-9367077E515E}"/>
          </ac:inkMkLst>
        </pc:inkChg>
      </pc:sldChg>
      <pc:sldChg chg="addSp modSp">
        <pc:chgData name="정근채" userId="bf3f9740-ba12-4a95-bdcd-7a89d0b0b3a3" providerId="ADAL" clId="{83863F7A-8A22-44DD-AFE7-C9D718EECC15}" dt="2020-11-20T05:06:10.206" v="3"/>
        <pc:sldMkLst>
          <pc:docMk/>
          <pc:sldMk cId="0" sldId="406"/>
        </pc:sldMkLst>
        <pc:picChg chg="add mod">
          <ac:chgData name="정근채" userId="bf3f9740-ba12-4a95-bdcd-7a89d0b0b3a3" providerId="ADAL" clId="{83863F7A-8A22-44DD-AFE7-C9D718EECC15}" dt="2020-11-20T05:06:10.206" v="3"/>
          <ac:picMkLst>
            <pc:docMk/>
            <pc:sldMk cId="0" sldId="406"/>
            <ac:picMk id="6" creationId="{DA7FB97F-6445-49EC-9884-BD4BB54D9C34}"/>
          </ac:picMkLst>
        </pc:picChg>
        <pc:inkChg chg="add">
          <ac:chgData name="정근채" userId="bf3f9740-ba12-4a95-bdcd-7a89d0b0b3a3" providerId="ADAL" clId="{83863F7A-8A22-44DD-AFE7-C9D718EECC15}" dt="2020-11-20T05:06:10.206" v="3"/>
          <ac:inkMkLst>
            <pc:docMk/>
            <pc:sldMk cId="0" sldId="406"/>
            <ac:inkMk id="5" creationId="{FAE3B121-5D95-4A40-B92F-6E9E8789CEC8}"/>
          </ac:inkMkLst>
        </pc:inkChg>
      </pc:sldChg>
      <pc:sldChg chg="addSp modSp">
        <pc:chgData name="정근채" userId="bf3f9740-ba12-4a95-bdcd-7a89d0b0b3a3" providerId="ADAL" clId="{83863F7A-8A22-44DD-AFE7-C9D718EECC15}" dt="2020-11-20T05:20:59.237" v="4"/>
        <pc:sldMkLst>
          <pc:docMk/>
          <pc:sldMk cId="0" sldId="407"/>
        </pc:sldMkLst>
        <pc:picChg chg="add mod">
          <ac:chgData name="정근채" userId="bf3f9740-ba12-4a95-bdcd-7a89d0b0b3a3" providerId="ADAL" clId="{83863F7A-8A22-44DD-AFE7-C9D718EECC15}" dt="2020-11-20T05:20:59.237" v="4"/>
          <ac:picMkLst>
            <pc:docMk/>
            <pc:sldMk cId="0" sldId="407"/>
            <ac:picMk id="7" creationId="{015AC3DD-EF75-467F-A838-5011194515D9}"/>
          </ac:picMkLst>
        </pc:picChg>
        <pc:inkChg chg="add">
          <ac:chgData name="정근채" userId="bf3f9740-ba12-4a95-bdcd-7a89d0b0b3a3" providerId="ADAL" clId="{83863F7A-8A22-44DD-AFE7-C9D718EECC15}" dt="2020-11-20T05:20:59.237" v="4"/>
          <ac:inkMkLst>
            <pc:docMk/>
            <pc:sldMk cId="0" sldId="407"/>
            <ac:inkMk id="6" creationId="{22D4D24B-72DE-475B-9371-88D920E14512}"/>
          </ac:inkMkLst>
        </pc:inkChg>
      </pc:sldChg>
      <pc:sldChg chg="addSp modSp">
        <pc:chgData name="정근채" userId="bf3f9740-ba12-4a95-bdcd-7a89d0b0b3a3" providerId="ADAL" clId="{83863F7A-8A22-44DD-AFE7-C9D718EECC15}" dt="2020-11-20T02:29:32.820" v="1"/>
        <pc:sldMkLst>
          <pc:docMk/>
          <pc:sldMk cId="3854342434" sldId="408"/>
        </pc:sldMkLst>
        <pc:picChg chg="add mod">
          <ac:chgData name="정근채" userId="bf3f9740-ba12-4a95-bdcd-7a89d0b0b3a3" providerId="ADAL" clId="{83863F7A-8A22-44DD-AFE7-C9D718EECC15}" dt="2020-11-20T02:29:32.820" v="1"/>
          <ac:picMkLst>
            <pc:docMk/>
            <pc:sldMk cId="3854342434" sldId="408"/>
            <ac:picMk id="4" creationId="{0DA98AFA-34BF-4CCD-9435-A864BDD9CAA2}"/>
          </ac:picMkLst>
        </pc:picChg>
        <pc:inkChg chg="add">
          <ac:chgData name="정근채" userId="bf3f9740-ba12-4a95-bdcd-7a89d0b0b3a3" providerId="ADAL" clId="{83863F7A-8A22-44DD-AFE7-C9D718EECC15}" dt="2020-11-20T02:29:32.820" v="1"/>
          <ac:inkMkLst>
            <pc:docMk/>
            <pc:sldMk cId="3854342434" sldId="408"/>
            <ac:inkMk id="3" creationId="{7F1A8449-CBB1-49FA-A3D5-3E0E068EABD4}"/>
          </ac:inkMkLst>
        </pc:inkChg>
      </pc:sldChg>
      <pc:sldChg chg="addSp modSp">
        <pc:chgData name="정근채" userId="bf3f9740-ba12-4a95-bdcd-7a89d0b0b3a3" providerId="ADAL" clId="{83863F7A-8A22-44DD-AFE7-C9D718EECC15}" dt="2020-11-20T02:29:32.820" v="1"/>
        <pc:sldMkLst>
          <pc:docMk/>
          <pc:sldMk cId="3168593139" sldId="409"/>
        </pc:sldMkLst>
        <pc:picChg chg="add mod">
          <ac:chgData name="정근채" userId="bf3f9740-ba12-4a95-bdcd-7a89d0b0b3a3" providerId="ADAL" clId="{83863F7A-8A22-44DD-AFE7-C9D718EECC15}" dt="2020-11-20T02:29:32.820" v="1"/>
          <ac:picMkLst>
            <pc:docMk/>
            <pc:sldMk cId="3168593139" sldId="409"/>
            <ac:picMk id="6" creationId="{44BD7B77-711A-4CFA-93ED-923FC24FFCC5}"/>
          </ac:picMkLst>
        </pc:picChg>
        <pc:inkChg chg="add">
          <ac:chgData name="정근채" userId="bf3f9740-ba12-4a95-bdcd-7a89d0b0b3a3" providerId="ADAL" clId="{83863F7A-8A22-44DD-AFE7-C9D718EECC15}" dt="2020-11-20T02:29:32.820" v="1"/>
          <ac:inkMkLst>
            <pc:docMk/>
            <pc:sldMk cId="3168593139" sldId="409"/>
            <ac:inkMk id="4" creationId="{1AD9EE5D-D5DC-4B95-98C9-9A8459605625}"/>
          </ac:inkMkLst>
        </pc:inkChg>
      </pc:sldChg>
      <pc:sldChg chg="addSp modSp">
        <pc:chgData name="정근채" userId="bf3f9740-ba12-4a95-bdcd-7a89d0b0b3a3" providerId="ADAL" clId="{83863F7A-8A22-44DD-AFE7-C9D718EECC15}" dt="2020-11-20T05:06:10.206" v="3"/>
        <pc:sldMkLst>
          <pc:docMk/>
          <pc:sldMk cId="3575190574" sldId="410"/>
        </pc:sldMkLst>
        <pc:picChg chg="add mod">
          <ac:chgData name="정근채" userId="bf3f9740-ba12-4a95-bdcd-7a89d0b0b3a3" providerId="ADAL" clId="{83863F7A-8A22-44DD-AFE7-C9D718EECC15}" dt="2020-11-20T05:06:10.206" v="3"/>
          <ac:picMkLst>
            <pc:docMk/>
            <pc:sldMk cId="3575190574" sldId="410"/>
            <ac:picMk id="6" creationId="{8EAF3070-A7FE-44CC-AE7B-A57D102131A1}"/>
          </ac:picMkLst>
        </pc:picChg>
        <pc:inkChg chg="add">
          <ac:chgData name="정근채" userId="bf3f9740-ba12-4a95-bdcd-7a89d0b0b3a3" providerId="ADAL" clId="{83863F7A-8A22-44DD-AFE7-C9D718EECC15}" dt="2020-11-20T05:06:10.206" v="3"/>
          <ac:inkMkLst>
            <pc:docMk/>
            <pc:sldMk cId="3575190574" sldId="410"/>
            <ac:inkMk id="5" creationId="{4A5840B1-BADA-4E33-8A5C-125AA044CF33}"/>
          </ac:inkMkLst>
        </pc:inkChg>
      </pc:sldChg>
      <pc:sldChg chg="addSp modSp">
        <pc:chgData name="정근채" userId="bf3f9740-ba12-4a95-bdcd-7a89d0b0b3a3" providerId="ADAL" clId="{83863F7A-8A22-44DD-AFE7-C9D718EECC15}" dt="2020-11-20T05:20:59.237" v="4"/>
        <pc:sldMkLst>
          <pc:docMk/>
          <pc:sldMk cId="3576049193" sldId="411"/>
        </pc:sldMkLst>
        <pc:picChg chg="add mod">
          <ac:chgData name="정근채" userId="bf3f9740-ba12-4a95-bdcd-7a89d0b0b3a3" providerId="ADAL" clId="{83863F7A-8A22-44DD-AFE7-C9D718EECC15}" dt="2020-11-20T05:20:59.237" v="4"/>
          <ac:picMkLst>
            <pc:docMk/>
            <pc:sldMk cId="3576049193" sldId="411"/>
            <ac:picMk id="4" creationId="{6E1DB742-79D2-4060-8C9E-29CEB8DA197F}"/>
          </ac:picMkLst>
        </pc:picChg>
        <pc:inkChg chg="add">
          <ac:chgData name="정근채" userId="bf3f9740-ba12-4a95-bdcd-7a89d0b0b3a3" providerId="ADAL" clId="{83863F7A-8A22-44DD-AFE7-C9D718EECC15}" dt="2020-11-20T05:20:59.237" v="4"/>
          <ac:inkMkLst>
            <pc:docMk/>
            <pc:sldMk cId="3576049193" sldId="411"/>
            <ac:inkMk id="3" creationId="{D594F387-F8A3-4D9F-880D-0326C6946774}"/>
          </ac:inkMkLst>
        </pc:inkChg>
      </pc:sldChg>
      <pc:sldChg chg="addSp modSp">
        <pc:chgData name="정근채" userId="bf3f9740-ba12-4a95-bdcd-7a89d0b0b3a3" providerId="ADAL" clId="{83863F7A-8A22-44DD-AFE7-C9D718EECC15}" dt="2020-11-20T05:20:59.237" v="4"/>
        <pc:sldMkLst>
          <pc:docMk/>
          <pc:sldMk cId="1811362574" sldId="412"/>
        </pc:sldMkLst>
        <pc:picChg chg="add mod">
          <ac:chgData name="정근채" userId="bf3f9740-ba12-4a95-bdcd-7a89d0b0b3a3" providerId="ADAL" clId="{83863F7A-8A22-44DD-AFE7-C9D718EECC15}" dt="2020-11-20T05:20:59.237" v="4"/>
          <ac:picMkLst>
            <pc:docMk/>
            <pc:sldMk cId="1811362574" sldId="412"/>
            <ac:picMk id="4" creationId="{C4F98EE7-227D-4A67-9DE8-0D6DCD657AC7}"/>
          </ac:picMkLst>
        </pc:picChg>
        <pc:inkChg chg="add">
          <ac:chgData name="정근채" userId="bf3f9740-ba12-4a95-bdcd-7a89d0b0b3a3" providerId="ADAL" clId="{83863F7A-8A22-44DD-AFE7-C9D718EECC15}" dt="2020-11-20T05:20:59.237" v="4"/>
          <ac:inkMkLst>
            <pc:docMk/>
            <pc:sldMk cId="1811362574" sldId="412"/>
            <ac:inkMk id="3" creationId="{112BA0E4-8A92-4AAF-AC6F-AE1684300FCE}"/>
          </ac:inkMkLst>
        </pc:inkChg>
      </pc:sldChg>
      <pc:sldChg chg="addSp delSp modSp">
        <pc:chgData name="정근채" userId="bf3f9740-ba12-4a95-bdcd-7a89d0b0b3a3" providerId="ADAL" clId="{83863F7A-8A22-44DD-AFE7-C9D718EECC15}" dt="2020-11-20T05:27:48.120" v="5"/>
        <pc:sldMkLst>
          <pc:docMk/>
          <pc:sldMk cId="4280165420" sldId="413"/>
        </pc:sldMkLst>
        <pc:picChg chg="add del mod">
          <ac:chgData name="정근채" userId="bf3f9740-ba12-4a95-bdcd-7a89d0b0b3a3" providerId="ADAL" clId="{83863F7A-8A22-44DD-AFE7-C9D718EECC15}" dt="2020-11-20T05:27:48.120" v="5"/>
          <ac:picMkLst>
            <pc:docMk/>
            <pc:sldMk cId="4280165420" sldId="413"/>
            <ac:picMk id="3" creationId="{E1CB8A7D-D1DD-4226-B952-ABD708A75B34}"/>
          </ac:picMkLst>
        </pc:picChg>
        <pc:picChg chg="add mod">
          <ac:chgData name="정근채" userId="bf3f9740-ba12-4a95-bdcd-7a89d0b0b3a3" providerId="ADAL" clId="{83863F7A-8A22-44DD-AFE7-C9D718EECC15}" dt="2020-11-20T05:27:48.120" v="5"/>
          <ac:picMkLst>
            <pc:docMk/>
            <pc:sldMk cId="4280165420" sldId="413"/>
            <ac:picMk id="5" creationId="{07634C50-BEF6-4062-A63C-A933DAF313E1}"/>
          </ac:picMkLst>
        </pc:picChg>
        <pc:inkChg chg="add del">
          <ac:chgData name="정근채" userId="bf3f9740-ba12-4a95-bdcd-7a89d0b0b3a3" providerId="ADAL" clId="{83863F7A-8A22-44DD-AFE7-C9D718EECC15}" dt="2020-11-20T05:27:48.120" v="5"/>
          <ac:inkMkLst>
            <pc:docMk/>
            <pc:sldMk cId="4280165420" sldId="413"/>
            <ac:inkMk id="2" creationId="{2F08842B-92F8-49E6-A350-718C3094E580}"/>
          </ac:inkMkLst>
        </pc:inkChg>
        <pc:inkChg chg="add">
          <ac:chgData name="정근채" userId="bf3f9740-ba12-4a95-bdcd-7a89d0b0b3a3" providerId="ADAL" clId="{83863F7A-8A22-44DD-AFE7-C9D718EECC15}" dt="2020-11-20T05:27:48.120" v="5"/>
          <ac:inkMkLst>
            <pc:docMk/>
            <pc:sldMk cId="4280165420" sldId="413"/>
            <ac:inkMk id="4" creationId="{C267F428-C3D9-4A9B-8BF3-B9876CF59A5C}"/>
          </ac:inkMkLst>
        </pc:inkChg>
      </pc:sldChg>
      <pc:sldChg chg="addSp delSp modSp">
        <pc:chgData name="정근채" userId="bf3f9740-ba12-4a95-bdcd-7a89d0b0b3a3" providerId="ADAL" clId="{83863F7A-8A22-44DD-AFE7-C9D718EECC15}" dt="2020-11-20T05:27:48.120" v="5"/>
        <pc:sldMkLst>
          <pc:docMk/>
          <pc:sldMk cId="3972320686" sldId="414"/>
        </pc:sldMkLst>
        <pc:picChg chg="add del mod">
          <ac:chgData name="정근채" userId="bf3f9740-ba12-4a95-bdcd-7a89d0b0b3a3" providerId="ADAL" clId="{83863F7A-8A22-44DD-AFE7-C9D718EECC15}" dt="2020-11-20T05:27:48.120" v="5"/>
          <ac:picMkLst>
            <pc:docMk/>
            <pc:sldMk cId="3972320686" sldId="414"/>
            <ac:picMk id="2" creationId="{8FE4FF4B-1B8B-492B-B0E3-71B44FE42E85}"/>
          </ac:picMkLst>
        </pc:picChg>
        <pc:picChg chg="add mod">
          <ac:chgData name="정근채" userId="bf3f9740-ba12-4a95-bdcd-7a89d0b0b3a3" providerId="ADAL" clId="{83863F7A-8A22-44DD-AFE7-C9D718EECC15}" dt="2020-11-20T05:27:48.120" v="5"/>
          <ac:picMkLst>
            <pc:docMk/>
            <pc:sldMk cId="3972320686" sldId="414"/>
            <ac:picMk id="4" creationId="{E3837AAE-0375-45E7-A7F5-D9871624CAE6}"/>
          </ac:picMkLst>
        </pc:picChg>
        <pc:inkChg chg="add">
          <ac:chgData name="정근채" userId="bf3f9740-ba12-4a95-bdcd-7a89d0b0b3a3" providerId="ADAL" clId="{83863F7A-8A22-44DD-AFE7-C9D718EECC15}" dt="2020-11-20T05:27:48.120" v="5"/>
          <ac:inkMkLst>
            <pc:docMk/>
            <pc:sldMk cId="3972320686" sldId="414"/>
            <ac:inkMk id="3" creationId="{3723AE0B-93B0-4587-85AE-42446EA26070}"/>
          </ac:inkMkLst>
        </pc:inkChg>
      </pc:sldChg>
      <pc:sldChg chg="addSp modSp">
        <pc:chgData name="정근채" userId="bf3f9740-ba12-4a95-bdcd-7a89d0b0b3a3" providerId="ADAL" clId="{83863F7A-8A22-44DD-AFE7-C9D718EECC15}" dt="2020-11-19T07:28:22.030" v="0"/>
        <pc:sldMkLst>
          <pc:docMk/>
          <pc:sldMk cId="3995176619" sldId="415"/>
        </pc:sldMkLst>
        <pc:picChg chg="add mod">
          <ac:chgData name="정근채" userId="bf3f9740-ba12-4a95-bdcd-7a89d0b0b3a3" providerId="ADAL" clId="{83863F7A-8A22-44DD-AFE7-C9D718EECC15}" dt="2020-11-19T07:28:22.030" v="0"/>
          <ac:picMkLst>
            <pc:docMk/>
            <pc:sldMk cId="3995176619" sldId="415"/>
            <ac:picMk id="3" creationId="{5CADA8F7-3EF6-4DB7-90CA-877E1A2D8B7A}"/>
          </ac:picMkLst>
        </pc:picChg>
        <pc:inkChg chg="add">
          <ac:chgData name="정근채" userId="bf3f9740-ba12-4a95-bdcd-7a89d0b0b3a3" providerId="ADAL" clId="{83863F7A-8A22-44DD-AFE7-C9D718EECC15}" dt="2020-11-19T07:28:22.030" v="0"/>
          <ac:inkMkLst>
            <pc:docMk/>
            <pc:sldMk cId="3995176619" sldId="415"/>
            <ac:inkMk id="2" creationId="{DBD69D6B-A453-404C-A8A7-1C4E6C3DB6E9}"/>
          </ac:inkMkLst>
        </pc:inkChg>
      </pc:sldChg>
    </pc:docChg>
  </pc:docChgLst>
  <pc:docChgLst>
    <pc:chgData name="kcjeong@cbnu.ac.kr" userId="bf3f9740-ba12-4a95-bdcd-7a89d0b0b3a3" providerId="ADAL" clId="{9E789328-BD72-4158-A2DD-9250B466106C}"/>
    <pc:docChg chg="undo custSel modSld">
      <pc:chgData name="kcjeong@cbnu.ac.kr" userId="bf3f9740-ba12-4a95-bdcd-7a89d0b0b3a3" providerId="ADAL" clId="{9E789328-BD72-4158-A2DD-9250B466106C}" dt="2020-11-20T01:54:48.839" v="175"/>
      <pc:docMkLst>
        <pc:docMk/>
      </pc:docMkLst>
      <pc:sldChg chg="modSp mod">
        <pc:chgData name="kcjeong@cbnu.ac.kr" userId="bf3f9740-ba12-4a95-bdcd-7a89d0b0b3a3" providerId="ADAL" clId="{9E789328-BD72-4158-A2DD-9250B466106C}" dt="2020-11-20T01:26:15.834" v="2" actId="207"/>
        <pc:sldMkLst>
          <pc:docMk/>
          <pc:sldMk cId="0" sldId="395"/>
        </pc:sldMkLst>
        <pc:spChg chg="mod">
          <ac:chgData name="kcjeong@cbnu.ac.kr" userId="bf3f9740-ba12-4a95-bdcd-7a89d0b0b3a3" providerId="ADAL" clId="{9E789328-BD72-4158-A2DD-9250B466106C}" dt="2020-11-20T01:26:15.834" v="2" actId="207"/>
          <ac:spMkLst>
            <pc:docMk/>
            <pc:sldMk cId="0" sldId="395"/>
            <ac:spMk id="4" creationId="{00000000-0000-0000-0000-000000000000}"/>
          </ac:spMkLst>
        </pc:spChg>
      </pc:sldChg>
      <pc:sldChg chg="modSp mod">
        <pc:chgData name="kcjeong@cbnu.ac.kr" userId="bf3f9740-ba12-4a95-bdcd-7a89d0b0b3a3" providerId="ADAL" clId="{9E789328-BD72-4158-A2DD-9250B466106C}" dt="2020-11-20T01:32:15.194" v="4" actId="207"/>
        <pc:sldMkLst>
          <pc:docMk/>
          <pc:sldMk cId="0" sldId="398"/>
        </pc:sldMkLst>
        <pc:spChg chg="mod">
          <ac:chgData name="kcjeong@cbnu.ac.kr" userId="bf3f9740-ba12-4a95-bdcd-7a89d0b0b3a3" providerId="ADAL" clId="{9E789328-BD72-4158-A2DD-9250B466106C}" dt="2020-11-20T01:32:15.194" v="4" actId="207"/>
          <ac:spMkLst>
            <pc:docMk/>
            <pc:sldMk cId="0" sldId="398"/>
            <ac:spMk id="4" creationId="{00000000-0000-0000-0000-000000000000}"/>
          </ac:spMkLst>
        </pc:spChg>
      </pc:sldChg>
      <pc:sldChg chg="modSp mod">
        <pc:chgData name="kcjeong@cbnu.ac.kr" userId="bf3f9740-ba12-4a95-bdcd-7a89d0b0b3a3" providerId="ADAL" clId="{9E789328-BD72-4158-A2DD-9250B466106C}" dt="2020-11-20T01:33:47.827" v="6" actId="6549"/>
        <pc:sldMkLst>
          <pc:docMk/>
          <pc:sldMk cId="0" sldId="399"/>
        </pc:sldMkLst>
        <pc:spChg chg="mod">
          <ac:chgData name="kcjeong@cbnu.ac.kr" userId="bf3f9740-ba12-4a95-bdcd-7a89d0b0b3a3" providerId="ADAL" clId="{9E789328-BD72-4158-A2DD-9250B466106C}" dt="2020-11-20T01:33:47.827" v="6" actId="6549"/>
          <ac:spMkLst>
            <pc:docMk/>
            <pc:sldMk cId="0" sldId="399"/>
            <ac:spMk id="4" creationId="{00000000-0000-0000-0000-000000000000}"/>
          </ac:spMkLst>
        </pc:spChg>
      </pc:sldChg>
      <pc:sldChg chg="addSp modSp mod">
        <pc:chgData name="kcjeong@cbnu.ac.kr" userId="bf3f9740-ba12-4a95-bdcd-7a89d0b0b3a3" providerId="ADAL" clId="{9E789328-BD72-4158-A2DD-9250B466106C}" dt="2020-11-20T01:42:15.045" v="12" actId="14100"/>
        <pc:sldMkLst>
          <pc:docMk/>
          <pc:sldMk cId="0" sldId="400"/>
        </pc:sldMkLst>
        <pc:cxnChg chg="add mod">
          <ac:chgData name="kcjeong@cbnu.ac.kr" userId="bf3f9740-ba12-4a95-bdcd-7a89d0b0b3a3" providerId="ADAL" clId="{9E789328-BD72-4158-A2DD-9250B466106C}" dt="2020-11-20T01:35:09.706" v="8" actId="208"/>
          <ac:cxnSpMkLst>
            <pc:docMk/>
            <pc:sldMk cId="0" sldId="400"/>
            <ac:cxnSpMk id="5" creationId="{9081F684-E0BE-4845-8CCA-888332648035}"/>
          </ac:cxnSpMkLst>
        </pc:cxnChg>
        <pc:cxnChg chg="add mod">
          <ac:chgData name="kcjeong@cbnu.ac.kr" userId="bf3f9740-ba12-4a95-bdcd-7a89d0b0b3a3" providerId="ADAL" clId="{9E789328-BD72-4158-A2DD-9250B466106C}" dt="2020-11-20T01:42:05.651" v="10" actId="14100"/>
          <ac:cxnSpMkLst>
            <pc:docMk/>
            <pc:sldMk cId="0" sldId="400"/>
            <ac:cxnSpMk id="7" creationId="{666831A4-EC8C-4AC1-A8D7-FD7B0F046263}"/>
          </ac:cxnSpMkLst>
        </pc:cxnChg>
        <pc:cxnChg chg="add mod">
          <ac:chgData name="kcjeong@cbnu.ac.kr" userId="bf3f9740-ba12-4a95-bdcd-7a89d0b0b3a3" providerId="ADAL" clId="{9E789328-BD72-4158-A2DD-9250B466106C}" dt="2020-11-20T01:42:15.045" v="12" actId="14100"/>
          <ac:cxnSpMkLst>
            <pc:docMk/>
            <pc:sldMk cId="0" sldId="400"/>
            <ac:cxnSpMk id="9" creationId="{65341387-8BE7-4465-B5DD-B534B09339AD}"/>
          </ac:cxnSpMkLst>
        </pc:cxnChg>
      </pc:sldChg>
      <pc:sldChg chg="modSp mod">
        <pc:chgData name="kcjeong@cbnu.ac.kr" userId="bf3f9740-ba12-4a95-bdcd-7a89d0b0b3a3" providerId="ADAL" clId="{9E789328-BD72-4158-A2DD-9250B466106C}" dt="2020-11-20T01:54:48.839" v="175"/>
        <pc:sldMkLst>
          <pc:docMk/>
          <pc:sldMk cId="0" sldId="406"/>
        </pc:sldMkLst>
        <pc:spChg chg="mod">
          <ac:chgData name="kcjeong@cbnu.ac.kr" userId="bf3f9740-ba12-4a95-bdcd-7a89d0b0b3a3" providerId="ADAL" clId="{9E789328-BD72-4158-A2DD-9250B466106C}" dt="2020-11-20T01:54:48.839" v="175"/>
          <ac:spMkLst>
            <pc:docMk/>
            <pc:sldMk cId="0" sldId="406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4C33FBC-BAD0-B54F-885C-881591889DB2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6C28D3C-17BA-A94D-A95A-68D24026D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17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1239C8C-3412-0244-B9E3-C3039AD51E64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418FF9B-DEE9-DA4A-B43C-5F35CAED45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22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12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E4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F479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4524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9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AC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5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9C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5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휴먼엑스포" pitchFamily="18" charset="-127"/>
                <a:ea typeface="휴먼엑스포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24">
                <a:latin typeface="+mn-lt"/>
                <a:ea typeface="휴먼엑스포" pitchFamily="18" charset="-127"/>
              </a:defRPr>
            </a:lvl1pPr>
            <a:lvl2pPr>
              <a:defRPr sz="1524">
                <a:latin typeface="+mn-lt"/>
                <a:ea typeface="휴먼엑스포" pitchFamily="18" charset="-127"/>
              </a:defRPr>
            </a:lvl2pPr>
            <a:lvl3pPr>
              <a:defRPr sz="1524">
                <a:latin typeface="+mn-lt"/>
                <a:ea typeface="휴먼엑스포" pitchFamily="18" charset="-127"/>
              </a:defRPr>
            </a:lvl3pPr>
            <a:lvl4pPr>
              <a:defRPr sz="1524">
                <a:latin typeface="+mn-lt"/>
                <a:ea typeface="휴먼엑스포" pitchFamily="18" charset="-127"/>
              </a:defRPr>
            </a:lvl4pPr>
            <a:lvl5pPr>
              <a:defRPr sz="1524">
                <a:latin typeface="+mn-lt"/>
                <a:ea typeface="휴먼엑스포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F1E64-902E-4B9E-B2CA-C88A4672866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5906490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5667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42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12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145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32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464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0" r:id="rId3"/>
    <p:sldLayoutId id="2147483668" r:id="rId4"/>
    <p:sldLayoutId id="2147483666" r:id="rId5"/>
    <p:sldLayoutId id="2147483671" r:id="rId6"/>
    <p:sldLayoutId id="2147483650" r:id="rId7"/>
    <p:sldLayoutId id="2147483674" r:id="rId8"/>
    <p:sldLayoutId id="2147483661" r:id="rId9"/>
    <p:sldLayoutId id="2147483675" r:id="rId10"/>
    <p:sldLayoutId id="2147483662" r:id="rId11"/>
    <p:sldLayoutId id="2147483660" r:id="rId12"/>
    <p:sldLayoutId id="2147483659" r:id="rId13"/>
    <p:sldLayoutId id="2147483649" r:id="rId14"/>
    <p:sldLayoutId id="2147483673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E21A23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09 (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교재</a:t>
            </a:r>
            <a:r>
              <a:rPr lang="en-US" altLang="ko-KR" b="1">
                <a:solidFill>
                  <a:srgbClr val="080808"/>
                </a:solidFill>
                <a:latin typeface="+mn-lt"/>
                <a:ea typeface="맑은 고딕" pitchFamily="50" charset="-127"/>
              </a:rPr>
              <a:t> 12</a:t>
            </a:r>
            <a:r>
              <a:rPr lang="ko-KR" altLang="en-US" b="1">
                <a:solidFill>
                  <a:srgbClr val="080808"/>
                </a:solidFill>
                <a:latin typeface="+mn-lt"/>
                <a:ea typeface="맑은 고딕" pitchFamily="50" charset="-127"/>
              </a:rPr>
              <a:t>장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)</a:t>
            </a:r>
          </a:p>
          <a:p>
            <a:pPr lvl="0"/>
            <a:r>
              <a:rPr lang="en-US" altLang="ko-KR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MRP</a:t>
            </a:r>
            <a:r>
              <a:rPr lang="ko-KR" altLang="en-US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와 </a:t>
            </a:r>
            <a:r>
              <a:rPr lang="en-US" altLang="ko-KR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ERP </a:t>
            </a:r>
          </a:p>
          <a:p>
            <a:pPr>
              <a:spcBef>
                <a:spcPts val="3000"/>
              </a:spcBef>
            </a:pPr>
            <a:r>
              <a:rPr lang="en-US" altLang="ko-KR" sz="2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(MRP and ERP)</a:t>
            </a:r>
          </a:p>
          <a:p>
            <a:endParaRPr lang="ko-KR" altLang="en-US" b="1" dirty="0">
              <a:solidFill>
                <a:srgbClr val="080808"/>
              </a:solidFill>
              <a:latin typeface="+mn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0" y="393127"/>
            <a:ext cx="8612187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타원 4"/>
          <p:cNvSpPr>
            <a:spLocks noChangeArrowheads="1"/>
          </p:cNvSpPr>
          <p:nvPr/>
        </p:nvSpPr>
        <p:spPr bwMode="auto">
          <a:xfrm>
            <a:off x="4158412" y="489964"/>
            <a:ext cx="287338" cy="2873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" name="타원 5"/>
          <p:cNvSpPr>
            <a:spLocks noChangeArrowheads="1"/>
          </p:cNvSpPr>
          <p:nvPr/>
        </p:nvSpPr>
        <p:spPr bwMode="auto">
          <a:xfrm>
            <a:off x="2656637" y="2290189"/>
            <a:ext cx="288925" cy="2873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1" name="타원 6"/>
          <p:cNvSpPr>
            <a:spLocks noChangeArrowheads="1"/>
          </p:cNvSpPr>
          <p:nvPr/>
        </p:nvSpPr>
        <p:spPr bwMode="auto">
          <a:xfrm>
            <a:off x="6461875" y="2323527"/>
            <a:ext cx="288925" cy="288925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2" name="타원 9"/>
          <p:cNvSpPr>
            <a:spLocks noChangeArrowheads="1"/>
          </p:cNvSpPr>
          <p:nvPr/>
        </p:nvSpPr>
        <p:spPr bwMode="auto">
          <a:xfrm>
            <a:off x="1721600" y="3480814"/>
            <a:ext cx="287337" cy="2873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3" name="타원 10"/>
          <p:cNvSpPr>
            <a:spLocks noChangeArrowheads="1"/>
          </p:cNvSpPr>
          <p:nvPr/>
        </p:nvSpPr>
        <p:spPr bwMode="auto">
          <a:xfrm>
            <a:off x="3713912" y="2996627"/>
            <a:ext cx="288925" cy="2873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" name="타원 11"/>
          <p:cNvSpPr>
            <a:spLocks noChangeArrowheads="1"/>
          </p:cNvSpPr>
          <p:nvPr/>
        </p:nvSpPr>
        <p:spPr bwMode="auto">
          <a:xfrm>
            <a:off x="1634287" y="4439664"/>
            <a:ext cx="385763" cy="2873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753" y="71245"/>
            <a:ext cx="1770467" cy="1181974"/>
          </a:xfrm>
          <a:prstGeom prst="rect">
            <a:avLst/>
          </a:prstGeom>
        </p:spPr>
      </p:pic>
      <p:cxnSp>
        <p:nvCxnSpPr>
          <p:cNvPr id="5" name="직선 화살표 연결선 4"/>
          <p:cNvCxnSpPr/>
          <p:nvPr/>
        </p:nvCxnSpPr>
        <p:spPr>
          <a:xfrm flipH="1">
            <a:off x="2908897" y="515501"/>
            <a:ext cx="5811656" cy="1693788"/>
          </a:xfrm>
          <a:prstGeom prst="straightConnector1">
            <a:avLst/>
          </a:prstGeom>
          <a:ln w="12700">
            <a:solidFill>
              <a:srgbClr val="00B0F0">
                <a:alpha val="30196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008938" y="920537"/>
            <a:ext cx="6705478" cy="2426133"/>
          </a:xfrm>
          <a:prstGeom prst="straightConnector1">
            <a:avLst/>
          </a:prstGeom>
          <a:ln w="12700">
            <a:solidFill>
              <a:srgbClr val="00B0F0">
                <a:alpha val="30196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H="1">
            <a:off x="2008937" y="1092370"/>
            <a:ext cx="6668658" cy="3248536"/>
          </a:xfrm>
          <a:prstGeom prst="straightConnector1">
            <a:avLst/>
          </a:prstGeom>
          <a:ln w="12700">
            <a:solidFill>
              <a:srgbClr val="00B0F0">
                <a:alpha val="30196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H="1">
            <a:off x="6683098" y="736430"/>
            <a:ext cx="1994497" cy="1460585"/>
          </a:xfrm>
          <a:prstGeom prst="straightConnector1">
            <a:avLst/>
          </a:prstGeom>
          <a:ln w="12700">
            <a:solidFill>
              <a:srgbClr val="00B0F0">
                <a:alpha val="30196"/>
              </a:srgb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9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MRP </a:t>
            </a:r>
            <a:r>
              <a:rPr lang="ko-KR" altLang="en-US" dirty="0" err="1"/>
              <a:t>투입물</a:t>
            </a:r>
            <a:r>
              <a:rPr lang="en-US" altLang="ko-KR" dirty="0"/>
              <a:t>(MRP Inputs)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ko-KR" altLang="ko-KR" dirty="0">
                <a:solidFill>
                  <a:srgbClr val="0000FF"/>
                </a:solidFill>
              </a:rPr>
              <a:t>재고기록</a:t>
            </a:r>
            <a:r>
              <a:rPr lang="en-US" altLang="ko-KR" dirty="0">
                <a:solidFill>
                  <a:srgbClr val="0000FF"/>
                </a:solidFill>
              </a:rPr>
              <a:t>(The Inventory Records)</a:t>
            </a:r>
            <a:endParaRPr lang="ko-KR" altLang="ko-KR" dirty="0">
              <a:solidFill>
                <a:srgbClr val="0000FF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ko-KR" dirty="0">
                <a:solidFill>
                  <a:srgbClr val="000000"/>
                </a:solidFill>
              </a:rPr>
              <a:t>시간구역</a:t>
            </a:r>
            <a:r>
              <a:rPr lang="en-US" altLang="ko-KR" dirty="0">
                <a:solidFill>
                  <a:srgbClr val="000000"/>
                </a:solidFill>
              </a:rPr>
              <a:t>(time buckets)</a:t>
            </a:r>
            <a:r>
              <a:rPr lang="ko-KR" altLang="ko-KR" dirty="0">
                <a:solidFill>
                  <a:srgbClr val="000000"/>
                </a:solidFill>
              </a:rPr>
              <a:t>이라고 불리는 기간별 각 아이템의 상태에 대한 저장된 정보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ko-KR" dirty="0">
                <a:solidFill>
                  <a:srgbClr val="FF0000"/>
                </a:solidFill>
              </a:rPr>
              <a:t>총 소요량</a:t>
            </a:r>
            <a:r>
              <a:rPr lang="en-US" altLang="ko-KR" dirty="0">
                <a:solidFill>
                  <a:srgbClr val="000000"/>
                </a:solidFill>
              </a:rPr>
              <a:t>(gross requirements), </a:t>
            </a:r>
            <a:r>
              <a:rPr lang="ko-KR" altLang="ko-KR" dirty="0">
                <a:solidFill>
                  <a:srgbClr val="FF0000"/>
                </a:solidFill>
              </a:rPr>
              <a:t>예정된 </a:t>
            </a:r>
            <a:r>
              <a:rPr lang="ko-KR" altLang="ko-KR" dirty="0" err="1">
                <a:solidFill>
                  <a:srgbClr val="FF0000"/>
                </a:solidFill>
              </a:rPr>
              <a:t>입고량</a:t>
            </a:r>
            <a:r>
              <a:rPr lang="en-US" altLang="ko-KR" dirty="0">
                <a:solidFill>
                  <a:srgbClr val="000000"/>
                </a:solidFill>
              </a:rPr>
              <a:t>(scheduled receipts), </a:t>
            </a:r>
            <a:r>
              <a:rPr lang="ko-KR" altLang="ko-KR" dirty="0">
                <a:solidFill>
                  <a:srgbClr val="000000"/>
                </a:solidFill>
              </a:rPr>
              <a:t>그리고 </a:t>
            </a:r>
            <a:r>
              <a:rPr lang="ko-KR" altLang="ko-KR" dirty="0">
                <a:solidFill>
                  <a:srgbClr val="FF0000"/>
                </a:solidFill>
              </a:rPr>
              <a:t>기대되는 보유량</a:t>
            </a:r>
            <a:r>
              <a:rPr lang="en-US" altLang="ko-KR" dirty="0">
                <a:solidFill>
                  <a:srgbClr val="000000"/>
                </a:solidFill>
              </a:rPr>
              <a:t>(expected amount on hand)</a:t>
            </a:r>
            <a:r>
              <a:rPr lang="ko-KR" altLang="ko-KR" dirty="0">
                <a:solidFill>
                  <a:srgbClr val="000000"/>
                </a:solidFill>
              </a:rPr>
              <a:t>들을 포함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ko-KR" dirty="0">
                <a:solidFill>
                  <a:srgbClr val="000000"/>
                </a:solidFill>
              </a:rPr>
              <a:t>각 아이템에 대한 기타 상세 사항들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ko-KR" altLang="ko-KR" dirty="0">
                <a:solidFill>
                  <a:srgbClr val="FF0000"/>
                </a:solidFill>
              </a:rPr>
              <a:t>공급자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ko-KR" dirty="0">
                <a:solidFill>
                  <a:srgbClr val="FF0000"/>
                </a:solidFill>
              </a:rPr>
              <a:t>리드타임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ko-KR" dirty="0" err="1">
                <a:solidFill>
                  <a:srgbClr val="FF0000"/>
                </a:solidFill>
              </a:rPr>
              <a:t>로트크기</a:t>
            </a:r>
            <a:r>
              <a:rPr lang="en-US" altLang="ko-KR" dirty="0">
                <a:solidFill>
                  <a:srgbClr val="000000"/>
                </a:solidFill>
              </a:rPr>
              <a:t>)</a:t>
            </a:r>
            <a:r>
              <a:rPr lang="ko-KR" altLang="ko-KR" dirty="0">
                <a:solidFill>
                  <a:srgbClr val="000000"/>
                </a:solidFill>
              </a:rPr>
              <a:t>을 포함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ko-KR" dirty="0">
                <a:solidFill>
                  <a:srgbClr val="000000"/>
                </a:solidFill>
              </a:rPr>
              <a:t>자재의 입고 및 분출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최소된 주문 그리고 유사한 사건 발생에 따른 </a:t>
            </a:r>
            <a:r>
              <a:rPr lang="ko-KR" altLang="ko-KR" dirty="0">
                <a:solidFill>
                  <a:srgbClr val="FF0000"/>
                </a:solidFill>
              </a:rPr>
              <a:t>변경</a:t>
            </a:r>
            <a:r>
              <a:rPr lang="ko-KR" altLang="ko-KR" dirty="0">
                <a:solidFill>
                  <a:srgbClr val="000000"/>
                </a:solidFill>
              </a:rPr>
              <a:t> 사항 역시 재고현황에 기록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ko-KR" dirty="0">
                <a:solidFill>
                  <a:srgbClr val="000000"/>
                </a:solidFill>
              </a:rPr>
              <a:t>자재명세서와 같이 재고기록들은 반드시 </a:t>
            </a:r>
            <a:r>
              <a:rPr lang="ko-KR" altLang="ko-KR" dirty="0">
                <a:solidFill>
                  <a:srgbClr val="FF0000"/>
                </a:solidFill>
              </a:rPr>
              <a:t>정확</a:t>
            </a:r>
            <a:r>
              <a:rPr lang="ko-KR" altLang="ko-KR" dirty="0">
                <a:solidFill>
                  <a:srgbClr val="000000"/>
                </a:solidFill>
              </a:rPr>
              <a:t>해야 하며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소요량 혹은 리드타임에 대한 잘못된 정보는</a:t>
            </a:r>
            <a:r>
              <a:rPr lang="en-US" altLang="ko-KR" dirty="0">
                <a:solidFill>
                  <a:srgbClr val="000000"/>
                </a:solidFill>
              </a:rPr>
              <a:t> MRP</a:t>
            </a:r>
            <a:r>
              <a:rPr lang="ko-KR" altLang="ko-KR" dirty="0">
                <a:solidFill>
                  <a:srgbClr val="000000"/>
                </a:solidFill>
              </a:rPr>
              <a:t>에 아주 해로운 영향을 줄 수 있고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부정확한 수량의 재고가 보유되고 기대된 인도시간</a:t>
            </a:r>
            <a:r>
              <a:rPr lang="en-US" altLang="ko-KR" dirty="0">
                <a:solidFill>
                  <a:srgbClr val="000000"/>
                </a:solidFill>
              </a:rPr>
              <a:t>(delivery time)</a:t>
            </a:r>
            <a:r>
              <a:rPr lang="ko-KR" altLang="ko-KR" dirty="0">
                <a:solidFill>
                  <a:srgbClr val="000000"/>
                </a:solidFill>
              </a:rPr>
              <a:t>을 맞출 수 없을 때에 혼란을 야기할 수 있음</a:t>
            </a:r>
            <a:endParaRPr lang="ko-KR" altLang="en-US" dirty="0">
              <a:solidFill>
                <a:srgbClr val="000000"/>
              </a:solidFill>
            </a:endParaRPr>
          </a:p>
          <a:p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MRP </a:t>
            </a:r>
            <a:r>
              <a:rPr lang="ko-KR" altLang="en-US" dirty="0"/>
              <a:t>처리</a:t>
            </a:r>
            <a:r>
              <a:rPr lang="en-US" altLang="ko-KR" dirty="0"/>
              <a:t>(MRP Processing)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en-US" altLang="ko-KR" dirty="0">
                <a:solidFill>
                  <a:srgbClr val="0000FF"/>
                </a:solidFill>
              </a:rPr>
              <a:t>MRP </a:t>
            </a:r>
            <a:r>
              <a:rPr lang="ko-KR" altLang="ko-KR" dirty="0">
                <a:solidFill>
                  <a:srgbClr val="0000FF"/>
                </a:solidFill>
              </a:rPr>
              <a:t>처리</a:t>
            </a:r>
            <a:r>
              <a:rPr lang="en-US" altLang="ko-KR" dirty="0">
                <a:solidFill>
                  <a:srgbClr val="0000FF"/>
                </a:solidFill>
              </a:rPr>
              <a:t>(MRP Processing)</a:t>
            </a:r>
            <a:endParaRPr lang="ko-KR" altLang="ko-KR" dirty="0">
              <a:solidFill>
                <a:srgbClr val="0000FF"/>
              </a:solidFill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600" b="1" dirty="0" err="1">
                <a:solidFill>
                  <a:srgbClr val="FF0000"/>
                </a:solidFill>
                <a:latin typeface="+mn-lt"/>
              </a:rPr>
              <a:t>주일정계획에</a:t>
            </a: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 의해 명시된 최종 제품 소요량을 자재명세서와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 (</a:t>
            </a: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각 자재의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) </a:t>
            </a: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리드타임을 감안하여 </a:t>
            </a:r>
            <a:r>
              <a:rPr lang="ko-KR" altLang="ko-KR" sz="1600" b="1" dirty="0" err="1">
                <a:solidFill>
                  <a:srgbClr val="FF0000"/>
                </a:solidFill>
                <a:latin typeface="+mn-lt"/>
              </a:rPr>
              <a:t>조립품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부품 그리고 원자재의 시간 단계별 소요량으로 전개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(lead time offsetting and MRP explosion)</a:t>
            </a: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600" b="1" dirty="0" err="1">
                <a:solidFill>
                  <a:srgbClr val="0000FF"/>
                </a:solidFill>
                <a:latin typeface="+mn-lt"/>
              </a:rPr>
              <a:t>총소요량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(gross requirements): 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하나의 시간 기간 내의 한 아이템 혹은 원자재에 대한 총 기대수요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 - MPS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로부터 도출된 완제품 소요량에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 BOM 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상의 자재 소요량을 곱함</a:t>
            </a: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0000FF"/>
                </a:solidFill>
                <a:latin typeface="+mn-lt"/>
              </a:rPr>
              <a:t>예정입고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(scheduled receipts): 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공급경로상의 공급자 혹은 다른 곳에서 도착하기로 예정된 미완료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(open)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된 주문들 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– 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이전의 자재 주문에 의해 도착하기로 예정된 </a:t>
            </a:r>
            <a:r>
              <a:rPr lang="ko-KR" altLang="ko-KR" sz="1600" b="1" dirty="0" err="1">
                <a:solidFill>
                  <a:srgbClr val="000000"/>
                </a:solidFill>
                <a:latin typeface="+mn-lt"/>
              </a:rPr>
              <a:t>입고량</a:t>
            </a:r>
            <a:endParaRPr lang="ko-KR" altLang="ko-KR" sz="16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0000FF"/>
                </a:solidFill>
                <a:latin typeface="+mn-lt"/>
              </a:rPr>
              <a:t>예상보유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(projected on-hand): 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각 기간 초에 보유되리라 생각되는 기대 재고량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예정입고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 + 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전 기간으로부터 이월된 가용 재고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)</a:t>
            </a:r>
            <a:endParaRPr lang="ko-KR" altLang="ko-KR" sz="16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0000FF"/>
                </a:solidFill>
                <a:latin typeface="+mn-lt"/>
              </a:rPr>
              <a:t>순 소요량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(net requirements): 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각 기간에 필요한 실제 소요량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총 소요량 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– 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예상 보유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)</a:t>
            </a:r>
            <a:endParaRPr lang="ko-KR" altLang="ko-KR" sz="16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0000FF"/>
                </a:solidFill>
                <a:latin typeface="+mn-lt"/>
              </a:rPr>
              <a:t>계획입고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(planned-order receipts): 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기간 초까지 수령되리라고 기대되는 양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0000FF"/>
                </a:solidFill>
                <a:latin typeface="+mn-lt"/>
              </a:rPr>
              <a:t>계획발주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(planned-order releases): 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각 기간에서 계획된 </a:t>
            </a:r>
            <a:r>
              <a:rPr lang="ko-KR" altLang="ko-KR" sz="1600" b="1" dirty="0" err="1">
                <a:solidFill>
                  <a:srgbClr val="000000"/>
                </a:solidFill>
                <a:latin typeface="+mn-lt"/>
              </a:rPr>
              <a:t>발주량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계획입고량을 리드타임만큼 역산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하여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산출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MRP </a:t>
            </a:r>
            <a:r>
              <a:rPr lang="ko-KR" altLang="en-US" dirty="0"/>
              <a:t>처리</a:t>
            </a:r>
            <a:r>
              <a:rPr lang="en-US" altLang="ko-KR" dirty="0"/>
              <a:t>(MRP Processing)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6362"/>
            <a:ext cx="8202873" cy="459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9081F684-E0BE-4845-8CCA-888332648035}"/>
              </a:ext>
            </a:extLst>
          </p:cNvPr>
          <p:cNvCxnSpPr/>
          <p:nvPr/>
        </p:nvCxnSpPr>
        <p:spPr>
          <a:xfrm>
            <a:off x="613611" y="2400300"/>
            <a:ext cx="2947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66831A4-EC8C-4AC1-A8D7-FD7B0F046263}"/>
              </a:ext>
            </a:extLst>
          </p:cNvPr>
          <p:cNvCxnSpPr>
            <a:cxnSpLocks/>
          </p:cNvCxnSpPr>
          <p:nvPr/>
        </p:nvCxnSpPr>
        <p:spPr>
          <a:xfrm>
            <a:off x="3031958" y="6164036"/>
            <a:ext cx="5233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5341387-8BE7-4465-B5DD-B534B09339AD}"/>
              </a:ext>
            </a:extLst>
          </p:cNvPr>
          <p:cNvCxnSpPr>
            <a:cxnSpLocks/>
          </p:cNvCxnSpPr>
          <p:nvPr/>
        </p:nvCxnSpPr>
        <p:spPr>
          <a:xfrm>
            <a:off x="1449806" y="2207795"/>
            <a:ext cx="10467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MRP </a:t>
            </a:r>
            <a:r>
              <a:rPr lang="ko-KR" altLang="en-US" dirty="0"/>
              <a:t>처리</a:t>
            </a:r>
            <a:r>
              <a:rPr lang="en-US" altLang="ko-KR" dirty="0"/>
              <a:t>(MRP Processing)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45" y="1560353"/>
            <a:ext cx="8181395" cy="180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718" y="3429000"/>
            <a:ext cx="7156989" cy="167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816" y="220443"/>
            <a:ext cx="5307755" cy="656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직선 연결선 8"/>
          <p:cNvCxnSpPr>
            <a:cxnSpLocks noChangeShapeType="1"/>
          </p:cNvCxnSpPr>
          <p:nvPr/>
        </p:nvCxnSpPr>
        <p:spPr bwMode="auto">
          <a:xfrm>
            <a:off x="1527244" y="424336"/>
            <a:ext cx="2344738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92" y="226336"/>
            <a:ext cx="5205913" cy="64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직선 연결선 8"/>
          <p:cNvCxnSpPr>
            <a:cxnSpLocks noChangeShapeType="1"/>
          </p:cNvCxnSpPr>
          <p:nvPr/>
        </p:nvCxnSpPr>
        <p:spPr bwMode="auto">
          <a:xfrm>
            <a:off x="1459148" y="424336"/>
            <a:ext cx="2110903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143632" y="6428537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70</a:t>
            </a: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/lot</a:t>
            </a:r>
            <a:endParaRPr lang="ko-KR" altLang="en-US" sz="12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124176" y="4498813"/>
            <a:ext cx="869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320</a:t>
            </a: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/lot</a:t>
            </a:r>
            <a:endParaRPr lang="ko-KR" altLang="en-US" sz="12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35" y="-4763"/>
            <a:ext cx="5475186" cy="68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3835570" y="687336"/>
            <a:ext cx="760978" cy="110464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MRP </a:t>
            </a:r>
            <a:r>
              <a:rPr lang="ko-KR" altLang="en-US" dirty="0"/>
              <a:t>산출물</a:t>
            </a:r>
            <a:r>
              <a:rPr lang="en-US" altLang="ko-KR" dirty="0"/>
              <a:t>(MRP Outputs)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en-US" altLang="ko-KR" dirty="0">
                <a:solidFill>
                  <a:srgbClr val="0000FF"/>
                </a:solidFill>
              </a:rPr>
              <a:t>MRP </a:t>
            </a:r>
            <a:r>
              <a:rPr lang="ko-KR" altLang="ko-KR" dirty="0">
                <a:solidFill>
                  <a:srgbClr val="0000FF"/>
                </a:solidFill>
              </a:rPr>
              <a:t>산출물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ko-KR" dirty="0">
                <a:solidFill>
                  <a:srgbClr val="000000"/>
                </a:solidFill>
              </a:rPr>
              <a:t>주보고서</a:t>
            </a:r>
            <a:r>
              <a:rPr lang="en-US" altLang="ko-KR" dirty="0">
                <a:solidFill>
                  <a:srgbClr val="000000"/>
                </a:solidFill>
              </a:rPr>
              <a:t>(primary reports)</a:t>
            </a:r>
            <a:endParaRPr lang="ko-KR" altLang="ko-KR" dirty="0">
              <a:solidFill>
                <a:srgbClr val="000000"/>
              </a:solidFill>
            </a:endParaRPr>
          </a:p>
          <a:p>
            <a:pPr lvl="2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계획주문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(planned orders): </a:t>
            </a: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미래 주문량과 시기를 보여주는 일정</a:t>
            </a:r>
          </a:p>
          <a:p>
            <a:pPr lvl="2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발주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(order releases): 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계획주문의 실행을 승인</a:t>
            </a:r>
          </a:p>
          <a:p>
            <a:pPr lvl="2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변경사항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(changes): 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주문 인도일자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주문량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그리고 주문취소와 같은 사항들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ko-KR" dirty="0">
                <a:solidFill>
                  <a:srgbClr val="000000"/>
                </a:solidFill>
              </a:rPr>
              <a:t>부차 보고서</a:t>
            </a:r>
            <a:r>
              <a:rPr lang="en-US" altLang="ko-KR" dirty="0">
                <a:solidFill>
                  <a:srgbClr val="000000"/>
                </a:solidFill>
              </a:rPr>
              <a:t>(secondary reports)</a:t>
            </a:r>
            <a:endParaRPr lang="ko-KR" altLang="ko-KR" dirty="0">
              <a:solidFill>
                <a:srgbClr val="000000"/>
              </a:solidFill>
            </a:endParaRPr>
          </a:p>
          <a:p>
            <a:pPr lvl="2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성과관리 보고서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(performance-control reports)</a:t>
            </a:r>
            <a:endParaRPr lang="ko-KR" altLang="ko-KR" sz="16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계획보고서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(planning reports)</a:t>
            </a:r>
          </a:p>
          <a:p>
            <a:pPr lvl="2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예외보고서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(exception reports)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5190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MRP </a:t>
            </a:r>
            <a:r>
              <a:rPr lang="ko-KR" altLang="en-US" dirty="0"/>
              <a:t>산출물</a:t>
            </a:r>
            <a:r>
              <a:rPr lang="en-US" altLang="ko-KR" dirty="0"/>
              <a:t>(MRP Outputs)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  <a:defRPr/>
            </a:pPr>
            <a:r>
              <a:rPr lang="en-US" altLang="ko-KR" dirty="0">
                <a:solidFill>
                  <a:srgbClr val="000000"/>
                </a:solidFill>
              </a:rPr>
              <a:t>MRP </a:t>
            </a:r>
            <a:r>
              <a:rPr lang="ko-KR" altLang="en-US" dirty="0">
                <a:solidFill>
                  <a:srgbClr val="000000"/>
                </a:solidFill>
              </a:rPr>
              <a:t>처리의 기타 고려사항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  <a:defRPr/>
            </a:pPr>
            <a:r>
              <a:rPr lang="ko-KR" altLang="en-US" dirty="0">
                <a:solidFill>
                  <a:srgbClr val="FF0000"/>
                </a:solidFill>
              </a:rPr>
              <a:t>안전재고</a:t>
            </a:r>
            <a:endParaRPr lang="en-US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  <a:defRPr/>
            </a:pPr>
            <a:r>
              <a:rPr lang="ko-KR" altLang="en-US" dirty="0" err="1">
                <a:solidFill>
                  <a:srgbClr val="000000"/>
                </a:solidFill>
              </a:rPr>
              <a:t>로트크기</a:t>
            </a:r>
            <a:r>
              <a:rPr lang="ko-KR" altLang="en-US" dirty="0">
                <a:solidFill>
                  <a:srgbClr val="000000"/>
                </a:solidFill>
              </a:rPr>
              <a:t> 결정</a:t>
            </a:r>
            <a:endParaRPr lang="en-US" altLang="ko-KR" dirty="0">
              <a:solidFill>
                <a:srgbClr val="000000"/>
              </a:solidFill>
            </a:endParaRPr>
          </a:p>
          <a:p>
            <a:pPr lvl="2" eaLnBrk="0" hangingPunct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Lot-for-Lot(L4L)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주문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ko-KR" altLang="en-US" sz="1600" b="1" dirty="0">
                <a:solidFill>
                  <a:srgbClr val="FF0000"/>
                </a:solidFill>
                <a:latin typeface="+mn-lt"/>
              </a:rPr>
              <a:t>경제적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  <a:latin typeface="+mn-lt"/>
              </a:rPr>
              <a:t>주문량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(EOQ)</a:t>
            </a:r>
            <a:r>
              <a:rPr lang="ko-KR" altLang="en-US" sz="1600" b="1" dirty="0">
                <a:solidFill>
                  <a:srgbClr val="FF0000"/>
                </a:solidFill>
                <a:latin typeface="+mn-lt"/>
              </a:rPr>
              <a:t> 모델</a:t>
            </a:r>
            <a:endParaRPr lang="en-US" altLang="ko-KR" sz="1600" b="1" dirty="0">
              <a:solidFill>
                <a:srgbClr val="FF0000"/>
              </a:solidFill>
              <a:latin typeface="+mn-lt"/>
            </a:endParaRPr>
          </a:p>
          <a:p>
            <a:pPr lvl="2" eaLnBrk="0" hangingPunct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고정 기간 주문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91C6B83A-B2CC-4912-B1B9-2FAB04B5D457}"/>
              </a:ext>
            </a:extLst>
          </p:cNvPr>
          <p:cNvSpPr txBox="1"/>
          <p:nvPr/>
        </p:nvSpPr>
        <p:spPr>
          <a:xfrm>
            <a:off x="1016565" y="1553134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en-US" altLang="ko-KR" dirty="0"/>
              <a:t>01.</a:t>
            </a:r>
            <a:r>
              <a:rPr lang="ko-KR" altLang="en-US" dirty="0"/>
              <a:t> 생산운영관리 입문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9E3E33-258A-4D86-A7B8-A4890126BD64}"/>
              </a:ext>
            </a:extLst>
          </p:cNvPr>
          <p:cNvSpPr txBox="1"/>
          <p:nvPr/>
        </p:nvSpPr>
        <p:spPr>
          <a:xfrm>
            <a:off x="1016565" y="18947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02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경쟁력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전략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생산성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070472-6D15-4561-8AA5-CE7DF96F682E}"/>
              </a:ext>
            </a:extLst>
          </p:cNvPr>
          <p:cNvSpPr txBox="1"/>
          <p:nvPr/>
        </p:nvSpPr>
        <p:spPr>
          <a:xfrm>
            <a:off x="1016565" y="2235715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03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예측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8209EF-8610-4E4B-9714-E7801F10AEEB}"/>
              </a:ext>
            </a:extLst>
          </p:cNvPr>
          <p:cNvSpPr txBox="1"/>
          <p:nvPr/>
        </p:nvSpPr>
        <p:spPr>
          <a:xfrm>
            <a:off x="1016565" y="257667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04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전략적 생산용량계획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79C930-0AF2-4AAC-AA8E-CE0274B4DEF6}"/>
              </a:ext>
            </a:extLst>
          </p:cNvPr>
          <p:cNvSpPr txBox="1"/>
          <p:nvPr/>
        </p:nvSpPr>
        <p:spPr>
          <a:xfrm>
            <a:off x="1016565" y="29256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05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프로세스 선택과 시설배치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5FF3D87-1021-4CA8-8D05-60252417B2CA}"/>
              </a:ext>
            </a:extLst>
          </p:cNvPr>
          <p:cNvSpPr txBox="1"/>
          <p:nvPr/>
        </p:nvSpPr>
        <p:spPr>
          <a:xfrm>
            <a:off x="1016565" y="3274977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06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작업설계 및 작업측정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A7C3BA5-4602-41F2-A5E2-07A8FEECF9BD}"/>
              </a:ext>
            </a:extLst>
          </p:cNvPr>
          <p:cNvSpPr txBox="1"/>
          <p:nvPr/>
        </p:nvSpPr>
        <p:spPr>
          <a:xfrm>
            <a:off x="1016565" y="36166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07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입지계획과 분석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07687B-E1A3-4E97-9252-E3BE723D1700}"/>
              </a:ext>
            </a:extLst>
          </p:cNvPr>
          <p:cNvSpPr txBox="1"/>
          <p:nvPr/>
        </p:nvSpPr>
        <p:spPr>
          <a:xfrm>
            <a:off x="1016565" y="395755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08.</a:t>
            </a:r>
            <a:r>
              <a:rPr lang="ko-KR" altLang="en-US" sz="1400" b="0" i="0" u="none" strike="noStrike" baseline="0" dirty="0">
                <a:latin typeface="+mn-ea"/>
              </a:rPr>
              <a:t> 총괄계획 및 주일정계획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91B2B3-C6FD-46F8-96A9-89ACFB876196}"/>
              </a:ext>
            </a:extLst>
          </p:cNvPr>
          <p:cNvSpPr txBox="1"/>
          <p:nvPr/>
        </p:nvSpPr>
        <p:spPr>
          <a:xfrm>
            <a:off x="1016565" y="4298513"/>
            <a:ext cx="4577217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n-ea"/>
              </a:rPr>
              <a:t>09</a:t>
            </a:r>
            <a:r>
              <a:rPr lang="en-US" altLang="ko-KR" sz="1400" b="0" i="0" u="none" strike="noStrike" baseline="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MPR</a:t>
            </a:r>
            <a:r>
              <a:rPr lang="ko-KR" altLang="en-US" sz="1400" b="0" i="0" u="none" strike="noStrike" baseline="0" dirty="0">
                <a:latin typeface="+mn-ea"/>
              </a:rPr>
              <a:t>와 </a:t>
            </a:r>
            <a:r>
              <a:rPr lang="en-US" altLang="ko-KR" sz="1400" b="0" i="0" u="none" strike="noStrike" baseline="0" dirty="0">
                <a:latin typeface="+mn-ea"/>
              </a:rPr>
              <a:t>ERP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FA4BCB-3669-4E80-B29E-63CEBA051C4F}"/>
              </a:ext>
            </a:extLst>
          </p:cNvPr>
          <p:cNvSpPr txBox="1"/>
          <p:nvPr/>
        </p:nvSpPr>
        <p:spPr>
          <a:xfrm>
            <a:off x="1016565" y="46475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10.</a:t>
            </a:r>
            <a:r>
              <a:rPr lang="ko-KR" altLang="en-US" sz="1400" b="0" i="0" u="none" strike="noStrike" baseline="0" dirty="0">
                <a:latin typeface="+mn-ea"/>
              </a:rPr>
              <a:t> 재고관리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FC0E00-789B-403D-AB56-2B9CDCECE00A}"/>
              </a:ext>
            </a:extLst>
          </p:cNvPr>
          <p:cNvSpPr txBox="1"/>
          <p:nvPr/>
        </p:nvSpPr>
        <p:spPr>
          <a:xfrm>
            <a:off x="1016565" y="500048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11.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JIT</a:t>
            </a:r>
            <a:r>
              <a:rPr lang="ko-KR" altLang="en-US" sz="1400" b="0" i="0" u="none" strike="noStrike" baseline="0" dirty="0">
                <a:latin typeface="+mn-ea"/>
              </a:rPr>
              <a:t>와 린 운영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3F9493-8D6B-48D3-9EDF-3640BBD61773}"/>
              </a:ext>
            </a:extLst>
          </p:cNvPr>
          <p:cNvSpPr txBox="1"/>
          <p:nvPr/>
        </p:nvSpPr>
        <p:spPr>
          <a:xfrm>
            <a:off x="1016565" y="534143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12.</a:t>
            </a:r>
            <a:r>
              <a:rPr lang="ko-KR" altLang="en-US" sz="1400" b="0" i="0" u="none" strike="noStrike" baseline="0" dirty="0">
                <a:latin typeface="+mn-ea"/>
              </a:rPr>
              <a:t> 공급사슬관리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D3D108-835E-4835-B5BC-AEC660913A63}"/>
              </a:ext>
            </a:extLst>
          </p:cNvPr>
          <p:cNvSpPr txBox="1"/>
          <p:nvPr/>
        </p:nvSpPr>
        <p:spPr>
          <a:xfrm>
            <a:off x="1016565" y="5690429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13.</a:t>
            </a:r>
            <a:r>
              <a:rPr lang="ko-KR" altLang="en-US" sz="1400" b="0" i="0" u="none" strike="noStrike" baseline="0" dirty="0">
                <a:latin typeface="+mn-ea"/>
              </a:rPr>
              <a:t> 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02817FF-7B59-4613-965D-370D3E7D0B71}"/>
              </a:ext>
            </a:extLst>
          </p:cNvPr>
          <p:cNvSpPr txBox="1"/>
          <p:nvPr/>
        </p:nvSpPr>
        <p:spPr>
          <a:xfrm>
            <a:off x="5954410" y="155313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ko-KR" altLang="en-US"/>
              <a:t>교재 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 dirty="0"/>
              <a:t>, 4</a:t>
            </a:r>
            <a:r>
              <a:rPr lang="ko-KR" altLang="en-US" dirty="0"/>
              <a:t>장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CF60747-BC43-4EFE-8B90-B0DACF87A5FD}"/>
              </a:ext>
            </a:extLst>
          </p:cNvPr>
          <p:cNvSpPr txBox="1"/>
          <p:nvPr/>
        </p:nvSpPr>
        <p:spPr>
          <a:xfrm>
            <a:off x="5954410" y="18947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D2D4D9B-936B-4265-8D34-5D15CFB0B541}"/>
              </a:ext>
            </a:extLst>
          </p:cNvPr>
          <p:cNvSpPr txBox="1"/>
          <p:nvPr/>
        </p:nvSpPr>
        <p:spPr>
          <a:xfrm>
            <a:off x="5954410" y="2235715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EAC41AB-7383-425D-AC09-072861982FAC}"/>
              </a:ext>
            </a:extLst>
          </p:cNvPr>
          <p:cNvSpPr txBox="1"/>
          <p:nvPr/>
        </p:nvSpPr>
        <p:spPr>
          <a:xfrm>
            <a:off x="5954410" y="257666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DD7D1AF-D5E0-41B3-8CA2-7777E244BC78}"/>
              </a:ext>
            </a:extLst>
          </p:cNvPr>
          <p:cNvSpPr txBox="1"/>
          <p:nvPr/>
        </p:nvSpPr>
        <p:spPr>
          <a:xfrm>
            <a:off x="5954410" y="29256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866EACA-F4CE-435F-96F0-592C1553A450}"/>
              </a:ext>
            </a:extLst>
          </p:cNvPr>
          <p:cNvSpPr txBox="1"/>
          <p:nvPr/>
        </p:nvSpPr>
        <p:spPr>
          <a:xfrm>
            <a:off x="5954410" y="327497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7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41189C6-01A0-4FB8-B7F6-754D44FCC0C0}"/>
              </a:ext>
            </a:extLst>
          </p:cNvPr>
          <p:cNvSpPr txBox="1"/>
          <p:nvPr/>
        </p:nvSpPr>
        <p:spPr>
          <a:xfrm>
            <a:off x="5954410" y="36166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8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188AD1C-9DAE-43D0-AC68-5488AB9E3BF3}"/>
              </a:ext>
            </a:extLst>
          </p:cNvPr>
          <p:cNvSpPr txBox="1"/>
          <p:nvPr/>
        </p:nvSpPr>
        <p:spPr>
          <a:xfrm>
            <a:off x="5954410" y="395755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11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9414E36-4EED-4F1D-BAB4-60544066127D}"/>
              </a:ext>
            </a:extLst>
          </p:cNvPr>
          <p:cNvSpPr txBox="1"/>
          <p:nvPr/>
        </p:nvSpPr>
        <p:spPr>
          <a:xfrm>
            <a:off x="5954410" y="4298512"/>
            <a:ext cx="217302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07D8F8D-AB81-4D23-8411-CA4C4455B95E}"/>
              </a:ext>
            </a:extLst>
          </p:cNvPr>
          <p:cNvSpPr txBox="1"/>
          <p:nvPr/>
        </p:nvSpPr>
        <p:spPr>
          <a:xfrm>
            <a:off x="5954410" y="46475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1EF238B-2CE5-4913-8470-9992F6009ADD}"/>
              </a:ext>
            </a:extLst>
          </p:cNvPr>
          <p:cNvSpPr txBox="1"/>
          <p:nvPr/>
        </p:nvSpPr>
        <p:spPr>
          <a:xfrm>
            <a:off x="5954410" y="500048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14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68B0FB8-0738-416D-A80D-48B25A9A1967}"/>
              </a:ext>
            </a:extLst>
          </p:cNvPr>
          <p:cNvSpPr txBox="1"/>
          <p:nvPr/>
        </p:nvSpPr>
        <p:spPr>
          <a:xfrm>
            <a:off x="5954410" y="534143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6A76D-1D86-40EA-8817-82C0DF2565FA}"/>
              </a:ext>
            </a:extLst>
          </p:cNvPr>
          <p:cNvSpPr txBox="1"/>
          <p:nvPr/>
        </p:nvSpPr>
        <p:spPr>
          <a:xfrm>
            <a:off x="5954410" y="569042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34F690EA-6790-42A5-A7BD-FB26BFDC586C}"/>
              </a:ext>
            </a:extLst>
          </p:cNvPr>
          <p:cNvCxnSpPr>
            <a:cxnSpLocks/>
            <a:stCxn id="41" idx="3"/>
            <a:endCxn id="62" idx="1"/>
          </p:cNvCxnSpPr>
          <p:nvPr/>
        </p:nvCxnSpPr>
        <p:spPr>
          <a:xfrm>
            <a:off x="5593782" y="1707023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79194E1A-EA04-48B7-AB8B-7F47ECC0037D}"/>
              </a:ext>
            </a:extLst>
          </p:cNvPr>
          <p:cNvCxnSpPr>
            <a:cxnSpLocks/>
            <a:stCxn id="43" idx="3"/>
            <a:endCxn id="63" idx="1"/>
          </p:cNvCxnSpPr>
          <p:nvPr/>
        </p:nvCxnSpPr>
        <p:spPr>
          <a:xfrm>
            <a:off x="5593782" y="20486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B0C04012-BFED-4BB0-83B6-CB22FE432FAE}"/>
              </a:ext>
            </a:extLst>
          </p:cNvPr>
          <p:cNvCxnSpPr>
            <a:cxnSpLocks/>
            <a:stCxn id="44" idx="3"/>
            <a:endCxn id="64" idx="1"/>
          </p:cNvCxnSpPr>
          <p:nvPr/>
        </p:nvCxnSpPr>
        <p:spPr>
          <a:xfrm>
            <a:off x="5593782" y="2389604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838272FE-F55A-4E5E-A677-F7E7ED372CA0}"/>
              </a:ext>
            </a:extLst>
          </p:cNvPr>
          <p:cNvCxnSpPr>
            <a:cxnSpLocks/>
            <a:stCxn id="46" idx="3"/>
            <a:endCxn id="65" idx="1"/>
          </p:cNvCxnSpPr>
          <p:nvPr/>
        </p:nvCxnSpPr>
        <p:spPr>
          <a:xfrm flipV="1">
            <a:off x="5593782" y="2730558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0F29BB11-9871-4CA9-BB68-16AD3BE07BEB}"/>
              </a:ext>
            </a:extLst>
          </p:cNvPr>
          <p:cNvCxnSpPr>
            <a:cxnSpLocks/>
            <a:stCxn id="47" idx="3"/>
            <a:endCxn id="66" idx="1"/>
          </p:cNvCxnSpPr>
          <p:nvPr/>
        </p:nvCxnSpPr>
        <p:spPr>
          <a:xfrm>
            <a:off x="5593782" y="30795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D8547DE6-E93C-48B1-B860-DDC3C4662655}"/>
              </a:ext>
            </a:extLst>
          </p:cNvPr>
          <p:cNvCxnSpPr>
            <a:cxnSpLocks/>
            <a:stCxn id="54" idx="3"/>
            <a:endCxn id="67" idx="1"/>
          </p:cNvCxnSpPr>
          <p:nvPr/>
        </p:nvCxnSpPr>
        <p:spPr>
          <a:xfrm>
            <a:off x="5593782" y="3428866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15D5E6A0-8C22-43FD-8433-44F872F89979}"/>
              </a:ext>
            </a:extLst>
          </p:cNvPr>
          <p:cNvCxnSpPr>
            <a:cxnSpLocks/>
            <a:stCxn id="55" idx="3"/>
            <a:endCxn id="68" idx="1"/>
          </p:cNvCxnSpPr>
          <p:nvPr/>
        </p:nvCxnSpPr>
        <p:spPr>
          <a:xfrm>
            <a:off x="5593782" y="37704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B539D789-D5E3-43E6-89A6-246805D88951}"/>
              </a:ext>
            </a:extLst>
          </p:cNvPr>
          <p:cNvCxnSpPr>
            <a:cxnSpLocks/>
            <a:stCxn id="56" idx="3"/>
            <a:endCxn id="69" idx="1"/>
          </p:cNvCxnSpPr>
          <p:nvPr/>
        </p:nvCxnSpPr>
        <p:spPr>
          <a:xfrm flipV="1">
            <a:off x="5593782" y="4111446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439AB08F-5B63-4ED7-B7B8-450A8AF43FD9}"/>
              </a:ext>
            </a:extLst>
          </p:cNvPr>
          <p:cNvCxnSpPr>
            <a:cxnSpLocks/>
            <a:stCxn id="57" idx="3"/>
            <a:endCxn id="70" idx="1"/>
          </p:cNvCxnSpPr>
          <p:nvPr/>
        </p:nvCxnSpPr>
        <p:spPr>
          <a:xfrm flipV="1">
            <a:off x="5593782" y="4452401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543CBAAE-E12E-45FE-9054-69141F3F0868}"/>
              </a:ext>
            </a:extLst>
          </p:cNvPr>
          <p:cNvCxnSpPr>
            <a:cxnSpLocks/>
            <a:stCxn id="58" idx="3"/>
            <a:endCxn id="71" idx="1"/>
          </p:cNvCxnSpPr>
          <p:nvPr/>
        </p:nvCxnSpPr>
        <p:spPr>
          <a:xfrm>
            <a:off x="5593782" y="48013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84B14D87-A6A7-4405-A5A4-5381022EE921}"/>
              </a:ext>
            </a:extLst>
          </p:cNvPr>
          <p:cNvCxnSpPr>
            <a:cxnSpLocks/>
            <a:stCxn id="59" idx="3"/>
            <a:endCxn id="72" idx="1"/>
          </p:cNvCxnSpPr>
          <p:nvPr/>
        </p:nvCxnSpPr>
        <p:spPr>
          <a:xfrm>
            <a:off x="5593782" y="5154372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1C76C240-A184-4390-8942-554DE9C973D3}"/>
              </a:ext>
            </a:extLst>
          </p:cNvPr>
          <p:cNvCxnSpPr>
            <a:cxnSpLocks/>
            <a:stCxn id="60" idx="3"/>
            <a:endCxn id="74" idx="1"/>
          </p:cNvCxnSpPr>
          <p:nvPr/>
        </p:nvCxnSpPr>
        <p:spPr>
          <a:xfrm>
            <a:off x="5593782" y="5495327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>
            <a:extLst>
              <a:ext uri="{FF2B5EF4-FFF2-40B4-BE49-F238E27FC236}">
                <a16:creationId xmlns:a16="http://schemas.microsoft.com/office/drawing/2014/main" id="{73F2C7AB-2D4E-4640-A278-F7A1F7FAAAE8}"/>
              </a:ext>
            </a:extLst>
          </p:cNvPr>
          <p:cNvCxnSpPr>
            <a:cxnSpLocks/>
            <a:stCxn id="61" idx="3"/>
            <a:endCxn id="75" idx="1"/>
          </p:cNvCxnSpPr>
          <p:nvPr/>
        </p:nvCxnSpPr>
        <p:spPr>
          <a:xfrm>
            <a:off x="5593782" y="5844318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7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MRP</a:t>
            </a:r>
            <a:r>
              <a:rPr lang="ko-KR" altLang="en-US" dirty="0"/>
              <a:t>의 이점과 요구사항</a:t>
            </a:r>
            <a:r>
              <a:rPr lang="en-US" altLang="ko-KR" dirty="0"/>
              <a:t>(Benefits and Requirements of MRP)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이점</a:t>
            </a:r>
            <a:endParaRPr lang="en-US" altLang="ko-KR" dirty="0">
              <a:solidFill>
                <a:srgbClr val="00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FF0000"/>
                </a:solidFill>
              </a:rPr>
              <a:t>낮은 수준의 </a:t>
            </a:r>
            <a:r>
              <a:rPr lang="ko-KR" altLang="en-US" dirty="0" err="1">
                <a:solidFill>
                  <a:srgbClr val="FF0000"/>
                </a:solidFill>
              </a:rPr>
              <a:t>재공품</a:t>
            </a:r>
            <a:r>
              <a:rPr lang="en-US" altLang="ko-KR" dirty="0">
                <a:solidFill>
                  <a:srgbClr val="FF0000"/>
                </a:solidFill>
              </a:rPr>
              <a:t>(WIP; work-in-process) </a:t>
            </a:r>
            <a:r>
              <a:rPr lang="ko-KR" altLang="en-US" dirty="0">
                <a:solidFill>
                  <a:srgbClr val="FF0000"/>
                </a:solidFill>
              </a:rPr>
              <a:t>재고</a:t>
            </a:r>
            <a:endParaRPr lang="en-US" altLang="ko-KR" dirty="0">
              <a:solidFill>
                <a:srgbClr val="FF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FF0000"/>
                </a:solidFill>
              </a:rPr>
              <a:t>자재소요량을 추적할 수 있는 능력</a:t>
            </a:r>
            <a:endParaRPr lang="en-US" altLang="ko-KR" dirty="0">
              <a:solidFill>
                <a:srgbClr val="FF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</a:rPr>
              <a:t>주어진 일정계획에 의해서 산출된 생산용량 소요를 평가할 수 있는 능력</a:t>
            </a:r>
            <a:endParaRPr lang="en-US" altLang="ko-KR" dirty="0">
              <a:solidFill>
                <a:srgbClr val="00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</a:rPr>
              <a:t>생산시간을 할당하는 수단</a:t>
            </a:r>
            <a:endParaRPr lang="en-US" altLang="ko-KR" dirty="0">
              <a:solidFill>
                <a:srgbClr val="00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dirty="0" err="1">
                <a:solidFill>
                  <a:srgbClr val="FF0000"/>
                </a:solidFill>
              </a:rPr>
              <a:t>백플러싱</a:t>
            </a:r>
            <a:r>
              <a:rPr lang="en-US" altLang="ko-KR" dirty="0">
                <a:solidFill>
                  <a:srgbClr val="FF0000"/>
                </a:solidFill>
              </a:rPr>
              <a:t>(backflushing): </a:t>
            </a:r>
            <a:r>
              <a:rPr lang="ko-KR" altLang="en-US" dirty="0"/>
              <a:t>완제품 생산에 따른</a:t>
            </a:r>
            <a:r>
              <a:rPr lang="ko-KR" altLang="en-US" dirty="0">
                <a:solidFill>
                  <a:srgbClr val="000000"/>
                </a:solidFill>
              </a:rPr>
              <a:t> 부품 및 중간재 재고 </a:t>
            </a:r>
            <a:r>
              <a:rPr lang="ko-KR" altLang="en-US" dirty="0" err="1">
                <a:solidFill>
                  <a:srgbClr val="000000"/>
                </a:solidFill>
              </a:rPr>
              <a:t>소진량</a:t>
            </a:r>
            <a:r>
              <a:rPr lang="ko-KR" altLang="en-US" dirty="0">
                <a:solidFill>
                  <a:srgbClr val="000000"/>
                </a:solidFill>
              </a:rPr>
              <a:t> 결정</a:t>
            </a: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00"/>
                </a:solidFill>
              </a:rPr>
              <a:t>요구사항</a:t>
            </a:r>
            <a:endParaRPr lang="en-US" altLang="ko-KR" dirty="0">
              <a:solidFill>
                <a:srgbClr val="00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</a:rPr>
              <a:t>계산 및 기록 유지를 위한 소프트웨어 프로그램과 컴퓨터</a:t>
            </a:r>
            <a:endParaRPr lang="en-US" altLang="ko-KR" dirty="0">
              <a:solidFill>
                <a:srgbClr val="000000"/>
              </a:solidFill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</a:rPr>
              <a:t>정확하면서 최근의</a:t>
            </a:r>
            <a:endParaRPr lang="en-US" altLang="ko-KR" dirty="0">
              <a:solidFill>
                <a:srgbClr val="000000"/>
              </a:solidFill>
            </a:endParaRPr>
          </a:p>
          <a:p>
            <a:pPr marL="1200150" lvl="2" indent="-342900" eaLnBrk="0" hangingPunct="0">
              <a:buFont typeface="Arial" charset="0"/>
              <a:buAutoNum type="alphaLcPeriod"/>
            </a:pPr>
            <a:r>
              <a:rPr lang="ko-KR" altLang="en-US" sz="1600" b="1" dirty="0" err="1">
                <a:solidFill>
                  <a:srgbClr val="000000"/>
                </a:solidFill>
                <a:latin typeface="+mn-lt"/>
              </a:rPr>
              <a:t>주일정계획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1200150" lvl="2" indent="-342900" eaLnBrk="0" hangingPunct="0">
              <a:buFont typeface="Arial" charset="0"/>
              <a:buAutoNum type="alphaLcPeriod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자재명세서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1200150" lvl="2" indent="-342900" eaLnBrk="0" hangingPunct="0">
              <a:buFont typeface="Arial" charset="0"/>
              <a:buAutoNum type="alphaLcPeriod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재고기록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dirty="0">
                <a:solidFill>
                  <a:srgbClr val="000000"/>
                </a:solidFill>
              </a:rPr>
              <a:t>자료 파일의 </a:t>
            </a:r>
            <a:r>
              <a:rPr lang="ko-KR" altLang="en-US" dirty="0" err="1">
                <a:solidFill>
                  <a:srgbClr val="000000"/>
                </a:solidFill>
              </a:rPr>
              <a:t>무결성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en-US" altLang="ko-KR" dirty="0" err="1">
                <a:solidFill>
                  <a:srgbClr val="000000"/>
                </a:solidFill>
              </a:rPr>
              <a:t>integruty</a:t>
            </a:r>
            <a:r>
              <a:rPr lang="en-US" altLang="ko-KR" dirty="0">
                <a:solidFill>
                  <a:srgbClr val="000000"/>
                </a:solidFill>
              </a:rPr>
              <a:t>)</a:t>
            </a:r>
            <a:endParaRPr lang="ko-KR" altLang="en-US" dirty="0">
              <a:solidFill>
                <a:srgbClr val="000000"/>
              </a:solidFill>
            </a:endParaRPr>
          </a:p>
          <a:p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541338" y="288925"/>
            <a:ext cx="8301105" cy="7905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400" b="1" i="0">
                <a:solidFill>
                  <a:srgbClr val="E21A23"/>
                </a:solidFill>
                <a:cs typeface="Calibri"/>
              </a:defRPr>
            </a:lvl1pPr>
            <a:lvl2pPr marL="0" indent="0">
              <a:spcBef>
                <a:spcPct val="20000"/>
              </a:spcBef>
              <a:buFontTx/>
              <a:buNone/>
              <a:defRPr sz="2600" b="0" i="0">
                <a:solidFill>
                  <a:srgbClr val="7E4365"/>
                </a:solidFill>
                <a:latin typeface="Calibri"/>
                <a:cs typeface="Calibri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 b="0" i="0">
                <a:latin typeface="Calibri"/>
                <a:cs typeface="Calibri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 b="0" i="0">
                <a:latin typeface="Calibri"/>
                <a:cs typeface="Calibri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 b="0" i="0">
                <a:latin typeface="Calibri"/>
                <a:cs typeface="Calibri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altLang="ko-KR" dirty="0"/>
              <a:t>MRP II</a:t>
            </a:r>
            <a:endParaRPr lang="ko-KR" alt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3850"/>
            <a:ext cx="54673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3"/>
          <p:cNvSpPr>
            <a:spLocks noGrp="1"/>
          </p:cNvSpPr>
          <p:nvPr>
            <p:ph idx="1"/>
          </p:nvPr>
        </p:nvSpPr>
        <p:spPr>
          <a:xfrm>
            <a:off x="560078" y="1206797"/>
            <a:ext cx="3484148" cy="1854840"/>
          </a:xfrm>
        </p:spPr>
        <p:txBody>
          <a:bodyPr/>
          <a:lstStyle/>
          <a:p>
            <a:pPr lvl="0" eaLnBrk="0" hangingPunct="0">
              <a:defRPr/>
            </a:pPr>
            <a:r>
              <a:rPr lang="en-US" altLang="ko-KR" dirty="0">
                <a:solidFill>
                  <a:srgbClr val="0000FF"/>
                </a:solidFill>
              </a:rPr>
              <a:t>MRP </a:t>
            </a:r>
            <a:r>
              <a:rPr lang="ko-KR" altLang="ko-KR" dirty="0">
                <a:solidFill>
                  <a:srgbClr val="0000FF"/>
                </a:solidFill>
              </a:rPr>
              <a:t>Ⅱ</a:t>
            </a:r>
            <a:r>
              <a:rPr lang="en-US" altLang="ko-KR" dirty="0">
                <a:solidFill>
                  <a:srgbClr val="0000FF"/>
                </a:solidFill>
              </a:rPr>
              <a:t>(Manufacturing Resources Planning) </a:t>
            </a:r>
            <a:r>
              <a:rPr lang="ko-KR" altLang="en-US" dirty="0">
                <a:solidFill>
                  <a:srgbClr val="0000FF"/>
                </a:solidFill>
              </a:rPr>
              <a:t>제조자원계획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en-US" altLang="ko-KR" dirty="0">
                <a:solidFill>
                  <a:srgbClr val="000000"/>
                </a:solidFill>
              </a:rPr>
              <a:t>MRP</a:t>
            </a:r>
            <a:r>
              <a:rPr lang="ko-KR" altLang="ko-KR" dirty="0">
                <a:solidFill>
                  <a:srgbClr val="000000"/>
                </a:solidFill>
              </a:rPr>
              <a:t>의 범주에 </a:t>
            </a:r>
            <a:r>
              <a:rPr lang="ko-KR" altLang="ko-KR" dirty="0">
                <a:solidFill>
                  <a:srgbClr val="FF0000"/>
                </a:solidFill>
              </a:rPr>
              <a:t>생산용량소요계획</a:t>
            </a:r>
            <a:r>
              <a:rPr lang="en-US" altLang="ko-KR" dirty="0">
                <a:solidFill>
                  <a:srgbClr val="000000"/>
                </a:solidFill>
              </a:rPr>
              <a:t>(CRP; capacity requirements planning)</a:t>
            </a:r>
            <a:r>
              <a:rPr lang="ko-KR" altLang="ko-KR" dirty="0">
                <a:solidFill>
                  <a:srgbClr val="000000"/>
                </a:solidFill>
              </a:rPr>
              <a:t>을 포함시키고 계획수립과정에서 </a:t>
            </a:r>
            <a:r>
              <a:rPr lang="ko-KR" altLang="ko-KR" dirty="0">
                <a:solidFill>
                  <a:srgbClr val="FF0000"/>
                </a:solidFill>
              </a:rPr>
              <a:t>마케팅</a:t>
            </a:r>
            <a:r>
              <a:rPr lang="ko-KR" altLang="ko-KR" dirty="0">
                <a:solidFill>
                  <a:srgbClr val="000000"/>
                </a:solidFill>
              </a:rPr>
              <a:t> 및 </a:t>
            </a:r>
            <a:r>
              <a:rPr lang="ko-KR" altLang="ko-KR" dirty="0">
                <a:solidFill>
                  <a:srgbClr val="FF0000"/>
                </a:solidFill>
              </a:rPr>
              <a:t>재무</a:t>
            </a:r>
            <a:r>
              <a:rPr lang="ko-KR" altLang="ko-KR" dirty="0">
                <a:solidFill>
                  <a:srgbClr val="000000"/>
                </a:solidFill>
              </a:rPr>
              <a:t>와 같은 조직의 기능영역을 포함하도록 </a:t>
            </a:r>
            <a:r>
              <a:rPr lang="ko-KR" altLang="ko-KR" dirty="0">
                <a:solidFill>
                  <a:srgbClr val="FF0000"/>
                </a:solidFill>
              </a:rPr>
              <a:t>확대</a:t>
            </a:r>
            <a:r>
              <a:rPr lang="ko-KR" altLang="ko-KR" dirty="0">
                <a:solidFill>
                  <a:srgbClr val="000000"/>
                </a:solidFill>
              </a:rPr>
              <a:t>시킨 시스템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6049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41338" y="288925"/>
            <a:ext cx="8398381" cy="7905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indent="0">
              <a:spcBef>
                <a:spcPct val="20000"/>
              </a:spcBef>
              <a:buFontTx/>
              <a:buNone/>
              <a:defRPr sz="2400" b="1" i="0">
                <a:solidFill>
                  <a:srgbClr val="E21A23"/>
                </a:solidFill>
                <a:cs typeface="Calibri"/>
              </a:defRPr>
            </a:lvl1pPr>
            <a:lvl2pPr marL="0" indent="0">
              <a:spcBef>
                <a:spcPct val="20000"/>
              </a:spcBef>
              <a:buFontTx/>
              <a:buNone/>
              <a:defRPr sz="2600" b="0" i="0">
                <a:solidFill>
                  <a:srgbClr val="7E4365"/>
                </a:solidFill>
                <a:latin typeface="Calibri"/>
                <a:cs typeface="Calibri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 b="0" i="0">
                <a:latin typeface="Calibri"/>
                <a:cs typeface="Calibri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 b="0" i="0">
                <a:latin typeface="Calibri"/>
                <a:cs typeface="Calibri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 b="0" i="0">
                <a:latin typeface="Calibri"/>
                <a:cs typeface="Calibri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ko-KR" altLang="en-US" dirty="0"/>
              <a:t>생산용량소요계획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0" y="1079500"/>
            <a:ext cx="4998949" cy="452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64" y="2925117"/>
            <a:ext cx="5229480" cy="267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362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ERP(Enterprise Resource Planning)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전사적 자원관리 </a:t>
            </a:r>
            <a:r>
              <a:rPr lang="en-US" altLang="ko-KR" dirty="0">
                <a:solidFill>
                  <a:srgbClr val="0000FF"/>
                </a:solidFill>
              </a:rPr>
              <a:t>ERP(Enterprise Resource Planning)</a:t>
            </a:r>
            <a:endParaRPr lang="ko-KR" altLang="ko-KR" dirty="0">
              <a:solidFill>
                <a:srgbClr val="0000FF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ko-KR" dirty="0">
                <a:solidFill>
                  <a:srgbClr val="FF0000"/>
                </a:solidFill>
              </a:rPr>
              <a:t>기업의 회계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ko-KR" dirty="0">
                <a:solidFill>
                  <a:srgbClr val="FF0000"/>
                </a:solidFill>
              </a:rPr>
              <a:t>판매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ko-KR" dirty="0">
                <a:solidFill>
                  <a:srgbClr val="FF0000"/>
                </a:solidFill>
              </a:rPr>
              <a:t>구매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ko-KR" dirty="0">
                <a:solidFill>
                  <a:srgbClr val="FF0000"/>
                </a:solidFill>
              </a:rPr>
              <a:t>생산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ko-KR" dirty="0">
                <a:solidFill>
                  <a:srgbClr val="FF0000"/>
                </a:solidFill>
              </a:rPr>
              <a:t>인사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ko-KR" dirty="0">
                <a:solidFill>
                  <a:srgbClr val="FF0000"/>
                </a:solidFill>
              </a:rPr>
              <a:t>자금 등 기업활동 전반에 걸친 업무를 유기적으로 전산화하여 경영상태를 실시간으로 파악하고 조정할 수 있게 하는 전사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ko-KR" dirty="0">
                <a:solidFill>
                  <a:srgbClr val="FF0000"/>
                </a:solidFill>
              </a:rPr>
              <a:t>全社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ko-KR" dirty="0">
                <a:solidFill>
                  <a:srgbClr val="FF0000"/>
                </a:solidFill>
              </a:rPr>
              <a:t>적인 통합 </a:t>
            </a:r>
            <a:r>
              <a:rPr lang="ko-KR" altLang="en-US" dirty="0">
                <a:solidFill>
                  <a:srgbClr val="FF0000"/>
                </a:solidFill>
              </a:rPr>
              <a:t>정보시스템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기업용 </a:t>
            </a:r>
            <a:r>
              <a:rPr lang="ko-KR" altLang="ko-KR" dirty="0">
                <a:solidFill>
                  <a:srgbClr val="FF0000"/>
                </a:solidFill>
              </a:rPr>
              <a:t>소프트웨어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endParaRPr lang="ko-KR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en-US" altLang="ko-KR" dirty="0">
                <a:solidFill>
                  <a:srgbClr val="000000"/>
                </a:solidFill>
              </a:rPr>
              <a:t>MRP</a:t>
            </a:r>
            <a:r>
              <a:rPr lang="ko-KR" altLang="ko-KR" dirty="0">
                <a:solidFill>
                  <a:srgbClr val="000000"/>
                </a:solidFill>
              </a:rPr>
              <a:t>로 시작되어 </a:t>
            </a:r>
            <a:r>
              <a:rPr lang="en-US" altLang="ko-KR" dirty="0">
                <a:solidFill>
                  <a:srgbClr val="000000"/>
                </a:solidFill>
              </a:rPr>
              <a:t>MRP </a:t>
            </a:r>
            <a:r>
              <a:rPr lang="ko-KR" altLang="ko-KR" dirty="0">
                <a:solidFill>
                  <a:srgbClr val="000000"/>
                </a:solidFill>
              </a:rPr>
              <a:t>Ⅱ</a:t>
            </a:r>
            <a:r>
              <a:rPr lang="ko-KR" altLang="ko-KR" dirty="0" err="1">
                <a:solidFill>
                  <a:srgbClr val="000000"/>
                </a:solidFill>
              </a:rPr>
              <a:t>로</a:t>
            </a:r>
            <a:r>
              <a:rPr lang="ko-KR" altLang="ko-KR" dirty="0">
                <a:solidFill>
                  <a:srgbClr val="000000"/>
                </a:solidFill>
              </a:rPr>
              <a:t> 진화된 그 다음의 발전 단계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en-US" altLang="ko-KR" dirty="0">
                <a:solidFill>
                  <a:srgbClr val="000000"/>
                </a:solidFill>
              </a:rPr>
              <a:t>ERP</a:t>
            </a:r>
            <a:r>
              <a:rPr lang="ko-KR" altLang="ko-KR" dirty="0">
                <a:solidFill>
                  <a:srgbClr val="000000"/>
                </a:solidFill>
              </a:rPr>
              <a:t>는 실시간 처리 시스템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ko-KR" dirty="0">
                <a:solidFill>
                  <a:srgbClr val="000000"/>
                </a:solidFill>
              </a:rPr>
              <a:t>모든 모듈이 서로 통합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ko-KR" dirty="0">
                <a:solidFill>
                  <a:srgbClr val="000000"/>
                </a:solidFill>
              </a:rPr>
              <a:t>하나의 데이터베이스를 이용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ko-KR" dirty="0">
                <a:solidFill>
                  <a:srgbClr val="000000"/>
                </a:solidFill>
              </a:rPr>
              <a:t>모든 조직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기능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데이터가 통합</a:t>
            </a:r>
            <a:endParaRPr lang="ko-KR" altLang="en-US" dirty="0"/>
          </a:p>
        </p:txBody>
      </p:sp>
      <p:sp>
        <p:nvSpPr>
          <p:cNvPr id="5" name="포인트가 5개인 별 4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7D08240-9395-4188-9D77-F96DE170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4FF6BC23-9AF9-4E92-8CCB-3689D5A22B92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1A23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400" b="1">
                <a:latin typeface="+mn-lt"/>
                <a:ea typeface="+mn-ea"/>
              </a:rPr>
              <a:t>문제풀이 연습</a:t>
            </a:r>
            <a:endParaRPr lang="ko-KR" altLang="en-US" sz="2400" b="1" dirty="0">
              <a:latin typeface="+mn-lt"/>
              <a:ea typeface="+mn-ea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8A24850-43CD-48F4-BB20-F3FBD3186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4"/>
          <a:stretch/>
        </p:blipFill>
        <p:spPr bwMode="auto">
          <a:xfrm>
            <a:off x="427365" y="1173910"/>
            <a:ext cx="7053205" cy="178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F8CB843-1FDA-40A6-9CB7-52D1EDEE7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0" y="2958630"/>
            <a:ext cx="3914825" cy="255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E661ED7-C048-442A-8A70-0034AA9E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04" y="3551297"/>
            <a:ext cx="4538402" cy="21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053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77CAA81-F6D1-4C92-AD92-3FF79284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9732F83E-2384-4518-8E57-90DA7D6C4127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1A23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400" b="1">
                <a:latin typeface="+mn-lt"/>
                <a:ea typeface="+mn-ea"/>
              </a:rPr>
              <a:t>문제풀이 연습</a:t>
            </a:r>
            <a:endParaRPr lang="ko-KR" altLang="en-US" sz="2400" b="1" dirty="0">
              <a:latin typeface="+mn-lt"/>
              <a:ea typeface="+mn-ea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F75950C-0FDE-4124-A36B-749B1E380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70" y="379656"/>
            <a:ext cx="2953926" cy="610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14238CD-ADB8-42F7-89A6-0EBEA0D1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52" y="1417159"/>
            <a:ext cx="2785936" cy="182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783CA8C-39D2-4445-BA53-70035ACFD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32" y="3856365"/>
            <a:ext cx="3230772" cy="156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46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0077" y="1560353"/>
            <a:ext cx="3783323" cy="4917194"/>
          </a:xfrm>
        </p:spPr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en-US" altLang="ko-KR" dirty="0">
                <a:solidFill>
                  <a:srgbClr val="000000"/>
                </a:solidFill>
              </a:rPr>
              <a:t>MRP</a:t>
            </a:r>
            <a:r>
              <a:rPr lang="ko-KR" altLang="ko-KR" dirty="0">
                <a:solidFill>
                  <a:srgbClr val="000000"/>
                </a:solidFill>
              </a:rPr>
              <a:t>는 조립아이템의 뱃치생산</a:t>
            </a:r>
            <a:r>
              <a:rPr lang="en-US" altLang="ko-KR" dirty="0">
                <a:solidFill>
                  <a:srgbClr val="000000"/>
                </a:solidFill>
              </a:rPr>
              <a:t>(batch production)</a:t>
            </a:r>
            <a:r>
              <a:rPr lang="ko-KR" altLang="ko-KR" dirty="0">
                <a:solidFill>
                  <a:srgbClr val="000000"/>
                </a:solidFill>
              </a:rPr>
              <a:t>을 위해 사용되는 계획 및 일정계획수립 기법</a:t>
            </a: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ko-KR" dirty="0">
                <a:solidFill>
                  <a:srgbClr val="000000"/>
                </a:solidFill>
              </a:rPr>
              <a:t>제품의 수요 특성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0000FF"/>
                </a:solidFill>
              </a:rPr>
              <a:t>독립수요</a:t>
            </a:r>
            <a:r>
              <a:rPr lang="en-US" altLang="ko-KR" dirty="0">
                <a:solidFill>
                  <a:srgbClr val="0000FF"/>
                </a:solidFill>
              </a:rPr>
              <a:t>(independent demand): </a:t>
            </a:r>
            <a:r>
              <a:rPr lang="ko-KR" altLang="ko-KR" dirty="0">
                <a:solidFill>
                  <a:srgbClr val="000000"/>
                </a:solidFill>
              </a:rPr>
              <a:t>판매되거나 사용될 준비가 된 품목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ko-KR" altLang="ko-KR" dirty="0">
                <a:solidFill>
                  <a:srgbClr val="000000"/>
                </a:solidFill>
              </a:rPr>
              <a:t>완제품</a:t>
            </a:r>
            <a:r>
              <a:rPr lang="en-US" altLang="ko-KR" dirty="0">
                <a:solidFill>
                  <a:srgbClr val="000000"/>
                </a:solidFill>
              </a:rPr>
              <a:t>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0000FF"/>
                </a:solidFill>
              </a:rPr>
              <a:t>종속수요</a:t>
            </a:r>
            <a:r>
              <a:rPr lang="en-US" altLang="ko-KR" dirty="0">
                <a:solidFill>
                  <a:srgbClr val="0000FF"/>
                </a:solidFill>
              </a:rPr>
              <a:t>(dependent demand): </a:t>
            </a:r>
            <a:r>
              <a:rPr lang="ko-KR" altLang="ko-KR" dirty="0">
                <a:solidFill>
                  <a:srgbClr val="000000"/>
                </a:solidFill>
              </a:rPr>
              <a:t>완제품의 구성요소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ko-KR" altLang="ko-KR" dirty="0">
                <a:solidFill>
                  <a:srgbClr val="000000"/>
                </a:solidFill>
              </a:rPr>
              <a:t>원재료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부품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부분품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반제품</a:t>
            </a:r>
            <a:r>
              <a:rPr lang="en-US" altLang="ko-KR" dirty="0">
                <a:solidFill>
                  <a:srgbClr val="000000"/>
                </a:solidFill>
              </a:rPr>
              <a:t>)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b="1" dirty="0"/>
          </a:p>
          <a:p>
            <a:pPr lvl="0"/>
            <a:r>
              <a:rPr lang="en-US" altLang="ko-KR" dirty="0"/>
              <a:t>MRP(Material Requirements Planning)</a:t>
            </a:r>
            <a:endParaRPr lang="ko-KR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7599" y="2401305"/>
            <a:ext cx="3952759" cy="429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7102498" y="5117415"/>
            <a:ext cx="1425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FF0000"/>
                </a:solidFill>
              </a:rPr>
              <a:t>생산 중에만 재고 발생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dirty="0"/>
          </a:p>
          <a:p>
            <a:r>
              <a:rPr lang="en-US" altLang="ko-KR" dirty="0"/>
              <a:t>MRP</a:t>
            </a:r>
            <a:r>
              <a:rPr lang="ko-KR" altLang="en-US" dirty="0"/>
              <a:t>의 개요</a:t>
            </a:r>
            <a:r>
              <a:rPr lang="en-US" altLang="ko-KR" dirty="0"/>
              <a:t>(An Overview Of MRP)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ko-KR" dirty="0" err="1">
                <a:solidFill>
                  <a:srgbClr val="000000"/>
                </a:solidFill>
              </a:rPr>
              <a:t>주일정계획</a:t>
            </a:r>
            <a:r>
              <a:rPr lang="ko-KR" altLang="ko-KR" dirty="0" err="1"/>
              <a:t>의</a:t>
            </a:r>
            <a:r>
              <a:rPr lang="ko-KR" altLang="ko-KR" dirty="0"/>
              <a:t> 완제품 소요량을 시간단계별로 하위 </a:t>
            </a:r>
            <a:r>
              <a:rPr lang="ko-KR" altLang="ko-KR" dirty="0" err="1"/>
              <a:t>조립품</a:t>
            </a:r>
            <a:r>
              <a:rPr lang="en-US" altLang="ko-KR" dirty="0"/>
              <a:t>, </a:t>
            </a:r>
            <a:r>
              <a:rPr lang="ko-KR" altLang="ko-KR" dirty="0"/>
              <a:t>구성부품 그리고 원자재에 대한 소요량으로 변환시키며 언제 얼마만큼 주문할지를 리드타임과 기타 정보를 사용하여 필요시점에서 역으로 작업</a:t>
            </a:r>
            <a:r>
              <a:rPr lang="ko-KR" altLang="ko-KR" dirty="0">
                <a:solidFill>
                  <a:srgbClr val="000000"/>
                </a:solidFill>
              </a:rPr>
              <a:t>하는 컴퓨터 기반의 정보시스템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ko-KR" dirty="0">
                <a:solidFill>
                  <a:srgbClr val="FF0000"/>
                </a:solidFill>
              </a:rPr>
              <a:t>최종 제품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독립수요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ko-KR" dirty="0">
                <a:solidFill>
                  <a:srgbClr val="FF0000"/>
                </a:solidFill>
              </a:rPr>
              <a:t>에 대한 소요량</a:t>
            </a:r>
            <a:r>
              <a:rPr lang="ko-KR" altLang="en-US" dirty="0">
                <a:solidFill>
                  <a:srgbClr val="FF0000"/>
                </a:solidFill>
              </a:rPr>
              <a:t>으로</a:t>
            </a:r>
            <a:r>
              <a:rPr lang="ko-KR" altLang="ko-KR" dirty="0">
                <a:solidFill>
                  <a:srgbClr val="FF0000"/>
                </a:solidFill>
              </a:rPr>
              <a:t> 하위 구성품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종속수요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ko-KR" dirty="0">
                <a:solidFill>
                  <a:srgbClr val="FF0000"/>
                </a:solidFill>
              </a:rPr>
              <a:t>의 소요량을 산출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en-US" altLang="ko-KR" dirty="0"/>
              <a:t>MRP</a:t>
            </a:r>
            <a:r>
              <a:rPr lang="ko-KR" altLang="ko-KR" dirty="0"/>
              <a:t>는 특정 시간대의 완제품 생산을 위해 필요한 하위 조립품</a:t>
            </a:r>
            <a:r>
              <a:rPr lang="en-US" altLang="ko-KR" dirty="0"/>
              <a:t>, </a:t>
            </a:r>
            <a:r>
              <a:rPr lang="ko-KR" altLang="ko-KR" dirty="0" err="1"/>
              <a:t>구성품</a:t>
            </a:r>
            <a:r>
              <a:rPr lang="en-US" altLang="ko-KR" dirty="0"/>
              <a:t>, </a:t>
            </a:r>
            <a:r>
              <a:rPr lang="ko-KR" altLang="ko-KR" dirty="0"/>
              <a:t>원자재의 소요량 일정계획으로 전환되는 완성품 일정계획에서부터 시작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en-US" altLang="ko-KR" dirty="0">
                <a:solidFill>
                  <a:srgbClr val="FF0000"/>
                </a:solidFill>
              </a:rPr>
              <a:t>MRP</a:t>
            </a:r>
            <a:r>
              <a:rPr lang="ko-KR" altLang="ko-KR" dirty="0">
                <a:solidFill>
                  <a:srgbClr val="FF0000"/>
                </a:solidFill>
              </a:rPr>
              <a:t>의 기본 질문</a:t>
            </a:r>
          </a:p>
          <a:p>
            <a:pPr marL="1257300" lvl="2" indent="-342900" eaLnBrk="0" hangingPunct="0">
              <a:lnSpc>
                <a:spcPct val="150000"/>
              </a:lnSpc>
              <a:buFont typeface="HY각헤드라인M" pitchFamily="18" charset="-127"/>
              <a:buAutoNum type="circleNumDbPlain"/>
            </a:pP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무엇이 필요한가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?</a:t>
            </a:r>
            <a:endParaRPr lang="ko-KR" altLang="ko-KR" sz="1600" b="1" dirty="0">
              <a:solidFill>
                <a:srgbClr val="FF0000"/>
              </a:solidFill>
              <a:latin typeface="+mn-lt"/>
            </a:endParaRPr>
          </a:p>
          <a:p>
            <a:pPr marL="1257300" lvl="2" indent="-342900" eaLnBrk="0" hangingPunct="0">
              <a:lnSpc>
                <a:spcPct val="150000"/>
              </a:lnSpc>
              <a:buFont typeface="HY각헤드라인M" pitchFamily="18" charset="-127"/>
              <a:buAutoNum type="circleNumDbPlain"/>
            </a:pP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얼마만큼 필요한가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?</a:t>
            </a:r>
          </a:p>
          <a:p>
            <a:pPr marL="1257300" lvl="2" indent="-342900" eaLnBrk="0" hangingPunct="0">
              <a:lnSpc>
                <a:spcPct val="150000"/>
              </a:lnSpc>
              <a:buFont typeface="HY각헤드라인M" pitchFamily="18" charset="-127"/>
              <a:buAutoNum type="circleNumDbPlain"/>
            </a:pP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언제 필요한가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?</a:t>
            </a:r>
            <a:endParaRPr lang="ko-KR" altLang="en-US" sz="1600" b="1" dirty="0">
              <a:solidFill>
                <a:srgbClr val="FF0000"/>
              </a:solidFill>
              <a:latin typeface="+mn-lt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MRP</a:t>
            </a:r>
            <a:r>
              <a:rPr lang="ko-KR" altLang="en-US" dirty="0"/>
              <a:t>의 개요</a:t>
            </a:r>
            <a:r>
              <a:rPr lang="en-US" altLang="ko-KR" dirty="0"/>
              <a:t>(An Overview Of MRP)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26" y="1565172"/>
            <a:ext cx="8356742" cy="4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MRP </a:t>
            </a:r>
            <a:r>
              <a:rPr lang="ko-KR" altLang="en-US" dirty="0" err="1"/>
              <a:t>투입물</a:t>
            </a:r>
            <a:r>
              <a:rPr lang="en-US" altLang="ko-KR" dirty="0"/>
              <a:t>(MRP Inputs)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 err="1">
                <a:solidFill>
                  <a:srgbClr val="0000FF"/>
                </a:solidFill>
              </a:rPr>
              <a:t>주일정계획</a:t>
            </a:r>
            <a:r>
              <a:rPr lang="en-US" altLang="ko-KR" dirty="0">
                <a:solidFill>
                  <a:srgbClr val="0000FF"/>
                </a:solidFill>
              </a:rPr>
              <a:t>(Master Schedule)</a:t>
            </a:r>
            <a:endParaRPr lang="ko-KR" altLang="ko-KR" dirty="0">
              <a:solidFill>
                <a:srgbClr val="0000FF"/>
              </a:solidFill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MRP</a:t>
            </a: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의 투입물 중 하나로서 어떤 최종 제품이 생산되고 언제 이것들이 필요한지를 기술</a:t>
            </a:r>
            <a:endParaRPr lang="en-US" altLang="ko-KR" sz="1600" b="1" dirty="0">
              <a:solidFill>
                <a:srgbClr val="FF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완제품 소요량이 도출되므로 이를 기반으로 완제품의 하위 구성품의 소요량이 계산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</a:pP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0000FF"/>
                </a:solidFill>
              </a:rPr>
              <a:t>자재명세서</a:t>
            </a:r>
            <a:r>
              <a:rPr lang="en-US" altLang="ko-KR" dirty="0">
                <a:solidFill>
                  <a:srgbClr val="0000FF"/>
                </a:solidFill>
              </a:rPr>
              <a:t>(BOM; Bill of Material)</a:t>
            </a:r>
            <a:endParaRPr lang="ko-KR" altLang="ko-KR" dirty="0">
              <a:solidFill>
                <a:srgbClr val="0000FF"/>
              </a:solidFill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하나의 완제품을 생산하기 위해 필요한 모든 </a:t>
            </a:r>
            <a:r>
              <a:rPr lang="ko-KR" altLang="ko-KR" sz="1600" b="1" dirty="0" err="1">
                <a:solidFill>
                  <a:srgbClr val="FF0000"/>
                </a:solidFill>
                <a:latin typeface="+mn-lt"/>
              </a:rPr>
              <a:t>조립품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(assemblies), </a:t>
            </a:r>
            <a:r>
              <a:rPr lang="ko-KR" altLang="ko-KR" sz="1600" b="1" dirty="0" err="1">
                <a:solidFill>
                  <a:srgbClr val="FF0000"/>
                </a:solidFill>
                <a:latin typeface="+mn-lt"/>
              </a:rPr>
              <a:t>하위조립품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(subassemblies), </a:t>
            </a: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부품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(parts), </a:t>
            </a: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그리고 원자재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(raw materials)</a:t>
            </a: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의 구성을 포함</a:t>
            </a: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각각의 완성 제품들은 그 자신만의 자재명세서를 갖고 있음</a:t>
            </a: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000000"/>
                </a:solidFill>
                <a:latin typeface="+mn-lt"/>
              </a:rPr>
              <a:t>자재명세서는 계층적으로 구성 항목들이 나열되고 완성품의 조립을 위해 필요한 각 구성품의 수량을 보여줌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하위수준 코드화</a:t>
            </a:r>
            <a:r>
              <a:rPr lang="en-US" altLang="ko-KR" sz="1600" b="1" dirty="0">
                <a:latin typeface="+mn-lt"/>
              </a:rPr>
              <a:t>(Low-level coding): </a:t>
            </a:r>
            <a:r>
              <a:rPr lang="ko-KR" altLang="ko-KR" sz="1600" b="1" dirty="0">
                <a:latin typeface="+mn-lt"/>
              </a:rPr>
              <a:t>자재명세서에서 하나의 </a:t>
            </a:r>
            <a:r>
              <a:rPr lang="ko-KR" altLang="ko-KR" sz="1600" b="1" dirty="0" err="1">
                <a:latin typeface="+mn-lt"/>
              </a:rPr>
              <a:t>구성품이</a:t>
            </a:r>
            <a:r>
              <a:rPr lang="ko-KR" altLang="ko-KR" sz="1600" b="1" dirty="0">
                <a:latin typeface="+mn-lt"/>
              </a:rPr>
              <a:t> </a:t>
            </a: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여러 수준에서 출현</a:t>
            </a:r>
            <a:r>
              <a:rPr lang="ko-KR" altLang="ko-KR" sz="1600" b="1" dirty="0">
                <a:latin typeface="+mn-lt"/>
              </a:rPr>
              <a:t>할 때 그 </a:t>
            </a:r>
            <a:r>
              <a:rPr lang="ko-KR" altLang="ko-KR" sz="1600" b="1" dirty="0" err="1">
                <a:latin typeface="+mn-lt"/>
              </a:rPr>
              <a:t>구성품이</a:t>
            </a:r>
            <a:r>
              <a:rPr lang="ko-KR" altLang="ko-KR" sz="1600" b="1" dirty="0">
                <a:latin typeface="+mn-lt"/>
              </a:rPr>
              <a:t> 출현하는 최저 수준과 일치하도록 </a:t>
            </a: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자재명세서를 재구축</a:t>
            </a:r>
            <a:r>
              <a:rPr lang="ko-KR" altLang="ko-KR" sz="1600" b="1" dirty="0">
                <a:latin typeface="+mn-lt"/>
              </a:rPr>
              <a:t>하는 것</a:t>
            </a:r>
            <a:endParaRPr lang="ko-KR" altLang="en-US" sz="1600" b="1" dirty="0">
              <a:latin typeface="+mn-lt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MRP </a:t>
            </a:r>
            <a:r>
              <a:rPr lang="ko-KR" altLang="en-US" dirty="0" err="1"/>
              <a:t>투입물</a:t>
            </a:r>
            <a:r>
              <a:rPr lang="en-US" altLang="ko-KR" dirty="0"/>
              <a:t>(MRP Inputs)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562" y="1560353"/>
            <a:ext cx="7307223" cy="491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0"/>
          <a:stretch/>
        </p:blipFill>
        <p:spPr bwMode="auto">
          <a:xfrm>
            <a:off x="549881" y="874719"/>
            <a:ext cx="71831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2"/>
          <a:stretch>
            <a:fillRect/>
          </a:stretch>
        </p:blipFill>
        <p:spPr bwMode="auto">
          <a:xfrm>
            <a:off x="4141431" y="2645983"/>
            <a:ext cx="4289763" cy="344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25367" y="505387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예제 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0" y="517348"/>
            <a:ext cx="8129587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타원 1"/>
          <p:cNvSpPr>
            <a:spLocks noChangeArrowheads="1"/>
          </p:cNvSpPr>
          <p:nvPr/>
        </p:nvSpPr>
        <p:spPr bwMode="auto">
          <a:xfrm>
            <a:off x="4290810" y="699910"/>
            <a:ext cx="287337" cy="288925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" name="타원 5"/>
          <p:cNvSpPr>
            <a:spLocks noChangeArrowheads="1"/>
          </p:cNvSpPr>
          <p:nvPr/>
        </p:nvSpPr>
        <p:spPr bwMode="auto">
          <a:xfrm>
            <a:off x="2739822" y="2023885"/>
            <a:ext cx="287338" cy="2873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1" name="타원 6"/>
          <p:cNvSpPr>
            <a:spLocks noChangeArrowheads="1"/>
          </p:cNvSpPr>
          <p:nvPr/>
        </p:nvSpPr>
        <p:spPr bwMode="auto">
          <a:xfrm>
            <a:off x="6594272" y="2046110"/>
            <a:ext cx="287338" cy="287338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2" name="타원 7"/>
          <p:cNvSpPr>
            <a:spLocks noChangeArrowheads="1"/>
          </p:cNvSpPr>
          <p:nvPr/>
        </p:nvSpPr>
        <p:spPr bwMode="auto">
          <a:xfrm>
            <a:off x="1952422" y="3257373"/>
            <a:ext cx="287338" cy="2873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" name="타원 10"/>
          <p:cNvSpPr>
            <a:spLocks noChangeArrowheads="1"/>
          </p:cNvSpPr>
          <p:nvPr/>
        </p:nvSpPr>
        <p:spPr bwMode="auto">
          <a:xfrm>
            <a:off x="3679622" y="3238323"/>
            <a:ext cx="287338" cy="2889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" name="타원 13"/>
          <p:cNvSpPr>
            <a:spLocks noChangeArrowheads="1"/>
          </p:cNvSpPr>
          <p:nvPr/>
        </p:nvSpPr>
        <p:spPr bwMode="auto">
          <a:xfrm>
            <a:off x="5586210" y="3238323"/>
            <a:ext cx="287337" cy="2889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5" name="타원 14"/>
          <p:cNvSpPr>
            <a:spLocks noChangeArrowheads="1"/>
          </p:cNvSpPr>
          <p:nvPr/>
        </p:nvSpPr>
        <p:spPr bwMode="auto">
          <a:xfrm>
            <a:off x="7540422" y="3257373"/>
            <a:ext cx="288925" cy="287337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6" name="타원 15"/>
          <p:cNvSpPr>
            <a:spLocks noChangeArrowheads="1"/>
          </p:cNvSpPr>
          <p:nvPr/>
        </p:nvSpPr>
        <p:spPr bwMode="auto">
          <a:xfrm>
            <a:off x="1952422" y="4009848"/>
            <a:ext cx="287338" cy="2873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cxnSp>
        <p:nvCxnSpPr>
          <p:cNvPr id="17" name="직선 연결선 3"/>
          <p:cNvCxnSpPr>
            <a:cxnSpLocks noChangeShapeType="1"/>
          </p:cNvCxnSpPr>
          <p:nvPr/>
        </p:nvCxnSpPr>
        <p:spPr bwMode="auto">
          <a:xfrm>
            <a:off x="1099935" y="5764035"/>
            <a:ext cx="6119812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854342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Color Palette">
      <a:dk1>
        <a:sysClr val="windowText" lastClr="000000"/>
      </a:dk1>
      <a:lt1>
        <a:sysClr val="window" lastClr="FFFFFF"/>
      </a:lt1>
      <a:dk2>
        <a:srgbClr val="EBE8DA"/>
      </a:dk2>
      <a:lt2>
        <a:srgbClr val="F16659"/>
      </a:lt2>
      <a:accent1>
        <a:srgbClr val="EEDB28"/>
      </a:accent1>
      <a:accent2>
        <a:srgbClr val="F47921"/>
      </a:accent2>
      <a:accent3>
        <a:srgbClr val="7E4365"/>
      </a:accent3>
      <a:accent4>
        <a:srgbClr val="7AC1AC"/>
      </a:accent4>
      <a:accent5>
        <a:srgbClr val="32484C"/>
      </a:accent5>
      <a:accent6>
        <a:srgbClr val="452445"/>
      </a:accent6>
      <a:hlink>
        <a:srgbClr val="F16659"/>
      </a:hlink>
      <a:folHlink>
        <a:srgbClr val="E21A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9031</TotalTime>
  <Words>991</Words>
  <Application>Microsoft Office PowerPoint</Application>
  <PresentationFormat>화면 슬라이드 쇼(4:3)</PresentationFormat>
  <Paragraphs>156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HY각헤드라인M</vt:lpstr>
      <vt:lpstr>굴림</vt:lpstr>
      <vt:lpstr>맑은 고딕</vt:lpstr>
      <vt:lpstr>휴먼엑스포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McGraw-Hill 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MAN-WOONG PARK, Ph.D.</dc:creator>
  <cp:lastModifiedBy>정근채</cp:lastModifiedBy>
  <cp:revision>323</cp:revision>
  <cp:lastPrinted>2014-06-04T21:43:55Z</cp:lastPrinted>
  <dcterms:created xsi:type="dcterms:W3CDTF">2014-05-27T14:19:04Z</dcterms:created>
  <dcterms:modified xsi:type="dcterms:W3CDTF">2021-01-04T08:32:39Z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IsFrozen">
    <vt:lpwstr>False</vt:lpwstr>
  </property>
  <property fmtid="{D5CDD505-2E9C-101B-9397-08002B2CF9AE}" pid="3" name="Jive_VersionGuid">
    <vt:lpwstr>97c32844-b6d4-42f1-8450-1f2da3d2bc70</vt:lpwstr>
  </property>
  <property fmtid="{D5CDD505-2E9C-101B-9397-08002B2CF9AE}" pid="4" name="Offisync_ProviderInitializationData">
    <vt:lpwstr>https://edge.mheducation.com</vt:lpwstr>
  </property>
  <property fmtid="{D5CDD505-2E9C-101B-9397-08002B2CF9AE}" pid="5" name="Offisync_UpdateToken">
    <vt:lpwstr>1</vt:lpwstr>
  </property>
  <property fmtid="{D5CDD505-2E9C-101B-9397-08002B2CF9AE}" pid="6" name="Jive_LatestUserAccountName">
    <vt:lpwstr>hyojin_lee</vt:lpwstr>
  </property>
  <property fmtid="{D5CDD505-2E9C-101B-9397-08002B2CF9AE}" pid="7" name="Offisync_ServerID">
    <vt:lpwstr>5cb2ba24-d51c-4591-b74f-0459e0a9e10c</vt:lpwstr>
  </property>
  <property fmtid="{D5CDD505-2E9C-101B-9397-08002B2CF9AE}" pid="8" name="Offisync_UniqueId">
    <vt:lpwstr>59770</vt:lpwstr>
  </property>
  <property fmtid="{D5CDD505-2E9C-101B-9397-08002B2CF9AE}" pid="9" name="Offisync_IsSaved">
    <vt:lpwstr>False</vt:lpwstr>
  </property>
  <property fmtid="{D5CDD505-2E9C-101B-9397-08002B2CF9AE}" pid="10" name="Offisync_ProviderName">
    <vt:lpwstr>Jive</vt:lpwstr>
  </property>
</Properties>
</file>