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92" r:id="rId2"/>
    <p:sldId id="429" r:id="rId3"/>
    <p:sldId id="377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28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92">
          <p15:clr>
            <a:srgbClr val="A4A3A4"/>
          </p15:clr>
        </p15:guide>
        <p15:guide id="3" pos="2880">
          <p15:clr>
            <a:srgbClr val="A4A3A4"/>
          </p15:clr>
        </p15:guide>
        <p15:guide id="4" pos="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80808"/>
    <a:srgbClr val="7E4365"/>
    <a:srgbClr val="F47921"/>
    <a:srgbClr val="39C1BC"/>
    <a:srgbClr val="E21A23"/>
    <a:srgbClr val="32484C"/>
    <a:srgbClr val="F16659"/>
    <a:srgbClr val="EEDB28"/>
    <a:srgbClr val="452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A84AC-C5BD-4DEE-8291-CAFB8DB85C83}" v="11" dt="2020-11-17T09:16:03.120"/>
    <p1510:client id="{24D9FCEA-A1BA-484B-97D0-503A7D3109B5}" v="12" dt="2020-11-17T05:30:15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7" autoAdjust="0"/>
    <p:restoredTop sz="79487" autoAdjust="0"/>
  </p:normalViewPr>
  <p:slideViewPr>
    <p:cSldViewPr snapToGrid="0" snapToObjects="1">
      <p:cViewPr varScale="1">
        <p:scale>
          <a:sx n="129" d="100"/>
          <a:sy n="129" d="100"/>
        </p:scale>
        <p:origin x="144" y="420"/>
      </p:cViewPr>
      <p:guideLst>
        <p:guide orient="horz" pos="2160"/>
        <p:guide orient="horz" pos="1292"/>
        <p:guide pos="2880"/>
        <p:guide pos="4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05BA84AC-C5BD-4DEE-8291-CAFB8DB85C83}"/>
    <pc:docChg chg="modSld">
      <pc:chgData name="정근채" userId="bf3f9740-ba12-4a95-bdcd-7a89d0b0b3a3" providerId="ADAL" clId="{05BA84AC-C5BD-4DEE-8291-CAFB8DB85C83}" dt="2020-11-17T09:16:03.105" v="64"/>
      <pc:docMkLst>
        <pc:docMk/>
      </pc:docMkLst>
      <pc:sldChg chg="addSp modSp">
        <pc:chgData name="정근채" userId="bf3f9740-ba12-4a95-bdcd-7a89d0b0b3a3" providerId="ADAL" clId="{05BA84AC-C5BD-4DEE-8291-CAFB8DB85C83}" dt="2020-11-17T05:40:15.548" v="1"/>
        <pc:sldMkLst>
          <pc:docMk/>
          <pc:sldMk cId="0" sldId="377"/>
        </pc:sldMkLst>
        <pc:picChg chg="add mod">
          <ac:chgData name="정근채" userId="bf3f9740-ba12-4a95-bdcd-7a89d0b0b3a3" providerId="ADAL" clId="{05BA84AC-C5BD-4DEE-8291-CAFB8DB85C83}" dt="2020-11-17T05:40:15.548" v="1"/>
          <ac:picMkLst>
            <pc:docMk/>
            <pc:sldMk cId="0" sldId="377"/>
            <ac:picMk id="6" creationId="{AD55C92C-5EBA-45D8-B5B8-3D33FFB69F02}"/>
          </ac:picMkLst>
        </pc:picChg>
        <pc:inkChg chg="add">
          <ac:chgData name="정근채" userId="bf3f9740-ba12-4a95-bdcd-7a89d0b0b3a3" providerId="ADAL" clId="{05BA84AC-C5BD-4DEE-8291-CAFB8DB85C83}" dt="2020-11-17T05:40:15.548" v="1"/>
          <ac:inkMkLst>
            <pc:docMk/>
            <pc:sldMk cId="0" sldId="377"/>
            <ac:inkMk id="5" creationId="{A9DA4BDD-82BF-4E92-8A05-A1E07E161D2F}"/>
          </ac:inkMkLst>
        </pc:inkChg>
      </pc:sldChg>
      <pc:sldChg chg="addSp modSp">
        <pc:chgData name="정근채" userId="bf3f9740-ba12-4a95-bdcd-7a89d0b0b3a3" providerId="ADAL" clId="{05BA84AC-C5BD-4DEE-8291-CAFB8DB85C83}" dt="2020-11-17T02:36:17.420" v="0"/>
        <pc:sldMkLst>
          <pc:docMk/>
          <pc:sldMk cId="0" sldId="392"/>
        </pc:sldMkLst>
        <pc:picChg chg="add mod">
          <ac:chgData name="정근채" userId="bf3f9740-ba12-4a95-bdcd-7a89d0b0b3a3" providerId="ADAL" clId="{05BA84AC-C5BD-4DEE-8291-CAFB8DB85C83}" dt="2020-11-17T02:36:17.420" v="0"/>
          <ac:picMkLst>
            <pc:docMk/>
            <pc:sldMk cId="0" sldId="392"/>
            <ac:picMk id="3" creationId="{9102468B-668D-4237-81B0-4119398D818B}"/>
          </ac:picMkLst>
        </pc:picChg>
      </pc:sldChg>
      <pc:sldChg chg="addSp delSp modSp">
        <pc:chgData name="정근채" userId="bf3f9740-ba12-4a95-bdcd-7a89d0b0b3a3" providerId="ADAL" clId="{05BA84AC-C5BD-4DEE-8291-CAFB8DB85C83}" dt="2020-11-17T06:29:13.275" v="3"/>
        <pc:sldMkLst>
          <pc:docMk/>
          <pc:sldMk cId="0" sldId="393"/>
        </pc:sldMkLst>
        <pc:picChg chg="add del mod">
          <ac:chgData name="정근채" userId="bf3f9740-ba12-4a95-bdcd-7a89d0b0b3a3" providerId="ADAL" clId="{05BA84AC-C5BD-4DEE-8291-CAFB8DB85C83}" dt="2020-11-17T06:29:13.275" v="3"/>
          <ac:picMkLst>
            <pc:docMk/>
            <pc:sldMk cId="0" sldId="393"/>
            <ac:picMk id="5" creationId="{B6978A6B-AEB7-4C89-995B-8B2B169A1193}"/>
          </ac:picMkLst>
        </pc:picChg>
        <pc:picChg chg="add mod">
          <ac:chgData name="정근채" userId="bf3f9740-ba12-4a95-bdcd-7a89d0b0b3a3" providerId="ADAL" clId="{05BA84AC-C5BD-4DEE-8291-CAFB8DB85C83}" dt="2020-11-17T06:29:13.275" v="3"/>
          <ac:picMkLst>
            <pc:docMk/>
            <pc:sldMk cId="0" sldId="393"/>
            <ac:picMk id="7" creationId="{7EDFB096-74EC-4B7F-85E9-EC3A7E51906D}"/>
          </ac:picMkLst>
        </pc:picChg>
        <pc:inkChg chg="add">
          <ac:chgData name="정근채" userId="bf3f9740-ba12-4a95-bdcd-7a89d0b0b3a3" providerId="ADAL" clId="{05BA84AC-C5BD-4DEE-8291-CAFB8DB85C83}" dt="2020-11-17T06:29:13.275" v="3"/>
          <ac:inkMkLst>
            <pc:docMk/>
            <pc:sldMk cId="0" sldId="393"/>
            <ac:inkMk id="6" creationId="{9BBA2862-499F-4E39-B393-020B4FF714DF}"/>
          </ac:inkMkLst>
        </pc:inkChg>
      </pc:sldChg>
      <pc:sldChg chg="addSp delSp modSp">
        <pc:chgData name="정근채" userId="bf3f9740-ba12-4a95-bdcd-7a89d0b0b3a3" providerId="ADAL" clId="{05BA84AC-C5BD-4DEE-8291-CAFB8DB85C83}" dt="2020-11-17T06:29:13.275" v="3"/>
        <pc:sldMkLst>
          <pc:docMk/>
          <pc:sldMk cId="0" sldId="394"/>
        </pc:sldMkLst>
        <pc:picChg chg="add del mod">
          <ac:chgData name="정근채" userId="bf3f9740-ba12-4a95-bdcd-7a89d0b0b3a3" providerId="ADAL" clId="{05BA84AC-C5BD-4DEE-8291-CAFB8DB85C83}" dt="2020-11-17T06:29:13.275" v="3"/>
          <ac:picMkLst>
            <pc:docMk/>
            <pc:sldMk cId="0" sldId="394"/>
            <ac:picMk id="4" creationId="{EDE56DA9-4D37-45C6-A304-2C903E3C44E2}"/>
          </ac:picMkLst>
        </pc:picChg>
        <pc:picChg chg="add mod">
          <ac:chgData name="정근채" userId="bf3f9740-ba12-4a95-bdcd-7a89d0b0b3a3" providerId="ADAL" clId="{05BA84AC-C5BD-4DEE-8291-CAFB8DB85C83}" dt="2020-11-17T06:29:13.275" v="3"/>
          <ac:picMkLst>
            <pc:docMk/>
            <pc:sldMk cId="0" sldId="394"/>
            <ac:picMk id="6" creationId="{EC156AD8-DFBF-4C3D-8504-9A8F1EF09980}"/>
          </ac:picMkLst>
        </pc:picChg>
        <pc:inkChg chg="add">
          <ac:chgData name="정근채" userId="bf3f9740-ba12-4a95-bdcd-7a89d0b0b3a3" providerId="ADAL" clId="{05BA84AC-C5BD-4DEE-8291-CAFB8DB85C83}" dt="2020-11-17T06:29:13.275" v="3"/>
          <ac:inkMkLst>
            <pc:docMk/>
            <pc:sldMk cId="0" sldId="394"/>
            <ac:inkMk id="5" creationId="{9CA57F80-BA13-4366-BD30-91EFCACF1B02}"/>
          </ac:inkMkLst>
        </pc:inkChg>
      </pc:sldChg>
      <pc:sldChg chg="addSp modSp">
        <pc:chgData name="정근채" userId="bf3f9740-ba12-4a95-bdcd-7a89d0b0b3a3" providerId="ADAL" clId="{05BA84AC-C5BD-4DEE-8291-CAFB8DB85C83}" dt="2020-11-17T06:29:13.275" v="3"/>
        <pc:sldMkLst>
          <pc:docMk/>
          <pc:sldMk cId="0" sldId="395"/>
        </pc:sldMkLst>
        <pc:picChg chg="add mod">
          <ac:chgData name="정근채" userId="bf3f9740-ba12-4a95-bdcd-7a89d0b0b3a3" providerId="ADAL" clId="{05BA84AC-C5BD-4DEE-8291-CAFB8DB85C83}" dt="2020-11-17T06:29:13.275" v="3"/>
          <ac:picMkLst>
            <pc:docMk/>
            <pc:sldMk cId="0" sldId="395"/>
            <ac:picMk id="5" creationId="{7D60181F-70B6-4DF8-BBD5-FAC7C6774433}"/>
          </ac:picMkLst>
        </pc:picChg>
        <pc:inkChg chg="add">
          <ac:chgData name="정근채" userId="bf3f9740-ba12-4a95-bdcd-7a89d0b0b3a3" providerId="ADAL" clId="{05BA84AC-C5BD-4DEE-8291-CAFB8DB85C83}" dt="2020-11-17T06:29:13.275" v="3"/>
          <ac:inkMkLst>
            <pc:docMk/>
            <pc:sldMk cId="0" sldId="395"/>
            <ac:inkMk id="4" creationId="{605B3B37-4490-40A8-B2C8-37BE72438871}"/>
          </ac:inkMkLst>
        </pc:inkChg>
      </pc:sldChg>
      <pc:sldChg chg="addSp modSp">
        <pc:chgData name="정근채" userId="bf3f9740-ba12-4a95-bdcd-7a89d0b0b3a3" providerId="ADAL" clId="{05BA84AC-C5BD-4DEE-8291-CAFB8DB85C83}" dt="2020-11-17T06:29:13.275" v="3"/>
        <pc:sldMkLst>
          <pc:docMk/>
          <pc:sldMk cId="0" sldId="396"/>
        </pc:sldMkLst>
        <pc:picChg chg="add mod">
          <ac:chgData name="정근채" userId="bf3f9740-ba12-4a95-bdcd-7a89d0b0b3a3" providerId="ADAL" clId="{05BA84AC-C5BD-4DEE-8291-CAFB8DB85C83}" dt="2020-11-17T06:29:13.275" v="3"/>
          <ac:picMkLst>
            <pc:docMk/>
            <pc:sldMk cId="0" sldId="396"/>
            <ac:picMk id="5" creationId="{58E2A127-ACB9-43C4-AA90-070D892C0541}"/>
          </ac:picMkLst>
        </pc:picChg>
        <pc:inkChg chg="add">
          <ac:chgData name="정근채" userId="bf3f9740-ba12-4a95-bdcd-7a89d0b0b3a3" providerId="ADAL" clId="{05BA84AC-C5BD-4DEE-8291-CAFB8DB85C83}" dt="2020-11-17T06:29:13.275" v="3"/>
          <ac:inkMkLst>
            <pc:docMk/>
            <pc:sldMk cId="0" sldId="396"/>
            <ac:inkMk id="4" creationId="{9FEC8E77-54CA-4B33-A889-D3FB466DC3D9}"/>
          </ac:inkMkLst>
        </pc:inkChg>
      </pc:sldChg>
      <pc:sldChg chg="addSp modSp">
        <pc:chgData name="정근채" userId="bf3f9740-ba12-4a95-bdcd-7a89d0b0b3a3" providerId="ADAL" clId="{05BA84AC-C5BD-4DEE-8291-CAFB8DB85C83}" dt="2020-11-17T06:29:13.275" v="3"/>
        <pc:sldMkLst>
          <pc:docMk/>
          <pc:sldMk cId="0" sldId="397"/>
        </pc:sldMkLst>
        <pc:picChg chg="add mod">
          <ac:chgData name="정근채" userId="bf3f9740-ba12-4a95-bdcd-7a89d0b0b3a3" providerId="ADAL" clId="{05BA84AC-C5BD-4DEE-8291-CAFB8DB85C83}" dt="2020-11-17T06:29:13.275" v="3"/>
          <ac:picMkLst>
            <pc:docMk/>
            <pc:sldMk cId="0" sldId="397"/>
            <ac:picMk id="6" creationId="{89BADA1C-E6F0-426F-B587-DE289A9A43D8}"/>
          </ac:picMkLst>
        </pc:picChg>
        <pc:inkChg chg="add">
          <ac:chgData name="정근채" userId="bf3f9740-ba12-4a95-bdcd-7a89d0b0b3a3" providerId="ADAL" clId="{05BA84AC-C5BD-4DEE-8291-CAFB8DB85C83}" dt="2020-11-17T06:29:13.275" v="3"/>
          <ac:inkMkLst>
            <pc:docMk/>
            <pc:sldMk cId="0" sldId="397"/>
            <ac:inkMk id="5" creationId="{758C0BD0-BB02-4A3A-9DA2-993BB2440200}"/>
          </ac:inkMkLst>
        </pc:inkChg>
      </pc:sldChg>
      <pc:sldChg chg="addSp modSp">
        <pc:chgData name="정근채" userId="bf3f9740-ba12-4a95-bdcd-7a89d0b0b3a3" providerId="ADAL" clId="{05BA84AC-C5BD-4DEE-8291-CAFB8DB85C83}" dt="2020-11-17T06:29:13.275" v="3"/>
        <pc:sldMkLst>
          <pc:docMk/>
          <pc:sldMk cId="0" sldId="398"/>
        </pc:sldMkLst>
        <pc:picChg chg="add mod">
          <ac:chgData name="정근채" userId="bf3f9740-ba12-4a95-bdcd-7a89d0b0b3a3" providerId="ADAL" clId="{05BA84AC-C5BD-4DEE-8291-CAFB8DB85C83}" dt="2020-11-17T06:29:13.275" v="3"/>
          <ac:picMkLst>
            <pc:docMk/>
            <pc:sldMk cId="0" sldId="398"/>
            <ac:picMk id="6" creationId="{F5A91A69-96B8-457D-BB1D-8635878E3BFF}"/>
          </ac:picMkLst>
        </pc:picChg>
        <pc:inkChg chg="add">
          <ac:chgData name="정근채" userId="bf3f9740-ba12-4a95-bdcd-7a89d0b0b3a3" providerId="ADAL" clId="{05BA84AC-C5BD-4DEE-8291-CAFB8DB85C83}" dt="2020-11-17T06:29:13.275" v="3"/>
          <ac:inkMkLst>
            <pc:docMk/>
            <pc:sldMk cId="0" sldId="398"/>
            <ac:inkMk id="5" creationId="{237E1377-D321-49BC-B8F9-C65CA12E1CC8}"/>
          </ac:inkMkLst>
        </pc:inkChg>
      </pc:sldChg>
      <pc:sldChg chg="addSp modSp">
        <pc:chgData name="정근채" userId="bf3f9740-ba12-4a95-bdcd-7a89d0b0b3a3" providerId="ADAL" clId="{05BA84AC-C5BD-4DEE-8291-CAFB8DB85C83}" dt="2020-11-17T06:29:13.275" v="3"/>
        <pc:sldMkLst>
          <pc:docMk/>
          <pc:sldMk cId="0" sldId="399"/>
        </pc:sldMkLst>
        <pc:picChg chg="add mod">
          <ac:chgData name="정근채" userId="bf3f9740-ba12-4a95-bdcd-7a89d0b0b3a3" providerId="ADAL" clId="{05BA84AC-C5BD-4DEE-8291-CAFB8DB85C83}" dt="2020-11-17T06:29:13.275" v="3"/>
          <ac:picMkLst>
            <pc:docMk/>
            <pc:sldMk cId="0" sldId="399"/>
            <ac:picMk id="8" creationId="{BC1525C8-F5D7-405C-A42F-6980C64F305C}"/>
          </ac:picMkLst>
        </pc:picChg>
        <pc:inkChg chg="add">
          <ac:chgData name="정근채" userId="bf3f9740-ba12-4a95-bdcd-7a89d0b0b3a3" providerId="ADAL" clId="{05BA84AC-C5BD-4DEE-8291-CAFB8DB85C83}" dt="2020-11-17T06:29:13.275" v="3"/>
          <ac:inkMkLst>
            <pc:docMk/>
            <pc:sldMk cId="0" sldId="399"/>
            <ac:inkMk id="5" creationId="{1C3CFDDB-1E42-4676-BF50-633C6ACD5EC4}"/>
          </ac:inkMkLst>
        </pc:inkChg>
      </pc:sldChg>
      <pc:sldChg chg="addSp modSp">
        <pc:chgData name="정근채" userId="bf3f9740-ba12-4a95-bdcd-7a89d0b0b3a3" providerId="ADAL" clId="{05BA84AC-C5BD-4DEE-8291-CAFB8DB85C83}" dt="2020-11-17T06:29:13.275" v="3"/>
        <pc:sldMkLst>
          <pc:docMk/>
          <pc:sldMk cId="0" sldId="400"/>
        </pc:sldMkLst>
        <pc:picChg chg="add mod">
          <ac:chgData name="정근채" userId="bf3f9740-ba12-4a95-bdcd-7a89d0b0b3a3" providerId="ADAL" clId="{05BA84AC-C5BD-4DEE-8291-CAFB8DB85C83}" dt="2020-11-17T06:29:13.275" v="3"/>
          <ac:picMkLst>
            <pc:docMk/>
            <pc:sldMk cId="0" sldId="400"/>
            <ac:picMk id="7" creationId="{75302B2C-33E1-490B-AFC5-960B92BE2CE8}"/>
          </ac:picMkLst>
        </pc:picChg>
        <pc:inkChg chg="add">
          <ac:chgData name="정근채" userId="bf3f9740-ba12-4a95-bdcd-7a89d0b0b3a3" providerId="ADAL" clId="{05BA84AC-C5BD-4DEE-8291-CAFB8DB85C83}" dt="2020-11-17T06:29:13.275" v="3"/>
          <ac:inkMkLst>
            <pc:docMk/>
            <pc:sldMk cId="0" sldId="400"/>
            <ac:inkMk id="6" creationId="{BBA333D6-9863-4031-A3CF-98DB328268DF}"/>
          </ac:inkMkLst>
        </pc:inkChg>
      </pc:sldChg>
      <pc:sldChg chg="addSp modSp">
        <pc:chgData name="정근채" userId="bf3f9740-ba12-4a95-bdcd-7a89d0b0b3a3" providerId="ADAL" clId="{05BA84AC-C5BD-4DEE-8291-CAFB8DB85C83}" dt="2020-11-17T06:29:13.275" v="3"/>
        <pc:sldMkLst>
          <pc:docMk/>
          <pc:sldMk cId="0" sldId="401"/>
        </pc:sldMkLst>
        <pc:picChg chg="add mod">
          <ac:chgData name="정근채" userId="bf3f9740-ba12-4a95-bdcd-7a89d0b0b3a3" providerId="ADAL" clId="{05BA84AC-C5BD-4DEE-8291-CAFB8DB85C83}" dt="2020-11-17T06:29:13.275" v="3"/>
          <ac:picMkLst>
            <pc:docMk/>
            <pc:sldMk cId="0" sldId="401"/>
            <ac:picMk id="6" creationId="{693F42B0-96F5-4393-9D0D-B2665E77CE6E}"/>
          </ac:picMkLst>
        </pc:picChg>
        <pc:inkChg chg="add">
          <ac:chgData name="정근채" userId="bf3f9740-ba12-4a95-bdcd-7a89d0b0b3a3" providerId="ADAL" clId="{05BA84AC-C5BD-4DEE-8291-CAFB8DB85C83}" dt="2020-11-17T06:29:13.275" v="3"/>
          <ac:inkMkLst>
            <pc:docMk/>
            <pc:sldMk cId="0" sldId="401"/>
            <ac:inkMk id="5" creationId="{0ECBAF7B-1C34-4C40-A057-A4903A5C4F49}"/>
          </ac:inkMkLst>
        </pc:inkChg>
      </pc:sldChg>
      <pc:sldChg chg="addSp modSp">
        <pc:chgData name="정근채" userId="bf3f9740-ba12-4a95-bdcd-7a89d0b0b3a3" providerId="ADAL" clId="{05BA84AC-C5BD-4DEE-8291-CAFB8DB85C83}" dt="2020-11-17T06:29:13.275" v="3"/>
        <pc:sldMkLst>
          <pc:docMk/>
          <pc:sldMk cId="0" sldId="402"/>
        </pc:sldMkLst>
        <pc:picChg chg="add mod">
          <ac:chgData name="정근채" userId="bf3f9740-ba12-4a95-bdcd-7a89d0b0b3a3" providerId="ADAL" clId="{05BA84AC-C5BD-4DEE-8291-CAFB8DB85C83}" dt="2020-11-17T06:29:13.275" v="3"/>
          <ac:picMkLst>
            <pc:docMk/>
            <pc:sldMk cId="0" sldId="402"/>
            <ac:picMk id="6" creationId="{C487065C-D9BC-4F8E-9CE5-791C510F2F07}"/>
          </ac:picMkLst>
        </pc:picChg>
        <pc:inkChg chg="add">
          <ac:chgData name="정근채" userId="bf3f9740-ba12-4a95-bdcd-7a89d0b0b3a3" providerId="ADAL" clId="{05BA84AC-C5BD-4DEE-8291-CAFB8DB85C83}" dt="2020-11-17T06:29:13.275" v="3"/>
          <ac:inkMkLst>
            <pc:docMk/>
            <pc:sldMk cId="0" sldId="402"/>
            <ac:inkMk id="5" creationId="{5CD167D8-4CB1-4ABC-AF6C-55B2069F8DEE}"/>
          </ac:inkMkLst>
        </pc:inkChg>
      </pc:sldChg>
      <pc:sldChg chg="addSp modSp">
        <pc:chgData name="정근채" userId="bf3f9740-ba12-4a95-bdcd-7a89d0b0b3a3" providerId="ADAL" clId="{05BA84AC-C5BD-4DEE-8291-CAFB8DB85C83}" dt="2020-11-17T06:29:13.275" v="3"/>
        <pc:sldMkLst>
          <pc:docMk/>
          <pc:sldMk cId="0" sldId="403"/>
        </pc:sldMkLst>
        <pc:picChg chg="add mod">
          <ac:chgData name="정근채" userId="bf3f9740-ba12-4a95-bdcd-7a89d0b0b3a3" providerId="ADAL" clId="{05BA84AC-C5BD-4DEE-8291-CAFB8DB85C83}" dt="2020-11-17T06:29:13.275" v="3"/>
          <ac:picMkLst>
            <pc:docMk/>
            <pc:sldMk cId="0" sldId="403"/>
            <ac:picMk id="7" creationId="{DB46E457-DBF9-4813-9EE8-B3A85F388FD5}"/>
          </ac:picMkLst>
        </pc:picChg>
        <pc:inkChg chg="add">
          <ac:chgData name="정근채" userId="bf3f9740-ba12-4a95-bdcd-7a89d0b0b3a3" providerId="ADAL" clId="{05BA84AC-C5BD-4DEE-8291-CAFB8DB85C83}" dt="2020-11-17T06:29:13.275" v="3"/>
          <ac:inkMkLst>
            <pc:docMk/>
            <pc:sldMk cId="0" sldId="403"/>
            <ac:inkMk id="6" creationId="{7C4BA13B-9B11-4208-8CC7-9137D75BBBF7}"/>
          </ac:inkMkLst>
        </pc:inkChg>
      </pc:sldChg>
      <pc:sldChg chg="addSp modSp">
        <pc:chgData name="정근채" userId="bf3f9740-ba12-4a95-bdcd-7a89d0b0b3a3" providerId="ADAL" clId="{05BA84AC-C5BD-4DEE-8291-CAFB8DB85C83}" dt="2020-11-17T06:29:13.275" v="3"/>
        <pc:sldMkLst>
          <pc:docMk/>
          <pc:sldMk cId="0" sldId="404"/>
        </pc:sldMkLst>
        <pc:picChg chg="add mod">
          <ac:chgData name="정근채" userId="bf3f9740-ba12-4a95-bdcd-7a89d0b0b3a3" providerId="ADAL" clId="{05BA84AC-C5BD-4DEE-8291-CAFB8DB85C83}" dt="2020-11-17T06:29:13.275" v="3"/>
          <ac:picMkLst>
            <pc:docMk/>
            <pc:sldMk cId="0" sldId="404"/>
            <ac:picMk id="5" creationId="{5ADA06FA-A5ED-424F-9CEC-9068EC795197}"/>
          </ac:picMkLst>
        </pc:picChg>
        <pc:inkChg chg="add">
          <ac:chgData name="정근채" userId="bf3f9740-ba12-4a95-bdcd-7a89d0b0b3a3" providerId="ADAL" clId="{05BA84AC-C5BD-4DEE-8291-CAFB8DB85C83}" dt="2020-11-17T06:29:13.275" v="3"/>
          <ac:inkMkLst>
            <pc:docMk/>
            <pc:sldMk cId="0" sldId="404"/>
            <ac:inkMk id="4" creationId="{3FE644A3-4E44-4812-90EE-1F752F5F4F77}"/>
          </ac:inkMkLst>
        </pc:inkChg>
      </pc:sldChg>
      <pc:sldChg chg="addSp modSp">
        <pc:chgData name="정근채" userId="bf3f9740-ba12-4a95-bdcd-7a89d0b0b3a3" providerId="ADAL" clId="{05BA84AC-C5BD-4DEE-8291-CAFB8DB85C83}" dt="2020-11-17T06:29:13.275" v="3"/>
        <pc:sldMkLst>
          <pc:docMk/>
          <pc:sldMk cId="0" sldId="405"/>
        </pc:sldMkLst>
        <pc:picChg chg="add mod">
          <ac:chgData name="정근채" userId="bf3f9740-ba12-4a95-bdcd-7a89d0b0b3a3" providerId="ADAL" clId="{05BA84AC-C5BD-4DEE-8291-CAFB8DB85C83}" dt="2020-11-17T06:29:13.275" v="3"/>
          <ac:picMkLst>
            <pc:docMk/>
            <pc:sldMk cId="0" sldId="405"/>
            <ac:picMk id="6" creationId="{CA0EFC3B-E09E-4D67-822F-72CE323E5F58}"/>
          </ac:picMkLst>
        </pc:picChg>
        <pc:inkChg chg="add">
          <ac:chgData name="정근채" userId="bf3f9740-ba12-4a95-bdcd-7a89d0b0b3a3" providerId="ADAL" clId="{05BA84AC-C5BD-4DEE-8291-CAFB8DB85C83}" dt="2020-11-17T06:29:13.275" v="3"/>
          <ac:inkMkLst>
            <pc:docMk/>
            <pc:sldMk cId="0" sldId="405"/>
            <ac:inkMk id="5" creationId="{66C80CF1-9923-4335-9603-EF2A1BF600AD}"/>
          </ac:inkMkLst>
        </pc:inkChg>
      </pc:sldChg>
      <pc:sldChg chg="addSp modSp">
        <pc:chgData name="정근채" userId="bf3f9740-ba12-4a95-bdcd-7a89d0b0b3a3" providerId="ADAL" clId="{05BA84AC-C5BD-4DEE-8291-CAFB8DB85C83}" dt="2020-11-17T06:29:13.275" v="3"/>
        <pc:sldMkLst>
          <pc:docMk/>
          <pc:sldMk cId="0" sldId="406"/>
        </pc:sldMkLst>
        <pc:picChg chg="add mod">
          <ac:chgData name="정근채" userId="bf3f9740-ba12-4a95-bdcd-7a89d0b0b3a3" providerId="ADAL" clId="{05BA84AC-C5BD-4DEE-8291-CAFB8DB85C83}" dt="2020-11-17T06:29:13.275" v="3"/>
          <ac:picMkLst>
            <pc:docMk/>
            <pc:sldMk cId="0" sldId="406"/>
            <ac:picMk id="7" creationId="{A9711C48-4B01-4650-8E72-991D4038C9BF}"/>
          </ac:picMkLst>
        </pc:picChg>
        <pc:inkChg chg="add">
          <ac:chgData name="정근채" userId="bf3f9740-ba12-4a95-bdcd-7a89d0b0b3a3" providerId="ADAL" clId="{05BA84AC-C5BD-4DEE-8291-CAFB8DB85C83}" dt="2020-11-17T06:29:13.275" v="3"/>
          <ac:inkMkLst>
            <pc:docMk/>
            <pc:sldMk cId="0" sldId="406"/>
            <ac:inkMk id="5" creationId="{717FEDB4-932A-4760-B930-4D0CF08D0E31}"/>
          </ac:inkMkLst>
        </pc:inkChg>
      </pc:sldChg>
      <pc:sldChg chg="addSp modSp">
        <pc:chgData name="정근채" userId="bf3f9740-ba12-4a95-bdcd-7a89d0b0b3a3" providerId="ADAL" clId="{05BA84AC-C5BD-4DEE-8291-CAFB8DB85C83}" dt="2020-11-17T06:29:13.275" v="3"/>
        <pc:sldMkLst>
          <pc:docMk/>
          <pc:sldMk cId="0" sldId="407"/>
        </pc:sldMkLst>
        <pc:picChg chg="add mod">
          <ac:chgData name="정근채" userId="bf3f9740-ba12-4a95-bdcd-7a89d0b0b3a3" providerId="ADAL" clId="{05BA84AC-C5BD-4DEE-8291-CAFB8DB85C83}" dt="2020-11-17T06:29:13.275" v="3"/>
          <ac:picMkLst>
            <pc:docMk/>
            <pc:sldMk cId="0" sldId="407"/>
            <ac:picMk id="6" creationId="{A73E572A-D4B5-4351-895E-8B8274640A7B}"/>
          </ac:picMkLst>
        </pc:picChg>
        <pc:inkChg chg="add">
          <ac:chgData name="정근채" userId="bf3f9740-ba12-4a95-bdcd-7a89d0b0b3a3" providerId="ADAL" clId="{05BA84AC-C5BD-4DEE-8291-CAFB8DB85C83}" dt="2020-11-17T06:29:13.275" v="3"/>
          <ac:inkMkLst>
            <pc:docMk/>
            <pc:sldMk cId="0" sldId="407"/>
            <ac:inkMk id="5" creationId="{C2162867-30F4-4ADB-BED8-66B1870D1C38}"/>
          </ac:inkMkLst>
        </pc:inkChg>
      </pc:sldChg>
      <pc:sldChg chg="addSp modSp">
        <pc:chgData name="정근채" userId="bf3f9740-ba12-4a95-bdcd-7a89d0b0b3a3" providerId="ADAL" clId="{05BA84AC-C5BD-4DEE-8291-CAFB8DB85C83}" dt="2020-11-17T06:29:13.275" v="3"/>
        <pc:sldMkLst>
          <pc:docMk/>
          <pc:sldMk cId="0" sldId="408"/>
        </pc:sldMkLst>
        <pc:picChg chg="add mod">
          <ac:chgData name="정근채" userId="bf3f9740-ba12-4a95-bdcd-7a89d0b0b3a3" providerId="ADAL" clId="{05BA84AC-C5BD-4DEE-8291-CAFB8DB85C83}" dt="2020-11-17T06:29:13.275" v="3"/>
          <ac:picMkLst>
            <pc:docMk/>
            <pc:sldMk cId="0" sldId="408"/>
            <ac:picMk id="6" creationId="{F3607BE8-722F-430B-8C34-7AED1ABBB6BB}"/>
          </ac:picMkLst>
        </pc:picChg>
        <pc:inkChg chg="add">
          <ac:chgData name="정근채" userId="bf3f9740-ba12-4a95-bdcd-7a89d0b0b3a3" providerId="ADAL" clId="{05BA84AC-C5BD-4DEE-8291-CAFB8DB85C83}" dt="2020-11-17T06:29:13.275" v="3"/>
          <ac:inkMkLst>
            <pc:docMk/>
            <pc:sldMk cId="0" sldId="408"/>
            <ac:inkMk id="5" creationId="{25F73311-6764-4306-B61E-CB8DF8F130AC}"/>
          </ac:inkMkLst>
        </pc:inkChg>
      </pc:sldChg>
      <pc:sldChg chg="addSp modSp">
        <pc:chgData name="정근채" userId="bf3f9740-ba12-4a95-bdcd-7a89d0b0b3a3" providerId="ADAL" clId="{05BA84AC-C5BD-4DEE-8291-CAFB8DB85C83}" dt="2020-11-17T06:29:13.275" v="3"/>
        <pc:sldMkLst>
          <pc:docMk/>
          <pc:sldMk cId="0" sldId="409"/>
        </pc:sldMkLst>
        <pc:picChg chg="add mod">
          <ac:chgData name="정근채" userId="bf3f9740-ba12-4a95-bdcd-7a89d0b0b3a3" providerId="ADAL" clId="{05BA84AC-C5BD-4DEE-8291-CAFB8DB85C83}" dt="2020-11-17T06:29:13.275" v="3"/>
          <ac:picMkLst>
            <pc:docMk/>
            <pc:sldMk cId="0" sldId="409"/>
            <ac:picMk id="6" creationId="{CEABDF88-FBD6-4D0C-9560-046DA31F8CA0}"/>
          </ac:picMkLst>
        </pc:picChg>
        <pc:inkChg chg="add">
          <ac:chgData name="정근채" userId="bf3f9740-ba12-4a95-bdcd-7a89d0b0b3a3" providerId="ADAL" clId="{05BA84AC-C5BD-4DEE-8291-CAFB8DB85C83}" dt="2020-11-17T06:29:13.275" v="3"/>
          <ac:inkMkLst>
            <pc:docMk/>
            <pc:sldMk cId="0" sldId="409"/>
            <ac:inkMk id="4" creationId="{2E9745F2-4559-4E5A-B929-0F4ADAAB4676}"/>
          </ac:inkMkLst>
        </pc:inkChg>
      </pc:sldChg>
      <pc:sldChg chg="addSp modSp">
        <pc:chgData name="정근채" userId="bf3f9740-ba12-4a95-bdcd-7a89d0b0b3a3" providerId="ADAL" clId="{05BA84AC-C5BD-4DEE-8291-CAFB8DB85C83}" dt="2020-11-17T06:40:39.357" v="4"/>
        <pc:sldMkLst>
          <pc:docMk/>
          <pc:sldMk cId="0" sldId="410"/>
        </pc:sldMkLst>
        <pc:picChg chg="add mod">
          <ac:chgData name="정근채" userId="bf3f9740-ba12-4a95-bdcd-7a89d0b0b3a3" providerId="ADAL" clId="{05BA84AC-C5BD-4DEE-8291-CAFB8DB85C83}" dt="2020-11-17T06:40:39.357" v="4"/>
          <ac:picMkLst>
            <pc:docMk/>
            <pc:sldMk cId="0" sldId="410"/>
            <ac:picMk id="6" creationId="{BEC5A934-D8D5-44F8-AEF1-D11BA2FB7E4A}"/>
          </ac:picMkLst>
        </pc:picChg>
        <pc:inkChg chg="add">
          <ac:chgData name="정근채" userId="bf3f9740-ba12-4a95-bdcd-7a89d0b0b3a3" providerId="ADAL" clId="{05BA84AC-C5BD-4DEE-8291-CAFB8DB85C83}" dt="2020-11-17T06:40:39.357" v="4"/>
          <ac:inkMkLst>
            <pc:docMk/>
            <pc:sldMk cId="0" sldId="410"/>
            <ac:inkMk id="5" creationId="{4610824C-55EE-40DB-9A95-D3FBA5A62ED7}"/>
          </ac:inkMkLst>
        </pc:inkChg>
      </pc:sldChg>
      <pc:sldChg chg="addSp modSp">
        <pc:chgData name="정근채" userId="bf3f9740-ba12-4a95-bdcd-7a89d0b0b3a3" providerId="ADAL" clId="{05BA84AC-C5BD-4DEE-8291-CAFB8DB85C83}" dt="2020-11-17T06:40:39.357" v="4"/>
        <pc:sldMkLst>
          <pc:docMk/>
          <pc:sldMk cId="0" sldId="411"/>
        </pc:sldMkLst>
        <pc:picChg chg="add mod">
          <ac:chgData name="정근채" userId="bf3f9740-ba12-4a95-bdcd-7a89d0b0b3a3" providerId="ADAL" clId="{05BA84AC-C5BD-4DEE-8291-CAFB8DB85C83}" dt="2020-11-17T06:40:39.357" v="4"/>
          <ac:picMkLst>
            <pc:docMk/>
            <pc:sldMk cId="0" sldId="411"/>
            <ac:picMk id="6" creationId="{AD32FC4B-9F28-46B5-9A65-6D6565165EC1}"/>
          </ac:picMkLst>
        </pc:picChg>
        <pc:inkChg chg="add">
          <ac:chgData name="정근채" userId="bf3f9740-ba12-4a95-bdcd-7a89d0b0b3a3" providerId="ADAL" clId="{05BA84AC-C5BD-4DEE-8291-CAFB8DB85C83}" dt="2020-11-17T06:40:39.357" v="4"/>
          <ac:inkMkLst>
            <pc:docMk/>
            <pc:sldMk cId="0" sldId="411"/>
            <ac:inkMk id="5" creationId="{170202C1-B5A2-4FE9-9F8D-6D1A508BCD41}"/>
          </ac:inkMkLst>
        </pc:inkChg>
      </pc:sldChg>
      <pc:sldChg chg="addSp modSp">
        <pc:chgData name="정근채" userId="bf3f9740-ba12-4a95-bdcd-7a89d0b0b3a3" providerId="ADAL" clId="{05BA84AC-C5BD-4DEE-8291-CAFB8DB85C83}" dt="2020-11-17T06:40:39.357" v="4"/>
        <pc:sldMkLst>
          <pc:docMk/>
          <pc:sldMk cId="0" sldId="412"/>
        </pc:sldMkLst>
        <pc:picChg chg="add mod">
          <ac:chgData name="정근채" userId="bf3f9740-ba12-4a95-bdcd-7a89d0b0b3a3" providerId="ADAL" clId="{05BA84AC-C5BD-4DEE-8291-CAFB8DB85C83}" dt="2020-11-17T06:40:39.357" v="4"/>
          <ac:picMkLst>
            <pc:docMk/>
            <pc:sldMk cId="0" sldId="412"/>
            <ac:picMk id="7" creationId="{1BA3A483-CBC8-4592-9AC7-5FF7D0060F6A}"/>
          </ac:picMkLst>
        </pc:picChg>
        <pc:inkChg chg="add">
          <ac:chgData name="정근채" userId="bf3f9740-ba12-4a95-bdcd-7a89d0b0b3a3" providerId="ADAL" clId="{05BA84AC-C5BD-4DEE-8291-CAFB8DB85C83}" dt="2020-11-17T06:40:39.357" v="4"/>
          <ac:inkMkLst>
            <pc:docMk/>
            <pc:sldMk cId="0" sldId="412"/>
            <ac:inkMk id="6" creationId="{D5F630D3-DF5B-4201-9E93-BC68EA7E7B16}"/>
          </ac:inkMkLst>
        </pc:inkChg>
      </pc:sldChg>
      <pc:sldChg chg="addSp modSp">
        <pc:chgData name="정근채" userId="bf3f9740-ba12-4a95-bdcd-7a89d0b0b3a3" providerId="ADAL" clId="{05BA84AC-C5BD-4DEE-8291-CAFB8DB85C83}" dt="2020-11-17T06:40:39.357" v="4"/>
        <pc:sldMkLst>
          <pc:docMk/>
          <pc:sldMk cId="0" sldId="413"/>
        </pc:sldMkLst>
        <pc:picChg chg="add mod">
          <ac:chgData name="정근채" userId="bf3f9740-ba12-4a95-bdcd-7a89d0b0b3a3" providerId="ADAL" clId="{05BA84AC-C5BD-4DEE-8291-CAFB8DB85C83}" dt="2020-11-17T06:40:39.357" v="4"/>
          <ac:picMkLst>
            <pc:docMk/>
            <pc:sldMk cId="0" sldId="413"/>
            <ac:picMk id="7" creationId="{E6FC37D7-6D35-434B-91F3-A69F6A702817}"/>
          </ac:picMkLst>
        </pc:picChg>
        <pc:inkChg chg="add">
          <ac:chgData name="정근채" userId="bf3f9740-ba12-4a95-bdcd-7a89d0b0b3a3" providerId="ADAL" clId="{05BA84AC-C5BD-4DEE-8291-CAFB8DB85C83}" dt="2020-11-17T06:40:39.357" v="4"/>
          <ac:inkMkLst>
            <pc:docMk/>
            <pc:sldMk cId="0" sldId="413"/>
            <ac:inkMk id="5" creationId="{4E61C739-98E7-4BA5-BCF1-CA07959C4EFC}"/>
          </ac:inkMkLst>
        </pc:inkChg>
      </pc:sldChg>
      <pc:sldChg chg="addSp modSp">
        <pc:chgData name="정근채" userId="bf3f9740-ba12-4a95-bdcd-7a89d0b0b3a3" providerId="ADAL" clId="{05BA84AC-C5BD-4DEE-8291-CAFB8DB85C83}" dt="2020-11-17T06:46:20.543" v="5"/>
        <pc:sldMkLst>
          <pc:docMk/>
          <pc:sldMk cId="0" sldId="414"/>
        </pc:sldMkLst>
        <pc:picChg chg="add mod">
          <ac:chgData name="정근채" userId="bf3f9740-ba12-4a95-bdcd-7a89d0b0b3a3" providerId="ADAL" clId="{05BA84AC-C5BD-4DEE-8291-CAFB8DB85C83}" dt="2020-11-17T06:46:20.543" v="5"/>
          <ac:picMkLst>
            <pc:docMk/>
            <pc:sldMk cId="0" sldId="414"/>
            <ac:picMk id="6" creationId="{496231B4-7511-4638-9C7B-4D5EFA353794}"/>
          </ac:picMkLst>
        </pc:picChg>
        <pc:inkChg chg="add">
          <ac:chgData name="정근채" userId="bf3f9740-ba12-4a95-bdcd-7a89d0b0b3a3" providerId="ADAL" clId="{05BA84AC-C5BD-4DEE-8291-CAFB8DB85C83}" dt="2020-11-17T06:46:20.543" v="5"/>
          <ac:inkMkLst>
            <pc:docMk/>
            <pc:sldMk cId="0" sldId="414"/>
            <ac:inkMk id="5" creationId="{F9AA6E9C-5E4F-4E0C-8EDE-76D3CC914CB0}"/>
          </ac:inkMkLst>
        </pc:inkChg>
      </pc:sldChg>
      <pc:sldChg chg="addSp modSp">
        <pc:chgData name="정근채" userId="bf3f9740-ba12-4a95-bdcd-7a89d0b0b3a3" providerId="ADAL" clId="{05BA84AC-C5BD-4DEE-8291-CAFB8DB85C83}" dt="2020-11-17T06:46:20.543" v="5"/>
        <pc:sldMkLst>
          <pc:docMk/>
          <pc:sldMk cId="0" sldId="415"/>
        </pc:sldMkLst>
        <pc:picChg chg="add mod">
          <ac:chgData name="정근채" userId="bf3f9740-ba12-4a95-bdcd-7a89d0b0b3a3" providerId="ADAL" clId="{05BA84AC-C5BD-4DEE-8291-CAFB8DB85C83}" dt="2020-11-17T06:46:20.543" v="5"/>
          <ac:picMkLst>
            <pc:docMk/>
            <pc:sldMk cId="0" sldId="415"/>
            <ac:picMk id="6" creationId="{8E7D2F1F-C6C3-48DA-8D92-08E4C6AF6051}"/>
          </ac:picMkLst>
        </pc:picChg>
        <pc:inkChg chg="add">
          <ac:chgData name="정근채" userId="bf3f9740-ba12-4a95-bdcd-7a89d0b0b3a3" providerId="ADAL" clId="{05BA84AC-C5BD-4DEE-8291-CAFB8DB85C83}" dt="2020-11-17T06:46:20.543" v="5"/>
          <ac:inkMkLst>
            <pc:docMk/>
            <pc:sldMk cId="0" sldId="415"/>
            <ac:inkMk id="5" creationId="{7D30FE7D-4AE1-4B18-84E7-D86E3F691F0D}"/>
          </ac:inkMkLst>
        </pc:inkChg>
      </pc:sldChg>
      <pc:sldChg chg="addSp delSp modSp mod">
        <pc:chgData name="정근채" userId="bf3f9740-ba12-4a95-bdcd-7a89d0b0b3a3" providerId="ADAL" clId="{05BA84AC-C5BD-4DEE-8291-CAFB8DB85C83}" dt="2020-11-17T09:16:03.105" v="64"/>
        <pc:sldMkLst>
          <pc:docMk/>
          <pc:sldMk cId="0" sldId="416"/>
        </pc:sldMkLst>
        <pc:spChg chg="mod">
          <ac:chgData name="정근채" userId="bf3f9740-ba12-4a95-bdcd-7a89d0b0b3a3" providerId="ADAL" clId="{05BA84AC-C5BD-4DEE-8291-CAFB8DB85C83}" dt="2020-11-17T08:39:10.771" v="12" actId="207"/>
          <ac:spMkLst>
            <pc:docMk/>
            <pc:sldMk cId="0" sldId="416"/>
            <ac:spMk id="4" creationId="{00000000-0000-0000-0000-000000000000}"/>
          </ac:spMkLst>
        </pc:spChg>
        <pc:picChg chg="add del mod">
          <ac:chgData name="정근채" userId="bf3f9740-ba12-4a95-bdcd-7a89d0b0b3a3" providerId="ADAL" clId="{05BA84AC-C5BD-4DEE-8291-CAFB8DB85C83}" dt="2020-11-17T09:16:03.105" v="64"/>
          <ac:picMkLst>
            <pc:docMk/>
            <pc:sldMk cId="0" sldId="416"/>
            <ac:picMk id="5" creationId="{6D545FDF-07C1-4C12-A8A4-EE2AB6DCB5D1}"/>
          </ac:picMkLst>
        </pc:picChg>
        <pc:picChg chg="add mod">
          <ac:chgData name="정근채" userId="bf3f9740-ba12-4a95-bdcd-7a89d0b0b3a3" providerId="ADAL" clId="{05BA84AC-C5BD-4DEE-8291-CAFB8DB85C83}" dt="2020-11-17T09:16:03.105" v="64"/>
          <ac:picMkLst>
            <pc:docMk/>
            <pc:sldMk cId="0" sldId="416"/>
            <ac:picMk id="7" creationId="{1621CD4B-62A3-43FD-B51E-5378165D897B}"/>
          </ac:picMkLst>
        </pc:picChg>
        <pc:inkChg chg="add">
          <ac:chgData name="정근채" userId="bf3f9740-ba12-4a95-bdcd-7a89d0b0b3a3" providerId="ADAL" clId="{05BA84AC-C5BD-4DEE-8291-CAFB8DB85C83}" dt="2020-11-17T09:16:03.105" v="64"/>
          <ac:inkMkLst>
            <pc:docMk/>
            <pc:sldMk cId="0" sldId="416"/>
            <ac:inkMk id="6" creationId="{75EEB771-18B0-44DE-9E0F-2B4FBAC44DEE}"/>
          </ac:inkMkLst>
        </pc:inkChg>
      </pc:sldChg>
      <pc:sldChg chg="addSp modSp mod">
        <pc:chgData name="정근채" userId="bf3f9740-ba12-4a95-bdcd-7a89d0b0b3a3" providerId="ADAL" clId="{05BA84AC-C5BD-4DEE-8291-CAFB8DB85C83}" dt="2020-11-17T09:16:03.105" v="64"/>
        <pc:sldMkLst>
          <pc:docMk/>
          <pc:sldMk cId="0" sldId="417"/>
        </pc:sldMkLst>
        <pc:spChg chg="mod">
          <ac:chgData name="정근채" userId="bf3f9740-ba12-4a95-bdcd-7a89d0b0b3a3" providerId="ADAL" clId="{05BA84AC-C5BD-4DEE-8291-CAFB8DB85C83}" dt="2020-11-17T08:40:27.186" v="21" actId="207"/>
          <ac:spMkLst>
            <pc:docMk/>
            <pc:sldMk cId="0" sldId="417"/>
            <ac:spMk id="4" creationId="{00000000-0000-0000-0000-000000000000}"/>
          </ac:spMkLst>
        </pc:spChg>
        <pc:picChg chg="add mod">
          <ac:chgData name="정근채" userId="bf3f9740-ba12-4a95-bdcd-7a89d0b0b3a3" providerId="ADAL" clId="{05BA84AC-C5BD-4DEE-8291-CAFB8DB85C83}" dt="2020-11-17T09:16:03.105" v="64"/>
          <ac:picMkLst>
            <pc:docMk/>
            <pc:sldMk cId="0" sldId="417"/>
            <ac:picMk id="6" creationId="{D8F39DDC-D61F-45B3-B7D9-5694E8DC16BA}"/>
          </ac:picMkLst>
        </pc:picChg>
        <pc:inkChg chg="add">
          <ac:chgData name="정근채" userId="bf3f9740-ba12-4a95-bdcd-7a89d0b0b3a3" providerId="ADAL" clId="{05BA84AC-C5BD-4DEE-8291-CAFB8DB85C83}" dt="2020-11-17T09:16:03.105" v="64"/>
          <ac:inkMkLst>
            <pc:docMk/>
            <pc:sldMk cId="0" sldId="417"/>
            <ac:inkMk id="5" creationId="{9780982B-37F2-4C58-AB8C-9DEDFB4E5D64}"/>
          </ac:inkMkLst>
        </pc:inkChg>
      </pc:sldChg>
      <pc:sldChg chg="addSp modSp">
        <pc:chgData name="정근채" userId="bf3f9740-ba12-4a95-bdcd-7a89d0b0b3a3" providerId="ADAL" clId="{05BA84AC-C5BD-4DEE-8291-CAFB8DB85C83}" dt="2020-11-17T09:16:03.105" v="64"/>
        <pc:sldMkLst>
          <pc:docMk/>
          <pc:sldMk cId="0" sldId="418"/>
        </pc:sldMkLst>
        <pc:picChg chg="add mod">
          <ac:chgData name="정근채" userId="bf3f9740-ba12-4a95-bdcd-7a89d0b0b3a3" providerId="ADAL" clId="{05BA84AC-C5BD-4DEE-8291-CAFB8DB85C83}" dt="2020-11-17T09:16:03.105" v="64"/>
          <ac:picMkLst>
            <pc:docMk/>
            <pc:sldMk cId="0" sldId="418"/>
            <ac:picMk id="6" creationId="{4200A258-0D30-4652-8338-34A85719FDAE}"/>
          </ac:picMkLst>
        </pc:picChg>
        <pc:inkChg chg="add">
          <ac:chgData name="정근채" userId="bf3f9740-ba12-4a95-bdcd-7a89d0b0b3a3" providerId="ADAL" clId="{05BA84AC-C5BD-4DEE-8291-CAFB8DB85C83}" dt="2020-11-17T09:16:03.105" v="64"/>
          <ac:inkMkLst>
            <pc:docMk/>
            <pc:sldMk cId="0" sldId="418"/>
            <ac:inkMk id="5" creationId="{069F1924-0E08-45C9-800D-21D2EFBEF3E1}"/>
          </ac:inkMkLst>
        </pc:inkChg>
      </pc:sldChg>
      <pc:sldChg chg="addSp modSp">
        <pc:chgData name="정근채" userId="bf3f9740-ba12-4a95-bdcd-7a89d0b0b3a3" providerId="ADAL" clId="{05BA84AC-C5BD-4DEE-8291-CAFB8DB85C83}" dt="2020-11-17T09:16:03.105" v="64"/>
        <pc:sldMkLst>
          <pc:docMk/>
          <pc:sldMk cId="0" sldId="419"/>
        </pc:sldMkLst>
        <pc:picChg chg="add mod">
          <ac:chgData name="정근채" userId="bf3f9740-ba12-4a95-bdcd-7a89d0b0b3a3" providerId="ADAL" clId="{05BA84AC-C5BD-4DEE-8291-CAFB8DB85C83}" dt="2020-11-17T09:16:03.105" v="64"/>
          <ac:picMkLst>
            <pc:docMk/>
            <pc:sldMk cId="0" sldId="419"/>
            <ac:picMk id="5" creationId="{AEB518C3-4317-4CC4-A217-BC1A4C537FDA}"/>
          </ac:picMkLst>
        </pc:picChg>
        <pc:inkChg chg="add">
          <ac:chgData name="정근채" userId="bf3f9740-ba12-4a95-bdcd-7a89d0b0b3a3" providerId="ADAL" clId="{05BA84AC-C5BD-4DEE-8291-CAFB8DB85C83}" dt="2020-11-17T09:16:03.105" v="64"/>
          <ac:inkMkLst>
            <pc:docMk/>
            <pc:sldMk cId="0" sldId="419"/>
            <ac:inkMk id="4" creationId="{A5D2BB1A-803B-4D72-BBC2-691FF32213DF}"/>
          </ac:inkMkLst>
        </pc:inkChg>
      </pc:sldChg>
      <pc:sldChg chg="addSp modSp mod">
        <pc:chgData name="정근채" userId="bf3f9740-ba12-4a95-bdcd-7a89d0b0b3a3" providerId="ADAL" clId="{05BA84AC-C5BD-4DEE-8291-CAFB8DB85C83}" dt="2020-11-17T09:16:03.105" v="64"/>
        <pc:sldMkLst>
          <pc:docMk/>
          <pc:sldMk cId="0" sldId="420"/>
        </pc:sldMkLst>
        <pc:spChg chg="mod">
          <ac:chgData name="정근채" userId="bf3f9740-ba12-4a95-bdcd-7a89d0b0b3a3" providerId="ADAL" clId="{05BA84AC-C5BD-4DEE-8291-CAFB8DB85C83}" dt="2020-11-17T08:42:47.459" v="27" actId="207"/>
          <ac:spMkLst>
            <pc:docMk/>
            <pc:sldMk cId="0" sldId="420"/>
            <ac:spMk id="4" creationId="{00000000-0000-0000-0000-000000000000}"/>
          </ac:spMkLst>
        </pc:spChg>
        <pc:picChg chg="add mod">
          <ac:chgData name="정근채" userId="bf3f9740-ba12-4a95-bdcd-7a89d0b0b3a3" providerId="ADAL" clId="{05BA84AC-C5BD-4DEE-8291-CAFB8DB85C83}" dt="2020-11-17T09:16:03.105" v="64"/>
          <ac:picMkLst>
            <pc:docMk/>
            <pc:sldMk cId="0" sldId="420"/>
            <ac:picMk id="6" creationId="{AD9A1706-F4D3-414F-8B8E-4B17C6AE8BEF}"/>
          </ac:picMkLst>
        </pc:picChg>
        <pc:inkChg chg="add">
          <ac:chgData name="정근채" userId="bf3f9740-ba12-4a95-bdcd-7a89d0b0b3a3" providerId="ADAL" clId="{05BA84AC-C5BD-4DEE-8291-CAFB8DB85C83}" dt="2020-11-17T09:16:03.105" v="64"/>
          <ac:inkMkLst>
            <pc:docMk/>
            <pc:sldMk cId="0" sldId="420"/>
            <ac:inkMk id="5" creationId="{3325EBAF-1ED9-4EB0-B6E2-F13E3E15C761}"/>
          </ac:inkMkLst>
        </pc:inkChg>
      </pc:sldChg>
      <pc:sldChg chg="addSp modSp">
        <pc:chgData name="정근채" userId="bf3f9740-ba12-4a95-bdcd-7a89d0b0b3a3" providerId="ADAL" clId="{05BA84AC-C5BD-4DEE-8291-CAFB8DB85C83}" dt="2020-11-17T09:16:03.105" v="64"/>
        <pc:sldMkLst>
          <pc:docMk/>
          <pc:sldMk cId="0" sldId="421"/>
        </pc:sldMkLst>
        <pc:picChg chg="add mod">
          <ac:chgData name="정근채" userId="bf3f9740-ba12-4a95-bdcd-7a89d0b0b3a3" providerId="ADAL" clId="{05BA84AC-C5BD-4DEE-8291-CAFB8DB85C83}" dt="2020-11-17T09:16:03.105" v="64"/>
          <ac:picMkLst>
            <pc:docMk/>
            <pc:sldMk cId="0" sldId="421"/>
            <ac:picMk id="5" creationId="{82271EE2-745F-4AEE-AF0D-8D1EA8B177B0}"/>
          </ac:picMkLst>
        </pc:picChg>
        <pc:inkChg chg="add">
          <ac:chgData name="정근채" userId="bf3f9740-ba12-4a95-bdcd-7a89d0b0b3a3" providerId="ADAL" clId="{05BA84AC-C5BD-4DEE-8291-CAFB8DB85C83}" dt="2020-11-17T09:16:03.105" v="64"/>
          <ac:inkMkLst>
            <pc:docMk/>
            <pc:sldMk cId="0" sldId="421"/>
            <ac:inkMk id="4" creationId="{F15B8653-FE6B-456D-A3CA-E12CB729F042}"/>
          </ac:inkMkLst>
        </pc:inkChg>
      </pc:sldChg>
      <pc:sldChg chg="addSp modSp">
        <pc:chgData name="정근채" userId="bf3f9740-ba12-4a95-bdcd-7a89d0b0b3a3" providerId="ADAL" clId="{05BA84AC-C5BD-4DEE-8291-CAFB8DB85C83}" dt="2020-11-17T09:16:03.105" v="64"/>
        <pc:sldMkLst>
          <pc:docMk/>
          <pc:sldMk cId="0" sldId="422"/>
        </pc:sldMkLst>
        <pc:picChg chg="add mod">
          <ac:chgData name="정근채" userId="bf3f9740-ba12-4a95-bdcd-7a89d0b0b3a3" providerId="ADAL" clId="{05BA84AC-C5BD-4DEE-8291-CAFB8DB85C83}" dt="2020-11-17T09:16:03.105" v="64"/>
          <ac:picMkLst>
            <pc:docMk/>
            <pc:sldMk cId="0" sldId="422"/>
            <ac:picMk id="6" creationId="{0F9D329F-2012-4052-AB3C-4956F276813C}"/>
          </ac:picMkLst>
        </pc:picChg>
        <pc:inkChg chg="add">
          <ac:chgData name="정근채" userId="bf3f9740-ba12-4a95-bdcd-7a89d0b0b3a3" providerId="ADAL" clId="{05BA84AC-C5BD-4DEE-8291-CAFB8DB85C83}" dt="2020-11-17T09:16:03.105" v="64"/>
          <ac:inkMkLst>
            <pc:docMk/>
            <pc:sldMk cId="0" sldId="422"/>
            <ac:inkMk id="5" creationId="{AFEC64DD-B3AC-40B0-9706-C076B07BAB07}"/>
          </ac:inkMkLst>
        </pc:inkChg>
      </pc:sldChg>
      <pc:sldChg chg="addSp modSp">
        <pc:chgData name="정근채" userId="bf3f9740-ba12-4a95-bdcd-7a89d0b0b3a3" providerId="ADAL" clId="{05BA84AC-C5BD-4DEE-8291-CAFB8DB85C83}" dt="2020-11-17T09:16:03.105" v="64"/>
        <pc:sldMkLst>
          <pc:docMk/>
          <pc:sldMk cId="0" sldId="423"/>
        </pc:sldMkLst>
        <pc:picChg chg="add mod">
          <ac:chgData name="정근채" userId="bf3f9740-ba12-4a95-bdcd-7a89d0b0b3a3" providerId="ADAL" clId="{05BA84AC-C5BD-4DEE-8291-CAFB8DB85C83}" dt="2020-11-17T09:16:03.105" v="64"/>
          <ac:picMkLst>
            <pc:docMk/>
            <pc:sldMk cId="0" sldId="423"/>
            <ac:picMk id="5" creationId="{EF0DFC6F-0A3A-4580-A337-E6A47181423D}"/>
          </ac:picMkLst>
        </pc:picChg>
        <pc:inkChg chg="add">
          <ac:chgData name="정근채" userId="bf3f9740-ba12-4a95-bdcd-7a89d0b0b3a3" providerId="ADAL" clId="{05BA84AC-C5BD-4DEE-8291-CAFB8DB85C83}" dt="2020-11-17T09:16:03.105" v="64"/>
          <ac:inkMkLst>
            <pc:docMk/>
            <pc:sldMk cId="0" sldId="423"/>
            <ac:inkMk id="4" creationId="{B05D2BF3-E648-4A92-8C12-F6443240CEBC}"/>
          </ac:inkMkLst>
        </pc:inkChg>
      </pc:sldChg>
      <pc:sldChg chg="addSp modSp mod">
        <pc:chgData name="정근채" userId="bf3f9740-ba12-4a95-bdcd-7a89d0b0b3a3" providerId="ADAL" clId="{05BA84AC-C5BD-4DEE-8291-CAFB8DB85C83}" dt="2020-11-17T09:16:03.105" v="64"/>
        <pc:sldMkLst>
          <pc:docMk/>
          <pc:sldMk cId="0" sldId="424"/>
        </pc:sldMkLst>
        <pc:spChg chg="add mod">
          <ac:chgData name="정근채" userId="bf3f9740-ba12-4a95-bdcd-7a89d0b0b3a3" providerId="ADAL" clId="{05BA84AC-C5BD-4DEE-8291-CAFB8DB85C83}" dt="2020-11-17T08:44:35.599" v="63" actId="113"/>
          <ac:spMkLst>
            <pc:docMk/>
            <pc:sldMk cId="0" sldId="424"/>
            <ac:spMk id="5" creationId="{4DA66455-FAEF-4A35-99E7-CAC017F2B848}"/>
          </ac:spMkLst>
        </pc:spChg>
        <pc:picChg chg="add mod">
          <ac:chgData name="정근채" userId="bf3f9740-ba12-4a95-bdcd-7a89d0b0b3a3" providerId="ADAL" clId="{05BA84AC-C5BD-4DEE-8291-CAFB8DB85C83}" dt="2020-11-17T09:16:03.105" v="64"/>
          <ac:picMkLst>
            <pc:docMk/>
            <pc:sldMk cId="0" sldId="424"/>
            <ac:picMk id="7" creationId="{8079DC31-F77B-4645-86A9-56A810E0A729}"/>
          </ac:picMkLst>
        </pc:picChg>
        <pc:inkChg chg="add">
          <ac:chgData name="정근채" userId="bf3f9740-ba12-4a95-bdcd-7a89d0b0b3a3" providerId="ADAL" clId="{05BA84AC-C5BD-4DEE-8291-CAFB8DB85C83}" dt="2020-11-17T09:16:03.105" v="64"/>
          <ac:inkMkLst>
            <pc:docMk/>
            <pc:sldMk cId="0" sldId="424"/>
            <ac:inkMk id="6" creationId="{31BC9CAE-0DCE-40FE-9FB8-634EB7EB8485}"/>
          </ac:inkMkLst>
        </pc:inkChg>
      </pc:sldChg>
      <pc:sldChg chg="addSp modSp">
        <pc:chgData name="정근채" userId="bf3f9740-ba12-4a95-bdcd-7a89d0b0b3a3" providerId="ADAL" clId="{05BA84AC-C5BD-4DEE-8291-CAFB8DB85C83}" dt="2020-11-17T09:16:03.105" v="64"/>
        <pc:sldMkLst>
          <pc:docMk/>
          <pc:sldMk cId="0" sldId="425"/>
        </pc:sldMkLst>
        <pc:picChg chg="add mod">
          <ac:chgData name="정근채" userId="bf3f9740-ba12-4a95-bdcd-7a89d0b0b3a3" providerId="ADAL" clId="{05BA84AC-C5BD-4DEE-8291-CAFB8DB85C83}" dt="2020-11-17T09:16:03.105" v="64"/>
          <ac:picMkLst>
            <pc:docMk/>
            <pc:sldMk cId="0" sldId="425"/>
            <ac:picMk id="7" creationId="{77FB9AD5-E8D8-472F-B168-D7989E7933DF}"/>
          </ac:picMkLst>
        </pc:picChg>
        <pc:inkChg chg="add">
          <ac:chgData name="정근채" userId="bf3f9740-ba12-4a95-bdcd-7a89d0b0b3a3" providerId="ADAL" clId="{05BA84AC-C5BD-4DEE-8291-CAFB8DB85C83}" dt="2020-11-17T09:16:03.105" v="64"/>
          <ac:inkMkLst>
            <pc:docMk/>
            <pc:sldMk cId="0" sldId="425"/>
            <ac:inkMk id="6" creationId="{B768DA94-3517-4EC3-B17F-4603F2D3D87F}"/>
          </ac:inkMkLst>
        </pc:inkChg>
      </pc:sldChg>
      <pc:sldChg chg="addSp modSp">
        <pc:chgData name="정근채" userId="bf3f9740-ba12-4a95-bdcd-7a89d0b0b3a3" providerId="ADAL" clId="{05BA84AC-C5BD-4DEE-8291-CAFB8DB85C83}" dt="2020-11-17T09:16:03.105" v="64"/>
        <pc:sldMkLst>
          <pc:docMk/>
          <pc:sldMk cId="0" sldId="426"/>
        </pc:sldMkLst>
        <pc:picChg chg="add mod">
          <ac:chgData name="정근채" userId="bf3f9740-ba12-4a95-bdcd-7a89d0b0b3a3" providerId="ADAL" clId="{05BA84AC-C5BD-4DEE-8291-CAFB8DB85C83}" dt="2020-11-17T09:16:03.105" v="64"/>
          <ac:picMkLst>
            <pc:docMk/>
            <pc:sldMk cId="0" sldId="426"/>
            <ac:picMk id="5" creationId="{029F0BF3-3A86-4214-81D8-C3C36D51E003}"/>
          </ac:picMkLst>
        </pc:picChg>
        <pc:inkChg chg="add">
          <ac:chgData name="정근채" userId="bf3f9740-ba12-4a95-bdcd-7a89d0b0b3a3" providerId="ADAL" clId="{05BA84AC-C5BD-4DEE-8291-CAFB8DB85C83}" dt="2020-11-17T09:16:03.105" v="64"/>
          <ac:inkMkLst>
            <pc:docMk/>
            <pc:sldMk cId="0" sldId="426"/>
            <ac:inkMk id="4" creationId="{6AC802C3-5635-496E-87F8-B57C0723794D}"/>
          </ac:inkMkLst>
        </pc:inkChg>
      </pc:sldChg>
      <pc:sldChg chg="addSp modSp">
        <pc:chgData name="정근채" userId="bf3f9740-ba12-4a95-bdcd-7a89d0b0b3a3" providerId="ADAL" clId="{05BA84AC-C5BD-4DEE-8291-CAFB8DB85C83}" dt="2020-11-17T09:16:03.105" v="64"/>
        <pc:sldMkLst>
          <pc:docMk/>
          <pc:sldMk cId="2128481953" sldId="427"/>
        </pc:sldMkLst>
        <pc:picChg chg="add mod">
          <ac:chgData name="정근채" userId="bf3f9740-ba12-4a95-bdcd-7a89d0b0b3a3" providerId="ADAL" clId="{05BA84AC-C5BD-4DEE-8291-CAFB8DB85C83}" dt="2020-11-17T09:16:03.105" v="64"/>
          <ac:picMkLst>
            <pc:docMk/>
            <pc:sldMk cId="2128481953" sldId="427"/>
            <ac:picMk id="7" creationId="{DFE36F79-368F-48F0-800B-6FA8B7A6C872}"/>
          </ac:picMkLst>
        </pc:picChg>
        <pc:inkChg chg="add">
          <ac:chgData name="정근채" userId="bf3f9740-ba12-4a95-bdcd-7a89d0b0b3a3" providerId="ADAL" clId="{05BA84AC-C5BD-4DEE-8291-CAFB8DB85C83}" dt="2020-11-17T09:16:03.105" v="64"/>
          <ac:inkMkLst>
            <pc:docMk/>
            <pc:sldMk cId="2128481953" sldId="427"/>
            <ac:inkMk id="4" creationId="{85D56080-7BDE-4751-A557-218B5D5EC70E}"/>
          </ac:inkMkLst>
        </pc:inkChg>
      </pc:sldChg>
      <pc:sldChg chg="addSp modSp">
        <pc:chgData name="정근채" userId="bf3f9740-ba12-4a95-bdcd-7a89d0b0b3a3" providerId="ADAL" clId="{05BA84AC-C5BD-4DEE-8291-CAFB8DB85C83}" dt="2020-11-17T06:29:13.275" v="3"/>
        <pc:sldMkLst>
          <pc:docMk/>
          <pc:sldMk cId="2500125272" sldId="428"/>
        </pc:sldMkLst>
        <pc:picChg chg="add mod">
          <ac:chgData name="정근채" userId="bf3f9740-ba12-4a95-bdcd-7a89d0b0b3a3" providerId="ADAL" clId="{05BA84AC-C5BD-4DEE-8291-CAFB8DB85C83}" dt="2020-11-17T06:29:13.275" v="3"/>
          <ac:picMkLst>
            <pc:docMk/>
            <pc:sldMk cId="2500125272" sldId="428"/>
            <ac:picMk id="10" creationId="{B233D890-AB49-47CE-8B01-244127654DE8}"/>
          </ac:picMkLst>
        </pc:picChg>
        <pc:inkChg chg="add">
          <ac:chgData name="정근채" userId="bf3f9740-ba12-4a95-bdcd-7a89d0b0b3a3" providerId="ADAL" clId="{05BA84AC-C5BD-4DEE-8291-CAFB8DB85C83}" dt="2020-11-17T06:29:13.275" v="3"/>
          <ac:inkMkLst>
            <pc:docMk/>
            <pc:sldMk cId="2500125272" sldId="428"/>
            <ac:inkMk id="4" creationId="{45E53205-066C-45A7-96CE-433249B96E66}"/>
          </ac:inkMkLst>
        </pc:inkChg>
      </pc:sldChg>
      <pc:sldChg chg="addSp modSp">
        <pc:chgData name="정근채" userId="bf3f9740-ba12-4a95-bdcd-7a89d0b0b3a3" providerId="ADAL" clId="{05BA84AC-C5BD-4DEE-8291-CAFB8DB85C83}" dt="2020-11-17T02:36:17.420" v="0"/>
        <pc:sldMkLst>
          <pc:docMk/>
          <pc:sldMk cId="3995176619" sldId="429"/>
        </pc:sldMkLst>
        <pc:picChg chg="add mod">
          <ac:chgData name="정근채" userId="bf3f9740-ba12-4a95-bdcd-7a89d0b0b3a3" providerId="ADAL" clId="{05BA84AC-C5BD-4DEE-8291-CAFB8DB85C83}" dt="2020-11-17T02:36:17.420" v="0"/>
          <ac:picMkLst>
            <pc:docMk/>
            <pc:sldMk cId="3995176619" sldId="429"/>
            <ac:picMk id="3" creationId="{4D8202E8-7B18-46F7-8A4E-0D0407C78C6A}"/>
          </ac:picMkLst>
        </pc:picChg>
        <pc:inkChg chg="add">
          <ac:chgData name="정근채" userId="bf3f9740-ba12-4a95-bdcd-7a89d0b0b3a3" providerId="ADAL" clId="{05BA84AC-C5BD-4DEE-8291-CAFB8DB85C83}" dt="2020-11-17T02:36:17.420" v="0"/>
          <ac:inkMkLst>
            <pc:docMk/>
            <pc:sldMk cId="3995176619" sldId="429"/>
            <ac:inkMk id="2" creationId="{332B588C-E74B-4153-B920-2DCDC35FB837}"/>
          </ac:inkMkLst>
        </pc:inkChg>
      </pc:sldChg>
    </pc:docChg>
  </pc:docChgLst>
  <pc:docChgLst>
    <pc:chgData name="정근채" userId="bf3f9740-ba12-4a95-bdcd-7a89d0b0b3a3" providerId="ADAL" clId="{24D9FCEA-A1BA-484B-97D0-503A7D3109B5}"/>
    <pc:docChg chg="custSel modSld">
      <pc:chgData name="정근채" userId="bf3f9740-ba12-4a95-bdcd-7a89d0b0b3a3" providerId="ADAL" clId="{24D9FCEA-A1BA-484B-97D0-503A7D3109B5}" dt="2020-11-17T05:30:27.846" v="71" actId="1035"/>
      <pc:docMkLst>
        <pc:docMk/>
      </pc:docMkLst>
      <pc:sldChg chg="addSp modSp mod">
        <pc:chgData name="정근채" userId="bf3f9740-ba12-4a95-bdcd-7a89d0b0b3a3" providerId="ADAL" clId="{24D9FCEA-A1BA-484B-97D0-503A7D3109B5}" dt="2020-11-17T05:25:12.667" v="3" actId="208"/>
        <pc:sldMkLst>
          <pc:docMk/>
          <pc:sldMk cId="0" sldId="399"/>
        </pc:sldMkLst>
        <pc:cxnChg chg="add mod">
          <ac:chgData name="정근채" userId="bf3f9740-ba12-4a95-bdcd-7a89d0b0b3a3" providerId="ADAL" clId="{24D9FCEA-A1BA-484B-97D0-503A7D3109B5}" dt="2020-11-17T05:25:12.667" v="3" actId="208"/>
          <ac:cxnSpMkLst>
            <pc:docMk/>
            <pc:sldMk cId="0" sldId="399"/>
            <ac:cxnSpMk id="7" creationId="{6620949E-ED46-45F1-BAD8-DAE55CB3E336}"/>
          </ac:cxnSpMkLst>
        </pc:cxnChg>
      </pc:sldChg>
      <pc:sldChg chg="addSp modSp mod">
        <pc:chgData name="정근채" userId="bf3f9740-ba12-4a95-bdcd-7a89d0b0b3a3" providerId="ADAL" clId="{24D9FCEA-A1BA-484B-97D0-503A7D3109B5}" dt="2020-11-17T05:30:27.846" v="71" actId="1035"/>
        <pc:sldMkLst>
          <pc:docMk/>
          <pc:sldMk cId="0" sldId="406"/>
        </pc:sldMkLst>
        <pc:spChg chg="add mod">
          <ac:chgData name="정근채" userId="bf3f9740-ba12-4a95-bdcd-7a89d0b0b3a3" providerId="ADAL" clId="{24D9FCEA-A1BA-484B-97D0-503A7D3109B5}" dt="2020-11-17T05:30:27.846" v="71" actId="1035"/>
          <ac:spMkLst>
            <pc:docMk/>
            <pc:sldMk cId="0" sldId="406"/>
            <ac:spMk id="4" creationId="{FC915C50-77A2-48EA-B12A-D9EEA001CBFB}"/>
          </ac:spMkLst>
        </pc:spChg>
        <pc:spChg chg="add mod">
          <ac:chgData name="정근채" userId="bf3f9740-ba12-4a95-bdcd-7a89d0b0b3a3" providerId="ADAL" clId="{24D9FCEA-A1BA-484B-97D0-503A7D3109B5}" dt="2020-11-17T05:30:27.846" v="71" actId="1035"/>
          <ac:spMkLst>
            <pc:docMk/>
            <pc:sldMk cId="0" sldId="406"/>
            <ac:spMk id="6" creationId="{781B1A4F-2920-49DC-9DA9-11A55C86300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4C33FBC-BAD0-B54F-885C-881591889DB2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6C28D3C-17BA-A94D-A95A-68D24026D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17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1239C8C-3412-0244-B9E3-C3039AD51E64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418FF9B-DEE9-DA4A-B43C-5F35CAED45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22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12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E43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F479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4524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6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9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AC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5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9C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5667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420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12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145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32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3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464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0" r:id="rId3"/>
    <p:sldLayoutId id="2147483668" r:id="rId4"/>
    <p:sldLayoutId id="2147483666" r:id="rId5"/>
    <p:sldLayoutId id="2147483671" r:id="rId6"/>
    <p:sldLayoutId id="2147483650" r:id="rId7"/>
    <p:sldLayoutId id="2147483674" r:id="rId8"/>
    <p:sldLayoutId id="2147483661" r:id="rId9"/>
    <p:sldLayoutId id="2147483675" r:id="rId10"/>
    <p:sldLayoutId id="2147483662" r:id="rId11"/>
    <p:sldLayoutId id="2147483660" r:id="rId12"/>
    <p:sldLayoutId id="2147483659" r:id="rId13"/>
    <p:sldLayoutId id="2147483649" r:id="rId14"/>
    <p:sldLayoutId id="2147483673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E21A23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12 (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교재</a:t>
            </a:r>
            <a:r>
              <a:rPr lang="en-US" altLang="ko-KR" b="1">
                <a:solidFill>
                  <a:srgbClr val="080808"/>
                </a:solidFill>
                <a:latin typeface="+mn-lt"/>
                <a:ea typeface="맑은 고딕" pitchFamily="50" charset="-127"/>
              </a:rPr>
              <a:t> 15</a:t>
            </a:r>
            <a:r>
              <a:rPr lang="ko-KR" altLang="en-US" b="1">
                <a:solidFill>
                  <a:srgbClr val="080808"/>
                </a:solidFill>
                <a:latin typeface="+mn-lt"/>
                <a:ea typeface="맑은 고딕" pitchFamily="50" charset="-127"/>
              </a:rPr>
              <a:t>장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)</a:t>
            </a:r>
          </a:p>
          <a:p>
            <a:pPr lvl="0"/>
            <a:r>
              <a:rPr lang="ko-KR" altLang="en-US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공급사슬관리</a:t>
            </a:r>
            <a:r>
              <a:rPr lang="en-US" altLang="ko-KR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</a:t>
            </a:r>
          </a:p>
          <a:p>
            <a:pPr>
              <a:spcBef>
                <a:spcPts val="3000"/>
              </a:spcBef>
            </a:pPr>
            <a:r>
              <a:rPr lang="en-US" altLang="ko-KR" sz="2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(Supply Chain Management)</a:t>
            </a:r>
          </a:p>
          <a:p>
            <a:endParaRPr lang="ko-KR" altLang="en-US" b="1" dirty="0">
              <a:solidFill>
                <a:srgbClr val="080808"/>
              </a:solidFill>
              <a:latin typeface="+mn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공급사슬관리의 필요성</a:t>
            </a:r>
            <a:r>
              <a:rPr lang="en-US" altLang="ko-KR" dirty="0"/>
              <a:t>(The Need For Supply</a:t>
            </a:r>
          </a:p>
          <a:p>
            <a:r>
              <a:rPr lang="en-US" altLang="ko-KR" dirty="0"/>
              <a:t>Chain Management)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채찍효과</a:t>
            </a:r>
            <a:r>
              <a:rPr kumimoji="1" lang="en-US" altLang="ko-KR" kern="0" dirty="0">
                <a:solidFill>
                  <a:srgbClr val="0000FF"/>
                </a:solidFill>
                <a:cs typeface="+mn-cs"/>
              </a:rPr>
              <a:t>(Bullwhip Effect):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공급사슬의 역방향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(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후방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)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으로 갈수록 재고변동폭이 점차 커지는 현상</a:t>
            </a: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채찍효과의 원인</a:t>
            </a:r>
            <a:endParaRPr kumimoji="1" lang="en-US" altLang="ko-KR" kern="0" dirty="0">
              <a:solidFill>
                <a:srgbClr val="0000FF"/>
              </a:solidFill>
              <a:cs typeface="+mn-cs"/>
            </a:endParaRPr>
          </a:p>
          <a:p>
            <a:pPr marL="1485900" lvl="2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  <a:cs typeface="+mn-cs"/>
              </a:rPr>
              <a:t>수요의 변동</a:t>
            </a:r>
            <a:endParaRPr kumimoji="1" lang="en-US" altLang="ko-KR" sz="14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1485900" lvl="2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  <a:cs typeface="+mn-cs"/>
              </a:rPr>
              <a:t>품질문제</a:t>
            </a:r>
            <a:r>
              <a:rPr kumimoji="1" lang="en-US" altLang="ko-KR" sz="14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  <a:cs typeface="+mn-cs"/>
              </a:rPr>
              <a:t>노동력 수급문제</a:t>
            </a:r>
            <a:r>
              <a:rPr kumimoji="1" lang="en-US" altLang="ko-KR" sz="14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  <a:cs typeface="+mn-cs"/>
              </a:rPr>
              <a:t>이상 기후</a:t>
            </a:r>
            <a:r>
              <a:rPr kumimoji="1" lang="en-US" altLang="ko-KR" sz="14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  <a:cs typeface="+mn-cs"/>
              </a:rPr>
              <a:t>공장 화재 그리고 수송 중 파손 등</a:t>
            </a:r>
            <a:endParaRPr kumimoji="1" lang="en-US" altLang="ko-KR" sz="14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1485900" lvl="2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  <a:cs typeface="+mn-cs"/>
              </a:rPr>
              <a:t>공급사슬상의 조직간 의사소통의 지연</a:t>
            </a:r>
            <a:endParaRPr kumimoji="1" lang="en-US" altLang="ko-KR" sz="14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1485900" lvl="2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  <a:cs typeface="+mn-cs"/>
              </a:rPr>
              <a:t>조직간 활동들에 대한 조정의 결여</a:t>
            </a:r>
          </a:p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56" y="2204370"/>
            <a:ext cx="8790536" cy="249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포인트가 5개인 별 5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620949E-ED46-45F1-BAD8-DAE55CB3E336}"/>
              </a:ext>
            </a:extLst>
          </p:cNvPr>
          <p:cNvCxnSpPr/>
          <p:nvPr/>
        </p:nvCxnSpPr>
        <p:spPr>
          <a:xfrm>
            <a:off x="230345" y="3357453"/>
            <a:ext cx="20940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공급사슬관리의 필요성</a:t>
            </a:r>
            <a:r>
              <a:rPr lang="en-US" altLang="ko-KR" dirty="0"/>
              <a:t>(The Need For Supply</a:t>
            </a:r>
          </a:p>
          <a:p>
            <a:r>
              <a:rPr lang="en-US" altLang="ko-KR" dirty="0"/>
              <a:t>Chain Management)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lnSpc>
                <a:spcPct val="150000"/>
              </a:lnSpc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채찍효과의 극복</a:t>
            </a:r>
            <a:endParaRPr lang="en-US" altLang="ko-KR" dirty="0">
              <a:solidFill>
                <a:srgbClr val="0000FF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공급사슬 참여 기업간 정보 공유</a:t>
            </a:r>
            <a:endParaRPr lang="en-US" altLang="ko-KR" dirty="0">
              <a:solidFill>
                <a:srgbClr val="FF0000"/>
              </a:solidFill>
            </a:endParaRPr>
          </a:p>
          <a:p>
            <a:pPr lvl="2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최종 소비자의 실제 수요 정보를 서로 공유할 수 있으면 공급 사슬 각 단계의 재고 변동성을 완화할 수 있음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rgbClr val="FF0000"/>
                </a:solidFill>
                <a:latin typeface="+mn-lt"/>
              </a:rPr>
              <a:t>공급사슬에 참여하는 각 기업이 사용하는 정보시스템의 연결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각 구성원의 판매 부문 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data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와 생산 부문 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data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를 서로 공유할 수 있도록 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- </a:t>
            </a: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기업간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정보시스템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(IOIS or IOS; inter-organizational information system)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전략적 </a:t>
            </a:r>
            <a:r>
              <a:rPr lang="ko-KR" altLang="en-US" dirty="0" err="1">
                <a:solidFill>
                  <a:srgbClr val="FF0000"/>
                </a:solidFill>
              </a:rPr>
              <a:t>버퍼링</a:t>
            </a:r>
            <a:r>
              <a:rPr lang="en-US" altLang="ko-KR" dirty="0">
                <a:solidFill>
                  <a:srgbClr val="FF0000"/>
                </a:solidFill>
              </a:rPr>
              <a:t>(strategic buffering)</a:t>
            </a:r>
            <a:r>
              <a:rPr lang="ko-KR" altLang="en-US" dirty="0">
                <a:solidFill>
                  <a:srgbClr val="FF0000"/>
                </a:solidFill>
              </a:rPr>
              <a:t>과 니즈</a:t>
            </a:r>
            <a:r>
              <a:rPr lang="en-US" altLang="ko-KR" dirty="0">
                <a:solidFill>
                  <a:srgbClr val="FF0000"/>
                </a:solidFill>
              </a:rPr>
              <a:t>(needs)</a:t>
            </a:r>
            <a:r>
              <a:rPr lang="ko-KR" altLang="en-US" dirty="0">
                <a:solidFill>
                  <a:srgbClr val="FF0000"/>
                </a:solidFill>
              </a:rPr>
              <a:t>에 기반한 재고 보충</a:t>
            </a:r>
            <a:endParaRPr lang="en-US" altLang="ko-KR" dirty="0">
              <a:solidFill>
                <a:srgbClr val="FF0000"/>
              </a:solidFill>
            </a:endParaRPr>
          </a:p>
          <a:p>
            <a:pPr lvl="2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유통센터에서 소매재고를 소매점 보다 많이 보유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특정 소매점의 재고는 소매점의 재고 정보와 판매시점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(POS; point-of-sale)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정보에 기초하여 필요 시 재고보충 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- </a:t>
            </a: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공급자재고관리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(VMI; vendor-managed inventory)</a:t>
            </a:r>
            <a:endParaRPr lang="ko-KR" altLang="en-US" sz="1600" b="1" dirty="0">
              <a:solidFill>
                <a:srgbClr val="0000FF"/>
              </a:solidFill>
              <a:latin typeface="+mn-lt"/>
            </a:endParaRPr>
          </a:p>
          <a:p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5" name="포인트가 5개인 별 4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공급사슬관리의 필요성</a:t>
            </a:r>
            <a:r>
              <a:rPr lang="en-US" altLang="ko-KR" dirty="0"/>
              <a:t>(The Need For Supply</a:t>
            </a:r>
          </a:p>
          <a:p>
            <a:r>
              <a:rPr lang="en-US" altLang="ko-KR" dirty="0"/>
              <a:t>Chain Management)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글로벌 공급사슬</a:t>
            </a:r>
            <a:r>
              <a:rPr lang="en-US" altLang="ko-KR" dirty="0">
                <a:solidFill>
                  <a:srgbClr val="0000FF"/>
                </a:solidFill>
              </a:rPr>
              <a:t>(Global Supply Chain)</a:t>
            </a: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공급사슬의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ko-KR" altLang="en-US" dirty="0">
                <a:solidFill>
                  <a:srgbClr val="000000"/>
                </a:solidFill>
              </a:rPr>
              <a:t>글로벌화</a:t>
            </a:r>
            <a:endParaRPr lang="en-US" altLang="ko-KR" dirty="0">
              <a:solidFill>
                <a:srgbClr val="000000"/>
              </a:solidFill>
            </a:endParaRPr>
          </a:p>
          <a:p>
            <a:pPr marL="1520190" lvl="2" indent="-285750" eaLnBrk="0" hangingPunct="0">
              <a:buFont typeface="Arial" charset="0"/>
              <a:buChar char="□"/>
            </a:pPr>
            <a:r>
              <a:rPr lang="ko-KR" altLang="en-US" sz="1400" b="1" dirty="0">
                <a:solidFill>
                  <a:srgbClr val="0000FF"/>
                </a:solidFill>
                <a:latin typeface="+mn-lt"/>
              </a:rPr>
              <a:t>제품설계</a:t>
            </a:r>
            <a:r>
              <a:rPr lang="en-US" altLang="ko-KR" sz="1400" b="1" dirty="0">
                <a:solidFill>
                  <a:srgbClr val="0000FF"/>
                </a:solidFill>
                <a:latin typeface="+mn-lt"/>
              </a:rPr>
              <a:t>: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전 세계로부터의 요구사항을 반영</a:t>
            </a:r>
            <a:endParaRPr lang="en-US" altLang="ko-KR" sz="1400" b="1" dirty="0">
              <a:solidFill>
                <a:srgbClr val="000000"/>
              </a:solidFill>
              <a:latin typeface="+mn-lt"/>
            </a:endParaRPr>
          </a:p>
          <a:p>
            <a:pPr marL="1520190" lvl="2" indent="-285750" eaLnBrk="0" hangingPunct="0">
              <a:buFont typeface="Arial" charset="0"/>
              <a:buChar char="□"/>
            </a:pPr>
            <a:r>
              <a:rPr lang="ko-KR" altLang="en-US" sz="1400" b="1" dirty="0">
                <a:solidFill>
                  <a:srgbClr val="0000FF"/>
                </a:solidFill>
                <a:latin typeface="+mn-lt"/>
              </a:rPr>
              <a:t>판매</a:t>
            </a:r>
            <a:r>
              <a:rPr lang="en-US" altLang="ko-KR" sz="1400" b="1" dirty="0">
                <a:solidFill>
                  <a:srgbClr val="0000FF"/>
                </a:solidFill>
                <a:latin typeface="+mn-lt"/>
              </a:rPr>
              <a:t>: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전 세계를 대상으로 판매</a:t>
            </a:r>
            <a:endParaRPr lang="en-US" altLang="ko-KR" sz="1400" b="1" dirty="0">
              <a:solidFill>
                <a:srgbClr val="000000"/>
              </a:solidFill>
              <a:latin typeface="+mn-lt"/>
            </a:endParaRPr>
          </a:p>
          <a:p>
            <a:pPr marL="1520190" lvl="2" indent="-285750" eaLnBrk="0" hangingPunct="0">
              <a:buFont typeface="Arial" charset="0"/>
              <a:buChar char="□"/>
            </a:pPr>
            <a:r>
              <a:rPr lang="ko-KR" altLang="en-US" sz="1400" b="1" dirty="0">
                <a:solidFill>
                  <a:srgbClr val="0000FF"/>
                </a:solidFill>
                <a:latin typeface="+mn-lt"/>
              </a:rPr>
              <a:t>제조부문</a:t>
            </a:r>
            <a:r>
              <a:rPr lang="en-US" altLang="ko-KR" sz="1400" b="1" dirty="0">
                <a:solidFill>
                  <a:srgbClr val="0000FF"/>
                </a:solidFill>
                <a:latin typeface="+mn-lt"/>
              </a:rPr>
              <a:t>: </a:t>
            </a:r>
            <a:r>
              <a:rPr lang="ko-KR" altLang="en-US" sz="1400" b="1" dirty="0">
                <a:solidFill>
                  <a:srgbClr val="FF0000"/>
                </a:solidFill>
                <a:latin typeface="+mn-lt"/>
              </a:rPr>
              <a:t>저렴한 인건비 또는 자재비용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을 갖는 나라들로 </a:t>
            </a:r>
            <a:r>
              <a:rPr lang="ko-KR" altLang="en-US" sz="1400" b="1" dirty="0" err="1">
                <a:solidFill>
                  <a:srgbClr val="000000"/>
                </a:solidFill>
                <a:latin typeface="+mn-lt"/>
              </a:rPr>
              <a:t>아웃소싱</a:t>
            </a:r>
            <a:endParaRPr lang="en-US" altLang="ko-KR" sz="1400" b="1" dirty="0">
              <a:solidFill>
                <a:srgbClr val="000000"/>
              </a:solidFill>
              <a:latin typeface="+mn-lt"/>
            </a:endParaRPr>
          </a:p>
          <a:p>
            <a:pPr marL="1520190" lvl="2" indent="-285750" eaLnBrk="0" hangingPunct="0">
              <a:buFont typeface="Arial" charset="0"/>
              <a:buChar char="□"/>
            </a:pPr>
            <a:r>
              <a:rPr lang="ko-KR" altLang="en-US" sz="1400" b="1" dirty="0">
                <a:solidFill>
                  <a:srgbClr val="0000FF"/>
                </a:solidFill>
                <a:latin typeface="+mn-lt"/>
              </a:rPr>
              <a:t>서비스</a:t>
            </a:r>
            <a:r>
              <a:rPr lang="en-US" altLang="ko-KR" sz="1400" b="1" dirty="0">
                <a:solidFill>
                  <a:srgbClr val="0000FF"/>
                </a:solidFill>
                <a:latin typeface="+mn-lt"/>
              </a:rPr>
              <a:t>: </a:t>
            </a:r>
            <a:r>
              <a:rPr lang="ko-KR" altLang="en-US" sz="1400" b="1" dirty="0">
                <a:solidFill>
                  <a:srgbClr val="FF0000"/>
                </a:solidFill>
                <a:latin typeface="+mn-lt"/>
              </a:rPr>
              <a:t>저렴한 인건비와 높은 교육수준의 근로자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들이 가용한 나라들로 </a:t>
            </a:r>
            <a:r>
              <a:rPr lang="ko-KR" altLang="en-US" sz="1400" b="1" dirty="0" err="1">
                <a:solidFill>
                  <a:srgbClr val="000000"/>
                </a:solidFill>
                <a:latin typeface="+mn-lt"/>
              </a:rPr>
              <a:t>아웃소싱</a:t>
            </a:r>
            <a:endParaRPr lang="en-US" altLang="ko-KR" sz="1400" b="1" dirty="0">
              <a:solidFill>
                <a:srgbClr val="000000"/>
              </a:solidFill>
              <a:latin typeface="+mn-lt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글로벌 공급사슬의 복잡성</a:t>
            </a:r>
            <a:endParaRPr lang="en-US" altLang="ko-KR" dirty="0">
              <a:solidFill>
                <a:srgbClr val="000000"/>
              </a:solidFill>
            </a:endParaRPr>
          </a:p>
          <a:p>
            <a:pPr marL="1520190" lvl="2" indent="-285750" eaLnBrk="0" hangingPunct="0">
              <a:buFont typeface="Arial" charset="0"/>
              <a:buChar char="□"/>
            </a:pP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언어와 문화적 차이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환율 변동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정치적 환경 변화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내전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무장 투쟁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),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증가하는 수송비용과 리드타임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공급사슬 파트너간의 신뢰와 협조에 대한 필요성</a:t>
            </a:r>
            <a:endParaRPr lang="en-US" altLang="ko-KR" sz="1400" b="1" dirty="0">
              <a:solidFill>
                <a:srgbClr val="000000"/>
              </a:solidFill>
              <a:latin typeface="+mn-lt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글로벌 공급사슬 성공에 영향을 미치는 요인에 대한 고려</a:t>
            </a:r>
            <a:endParaRPr lang="en-US" altLang="ko-KR" dirty="0">
              <a:solidFill>
                <a:srgbClr val="000000"/>
              </a:solidFill>
            </a:endParaRPr>
          </a:p>
          <a:p>
            <a:pPr marL="1520190" lvl="2" indent="-285750" eaLnBrk="0" hangingPunct="0">
              <a:buFont typeface="Arial" charset="0"/>
              <a:buChar char="□"/>
            </a:pP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해당 지역의 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제조 및 서비스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제공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역량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재무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수송능력 및 통신 인프라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정부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환경보호문제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규제 정치적 문제 등 나라마다 다른 요인들을 파악하고 분석</a:t>
            </a:r>
            <a:endParaRPr lang="en-US" altLang="ko-KR" sz="1400" b="1" dirty="0">
              <a:solidFill>
                <a:srgbClr val="000000"/>
              </a:solidFill>
              <a:latin typeface="+mn-lt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정보기술의 발달로 인해 전 세계 운영을 연동시키는 것이 가능 </a:t>
            </a:r>
            <a:r>
              <a:rPr lang="en-US" altLang="ko-KR" dirty="0">
                <a:solidFill>
                  <a:srgbClr val="000000"/>
                </a:solidFill>
              </a:rPr>
              <a:t>→ </a:t>
            </a:r>
            <a:r>
              <a:rPr lang="ko-KR" altLang="en-US" dirty="0">
                <a:solidFill>
                  <a:srgbClr val="FF0000"/>
                </a:solidFill>
              </a:rPr>
              <a:t>정보기술은 글로벌 공급사슬의 운영을 통합시키는 주요한 역할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공급사슬관리의 필요성</a:t>
            </a:r>
            <a:r>
              <a:rPr lang="en-US" altLang="ko-KR" dirty="0"/>
              <a:t>(The Need For Supply</a:t>
            </a:r>
          </a:p>
          <a:p>
            <a:r>
              <a:rPr lang="en-US" altLang="ko-KR" dirty="0"/>
              <a:t>Chain Management)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 err="1">
                <a:solidFill>
                  <a:srgbClr val="0000FF"/>
                </a:solidFill>
                <a:cs typeface="+mn-cs"/>
              </a:rPr>
              <a:t>아웃소싱</a:t>
            </a:r>
            <a:r>
              <a:rPr kumimoji="1" lang="en-US" altLang="ko-KR" kern="0" dirty="0">
                <a:solidFill>
                  <a:srgbClr val="0000FF"/>
                </a:solidFill>
                <a:cs typeface="+mn-cs"/>
              </a:rPr>
              <a:t>(outsourcing)</a:t>
            </a: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cs typeface="+mn-cs"/>
              </a:rPr>
              <a:t>기업이 핵심역량에 집중하면서 비용을 감소하려는 동기에 의해 최근 기업들에 의해 각광받는 추세</a:t>
            </a:r>
            <a:endParaRPr kumimoji="1" lang="en-US" altLang="ko-KR" kern="0" dirty="0">
              <a:cs typeface="+mn-cs"/>
            </a:endParaRP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cs typeface="+mn-cs"/>
              </a:rPr>
              <a:t>최근 제조 뿐만 아니라 서비스부문의 </a:t>
            </a:r>
            <a:r>
              <a:rPr kumimoji="1" lang="ko-KR" altLang="en-US" kern="0" dirty="0" err="1">
                <a:cs typeface="+mn-cs"/>
              </a:rPr>
              <a:t>아웃소싱이</a:t>
            </a:r>
            <a:r>
              <a:rPr kumimoji="1" lang="ko-KR" altLang="en-US" kern="0" dirty="0">
                <a:cs typeface="+mn-cs"/>
              </a:rPr>
              <a:t> 증가되는 추세</a:t>
            </a:r>
            <a:endParaRPr kumimoji="1" lang="en-US" altLang="ko-KR" kern="0" dirty="0">
              <a:cs typeface="+mn-cs"/>
            </a:endParaRP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 err="1">
                <a:solidFill>
                  <a:srgbClr val="FF0000"/>
                </a:solidFill>
                <a:cs typeface="+mn-cs"/>
              </a:rPr>
              <a:t>아웃소싱의</a:t>
            </a: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 위험</a:t>
            </a:r>
            <a:endParaRPr kumimoji="1" lang="en-US" altLang="ko-KR" kern="0" dirty="0">
              <a:solidFill>
                <a:srgbClr val="FF0000"/>
              </a:solidFill>
              <a:cs typeface="+mn-cs"/>
            </a:endParaRPr>
          </a:p>
          <a:p>
            <a:pPr marL="1485900" lvl="2" indent="-342900" defTabSz="914400" eaLnBrk="0" fontAlgn="base" latinLnBrk="1" hangingPunct="0">
              <a:spcAft>
                <a:spcPct val="0"/>
              </a:spcAft>
              <a:buFont typeface="Arial" pitchFamily="34" charset="0"/>
              <a:buChar char="□"/>
            </a:pPr>
            <a:r>
              <a:rPr kumimoji="1" lang="ko-KR" altLang="en-US" sz="1600" b="1" kern="0" dirty="0">
                <a:cs typeface="+mn-cs"/>
              </a:rPr>
              <a:t>높은 선적비용</a:t>
            </a:r>
            <a:r>
              <a:rPr kumimoji="1" lang="en-US" altLang="ko-KR" sz="1600" b="1" kern="0" dirty="0">
                <a:cs typeface="+mn-cs"/>
              </a:rPr>
              <a:t>, </a:t>
            </a:r>
            <a:r>
              <a:rPr kumimoji="1" lang="ko-KR" altLang="en-US" sz="1600" b="1" kern="0" dirty="0">
                <a:cs typeface="+mn-cs"/>
              </a:rPr>
              <a:t>길어진 리드타임</a:t>
            </a:r>
            <a:endParaRPr kumimoji="1" lang="en-US" altLang="ko-KR" sz="1600" b="1" kern="0" dirty="0">
              <a:cs typeface="+mn-cs"/>
            </a:endParaRPr>
          </a:p>
          <a:p>
            <a:pPr marL="1485900" lvl="2" indent="-342900" defTabSz="914400" eaLnBrk="0" fontAlgn="base" latinLnBrk="1" hangingPunct="0">
              <a:spcAft>
                <a:spcPct val="0"/>
              </a:spcAft>
              <a:buFont typeface="Arial" pitchFamily="34" charset="0"/>
              <a:buChar char="□"/>
            </a:pPr>
            <a:r>
              <a:rPr kumimoji="1" lang="ko-KR" altLang="en-US" sz="1600" b="1" kern="0" dirty="0">
                <a:cs typeface="+mn-cs"/>
              </a:rPr>
              <a:t>공급업체의 열악한 작업환경과 관련된 위험</a:t>
            </a:r>
            <a:endParaRPr kumimoji="1" lang="en-US" altLang="ko-KR" sz="1600" b="1" kern="0" dirty="0">
              <a:cs typeface="+mn-cs"/>
            </a:endParaRP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cs typeface="+mn-cs"/>
              </a:rPr>
              <a:t>고도로 자동화된 작업은 </a:t>
            </a:r>
            <a:r>
              <a:rPr kumimoji="1" lang="ko-KR" altLang="en-US" kern="0" dirty="0" err="1">
                <a:cs typeface="+mn-cs"/>
              </a:rPr>
              <a:t>아웃소싱의</a:t>
            </a:r>
            <a:r>
              <a:rPr kumimoji="1" lang="ko-KR" altLang="en-US" kern="0" dirty="0">
                <a:cs typeface="+mn-cs"/>
              </a:rPr>
              <a:t> 이점이 많지 않음</a:t>
            </a:r>
            <a:endParaRPr kumimoji="1" lang="en-US" altLang="ko-KR" kern="0" dirty="0">
              <a:cs typeface="+mn-cs"/>
            </a:endParaRP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인건비 절감을 위해 외국으로 </a:t>
            </a:r>
            <a:r>
              <a:rPr kumimoji="1" lang="ko-KR" altLang="en-US" kern="0" dirty="0" err="1">
                <a:solidFill>
                  <a:srgbClr val="FF0000"/>
                </a:solidFill>
                <a:cs typeface="+mn-cs"/>
              </a:rPr>
              <a:t>아웃소싱하는</a:t>
            </a: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 경우 다른 요인들이 인건비 감소의 이점을 상쇄시켜 다시 본국으로 복귀하는 경우가 발생</a:t>
            </a:r>
            <a:endParaRPr kumimoji="1" lang="en-US" altLang="ko-KR" kern="0" dirty="0">
              <a:solidFill>
                <a:srgbClr val="FF0000"/>
              </a:solidFill>
              <a:cs typeface="+mn-cs"/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효과적인 공급사슬관리의 이점</a:t>
            </a:r>
            <a:r>
              <a:rPr lang="en-US" altLang="ko-KR" dirty="0"/>
              <a:t>(Benefits Of Effective Supply Chain Management)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Calibri" pitchFamily="34" charset="0"/>
              <a:buChar char="□"/>
            </a:pPr>
            <a:r>
              <a:rPr lang="ko-KR" altLang="en-US" dirty="0"/>
              <a:t> 재고회전율</a:t>
            </a:r>
            <a:r>
              <a:rPr lang="en-US" altLang="ko-KR" dirty="0"/>
              <a:t> </a:t>
            </a:r>
            <a:r>
              <a:rPr lang="ko-KR" altLang="en-US" dirty="0"/>
              <a:t>증가</a:t>
            </a:r>
            <a:r>
              <a:rPr lang="en-US" altLang="ko-KR" dirty="0"/>
              <a:t>(ex; </a:t>
            </a:r>
            <a:r>
              <a:rPr lang="ko-KR" altLang="en-US" dirty="0" err="1"/>
              <a:t>켐벨수프</a:t>
            </a:r>
            <a:r>
              <a:rPr lang="en-US" altLang="ko-KR" dirty="0"/>
              <a:t>)</a:t>
            </a:r>
          </a:p>
          <a:p>
            <a:pPr lvl="1">
              <a:buFont typeface="Calibri" pitchFamily="34" charset="0"/>
              <a:buChar char="□"/>
            </a:pPr>
            <a:r>
              <a:rPr lang="ko-KR" altLang="en-US" dirty="0"/>
              <a:t> 비용 감소</a:t>
            </a:r>
            <a:r>
              <a:rPr lang="en-US" altLang="ko-KR" dirty="0"/>
              <a:t>(ex; HP)</a:t>
            </a:r>
          </a:p>
          <a:p>
            <a:pPr lvl="1">
              <a:buFont typeface="Calibri" pitchFamily="34" charset="0"/>
              <a:buChar char="□"/>
            </a:pPr>
            <a:r>
              <a:rPr lang="ko-KR" altLang="en-US" dirty="0"/>
              <a:t> 재고감소</a:t>
            </a:r>
            <a:r>
              <a:rPr lang="en-US" altLang="ko-KR" dirty="0"/>
              <a:t>(ex; </a:t>
            </a:r>
            <a:r>
              <a:rPr lang="ko-KR" altLang="en-US" dirty="0"/>
              <a:t>삼성전자</a:t>
            </a:r>
            <a:r>
              <a:rPr lang="en-US" altLang="ko-KR" dirty="0"/>
              <a:t>)</a:t>
            </a:r>
          </a:p>
          <a:p>
            <a:pPr lvl="1">
              <a:buFont typeface="Calibri" pitchFamily="34" charset="0"/>
              <a:buChar char="□"/>
            </a:pPr>
            <a:r>
              <a:rPr lang="ko-KR" altLang="en-US" dirty="0"/>
              <a:t> 생산성 증가</a:t>
            </a:r>
            <a:endParaRPr lang="en-US" altLang="ko-KR" dirty="0"/>
          </a:p>
          <a:p>
            <a:pPr lvl="1">
              <a:buFont typeface="Calibri" pitchFamily="34" charset="0"/>
              <a:buChar char="□"/>
            </a:pPr>
            <a:r>
              <a:rPr lang="ko-KR" altLang="en-US" dirty="0"/>
              <a:t> 민첩성 증가</a:t>
            </a:r>
            <a:endParaRPr lang="en-US" altLang="ko-KR" dirty="0"/>
          </a:p>
          <a:p>
            <a:pPr lvl="1">
              <a:buFont typeface="Calibri" pitchFamily="34" charset="0"/>
              <a:buChar char="□"/>
            </a:pPr>
            <a:r>
              <a:rPr lang="ko-KR" altLang="en-US" dirty="0"/>
              <a:t> 리드타임 감소</a:t>
            </a:r>
            <a:endParaRPr lang="en-US" altLang="ko-KR" dirty="0"/>
          </a:p>
          <a:p>
            <a:pPr lvl="1">
              <a:buFont typeface="Calibri" pitchFamily="34" charset="0"/>
              <a:buChar char="□"/>
            </a:pPr>
            <a:r>
              <a:rPr lang="ko-KR" altLang="en-US" dirty="0"/>
              <a:t> 이익 증가</a:t>
            </a:r>
            <a:r>
              <a:rPr lang="en-US" altLang="ko-KR" dirty="0"/>
              <a:t>(ex; </a:t>
            </a:r>
            <a:r>
              <a:rPr lang="ko-KR" altLang="en-US" dirty="0" err="1"/>
              <a:t>월마트</a:t>
            </a:r>
            <a:r>
              <a:rPr lang="en-US" altLang="ko-KR" dirty="0"/>
              <a:t>)</a:t>
            </a:r>
          </a:p>
          <a:p>
            <a:pPr lvl="1">
              <a:buFont typeface="Calibri" pitchFamily="34" charset="0"/>
              <a:buChar char="□"/>
            </a:pPr>
            <a:r>
              <a:rPr lang="ko-KR" altLang="en-US" dirty="0"/>
              <a:t> 고객 충성도 증가</a:t>
            </a:r>
            <a:endParaRPr lang="en-US" altLang="ko-KR" dirty="0"/>
          </a:p>
          <a:p>
            <a:pPr lvl="1">
              <a:buFont typeface="Calibri" pitchFamily="34" charset="0"/>
              <a:buChar char="□"/>
            </a:pPr>
            <a:r>
              <a:rPr lang="ko-KR" altLang="en-US" dirty="0"/>
              <a:t>공급사슬관리는 공급사슬상의 개별 조직들과 그들의 기능들을 하나의 응집된 운영시스템으로 통합하는 전략과 방법을 제공</a:t>
            </a:r>
          </a:p>
        </p:txBody>
      </p:sp>
      <p:sp>
        <p:nvSpPr>
          <p:cNvPr id="5" name="포인트가 5개인 별 4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공급사슬관리의 구성요소</a:t>
            </a:r>
            <a:r>
              <a:rPr lang="en-US" altLang="ko-KR" dirty="0"/>
              <a:t>(Elements Of Supply Chain</a:t>
            </a:r>
          </a:p>
          <a:p>
            <a:r>
              <a:rPr lang="en-US" altLang="ko-KR" dirty="0"/>
              <a:t>Management)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84" y="1563366"/>
            <a:ext cx="9034722" cy="286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물류</a:t>
            </a:r>
            <a:r>
              <a:rPr lang="en-US" altLang="ko-KR" dirty="0"/>
              <a:t>(Logistics)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  <a:defRPr/>
            </a:pPr>
            <a:r>
              <a:rPr lang="ko-KR" altLang="en-US" dirty="0">
                <a:solidFill>
                  <a:srgbClr val="0000FF"/>
                </a:solidFill>
              </a:rPr>
              <a:t>물류</a:t>
            </a:r>
            <a:r>
              <a:rPr lang="en-US" altLang="ko-KR" dirty="0">
                <a:solidFill>
                  <a:srgbClr val="0000FF"/>
                </a:solidFill>
              </a:rPr>
              <a:t>(Logistics): </a:t>
            </a:r>
            <a:r>
              <a:rPr lang="ko-KR" altLang="en-US" dirty="0">
                <a:solidFill>
                  <a:srgbClr val="FF0000"/>
                </a:solidFill>
              </a:rPr>
              <a:t>공급사슬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내에서 자재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서비스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현금 그리고 정보의 이동</a:t>
            </a:r>
            <a:endParaRPr lang="en-US" altLang="ko-KR" dirty="0">
              <a:solidFill>
                <a:srgbClr val="FF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  <a:defRPr/>
            </a:pPr>
            <a:r>
              <a:rPr lang="ko-KR" altLang="en-US" dirty="0">
                <a:solidFill>
                  <a:srgbClr val="000000"/>
                </a:solidFill>
              </a:rPr>
              <a:t>설비 내의 이동</a:t>
            </a:r>
            <a:endParaRPr lang="en-US" altLang="ko-KR" dirty="0">
              <a:solidFill>
                <a:srgbClr val="000000"/>
              </a:solidFill>
            </a:endParaRPr>
          </a:p>
          <a:p>
            <a:pPr marL="1200150" lvl="2" indent="-342900" eaLnBrk="0" hangingPunct="0">
              <a:buFont typeface="+mj-lt"/>
              <a:buAutoNum type="arabicPeriod"/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입고차량에서 접수구역으로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1200150" lvl="2" indent="-342900" eaLnBrk="0" hangingPunct="0">
              <a:buFont typeface="+mj-lt"/>
              <a:buAutoNum type="arabicPeriod"/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접수구역에서 저장소로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1200150" lvl="2" indent="-342900" eaLnBrk="0" hangingPunct="0">
              <a:buFont typeface="+mj-lt"/>
              <a:buAutoNum type="arabicPeriod"/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저장소에서 사용 지점으로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예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작업센터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1200150" lvl="2" indent="-342900" eaLnBrk="0" hangingPunct="0">
              <a:buFont typeface="+mj-lt"/>
              <a:buAutoNum type="arabicPeriod"/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작업센터에서 다음 작업센터 혹은 임시 저장소로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1200150" lvl="2" indent="-342900" eaLnBrk="0" hangingPunct="0">
              <a:buFont typeface="+mj-lt"/>
              <a:buAutoNum type="arabicPeriod"/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마지막 작업에서 최종 저장소로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1200150" lvl="2" indent="-342900" eaLnBrk="0" hangingPunct="0">
              <a:buFont typeface="+mj-lt"/>
              <a:buAutoNum type="arabicPeriod"/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최종 저장소에서 포장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/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출하 구역으로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1200150" lvl="2" indent="-342900" eaLnBrk="0" hangingPunct="0">
              <a:buFont typeface="+mj-lt"/>
              <a:buAutoNum type="arabicPeriod"/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출하구역에서 출고 차량으로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800100" lvl="1" indent="-342900" eaLnBrk="0" hangingPunct="0">
              <a:buFont typeface="+mj-lt"/>
              <a:buAutoNum type="arabicPeriod"/>
              <a:defRPr/>
            </a:pP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  <a:defRPr/>
            </a:pPr>
            <a:r>
              <a:rPr lang="ko-KR" altLang="en-US" dirty="0">
                <a:solidFill>
                  <a:srgbClr val="000000"/>
                </a:solidFill>
              </a:rPr>
              <a:t>입하 및 출하</a:t>
            </a:r>
            <a:r>
              <a:rPr lang="en-US" altLang="ko-KR" dirty="0">
                <a:solidFill>
                  <a:srgbClr val="000000"/>
                </a:solidFill>
              </a:rPr>
              <a:t>(Incoming and Outgoing Shipments)</a:t>
            </a:r>
          </a:p>
          <a:p>
            <a:pPr marL="742950" lvl="1" indent="-285750" eaLnBrk="0" hangingPunct="0">
              <a:buFont typeface="Arial" charset="0"/>
              <a:buChar char="□"/>
              <a:defRPr/>
            </a:pPr>
            <a:r>
              <a:rPr lang="ko-KR" altLang="en-US" dirty="0" err="1">
                <a:solidFill>
                  <a:srgbClr val="0000FF"/>
                </a:solidFill>
              </a:rPr>
              <a:t>트래픽관리</a:t>
            </a:r>
            <a:r>
              <a:rPr lang="en-US" altLang="ko-KR" dirty="0">
                <a:solidFill>
                  <a:srgbClr val="0000FF"/>
                </a:solidFill>
              </a:rPr>
              <a:t>(Traffic management): </a:t>
            </a:r>
            <a:r>
              <a:rPr lang="ko-KR" altLang="en-US" dirty="0">
                <a:solidFill>
                  <a:srgbClr val="000000"/>
                </a:solidFill>
              </a:rPr>
              <a:t>자재나 제품의 </a:t>
            </a:r>
            <a:r>
              <a:rPr lang="ko-KR" altLang="en-US" dirty="0">
                <a:solidFill>
                  <a:srgbClr val="FF0000"/>
                </a:solidFill>
              </a:rPr>
              <a:t>입</a:t>
            </a:r>
            <a:r>
              <a:rPr lang="en-US" altLang="ko-KR" dirty="0">
                <a:solidFill>
                  <a:srgbClr val="FF0000"/>
                </a:solidFill>
              </a:rPr>
              <a:t>/</a:t>
            </a:r>
            <a:r>
              <a:rPr lang="ko-KR" altLang="en-US" dirty="0">
                <a:solidFill>
                  <a:srgbClr val="FF0000"/>
                </a:solidFill>
              </a:rPr>
              <a:t>출하 선적을 감독</a:t>
            </a:r>
            <a:r>
              <a:rPr lang="ko-KR" altLang="en-US" dirty="0">
                <a:solidFill>
                  <a:srgbClr val="000000"/>
                </a:solidFill>
              </a:rPr>
              <a:t>하는 것</a:t>
            </a:r>
            <a:r>
              <a:rPr lang="en-US" altLang="ko-KR" dirty="0">
                <a:solidFill>
                  <a:srgbClr val="000000"/>
                </a:solidFill>
              </a:rPr>
              <a:t> – </a:t>
            </a:r>
            <a:r>
              <a:rPr lang="ko-KR" altLang="en-US" dirty="0">
                <a:solidFill>
                  <a:srgbClr val="000000"/>
                </a:solidFill>
              </a:rPr>
              <a:t>다양한 선적 대안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정부 규제사항들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수량 및 시기에 대한 조직의 요구사항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잠재적 선적 지연 혹은 선적 불가 등에 따른 비용을 고려하고 선적방법과 선적 시점에 대한 의사결정 및 일정계획을 취급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  <a:defRPr/>
            </a:pPr>
            <a:r>
              <a:rPr lang="ko-KR" altLang="en-US" dirty="0">
                <a:solidFill>
                  <a:srgbClr val="000000"/>
                </a:solidFill>
              </a:rPr>
              <a:t>선적된 제품이나 자재에 대한 </a:t>
            </a:r>
            <a:r>
              <a:rPr lang="ko-KR" altLang="en-US" dirty="0">
                <a:solidFill>
                  <a:srgbClr val="0000FF"/>
                </a:solidFill>
              </a:rPr>
              <a:t>컴퓨터추적</a:t>
            </a:r>
            <a:r>
              <a:rPr lang="en-US" altLang="ko-KR" dirty="0">
                <a:solidFill>
                  <a:srgbClr val="0000FF"/>
                </a:solidFill>
              </a:rPr>
              <a:t>(computer tracking)</a:t>
            </a:r>
            <a:r>
              <a:rPr lang="en-US" altLang="ko-KR" dirty="0"/>
              <a:t>: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ko-KR" altLang="en-US" dirty="0">
                <a:solidFill>
                  <a:srgbClr val="000000"/>
                </a:solidFill>
              </a:rPr>
              <a:t>선적 비용과 일정계획의 최신 정보 뿐만 아니라 선적품의 현재 상황 등을 파악할 수 있게 해줌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물류</a:t>
            </a:r>
            <a:r>
              <a:rPr lang="en-US" altLang="ko-KR" dirty="0"/>
              <a:t>(Logistics)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44" y="1564726"/>
            <a:ext cx="7143041" cy="512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915C50-77A2-48EA-B12A-D9EEA001CBFB}"/>
              </a:ext>
            </a:extLst>
          </p:cNvPr>
          <p:cNvSpPr txBox="1"/>
          <p:nvPr/>
        </p:nvSpPr>
        <p:spPr>
          <a:xfrm>
            <a:off x="2045185" y="448856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입고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r>
              <a:rPr lang="ko-KR" altLang="en-US" sz="1400" b="1" dirty="0">
                <a:solidFill>
                  <a:srgbClr val="FF0000"/>
                </a:solidFill>
              </a:rPr>
              <a:t>관리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B1A4F-2920-49DC-9DA9-11A55C86300D}"/>
              </a:ext>
            </a:extLst>
          </p:cNvPr>
          <p:cNvSpPr txBox="1"/>
          <p:nvPr/>
        </p:nvSpPr>
        <p:spPr>
          <a:xfrm>
            <a:off x="7650391" y="4488565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출고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r>
              <a:rPr lang="ko-KR" altLang="en-US" sz="1400" b="1" dirty="0">
                <a:solidFill>
                  <a:srgbClr val="FF0000"/>
                </a:solidFill>
              </a:rPr>
              <a:t>관리 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OHT(Overhead Hoist Transport)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4" y="3850223"/>
            <a:ext cx="3054700" cy="220780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3" y="1259119"/>
            <a:ext cx="2692400" cy="2540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78" y="3544458"/>
            <a:ext cx="4390851" cy="293308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06" y="1198831"/>
            <a:ext cx="3842029" cy="228028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t="14457" r="66117" b="12284"/>
          <a:stretch/>
        </p:blipFill>
        <p:spPr>
          <a:xfrm>
            <a:off x="7506120" y="1273354"/>
            <a:ext cx="1225899" cy="11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2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물류</a:t>
            </a:r>
            <a:r>
              <a:rPr lang="en-US" altLang="ko-KR" dirty="0"/>
              <a:t>(Logistics)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유통소요계획</a:t>
            </a:r>
            <a:r>
              <a:rPr lang="en-US" altLang="ko-KR" dirty="0">
                <a:solidFill>
                  <a:srgbClr val="0000FF"/>
                </a:solidFill>
              </a:rPr>
              <a:t>(DRP; Distribution Requirements Planning): </a:t>
            </a:r>
            <a:r>
              <a:rPr lang="ko-KR" altLang="en-US" dirty="0"/>
              <a:t>재고관리와 유통계획을 위한 시스템</a:t>
            </a:r>
            <a:endParaRPr lang="en-US" altLang="ko-KR" dirty="0"/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FF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제</a:t>
            </a:r>
            <a:r>
              <a:rPr lang="en-US" altLang="ko-KR" dirty="0">
                <a:solidFill>
                  <a:srgbClr val="0000FF"/>
                </a:solidFill>
              </a:rPr>
              <a:t>3</a:t>
            </a:r>
            <a:r>
              <a:rPr lang="ko-KR" altLang="en-US" dirty="0">
                <a:solidFill>
                  <a:srgbClr val="0000FF"/>
                </a:solidFill>
              </a:rPr>
              <a:t>자 물류</a:t>
            </a:r>
            <a:r>
              <a:rPr lang="en-US" altLang="ko-KR" dirty="0">
                <a:solidFill>
                  <a:srgbClr val="0000FF"/>
                </a:solidFill>
              </a:rPr>
              <a:t>(3-PL; Third-Party Logistics): </a:t>
            </a:r>
            <a:r>
              <a:rPr lang="ko-KR" altLang="en-US" dirty="0">
                <a:solidFill>
                  <a:srgbClr val="000000"/>
                </a:solidFill>
              </a:rPr>
              <a:t>물류관리의 </a:t>
            </a:r>
            <a:r>
              <a:rPr lang="ko-KR" altLang="en-US" dirty="0" err="1">
                <a:solidFill>
                  <a:srgbClr val="000000"/>
                </a:solidFill>
              </a:rPr>
              <a:t>아웃소싱</a:t>
            </a:r>
            <a:endParaRPr lang="en-US" altLang="ko-KR" dirty="0">
              <a:solidFill>
                <a:srgbClr val="000000"/>
              </a:solidFill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sz="1400" dirty="0">
                <a:solidFill>
                  <a:srgbClr val="000000"/>
                </a:solidFill>
              </a:rPr>
              <a:t>기업들이 창고저장 업무와 유통부문 업무를 전문업체에게 위탁하는 것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en-US" altLang="ko-KR" sz="1400" dirty="0">
                <a:solidFill>
                  <a:srgbClr val="000000"/>
                </a:solidFill>
              </a:rPr>
              <a:t>3-PL</a:t>
            </a:r>
            <a:r>
              <a:rPr lang="ko-KR" altLang="en-US" sz="1400" dirty="0">
                <a:solidFill>
                  <a:srgbClr val="000000"/>
                </a:solidFill>
              </a:rPr>
              <a:t>의 잠재적 이점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외부 업체가 보유한 전문가의 지식과 발달된 정보시스템 그리고 보다 유리한 선적 </a:t>
            </a:r>
            <a:r>
              <a:rPr lang="ko-KR" altLang="en-US" sz="1400" b="1" dirty="0" err="1">
                <a:solidFill>
                  <a:srgbClr val="000000"/>
                </a:solidFill>
                <a:latin typeface="+mn-lt"/>
              </a:rPr>
              <a:t>요율을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 얻어내는 능력을 활용</a:t>
            </a:r>
            <a:endParaRPr lang="en-US" altLang="ko-KR" sz="1400" b="1" dirty="0">
              <a:solidFill>
                <a:srgbClr val="000000"/>
              </a:solidFill>
              <a:latin typeface="+mn-lt"/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3-PL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을 활용하는 기업들로 하여금 핵심 사업영역에 전념 가능하게 하는 것</a:t>
            </a:r>
            <a:endParaRPr lang="en-US" altLang="ko-KR" sz="1400" b="1" dirty="0">
              <a:solidFill>
                <a:srgbClr val="000000"/>
              </a:solidFill>
              <a:latin typeface="+mn-lt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FF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 err="1">
                <a:solidFill>
                  <a:srgbClr val="0000FF"/>
                </a:solidFill>
              </a:rPr>
              <a:t>역물류</a:t>
            </a:r>
            <a:r>
              <a:rPr lang="en-US" altLang="ko-KR" dirty="0">
                <a:solidFill>
                  <a:srgbClr val="0000FF"/>
                </a:solidFill>
              </a:rPr>
              <a:t>(Reverse Logistics): </a:t>
            </a:r>
            <a:r>
              <a:rPr lang="ko-KR" altLang="en-US" dirty="0">
                <a:solidFill>
                  <a:srgbClr val="000000"/>
                </a:solidFill>
              </a:rPr>
              <a:t>반품된 제품을 수송하는 프로세스</a:t>
            </a:r>
            <a:endParaRPr lang="en-US" altLang="ko-KR" dirty="0">
              <a:solidFill>
                <a:srgbClr val="000000"/>
              </a:solidFill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sz="1400" dirty="0" err="1">
                <a:solidFill>
                  <a:srgbClr val="0000FF"/>
                </a:solidFill>
              </a:rPr>
              <a:t>게이트키핑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en-US" altLang="ko-KR" sz="1400" dirty="0" err="1">
                <a:solidFill>
                  <a:srgbClr val="0000FF"/>
                </a:solidFill>
              </a:rPr>
              <a:t>Gatekeeping</a:t>
            </a:r>
            <a:r>
              <a:rPr lang="en-US" altLang="ko-KR" sz="1400" dirty="0">
                <a:solidFill>
                  <a:srgbClr val="0000FF"/>
                </a:solidFill>
              </a:rPr>
              <a:t>): </a:t>
            </a:r>
            <a:r>
              <a:rPr lang="ko-KR" altLang="en-US" sz="1400" dirty="0">
                <a:solidFill>
                  <a:srgbClr val="FF0000"/>
                </a:solidFill>
              </a:rPr>
              <a:t>반환되어서는 안될 반품재화를 시스템 </a:t>
            </a:r>
            <a:r>
              <a:rPr lang="ko-KR" altLang="en-US" sz="1400" dirty="0" err="1">
                <a:solidFill>
                  <a:srgbClr val="FF0000"/>
                </a:solidFill>
              </a:rPr>
              <a:t>진입점에서</a:t>
            </a:r>
            <a:r>
              <a:rPr lang="ko-KR" altLang="en-US" sz="1400" dirty="0">
                <a:solidFill>
                  <a:srgbClr val="FF0000"/>
                </a:solidFill>
              </a:rPr>
              <a:t> 검색하는 것</a:t>
            </a:r>
            <a:r>
              <a:rPr lang="ko-KR" altLang="en-US" sz="1400" dirty="0">
                <a:solidFill>
                  <a:srgbClr val="000000"/>
                </a:solidFill>
              </a:rPr>
              <a:t> </a:t>
            </a:r>
            <a:r>
              <a:rPr lang="en-US" altLang="ko-KR" sz="1400" dirty="0">
                <a:solidFill>
                  <a:srgbClr val="000000"/>
                </a:solidFill>
              </a:rPr>
              <a:t>– </a:t>
            </a:r>
            <a:r>
              <a:rPr lang="ko-KR" altLang="en-US" sz="1400" dirty="0">
                <a:solidFill>
                  <a:srgbClr val="000000"/>
                </a:solidFill>
              </a:rPr>
              <a:t>반품 비용을 최소화할 목적으로 반환된 재화를 받아들이는 것을 감독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sz="1400" dirty="0">
                <a:solidFill>
                  <a:srgbClr val="0000FF"/>
                </a:solidFill>
              </a:rPr>
              <a:t>회피</a:t>
            </a:r>
            <a:r>
              <a:rPr lang="en-US" altLang="ko-KR" sz="1400" dirty="0">
                <a:solidFill>
                  <a:srgbClr val="0000FF"/>
                </a:solidFill>
              </a:rPr>
              <a:t>(Avoidance): </a:t>
            </a:r>
            <a:r>
              <a:rPr lang="ko-KR" altLang="en-US" sz="1400" dirty="0">
                <a:solidFill>
                  <a:srgbClr val="FF0000"/>
                </a:solidFill>
              </a:rPr>
              <a:t>반품재화의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>
                <a:solidFill>
                  <a:srgbClr val="FF0000"/>
                </a:solidFill>
              </a:rPr>
              <a:t>최소화 방안을 찾는 것</a:t>
            </a:r>
            <a:r>
              <a:rPr lang="ko-KR" altLang="en-US" sz="1400" dirty="0">
                <a:solidFill>
                  <a:srgbClr val="000000"/>
                </a:solidFill>
              </a:rPr>
              <a:t> </a:t>
            </a:r>
            <a:r>
              <a:rPr lang="en-US" altLang="ko-KR" sz="1400" dirty="0">
                <a:solidFill>
                  <a:srgbClr val="000000"/>
                </a:solidFill>
              </a:rPr>
              <a:t>– </a:t>
            </a:r>
            <a:r>
              <a:rPr lang="ko-KR" altLang="en-US" sz="1400" dirty="0">
                <a:solidFill>
                  <a:srgbClr val="000000"/>
                </a:solidFill>
              </a:rPr>
              <a:t>제품설계 및 품질 보증</a:t>
            </a:r>
            <a:r>
              <a:rPr lang="en-US" altLang="ko-KR" sz="1400" dirty="0">
                <a:solidFill>
                  <a:srgbClr val="000000"/>
                </a:solidFill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</a:rPr>
              <a:t>수요의 과다 추정을 피하기 위해 판촉 프로그램 동안의 </a:t>
            </a:r>
            <a:r>
              <a:rPr lang="ko-KR" altLang="en-US" sz="1400" dirty="0" err="1">
                <a:solidFill>
                  <a:srgbClr val="000000"/>
                </a:solidFill>
              </a:rPr>
              <a:t>예측치를</a:t>
            </a:r>
            <a:r>
              <a:rPr lang="ko-KR" altLang="en-US" sz="1400" dirty="0">
                <a:solidFill>
                  <a:srgbClr val="000000"/>
                </a:solidFill>
              </a:rPr>
              <a:t> 감시하는 것을 포함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sz="1400" dirty="0">
                <a:solidFill>
                  <a:srgbClr val="FF0000"/>
                </a:solidFill>
              </a:rPr>
              <a:t>반품은 어떻게 왜 불량이 발생했는지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</a:rPr>
              <a:t>품질 혹은 설계불량으로 인한 반품을 줄이기 위해 어디를 개선해야 하는지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</a:rPr>
              <a:t>고객이 느끼는 불만족의 원천이 무엇인지 등과 같은 다양하고 가치 있는 정보를 제공하기도 함</a:t>
            </a:r>
            <a:endParaRPr lang="en-US" altLang="ko-KR" sz="1400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67D7F626-0C85-4C00-91FF-085C94FC3FC6}"/>
              </a:ext>
            </a:extLst>
          </p:cNvPr>
          <p:cNvSpPr txBox="1"/>
          <p:nvPr/>
        </p:nvSpPr>
        <p:spPr>
          <a:xfrm>
            <a:off x="1016565" y="1553134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en-US" altLang="ko-KR" dirty="0"/>
              <a:t>01.</a:t>
            </a:r>
            <a:r>
              <a:rPr lang="ko-KR" altLang="en-US" dirty="0"/>
              <a:t> 생산운영관리 입문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E40EF4E-B63F-415A-B433-824A6A30E30F}"/>
              </a:ext>
            </a:extLst>
          </p:cNvPr>
          <p:cNvSpPr txBox="1"/>
          <p:nvPr/>
        </p:nvSpPr>
        <p:spPr>
          <a:xfrm>
            <a:off x="1016565" y="18947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02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경쟁력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전략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생산성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7A0345-2836-4362-B129-DE12A389921C}"/>
              </a:ext>
            </a:extLst>
          </p:cNvPr>
          <p:cNvSpPr txBox="1"/>
          <p:nvPr/>
        </p:nvSpPr>
        <p:spPr>
          <a:xfrm>
            <a:off x="1016565" y="2235715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03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예측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6319F3-B28B-4E70-8CA3-36BE3973D9B5}"/>
              </a:ext>
            </a:extLst>
          </p:cNvPr>
          <p:cNvSpPr txBox="1"/>
          <p:nvPr/>
        </p:nvSpPr>
        <p:spPr>
          <a:xfrm>
            <a:off x="1016565" y="257667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04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전략적 생산용량계획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AD8F53-2A38-4403-B5F2-518BBC63872C}"/>
              </a:ext>
            </a:extLst>
          </p:cNvPr>
          <p:cNvSpPr txBox="1"/>
          <p:nvPr/>
        </p:nvSpPr>
        <p:spPr>
          <a:xfrm>
            <a:off x="1016565" y="29256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05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프로세스 선택과 시설배치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F9754C-660A-43E9-9D46-010309F62285}"/>
              </a:ext>
            </a:extLst>
          </p:cNvPr>
          <p:cNvSpPr txBox="1"/>
          <p:nvPr/>
        </p:nvSpPr>
        <p:spPr>
          <a:xfrm>
            <a:off x="1016565" y="3274977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06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작업설계 및 작업측정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682ADA-4791-4054-A9AB-0687488E810E}"/>
              </a:ext>
            </a:extLst>
          </p:cNvPr>
          <p:cNvSpPr txBox="1"/>
          <p:nvPr/>
        </p:nvSpPr>
        <p:spPr>
          <a:xfrm>
            <a:off x="1016565" y="36166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07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입지계획과 분석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D42BB7-8A61-412F-A719-EF2F650465A8}"/>
              </a:ext>
            </a:extLst>
          </p:cNvPr>
          <p:cNvSpPr txBox="1"/>
          <p:nvPr/>
        </p:nvSpPr>
        <p:spPr>
          <a:xfrm>
            <a:off x="1016565" y="395755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08.</a:t>
            </a:r>
            <a:r>
              <a:rPr lang="ko-KR" altLang="en-US" sz="1400" b="0" i="0" u="none" strike="noStrike" baseline="0" dirty="0">
                <a:latin typeface="+mn-ea"/>
              </a:rPr>
              <a:t> 총괄계획 및 주일정계획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C6641B-B1A1-480D-8120-48B56AE2FCEF}"/>
              </a:ext>
            </a:extLst>
          </p:cNvPr>
          <p:cNvSpPr txBox="1"/>
          <p:nvPr/>
        </p:nvSpPr>
        <p:spPr>
          <a:xfrm>
            <a:off x="1016565" y="429851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n-ea"/>
              </a:rPr>
              <a:t>09</a:t>
            </a:r>
            <a:r>
              <a:rPr lang="en-US" altLang="ko-KR" sz="1400" b="0" i="0" u="none" strike="noStrike" baseline="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MPR</a:t>
            </a:r>
            <a:r>
              <a:rPr lang="ko-KR" altLang="en-US" sz="1400" b="0" i="0" u="none" strike="noStrike" baseline="0" dirty="0">
                <a:latin typeface="+mn-ea"/>
              </a:rPr>
              <a:t>와 </a:t>
            </a:r>
            <a:r>
              <a:rPr lang="en-US" altLang="ko-KR" sz="1400" b="0" i="0" u="none" strike="noStrike" baseline="0" dirty="0">
                <a:latin typeface="+mn-ea"/>
              </a:rPr>
              <a:t>ERP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B8E7003-7745-4AEB-9E3B-EADCCD7E75FF}"/>
              </a:ext>
            </a:extLst>
          </p:cNvPr>
          <p:cNvSpPr txBox="1"/>
          <p:nvPr/>
        </p:nvSpPr>
        <p:spPr>
          <a:xfrm>
            <a:off x="1016565" y="46475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10.</a:t>
            </a:r>
            <a:r>
              <a:rPr lang="ko-KR" altLang="en-US" sz="1400" b="0" i="0" u="none" strike="noStrike" baseline="0" dirty="0">
                <a:latin typeface="+mn-ea"/>
              </a:rPr>
              <a:t> 재고관리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7E60381-A0DF-49E7-885B-B46B1B1FA53A}"/>
              </a:ext>
            </a:extLst>
          </p:cNvPr>
          <p:cNvSpPr txBox="1"/>
          <p:nvPr/>
        </p:nvSpPr>
        <p:spPr>
          <a:xfrm>
            <a:off x="1016565" y="500048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11.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JIT</a:t>
            </a:r>
            <a:r>
              <a:rPr lang="ko-KR" altLang="en-US" sz="1400" b="0" i="0" u="none" strike="noStrike" baseline="0" dirty="0">
                <a:latin typeface="+mn-ea"/>
              </a:rPr>
              <a:t>와 린 운영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E7F2C5D-3D99-4091-BA26-D72C314DAECD}"/>
              </a:ext>
            </a:extLst>
          </p:cNvPr>
          <p:cNvSpPr txBox="1"/>
          <p:nvPr/>
        </p:nvSpPr>
        <p:spPr>
          <a:xfrm>
            <a:off x="1016565" y="5341438"/>
            <a:ext cx="4577217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12.</a:t>
            </a:r>
            <a:r>
              <a:rPr lang="ko-KR" altLang="en-US" sz="1400" b="0" i="0" u="none" strike="noStrike" baseline="0" dirty="0">
                <a:latin typeface="+mn-ea"/>
              </a:rPr>
              <a:t> 공급사슬관리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E6A387-7FF5-4D4D-859B-FC39133A4709}"/>
              </a:ext>
            </a:extLst>
          </p:cNvPr>
          <p:cNvSpPr txBox="1"/>
          <p:nvPr/>
        </p:nvSpPr>
        <p:spPr>
          <a:xfrm>
            <a:off x="1016565" y="5690429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13.</a:t>
            </a:r>
            <a:r>
              <a:rPr lang="ko-KR" altLang="en-US" sz="1400" b="0" i="0" u="none" strike="noStrike" baseline="0" dirty="0">
                <a:latin typeface="+mn-ea"/>
              </a:rPr>
              <a:t> 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2FF49C-3F1C-40F5-9595-A666B1ACC0FE}"/>
              </a:ext>
            </a:extLst>
          </p:cNvPr>
          <p:cNvSpPr txBox="1"/>
          <p:nvPr/>
        </p:nvSpPr>
        <p:spPr>
          <a:xfrm>
            <a:off x="5954410" y="155313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ko-KR" altLang="en-US"/>
              <a:t>교재 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 dirty="0"/>
              <a:t>, 4</a:t>
            </a:r>
            <a:r>
              <a:rPr lang="ko-KR" altLang="en-US" dirty="0"/>
              <a:t>장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2A72137-D32E-4359-BCF3-BEC7FEA2CC9D}"/>
              </a:ext>
            </a:extLst>
          </p:cNvPr>
          <p:cNvSpPr txBox="1"/>
          <p:nvPr/>
        </p:nvSpPr>
        <p:spPr>
          <a:xfrm>
            <a:off x="5954410" y="18947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CA60D13-0713-450B-BFCF-BD3C88050D4F}"/>
              </a:ext>
            </a:extLst>
          </p:cNvPr>
          <p:cNvSpPr txBox="1"/>
          <p:nvPr/>
        </p:nvSpPr>
        <p:spPr>
          <a:xfrm>
            <a:off x="5954410" y="2235715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9B283ED-71BF-4873-A05F-8E4B40589F96}"/>
              </a:ext>
            </a:extLst>
          </p:cNvPr>
          <p:cNvSpPr txBox="1"/>
          <p:nvPr/>
        </p:nvSpPr>
        <p:spPr>
          <a:xfrm>
            <a:off x="5954410" y="257666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FF89DFC-D68D-4AB3-BBE0-BCF04C932EAD}"/>
              </a:ext>
            </a:extLst>
          </p:cNvPr>
          <p:cNvSpPr txBox="1"/>
          <p:nvPr/>
        </p:nvSpPr>
        <p:spPr>
          <a:xfrm>
            <a:off x="5954410" y="29256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C0BF7A1-CAA0-49DA-86B7-6EAB2F6867E0}"/>
              </a:ext>
            </a:extLst>
          </p:cNvPr>
          <p:cNvSpPr txBox="1"/>
          <p:nvPr/>
        </p:nvSpPr>
        <p:spPr>
          <a:xfrm>
            <a:off x="5954410" y="327497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7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1CA82E-1773-4130-8364-8473CD0AC43A}"/>
              </a:ext>
            </a:extLst>
          </p:cNvPr>
          <p:cNvSpPr txBox="1"/>
          <p:nvPr/>
        </p:nvSpPr>
        <p:spPr>
          <a:xfrm>
            <a:off x="5954410" y="36166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8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598DB00-4936-4DEA-AFAB-BF7ADB223113}"/>
              </a:ext>
            </a:extLst>
          </p:cNvPr>
          <p:cNvSpPr txBox="1"/>
          <p:nvPr/>
        </p:nvSpPr>
        <p:spPr>
          <a:xfrm>
            <a:off x="5954410" y="395755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11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B828EF3-FCF5-4E51-B5CD-D79B69C39DB1}"/>
              </a:ext>
            </a:extLst>
          </p:cNvPr>
          <p:cNvSpPr txBox="1"/>
          <p:nvPr/>
        </p:nvSpPr>
        <p:spPr>
          <a:xfrm>
            <a:off x="5954410" y="429851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AB2C4BD-2873-450B-BAB2-5F2885042ACC}"/>
              </a:ext>
            </a:extLst>
          </p:cNvPr>
          <p:cNvSpPr txBox="1"/>
          <p:nvPr/>
        </p:nvSpPr>
        <p:spPr>
          <a:xfrm>
            <a:off x="5954410" y="46475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729F4D3-FEB4-4361-BCA6-5EEAAE8BB684}"/>
              </a:ext>
            </a:extLst>
          </p:cNvPr>
          <p:cNvSpPr txBox="1"/>
          <p:nvPr/>
        </p:nvSpPr>
        <p:spPr>
          <a:xfrm>
            <a:off x="5954410" y="500048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14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D633321-94EF-4B45-961E-933B358F8B1F}"/>
              </a:ext>
            </a:extLst>
          </p:cNvPr>
          <p:cNvSpPr txBox="1"/>
          <p:nvPr/>
        </p:nvSpPr>
        <p:spPr>
          <a:xfrm>
            <a:off x="5954410" y="5341439"/>
            <a:ext cx="217302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E20AAE3-30F4-4385-83A5-B90E05FBAEAA}"/>
              </a:ext>
            </a:extLst>
          </p:cNvPr>
          <p:cNvSpPr txBox="1"/>
          <p:nvPr/>
        </p:nvSpPr>
        <p:spPr>
          <a:xfrm>
            <a:off x="5954410" y="569042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A8C22805-35FA-40A6-BDCF-93399281C03A}"/>
              </a:ext>
            </a:extLst>
          </p:cNvPr>
          <p:cNvCxnSpPr>
            <a:cxnSpLocks/>
            <a:stCxn id="41" idx="3"/>
            <a:endCxn id="62" idx="1"/>
          </p:cNvCxnSpPr>
          <p:nvPr/>
        </p:nvCxnSpPr>
        <p:spPr>
          <a:xfrm>
            <a:off x="5593782" y="1707023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D7CF69FA-B1F2-4554-AEB6-976E84C28008}"/>
              </a:ext>
            </a:extLst>
          </p:cNvPr>
          <p:cNvCxnSpPr>
            <a:cxnSpLocks/>
            <a:stCxn id="43" idx="3"/>
            <a:endCxn id="63" idx="1"/>
          </p:cNvCxnSpPr>
          <p:nvPr/>
        </p:nvCxnSpPr>
        <p:spPr>
          <a:xfrm>
            <a:off x="5593782" y="20486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7C465417-70A6-45DA-BC6A-DFF10015F590}"/>
              </a:ext>
            </a:extLst>
          </p:cNvPr>
          <p:cNvCxnSpPr>
            <a:cxnSpLocks/>
            <a:stCxn id="44" idx="3"/>
            <a:endCxn id="64" idx="1"/>
          </p:cNvCxnSpPr>
          <p:nvPr/>
        </p:nvCxnSpPr>
        <p:spPr>
          <a:xfrm>
            <a:off x="5593782" y="2389604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3F721169-7275-4489-9E59-12DA1E2BAB99}"/>
              </a:ext>
            </a:extLst>
          </p:cNvPr>
          <p:cNvCxnSpPr>
            <a:cxnSpLocks/>
            <a:stCxn id="46" idx="3"/>
            <a:endCxn id="65" idx="1"/>
          </p:cNvCxnSpPr>
          <p:nvPr/>
        </p:nvCxnSpPr>
        <p:spPr>
          <a:xfrm flipV="1">
            <a:off x="5593782" y="2730558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DA4435AF-6182-42D5-95B5-BA46233F3E7C}"/>
              </a:ext>
            </a:extLst>
          </p:cNvPr>
          <p:cNvCxnSpPr>
            <a:cxnSpLocks/>
            <a:stCxn id="47" idx="3"/>
            <a:endCxn id="66" idx="1"/>
          </p:cNvCxnSpPr>
          <p:nvPr/>
        </p:nvCxnSpPr>
        <p:spPr>
          <a:xfrm>
            <a:off x="5593782" y="30795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8ECAEE22-1E13-43D0-B58F-C4C610643F74}"/>
              </a:ext>
            </a:extLst>
          </p:cNvPr>
          <p:cNvCxnSpPr>
            <a:cxnSpLocks/>
            <a:stCxn id="54" idx="3"/>
            <a:endCxn id="67" idx="1"/>
          </p:cNvCxnSpPr>
          <p:nvPr/>
        </p:nvCxnSpPr>
        <p:spPr>
          <a:xfrm>
            <a:off x="5593782" y="3428866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2023FE8A-676F-4BC7-8204-B8EC2105C83B}"/>
              </a:ext>
            </a:extLst>
          </p:cNvPr>
          <p:cNvCxnSpPr>
            <a:cxnSpLocks/>
            <a:stCxn id="55" idx="3"/>
            <a:endCxn id="68" idx="1"/>
          </p:cNvCxnSpPr>
          <p:nvPr/>
        </p:nvCxnSpPr>
        <p:spPr>
          <a:xfrm>
            <a:off x="5593782" y="37704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FBF26945-F2C5-427F-A014-41B75D6CCF18}"/>
              </a:ext>
            </a:extLst>
          </p:cNvPr>
          <p:cNvCxnSpPr>
            <a:cxnSpLocks/>
            <a:stCxn id="56" idx="3"/>
            <a:endCxn id="69" idx="1"/>
          </p:cNvCxnSpPr>
          <p:nvPr/>
        </p:nvCxnSpPr>
        <p:spPr>
          <a:xfrm flipV="1">
            <a:off x="5593782" y="4111446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222A7461-8AAA-42A8-9118-06A3892F1469}"/>
              </a:ext>
            </a:extLst>
          </p:cNvPr>
          <p:cNvCxnSpPr>
            <a:cxnSpLocks/>
            <a:stCxn id="57" idx="3"/>
            <a:endCxn id="70" idx="1"/>
          </p:cNvCxnSpPr>
          <p:nvPr/>
        </p:nvCxnSpPr>
        <p:spPr>
          <a:xfrm flipV="1">
            <a:off x="5593782" y="4452401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9C426ED6-3A8B-4871-9BDB-8D7684DAE8AC}"/>
              </a:ext>
            </a:extLst>
          </p:cNvPr>
          <p:cNvCxnSpPr>
            <a:cxnSpLocks/>
            <a:stCxn id="58" idx="3"/>
            <a:endCxn id="71" idx="1"/>
          </p:cNvCxnSpPr>
          <p:nvPr/>
        </p:nvCxnSpPr>
        <p:spPr>
          <a:xfrm>
            <a:off x="5593782" y="48013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>
            <a:extLst>
              <a:ext uri="{FF2B5EF4-FFF2-40B4-BE49-F238E27FC236}">
                <a16:creationId xmlns:a16="http://schemas.microsoft.com/office/drawing/2014/main" id="{7C16D09C-5B7D-483B-91A9-B457A622358F}"/>
              </a:ext>
            </a:extLst>
          </p:cNvPr>
          <p:cNvCxnSpPr>
            <a:cxnSpLocks/>
            <a:stCxn id="59" idx="3"/>
            <a:endCxn id="72" idx="1"/>
          </p:cNvCxnSpPr>
          <p:nvPr/>
        </p:nvCxnSpPr>
        <p:spPr>
          <a:xfrm>
            <a:off x="5593782" y="5154372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BBC80275-3113-4D0F-B8E7-E96A55C43709}"/>
              </a:ext>
            </a:extLst>
          </p:cNvPr>
          <p:cNvCxnSpPr>
            <a:cxnSpLocks/>
            <a:stCxn id="60" idx="3"/>
            <a:endCxn id="74" idx="1"/>
          </p:cNvCxnSpPr>
          <p:nvPr/>
        </p:nvCxnSpPr>
        <p:spPr>
          <a:xfrm>
            <a:off x="5593782" y="5495327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>
            <a:extLst>
              <a:ext uri="{FF2B5EF4-FFF2-40B4-BE49-F238E27FC236}">
                <a16:creationId xmlns:a16="http://schemas.microsoft.com/office/drawing/2014/main" id="{97E22285-C561-4D5A-8B41-B92DA2A92138}"/>
              </a:ext>
            </a:extLst>
          </p:cNvPr>
          <p:cNvCxnSpPr>
            <a:cxnSpLocks/>
            <a:stCxn id="61" idx="3"/>
            <a:endCxn id="75" idx="1"/>
          </p:cNvCxnSpPr>
          <p:nvPr/>
        </p:nvCxnSpPr>
        <p:spPr>
          <a:xfrm>
            <a:off x="5593782" y="5844318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7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e-</a:t>
            </a:r>
            <a:r>
              <a:rPr lang="ko-KR" altLang="en-US" dirty="0"/>
              <a:t>비즈니스</a:t>
            </a:r>
            <a:r>
              <a:rPr lang="en-US" altLang="ko-KR" dirty="0"/>
              <a:t>(e-Business)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en-US" altLang="ko-KR" dirty="0">
                <a:solidFill>
                  <a:srgbClr val="0000FF"/>
                </a:solidFill>
              </a:rPr>
              <a:t>e-Business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기업 거래를 촉진하기 위한 전자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정보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기술</a:t>
            </a:r>
            <a:r>
              <a:rPr lang="en-US" altLang="ko-KR" dirty="0">
                <a:solidFill>
                  <a:srgbClr val="FF0000"/>
                </a:solidFill>
              </a:rPr>
              <a:t>(electronic or information technology)</a:t>
            </a:r>
            <a:r>
              <a:rPr lang="ko-KR" altLang="en-US" dirty="0">
                <a:solidFill>
                  <a:srgbClr val="FF0000"/>
                </a:solidFill>
              </a:rPr>
              <a:t>의 사용</a:t>
            </a:r>
            <a:endParaRPr lang="en-US" altLang="ko-KR" dirty="0">
              <a:solidFill>
                <a:srgbClr val="FF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개인과 기업 간의 상호작용뿐만 아니라 서로 다른 기업간의 상호작용을 포함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인터넷 구매와 판매</a:t>
            </a:r>
            <a:r>
              <a:rPr lang="en-US" altLang="ko-KR" dirty="0">
                <a:solidFill>
                  <a:srgbClr val="000000"/>
                </a:solidFill>
              </a:rPr>
              <a:t>, e-mail, </a:t>
            </a:r>
            <a:r>
              <a:rPr lang="ko-KR" altLang="en-US" dirty="0">
                <a:solidFill>
                  <a:srgbClr val="000000"/>
                </a:solidFill>
              </a:rPr>
              <a:t>주문 및 출하 추적 그리고 전자자료교환</a:t>
            </a:r>
            <a:r>
              <a:rPr lang="en-US" altLang="ko-KR" dirty="0">
                <a:solidFill>
                  <a:srgbClr val="000000"/>
                </a:solidFill>
              </a:rPr>
              <a:t>(EDI; electronic data interchange)</a:t>
            </a:r>
            <a:r>
              <a:rPr lang="ko-KR" altLang="en-US" dirty="0">
                <a:solidFill>
                  <a:srgbClr val="000000"/>
                </a:solidFill>
              </a:rPr>
              <a:t>을 포함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en-US" altLang="ko-KR" dirty="0">
                <a:solidFill>
                  <a:srgbClr val="000000"/>
                </a:solidFill>
              </a:rPr>
              <a:t>E-business</a:t>
            </a:r>
            <a:r>
              <a:rPr lang="ko-KR" altLang="en-US" dirty="0">
                <a:solidFill>
                  <a:srgbClr val="000000"/>
                </a:solidFill>
              </a:rPr>
              <a:t>의 두 가지 필수적 기능</a:t>
            </a:r>
            <a:endParaRPr lang="en-US" altLang="ko-KR" dirty="0">
              <a:solidFill>
                <a:srgbClr val="000000"/>
              </a:solidFill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Web site: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고객과 접하는 접점으로 전방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(front-end)</a:t>
            </a: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주문 충족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(order fulfillment):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주문처리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대금 청구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재고 관리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창고 저장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포장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선적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배송 등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lvl="3" eaLnBrk="0" hangingPunct="0">
              <a:buFont typeface="Arial" charset="0"/>
              <a:buChar char="▫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인터넷을 통한 거래에 있어서 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web site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를 통한 신속한 주문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전방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, front-end)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 뿐만 아니라 후방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(back-end)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활동인 주문 충족 또한 신속하게 이루어질 수 있도록 해야 함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e-</a:t>
            </a:r>
            <a:r>
              <a:rPr lang="ko-KR" altLang="en-US" dirty="0"/>
              <a:t>비즈니스</a:t>
            </a:r>
            <a:r>
              <a:rPr lang="en-US" altLang="ko-KR" dirty="0"/>
              <a:t>(e-Business)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44" y="1560132"/>
            <a:ext cx="8248258" cy="45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연결선 4"/>
          <p:cNvCxnSpPr/>
          <p:nvPr/>
        </p:nvCxnSpPr>
        <p:spPr>
          <a:xfrm>
            <a:off x="6063342" y="3009900"/>
            <a:ext cx="192765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118756" y="4392385"/>
            <a:ext cx="8926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효과적인 공급사슬의 생성</a:t>
            </a:r>
            <a:r>
              <a:rPr lang="en-US" altLang="ko-KR" dirty="0"/>
              <a:t>(Creating an Effective Supply Chain)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효과적인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ko-KR" altLang="en-US" dirty="0">
                <a:solidFill>
                  <a:srgbClr val="000000"/>
                </a:solidFill>
              </a:rPr>
              <a:t>공급사슬을 달성하기 위해서는 </a:t>
            </a:r>
            <a:r>
              <a:rPr lang="ko-KR" altLang="en-US" dirty="0">
                <a:solidFill>
                  <a:srgbClr val="FF0000"/>
                </a:solidFill>
              </a:rPr>
              <a:t>공급사슬과 관련된 모든 측면의 통합이 필요</a:t>
            </a:r>
            <a:endParaRPr lang="en-US" altLang="ko-KR" dirty="0">
              <a:solidFill>
                <a:srgbClr val="FF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효과적인 공급사슬의 목표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공급사슬 파트너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공급사슬을 구성하는 참여 기업들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들이 수행하는 활동들의 계획과 협력을 용이하게 하기 위해 공급사슬 파트너 간에 협업적 관계를 정립</a:t>
            </a:r>
            <a:r>
              <a:rPr lang="ko-KR" altLang="en-US" dirty="0">
                <a:solidFill>
                  <a:srgbClr val="000000"/>
                </a:solidFill>
              </a:rPr>
              <a:t>하는 것</a:t>
            </a:r>
            <a:r>
              <a:rPr lang="en-US" altLang="ko-KR" dirty="0">
                <a:solidFill>
                  <a:srgbClr val="000000"/>
                </a:solidFill>
              </a:rPr>
              <a:t>. </a:t>
            </a:r>
            <a:r>
              <a:rPr lang="ko-KR" altLang="en-US" dirty="0">
                <a:solidFill>
                  <a:srgbClr val="000000"/>
                </a:solidFill>
              </a:rPr>
              <a:t>이를 위해 필수적으로 아래의 사항들이 요구됨</a:t>
            </a:r>
            <a:r>
              <a:rPr lang="en-US" altLang="ko-KR" dirty="0">
                <a:solidFill>
                  <a:srgbClr val="000000"/>
                </a:solidFill>
              </a:rPr>
              <a:t>…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FF"/>
                </a:solidFill>
              </a:rPr>
              <a:t>신뢰</a:t>
            </a:r>
            <a:r>
              <a:rPr lang="en-US" altLang="ko-KR" dirty="0">
                <a:solidFill>
                  <a:srgbClr val="0000FF"/>
                </a:solidFill>
              </a:rPr>
              <a:t>(trust)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FF"/>
                </a:solidFill>
              </a:rPr>
              <a:t>효과적 의사소통</a:t>
            </a:r>
            <a:r>
              <a:rPr lang="en-US" altLang="ko-KR" dirty="0">
                <a:solidFill>
                  <a:srgbClr val="0000FF"/>
                </a:solidFill>
              </a:rPr>
              <a:t>(effective communication)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FF"/>
                </a:solidFill>
              </a:rPr>
              <a:t>공급사슬 가시성</a:t>
            </a:r>
            <a:r>
              <a:rPr lang="en-US" altLang="ko-KR" dirty="0">
                <a:solidFill>
                  <a:srgbClr val="0000FF"/>
                </a:solidFill>
              </a:rPr>
              <a:t>(supply chain visibility)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우발사건관리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(event management)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지연된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선적 혹은 창고에 특정 제품 재고가 적어지는 것과 같은 계획되지 않은 사건을 탐지하고 대응하는 능력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우발사건관리 시스템의 요구조건</a:t>
            </a: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lvl="3" eaLnBrk="0" hangingPunct="0">
              <a:buFont typeface="Arial" charset="0"/>
              <a:buChar char="▫"/>
            </a:pP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시스템감시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(monitoring),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특정 사건 발생 시 통보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(notifying),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잠정적 해결책의 시뮬레이션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(simulating),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공급사슬 파트너의 장기적 성과 측정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(performance measuring)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성과척도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(performance metrics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endParaRPr lang="ko-KR" altLang="en-US" dirty="0">
              <a:solidFill>
                <a:srgbClr val="0000FF"/>
              </a:solidFill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효과적인 공급사슬의 생성</a:t>
            </a:r>
            <a:r>
              <a:rPr lang="en-US" altLang="ko-KR" dirty="0"/>
              <a:t>(Creating an Effective Supply Chain)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lnSpc>
                <a:spcPct val="150000"/>
              </a:lnSpc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공급사슬운영참조모형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en-US" altLang="ko-KR" dirty="0">
                <a:solidFill>
                  <a:srgbClr val="0000FF"/>
                </a:solidFill>
              </a:rPr>
              <a:t>SCOR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en-US" altLang="ko-KR" dirty="0">
                <a:solidFill>
                  <a:srgbClr val="0000FF"/>
                </a:solidFill>
              </a:rPr>
              <a:t>S</a:t>
            </a:r>
            <a:r>
              <a:rPr lang="en-US" altLang="ko-KR" dirty="0">
                <a:solidFill>
                  <a:srgbClr val="000000"/>
                </a:solidFill>
              </a:rPr>
              <a:t>upply </a:t>
            </a:r>
            <a:r>
              <a:rPr lang="en-US" altLang="ko-KR" dirty="0">
                <a:solidFill>
                  <a:srgbClr val="0000FF"/>
                </a:solidFill>
              </a:rPr>
              <a:t>C</a:t>
            </a:r>
            <a:r>
              <a:rPr lang="en-US" altLang="ko-KR" dirty="0">
                <a:solidFill>
                  <a:srgbClr val="000000"/>
                </a:solidFill>
              </a:rPr>
              <a:t>hain </a:t>
            </a:r>
            <a:r>
              <a:rPr lang="en-US" altLang="ko-KR" dirty="0">
                <a:solidFill>
                  <a:srgbClr val="0000FF"/>
                </a:solidFill>
              </a:rPr>
              <a:t>O</a:t>
            </a:r>
            <a:r>
              <a:rPr lang="en-US" altLang="ko-KR" dirty="0">
                <a:solidFill>
                  <a:srgbClr val="000000"/>
                </a:solidFill>
              </a:rPr>
              <a:t>perations </a:t>
            </a:r>
            <a:r>
              <a:rPr lang="en-US" altLang="ko-KR" dirty="0">
                <a:solidFill>
                  <a:srgbClr val="0000FF"/>
                </a:solidFill>
              </a:rPr>
              <a:t>R</a:t>
            </a:r>
            <a:r>
              <a:rPr lang="en-US" altLang="ko-KR" dirty="0">
                <a:solidFill>
                  <a:srgbClr val="000000"/>
                </a:solidFill>
              </a:rPr>
              <a:t>eference) Model)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미국 </a:t>
            </a:r>
            <a:r>
              <a:rPr lang="en-US" altLang="ko-KR" dirty="0">
                <a:solidFill>
                  <a:srgbClr val="000000"/>
                </a:solidFill>
              </a:rPr>
              <a:t>Supply-Chain Council</a:t>
            </a:r>
            <a:r>
              <a:rPr lang="ko-KR" altLang="en-US" dirty="0">
                <a:solidFill>
                  <a:srgbClr val="000000"/>
                </a:solidFill>
              </a:rPr>
              <a:t>에 의해 제시된 공급사슬 운영 참조모형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다양한 산업의 </a:t>
            </a:r>
            <a:r>
              <a:rPr lang="en-US" altLang="ko-KR" dirty="0">
                <a:solidFill>
                  <a:srgbClr val="000000"/>
                </a:solidFill>
              </a:rPr>
              <a:t>SCM </a:t>
            </a:r>
            <a:r>
              <a:rPr lang="ko-KR" altLang="en-US" dirty="0">
                <a:solidFill>
                  <a:srgbClr val="000000"/>
                </a:solidFill>
              </a:rPr>
              <a:t>실행 지침으로서의 역할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dirty="0">
                <a:solidFill>
                  <a:srgbClr val="0000FF"/>
                </a:solidFill>
              </a:rPr>
              <a:t>고객 수요를 만족시키는데 관여하는 </a:t>
            </a:r>
            <a:r>
              <a:rPr lang="en-US" altLang="ko-KR" dirty="0">
                <a:solidFill>
                  <a:srgbClr val="0000FF"/>
                </a:solidFill>
              </a:rPr>
              <a:t>5</a:t>
            </a:r>
            <a:r>
              <a:rPr lang="ko-KR" altLang="en-US" dirty="0">
                <a:solidFill>
                  <a:srgbClr val="0000FF"/>
                </a:solidFill>
              </a:rPr>
              <a:t>가지 근본 프로세스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계획</a:t>
            </a:r>
            <a:r>
              <a:rPr lang="en-US" altLang="ko-KR" dirty="0">
                <a:solidFill>
                  <a:srgbClr val="0000FF"/>
                </a:solidFill>
              </a:rPr>
              <a:t>(plan), </a:t>
            </a:r>
            <a:r>
              <a:rPr lang="ko-KR" altLang="en-US" dirty="0">
                <a:solidFill>
                  <a:srgbClr val="FF0000"/>
                </a:solidFill>
              </a:rPr>
              <a:t>조달</a:t>
            </a:r>
            <a:r>
              <a:rPr lang="en-US" altLang="ko-KR" dirty="0">
                <a:solidFill>
                  <a:srgbClr val="0000FF"/>
                </a:solidFill>
              </a:rPr>
              <a:t>(source), </a:t>
            </a:r>
            <a:r>
              <a:rPr lang="ko-KR" altLang="en-US" dirty="0">
                <a:solidFill>
                  <a:srgbClr val="FF0000"/>
                </a:solidFill>
              </a:rPr>
              <a:t>생산</a:t>
            </a:r>
            <a:r>
              <a:rPr lang="en-US" altLang="ko-KR" dirty="0">
                <a:solidFill>
                  <a:srgbClr val="0000FF"/>
                </a:solidFill>
              </a:rPr>
              <a:t>(make), </a:t>
            </a:r>
            <a:r>
              <a:rPr lang="ko-KR" altLang="en-US" dirty="0">
                <a:solidFill>
                  <a:srgbClr val="FF0000"/>
                </a:solidFill>
              </a:rPr>
              <a:t>배송</a:t>
            </a:r>
            <a:r>
              <a:rPr lang="en-US" altLang="ko-KR" dirty="0">
                <a:solidFill>
                  <a:srgbClr val="0000FF"/>
                </a:solidFill>
              </a:rPr>
              <a:t>(deliver), </a:t>
            </a:r>
            <a:r>
              <a:rPr lang="ko-KR" altLang="en-US" dirty="0">
                <a:solidFill>
                  <a:srgbClr val="FF0000"/>
                </a:solidFill>
              </a:rPr>
              <a:t>회수</a:t>
            </a:r>
            <a:r>
              <a:rPr lang="en-US" altLang="ko-KR" dirty="0">
                <a:solidFill>
                  <a:srgbClr val="0000FF"/>
                </a:solidFill>
              </a:rPr>
              <a:t>(return))</a:t>
            </a:r>
            <a:r>
              <a:rPr lang="ko-KR" altLang="en-US" dirty="0">
                <a:solidFill>
                  <a:srgbClr val="0000FF"/>
                </a:solidFill>
              </a:rPr>
              <a:t>를 관리하고 조정하기 위한 공통적인 비전 제시</a:t>
            </a:r>
            <a:endParaRPr lang="en-US" altLang="ko-KR" dirty="0">
              <a:solidFill>
                <a:srgbClr val="0000FF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이 </a:t>
            </a:r>
            <a:r>
              <a:rPr lang="en-US" altLang="ko-KR" dirty="0">
                <a:solidFill>
                  <a:srgbClr val="000000"/>
                </a:solidFill>
              </a:rPr>
              <a:t>5</a:t>
            </a:r>
            <a:r>
              <a:rPr lang="ko-KR" altLang="en-US" dirty="0">
                <a:solidFill>
                  <a:srgbClr val="000000"/>
                </a:solidFill>
              </a:rPr>
              <a:t>가지 프로세스의 성과척도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프로세스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ko-KR" altLang="en-US" dirty="0">
                <a:solidFill>
                  <a:srgbClr val="000000"/>
                </a:solidFill>
              </a:rPr>
              <a:t>운영 참조 및 실행 지침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인력 교육 지침으로 </a:t>
            </a:r>
            <a:r>
              <a:rPr lang="en-US" altLang="ko-KR" dirty="0">
                <a:solidFill>
                  <a:srgbClr val="000000"/>
                </a:solidFill>
              </a:rPr>
              <a:t>SCM</a:t>
            </a:r>
            <a:r>
              <a:rPr lang="ko-KR" altLang="en-US" dirty="0">
                <a:solidFill>
                  <a:srgbClr val="000000"/>
                </a:solidFill>
              </a:rPr>
              <a:t>을 적용하고 있는 전 세계 기업들의 중요 </a:t>
            </a:r>
            <a:r>
              <a:rPr lang="en-US" altLang="ko-KR" dirty="0">
                <a:solidFill>
                  <a:srgbClr val="000000"/>
                </a:solidFill>
              </a:rPr>
              <a:t>SCM </a:t>
            </a:r>
            <a:r>
              <a:rPr lang="ko-KR" altLang="en-US" dirty="0">
                <a:solidFill>
                  <a:srgbClr val="000000"/>
                </a:solidFill>
              </a:rPr>
              <a:t>실행 지침으로 활용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효과적인 공급사슬의 생성</a:t>
            </a:r>
            <a:r>
              <a:rPr lang="en-US" altLang="ko-KR" dirty="0"/>
              <a:t>(Creating an Effective Supply Chain)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lnSpc>
                <a:spcPct val="150000"/>
              </a:lnSpc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공급사슬운영참조모형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en-US" altLang="ko-KR" dirty="0">
                <a:solidFill>
                  <a:srgbClr val="0000FF"/>
                </a:solidFill>
              </a:rPr>
              <a:t>SCOR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en-US" altLang="ko-KR" dirty="0">
                <a:solidFill>
                  <a:srgbClr val="0000FF"/>
                </a:solidFill>
              </a:rPr>
              <a:t>S</a:t>
            </a:r>
            <a:r>
              <a:rPr lang="en-US" altLang="ko-KR" dirty="0">
                <a:solidFill>
                  <a:srgbClr val="000000"/>
                </a:solidFill>
              </a:rPr>
              <a:t>upply </a:t>
            </a:r>
            <a:r>
              <a:rPr lang="en-US" altLang="ko-KR" dirty="0">
                <a:solidFill>
                  <a:srgbClr val="0000FF"/>
                </a:solidFill>
              </a:rPr>
              <a:t>C</a:t>
            </a:r>
            <a:r>
              <a:rPr lang="en-US" altLang="ko-KR" dirty="0">
                <a:solidFill>
                  <a:srgbClr val="000000"/>
                </a:solidFill>
              </a:rPr>
              <a:t>hain </a:t>
            </a:r>
            <a:r>
              <a:rPr lang="en-US" altLang="ko-KR" dirty="0">
                <a:solidFill>
                  <a:srgbClr val="0000FF"/>
                </a:solidFill>
              </a:rPr>
              <a:t>O</a:t>
            </a:r>
            <a:r>
              <a:rPr lang="en-US" altLang="ko-KR" dirty="0">
                <a:solidFill>
                  <a:srgbClr val="000000"/>
                </a:solidFill>
              </a:rPr>
              <a:t>perations </a:t>
            </a:r>
            <a:r>
              <a:rPr lang="en-US" altLang="ko-KR" dirty="0">
                <a:solidFill>
                  <a:srgbClr val="0000FF"/>
                </a:solidFill>
              </a:rPr>
              <a:t>R</a:t>
            </a:r>
            <a:r>
              <a:rPr lang="en-US" altLang="ko-KR" dirty="0">
                <a:solidFill>
                  <a:srgbClr val="000000"/>
                </a:solidFill>
              </a:rPr>
              <a:t>eference) Model)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dirty="0">
                <a:solidFill>
                  <a:srgbClr val="0000FF"/>
                </a:solidFill>
              </a:rPr>
              <a:t>계획</a:t>
            </a:r>
            <a:r>
              <a:rPr lang="en-US" altLang="ko-KR" dirty="0">
                <a:solidFill>
                  <a:srgbClr val="0000FF"/>
                </a:solidFill>
              </a:rPr>
              <a:t>(plan): </a:t>
            </a:r>
            <a:r>
              <a:rPr lang="ko-KR" altLang="en-US" dirty="0">
                <a:solidFill>
                  <a:srgbClr val="FF0000"/>
                </a:solidFill>
              </a:rPr>
              <a:t>공급원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결정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생산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배송을 위해 필요한 일련의 행동을 결정함으로써 수요와 공급의 균형을 맞추는 프로세스 </a:t>
            </a:r>
            <a:r>
              <a:rPr lang="en-US" altLang="ko-KR" dirty="0">
                <a:solidFill>
                  <a:srgbClr val="000000"/>
                </a:solidFill>
              </a:rPr>
              <a:t>→ </a:t>
            </a:r>
            <a:r>
              <a:rPr lang="ko-KR" altLang="en-US" dirty="0">
                <a:solidFill>
                  <a:srgbClr val="000000"/>
                </a:solidFill>
              </a:rPr>
              <a:t>재무계획에 맞춰 공급사슬 계획 수립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dirty="0">
                <a:solidFill>
                  <a:srgbClr val="0000FF"/>
                </a:solidFill>
              </a:rPr>
              <a:t>조달</a:t>
            </a:r>
            <a:r>
              <a:rPr lang="en-US" altLang="ko-KR" dirty="0">
                <a:solidFill>
                  <a:srgbClr val="0000FF"/>
                </a:solidFill>
              </a:rPr>
              <a:t>(source): </a:t>
            </a:r>
            <a:r>
              <a:rPr lang="ko-KR" altLang="en-US" dirty="0">
                <a:solidFill>
                  <a:srgbClr val="FF0000"/>
                </a:solidFill>
              </a:rPr>
              <a:t>물품과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서비스를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구매하여 계획 수요나 실제 수요를 채우는 프로세스 </a:t>
            </a:r>
            <a:r>
              <a:rPr lang="en-US" altLang="ko-KR" dirty="0">
                <a:solidFill>
                  <a:srgbClr val="000000"/>
                </a:solidFill>
              </a:rPr>
              <a:t>→ </a:t>
            </a:r>
            <a:r>
              <a:rPr lang="ko-KR" altLang="en-US" dirty="0">
                <a:solidFill>
                  <a:srgbClr val="000000"/>
                </a:solidFill>
              </a:rPr>
              <a:t>공급업체를 선정하고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방침을 수립하고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배송일정을 수립하고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성과를 평가하는 데 중점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dirty="0">
                <a:solidFill>
                  <a:srgbClr val="0000FF"/>
                </a:solidFill>
              </a:rPr>
              <a:t>생산</a:t>
            </a:r>
            <a:r>
              <a:rPr lang="en-US" altLang="ko-KR" dirty="0">
                <a:solidFill>
                  <a:srgbClr val="0000FF"/>
                </a:solidFill>
              </a:rPr>
              <a:t>(make): </a:t>
            </a:r>
            <a:r>
              <a:rPr lang="ko-KR" altLang="en-US" dirty="0">
                <a:solidFill>
                  <a:srgbClr val="FF0000"/>
                </a:solidFill>
              </a:rPr>
              <a:t>수요에 맞춰 여러 부품을 완제품으로 변환하는 프로세스 </a:t>
            </a:r>
            <a:r>
              <a:rPr lang="en-US" altLang="ko-KR" dirty="0">
                <a:solidFill>
                  <a:srgbClr val="000000"/>
                </a:solidFill>
              </a:rPr>
              <a:t>→ </a:t>
            </a:r>
            <a:r>
              <a:rPr lang="ko-KR" altLang="en-US" dirty="0">
                <a:solidFill>
                  <a:srgbClr val="000000"/>
                </a:solidFill>
              </a:rPr>
              <a:t>생산 일정을 수립하고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성과를 측정하고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재고를 관리하고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생산 네트워크를 구성하는 데 중점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dirty="0">
                <a:solidFill>
                  <a:srgbClr val="0000FF"/>
                </a:solidFill>
              </a:rPr>
              <a:t>배송</a:t>
            </a:r>
            <a:r>
              <a:rPr lang="en-US" altLang="ko-KR" dirty="0">
                <a:solidFill>
                  <a:srgbClr val="0000FF"/>
                </a:solidFill>
              </a:rPr>
              <a:t>(deliver): </a:t>
            </a:r>
            <a:r>
              <a:rPr lang="ko-KR" altLang="en-US" dirty="0">
                <a:solidFill>
                  <a:srgbClr val="FF0000"/>
                </a:solidFill>
              </a:rPr>
              <a:t>완성된 제품과 서비스를 고객에게 제공하는 프로세스 </a:t>
            </a:r>
            <a:r>
              <a:rPr lang="en-US" altLang="ko-KR" dirty="0">
                <a:solidFill>
                  <a:srgbClr val="000000"/>
                </a:solidFill>
              </a:rPr>
              <a:t>→ </a:t>
            </a:r>
            <a:r>
              <a:rPr lang="ko-KR" altLang="en-US" dirty="0">
                <a:solidFill>
                  <a:srgbClr val="000000"/>
                </a:solidFill>
              </a:rPr>
              <a:t>주문 관리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창고 관리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운송 관리 등에 초점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dirty="0">
                <a:solidFill>
                  <a:srgbClr val="0000FF"/>
                </a:solidFill>
              </a:rPr>
              <a:t>회수</a:t>
            </a:r>
            <a:r>
              <a:rPr lang="en-US" altLang="ko-KR" dirty="0">
                <a:solidFill>
                  <a:srgbClr val="0000FF"/>
                </a:solidFill>
              </a:rPr>
              <a:t>(return): </a:t>
            </a:r>
            <a:r>
              <a:rPr lang="ko-KR" altLang="en-US" dirty="0">
                <a:solidFill>
                  <a:srgbClr val="FF0000"/>
                </a:solidFill>
              </a:rPr>
              <a:t>갖가지 이유로 발생되는 제품 반환과 관련된 프로세스 </a:t>
            </a:r>
            <a:r>
              <a:rPr lang="en-US" altLang="ko-KR" dirty="0">
                <a:solidFill>
                  <a:srgbClr val="000000"/>
                </a:solidFill>
              </a:rPr>
              <a:t>→ </a:t>
            </a:r>
            <a:r>
              <a:rPr lang="ko-KR" altLang="en-US" dirty="0">
                <a:solidFill>
                  <a:srgbClr val="000000"/>
                </a:solidFill>
              </a:rPr>
              <a:t>배송 이후의 고객 지원을 포함하며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 err="1">
                <a:solidFill>
                  <a:srgbClr val="000000"/>
                </a:solidFill>
              </a:rPr>
              <a:t>역물류</a:t>
            </a:r>
            <a:r>
              <a:rPr lang="en-US" altLang="ko-KR" dirty="0">
                <a:solidFill>
                  <a:srgbClr val="000000"/>
                </a:solidFill>
              </a:rPr>
              <a:t>(reverse logistics)</a:t>
            </a:r>
            <a:r>
              <a:rPr lang="ko-KR" altLang="en-US" dirty="0">
                <a:solidFill>
                  <a:srgbClr val="000000"/>
                </a:solidFill>
              </a:rPr>
              <a:t>와 고객 지원 등에 중점</a:t>
            </a:r>
            <a:endParaRPr lang="en-US" altLang="ko-KR" dirty="0">
              <a:solidFill>
                <a:srgbClr val="000000"/>
              </a:solidFill>
            </a:endParaRPr>
          </a:p>
          <a:p>
            <a:endParaRPr lang="ko-KR" altLang="en-US" dirty="0"/>
          </a:p>
        </p:txBody>
      </p:sp>
      <p:sp>
        <p:nvSpPr>
          <p:cNvPr id="5" name="포인트가 5개인 별 4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효과적인 공급사슬의 생성</a:t>
            </a:r>
            <a:r>
              <a:rPr lang="en-US" altLang="ko-KR" dirty="0"/>
              <a:t>(Creating an Effective Supply Chain)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45" y="1567059"/>
            <a:ext cx="8303722" cy="272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2741" y="4212031"/>
            <a:ext cx="5182961" cy="250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470654" y="4579884"/>
            <a:ext cx="2473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>
                <a:solidFill>
                  <a:srgbClr val="FF0000"/>
                </a:solidFill>
              </a:rPr>
              <a:t>계획</a:t>
            </a:r>
            <a:endParaRPr lang="en-US" altLang="ko-KR" dirty="0">
              <a:solidFill>
                <a:srgbClr val="FF0000"/>
              </a:solidFill>
            </a:endParaRPr>
          </a:p>
          <a:p>
            <a:pPr algn="ctr"/>
            <a:r>
              <a:rPr lang="ko-KR" altLang="en-US" dirty="0">
                <a:solidFill>
                  <a:srgbClr val="0000FF"/>
                </a:solidFill>
              </a:rPr>
              <a:t>조달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생산 </a:t>
            </a:r>
            <a:r>
              <a:rPr lang="en-US" altLang="ko-KR" dirty="0">
                <a:solidFill>
                  <a:srgbClr val="FF0000"/>
                </a:solidFill>
              </a:rPr>
              <a:t>= </a:t>
            </a:r>
            <a:r>
              <a:rPr lang="ko-KR" altLang="en-US" dirty="0">
                <a:solidFill>
                  <a:srgbClr val="FF0000"/>
                </a:solidFill>
              </a:rPr>
              <a:t>제조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배송</a:t>
            </a:r>
            <a:endParaRPr lang="en-US" altLang="ko-KR" dirty="0">
              <a:solidFill>
                <a:srgbClr val="0000FF"/>
              </a:solidFill>
            </a:endParaRPr>
          </a:p>
          <a:p>
            <a:pPr algn="ctr"/>
            <a:r>
              <a:rPr lang="ko-KR" altLang="en-US" dirty="0">
                <a:solidFill>
                  <a:srgbClr val="FF0000"/>
                </a:solidFill>
              </a:rPr>
              <a:t>반품 </a:t>
            </a:r>
            <a:r>
              <a:rPr lang="en-US" altLang="ko-KR" dirty="0">
                <a:solidFill>
                  <a:srgbClr val="FF0000"/>
                </a:solidFill>
              </a:rPr>
              <a:t>= </a:t>
            </a:r>
            <a:r>
              <a:rPr lang="ko-KR" altLang="en-US" dirty="0">
                <a:solidFill>
                  <a:srgbClr val="FF0000"/>
                </a:solidFill>
              </a:rPr>
              <a:t>회수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4654550" y="6134100"/>
            <a:ext cx="1390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효과적인 공급사슬의 생성</a:t>
            </a:r>
            <a:r>
              <a:rPr lang="en-US" altLang="ko-KR" dirty="0"/>
              <a:t>(Creating an Effective Supply Chain)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  <a:defRPr/>
            </a:pPr>
            <a:r>
              <a:rPr lang="en-US" altLang="ko-KR" dirty="0">
                <a:solidFill>
                  <a:srgbClr val="0000FF"/>
                </a:solidFill>
              </a:rPr>
              <a:t>RFID (Radio Frequency Identification) </a:t>
            </a:r>
            <a:r>
              <a:rPr lang="ko-KR" altLang="en-US" dirty="0">
                <a:solidFill>
                  <a:srgbClr val="0000FF"/>
                </a:solidFill>
              </a:rPr>
              <a:t>시스템</a:t>
            </a:r>
            <a:endParaRPr lang="en-US" altLang="ko-KR" dirty="0">
              <a:solidFill>
                <a:srgbClr val="0000FF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  <a:defRPr/>
            </a:pPr>
            <a:r>
              <a:rPr lang="ko-KR" altLang="en-US" dirty="0">
                <a:solidFill>
                  <a:srgbClr val="000000"/>
                </a:solidFill>
              </a:rPr>
              <a:t>바코드 및 스마트카드와 유사한 기능을 수행하지만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원거리에서 인식이 가능하고 충돌방지기능이 있어 동시에 여러 개를 인식할 수 있다는 기술적 장점을 가진 자동인식기술</a:t>
            </a:r>
            <a:r>
              <a:rPr lang="en-US" altLang="ko-KR" dirty="0">
                <a:solidFill>
                  <a:srgbClr val="000000"/>
                </a:solidFill>
              </a:rPr>
              <a:t>(Automatic Identification)</a:t>
            </a:r>
            <a:r>
              <a:rPr lang="ko-KR" altLang="en-US" dirty="0">
                <a:solidFill>
                  <a:srgbClr val="000000"/>
                </a:solidFill>
              </a:rPr>
              <a:t>의 하나</a:t>
            </a:r>
            <a:r>
              <a:rPr lang="en-US" altLang="ko-KR" dirty="0">
                <a:solidFill>
                  <a:srgbClr val="000000"/>
                </a:solidFill>
              </a:rPr>
              <a:t>.</a:t>
            </a:r>
          </a:p>
          <a:p>
            <a:pPr marL="742950" lvl="1" indent="-285750" eaLnBrk="0" hangingPunct="0">
              <a:buFont typeface="Arial" charset="0"/>
              <a:buChar char="□"/>
              <a:defRPr/>
            </a:pPr>
            <a:r>
              <a:rPr lang="ko-KR" altLang="en-US" dirty="0">
                <a:solidFill>
                  <a:srgbClr val="000000"/>
                </a:solidFill>
              </a:rPr>
              <a:t>판독기에서 나오는 무선신호를 통해 상품에 부착된 </a:t>
            </a:r>
            <a:r>
              <a:rPr lang="ko-KR" altLang="en-US" dirty="0">
                <a:solidFill>
                  <a:srgbClr val="0000FF"/>
                </a:solidFill>
              </a:rPr>
              <a:t>태그</a:t>
            </a:r>
            <a:r>
              <a:rPr lang="en-US" altLang="ko-KR" dirty="0">
                <a:solidFill>
                  <a:srgbClr val="0000FF"/>
                </a:solidFill>
              </a:rPr>
              <a:t>(tag)</a:t>
            </a:r>
            <a:r>
              <a:rPr lang="ko-KR" altLang="en-US" dirty="0">
                <a:solidFill>
                  <a:srgbClr val="000000"/>
                </a:solidFill>
              </a:rPr>
              <a:t>를 식별하여 데이터를 호스트로 전송하는 시스템</a:t>
            </a:r>
            <a:r>
              <a:rPr lang="en-US" altLang="ko-KR" dirty="0">
                <a:solidFill>
                  <a:srgbClr val="000000"/>
                </a:solidFill>
              </a:rPr>
              <a:t>. </a:t>
            </a:r>
            <a:r>
              <a:rPr lang="ko-KR" altLang="en-US" dirty="0">
                <a:solidFill>
                  <a:srgbClr val="000000"/>
                </a:solidFill>
              </a:rPr>
              <a:t>따라서 </a:t>
            </a:r>
            <a:r>
              <a:rPr lang="en-US" altLang="ko-KR" dirty="0">
                <a:solidFill>
                  <a:srgbClr val="000000"/>
                </a:solidFill>
              </a:rPr>
              <a:t>RFID</a:t>
            </a:r>
            <a:r>
              <a:rPr lang="ko-KR" altLang="en-US" dirty="0">
                <a:solidFill>
                  <a:srgbClr val="000000"/>
                </a:solidFill>
              </a:rPr>
              <a:t>는 기존의 바코드만으로 작업이 이뤄질 수 없는 작업환경에서 유용</a:t>
            </a:r>
            <a:r>
              <a:rPr lang="en-US" altLang="ko-KR" dirty="0">
                <a:solidFill>
                  <a:srgbClr val="000000"/>
                </a:solidFill>
              </a:rPr>
              <a:t>.</a:t>
            </a:r>
          </a:p>
          <a:p>
            <a:pPr marL="742950" lvl="1" indent="-285750" eaLnBrk="0" hangingPunct="0">
              <a:buFont typeface="Arial" charset="0"/>
              <a:buChar char="□"/>
              <a:defRPr/>
            </a:pPr>
            <a:r>
              <a:rPr lang="en-US" altLang="ko-KR" dirty="0">
                <a:solidFill>
                  <a:srgbClr val="0000FF"/>
                </a:solidFill>
              </a:rPr>
              <a:t>RFID</a:t>
            </a:r>
            <a:r>
              <a:rPr lang="ko-KR" altLang="en-US" dirty="0">
                <a:solidFill>
                  <a:srgbClr val="0000FF"/>
                </a:solidFill>
              </a:rPr>
              <a:t>의 장점</a:t>
            </a:r>
            <a:endParaRPr lang="en-US" altLang="ko-KR" dirty="0">
              <a:solidFill>
                <a:srgbClr val="0000FF"/>
              </a:solidFill>
            </a:endParaRPr>
          </a:p>
          <a:p>
            <a:pPr lvl="2" eaLnBrk="0" hangingPunct="0">
              <a:buFont typeface="Wingdings" pitchFamily="2" charset="2"/>
              <a:buChar char="§"/>
              <a:defRPr/>
            </a:pP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바코드와 달리 접촉하지 않아도 인식 가능</a:t>
            </a:r>
            <a:endParaRPr lang="en-US" altLang="ko-KR" sz="14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  <a:defRPr/>
            </a:pP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원거리 및 고속 이동 시에도 인식가능</a:t>
            </a:r>
            <a:endParaRPr lang="en-US" altLang="ko-KR" sz="14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  <a:defRPr/>
            </a:pP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충돌방지기능이 있어 동시에 여러 개 인식 가능</a:t>
            </a:r>
            <a:endParaRPr lang="en-US" altLang="ko-KR" sz="14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Tag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의 데이터 변경 및 추가 가능</a:t>
            </a:r>
            <a:endParaRPr lang="en-US" altLang="ko-KR" sz="14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  <a:defRPr/>
            </a:pP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눈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안개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결빙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도색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오염 등 환경적 제한상황에서도 인식가능</a:t>
            </a:r>
            <a:endParaRPr lang="en-US" altLang="ko-KR" sz="1400" b="1" dirty="0">
              <a:solidFill>
                <a:srgbClr val="000000"/>
              </a:solidFill>
              <a:latin typeface="+mn-lt"/>
            </a:endParaRPr>
          </a:p>
          <a:p>
            <a:pPr marL="742950" lvl="1" indent="-285750" eaLnBrk="0" hangingPunct="0">
              <a:buFont typeface="Arial" charset="0"/>
              <a:buChar char="□"/>
              <a:defRPr/>
            </a:pPr>
            <a:r>
              <a:rPr lang="en-US" altLang="ko-KR" dirty="0">
                <a:solidFill>
                  <a:srgbClr val="FF0000"/>
                </a:solidFill>
              </a:rPr>
              <a:t>RFID</a:t>
            </a:r>
            <a:r>
              <a:rPr lang="ko-KR" altLang="en-US" dirty="0">
                <a:solidFill>
                  <a:srgbClr val="FF0000"/>
                </a:solidFill>
              </a:rPr>
              <a:t>의 단점</a:t>
            </a:r>
            <a:endParaRPr lang="en-US" altLang="ko-KR" dirty="0">
              <a:solidFill>
                <a:srgbClr val="FF0000"/>
              </a:solidFill>
            </a:endParaRPr>
          </a:p>
          <a:p>
            <a:pPr lvl="2" eaLnBrk="0" hangingPunct="0">
              <a:buFont typeface="Wingdings" pitchFamily="2" charset="2"/>
              <a:buChar char="§"/>
              <a:defRPr/>
            </a:pP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바코드에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비해 높은 비용</a:t>
            </a:r>
            <a:endParaRPr lang="en-US" altLang="ko-KR" sz="14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  <a:defRPr/>
            </a:pP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스마트카드에 비해 메모리 용량 낮음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효과적인 공급사슬의 생성</a:t>
            </a:r>
            <a:r>
              <a:rPr lang="en-US" altLang="ko-KR" dirty="0"/>
              <a:t>(Creating an Effective Supply Chain)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협력적 계획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예측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보충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>
                <a:solidFill>
                  <a:srgbClr val="FF0000"/>
                </a:solidFill>
              </a:rPr>
              <a:t>CPFR</a:t>
            </a:r>
            <a:r>
              <a:rPr lang="en-US" altLang="ko-KR" dirty="0">
                <a:solidFill>
                  <a:srgbClr val="0000FF"/>
                </a:solidFill>
              </a:rPr>
              <a:t>; </a:t>
            </a:r>
            <a:r>
              <a:rPr lang="en-US" altLang="ko-KR" dirty="0">
                <a:solidFill>
                  <a:srgbClr val="FF0000"/>
                </a:solidFill>
              </a:rPr>
              <a:t>C</a:t>
            </a:r>
            <a:r>
              <a:rPr lang="en-US" altLang="ko-KR" dirty="0">
                <a:solidFill>
                  <a:srgbClr val="0000FF"/>
                </a:solidFill>
              </a:rPr>
              <a:t>ollaborative </a:t>
            </a:r>
            <a:r>
              <a:rPr lang="en-US" altLang="ko-KR" dirty="0">
                <a:solidFill>
                  <a:srgbClr val="FF0000"/>
                </a:solidFill>
              </a:rPr>
              <a:t>P</a:t>
            </a:r>
            <a:r>
              <a:rPr lang="en-US" altLang="ko-KR" dirty="0">
                <a:solidFill>
                  <a:srgbClr val="0000FF"/>
                </a:solidFill>
              </a:rPr>
              <a:t>lanning, </a:t>
            </a:r>
            <a:r>
              <a:rPr lang="en-US" altLang="ko-KR" dirty="0">
                <a:solidFill>
                  <a:srgbClr val="FF0000"/>
                </a:solidFill>
              </a:rPr>
              <a:t>F</a:t>
            </a:r>
            <a:r>
              <a:rPr lang="en-US" altLang="ko-KR" dirty="0">
                <a:solidFill>
                  <a:srgbClr val="0000FF"/>
                </a:solidFill>
              </a:rPr>
              <a:t>orecasting, and </a:t>
            </a:r>
            <a:r>
              <a:rPr lang="en-US" altLang="ko-KR" dirty="0">
                <a:solidFill>
                  <a:srgbClr val="FF0000"/>
                </a:solidFill>
              </a:rPr>
              <a:t>R</a:t>
            </a:r>
            <a:r>
              <a:rPr lang="en-US" altLang="ko-KR" dirty="0">
                <a:solidFill>
                  <a:srgbClr val="0000FF"/>
                </a:solidFill>
              </a:rPr>
              <a:t>eplenishment): </a:t>
            </a:r>
            <a:r>
              <a:rPr lang="ko-KR" altLang="en-US" dirty="0">
                <a:solidFill>
                  <a:srgbClr val="000000"/>
                </a:solidFill>
              </a:rPr>
              <a:t>공급사슬의 거래 파트너들 간의 계획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예측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재고 보충에 있어 </a:t>
            </a:r>
            <a:r>
              <a:rPr lang="ko-KR" altLang="en-US" dirty="0">
                <a:solidFill>
                  <a:srgbClr val="FF0000"/>
                </a:solidFill>
              </a:rPr>
              <a:t>상호 정보공유에 초점</a:t>
            </a:r>
            <a:r>
              <a:rPr lang="ko-KR" altLang="en-US" dirty="0">
                <a:solidFill>
                  <a:srgbClr val="000000"/>
                </a:solidFill>
              </a:rPr>
              <a:t>을 둔 공급사슬 기법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공동의 시장계획</a:t>
            </a:r>
            <a:r>
              <a:rPr lang="en-US" altLang="ko-KR" dirty="0">
                <a:solidFill>
                  <a:srgbClr val="000000"/>
                </a:solidFill>
              </a:rPr>
              <a:t>(market plan)</a:t>
            </a:r>
            <a:r>
              <a:rPr lang="ko-KR" altLang="en-US" dirty="0">
                <a:solidFill>
                  <a:srgbClr val="000000"/>
                </a:solidFill>
              </a:rPr>
              <a:t>을 개발하기 위해 주요 파트너간의 동의 를 구하는 것으로 시작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모든 파트너들이 그 프로세스와 계획을 서로 공유하는데 동의하면서 그 계획은 무엇이 팔릴지 어떻게 판촉 할지 그리고 그것이 팔리게 되는 기간이 포함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파트너는 미리 동의한 요인들 내에서 계획에 대한 변경을 할 수 있도록 허용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en-US" altLang="ko-KR" dirty="0">
                <a:solidFill>
                  <a:srgbClr val="000000"/>
                </a:solidFill>
              </a:rPr>
              <a:t>CPFR </a:t>
            </a:r>
            <a:r>
              <a:rPr lang="ko-KR" altLang="en-US" dirty="0">
                <a:solidFill>
                  <a:srgbClr val="000000"/>
                </a:solidFill>
              </a:rPr>
              <a:t>시스템은 판촉시기 정보와 공급사슬로부터 상당한 양의 재고를 효과적으로 제거할 수 있는 공급계약 조건에 대한 주요 정보를 포함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en-US" altLang="ko-KR" dirty="0">
                <a:solidFill>
                  <a:srgbClr val="000000"/>
                </a:solidFill>
              </a:rPr>
              <a:t>CPFR</a:t>
            </a:r>
            <a:r>
              <a:rPr lang="ko-KR" altLang="en-US" dirty="0">
                <a:solidFill>
                  <a:srgbClr val="000000"/>
                </a:solidFill>
              </a:rPr>
              <a:t>에서는 예측치는 고정시키고 그 </a:t>
            </a:r>
            <a:r>
              <a:rPr lang="ko-KR" altLang="en-US" dirty="0" err="1">
                <a:solidFill>
                  <a:srgbClr val="000000"/>
                </a:solidFill>
              </a:rPr>
              <a:t>예측치가</a:t>
            </a:r>
            <a:r>
              <a:rPr lang="ko-KR" altLang="en-US" dirty="0">
                <a:solidFill>
                  <a:srgbClr val="000000"/>
                </a:solidFill>
              </a:rPr>
              <a:t> 선적계획으로 변환될 수 있는데 이는 기존의 전형적인 주문처리 과정을 제거</a:t>
            </a:r>
            <a:endParaRPr lang="en-US" altLang="ko-KR" dirty="0">
              <a:solidFill>
                <a:srgbClr val="000000"/>
              </a:solidFill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효과적인 공급사슬의 생성</a:t>
            </a:r>
            <a:r>
              <a:rPr lang="en-US" altLang="ko-KR" dirty="0"/>
              <a:t>(Creating an Effective Supply Chain)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효과적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공급사슬 생성 </a:t>
            </a:r>
            <a:r>
              <a:rPr lang="ko-KR" altLang="en-US" dirty="0">
                <a:solidFill>
                  <a:srgbClr val="FF0000"/>
                </a:solidFill>
              </a:rPr>
              <a:t>절차</a:t>
            </a:r>
            <a:endParaRPr lang="en-US" altLang="ko-KR" dirty="0">
              <a:solidFill>
                <a:srgbClr val="FF0000"/>
              </a:solidFill>
            </a:endParaRPr>
          </a:p>
          <a:p>
            <a:pPr marL="708660" lvl="1" indent="-342900" eaLnBrk="0" hangingPunct="0">
              <a:buFont typeface="+mj-lt"/>
              <a:buAutoNum type="arabicPeriod"/>
            </a:pPr>
            <a:r>
              <a:rPr lang="ko-KR" altLang="en-US" dirty="0"/>
              <a:t>전략적 목표와 전술 개발</a:t>
            </a:r>
            <a:endParaRPr lang="en-US" altLang="ko-KR" dirty="0"/>
          </a:p>
          <a:p>
            <a:pPr marL="708660" lvl="1" indent="-342900" eaLnBrk="0" hangingPunct="0">
              <a:buFont typeface="+mj-lt"/>
              <a:buAutoNum type="arabicPeriod"/>
            </a:pPr>
            <a:r>
              <a:rPr lang="ko-KR" altLang="en-US" dirty="0"/>
              <a:t>공급사슬 내부에서 활동을 통합하고 조정</a:t>
            </a:r>
            <a:endParaRPr lang="en-US" altLang="ko-KR" dirty="0"/>
          </a:p>
          <a:p>
            <a:pPr marL="708660" lvl="1" indent="-342900" eaLnBrk="0" hangingPunct="0">
              <a:buFont typeface="+mj-lt"/>
              <a:buAutoNum type="arabicPeriod"/>
            </a:pPr>
            <a:r>
              <a:rPr lang="ko-KR" altLang="en-US" dirty="0"/>
              <a:t>공급자와 고객과 함께 활동들을 조정</a:t>
            </a:r>
            <a:endParaRPr lang="en-US" altLang="ko-KR" dirty="0"/>
          </a:p>
          <a:p>
            <a:pPr marL="708660" lvl="1" indent="-342900" eaLnBrk="0" hangingPunct="0">
              <a:buFont typeface="+mj-lt"/>
              <a:buAutoNum type="arabicPeriod"/>
            </a:pPr>
            <a:r>
              <a:rPr lang="ko-KR" altLang="en-US" dirty="0"/>
              <a:t>공급사슬 전체에 걸쳐서 계획 수립과 실행을 조정</a:t>
            </a:r>
            <a:endParaRPr lang="en-US" altLang="ko-KR" dirty="0"/>
          </a:p>
          <a:p>
            <a:pPr marL="708660" lvl="1" indent="-342900" eaLnBrk="0" hangingPunct="0">
              <a:buFont typeface="+mj-lt"/>
              <a:buAutoNum type="arabicPeriod"/>
            </a:pPr>
            <a:r>
              <a:rPr lang="ko-KR" altLang="en-US" dirty="0"/>
              <a:t>전략적 제휴 형성 가능성을 고려</a:t>
            </a:r>
            <a:endParaRPr lang="en-US" altLang="ko-KR" dirty="0"/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/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dirty="0"/>
              <a:t>성과달성 목표</a:t>
            </a:r>
            <a:endParaRPr lang="en-US" altLang="ko-KR" dirty="0"/>
          </a:p>
          <a:p>
            <a:pPr marL="1485900" lvl="2" indent="-342900" eaLnBrk="0" hangingPunct="0">
              <a:buFont typeface="Arial" charset="0"/>
              <a:buChar char="■"/>
            </a:pPr>
            <a:r>
              <a:rPr lang="ko-KR" altLang="en-US" sz="1400" b="1" dirty="0"/>
              <a:t>품질</a:t>
            </a:r>
            <a:endParaRPr lang="en-US" altLang="ko-KR" sz="1400" b="1" dirty="0"/>
          </a:p>
          <a:p>
            <a:pPr marL="1485900" lvl="2" indent="-342900" eaLnBrk="0" hangingPunct="0">
              <a:buFont typeface="Arial" charset="0"/>
              <a:buChar char="■"/>
            </a:pPr>
            <a:r>
              <a:rPr lang="ko-KR" altLang="en-US" sz="1400" b="1" dirty="0"/>
              <a:t>비용</a:t>
            </a:r>
            <a:endParaRPr lang="en-US" altLang="ko-KR" sz="1400" b="1" dirty="0"/>
          </a:p>
          <a:p>
            <a:pPr marL="1485900" lvl="2" indent="-342900" eaLnBrk="0" hangingPunct="0">
              <a:buFont typeface="Arial" charset="0"/>
              <a:buChar char="■"/>
            </a:pPr>
            <a:r>
              <a:rPr lang="ko-KR" altLang="en-US" sz="1400" b="1" dirty="0"/>
              <a:t>유연성</a:t>
            </a:r>
            <a:endParaRPr lang="en-US" altLang="ko-KR" sz="1400" b="1" dirty="0"/>
          </a:p>
          <a:p>
            <a:pPr marL="1485900" lvl="2" indent="-342900" eaLnBrk="0" hangingPunct="0">
              <a:buFont typeface="Arial" charset="0"/>
              <a:buChar char="■"/>
            </a:pPr>
            <a:r>
              <a:rPr lang="ko-KR" altLang="en-US" sz="1400" b="1" dirty="0"/>
              <a:t>속도</a:t>
            </a:r>
            <a:endParaRPr lang="en-US" altLang="ko-KR" sz="1400" b="1" dirty="0"/>
          </a:p>
          <a:p>
            <a:pPr marL="1943100" lvl="3" indent="-342900" eaLnBrk="0" hangingPunct="0">
              <a:buFont typeface="+mj-ea"/>
              <a:buAutoNum type="circleNumDbPlain"/>
            </a:pPr>
            <a:r>
              <a:rPr lang="ko-KR" altLang="en-US" sz="1400" b="1" dirty="0"/>
              <a:t>재고흐름속도</a:t>
            </a:r>
            <a:endParaRPr lang="en-US" altLang="ko-KR" sz="1400" b="1" dirty="0"/>
          </a:p>
          <a:p>
            <a:pPr marL="1943100" lvl="3" indent="-342900" eaLnBrk="0" hangingPunct="0">
              <a:buFont typeface="+mj-ea"/>
              <a:buAutoNum type="circleNumDbPlain"/>
            </a:pPr>
            <a:r>
              <a:rPr lang="ko-KR" altLang="en-US" sz="1400" b="1" dirty="0"/>
              <a:t>정보흐름속도</a:t>
            </a:r>
            <a:endParaRPr lang="en-US" altLang="ko-KR" sz="1400" b="1" dirty="0"/>
          </a:p>
          <a:p>
            <a:pPr marL="1485900" lvl="2" indent="-342900" eaLnBrk="0" hangingPunct="0">
              <a:buFont typeface="Arial" charset="0"/>
              <a:buChar char="■"/>
            </a:pPr>
            <a:r>
              <a:rPr lang="ko-KR" altLang="en-US" sz="1400" b="1" dirty="0"/>
              <a:t>고객서비스</a:t>
            </a:r>
            <a:endParaRPr lang="en-US" altLang="ko-KR" sz="1400" b="1" dirty="0"/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효과적인 공급사슬의 생성</a:t>
            </a:r>
            <a:r>
              <a:rPr lang="en-US" altLang="ko-KR" dirty="0"/>
              <a:t>(Creating an Effective Supply Chain)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공급사슬의 최적화</a:t>
            </a:r>
            <a:endParaRPr lang="en-US" altLang="ko-KR" dirty="0">
              <a:solidFill>
                <a:srgbClr val="0000FF"/>
              </a:solidFill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sz="1400" dirty="0"/>
              <a:t>이해관계자와 고객의 가치를 극대화하는 것</a:t>
            </a:r>
            <a:endParaRPr lang="en-US" altLang="ko-KR" sz="1400" dirty="0"/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sz="1400" dirty="0"/>
              <a:t>공급사슬의 모든 </a:t>
            </a:r>
            <a:r>
              <a:rPr lang="ko-KR" altLang="en-US" sz="1400" dirty="0">
                <a:solidFill>
                  <a:srgbClr val="0000FF"/>
                </a:solidFill>
              </a:rPr>
              <a:t>구성원</a:t>
            </a:r>
            <a:r>
              <a:rPr lang="ko-KR" altLang="en-US" sz="1400" dirty="0"/>
              <a:t>들을 완전히 </a:t>
            </a:r>
            <a:r>
              <a:rPr lang="ko-KR" altLang="en-US" sz="1400" dirty="0">
                <a:solidFill>
                  <a:srgbClr val="FF0000"/>
                </a:solidFill>
              </a:rPr>
              <a:t>통합</a:t>
            </a:r>
            <a:r>
              <a:rPr lang="ko-KR" altLang="en-US" sz="1400" dirty="0"/>
              <a:t>하고</a:t>
            </a:r>
            <a:r>
              <a:rPr lang="en-US" altLang="ko-KR" sz="1400" dirty="0"/>
              <a:t>, </a:t>
            </a:r>
            <a:r>
              <a:rPr lang="ko-KR" altLang="en-US" sz="1400" dirty="0"/>
              <a:t>공급사슬 구성원들의 </a:t>
            </a:r>
            <a:r>
              <a:rPr lang="ko-KR" altLang="en-US" sz="1400" dirty="0">
                <a:solidFill>
                  <a:srgbClr val="0000FF"/>
                </a:solidFill>
              </a:rPr>
              <a:t>자원</a:t>
            </a:r>
            <a:r>
              <a:rPr lang="ko-KR" altLang="en-US" sz="1400" dirty="0"/>
              <a:t>을 더욱 협력적으로 </a:t>
            </a:r>
            <a:r>
              <a:rPr lang="ko-KR" altLang="en-US" sz="1400" dirty="0">
                <a:solidFill>
                  <a:srgbClr val="FF0000"/>
                </a:solidFill>
              </a:rPr>
              <a:t>균형화</a:t>
            </a:r>
            <a:r>
              <a:rPr lang="ko-KR" altLang="en-US" sz="1400" dirty="0"/>
              <a:t>시키고 재화</a:t>
            </a:r>
            <a:r>
              <a:rPr lang="en-US" altLang="ko-KR" sz="1400" dirty="0"/>
              <a:t>, </a:t>
            </a:r>
            <a:r>
              <a:rPr lang="ko-KR" altLang="en-US" sz="1400" dirty="0"/>
              <a:t>서비스 및 정보의 흐름을 </a:t>
            </a:r>
            <a:r>
              <a:rPr lang="ko-KR" altLang="en-US" sz="1400" dirty="0">
                <a:solidFill>
                  <a:srgbClr val="0000FF"/>
                </a:solidFill>
              </a:rPr>
              <a:t>공급사슬</a:t>
            </a:r>
            <a:r>
              <a:rPr lang="ko-KR" altLang="en-US" sz="1400" dirty="0"/>
              <a:t>의 시작부분에서 최종 고객까지 </a:t>
            </a:r>
            <a:r>
              <a:rPr lang="ko-KR" altLang="en-US" sz="1400" dirty="0">
                <a:solidFill>
                  <a:srgbClr val="FF0000"/>
                </a:solidFill>
              </a:rPr>
              <a:t>최적화</a:t>
            </a:r>
            <a:r>
              <a:rPr lang="ko-KR" altLang="en-US" sz="1400" dirty="0"/>
              <a:t>함에 의해 달성</a:t>
            </a:r>
            <a:endParaRPr lang="en-US" altLang="ko-KR" sz="1400" dirty="0"/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sz="1400" dirty="0"/>
              <a:t>이를 위해 </a:t>
            </a:r>
            <a:r>
              <a:rPr lang="ko-KR" altLang="en-US" sz="1400" dirty="0">
                <a:solidFill>
                  <a:srgbClr val="FF0000"/>
                </a:solidFill>
              </a:rPr>
              <a:t>정보흐름속도를 극대화시키고 반응시간을 최소화</a:t>
            </a:r>
            <a:r>
              <a:rPr lang="ko-KR" altLang="en-US" sz="1400" dirty="0"/>
              <a:t>시키는 것이 필요</a:t>
            </a:r>
            <a:endParaRPr lang="en-US" altLang="ko-KR" sz="1400" dirty="0"/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효과적인 공급사슬 생성을 위한 과제들</a:t>
            </a:r>
            <a:endParaRPr lang="en-US" altLang="ko-KR" dirty="0">
              <a:solidFill>
                <a:srgbClr val="000000"/>
              </a:solidFill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sz="1400" dirty="0">
                <a:solidFill>
                  <a:srgbClr val="000000"/>
                </a:solidFill>
              </a:rPr>
              <a:t>개별 조직 통합에 따른 장벽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sz="1400" dirty="0">
                <a:solidFill>
                  <a:srgbClr val="000000"/>
                </a:solidFill>
              </a:rPr>
              <a:t>최고경영자</a:t>
            </a:r>
            <a:r>
              <a:rPr lang="en-US" altLang="ko-KR" sz="1400" dirty="0">
                <a:solidFill>
                  <a:srgbClr val="000000"/>
                </a:solidFill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</a:rPr>
              <a:t>이사회</a:t>
            </a:r>
            <a:r>
              <a:rPr lang="en-US" altLang="ko-KR" sz="1400" dirty="0">
                <a:solidFill>
                  <a:srgbClr val="000000"/>
                </a:solidFill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</a:rPr>
              <a:t>관리자 및 직원의 동참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sz="1400" dirty="0">
                <a:solidFill>
                  <a:srgbClr val="FF0000"/>
                </a:solidFill>
              </a:rPr>
              <a:t>절충사항</a:t>
            </a:r>
            <a:r>
              <a:rPr lang="en-US" altLang="ko-KR" sz="1400" dirty="0">
                <a:solidFill>
                  <a:srgbClr val="FF0000"/>
                </a:solidFill>
              </a:rPr>
              <a:t>(trade-offs)</a:t>
            </a:r>
            <a:r>
              <a:rPr lang="ko-KR" altLang="en-US" sz="1400" dirty="0">
                <a:solidFill>
                  <a:srgbClr val="FF0000"/>
                </a:solidFill>
              </a:rPr>
              <a:t>에 대한 처리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marL="1485900" lvl="2" indent="-342900" eaLnBrk="0" hangingPunct="0">
              <a:buFont typeface="+mj-ea"/>
              <a:buAutoNum type="circleNumDbPlain"/>
            </a:pPr>
            <a:r>
              <a:rPr lang="ko-KR" altLang="en-US" sz="1200" b="1" dirty="0" err="1">
                <a:solidFill>
                  <a:srgbClr val="FF0000"/>
                </a:solidFill>
                <a:latin typeface="+mn-lt"/>
              </a:rPr>
              <a:t>로트</a:t>
            </a:r>
            <a:r>
              <a:rPr lang="ko-KR" altLang="en-US" sz="1200" b="1" dirty="0">
                <a:solidFill>
                  <a:srgbClr val="FF0000"/>
                </a:solidFill>
                <a:latin typeface="+mn-lt"/>
              </a:rPr>
              <a:t> 사이즈</a:t>
            </a:r>
            <a:r>
              <a:rPr lang="en-US" altLang="ko-KR" sz="12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ko-KR" altLang="en-US" sz="1200" b="1" dirty="0">
                <a:solidFill>
                  <a:srgbClr val="FF0000"/>
                </a:solidFill>
                <a:latin typeface="+mn-lt"/>
              </a:rPr>
              <a:t>재고 절충 사항</a:t>
            </a:r>
            <a:endParaRPr lang="en-US" altLang="ko-KR" sz="1200" b="1" dirty="0">
              <a:solidFill>
                <a:srgbClr val="FF0000"/>
              </a:solidFill>
              <a:latin typeface="+mn-lt"/>
            </a:endParaRPr>
          </a:p>
          <a:p>
            <a:pPr marL="1485900" lvl="2" indent="-342900" eaLnBrk="0" hangingPunct="0">
              <a:buFont typeface="+mj-ea"/>
              <a:buAutoNum type="circleNumDbPlain"/>
            </a:pPr>
            <a:r>
              <a:rPr lang="ko-KR" altLang="en-US" sz="1200" b="1" dirty="0">
                <a:solidFill>
                  <a:srgbClr val="FF0000"/>
                </a:solidFill>
                <a:latin typeface="+mn-lt"/>
              </a:rPr>
              <a:t>재고</a:t>
            </a:r>
            <a:r>
              <a:rPr lang="en-US" altLang="ko-KR" sz="12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ko-KR" altLang="en-US" sz="1200" b="1" dirty="0">
                <a:solidFill>
                  <a:srgbClr val="FF0000"/>
                </a:solidFill>
                <a:latin typeface="+mn-lt"/>
              </a:rPr>
              <a:t>수송비용의 절충 → 크로스도킹</a:t>
            </a:r>
            <a:r>
              <a:rPr lang="en-US" altLang="ko-KR" sz="1200" b="1" dirty="0">
                <a:solidFill>
                  <a:srgbClr val="FF0000"/>
                </a:solidFill>
                <a:latin typeface="+mn-lt"/>
              </a:rPr>
              <a:t>(Cross-docking)</a:t>
            </a:r>
          </a:p>
          <a:p>
            <a:pPr marL="1485900" lvl="2" indent="-342900" eaLnBrk="0" hangingPunct="0">
              <a:buFont typeface="+mj-ea"/>
              <a:buAutoNum type="circleNumDbPlain"/>
            </a:pPr>
            <a:r>
              <a:rPr lang="ko-KR" altLang="en-US" sz="1200" b="1" dirty="0">
                <a:solidFill>
                  <a:srgbClr val="FF0000"/>
                </a:solidFill>
                <a:latin typeface="+mn-lt"/>
              </a:rPr>
              <a:t>리드타임</a:t>
            </a:r>
            <a:r>
              <a:rPr lang="en-US" altLang="ko-KR" sz="12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ko-KR" altLang="en-US" sz="1200" b="1" dirty="0">
                <a:solidFill>
                  <a:srgbClr val="FF0000"/>
                </a:solidFill>
                <a:latin typeface="+mn-lt"/>
              </a:rPr>
              <a:t>수송비용의 절충</a:t>
            </a:r>
            <a:endParaRPr lang="en-US" altLang="ko-KR" sz="1200" b="1" dirty="0">
              <a:solidFill>
                <a:srgbClr val="FF0000"/>
              </a:solidFill>
              <a:latin typeface="+mn-lt"/>
            </a:endParaRPr>
          </a:p>
          <a:p>
            <a:pPr marL="1485900" lvl="2" indent="-342900" eaLnBrk="0" hangingPunct="0">
              <a:buFont typeface="+mj-ea"/>
              <a:buAutoNum type="circleNumDbPlain"/>
            </a:pPr>
            <a:r>
              <a:rPr lang="ko-KR" altLang="en-US" sz="1200" b="1" dirty="0">
                <a:solidFill>
                  <a:srgbClr val="FF0000"/>
                </a:solidFill>
                <a:latin typeface="+mn-lt"/>
              </a:rPr>
              <a:t>제품 다양성</a:t>
            </a:r>
            <a:r>
              <a:rPr lang="en-US" altLang="ko-KR" sz="12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ko-KR" altLang="en-US" sz="1200" b="1" dirty="0">
                <a:solidFill>
                  <a:srgbClr val="FF0000"/>
                </a:solidFill>
                <a:latin typeface="+mn-lt"/>
              </a:rPr>
              <a:t>재고 절충 → 지연차별화</a:t>
            </a:r>
            <a:r>
              <a:rPr lang="en-US" altLang="ko-KR" sz="1200" b="1" dirty="0">
                <a:solidFill>
                  <a:srgbClr val="FF0000"/>
                </a:solidFill>
                <a:latin typeface="+mn-lt"/>
              </a:rPr>
              <a:t>(Delayed Differentiation) </a:t>
            </a:r>
            <a:r>
              <a:rPr lang="en-US" altLang="ko-KR" sz="1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ko-KR" altLang="en-US" sz="1200" b="1" dirty="0" err="1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고객향</a:t>
            </a:r>
            <a:endParaRPr lang="en-US" altLang="ko-KR" sz="1200" b="1" dirty="0">
              <a:solidFill>
                <a:srgbClr val="FF0000"/>
              </a:solidFill>
              <a:latin typeface="+mn-lt"/>
            </a:endParaRPr>
          </a:p>
          <a:p>
            <a:pPr marL="1485900" lvl="2" indent="-342900" eaLnBrk="0" hangingPunct="0">
              <a:buFont typeface="+mj-ea"/>
              <a:buAutoNum type="circleNumDbPlain"/>
            </a:pPr>
            <a:r>
              <a:rPr lang="ko-KR" altLang="en-US" sz="1200" b="1" dirty="0">
                <a:solidFill>
                  <a:srgbClr val="FF0000"/>
                </a:solidFill>
                <a:latin typeface="+mn-lt"/>
              </a:rPr>
              <a:t>비용</a:t>
            </a:r>
            <a:r>
              <a:rPr lang="en-US" altLang="ko-KR" sz="12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ko-KR" altLang="en-US" sz="1200" b="1" dirty="0">
                <a:solidFill>
                  <a:srgbClr val="FF0000"/>
                </a:solidFill>
                <a:latin typeface="+mn-lt"/>
              </a:rPr>
              <a:t>고객 서비스 절충 → </a:t>
            </a:r>
            <a:r>
              <a:rPr lang="ko-KR" altLang="en-US" sz="1200" b="1" dirty="0" err="1">
                <a:solidFill>
                  <a:srgbClr val="FF0000"/>
                </a:solidFill>
                <a:latin typeface="+mn-lt"/>
              </a:rPr>
              <a:t>탈중개</a:t>
            </a:r>
            <a:r>
              <a:rPr lang="en-US" altLang="ko-KR" sz="1200" b="1" dirty="0">
                <a:solidFill>
                  <a:srgbClr val="FF0000"/>
                </a:solidFill>
                <a:latin typeface="+mn-lt"/>
              </a:rPr>
              <a:t>(Disintermediation) – </a:t>
            </a:r>
            <a:r>
              <a:rPr lang="ko-KR" altLang="en-US" sz="1200" b="1" dirty="0">
                <a:solidFill>
                  <a:srgbClr val="FF0000"/>
                </a:solidFill>
                <a:latin typeface="+mn-lt"/>
              </a:rPr>
              <a:t>중개업자 제거 </a:t>
            </a:r>
            <a:r>
              <a:rPr lang="en-US" altLang="ko-KR" sz="1200" b="1" dirty="0">
                <a:solidFill>
                  <a:srgbClr val="FF0000"/>
                </a:solidFill>
                <a:latin typeface="+mn-lt"/>
              </a:rPr>
              <a:t>– </a:t>
            </a:r>
            <a:r>
              <a:rPr lang="ko-KR" altLang="en-US" sz="1200" b="1" dirty="0">
                <a:solidFill>
                  <a:srgbClr val="FF0000"/>
                </a:solidFill>
                <a:latin typeface="+mn-lt"/>
              </a:rPr>
              <a:t>공급사슬 단계 감소</a:t>
            </a:r>
            <a:endParaRPr lang="en-US" altLang="ko-KR" sz="1200" b="1" dirty="0">
              <a:solidFill>
                <a:srgbClr val="FF0000"/>
              </a:solidFill>
              <a:latin typeface="+mn-lt"/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sz="1400" dirty="0">
                <a:solidFill>
                  <a:srgbClr val="000000"/>
                </a:solidFill>
              </a:rPr>
              <a:t>소규모기업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sz="1400" dirty="0">
                <a:solidFill>
                  <a:srgbClr val="000000"/>
                </a:solidFill>
              </a:rPr>
              <a:t>변동성과 불확실성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sz="1400" dirty="0">
                <a:solidFill>
                  <a:srgbClr val="000000"/>
                </a:solidFill>
              </a:rPr>
              <a:t>반응시간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공급사슬</a:t>
            </a:r>
            <a:r>
              <a:rPr lang="en-US" altLang="ko-KR" dirty="0">
                <a:solidFill>
                  <a:srgbClr val="0000FF"/>
                </a:solidFill>
              </a:rPr>
              <a:t>(Supply Chain)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sz="1400" dirty="0">
                <a:solidFill>
                  <a:srgbClr val="000000"/>
                </a:solidFill>
              </a:rPr>
              <a:t>제품 혹은 서비스를 생산하고 고객에게 인도</a:t>
            </a:r>
            <a:r>
              <a:rPr lang="en-US" altLang="ko-KR" sz="1400" dirty="0">
                <a:solidFill>
                  <a:srgbClr val="000000"/>
                </a:solidFill>
              </a:rPr>
              <a:t>(delivery)</a:t>
            </a:r>
            <a:r>
              <a:rPr lang="ko-KR" altLang="en-US" sz="1400" dirty="0">
                <a:solidFill>
                  <a:srgbClr val="000000"/>
                </a:solidFill>
              </a:rPr>
              <a:t>하는 것과 관련된 일련의 조직들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sz="1400" dirty="0">
                <a:solidFill>
                  <a:srgbClr val="000000"/>
                </a:solidFill>
              </a:rPr>
              <a:t>각 조직의 설비</a:t>
            </a:r>
            <a:r>
              <a:rPr lang="en-US" altLang="ko-KR" sz="1400" dirty="0">
                <a:solidFill>
                  <a:srgbClr val="000000"/>
                </a:solidFill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</a:rPr>
              <a:t>기능</a:t>
            </a:r>
            <a:r>
              <a:rPr lang="en-US" altLang="ko-KR" sz="1400" dirty="0">
                <a:solidFill>
                  <a:srgbClr val="000000"/>
                </a:solidFill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</a:rPr>
              <a:t>활동 들을 포함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FF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공급사슬관리</a:t>
            </a:r>
            <a:r>
              <a:rPr lang="en-US" altLang="ko-KR" dirty="0">
                <a:solidFill>
                  <a:srgbClr val="0000FF"/>
                </a:solidFill>
              </a:rPr>
              <a:t>(SCM; Supply Chain Management)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sz="1400" dirty="0">
                <a:solidFill>
                  <a:srgbClr val="FF0000"/>
                </a:solidFill>
              </a:rPr>
              <a:t>공급과 수요관리의 통합</a:t>
            </a:r>
            <a:r>
              <a:rPr lang="ko-KR" altLang="en-US" sz="1400" dirty="0">
                <a:solidFill>
                  <a:srgbClr val="000000"/>
                </a:solidFill>
              </a:rPr>
              <a:t>을 목적으로 한 공급사슬의 전략적 조정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FF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공급사슬에서 세 가지 유형의 이동</a:t>
            </a:r>
            <a:endParaRPr lang="en-US" altLang="ko-KR" dirty="0">
              <a:solidFill>
                <a:srgbClr val="0000FF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sz="1400" dirty="0">
                <a:solidFill>
                  <a:srgbClr val="FF0000"/>
                </a:solidFill>
              </a:rPr>
              <a:t>물리적 이동</a:t>
            </a:r>
            <a:r>
              <a:rPr lang="en-US" altLang="ko-KR" sz="1400" dirty="0">
                <a:solidFill>
                  <a:srgbClr val="000000"/>
                </a:solidFill>
              </a:rPr>
              <a:t>(physical movement)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sz="1400" dirty="0">
                <a:solidFill>
                  <a:srgbClr val="FF0000"/>
                </a:solidFill>
              </a:rPr>
              <a:t>현금</a:t>
            </a:r>
            <a:r>
              <a:rPr lang="ko-KR" altLang="en-US" sz="1400" dirty="0">
                <a:solidFill>
                  <a:srgbClr val="000000"/>
                </a:solidFill>
              </a:rPr>
              <a:t>흐름</a:t>
            </a:r>
            <a:r>
              <a:rPr lang="en-US" altLang="ko-KR" sz="1400" dirty="0">
                <a:solidFill>
                  <a:srgbClr val="000000"/>
                </a:solidFill>
              </a:rPr>
              <a:t>(flow of cash)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sz="1400" dirty="0">
                <a:solidFill>
                  <a:srgbClr val="FF0000"/>
                </a:solidFill>
              </a:rPr>
              <a:t>정보</a:t>
            </a:r>
            <a:r>
              <a:rPr lang="ko-KR" altLang="en-US" sz="1400" dirty="0">
                <a:solidFill>
                  <a:srgbClr val="000000"/>
                </a:solidFill>
              </a:rPr>
              <a:t>의 교환</a:t>
            </a:r>
            <a:r>
              <a:rPr lang="en-US" altLang="ko-KR" sz="1400" dirty="0">
                <a:solidFill>
                  <a:srgbClr val="000000"/>
                </a:solidFill>
              </a:rPr>
              <a:t>(exchange of information)</a:t>
            </a: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FF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공급사슬 관리자</a:t>
            </a:r>
            <a:endParaRPr lang="en-US" altLang="ko-KR" dirty="0">
              <a:solidFill>
                <a:srgbClr val="0000FF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sz="1400" dirty="0">
                <a:solidFill>
                  <a:srgbClr val="000000"/>
                </a:solidFill>
              </a:rPr>
              <a:t>기업 내 혹은 기업들 간의 공급 및 수요를 관리하기 위한 책임을 갖는 조직의 다양한 위치에 있는 사람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sz="1400" dirty="0">
                <a:solidFill>
                  <a:srgbClr val="000000"/>
                </a:solidFill>
              </a:rPr>
              <a:t>공급사슬 관리자들은 자재와 서비스의 공급처를 찾고 </a:t>
            </a:r>
            <a:r>
              <a:rPr lang="ko-KR" altLang="en-US" sz="1400" dirty="0">
                <a:solidFill>
                  <a:srgbClr val="FF0000"/>
                </a:solidFill>
              </a:rPr>
              <a:t>조달</a:t>
            </a:r>
            <a:r>
              <a:rPr lang="ko-KR" altLang="en-US" sz="1400" dirty="0">
                <a:solidFill>
                  <a:srgbClr val="000000"/>
                </a:solidFill>
              </a:rPr>
              <a:t>활동을 하며</a:t>
            </a:r>
            <a:r>
              <a:rPr lang="en-US" altLang="ko-KR" sz="1400" dirty="0">
                <a:solidFill>
                  <a:srgbClr val="000000"/>
                </a:solidFill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</a:rPr>
              <a:t>제조 </a:t>
            </a:r>
            <a:r>
              <a:rPr lang="ko-KR" altLang="en-US" sz="1400" dirty="0">
                <a:solidFill>
                  <a:srgbClr val="000000"/>
                </a:solidFill>
              </a:rPr>
              <a:t>및 </a:t>
            </a:r>
            <a:r>
              <a:rPr lang="ko-KR" altLang="en-US" sz="1400" dirty="0">
                <a:solidFill>
                  <a:srgbClr val="FF0000"/>
                </a:solidFill>
              </a:rPr>
              <a:t>물류</a:t>
            </a:r>
            <a:r>
              <a:rPr lang="ko-KR" altLang="en-US" sz="1400" dirty="0">
                <a:solidFill>
                  <a:srgbClr val="000000"/>
                </a:solidFill>
              </a:rPr>
              <a:t>와 같은 활동들을 계획하고 조정</a:t>
            </a:r>
          </a:p>
          <a:p>
            <a:pPr marL="742950" lvl="1" indent="-285750" eaLnBrk="0" hangingPunct="0">
              <a:buFont typeface="Arial" charset="0"/>
              <a:buChar char="□"/>
            </a:pP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b="1" dirty="0"/>
          </a:p>
          <a:p>
            <a:pPr lvl="0"/>
            <a:r>
              <a:rPr lang="ko-KR" altLang="en-US" dirty="0"/>
              <a:t>서론</a:t>
            </a:r>
            <a:r>
              <a:rPr lang="en-US" altLang="ko-KR" dirty="0"/>
              <a:t>(Introduction)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구매</a:t>
            </a:r>
            <a:r>
              <a:rPr lang="en-US" altLang="ko-KR" dirty="0"/>
              <a:t>(Purchasing)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구매</a:t>
            </a:r>
            <a:r>
              <a:rPr lang="en-US" altLang="ko-KR" dirty="0">
                <a:solidFill>
                  <a:srgbClr val="0000FF"/>
                </a:solidFill>
              </a:rPr>
              <a:t>(Purchasing)</a:t>
            </a:r>
            <a:r>
              <a:rPr lang="ko-KR" altLang="en-US" dirty="0">
                <a:solidFill>
                  <a:srgbClr val="0000FF"/>
                </a:solidFill>
              </a:rPr>
              <a:t>부서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00"/>
                </a:solidFill>
              </a:rPr>
              <a:t>제품을 생산하거나 서비스를 제공하기 위해 필요한 자재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부품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보급품 및 서비스를 획득할 책임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구매의 중요성은 구매된 </a:t>
            </a:r>
            <a:r>
              <a:rPr lang="ko-KR" altLang="en-US" dirty="0">
                <a:solidFill>
                  <a:srgbClr val="0000FF"/>
                </a:solidFill>
              </a:rPr>
              <a:t>제품 원가 </a:t>
            </a:r>
            <a:r>
              <a:rPr lang="ko-KR" altLang="en-US" dirty="0">
                <a:solidFill>
                  <a:srgbClr val="000000"/>
                </a:solidFill>
              </a:rPr>
              <a:t>그 이상이며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제품 및 서비스의 </a:t>
            </a:r>
            <a:r>
              <a:rPr lang="ko-KR" altLang="en-US" dirty="0">
                <a:solidFill>
                  <a:srgbClr val="0000FF"/>
                </a:solidFill>
              </a:rPr>
              <a:t>품질</a:t>
            </a:r>
            <a:r>
              <a:rPr lang="ko-KR" altLang="en-US" dirty="0">
                <a:solidFill>
                  <a:srgbClr val="000000"/>
                </a:solidFill>
              </a:rPr>
              <a:t>과 </a:t>
            </a:r>
            <a:r>
              <a:rPr lang="ko-KR" altLang="en-US" dirty="0">
                <a:solidFill>
                  <a:srgbClr val="0000FF"/>
                </a:solidFill>
              </a:rPr>
              <a:t>제품 및 서비스의 인도</a:t>
            </a:r>
            <a:r>
              <a:rPr lang="en-US" altLang="ko-KR" dirty="0">
                <a:solidFill>
                  <a:srgbClr val="0000FF"/>
                </a:solidFill>
              </a:rPr>
              <a:t>(delivery) </a:t>
            </a:r>
            <a:r>
              <a:rPr lang="ko-KR" altLang="en-US" dirty="0">
                <a:solidFill>
                  <a:srgbClr val="0000FF"/>
                </a:solidFill>
              </a:rPr>
              <a:t>시기</a:t>
            </a:r>
            <a:r>
              <a:rPr lang="ko-KR" altLang="en-US" dirty="0">
                <a:solidFill>
                  <a:srgbClr val="000000"/>
                </a:solidFill>
              </a:rPr>
              <a:t>와 같은 중요 요인으로 기업의 운영에 상당한 영향을 미침</a:t>
            </a: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/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구매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부서</a:t>
            </a:r>
            <a:r>
              <a:rPr lang="en-US" altLang="ko-KR" dirty="0">
                <a:solidFill>
                  <a:srgbClr val="0000FF"/>
                </a:solidFill>
              </a:rPr>
              <a:t>) </a:t>
            </a:r>
            <a:r>
              <a:rPr lang="ko-KR" altLang="en-US" dirty="0">
                <a:solidFill>
                  <a:srgbClr val="0000FF"/>
                </a:solidFill>
              </a:rPr>
              <a:t>의 임무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00"/>
                </a:solidFill>
              </a:rPr>
              <a:t>공급원 파악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계약 협상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공급자 데이터베이스 유지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운영 요구사항을 충족하거나 혹은 그 이상의 제품과 서비스를 시의 적절하게 비용 효율적인 방법으로 획득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공급자 관리</a:t>
            </a: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구매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부서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의 역할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00"/>
                </a:solidFill>
              </a:rPr>
              <a:t>공급자 선정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계약 협상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제휴관계 정립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공급자와 다양한 기능부서 사이에 중간자로서의 역할</a:t>
            </a: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전통적인 기업간 구매 관계는 앞으로 감소되며</a:t>
            </a:r>
            <a:r>
              <a:rPr lang="en-US" altLang="ko-KR" dirty="0">
                <a:solidFill>
                  <a:srgbClr val="000000"/>
                </a:solidFill>
              </a:rPr>
              <a:t>,</a:t>
            </a:r>
            <a:r>
              <a:rPr lang="ko-KR" altLang="en-US" dirty="0">
                <a:solidFill>
                  <a:srgbClr val="000000"/>
                </a:solidFill>
              </a:rPr>
              <a:t> </a:t>
            </a:r>
            <a:r>
              <a:rPr lang="ko-KR" altLang="en-US" dirty="0" err="1">
                <a:solidFill>
                  <a:srgbClr val="0000FF"/>
                </a:solidFill>
              </a:rPr>
              <a:t>웹기반</a:t>
            </a:r>
            <a:r>
              <a:rPr lang="en-US" altLang="ko-KR" dirty="0">
                <a:solidFill>
                  <a:srgbClr val="0000FF"/>
                </a:solidFill>
              </a:rPr>
              <a:t>(web-based) </a:t>
            </a:r>
            <a:r>
              <a:rPr lang="ko-KR" altLang="en-US" dirty="0">
                <a:solidFill>
                  <a:srgbClr val="0000FF"/>
                </a:solidFill>
              </a:rPr>
              <a:t>경매</a:t>
            </a:r>
            <a:r>
              <a:rPr lang="ko-KR" altLang="en-US" dirty="0">
                <a:solidFill>
                  <a:srgbClr val="000000"/>
                </a:solidFill>
              </a:rPr>
              <a:t>와 </a:t>
            </a:r>
            <a:r>
              <a:rPr lang="ko-KR" altLang="en-US" dirty="0">
                <a:solidFill>
                  <a:srgbClr val="0000FF"/>
                </a:solidFill>
              </a:rPr>
              <a:t>공급자재고관리</a:t>
            </a:r>
            <a:r>
              <a:rPr lang="en-US" altLang="ko-KR" dirty="0">
                <a:solidFill>
                  <a:srgbClr val="0000FF"/>
                </a:solidFill>
              </a:rPr>
              <a:t>(VMI; vendor managed inventory)</a:t>
            </a:r>
            <a:r>
              <a:rPr lang="ko-KR" altLang="en-US" dirty="0">
                <a:solidFill>
                  <a:srgbClr val="000000"/>
                </a:solidFill>
              </a:rPr>
              <a:t>관계로 성장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구매</a:t>
            </a:r>
            <a:r>
              <a:rPr lang="en-US" altLang="ko-KR" dirty="0"/>
              <a:t>(Purchasing)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915" y="1564204"/>
            <a:ext cx="7812915" cy="49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구매</a:t>
            </a:r>
            <a:r>
              <a:rPr lang="en-US" altLang="ko-KR" dirty="0"/>
              <a:t>(Purchasing)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  <a:defRPr/>
            </a:pPr>
            <a:r>
              <a:rPr lang="ko-KR" altLang="en-US" dirty="0">
                <a:solidFill>
                  <a:srgbClr val="0000FF"/>
                </a:solidFill>
              </a:rPr>
              <a:t>구매 주기</a:t>
            </a:r>
            <a:r>
              <a:rPr lang="en-US" altLang="ko-KR" dirty="0">
                <a:solidFill>
                  <a:srgbClr val="0000FF"/>
                </a:solidFill>
              </a:rPr>
              <a:t>(The Purchasing Cycle)</a:t>
            </a:r>
          </a:p>
          <a:p>
            <a:pPr marL="800100" lvl="1" indent="-342900" eaLnBrk="0" hangingPunct="0">
              <a:buFont typeface="+mj-lt"/>
              <a:buAutoNum type="arabicPeriod"/>
              <a:defRPr/>
            </a:pPr>
            <a:r>
              <a:rPr lang="ko-KR" altLang="en-US" dirty="0">
                <a:solidFill>
                  <a:srgbClr val="000000"/>
                </a:solidFill>
              </a:rPr>
              <a:t>구매부서가 </a:t>
            </a:r>
            <a:r>
              <a:rPr lang="ko-KR" altLang="en-US" dirty="0">
                <a:solidFill>
                  <a:schemeClr val="bg2"/>
                </a:solidFill>
              </a:rPr>
              <a:t>구매요청</a:t>
            </a:r>
            <a:r>
              <a:rPr lang="ko-KR" altLang="en-US" dirty="0">
                <a:solidFill>
                  <a:srgbClr val="000000"/>
                </a:solidFill>
              </a:rPr>
              <a:t>을 받는다</a:t>
            </a:r>
            <a:r>
              <a:rPr lang="en-US" altLang="ko-KR" dirty="0">
                <a:solidFill>
                  <a:srgbClr val="000000"/>
                </a:solidFill>
              </a:rPr>
              <a:t>.</a:t>
            </a:r>
          </a:p>
          <a:p>
            <a:pPr marL="800100" lvl="1" indent="-342900" eaLnBrk="0" hangingPunct="0">
              <a:buFont typeface="+mj-lt"/>
              <a:buAutoNum type="arabicPeriod"/>
              <a:defRPr/>
            </a:pPr>
            <a:r>
              <a:rPr lang="ko-KR" altLang="en-US" dirty="0">
                <a:solidFill>
                  <a:srgbClr val="000000"/>
                </a:solidFill>
              </a:rPr>
              <a:t>공급자를 </a:t>
            </a:r>
            <a:r>
              <a:rPr lang="ko-KR" altLang="en-US" dirty="0">
                <a:solidFill>
                  <a:schemeClr val="bg2"/>
                </a:solidFill>
              </a:rPr>
              <a:t>선정</a:t>
            </a:r>
            <a:endParaRPr lang="en-US" altLang="ko-KR" dirty="0">
              <a:solidFill>
                <a:schemeClr val="bg2"/>
              </a:solidFill>
            </a:endParaRPr>
          </a:p>
          <a:p>
            <a:pPr marL="800100" lvl="1" indent="-342900" eaLnBrk="0" hangingPunct="0">
              <a:buFont typeface="+mj-lt"/>
              <a:buAutoNum type="arabicPeriod"/>
              <a:defRPr/>
            </a:pPr>
            <a:r>
              <a:rPr lang="ko-KR" altLang="en-US" dirty="0">
                <a:solidFill>
                  <a:srgbClr val="000000"/>
                </a:solidFill>
              </a:rPr>
              <a:t>공급자에게 </a:t>
            </a:r>
            <a:r>
              <a:rPr lang="ko-KR" altLang="en-US" dirty="0">
                <a:solidFill>
                  <a:schemeClr val="bg2"/>
                </a:solidFill>
              </a:rPr>
              <a:t>주문</a:t>
            </a:r>
            <a:endParaRPr lang="en-US" altLang="ko-KR" dirty="0">
              <a:solidFill>
                <a:schemeClr val="bg2"/>
              </a:solidFill>
            </a:endParaRPr>
          </a:p>
          <a:p>
            <a:pPr marL="800100" lvl="1" indent="-342900" eaLnBrk="0" hangingPunct="0">
              <a:buFont typeface="+mj-lt"/>
              <a:buAutoNum type="arabicPeriod"/>
              <a:defRPr/>
            </a:pPr>
            <a:r>
              <a:rPr lang="ko-KR" altLang="en-US" dirty="0">
                <a:solidFill>
                  <a:srgbClr val="000000"/>
                </a:solidFill>
              </a:rPr>
              <a:t>주문 </a:t>
            </a:r>
            <a:r>
              <a:rPr lang="ko-KR" altLang="en-US" dirty="0">
                <a:solidFill>
                  <a:schemeClr val="bg2"/>
                </a:solidFill>
              </a:rPr>
              <a:t>감독</a:t>
            </a:r>
            <a:r>
              <a:rPr lang="en-US" altLang="ko-KR" dirty="0">
                <a:solidFill>
                  <a:srgbClr val="000000"/>
                </a:solidFill>
              </a:rPr>
              <a:t>(monitoring orders)</a:t>
            </a:r>
          </a:p>
          <a:p>
            <a:pPr marL="800100" lvl="1" indent="-342900" eaLnBrk="0" hangingPunct="0">
              <a:buFont typeface="+mj-lt"/>
              <a:buAutoNum type="arabicPeriod"/>
              <a:defRPr/>
            </a:pPr>
            <a:r>
              <a:rPr lang="ko-KR" altLang="en-US" dirty="0">
                <a:solidFill>
                  <a:srgbClr val="000000"/>
                </a:solidFill>
              </a:rPr>
              <a:t>주문제품 </a:t>
            </a:r>
            <a:r>
              <a:rPr lang="ko-KR" altLang="en-US" dirty="0">
                <a:solidFill>
                  <a:schemeClr val="bg2"/>
                </a:solidFill>
              </a:rPr>
              <a:t>접수</a:t>
            </a:r>
            <a:r>
              <a:rPr lang="en-US" altLang="ko-KR" dirty="0">
                <a:solidFill>
                  <a:srgbClr val="000000"/>
                </a:solidFill>
              </a:rPr>
              <a:t>(receiving orders)</a:t>
            </a:r>
          </a:p>
          <a:p>
            <a:pPr marL="342900" lvl="0" indent="-342900" eaLnBrk="0" hangingPunct="0">
              <a:buFont typeface="Arial" charset="0"/>
              <a:buChar char="■"/>
              <a:defRPr/>
            </a:pP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  <a:defRPr/>
            </a:pPr>
            <a:r>
              <a:rPr lang="ko-KR" altLang="en-US" dirty="0">
                <a:solidFill>
                  <a:srgbClr val="0000FF"/>
                </a:solidFill>
              </a:rPr>
              <a:t>중앙집중구매 및 분산구매</a:t>
            </a:r>
            <a:endParaRPr lang="en-US" altLang="ko-KR" dirty="0">
              <a:solidFill>
                <a:srgbClr val="0000FF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  <a:defRPr/>
            </a:pPr>
            <a:r>
              <a:rPr lang="ko-KR" altLang="en-US" dirty="0">
                <a:solidFill>
                  <a:srgbClr val="FF0000"/>
                </a:solidFill>
              </a:rPr>
              <a:t>중앙집중구매</a:t>
            </a:r>
            <a:r>
              <a:rPr lang="en-US" altLang="ko-KR" dirty="0">
                <a:solidFill>
                  <a:srgbClr val="FF0000"/>
                </a:solidFill>
              </a:rPr>
              <a:t>(centralized purchasing): </a:t>
            </a:r>
            <a:r>
              <a:rPr lang="ko-KR" altLang="en-US" dirty="0">
                <a:solidFill>
                  <a:srgbClr val="000000"/>
                </a:solidFill>
              </a:rPr>
              <a:t>기업의 구매 업무가 하나의 특정 부서에 의해 수행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  <a:defRPr/>
            </a:pPr>
            <a:r>
              <a:rPr lang="ko-KR" altLang="en-US" dirty="0">
                <a:solidFill>
                  <a:srgbClr val="FF0000"/>
                </a:solidFill>
              </a:rPr>
              <a:t>분산구매</a:t>
            </a:r>
            <a:r>
              <a:rPr lang="en-US" altLang="ko-KR" dirty="0">
                <a:solidFill>
                  <a:srgbClr val="FF0000"/>
                </a:solidFill>
              </a:rPr>
              <a:t>(decentralized purchasing): </a:t>
            </a:r>
            <a:r>
              <a:rPr lang="ko-KR" altLang="en-US" dirty="0">
                <a:solidFill>
                  <a:srgbClr val="000000"/>
                </a:solidFill>
              </a:rPr>
              <a:t>개별 부서 혹은 별도의 여러 곳에서 각기 구매하는 것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구매</a:t>
            </a:r>
            <a:r>
              <a:rPr lang="en-US" altLang="ko-KR" dirty="0"/>
              <a:t>(Purchasing)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560353"/>
            <a:ext cx="8171319" cy="494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공급자 관리</a:t>
            </a:r>
            <a:r>
              <a:rPr lang="en-US" altLang="ko-KR" dirty="0"/>
              <a:t>(Supplier Management)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800" kern="0" dirty="0">
                <a:solidFill>
                  <a:srgbClr val="000000"/>
                </a:solidFill>
                <a:cs typeface="+mn-cs"/>
              </a:rPr>
              <a:t>공급자</a:t>
            </a:r>
            <a:r>
              <a:rPr kumimoji="1" lang="en-US" altLang="ko-KR" sz="1800" kern="0" dirty="0">
                <a:solidFill>
                  <a:srgbClr val="000000"/>
                </a:solidFill>
                <a:cs typeface="+mn-cs"/>
              </a:rPr>
              <a:t> </a:t>
            </a:r>
            <a:r>
              <a:rPr kumimoji="1" lang="ko-KR" altLang="en-US" sz="1800" kern="0" dirty="0">
                <a:solidFill>
                  <a:srgbClr val="000000"/>
                </a:solidFill>
                <a:cs typeface="+mn-cs"/>
              </a:rPr>
              <a:t>선정</a:t>
            </a:r>
            <a:r>
              <a:rPr kumimoji="1" lang="en-US" altLang="ko-KR" sz="1800" kern="0" dirty="0">
                <a:solidFill>
                  <a:srgbClr val="000000"/>
                </a:solidFill>
                <a:cs typeface="+mn-cs"/>
              </a:rPr>
              <a:t>(Choosing Suppliers)</a:t>
            </a: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800" kern="0" dirty="0">
                <a:solidFill>
                  <a:srgbClr val="000000"/>
                </a:solidFill>
                <a:cs typeface="+mn-cs"/>
              </a:rPr>
              <a:t>공급자 감사</a:t>
            </a:r>
            <a:r>
              <a:rPr kumimoji="1" lang="en-US" altLang="ko-KR" sz="1800" kern="0" dirty="0">
                <a:solidFill>
                  <a:srgbClr val="000000"/>
                </a:solidFill>
                <a:cs typeface="+mn-cs"/>
              </a:rPr>
              <a:t>(Supplier Audits)</a:t>
            </a: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800" kern="0" dirty="0">
                <a:solidFill>
                  <a:srgbClr val="000000"/>
                </a:solidFill>
                <a:cs typeface="+mn-cs"/>
              </a:rPr>
              <a:t>공급자 인증</a:t>
            </a:r>
            <a:r>
              <a:rPr kumimoji="1" lang="en-US" altLang="ko-KR" sz="1800" kern="0" dirty="0">
                <a:solidFill>
                  <a:srgbClr val="000000"/>
                </a:solidFill>
                <a:cs typeface="+mn-cs"/>
              </a:rPr>
              <a:t>(Supplier Certification)</a:t>
            </a: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800" kern="0" dirty="0">
                <a:solidFill>
                  <a:srgbClr val="000000"/>
                </a:solidFill>
                <a:cs typeface="+mn-cs"/>
              </a:rPr>
              <a:t>공급자 관계 관리</a:t>
            </a:r>
            <a:r>
              <a:rPr kumimoji="1" lang="en-US" altLang="ko-KR" sz="1800" kern="0" dirty="0">
                <a:solidFill>
                  <a:srgbClr val="000000"/>
                </a:solidFill>
                <a:cs typeface="+mn-cs"/>
              </a:rPr>
              <a:t>(Supplier Relationships Management)</a:t>
            </a: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800" kern="0" dirty="0">
                <a:solidFill>
                  <a:srgbClr val="000000"/>
                </a:solidFill>
                <a:cs typeface="+mn-cs"/>
              </a:rPr>
              <a:t>공급자 </a:t>
            </a:r>
            <a:r>
              <a:rPr kumimoji="1" lang="ko-KR" altLang="en-US" sz="1800" kern="0" dirty="0" err="1">
                <a:solidFill>
                  <a:srgbClr val="000000"/>
                </a:solidFill>
                <a:cs typeface="+mn-cs"/>
              </a:rPr>
              <a:t>파트너십</a:t>
            </a:r>
            <a:r>
              <a:rPr kumimoji="1" lang="en-US" altLang="ko-KR" sz="1800" kern="0" dirty="0">
                <a:solidFill>
                  <a:srgbClr val="000000"/>
                </a:solidFill>
                <a:cs typeface="+mn-cs"/>
              </a:rPr>
              <a:t>(Supplier Partnerships)</a:t>
            </a:r>
            <a:endParaRPr kumimoji="1" lang="ko-KR" altLang="en-US" sz="1800" kern="0" dirty="0">
              <a:solidFill>
                <a:srgbClr val="000000"/>
              </a:solidFill>
              <a:cs typeface="+mn-cs"/>
            </a:endParaRPr>
          </a:p>
          <a:p>
            <a:pPr marL="385763" lvl="0" indent="-385763" defTabSz="914400" fontAlgn="base" latinLnBrk="1">
              <a:spcAft>
                <a:spcPct val="0"/>
              </a:spcAft>
              <a:buFontTx/>
              <a:buChar char="•"/>
            </a:pPr>
            <a:endParaRPr kumimoji="1" lang="ko-KR" altLang="en-US" sz="1800" kern="0" dirty="0">
              <a:solidFill>
                <a:srgbClr val="000000"/>
              </a:solidFill>
              <a:cs typeface="+mn-cs"/>
            </a:endParaRPr>
          </a:p>
          <a:p>
            <a:endParaRPr lang="ko-KR" altLang="en-US"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공급자 관리</a:t>
            </a:r>
            <a:r>
              <a:rPr lang="en-US" altLang="ko-KR" dirty="0"/>
              <a:t>(Supplier Management)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460" y="1560353"/>
            <a:ext cx="8882926" cy="364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공급자 관리</a:t>
            </a:r>
            <a:r>
              <a:rPr lang="en-US" altLang="ko-KR" dirty="0"/>
              <a:t>(Supplier Management)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94" y="1562885"/>
            <a:ext cx="8883484" cy="254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오른쪽 화살표 3"/>
          <p:cNvSpPr/>
          <p:nvPr/>
        </p:nvSpPr>
        <p:spPr>
          <a:xfrm>
            <a:off x="5426112" y="1637884"/>
            <a:ext cx="793819" cy="1507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66455-FAEF-4A35-99E7-CAC017F2B848}"/>
              </a:ext>
            </a:extLst>
          </p:cNvPr>
          <p:cNvSpPr txBox="1"/>
          <p:nvPr/>
        </p:nvSpPr>
        <p:spPr>
          <a:xfrm>
            <a:off x="4914902" y="1243184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>
                <a:solidFill>
                  <a:schemeClr val="bg2"/>
                </a:solidFill>
              </a:rPr>
              <a:t>파트너와의 관계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공급자 관리</a:t>
            </a:r>
            <a:r>
              <a:rPr lang="en-US" altLang="ko-KR" dirty="0"/>
              <a:t>(Supplier Management)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선적대안 평가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00"/>
                </a:solidFill>
              </a:rPr>
              <a:t>선적비용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유연성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속도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환경관련 이슈 등을 고려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선적 수단</a:t>
            </a:r>
            <a:r>
              <a:rPr lang="en-US" altLang="ko-KR" dirty="0">
                <a:solidFill>
                  <a:srgbClr val="000000"/>
                </a:solidFill>
              </a:rPr>
              <a:t>: </a:t>
            </a:r>
            <a:r>
              <a:rPr lang="ko-KR" altLang="en-US" dirty="0">
                <a:solidFill>
                  <a:srgbClr val="000000"/>
                </a:solidFill>
              </a:rPr>
              <a:t>기차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트럭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비행기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선박 등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각 선적 수단에 대한 비용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시간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가용성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선적할 수 있는 제품의 제한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환경에 대한 고려사항 들을 비교</a:t>
            </a:r>
          </a:p>
          <a:p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275" y="3012622"/>
            <a:ext cx="7120075" cy="17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906708" y="5128446"/>
            <a:ext cx="5306837" cy="878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FF"/>
                </a:solidFill>
              </a:rPr>
              <a:t>늦은 배송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 err="1">
                <a:solidFill>
                  <a:srgbClr val="0000FF"/>
                </a:solidFill>
              </a:rPr>
              <a:t>보유비용</a:t>
            </a:r>
            <a:r>
              <a:rPr lang="ko-KR" altLang="en-US" dirty="0">
                <a:solidFill>
                  <a:srgbClr val="0000FF"/>
                </a:solidFill>
              </a:rPr>
              <a:t> 증가분 </a:t>
            </a:r>
            <a:r>
              <a:rPr lang="en-US" altLang="ko-KR" dirty="0">
                <a:solidFill>
                  <a:srgbClr val="0000FF"/>
                </a:solidFill>
              </a:rPr>
              <a:t>vs </a:t>
            </a:r>
            <a:r>
              <a:rPr lang="ko-KR" altLang="en-US" dirty="0">
                <a:solidFill>
                  <a:srgbClr val="0000FF"/>
                </a:solidFill>
              </a:rPr>
              <a:t>배송비용 감소분 </a:t>
            </a: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FF"/>
                </a:solidFill>
              </a:rPr>
              <a:t>빠른 배송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 err="1">
                <a:solidFill>
                  <a:srgbClr val="0000FF"/>
                </a:solidFill>
              </a:rPr>
              <a:t>보유비용</a:t>
            </a:r>
            <a:r>
              <a:rPr lang="ko-KR" altLang="en-US" dirty="0">
                <a:solidFill>
                  <a:srgbClr val="0000FF"/>
                </a:solidFill>
              </a:rPr>
              <a:t> 감소분 </a:t>
            </a:r>
            <a:r>
              <a:rPr lang="en-US" altLang="ko-KR" dirty="0">
                <a:solidFill>
                  <a:srgbClr val="0000FF"/>
                </a:solidFill>
              </a:rPr>
              <a:t>vs </a:t>
            </a:r>
            <a:r>
              <a:rPr lang="ko-KR" altLang="en-US" dirty="0">
                <a:solidFill>
                  <a:srgbClr val="0000FF"/>
                </a:solidFill>
              </a:rPr>
              <a:t>배송비용 증가분 </a:t>
            </a:r>
            <a:endParaRPr lang="ko-KR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공급자 관리</a:t>
            </a:r>
            <a:r>
              <a:rPr lang="en-US" altLang="ko-KR" dirty="0"/>
              <a:t>(Supplier Management)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44" y="1560353"/>
            <a:ext cx="7949465" cy="449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공급자 관리</a:t>
            </a:r>
            <a:r>
              <a:rPr lang="en-US" altLang="ko-KR" dirty="0"/>
              <a:t>(Supplier Management)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260524"/>
              </p:ext>
            </p:extLst>
          </p:nvPr>
        </p:nvGraphicFramePr>
        <p:xfrm>
          <a:off x="955371" y="2854561"/>
          <a:ext cx="7200900" cy="147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80">
                  <a:extLst>
                    <a:ext uri="{9D8B030D-6E8A-4147-A177-3AD203B41FA5}">
                      <a16:colId xmlns:a16="http://schemas.microsoft.com/office/drawing/2014/main" val="424764659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747597468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4152186225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703823828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479518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대안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수송기간</a:t>
                      </a:r>
                      <a:r>
                        <a:rPr lang="en-US" altLang="ko-KR" dirty="0"/>
                        <a:t>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수송비용 </a:t>
                      </a:r>
                      <a:r>
                        <a:rPr lang="en-US" altLang="ko-KR" dirty="0"/>
                        <a:t>($)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보유비용</a:t>
                      </a:r>
                      <a:r>
                        <a:rPr lang="en-US" altLang="ko-KR" dirty="0"/>
                        <a:t>($)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총비용</a:t>
                      </a:r>
                      <a:r>
                        <a:rPr lang="en-US" altLang="ko-KR" dirty="0"/>
                        <a:t>(S$)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65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하루</a:t>
                      </a:r>
                      <a:r>
                        <a:rPr lang="en-US" altLang="ko-KR" dirty="0"/>
                        <a:t>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40$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2.74$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42.74$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93274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일</a:t>
                      </a:r>
                      <a:r>
                        <a:rPr lang="en-US" altLang="ko-KR" dirty="0"/>
                        <a:t>-a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35$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8.22$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43.22$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67117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일</a:t>
                      </a:r>
                      <a:r>
                        <a:rPr lang="en-US" altLang="ko-KR" dirty="0"/>
                        <a:t>-b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30$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8.22$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38.22$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493322"/>
                  </a:ext>
                </a:extLst>
              </a:tr>
            </a:tbl>
          </a:graphicData>
        </a:graphic>
      </p:graphicFrame>
      <p:sp>
        <p:nvSpPr>
          <p:cNvPr id="6" name="직사각형 3"/>
          <p:cNvSpPr>
            <a:spLocks noChangeArrowheads="1"/>
          </p:cNvSpPr>
          <p:nvPr/>
        </p:nvSpPr>
        <p:spPr bwMode="auto">
          <a:xfrm>
            <a:off x="955371" y="2351323"/>
            <a:ext cx="534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800" dirty="0">
                <a:solidFill>
                  <a:srgbClr val="000000"/>
                </a:solidFill>
                <a:latin typeface="Tahoma" panose="020B0604030504040204" pitchFamily="34" charset="0"/>
                <a:ea typeface="굴림" panose="020B0600000101010101" pitchFamily="50" charset="-127"/>
              </a:rPr>
              <a:t>일간 </a:t>
            </a:r>
            <a:r>
              <a:rPr kumimoji="0" lang="ko-KR" alt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굴림" panose="020B0600000101010101" pitchFamily="50" charset="-127"/>
              </a:rPr>
              <a:t>보유비용</a:t>
            </a:r>
            <a:r>
              <a:rPr kumimoji="0" lang="ko-KR" altLang="en-US" sz="1800" dirty="0">
                <a:solidFill>
                  <a:srgbClr val="000000"/>
                </a:solidFill>
                <a:latin typeface="Tahoma" panose="020B0604030504040204" pitchFamily="34" charset="0"/>
                <a:ea typeface="굴림" panose="020B0600000101010101" pitchFamily="50" charset="-127"/>
              </a:rPr>
              <a:t> </a:t>
            </a:r>
            <a:r>
              <a:rPr kumimoji="0" lang="en-US" altLang="ko-KR" sz="1800" dirty="0">
                <a:solidFill>
                  <a:srgbClr val="000000"/>
                </a:solidFill>
                <a:latin typeface="Tahoma" panose="020B0604030504040204" pitchFamily="34" charset="0"/>
                <a:ea typeface="굴림" panose="020B0600000101010101" pitchFamily="50" charset="-127"/>
              </a:rPr>
              <a:t>= 1,000$/</a:t>
            </a:r>
            <a:r>
              <a:rPr kumimoji="0" lang="ko-KR" altLang="en-US" sz="1800" dirty="0">
                <a:solidFill>
                  <a:srgbClr val="000000"/>
                </a:solidFill>
                <a:latin typeface="Tahoma" panose="020B0604030504040204" pitchFamily="34" charset="0"/>
                <a:ea typeface="굴림" panose="020B0600000101010101" pitchFamily="50" charset="-127"/>
              </a:rPr>
              <a:t>년</a:t>
            </a:r>
            <a:r>
              <a:rPr kumimoji="0" lang="en-US" altLang="ko-KR" sz="1800" dirty="0">
                <a:solidFill>
                  <a:srgbClr val="000000"/>
                </a:solidFill>
                <a:latin typeface="Tahoma" panose="020B0604030504040204" pitchFamily="34" charset="0"/>
                <a:ea typeface="굴림" panose="020B0600000101010101" pitchFamily="50" charset="-127"/>
              </a:rPr>
              <a:t>/365</a:t>
            </a:r>
            <a:r>
              <a:rPr kumimoji="0" lang="ko-KR" altLang="en-US" sz="1800" dirty="0">
                <a:solidFill>
                  <a:srgbClr val="000000"/>
                </a:solidFill>
                <a:latin typeface="Tahoma" panose="020B0604030504040204" pitchFamily="34" charset="0"/>
                <a:ea typeface="굴림" panose="020B0600000101010101" pitchFamily="50" charset="-127"/>
              </a:rPr>
              <a:t>일</a:t>
            </a:r>
            <a:r>
              <a:rPr kumimoji="0" lang="ko-KR" altLang="en-US" sz="1800" dirty="0">
                <a:solidFill>
                  <a:srgbClr val="000000"/>
                </a:solidFill>
                <a:latin typeface="Tahoma" panose="020B0604030504040204" pitchFamily="34" charset="0"/>
                <a:ea typeface="굴림" panose="020B0600000101010101" pitchFamily="50" charset="-127"/>
                <a:sym typeface="Symbol" panose="05050102010706020507" pitchFamily="18" charset="2"/>
              </a:rPr>
              <a:t></a:t>
            </a:r>
            <a:r>
              <a:rPr kumimoji="0" lang="ko-KR" altLang="en-US" sz="1800" dirty="0">
                <a:solidFill>
                  <a:srgbClr val="000000"/>
                </a:solidFill>
                <a:latin typeface="Tahoma" panose="020B0604030504040204" pitchFamily="34" charset="0"/>
                <a:ea typeface="굴림" panose="020B0600000101010101" pitchFamily="50" charset="-127"/>
              </a:rPr>
              <a:t>년</a:t>
            </a:r>
            <a:r>
              <a:rPr kumimoji="0" lang="en-US" altLang="ko-KR" sz="1800" dirty="0">
                <a:solidFill>
                  <a:srgbClr val="000000"/>
                </a:solidFill>
                <a:latin typeface="Tahoma" panose="020B0604030504040204" pitchFamily="34" charset="0"/>
                <a:ea typeface="굴림" panose="020B0600000101010101" pitchFamily="50" charset="-127"/>
              </a:rPr>
              <a:t> = 2.74$/</a:t>
            </a:r>
            <a:r>
              <a:rPr kumimoji="0" lang="ko-KR" altLang="en-US" sz="1800" dirty="0">
                <a:solidFill>
                  <a:srgbClr val="000000"/>
                </a:solidFill>
                <a:latin typeface="Tahoma" panose="020B0604030504040204" pitchFamily="34" charset="0"/>
                <a:ea typeface="굴림" panose="020B0600000101010101" pitchFamily="50" charset="-127"/>
              </a:rPr>
              <a:t>일</a:t>
            </a:r>
          </a:p>
        </p:txBody>
      </p:sp>
    </p:spTree>
    <p:extLst>
      <p:ext uri="{BB962C8B-B14F-4D97-AF65-F5344CB8AC3E}">
        <p14:creationId xmlns:p14="http://schemas.microsoft.com/office/powerpoint/2010/main" val="212848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dirty="0"/>
          </a:p>
          <a:p>
            <a:pPr lvl="0"/>
            <a:r>
              <a:rPr lang="ko-KR" altLang="en-US" dirty="0"/>
              <a:t>서론</a:t>
            </a:r>
            <a:r>
              <a:rPr lang="en-US" altLang="ko-KR" dirty="0"/>
              <a:t>(Introduction)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/>
              <a:t>물류</a:t>
            </a:r>
            <a:r>
              <a:rPr lang="en-US" altLang="ko-KR" dirty="0"/>
              <a:t>(Logistics)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 err="1">
                <a:solidFill>
                  <a:srgbClr val="0000FF"/>
                </a:solidFill>
              </a:rPr>
              <a:t>정방향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및 역방향 흐름의 </a:t>
            </a:r>
            <a:r>
              <a:rPr lang="ko-KR" altLang="en-US" dirty="0">
                <a:solidFill>
                  <a:srgbClr val="FF0000"/>
                </a:solidFill>
              </a:rPr>
              <a:t>제품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서비스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현금</a:t>
            </a:r>
            <a:r>
              <a:rPr lang="ko-KR" altLang="en-US" dirty="0">
                <a:solidFill>
                  <a:srgbClr val="0000FF"/>
                </a:solidFill>
              </a:rPr>
              <a:t> 그리고 </a:t>
            </a:r>
            <a:r>
              <a:rPr lang="ko-KR" altLang="en-US" dirty="0">
                <a:solidFill>
                  <a:srgbClr val="FF0000"/>
                </a:solidFill>
              </a:rPr>
              <a:t>정보</a:t>
            </a:r>
            <a:r>
              <a:rPr lang="ko-KR" altLang="en-US" dirty="0">
                <a:solidFill>
                  <a:srgbClr val="0000FF"/>
                </a:solidFill>
              </a:rPr>
              <a:t>로 이루어지는 </a:t>
            </a:r>
            <a:r>
              <a:rPr lang="ko-KR" altLang="en-US" dirty="0">
                <a:solidFill>
                  <a:srgbClr val="FF0000"/>
                </a:solidFill>
              </a:rPr>
              <a:t>공급사슬의 한 부분</a:t>
            </a:r>
            <a:endParaRPr lang="en-US" altLang="ko-KR" dirty="0">
              <a:solidFill>
                <a:srgbClr val="FF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/>
              <a:t>내부</a:t>
            </a:r>
            <a:r>
              <a:rPr lang="en-US" altLang="ko-KR" dirty="0"/>
              <a:t>(inbound) </a:t>
            </a:r>
            <a:r>
              <a:rPr lang="ko-KR" altLang="en-US" dirty="0"/>
              <a:t>및 외부</a:t>
            </a:r>
            <a:r>
              <a:rPr lang="en-US" altLang="ko-KR" dirty="0"/>
              <a:t>(outbound) </a:t>
            </a:r>
            <a:r>
              <a:rPr lang="ko-KR" altLang="en-US" dirty="0"/>
              <a:t>수송</a:t>
            </a:r>
            <a:r>
              <a:rPr lang="en-US" altLang="ko-KR" dirty="0"/>
              <a:t>, </a:t>
            </a:r>
            <a:r>
              <a:rPr lang="ko-KR" altLang="en-US" dirty="0"/>
              <a:t>자재 취급</a:t>
            </a:r>
            <a:r>
              <a:rPr lang="en-US" altLang="ko-KR" dirty="0"/>
              <a:t>(material handling), </a:t>
            </a:r>
            <a:r>
              <a:rPr lang="ko-KR" altLang="en-US" dirty="0"/>
              <a:t>창고 저장</a:t>
            </a:r>
            <a:r>
              <a:rPr lang="en-US" altLang="ko-KR" dirty="0"/>
              <a:t>(warehousing), </a:t>
            </a:r>
            <a:r>
              <a:rPr lang="ko-KR" altLang="en-US" dirty="0"/>
              <a:t>재고</a:t>
            </a:r>
            <a:r>
              <a:rPr lang="en-US" altLang="ko-KR" dirty="0"/>
              <a:t>(inventory), </a:t>
            </a:r>
            <a:r>
              <a:rPr lang="ko-KR" altLang="en-US" dirty="0"/>
              <a:t>주문 충족</a:t>
            </a:r>
            <a:r>
              <a:rPr lang="en-US" altLang="ko-KR" dirty="0"/>
              <a:t>(order fulfillment) </a:t>
            </a:r>
            <a:r>
              <a:rPr lang="ko-KR" altLang="en-US" dirty="0"/>
              <a:t>그리고 유통</a:t>
            </a:r>
            <a:r>
              <a:rPr lang="en-US" altLang="ko-KR" dirty="0"/>
              <a:t>(distribution), </a:t>
            </a:r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자 물류</a:t>
            </a:r>
            <a:r>
              <a:rPr lang="en-US" altLang="ko-KR" dirty="0"/>
              <a:t>(the third-party logistics), </a:t>
            </a:r>
            <a:r>
              <a:rPr lang="ko-KR" altLang="en-US" dirty="0" err="1"/>
              <a:t>역물류</a:t>
            </a:r>
            <a:r>
              <a:rPr lang="en-US" altLang="ko-KR" dirty="0"/>
              <a:t>(reverse logistics) </a:t>
            </a:r>
            <a:r>
              <a:rPr lang="ko-KR" altLang="en-US" dirty="0"/>
              <a:t>등의 관리를 포함</a:t>
            </a:r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pPr lvl="0"/>
            <a:r>
              <a:rPr lang="ko-KR" altLang="en-US" dirty="0"/>
              <a:t>서론</a:t>
            </a:r>
            <a:r>
              <a:rPr lang="en-US" altLang="ko-KR" dirty="0"/>
              <a:t>(Introduction)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940" y="1560353"/>
            <a:ext cx="8520120" cy="413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pPr lvl="0"/>
            <a:r>
              <a:rPr lang="ko-KR" altLang="en-US" dirty="0"/>
              <a:t>서론</a:t>
            </a:r>
            <a:r>
              <a:rPr lang="en-US" altLang="ko-KR" dirty="0"/>
              <a:t>(Introduction)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0" y="1560353"/>
            <a:ext cx="8176217" cy="479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pPr lvl="0"/>
            <a:r>
              <a:rPr lang="ko-KR" altLang="en-US" dirty="0"/>
              <a:t>서론</a:t>
            </a:r>
            <a:r>
              <a:rPr lang="en-US" altLang="ko-KR" dirty="0"/>
              <a:t>(Introduction)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59384"/>
            <a:ext cx="7648931" cy="490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pPr lvl="0"/>
            <a:r>
              <a:rPr lang="ko-KR" altLang="en-US" dirty="0"/>
              <a:t>서론</a:t>
            </a:r>
            <a:r>
              <a:rPr lang="en-US" altLang="ko-KR" dirty="0"/>
              <a:t>(Introduction)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공급사슬은 때로는 </a:t>
            </a:r>
            <a:r>
              <a:rPr lang="ko-KR" altLang="en-US" dirty="0">
                <a:solidFill>
                  <a:srgbClr val="FF0000"/>
                </a:solidFill>
              </a:rPr>
              <a:t>가치사슬</a:t>
            </a:r>
            <a:r>
              <a:rPr lang="en-US" altLang="ko-KR" dirty="0">
                <a:solidFill>
                  <a:srgbClr val="FF0000"/>
                </a:solidFill>
              </a:rPr>
              <a:t>(value chain) </a:t>
            </a:r>
            <a:r>
              <a:rPr lang="ko-KR" altLang="en-US" dirty="0"/>
              <a:t>또는 가치사슬의 연결</a:t>
            </a:r>
            <a:r>
              <a:rPr lang="en-US" altLang="ko-KR" dirty="0"/>
              <a:t>(</a:t>
            </a:r>
            <a:r>
              <a:rPr lang="ko-KR" altLang="en-US" dirty="0"/>
              <a:t>연속</a:t>
            </a:r>
            <a:r>
              <a:rPr lang="en-US" altLang="ko-KR" dirty="0"/>
              <a:t>)</a:t>
            </a:r>
            <a:r>
              <a:rPr lang="ko-KR" altLang="en-US" dirty="0"/>
              <a:t>이라고 </a:t>
            </a:r>
            <a:r>
              <a:rPr lang="ko-KR" altLang="en-US" dirty="0">
                <a:solidFill>
                  <a:srgbClr val="000000"/>
                </a:solidFill>
              </a:rPr>
              <a:t>일컬어지는데 이는 </a:t>
            </a:r>
            <a:r>
              <a:rPr lang="ko-KR" altLang="en-US" dirty="0">
                <a:solidFill>
                  <a:srgbClr val="FF0000"/>
                </a:solidFill>
              </a:rPr>
              <a:t>제품 혹은 서비스가 공급사슬을 통해 이동됨에 따라 가치가 증대</a:t>
            </a:r>
            <a:r>
              <a:rPr lang="ko-KR" altLang="en-US" dirty="0">
                <a:solidFill>
                  <a:srgbClr val="000000"/>
                </a:solidFill>
              </a:rPr>
              <a:t>되는 개념을 반영하기 때문</a:t>
            </a: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가치사슬은 보통 하나의 단일 조직이 아닌 별개의 독립된 다수의 기업조직으로 구성</a:t>
            </a: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공급사슬의 구성요소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공급요소</a:t>
            </a:r>
            <a:r>
              <a:rPr lang="en-US" altLang="ko-KR" dirty="0">
                <a:solidFill>
                  <a:srgbClr val="FF0000"/>
                </a:solidFill>
              </a:rPr>
              <a:t>(supply component): </a:t>
            </a:r>
            <a:r>
              <a:rPr lang="ko-KR" altLang="en-US" dirty="0">
                <a:solidFill>
                  <a:srgbClr val="000000"/>
                </a:solidFill>
              </a:rPr>
              <a:t>공급사슬의 처음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ko-KR" altLang="en-US" dirty="0">
                <a:solidFill>
                  <a:srgbClr val="000000"/>
                </a:solidFill>
              </a:rPr>
              <a:t>최초 원재료 공급자</a:t>
            </a:r>
            <a:r>
              <a:rPr lang="en-US" altLang="ko-KR" dirty="0">
                <a:solidFill>
                  <a:srgbClr val="000000"/>
                </a:solidFill>
              </a:rPr>
              <a:t>)</a:t>
            </a:r>
            <a:r>
              <a:rPr lang="ko-KR" altLang="en-US" dirty="0">
                <a:solidFill>
                  <a:srgbClr val="000000"/>
                </a:solidFill>
              </a:rPr>
              <a:t>에서 시작하여 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ko-KR" altLang="en-US" dirty="0">
                <a:solidFill>
                  <a:srgbClr val="000000"/>
                </a:solidFill>
              </a:rPr>
              <a:t>생산</a:t>
            </a:r>
            <a:r>
              <a:rPr lang="en-US" altLang="ko-KR" dirty="0">
                <a:solidFill>
                  <a:srgbClr val="000000"/>
                </a:solidFill>
              </a:rPr>
              <a:t>)</a:t>
            </a:r>
            <a:r>
              <a:rPr lang="ko-KR" altLang="en-US" dirty="0">
                <a:solidFill>
                  <a:srgbClr val="000000"/>
                </a:solidFill>
              </a:rPr>
              <a:t>조직의 내부 운영까지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수요요소</a:t>
            </a:r>
            <a:r>
              <a:rPr lang="en-US" altLang="ko-KR" dirty="0">
                <a:solidFill>
                  <a:srgbClr val="FF0000"/>
                </a:solidFill>
              </a:rPr>
              <a:t>(demand component): </a:t>
            </a:r>
            <a:r>
              <a:rPr lang="ko-KR" altLang="en-US" dirty="0">
                <a:solidFill>
                  <a:srgbClr val="000000"/>
                </a:solidFill>
              </a:rPr>
              <a:t>조직의 산출물이 다음 고객에게 인도되는 시점에서 시작하여 전체 사슬의 최종고객에 이르러 종료</a:t>
            </a: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FF0000"/>
                </a:solidFill>
              </a:rPr>
              <a:t>수요사슬</a:t>
            </a:r>
            <a:r>
              <a:rPr lang="en-US" altLang="ko-KR" dirty="0"/>
              <a:t>(demand chain): </a:t>
            </a:r>
            <a:r>
              <a:rPr lang="ko-KR" altLang="en-US" dirty="0"/>
              <a:t>가치사슬의 </a:t>
            </a:r>
            <a:r>
              <a:rPr lang="ko-KR" altLang="en-US" dirty="0">
                <a:solidFill>
                  <a:srgbClr val="000000"/>
                </a:solidFill>
              </a:rPr>
              <a:t>판매 및 유통부분</a:t>
            </a: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FF0000"/>
                </a:solidFill>
              </a:rPr>
              <a:t>공급사슬</a:t>
            </a:r>
            <a:r>
              <a:rPr lang="ko-KR" altLang="en-US" dirty="0">
                <a:solidFill>
                  <a:srgbClr val="000000"/>
                </a:solidFill>
              </a:rPr>
              <a:t>은 제품과 서비스를 창출하고 전달하는데 핵심적인 공급업자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생산자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최종 소비자의 네트워크</a:t>
            </a: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공급사슬관리는 공급사슬 운영의 계획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실행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통제의 과정</a:t>
            </a: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공급사슬관리의 기본 구성요소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공급사슬 전략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조달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공급관리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물류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공급사슬관리의 필요성</a:t>
            </a:r>
            <a:r>
              <a:rPr lang="en-US" altLang="ko-KR" dirty="0"/>
              <a:t>(The Need For Supply</a:t>
            </a:r>
          </a:p>
          <a:p>
            <a:r>
              <a:rPr lang="en-US" altLang="ko-KR" dirty="0"/>
              <a:t>Chain Management)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800" dirty="0"/>
              <a:t>생산운영을</a:t>
            </a:r>
            <a:r>
              <a:rPr lang="en-US" altLang="ko-KR" sz="1800" dirty="0"/>
              <a:t> </a:t>
            </a:r>
            <a:r>
              <a:rPr lang="ko-KR" altLang="en-US" sz="1800" dirty="0"/>
              <a:t>개선할 필요성</a:t>
            </a:r>
            <a:endParaRPr lang="en-US" altLang="ko-KR" sz="1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800" dirty="0"/>
              <a:t>점점 증가하는 </a:t>
            </a:r>
            <a:r>
              <a:rPr lang="ko-KR" altLang="en-US" sz="1800" dirty="0" err="1"/>
              <a:t>아웃소싱</a:t>
            </a:r>
            <a:endParaRPr lang="en-US" altLang="ko-KR" sz="1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800" dirty="0"/>
              <a:t>점점 증가하는 운송비용</a:t>
            </a:r>
            <a:endParaRPr lang="en-US" altLang="ko-KR" sz="1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800" dirty="0"/>
              <a:t>경쟁압력</a:t>
            </a:r>
            <a:endParaRPr lang="en-US" altLang="ko-KR" sz="1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800" dirty="0"/>
              <a:t>증가하는 글로벌화</a:t>
            </a:r>
            <a:endParaRPr lang="en-US" altLang="ko-KR" sz="1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800" dirty="0"/>
              <a:t>E-</a:t>
            </a:r>
            <a:r>
              <a:rPr lang="ko-KR" altLang="en-US" sz="1800" dirty="0"/>
              <a:t>비즈니스의 중요도 확대</a:t>
            </a:r>
            <a:endParaRPr lang="en-US" altLang="ko-KR" sz="1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800" dirty="0"/>
              <a:t>공급사슬의 복잡성</a:t>
            </a:r>
            <a:endParaRPr lang="en-US" altLang="ko-KR" sz="1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800" dirty="0"/>
              <a:t>재고관리의 필요성</a:t>
            </a:r>
            <a:endParaRPr lang="en-US" altLang="ko-KR" sz="1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800" dirty="0"/>
              <a:t>녹색공급사슬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Color Palette">
      <a:dk1>
        <a:sysClr val="windowText" lastClr="000000"/>
      </a:dk1>
      <a:lt1>
        <a:sysClr val="window" lastClr="FFFFFF"/>
      </a:lt1>
      <a:dk2>
        <a:srgbClr val="EBE8DA"/>
      </a:dk2>
      <a:lt2>
        <a:srgbClr val="F16659"/>
      </a:lt2>
      <a:accent1>
        <a:srgbClr val="EEDB28"/>
      </a:accent1>
      <a:accent2>
        <a:srgbClr val="F47921"/>
      </a:accent2>
      <a:accent3>
        <a:srgbClr val="7E4365"/>
      </a:accent3>
      <a:accent4>
        <a:srgbClr val="7AC1AC"/>
      </a:accent4>
      <a:accent5>
        <a:srgbClr val="32484C"/>
      </a:accent5>
      <a:accent6>
        <a:srgbClr val="452445"/>
      </a:accent6>
      <a:hlink>
        <a:srgbClr val="F16659"/>
      </a:hlink>
      <a:folHlink>
        <a:srgbClr val="E21A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9197</TotalTime>
  <Words>2598</Words>
  <Application>Microsoft Office PowerPoint</Application>
  <PresentationFormat>화면 슬라이드 쇼(4:3)</PresentationFormat>
  <Paragraphs>379</Paragraphs>
  <Slides>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5" baseType="lpstr">
      <vt:lpstr>맑은 고딕</vt:lpstr>
      <vt:lpstr>Arial</vt:lpstr>
      <vt:lpstr>Calibri</vt:lpstr>
      <vt:lpstr>Tahoma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McGraw-Hill 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MAN-WOONG PARK, Ph.D.</dc:creator>
  <cp:lastModifiedBy>정근채</cp:lastModifiedBy>
  <cp:revision>332</cp:revision>
  <cp:lastPrinted>2014-06-04T21:43:55Z</cp:lastPrinted>
  <dcterms:created xsi:type="dcterms:W3CDTF">2014-05-27T14:19:04Z</dcterms:created>
  <dcterms:modified xsi:type="dcterms:W3CDTF">2021-01-04T08:33:40Z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IsFrozen">
    <vt:lpwstr>False</vt:lpwstr>
  </property>
  <property fmtid="{D5CDD505-2E9C-101B-9397-08002B2CF9AE}" pid="3" name="Jive_VersionGuid">
    <vt:lpwstr>97c32844-b6d4-42f1-8450-1f2da3d2bc70</vt:lpwstr>
  </property>
  <property fmtid="{D5CDD505-2E9C-101B-9397-08002B2CF9AE}" pid="4" name="Offisync_ProviderInitializationData">
    <vt:lpwstr>https://edge.mheducation.com</vt:lpwstr>
  </property>
  <property fmtid="{D5CDD505-2E9C-101B-9397-08002B2CF9AE}" pid="5" name="Offisync_UpdateToken">
    <vt:lpwstr>1</vt:lpwstr>
  </property>
  <property fmtid="{D5CDD505-2E9C-101B-9397-08002B2CF9AE}" pid="6" name="Jive_LatestUserAccountName">
    <vt:lpwstr>hyojin_lee</vt:lpwstr>
  </property>
  <property fmtid="{D5CDD505-2E9C-101B-9397-08002B2CF9AE}" pid="7" name="Offisync_ServerID">
    <vt:lpwstr>5cb2ba24-d51c-4591-b74f-0459e0a9e10c</vt:lpwstr>
  </property>
  <property fmtid="{D5CDD505-2E9C-101B-9397-08002B2CF9AE}" pid="8" name="Offisync_UniqueId">
    <vt:lpwstr>59770</vt:lpwstr>
  </property>
  <property fmtid="{D5CDD505-2E9C-101B-9397-08002B2CF9AE}" pid="9" name="Offisync_IsSaved">
    <vt:lpwstr>False</vt:lpwstr>
  </property>
  <property fmtid="{D5CDD505-2E9C-101B-9397-08002B2CF9AE}" pid="10" name="Offisync_ProviderName">
    <vt:lpwstr>Jive</vt:lpwstr>
  </property>
</Properties>
</file>