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92" r:id="rId2"/>
    <p:sldId id="427" r:id="rId3"/>
    <p:sldId id="377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09" r:id="rId33"/>
    <p:sldId id="410" r:id="rId34"/>
    <p:sldId id="424" r:id="rId35"/>
    <p:sldId id="411" r:id="rId36"/>
    <p:sldId id="425" r:id="rId37"/>
    <p:sldId id="426" r:id="rId38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92">
          <p15:clr>
            <a:srgbClr val="A4A3A4"/>
          </p15:clr>
        </p15:guide>
        <p15:guide id="3" pos="2880">
          <p15:clr>
            <a:srgbClr val="A4A3A4"/>
          </p15:clr>
        </p15:guide>
        <p15:guide id="4" pos="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80808"/>
    <a:srgbClr val="7E4365"/>
    <a:srgbClr val="F47921"/>
    <a:srgbClr val="39C1BC"/>
    <a:srgbClr val="E21A23"/>
    <a:srgbClr val="32484C"/>
    <a:srgbClr val="F16659"/>
    <a:srgbClr val="EEDB28"/>
    <a:srgbClr val="452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3E82F1-E012-4301-BABF-267C4D73FC0A}" v="135" dt="2020-11-23T01:51:52.599"/>
    <p1510:client id="{DC084DD3-F938-437C-908C-9AF4A4BE2426}" v="11" dt="2020-11-23T07:20:32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7" autoAdjust="0"/>
    <p:restoredTop sz="79487" autoAdjust="0"/>
  </p:normalViewPr>
  <p:slideViewPr>
    <p:cSldViewPr snapToGrid="0" snapToObjects="1">
      <p:cViewPr varScale="1">
        <p:scale>
          <a:sx n="129" d="100"/>
          <a:sy n="129" d="100"/>
        </p:scale>
        <p:origin x="144" y="420"/>
      </p:cViewPr>
      <p:guideLst>
        <p:guide orient="horz" pos="2160"/>
        <p:guide orient="horz" pos="1292"/>
        <p:guide pos="2880"/>
        <p:guide pos="4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jeong@cbnu.ac.kr" userId="bf3f9740-ba12-4a95-bdcd-7a89d0b0b3a3" providerId="ADAL" clId="{4C3E82F1-E012-4301-BABF-267C4D73FC0A}"/>
    <pc:docChg chg="undo custSel modSld">
      <pc:chgData name="kcjeong@cbnu.ac.kr" userId="bf3f9740-ba12-4a95-bdcd-7a89d0b0b3a3" providerId="ADAL" clId="{4C3E82F1-E012-4301-BABF-267C4D73FC0A}" dt="2020-11-23T01:52:00.066" v="634" actId="20577"/>
      <pc:docMkLst>
        <pc:docMk/>
      </pc:docMkLst>
      <pc:sldChg chg="modSp mod">
        <pc:chgData name="kcjeong@cbnu.ac.kr" userId="bf3f9740-ba12-4a95-bdcd-7a89d0b0b3a3" providerId="ADAL" clId="{4C3E82F1-E012-4301-BABF-267C4D73FC0A}" dt="2020-11-23T00:52:21.918" v="2" actId="207"/>
        <pc:sldMkLst>
          <pc:docMk/>
          <pc:sldMk cId="0" sldId="393"/>
        </pc:sldMkLst>
        <pc:spChg chg="mod">
          <ac:chgData name="kcjeong@cbnu.ac.kr" userId="bf3f9740-ba12-4a95-bdcd-7a89d0b0b3a3" providerId="ADAL" clId="{4C3E82F1-E012-4301-BABF-267C4D73FC0A}" dt="2020-11-23T00:52:21.918" v="2" actId="207"/>
          <ac:spMkLst>
            <pc:docMk/>
            <pc:sldMk cId="0" sldId="393"/>
            <ac:spMk id="4" creationId="{00000000-0000-0000-0000-000000000000}"/>
          </ac:spMkLst>
        </pc:spChg>
      </pc:sldChg>
      <pc:sldChg chg="addSp modSp mod">
        <pc:chgData name="kcjeong@cbnu.ac.kr" userId="bf3f9740-ba12-4a95-bdcd-7a89d0b0b3a3" providerId="ADAL" clId="{4C3E82F1-E012-4301-BABF-267C4D73FC0A}" dt="2020-11-23T00:55:09.307" v="10" actId="207"/>
        <pc:sldMkLst>
          <pc:docMk/>
          <pc:sldMk cId="0" sldId="394"/>
        </pc:sldMkLst>
        <pc:spChg chg="mod">
          <ac:chgData name="kcjeong@cbnu.ac.kr" userId="bf3f9740-ba12-4a95-bdcd-7a89d0b0b3a3" providerId="ADAL" clId="{4C3E82F1-E012-4301-BABF-267C4D73FC0A}" dt="2020-11-23T00:55:09.307" v="10" actId="207"/>
          <ac:spMkLst>
            <pc:docMk/>
            <pc:sldMk cId="0" sldId="394"/>
            <ac:spMk id="4" creationId="{00000000-0000-0000-0000-000000000000}"/>
          </ac:spMkLst>
        </pc:spChg>
        <pc:grpChg chg="add mod">
          <ac:chgData name="kcjeong@cbnu.ac.kr" userId="bf3f9740-ba12-4a95-bdcd-7a89d0b0b3a3" providerId="ADAL" clId="{4C3E82F1-E012-4301-BABF-267C4D73FC0A}" dt="2020-11-23T00:54:39.076" v="8" actId="14100"/>
          <ac:grpSpMkLst>
            <pc:docMk/>
            <pc:sldMk cId="0" sldId="394"/>
            <ac:grpSpMk id="2" creationId="{A144DE73-4318-4AAE-82BC-9C5D5E9329B9}"/>
          </ac:grpSpMkLst>
        </pc:grpChg>
        <pc:picChg chg="mod">
          <ac:chgData name="kcjeong@cbnu.ac.kr" userId="bf3f9740-ba12-4a95-bdcd-7a89d0b0b3a3" providerId="ADAL" clId="{4C3E82F1-E012-4301-BABF-267C4D73FC0A}" dt="2020-11-23T00:54:35.381" v="7" actId="164"/>
          <ac:picMkLst>
            <pc:docMk/>
            <pc:sldMk cId="0" sldId="394"/>
            <ac:picMk id="6" creationId="{00000000-0000-0000-0000-000000000000}"/>
          </ac:picMkLst>
        </pc:picChg>
        <pc:picChg chg="mod">
          <ac:chgData name="kcjeong@cbnu.ac.kr" userId="bf3f9740-ba12-4a95-bdcd-7a89d0b0b3a3" providerId="ADAL" clId="{4C3E82F1-E012-4301-BABF-267C4D73FC0A}" dt="2020-11-23T00:54:35.381" v="7" actId="164"/>
          <ac:picMkLst>
            <pc:docMk/>
            <pc:sldMk cId="0" sldId="394"/>
            <ac:picMk id="2050" creationId="{00000000-0000-0000-0000-000000000000}"/>
          </ac:picMkLst>
        </pc:picChg>
      </pc:sldChg>
      <pc:sldChg chg="modSp mod">
        <pc:chgData name="kcjeong@cbnu.ac.kr" userId="bf3f9740-ba12-4a95-bdcd-7a89d0b0b3a3" providerId="ADAL" clId="{4C3E82F1-E012-4301-BABF-267C4D73FC0A}" dt="2020-11-23T00:57:38.426" v="12" actId="207"/>
        <pc:sldMkLst>
          <pc:docMk/>
          <pc:sldMk cId="0" sldId="395"/>
        </pc:sldMkLst>
        <pc:spChg chg="mod">
          <ac:chgData name="kcjeong@cbnu.ac.kr" userId="bf3f9740-ba12-4a95-bdcd-7a89d0b0b3a3" providerId="ADAL" clId="{4C3E82F1-E012-4301-BABF-267C4D73FC0A}" dt="2020-11-23T00:57:38.426" v="12" actId="207"/>
          <ac:spMkLst>
            <pc:docMk/>
            <pc:sldMk cId="0" sldId="395"/>
            <ac:spMk id="4" creationId="{00000000-0000-0000-0000-000000000000}"/>
          </ac:spMkLst>
        </pc:spChg>
      </pc:sldChg>
      <pc:sldChg chg="modSp mod">
        <pc:chgData name="kcjeong@cbnu.ac.kr" userId="bf3f9740-ba12-4a95-bdcd-7a89d0b0b3a3" providerId="ADAL" clId="{4C3E82F1-E012-4301-BABF-267C4D73FC0A}" dt="2020-11-23T00:57:54.994" v="24" actId="1076"/>
        <pc:sldMkLst>
          <pc:docMk/>
          <pc:sldMk cId="0" sldId="396"/>
        </pc:sldMkLst>
        <pc:spChg chg="mod">
          <ac:chgData name="kcjeong@cbnu.ac.kr" userId="bf3f9740-ba12-4a95-bdcd-7a89d0b0b3a3" providerId="ADAL" clId="{4C3E82F1-E012-4301-BABF-267C4D73FC0A}" dt="2020-11-23T00:57:54.994" v="24" actId="1076"/>
          <ac:spMkLst>
            <pc:docMk/>
            <pc:sldMk cId="0" sldId="396"/>
            <ac:spMk id="14" creationId="{00000000-0000-0000-0000-000000000000}"/>
          </ac:spMkLst>
        </pc:spChg>
      </pc:sldChg>
      <pc:sldChg chg="addSp delSp modSp">
        <pc:chgData name="kcjeong@cbnu.ac.kr" userId="bf3f9740-ba12-4a95-bdcd-7a89d0b0b3a3" providerId="ADAL" clId="{4C3E82F1-E012-4301-BABF-267C4D73FC0A}" dt="2020-11-23T00:58:01.164" v="26"/>
        <pc:sldMkLst>
          <pc:docMk/>
          <pc:sldMk cId="0" sldId="397"/>
        </pc:sldMkLst>
        <pc:spChg chg="del">
          <ac:chgData name="kcjeong@cbnu.ac.kr" userId="bf3f9740-ba12-4a95-bdcd-7a89d0b0b3a3" providerId="ADAL" clId="{4C3E82F1-E012-4301-BABF-267C4D73FC0A}" dt="2020-11-23T00:58:00.812" v="25" actId="478"/>
          <ac:spMkLst>
            <pc:docMk/>
            <pc:sldMk cId="0" sldId="397"/>
            <ac:spMk id="11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0:58:01.164" v="26"/>
          <ac:spMkLst>
            <pc:docMk/>
            <pc:sldMk cId="0" sldId="397"/>
            <ac:spMk id="13" creationId="{662F2E5F-62A2-42E6-B732-DDBD0EE85050}"/>
          </ac:spMkLst>
        </pc:spChg>
      </pc:sldChg>
      <pc:sldChg chg="addSp delSp modSp">
        <pc:chgData name="kcjeong@cbnu.ac.kr" userId="bf3f9740-ba12-4a95-bdcd-7a89d0b0b3a3" providerId="ADAL" clId="{4C3E82F1-E012-4301-BABF-267C4D73FC0A}" dt="2020-11-23T00:58:05.943" v="28"/>
        <pc:sldMkLst>
          <pc:docMk/>
          <pc:sldMk cId="0" sldId="398"/>
        </pc:sldMkLst>
        <pc:spChg chg="del">
          <ac:chgData name="kcjeong@cbnu.ac.kr" userId="bf3f9740-ba12-4a95-bdcd-7a89d0b0b3a3" providerId="ADAL" clId="{4C3E82F1-E012-4301-BABF-267C4D73FC0A}" dt="2020-11-23T00:58:05.553" v="27" actId="478"/>
          <ac:spMkLst>
            <pc:docMk/>
            <pc:sldMk cId="0" sldId="398"/>
            <ac:spMk id="7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0:58:05.943" v="28"/>
          <ac:spMkLst>
            <pc:docMk/>
            <pc:sldMk cId="0" sldId="398"/>
            <ac:spMk id="8" creationId="{BAA6DFDF-90F2-48FC-9B55-3384EA10B4B8}"/>
          </ac:spMkLst>
        </pc:spChg>
      </pc:sldChg>
      <pc:sldChg chg="addSp delSp modSp">
        <pc:chgData name="kcjeong@cbnu.ac.kr" userId="bf3f9740-ba12-4a95-bdcd-7a89d0b0b3a3" providerId="ADAL" clId="{4C3E82F1-E012-4301-BABF-267C4D73FC0A}" dt="2020-11-23T00:58:09.346" v="30"/>
        <pc:sldMkLst>
          <pc:docMk/>
          <pc:sldMk cId="0" sldId="399"/>
        </pc:sldMkLst>
        <pc:spChg chg="del">
          <ac:chgData name="kcjeong@cbnu.ac.kr" userId="bf3f9740-ba12-4a95-bdcd-7a89d0b0b3a3" providerId="ADAL" clId="{4C3E82F1-E012-4301-BABF-267C4D73FC0A}" dt="2020-11-23T00:58:08.977" v="29" actId="478"/>
          <ac:spMkLst>
            <pc:docMk/>
            <pc:sldMk cId="0" sldId="399"/>
            <ac:spMk id="6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0:58:09.346" v="30"/>
          <ac:spMkLst>
            <pc:docMk/>
            <pc:sldMk cId="0" sldId="399"/>
            <ac:spMk id="7" creationId="{E87D1B8A-9719-4622-9E50-9317938DB901}"/>
          </ac:spMkLst>
        </pc:spChg>
      </pc:sldChg>
      <pc:sldChg chg="addSp delSp modSp">
        <pc:chgData name="kcjeong@cbnu.ac.kr" userId="bf3f9740-ba12-4a95-bdcd-7a89d0b0b3a3" providerId="ADAL" clId="{4C3E82F1-E012-4301-BABF-267C4D73FC0A}" dt="2020-11-23T00:58:12.098" v="32"/>
        <pc:sldMkLst>
          <pc:docMk/>
          <pc:sldMk cId="0" sldId="400"/>
        </pc:sldMkLst>
        <pc:spChg chg="del">
          <ac:chgData name="kcjeong@cbnu.ac.kr" userId="bf3f9740-ba12-4a95-bdcd-7a89d0b0b3a3" providerId="ADAL" clId="{4C3E82F1-E012-4301-BABF-267C4D73FC0A}" dt="2020-11-23T00:58:11.761" v="31" actId="478"/>
          <ac:spMkLst>
            <pc:docMk/>
            <pc:sldMk cId="0" sldId="400"/>
            <ac:spMk id="32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0:58:12.098" v="32"/>
          <ac:spMkLst>
            <pc:docMk/>
            <pc:sldMk cId="0" sldId="400"/>
            <ac:spMk id="33" creationId="{20D464FD-AEE0-47F1-B183-8E37110A634A}"/>
          </ac:spMkLst>
        </pc:spChg>
      </pc:sldChg>
      <pc:sldChg chg="addSp delSp modSp">
        <pc:chgData name="kcjeong@cbnu.ac.kr" userId="bf3f9740-ba12-4a95-bdcd-7a89d0b0b3a3" providerId="ADAL" clId="{4C3E82F1-E012-4301-BABF-267C4D73FC0A}" dt="2020-11-23T00:58:15.324" v="34"/>
        <pc:sldMkLst>
          <pc:docMk/>
          <pc:sldMk cId="0" sldId="401"/>
        </pc:sldMkLst>
        <pc:spChg chg="del">
          <ac:chgData name="kcjeong@cbnu.ac.kr" userId="bf3f9740-ba12-4a95-bdcd-7a89d0b0b3a3" providerId="ADAL" clId="{4C3E82F1-E012-4301-BABF-267C4D73FC0A}" dt="2020-11-23T00:58:14.962" v="33" actId="478"/>
          <ac:spMkLst>
            <pc:docMk/>
            <pc:sldMk cId="0" sldId="401"/>
            <ac:spMk id="9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0:58:15.324" v="34"/>
          <ac:spMkLst>
            <pc:docMk/>
            <pc:sldMk cId="0" sldId="401"/>
            <ac:spMk id="10" creationId="{8FD00696-A812-4A84-86AF-F59521A457E2}"/>
          </ac:spMkLst>
        </pc:spChg>
      </pc:sldChg>
      <pc:sldChg chg="addSp delSp modSp mod">
        <pc:chgData name="kcjeong@cbnu.ac.kr" userId="bf3f9740-ba12-4a95-bdcd-7a89d0b0b3a3" providerId="ADAL" clId="{4C3E82F1-E012-4301-BABF-267C4D73FC0A}" dt="2020-11-23T01:15:02.289" v="127" actId="14100"/>
        <pc:sldMkLst>
          <pc:docMk/>
          <pc:sldMk cId="0" sldId="402"/>
        </pc:sldMkLst>
        <pc:spChg chg="del">
          <ac:chgData name="kcjeong@cbnu.ac.kr" userId="bf3f9740-ba12-4a95-bdcd-7a89d0b0b3a3" providerId="ADAL" clId="{4C3E82F1-E012-4301-BABF-267C4D73FC0A}" dt="2020-11-23T00:58:18.830" v="35" actId="478"/>
          <ac:spMkLst>
            <pc:docMk/>
            <pc:sldMk cId="0" sldId="402"/>
            <ac:spMk id="8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0:58:19.192" v="36"/>
          <ac:spMkLst>
            <pc:docMk/>
            <pc:sldMk cId="0" sldId="402"/>
            <ac:spMk id="9" creationId="{66369F43-AFDD-4FD3-9DD9-BCC675986A7D}"/>
          </ac:spMkLst>
        </pc:spChg>
        <pc:spChg chg="add mod">
          <ac:chgData name="kcjeong@cbnu.ac.kr" userId="bf3f9740-ba12-4a95-bdcd-7a89d0b0b3a3" providerId="ADAL" clId="{4C3E82F1-E012-4301-BABF-267C4D73FC0A}" dt="2020-11-23T01:11:42.002" v="93" actId="14100"/>
          <ac:spMkLst>
            <pc:docMk/>
            <pc:sldMk cId="0" sldId="402"/>
            <ac:spMk id="11" creationId="{613281D2-97A6-4827-A143-EDCBE188C7A2}"/>
          </ac:spMkLst>
        </pc:spChg>
        <pc:spChg chg="add mod">
          <ac:chgData name="kcjeong@cbnu.ac.kr" userId="bf3f9740-ba12-4a95-bdcd-7a89d0b0b3a3" providerId="ADAL" clId="{4C3E82F1-E012-4301-BABF-267C4D73FC0A}" dt="2020-11-23T01:14:24.486" v="120" actId="14100"/>
          <ac:spMkLst>
            <pc:docMk/>
            <pc:sldMk cId="0" sldId="402"/>
            <ac:spMk id="23" creationId="{EEF519C0-CEC3-4F7E-B647-1A1FE07DF05C}"/>
          </ac:spMkLst>
        </pc:spChg>
        <pc:spChg chg="add mod">
          <ac:chgData name="kcjeong@cbnu.ac.kr" userId="bf3f9740-ba12-4a95-bdcd-7a89d0b0b3a3" providerId="ADAL" clId="{4C3E82F1-E012-4301-BABF-267C4D73FC0A}" dt="2020-11-23T01:14:36.940" v="121" actId="571"/>
          <ac:spMkLst>
            <pc:docMk/>
            <pc:sldMk cId="0" sldId="402"/>
            <ac:spMk id="24" creationId="{5027FAAE-A151-456F-9AC4-1FBDD911C9AF}"/>
          </ac:spMkLst>
        </pc:spChg>
        <pc:spChg chg="add mod">
          <ac:chgData name="kcjeong@cbnu.ac.kr" userId="bf3f9740-ba12-4a95-bdcd-7a89d0b0b3a3" providerId="ADAL" clId="{4C3E82F1-E012-4301-BABF-267C4D73FC0A}" dt="2020-11-23T01:14:49.526" v="125" actId="571"/>
          <ac:spMkLst>
            <pc:docMk/>
            <pc:sldMk cId="0" sldId="402"/>
            <ac:spMk id="26" creationId="{94659F89-32EF-420A-8DD6-5E42B8E7A09C}"/>
          </ac:spMkLst>
        </pc:spChg>
        <pc:picChg chg="add mod">
          <ac:chgData name="kcjeong@cbnu.ac.kr" userId="bf3f9740-ba12-4a95-bdcd-7a89d0b0b3a3" providerId="ADAL" clId="{4C3E82F1-E012-4301-BABF-267C4D73FC0A}" dt="2020-11-23T01:11:27.102" v="87" actId="571"/>
          <ac:picMkLst>
            <pc:docMk/>
            <pc:sldMk cId="0" sldId="402"/>
            <ac:picMk id="10" creationId="{3C42EDB5-877A-41EE-9B67-65C116ECB2BB}"/>
          </ac:picMkLst>
        </pc:picChg>
        <pc:cxnChg chg="add mod">
          <ac:chgData name="kcjeong@cbnu.ac.kr" userId="bf3f9740-ba12-4a95-bdcd-7a89d0b0b3a3" providerId="ADAL" clId="{4C3E82F1-E012-4301-BABF-267C4D73FC0A}" dt="2020-11-23T01:12:07.797" v="102" actId="1036"/>
          <ac:cxnSpMkLst>
            <pc:docMk/>
            <pc:sldMk cId="0" sldId="402"/>
            <ac:cxnSpMk id="12" creationId="{E4F4CD59-56CB-4360-9983-05289DF96A88}"/>
          </ac:cxnSpMkLst>
        </pc:cxnChg>
        <pc:cxnChg chg="add mod">
          <ac:chgData name="kcjeong@cbnu.ac.kr" userId="bf3f9740-ba12-4a95-bdcd-7a89d0b0b3a3" providerId="ADAL" clId="{4C3E82F1-E012-4301-BABF-267C4D73FC0A}" dt="2020-11-23T01:12:15.882" v="104" actId="14100"/>
          <ac:cxnSpMkLst>
            <pc:docMk/>
            <pc:sldMk cId="0" sldId="402"/>
            <ac:cxnSpMk id="14" creationId="{D7FFA4C7-870D-4965-B00E-AD1471E604F7}"/>
          </ac:cxnSpMkLst>
        </pc:cxnChg>
        <pc:cxnChg chg="add mod">
          <ac:chgData name="kcjeong@cbnu.ac.kr" userId="bf3f9740-ba12-4a95-bdcd-7a89d0b0b3a3" providerId="ADAL" clId="{4C3E82F1-E012-4301-BABF-267C4D73FC0A}" dt="2020-11-23T01:12:23.639" v="106" actId="14100"/>
          <ac:cxnSpMkLst>
            <pc:docMk/>
            <pc:sldMk cId="0" sldId="402"/>
            <ac:cxnSpMk id="16" creationId="{DF8D2692-1B7D-4CD2-97C4-C94FB3AC5361}"/>
          </ac:cxnSpMkLst>
        </pc:cxnChg>
        <pc:cxnChg chg="add mod">
          <ac:chgData name="kcjeong@cbnu.ac.kr" userId="bf3f9740-ba12-4a95-bdcd-7a89d0b0b3a3" providerId="ADAL" clId="{4C3E82F1-E012-4301-BABF-267C4D73FC0A}" dt="2020-11-23T01:12:45.075" v="108" actId="14100"/>
          <ac:cxnSpMkLst>
            <pc:docMk/>
            <pc:sldMk cId="0" sldId="402"/>
            <ac:cxnSpMk id="18" creationId="{1A54D9D9-D8DC-44E9-9539-9D49B30867C9}"/>
          </ac:cxnSpMkLst>
        </pc:cxnChg>
        <pc:cxnChg chg="add mod">
          <ac:chgData name="kcjeong@cbnu.ac.kr" userId="bf3f9740-ba12-4a95-bdcd-7a89d0b0b3a3" providerId="ADAL" clId="{4C3E82F1-E012-4301-BABF-267C4D73FC0A}" dt="2020-11-23T01:13:50.531" v="113" actId="14100"/>
          <ac:cxnSpMkLst>
            <pc:docMk/>
            <pc:sldMk cId="0" sldId="402"/>
            <ac:cxnSpMk id="20" creationId="{8CF48BAA-034B-416D-B33F-E267846B02C1}"/>
          </ac:cxnSpMkLst>
        </pc:cxnChg>
        <pc:cxnChg chg="add mod">
          <ac:chgData name="kcjeong@cbnu.ac.kr" userId="bf3f9740-ba12-4a95-bdcd-7a89d0b0b3a3" providerId="ADAL" clId="{4C3E82F1-E012-4301-BABF-267C4D73FC0A}" dt="2020-11-23T01:14:49.526" v="125" actId="571"/>
          <ac:cxnSpMkLst>
            <pc:docMk/>
            <pc:sldMk cId="0" sldId="402"/>
            <ac:cxnSpMk id="25" creationId="{80B505F0-AC4A-4BB0-8F9E-7344DEAAF69D}"/>
          </ac:cxnSpMkLst>
        </pc:cxnChg>
        <pc:cxnChg chg="add mod">
          <ac:chgData name="kcjeong@cbnu.ac.kr" userId="bf3f9740-ba12-4a95-bdcd-7a89d0b0b3a3" providerId="ADAL" clId="{4C3E82F1-E012-4301-BABF-267C4D73FC0A}" dt="2020-11-23T01:15:02.289" v="127" actId="14100"/>
          <ac:cxnSpMkLst>
            <pc:docMk/>
            <pc:sldMk cId="0" sldId="402"/>
            <ac:cxnSpMk id="28" creationId="{4EF448F1-0E75-47BD-8E00-BD1EA4531492}"/>
          </ac:cxnSpMkLst>
        </pc:cxnChg>
      </pc:sldChg>
      <pc:sldChg chg="addSp delSp modSp">
        <pc:chgData name="kcjeong@cbnu.ac.kr" userId="bf3f9740-ba12-4a95-bdcd-7a89d0b0b3a3" providerId="ADAL" clId="{4C3E82F1-E012-4301-BABF-267C4D73FC0A}" dt="2020-11-23T00:58:22.477" v="38"/>
        <pc:sldMkLst>
          <pc:docMk/>
          <pc:sldMk cId="0" sldId="403"/>
        </pc:sldMkLst>
        <pc:spChg chg="del">
          <ac:chgData name="kcjeong@cbnu.ac.kr" userId="bf3f9740-ba12-4a95-bdcd-7a89d0b0b3a3" providerId="ADAL" clId="{4C3E82F1-E012-4301-BABF-267C4D73FC0A}" dt="2020-11-23T00:58:22.136" v="37" actId="478"/>
          <ac:spMkLst>
            <pc:docMk/>
            <pc:sldMk cId="0" sldId="403"/>
            <ac:spMk id="10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0:58:22.477" v="38"/>
          <ac:spMkLst>
            <pc:docMk/>
            <pc:sldMk cId="0" sldId="403"/>
            <ac:spMk id="11" creationId="{151F1EC4-A8EF-4924-883E-49DB0B9CA434}"/>
          </ac:spMkLst>
        </pc:spChg>
      </pc:sldChg>
      <pc:sldChg chg="addSp delSp modSp">
        <pc:chgData name="kcjeong@cbnu.ac.kr" userId="bf3f9740-ba12-4a95-bdcd-7a89d0b0b3a3" providerId="ADAL" clId="{4C3E82F1-E012-4301-BABF-267C4D73FC0A}" dt="2020-11-23T00:58:25.036" v="40"/>
        <pc:sldMkLst>
          <pc:docMk/>
          <pc:sldMk cId="0" sldId="404"/>
        </pc:sldMkLst>
        <pc:spChg chg="del">
          <ac:chgData name="kcjeong@cbnu.ac.kr" userId="bf3f9740-ba12-4a95-bdcd-7a89d0b0b3a3" providerId="ADAL" clId="{4C3E82F1-E012-4301-BABF-267C4D73FC0A}" dt="2020-11-23T00:58:24.709" v="39" actId="478"/>
          <ac:spMkLst>
            <pc:docMk/>
            <pc:sldMk cId="0" sldId="404"/>
            <ac:spMk id="6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0:58:25.036" v="40"/>
          <ac:spMkLst>
            <pc:docMk/>
            <pc:sldMk cId="0" sldId="404"/>
            <ac:spMk id="7" creationId="{7416861E-B41A-41C7-9ECA-0AC76452C1F0}"/>
          </ac:spMkLst>
        </pc:spChg>
      </pc:sldChg>
      <pc:sldChg chg="addSp delSp modSp">
        <pc:chgData name="kcjeong@cbnu.ac.kr" userId="bf3f9740-ba12-4a95-bdcd-7a89d0b0b3a3" providerId="ADAL" clId="{4C3E82F1-E012-4301-BABF-267C4D73FC0A}" dt="2020-11-23T00:58:27.711" v="42"/>
        <pc:sldMkLst>
          <pc:docMk/>
          <pc:sldMk cId="0" sldId="405"/>
        </pc:sldMkLst>
        <pc:spChg chg="del">
          <ac:chgData name="kcjeong@cbnu.ac.kr" userId="bf3f9740-ba12-4a95-bdcd-7a89d0b0b3a3" providerId="ADAL" clId="{4C3E82F1-E012-4301-BABF-267C4D73FC0A}" dt="2020-11-23T00:58:27.352" v="41" actId="478"/>
          <ac:spMkLst>
            <pc:docMk/>
            <pc:sldMk cId="0" sldId="405"/>
            <ac:spMk id="14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0:58:27.711" v="42"/>
          <ac:spMkLst>
            <pc:docMk/>
            <pc:sldMk cId="0" sldId="405"/>
            <ac:spMk id="15" creationId="{B02BCE47-B161-439D-B9CC-1F434508EBAA}"/>
          </ac:spMkLst>
        </pc:spChg>
      </pc:sldChg>
      <pc:sldChg chg="addSp delSp modSp mod">
        <pc:chgData name="kcjeong@cbnu.ac.kr" userId="bf3f9740-ba12-4a95-bdcd-7a89d0b0b3a3" providerId="ADAL" clId="{4C3E82F1-E012-4301-BABF-267C4D73FC0A}" dt="2020-11-23T01:22:10.848" v="165" actId="1076"/>
        <pc:sldMkLst>
          <pc:docMk/>
          <pc:sldMk cId="0" sldId="406"/>
        </pc:sldMkLst>
        <pc:spChg chg="mod">
          <ac:chgData name="kcjeong@cbnu.ac.kr" userId="bf3f9740-ba12-4a95-bdcd-7a89d0b0b3a3" providerId="ADAL" clId="{4C3E82F1-E012-4301-BABF-267C4D73FC0A}" dt="2020-11-23T01:21:17.483" v="154" actId="1076"/>
          <ac:spMkLst>
            <pc:docMk/>
            <pc:sldMk cId="0" sldId="406"/>
            <ac:spMk id="4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1:19:42.130" v="133" actId="208"/>
          <ac:spMkLst>
            <pc:docMk/>
            <pc:sldMk cId="0" sldId="406"/>
            <ac:spMk id="5" creationId="{984ACBF4-7127-48B0-B2F3-01EACBE244EC}"/>
          </ac:spMkLst>
        </pc:spChg>
        <pc:spChg chg="del">
          <ac:chgData name="kcjeong@cbnu.ac.kr" userId="bf3f9740-ba12-4a95-bdcd-7a89d0b0b3a3" providerId="ADAL" clId="{4C3E82F1-E012-4301-BABF-267C4D73FC0A}" dt="2020-11-23T00:58:29.789" v="43" actId="478"/>
          <ac:spMkLst>
            <pc:docMk/>
            <pc:sldMk cId="0" sldId="406"/>
            <ac:spMk id="6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1:20:59.786" v="149" actId="1035"/>
          <ac:spMkLst>
            <pc:docMk/>
            <pc:sldMk cId="0" sldId="406"/>
            <ac:spMk id="10" creationId="{2F850236-9144-44C6-BEC4-63C9246C01F3}"/>
          </ac:spMkLst>
        </pc:spChg>
        <pc:spChg chg="add del">
          <ac:chgData name="kcjeong@cbnu.ac.kr" userId="bf3f9740-ba12-4a95-bdcd-7a89d0b0b3a3" providerId="ADAL" clId="{4C3E82F1-E012-4301-BABF-267C4D73FC0A}" dt="2020-11-23T01:21:54.057" v="161" actId="478"/>
          <ac:spMkLst>
            <pc:docMk/>
            <pc:sldMk cId="0" sldId="406"/>
            <ac:spMk id="11" creationId="{5B3BF418-69CE-4CFC-8478-2C56D4880F50}"/>
          </ac:spMkLst>
        </pc:spChg>
        <pc:spChg chg="add mod">
          <ac:chgData name="kcjeong@cbnu.ac.kr" userId="bf3f9740-ba12-4a95-bdcd-7a89d0b0b3a3" providerId="ADAL" clId="{4C3E82F1-E012-4301-BABF-267C4D73FC0A}" dt="2020-11-23T01:22:10.848" v="165" actId="1076"/>
          <ac:spMkLst>
            <pc:docMk/>
            <pc:sldMk cId="0" sldId="406"/>
            <ac:spMk id="12" creationId="{C2BB1D9F-3B36-46FA-9536-10E2F3289665}"/>
          </ac:spMkLst>
        </pc:spChg>
        <pc:spChg chg="add mod">
          <ac:chgData name="kcjeong@cbnu.ac.kr" userId="bf3f9740-ba12-4a95-bdcd-7a89d0b0b3a3" providerId="ADAL" clId="{4C3E82F1-E012-4301-BABF-267C4D73FC0A}" dt="2020-11-23T00:58:30.150" v="44"/>
          <ac:spMkLst>
            <pc:docMk/>
            <pc:sldMk cId="0" sldId="406"/>
            <ac:spMk id="14" creationId="{68AA8AAE-709C-4B17-872F-121516AC3F40}"/>
          </ac:spMkLst>
        </pc:spChg>
        <pc:spChg chg="add mod">
          <ac:chgData name="kcjeong@cbnu.ac.kr" userId="bf3f9740-ba12-4a95-bdcd-7a89d0b0b3a3" providerId="ADAL" clId="{4C3E82F1-E012-4301-BABF-267C4D73FC0A}" dt="2020-11-23T01:19:29.563" v="132" actId="14100"/>
          <ac:spMkLst>
            <pc:docMk/>
            <pc:sldMk cId="0" sldId="406"/>
            <ac:spMk id="16" creationId="{F5637EFE-5D10-4716-B56B-7CC8B33453DD}"/>
          </ac:spMkLst>
        </pc:spChg>
        <pc:spChg chg="add mod">
          <ac:chgData name="kcjeong@cbnu.ac.kr" userId="bf3f9740-ba12-4a95-bdcd-7a89d0b0b3a3" providerId="ADAL" clId="{4C3E82F1-E012-4301-BABF-267C4D73FC0A}" dt="2020-11-23T01:21:07.470" v="151" actId="571"/>
          <ac:spMkLst>
            <pc:docMk/>
            <pc:sldMk cId="0" sldId="406"/>
            <ac:spMk id="20" creationId="{1ACAB02F-BF55-41A0-8E41-13FD5334CEEC}"/>
          </ac:spMkLst>
        </pc:spChg>
        <pc:spChg chg="add mod">
          <ac:chgData name="kcjeong@cbnu.ac.kr" userId="bf3f9740-ba12-4a95-bdcd-7a89d0b0b3a3" providerId="ADAL" clId="{4C3E82F1-E012-4301-BABF-267C4D73FC0A}" dt="2020-11-23T01:21:11.975" v="152" actId="571"/>
          <ac:spMkLst>
            <pc:docMk/>
            <pc:sldMk cId="0" sldId="406"/>
            <ac:spMk id="21" creationId="{9E53009C-D86C-4E39-98E8-74BEF86EC677}"/>
          </ac:spMkLst>
        </pc:spChg>
        <pc:spChg chg="add mod">
          <ac:chgData name="kcjeong@cbnu.ac.kr" userId="bf3f9740-ba12-4a95-bdcd-7a89d0b0b3a3" providerId="ADAL" clId="{4C3E82F1-E012-4301-BABF-267C4D73FC0A}" dt="2020-11-23T01:21:16.391" v="153" actId="571"/>
          <ac:spMkLst>
            <pc:docMk/>
            <pc:sldMk cId="0" sldId="406"/>
            <ac:spMk id="22" creationId="{D0045E1C-FBB5-4B64-9ED9-7D3A0AFF3A86}"/>
          </ac:spMkLst>
        </pc:spChg>
        <pc:spChg chg="add mod">
          <ac:chgData name="kcjeong@cbnu.ac.kr" userId="bf3f9740-ba12-4a95-bdcd-7a89d0b0b3a3" providerId="ADAL" clId="{4C3E82F1-E012-4301-BABF-267C4D73FC0A}" dt="2020-11-23T01:21:20.914" v="156" actId="571"/>
          <ac:spMkLst>
            <pc:docMk/>
            <pc:sldMk cId="0" sldId="406"/>
            <ac:spMk id="24" creationId="{BE74762F-A961-4BD6-9629-A693E5AB6E41}"/>
          </ac:spMkLst>
        </pc:spChg>
        <pc:spChg chg="add mod">
          <ac:chgData name="kcjeong@cbnu.ac.kr" userId="bf3f9740-ba12-4a95-bdcd-7a89d0b0b3a3" providerId="ADAL" clId="{4C3E82F1-E012-4301-BABF-267C4D73FC0A}" dt="2020-11-23T01:21:30.610" v="159" actId="571"/>
          <ac:spMkLst>
            <pc:docMk/>
            <pc:sldMk cId="0" sldId="406"/>
            <ac:spMk id="26" creationId="{0844D5BE-9B45-41B3-BC26-97B7CAC08766}"/>
          </ac:spMkLst>
        </pc:spChg>
        <pc:picChg chg="add mod">
          <ac:chgData name="kcjeong@cbnu.ac.kr" userId="bf3f9740-ba12-4a95-bdcd-7a89d0b0b3a3" providerId="ADAL" clId="{4C3E82F1-E012-4301-BABF-267C4D73FC0A}" dt="2020-11-23T01:20:46.946" v="138" actId="1076"/>
          <ac:picMkLst>
            <pc:docMk/>
            <pc:sldMk cId="0" sldId="406"/>
            <ac:picMk id="8" creationId="{62029289-DFEF-4280-BC6D-2D88CBF2FFAF}"/>
          </ac:picMkLst>
        </pc:picChg>
        <pc:picChg chg="add mod">
          <ac:chgData name="kcjeong@cbnu.ac.kr" userId="bf3f9740-ba12-4a95-bdcd-7a89d0b0b3a3" providerId="ADAL" clId="{4C3E82F1-E012-4301-BABF-267C4D73FC0A}" dt="2020-11-23T01:21:07.470" v="151" actId="571"/>
          <ac:picMkLst>
            <pc:docMk/>
            <pc:sldMk cId="0" sldId="406"/>
            <ac:picMk id="19" creationId="{DB919EBF-B7F0-4E33-BD19-5F31B9ACDB72}"/>
          </ac:picMkLst>
        </pc:picChg>
        <pc:picChg chg="add mod">
          <ac:chgData name="kcjeong@cbnu.ac.kr" userId="bf3f9740-ba12-4a95-bdcd-7a89d0b0b3a3" providerId="ADAL" clId="{4C3E82F1-E012-4301-BABF-267C4D73FC0A}" dt="2020-11-23T01:21:20.914" v="156" actId="571"/>
          <ac:picMkLst>
            <pc:docMk/>
            <pc:sldMk cId="0" sldId="406"/>
            <ac:picMk id="23" creationId="{199DC071-AD46-47CC-842E-8402FDFCB02E}"/>
          </ac:picMkLst>
        </pc:picChg>
        <pc:picChg chg="add mod">
          <ac:chgData name="kcjeong@cbnu.ac.kr" userId="bf3f9740-ba12-4a95-bdcd-7a89d0b0b3a3" providerId="ADAL" clId="{4C3E82F1-E012-4301-BABF-267C4D73FC0A}" dt="2020-11-23T01:21:24.143" v="158" actId="571"/>
          <ac:picMkLst>
            <pc:docMk/>
            <pc:sldMk cId="0" sldId="406"/>
            <ac:picMk id="25" creationId="{2145A24B-0EC9-42F0-ADC8-3A4DC712FE8A}"/>
          </ac:picMkLst>
        </pc:picChg>
        <pc:cxnChg chg="del">
          <ac:chgData name="kcjeong@cbnu.ac.kr" userId="bf3f9740-ba12-4a95-bdcd-7a89d0b0b3a3" providerId="ADAL" clId="{4C3E82F1-E012-4301-BABF-267C4D73FC0A}" dt="2020-11-23T01:19:17.773" v="131" actId="478"/>
          <ac:cxnSpMkLst>
            <pc:docMk/>
            <pc:sldMk cId="0" sldId="406"/>
            <ac:cxnSpMk id="7" creationId="{00000000-0000-0000-0000-000000000000}"/>
          </ac:cxnSpMkLst>
        </pc:cxnChg>
      </pc:sldChg>
      <pc:sldChg chg="addSp delSp modSp mod">
        <pc:chgData name="kcjeong@cbnu.ac.kr" userId="bf3f9740-ba12-4a95-bdcd-7a89d0b0b3a3" providerId="ADAL" clId="{4C3E82F1-E012-4301-BABF-267C4D73FC0A}" dt="2020-11-23T00:58:43.483" v="59"/>
        <pc:sldMkLst>
          <pc:docMk/>
          <pc:sldMk cId="0" sldId="407"/>
        </pc:sldMkLst>
        <pc:spChg chg="del">
          <ac:chgData name="kcjeong@cbnu.ac.kr" userId="bf3f9740-ba12-4a95-bdcd-7a89d0b0b3a3" providerId="ADAL" clId="{4C3E82F1-E012-4301-BABF-267C4D73FC0A}" dt="2020-11-23T00:58:33.917" v="45" actId="478"/>
          <ac:spMkLst>
            <pc:docMk/>
            <pc:sldMk cId="0" sldId="407"/>
            <ac:spMk id="7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0:58:43.483" v="59"/>
          <ac:spMkLst>
            <pc:docMk/>
            <pc:sldMk cId="0" sldId="407"/>
            <ac:spMk id="8" creationId="{BA328F94-16F6-4013-9422-CABBD81E7B43}"/>
          </ac:spMkLst>
        </pc:spChg>
      </pc:sldChg>
      <pc:sldChg chg="addSp delSp modSp">
        <pc:chgData name="kcjeong@cbnu.ac.kr" userId="bf3f9740-ba12-4a95-bdcd-7a89d0b0b3a3" providerId="ADAL" clId="{4C3E82F1-E012-4301-BABF-267C4D73FC0A}" dt="2020-11-23T00:58:46.949" v="61"/>
        <pc:sldMkLst>
          <pc:docMk/>
          <pc:sldMk cId="0" sldId="408"/>
        </pc:sldMkLst>
        <pc:spChg chg="del">
          <ac:chgData name="kcjeong@cbnu.ac.kr" userId="bf3f9740-ba12-4a95-bdcd-7a89d0b0b3a3" providerId="ADAL" clId="{4C3E82F1-E012-4301-BABF-267C4D73FC0A}" dt="2020-11-23T00:58:46.632" v="60" actId="478"/>
          <ac:spMkLst>
            <pc:docMk/>
            <pc:sldMk cId="0" sldId="408"/>
            <ac:spMk id="6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0:58:46.949" v="61"/>
          <ac:spMkLst>
            <pc:docMk/>
            <pc:sldMk cId="0" sldId="408"/>
            <ac:spMk id="7" creationId="{AD7BC163-A38F-451E-80AE-C4FADBD97FB3}"/>
          </ac:spMkLst>
        </pc:spChg>
      </pc:sldChg>
      <pc:sldChg chg="modSp mod">
        <pc:chgData name="kcjeong@cbnu.ac.kr" userId="bf3f9740-ba12-4a95-bdcd-7a89d0b0b3a3" providerId="ADAL" clId="{4C3E82F1-E012-4301-BABF-267C4D73FC0A}" dt="2020-11-23T01:41:30.991" v="461" actId="20577"/>
        <pc:sldMkLst>
          <pc:docMk/>
          <pc:sldMk cId="0" sldId="409"/>
        </pc:sldMkLst>
        <pc:spChg chg="mod">
          <ac:chgData name="kcjeong@cbnu.ac.kr" userId="bf3f9740-ba12-4a95-bdcd-7a89d0b0b3a3" providerId="ADAL" clId="{4C3E82F1-E012-4301-BABF-267C4D73FC0A}" dt="2020-11-23T01:41:30.991" v="461" actId="20577"/>
          <ac:spMkLst>
            <pc:docMk/>
            <pc:sldMk cId="0" sldId="409"/>
            <ac:spMk id="4" creationId="{00000000-0000-0000-0000-000000000000}"/>
          </ac:spMkLst>
        </pc:spChg>
      </pc:sldChg>
      <pc:sldChg chg="modSp mod">
        <pc:chgData name="kcjeong@cbnu.ac.kr" userId="bf3f9740-ba12-4a95-bdcd-7a89d0b0b3a3" providerId="ADAL" clId="{4C3E82F1-E012-4301-BABF-267C4D73FC0A}" dt="2020-11-23T01:42:55.355" v="466" actId="207"/>
        <pc:sldMkLst>
          <pc:docMk/>
          <pc:sldMk cId="0" sldId="410"/>
        </pc:sldMkLst>
        <pc:spChg chg="mod">
          <ac:chgData name="kcjeong@cbnu.ac.kr" userId="bf3f9740-ba12-4a95-bdcd-7a89d0b0b3a3" providerId="ADAL" clId="{4C3E82F1-E012-4301-BABF-267C4D73FC0A}" dt="2020-11-23T01:42:55.355" v="466" actId="207"/>
          <ac:spMkLst>
            <pc:docMk/>
            <pc:sldMk cId="0" sldId="410"/>
            <ac:spMk id="4" creationId="{00000000-0000-0000-0000-000000000000}"/>
          </ac:spMkLst>
        </pc:spChg>
      </pc:sldChg>
      <pc:sldChg chg="modSp mod">
        <pc:chgData name="kcjeong@cbnu.ac.kr" userId="bf3f9740-ba12-4a95-bdcd-7a89d0b0b3a3" providerId="ADAL" clId="{4C3E82F1-E012-4301-BABF-267C4D73FC0A}" dt="2020-11-23T01:52:00.066" v="634" actId="20577"/>
        <pc:sldMkLst>
          <pc:docMk/>
          <pc:sldMk cId="0" sldId="411"/>
        </pc:sldMkLst>
        <pc:spChg chg="mod">
          <ac:chgData name="kcjeong@cbnu.ac.kr" userId="bf3f9740-ba12-4a95-bdcd-7a89d0b0b3a3" providerId="ADAL" clId="{4C3E82F1-E012-4301-BABF-267C4D73FC0A}" dt="2020-11-23T01:52:00.066" v="634" actId="20577"/>
          <ac:spMkLst>
            <pc:docMk/>
            <pc:sldMk cId="0" sldId="411"/>
            <ac:spMk id="4" creationId="{00000000-0000-0000-0000-000000000000}"/>
          </ac:spMkLst>
        </pc:spChg>
      </pc:sldChg>
      <pc:sldChg chg="addSp delSp modSp">
        <pc:chgData name="kcjeong@cbnu.ac.kr" userId="bf3f9740-ba12-4a95-bdcd-7a89d0b0b3a3" providerId="ADAL" clId="{4C3E82F1-E012-4301-BABF-267C4D73FC0A}" dt="2020-11-23T00:58:49.326" v="63"/>
        <pc:sldMkLst>
          <pc:docMk/>
          <pc:sldMk cId="4216703486" sldId="412"/>
        </pc:sldMkLst>
        <pc:spChg chg="del">
          <ac:chgData name="kcjeong@cbnu.ac.kr" userId="bf3f9740-ba12-4a95-bdcd-7a89d0b0b3a3" providerId="ADAL" clId="{4C3E82F1-E012-4301-BABF-267C4D73FC0A}" dt="2020-11-23T00:58:48.993" v="62" actId="478"/>
          <ac:spMkLst>
            <pc:docMk/>
            <pc:sldMk cId="4216703486" sldId="412"/>
            <ac:spMk id="7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0:58:49.326" v="63"/>
          <ac:spMkLst>
            <pc:docMk/>
            <pc:sldMk cId="4216703486" sldId="412"/>
            <ac:spMk id="8" creationId="{3DEC5779-BEA6-418E-9BFA-576B7BE67B11}"/>
          </ac:spMkLst>
        </pc:spChg>
      </pc:sldChg>
      <pc:sldChg chg="addSp delSp modSp">
        <pc:chgData name="kcjeong@cbnu.ac.kr" userId="bf3f9740-ba12-4a95-bdcd-7a89d0b0b3a3" providerId="ADAL" clId="{4C3E82F1-E012-4301-BABF-267C4D73FC0A}" dt="2020-11-23T00:58:51.595" v="65"/>
        <pc:sldMkLst>
          <pc:docMk/>
          <pc:sldMk cId="4200535404" sldId="413"/>
        </pc:sldMkLst>
        <pc:spChg chg="del">
          <ac:chgData name="kcjeong@cbnu.ac.kr" userId="bf3f9740-ba12-4a95-bdcd-7a89d0b0b3a3" providerId="ADAL" clId="{4C3E82F1-E012-4301-BABF-267C4D73FC0A}" dt="2020-11-23T00:58:51.276" v="64" actId="478"/>
          <ac:spMkLst>
            <pc:docMk/>
            <pc:sldMk cId="4200535404" sldId="413"/>
            <ac:spMk id="11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0:58:51.595" v="65"/>
          <ac:spMkLst>
            <pc:docMk/>
            <pc:sldMk cId="4200535404" sldId="413"/>
            <ac:spMk id="12" creationId="{430D19CF-8F91-4BAA-A7AE-3AC4CC334CA9}"/>
          </ac:spMkLst>
        </pc:spChg>
      </pc:sldChg>
      <pc:sldChg chg="addSp delSp modSp">
        <pc:chgData name="kcjeong@cbnu.ac.kr" userId="bf3f9740-ba12-4a95-bdcd-7a89d0b0b3a3" providerId="ADAL" clId="{4C3E82F1-E012-4301-BABF-267C4D73FC0A}" dt="2020-11-23T00:58:54.065" v="67"/>
        <pc:sldMkLst>
          <pc:docMk/>
          <pc:sldMk cId="3946964247" sldId="414"/>
        </pc:sldMkLst>
        <pc:spChg chg="del">
          <ac:chgData name="kcjeong@cbnu.ac.kr" userId="bf3f9740-ba12-4a95-bdcd-7a89d0b0b3a3" providerId="ADAL" clId="{4C3E82F1-E012-4301-BABF-267C4D73FC0A}" dt="2020-11-23T00:58:53.769" v="66" actId="478"/>
          <ac:spMkLst>
            <pc:docMk/>
            <pc:sldMk cId="3946964247" sldId="414"/>
            <ac:spMk id="11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0:58:54.065" v="67"/>
          <ac:spMkLst>
            <pc:docMk/>
            <pc:sldMk cId="3946964247" sldId="414"/>
            <ac:spMk id="12" creationId="{9ACD563E-9228-4264-B665-600A513652A0}"/>
          </ac:spMkLst>
        </pc:spChg>
      </pc:sldChg>
      <pc:sldChg chg="addSp delSp modSp">
        <pc:chgData name="kcjeong@cbnu.ac.kr" userId="bf3f9740-ba12-4a95-bdcd-7a89d0b0b3a3" providerId="ADAL" clId="{4C3E82F1-E012-4301-BABF-267C4D73FC0A}" dt="2020-11-23T00:58:56.136" v="69"/>
        <pc:sldMkLst>
          <pc:docMk/>
          <pc:sldMk cId="3673051919" sldId="415"/>
        </pc:sldMkLst>
        <pc:spChg chg="del">
          <ac:chgData name="kcjeong@cbnu.ac.kr" userId="bf3f9740-ba12-4a95-bdcd-7a89d0b0b3a3" providerId="ADAL" clId="{4C3E82F1-E012-4301-BABF-267C4D73FC0A}" dt="2020-11-23T00:58:55.801" v="68" actId="478"/>
          <ac:spMkLst>
            <pc:docMk/>
            <pc:sldMk cId="3673051919" sldId="415"/>
            <ac:spMk id="11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0:58:56.136" v="69"/>
          <ac:spMkLst>
            <pc:docMk/>
            <pc:sldMk cId="3673051919" sldId="415"/>
            <ac:spMk id="12" creationId="{EC4DF63B-30CA-4711-88B8-F285970DC99D}"/>
          </ac:spMkLst>
        </pc:spChg>
      </pc:sldChg>
      <pc:sldChg chg="addSp delSp modSp">
        <pc:chgData name="kcjeong@cbnu.ac.kr" userId="bf3f9740-ba12-4a95-bdcd-7a89d0b0b3a3" providerId="ADAL" clId="{4C3E82F1-E012-4301-BABF-267C4D73FC0A}" dt="2020-11-23T00:58:58.369" v="71"/>
        <pc:sldMkLst>
          <pc:docMk/>
          <pc:sldMk cId="2406156004" sldId="416"/>
        </pc:sldMkLst>
        <pc:spChg chg="del">
          <ac:chgData name="kcjeong@cbnu.ac.kr" userId="bf3f9740-ba12-4a95-bdcd-7a89d0b0b3a3" providerId="ADAL" clId="{4C3E82F1-E012-4301-BABF-267C4D73FC0A}" dt="2020-11-23T00:58:58.017" v="70" actId="478"/>
          <ac:spMkLst>
            <pc:docMk/>
            <pc:sldMk cId="2406156004" sldId="416"/>
            <ac:spMk id="9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0:58:58.369" v="71"/>
          <ac:spMkLst>
            <pc:docMk/>
            <pc:sldMk cId="2406156004" sldId="416"/>
            <ac:spMk id="13" creationId="{98D515F6-1051-4578-8278-59A5AE31AB49}"/>
          </ac:spMkLst>
        </pc:spChg>
      </pc:sldChg>
      <pc:sldChg chg="addSp delSp modSp">
        <pc:chgData name="kcjeong@cbnu.ac.kr" userId="bf3f9740-ba12-4a95-bdcd-7a89d0b0b3a3" providerId="ADAL" clId="{4C3E82F1-E012-4301-BABF-267C4D73FC0A}" dt="2020-11-23T00:59:00.960" v="73"/>
        <pc:sldMkLst>
          <pc:docMk/>
          <pc:sldMk cId="1497187739" sldId="417"/>
        </pc:sldMkLst>
        <pc:spChg chg="del">
          <ac:chgData name="kcjeong@cbnu.ac.kr" userId="bf3f9740-ba12-4a95-bdcd-7a89d0b0b3a3" providerId="ADAL" clId="{4C3E82F1-E012-4301-BABF-267C4D73FC0A}" dt="2020-11-23T00:59:00.633" v="72" actId="478"/>
          <ac:spMkLst>
            <pc:docMk/>
            <pc:sldMk cId="1497187739" sldId="417"/>
            <ac:spMk id="9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0:59:00.960" v="73"/>
          <ac:spMkLst>
            <pc:docMk/>
            <pc:sldMk cId="1497187739" sldId="417"/>
            <ac:spMk id="14" creationId="{73DDA847-2E67-4A9F-979C-2C622503E566}"/>
          </ac:spMkLst>
        </pc:spChg>
      </pc:sldChg>
      <pc:sldChg chg="addSp delSp modSp">
        <pc:chgData name="kcjeong@cbnu.ac.kr" userId="bf3f9740-ba12-4a95-bdcd-7a89d0b0b3a3" providerId="ADAL" clId="{4C3E82F1-E012-4301-BABF-267C4D73FC0A}" dt="2020-11-23T00:59:02.970" v="75"/>
        <pc:sldMkLst>
          <pc:docMk/>
          <pc:sldMk cId="3825212406" sldId="418"/>
        </pc:sldMkLst>
        <pc:spChg chg="del">
          <ac:chgData name="kcjeong@cbnu.ac.kr" userId="bf3f9740-ba12-4a95-bdcd-7a89d0b0b3a3" providerId="ADAL" clId="{4C3E82F1-E012-4301-BABF-267C4D73FC0A}" dt="2020-11-23T00:59:02.635" v="74" actId="478"/>
          <ac:spMkLst>
            <pc:docMk/>
            <pc:sldMk cId="3825212406" sldId="418"/>
            <ac:spMk id="12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0:59:02.970" v="75"/>
          <ac:spMkLst>
            <pc:docMk/>
            <pc:sldMk cId="3825212406" sldId="418"/>
            <ac:spMk id="16" creationId="{A3594DE1-0AEC-42B6-A77F-8352584D2759}"/>
          </ac:spMkLst>
        </pc:spChg>
      </pc:sldChg>
      <pc:sldChg chg="addSp delSp modSp">
        <pc:chgData name="kcjeong@cbnu.ac.kr" userId="bf3f9740-ba12-4a95-bdcd-7a89d0b0b3a3" providerId="ADAL" clId="{4C3E82F1-E012-4301-BABF-267C4D73FC0A}" dt="2020-11-23T00:59:05.144" v="77"/>
        <pc:sldMkLst>
          <pc:docMk/>
          <pc:sldMk cId="794887328" sldId="419"/>
        </pc:sldMkLst>
        <pc:spChg chg="del">
          <ac:chgData name="kcjeong@cbnu.ac.kr" userId="bf3f9740-ba12-4a95-bdcd-7a89d0b0b3a3" providerId="ADAL" clId="{4C3E82F1-E012-4301-BABF-267C4D73FC0A}" dt="2020-11-23T00:59:04.798" v="76" actId="478"/>
          <ac:spMkLst>
            <pc:docMk/>
            <pc:sldMk cId="794887328" sldId="419"/>
            <ac:spMk id="9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0:59:05.144" v="77"/>
          <ac:spMkLst>
            <pc:docMk/>
            <pc:sldMk cId="794887328" sldId="419"/>
            <ac:spMk id="10" creationId="{2C9AAD2E-10CC-4DCA-A4CE-39BAF5E2E674}"/>
          </ac:spMkLst>
        </pc:spChg>
      </pc:sldChg>
      <pc:sldChg chg="addSp delSp modSp">
        <pc:chgData name="kcjeong@cbnu.ac.kr" userId="bf3f9740-ba12-4a95-bdcd-7a89d0b0b3a3" providerId="ADAL" clId="{4C3E82F1-E012-4301-BABF-267C4D73FC0A}" dt="2020-11-23T00:59:07.410" v="79"/>
        <pc:sldMkLst>
          <pc:docMk/>
          <pc:sldMk cId="2892717831" sldId="420"/>
        </pc:sldMkLst>
        <pc:spChg chg="del">
          <ac:chgData name="kcjeong@cbnu.ac.kr" userId="bf3f9740-ba12-4a95-bdcd-7a89d0b0b3a3" providerId="ADAL" clId="{4C3E82F1-E012-4301-BABF-267C4D73FC0A}" dt="2020-11-23T00:59:07.056" v="78" actId="478"/>
          <ac:spMkLst>
            <pc:docMk/>
            <pc:sldMk cId="2892717831" sldId="420"/>
            <ac:spMk id="9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0:59:07.410" v="79"/>
          <ac:spMkLst>
            <pc:docMk/>
            <pc:sldMk cId="2892717831" sldId="420"/>
            <ac:spMk id="10" creationId="{143083EA-EAAA-4830-8F57-462D192950FD}"/>
          </ac:spMkLst>
        </pc:spChg>
      </pc:sldChg>
      <pc:sldChg chg="addSp delSp modSp">
        <pc:chgData name="kcjeong@cbnu.ac.kr" userId="bf3f9740-ba12-4a95-bdcd-7a89d0b0b3a3" providerId="ADAL" clId="{4C3E82F1-E012-4301-BABF-267C4D73FC0A}" dt="2020-11-23T00:59:09.517" v="81"/>
        <pc:sldMkLst>
          <pc:docMk/>
          <pc:sldMk cId="300483896" sldId="421"/>
        </pc:sldMkLst>
        <pc:spChg chg="del">
          <ac:chgData name="kcjeong@cbnu.ac.kr" userId="bf3f9740-ba12-4a95-bdcd-7a89d0b0b3a3" providerId="ADAL" clId="{4C3E82F1-E012-4301-BABF-267C4D73FC0A}" dt="2020-11-23T00:59:09.197" v="80" actId="478"/>
          <ac:spMkLst>
            <pc:docMk/>
            <pc:sldMk cId="300483896" sldId="421"/>
            <ac:spMk id="6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0:59:09.517" v="81"/>
          <ac:spMkLst>
            <pc:docMk/>
            <pc:sldMk cId="300483896" sldId="421"/>
            <ac:spMk id="7" creationId="{E14883B5-2331-4506-98AC-AE6750BB3FE1}"/>
          </ac:spMkLst>
        </pc:spChg>
      </pc:sldChg>
      <pc:sldChg chg="addSp delSp modSp mod">
        <pc:chgData name="kcjeong@cbnu.ac.kr" userId="bf3f9740-ba12-4a95-bdcd-7a89d0b0b3a3" providerId="ADAL" clId="{4C3E82F1-E012-4301-BABF-267C4D73FC0A}" dt="2020-11-23T01:37:18.126" v="452" actId="20577"/>
        <pc:sldMkLst>
          <pc:docMk/>
          <pc:sldMk cId="655704763" sldId="422"/>
        </pc:sldMkLst>
        <pc:spChg chg="add mod">
          <ac:chgData name="kcjeong@cbnu.ac.kr" userId="bf3f9740-ba12-4a95-bdcd-7a89d0b0b3a3" providerId="ADAL" clId="{4C3E82F1-E012-4301-BABF-267C4D73FC0A}" dt="2020-11-23T01:37:18.126" v="452" actId="20577"/>
          <ac:spMkLst>
            <pc:docMk/>
            <pc:sldMk cId="655704763" sldId="422"/>
            <ac:spMk id="5" creationId="{512DF3CA-C0A2-4D1F-BE2A-5AFFF9656B1E}"/>
          </ac:spMkLst>
        </pc:spChg>
        <pc:spChg chg="del">
          <ac:chgData name="kcjeong@cbnu.ac.kr" userId="bf3f9740-ba12-4a95-bdcd-7a89d0b0b3a3" providerId="ADAL" clId="{4C3E82F1-E012-4301-BABF-267C4D73FC0A}" dt="2020-11-23T00:59:11.325" v="82" actId="478"/>
          <ac:spMkLst>
            <pc:docMk/>
            <pc:sldMk cId="655704763" sldId="422"/>
            <ac:spMk id="19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0:59:11.673" v="83"/>
          <ac:spMkLst>
            <pc:docMk/>
            <pc:sldMk cId="655704763" sldId="422"/>
            <ac:spMk id="22" creationId="{A67AC1AE-C80D-4E79-9436-923D44827F4A}"/>
          </ac:spMkLst>
        </pc:spChg>
      </pc:sldChg>
      <pc:sldChg chg="addSp delSp modSp">
        <pc:chgData name="kcjeong@cbnu.ac.kr" userId="bf3f9740-ba12-4a95-bdcd-7a89d0b0b3a3" providerId="ADAL" clId="{4C3E82F1-E012-4301-BABF-267C4D73FC0A}" dt="2020-11-23T00:59:13.688" v="85"/>
        <pc:sldMkLst>
          <pc:docMk/>
          <pc:sldMk cId="3732491800" sldId="423"/>
        </pc:sldMkLst>
        <pc:spChg chg="del">
          <ac:chgData name="kcjeong@cbnu.ac.kr" userId="bf3f9740-ba12-4a95-bdcd-7a89d0b0b3a3" providerId="ADAL" clId="{4C3E82F1-E012-4301-BABF-267C4D73FC0A}" dt="2020-11-23T00:59:13.324" v="84" actId="478"/>
          <ac:spMkLst>
            <pc:docMk/>
            <pc:sldMk cId="3732491800" sldId="423"/>
            <ac:spMk id="7" creationId="{00000000-0000-0000-0000-000000000000}"/>
          </ac:spMkLst>
        </pc:spChg>
        <pc:spChg chg="add mod">
          <ac:chgData name="kcjeong@cbnu.ac.kr" userId="bf3f9740-ba12-4a95-bdcd-7a89d0b0b3a3" providerId="ADAL" clId="{4C3E82F1-E012-4301-BABF-267C4D73FC0A}" dt="2020-11-23T00:59:13.688" v="85"/>
          <ac:spMkLst>
            <pc:docMk/>
            <pc:sldMk cId="3732491800" sldId="423"/>
            <ac:spMk id="8" creationId="{957A6E0B-8C71-4E93-A0E8-105BD282856F}"/>
          </ac:spMkLst>
        </pc:spChg>
      </pc:sldChg>
    </pc:docChg>
  </pc:docChgLst>
  <pc:docChgLst>
    <pc:chgData name="정근채" userId="bf3f9740-ba12-4a95-bdcd-7a89d0b0b3a3" providerId="ADAL" clId="{DC084DD3-F938-437C-908C-9AF4A4BE2426}"/>
    <pc:docChg chg="modSld">
      <pc:chgData name="정근채" userId="bf3f9740-ba12-4a95-bdcd-7a89d0b0b3a3" providerId="ADAL" clId="{DC084DD3-F938-437C-908C-9AF4A4BE2426}" dt="2020-11-23T07:20:32.578" v="9"/>
      <pc:docMkLst>
        <pc:docMk/>
      </pc:docMkLst>
      <pc:sldChg chg="addSp modSp">
        <pc:chgData name="정근채" userId="bf3f9740-ba12-4a95-bdcd-7a89d0b0b3a3" providerId="ADAL" clId="{DC084DD3-F938-437C-908C-9AF4A4BE2426}" dt="2020-11-23T02:07:10.255" v="1"/>
        <pc:sldMkLst>
          <pc:docMk/>
          <pc:sldMk cId="0" sldId="377"/>
        </pc:sldMkLst>
        <pc:picChg chg="add mod">
          <ac:chgData name="정근채" userId="bf3f9740-ba12-4a95-bdcd-7a89d0b0b3a3" providerId="ADAL" clId="{DC084DD3-F938-437C-908C-9AF4A4BE2426}" dt="2020-11-23T02:07:10.255" v="1"/>
          <ac:picMkLst>
            <pc:docMk/>
            <pc:sldMk cId="0" sldId="377"/>
            <ac:picMk id="8" creationId="{1715291C-C6DB-40ED-AD7B-5B371F89F878}"/>
          </ac:picMkLst>
        </pc:picChg>
        <pc:inkChg chg="add">
          <ac:chgData name="정근채" userId="bf3f9740-ba12-4a95-bdcd-7a89d0b0b3a3" providerId="ADAL" clId="{DC084DD3-F938-437C-908C-9AF4A4BE2426}" dt="2020-11-23T02:07:10.255" v="1"/>
          <ac:inkMkLst>
            <pc:docMk/>
            <pc:sldMk cId="0" sldId="377"/>
            <ac:inkMk id="2" creationId="{EDFDC7B2-EB92-47C7-8317-7F4C3139D7E2}"/>
          </ac:inkMkLst>
        </pc:inkChg>
      </pc:sldChg>
      <pc:sldChg chg="addSp modSp">
        <pc:chgData name="정근채" userId="bf3f9740-ba12-4a95-bdcd-7a89d0b0b3a3" providerId="ADAL" clId="{DC084DD3-F938-437C-908C-9AF4A4BE2426}" dt="2020-11-20T07:43:00.652" v="0"/>
        <pc:sldMkLst>
          <pc:docMk/>
          <pc:sldMk cId="0" sldId="392"/>
        </pc:sldMkLst>
        <pc:picChg chg="add mod">
          <ac:chgData name="정근채" userId="bf3f9740-ba12-4a95-bdcd-7a89d0b0b3a3" providerId="ADAL" clId="{DC084DD3-F938-437C-908C-9AF4A4BE2426}" dt="2020-11-20T07:43:00.652" v="0"/>
          <ac:picMkLst>
            <pc:docMk/>
            <pc:sldMk cId="0" sldId="392"/>
            <ac:picMk id="3" creationId="{5E74A3D8-9DE4-4036-8AA5-92B9C12D8F25}"/>
          </ac:picMkLst>
        </pc:picChg>
      </pc:sldChg>
      <pc:sldChg chg="addSp modSp">
        <pc:chgData name="정근채" userId="bf3f9740-ba12-4a95-bdcd-7a89d0b0b3a3" providerId="ADAL" clId="{DC084DD3-F938-437C-908C-9AF4A4BE2426}" dt="2020-11-23T02:41:07.407" v="2"/>
        <pc:sldMkLst>
          <pc:docMk/>
          <pc:sldMk cId="0" sldId="393"/>
        </pc:sldMkLst>
        <pc:picChg chg="add mod">
          <ac:chgData name="정근채" userId="bf3f9740-ba12-4a95-bdcd-7a89d0b0b3a3" providerId="ADAL" clId="{DC084DD3-F938-437C-908C-9AF4A4BE2426}" dt="2020-11-23T02:41:07.407" v="2"/>
          <ac:picMkLst>
            <pc:docMk/>
            <pc:sldMk cId="0" sldId="393"/>
            <ac:picMk id="6" creationId="{82DB531B-22BA-4162-97BB-C927C72AB055}"/>
          </ac:picMkLst>
        </pc:picChg>
        <pc:inkChg chg="add">
          <ac:chgData name="정근채" userId="bf3f9740-ba12-4a95-bdcd-7a89d0b0b3a3" providerId="ADAL" clId="{DC084DD3-F938-437C-908C-9AF4A4BE2426}" dt="2020-11-23T02:41:07.407" v="2"/>
          <ac:inkMkLst>
            <pc:docMk/>
            <pc:sldMk cId="0" sldId="393"/>
            <ac:inkMk id="2" creationId="{1337435D-9F35-408F-A293-E8AA958C6363}"/>
          </ac:inkMkLst>
        </pc:inkChg>
      </pc:sldChg>
      <pc:sldChg chg="addSp modSp">
        <pc:chgData name="정근채" userId="bf3f9740-ba12-4a95-bdcd-7a89d0b0b3a3" providerId="ADAL" clId="{DC084DD3-F938-437C-908C-9AF4A4BE2426}" dt="2020-11-23T02:41:07.407" v="2"/>
        <pc:sldMkLst>
          <pc:docMk/>
          <pc:sldMk cId="0" sldId="394"/>
        </pc:sldMkLst>
        <pc:picChg chg="add mod">
          <ac:chgData name="정근채" userId="bf3f9740-ba12-4a95-bdcd-7a89d0b0b3a3" providerId="ADAL" clId="{DC084DD3-F938-437C-908C-9AF4A4BE2426}" dt="2020-11-23T02:41:07.407" v="2"/>
          <ac:picMkLst>
            <pc:docMk/>
            <pc:sldMk cId="0" sldId="394"/>
            <ac:picMk id="8" creationId="{DC6132B6-D825-4DA6-8AF4-271F9B1EA39C}"/>
          </ac:picMkLst>
        </pc:picChg>
        <pc:inkChg chg="add">
          <ac:chgData name="정근채" userId="bf3f9740-ba12-4a95-bdcd-7a89d0b0b3a3" providerId="ADAL" clId="{DC084DD3-F938-437C-908C-9AF4A4BE2426}" dt="2020-11-23T02:41:07.407" v="2"/>
          <ac:inkMkLst>
            <pc:docMk/>
            <pc:sldMk cId="0" sldId="394"/>
            <ac:inkMk id="7" creationId="{44D6CB5B-447F-4629-8A3B-00AAB797E1C1}"/>
          </ac:inkMkLst>
        </pc:inkChg>
      </pc:sldChg>
      <pc:sldChg chg="addSp modSp">
        <pc:chgData name="정근채" userId="bf3f9740-ba12-4a95-bdcd-7a89d0b0b3a3" providerId="ADAL" clId="{DC084DD3-F938-437C-908C-9AF4A4BE2426}" dt="2020-11-23T02:41:07.407" v="2"/>
        <pc:sldMkLst>
          <pc:docMk/>
          <pc:sldMk cId="0" sldId="395"/>
        </pc:sldMkLst>
        <pc:picChg chg="add mod">
          <ac:chgData name="정근채" userId="bf3f9740-ba12-4a95-bdcd-7a89d0b0b3a3" providerId="ADAL" clId="{DC084DD3-F938-437C-908C-9AF4A4BE2426}" dt="2020-11-23T02:41:07.407" v="2"/>
          <ac:picMkLst>
            <pc:docMk/>
            <pc:sldMk cId="0" sldId="395"/>
            <ac:picMk id="6" creationId="{E23D5BDA-152F-451F-BFCB-BA110D9F9652}"/>
          </ac:picMkLst>
        </pc:picChg>
        <pc:inkChg chg="add">
          <ac:chgData name="정근채" userId="bf3f9740-ba12-4a95-bdcd-7a89d0b0b3a3" providerId="ADAL" clId="{DC084DD3-F938-437C-908C-9AF4A4BE2426}" dt="2020-11-23T02:41:07.407" v="2"/>
          <ac:inkMkLst>
            <pc:docMk/>
            <pc:sldMk cId="0" sldId="395"/>
            <ac:inkMk id="2" creationId="{81263A15-50D2-4E35-8060-B1588960A97C}"/>
          </ac:inkMkLst>
        </pc:inkChg>
      </pc:sldChg>
      <pc:sldChg chg="addSp modSp">
        <pc:chgData name="정근채" userId="bf3f9740-ba12-4a95-bdcd-7a89d0b0b3a3" providerId="ADAL" clId="{DC084DD3-F938-437C-908C-9AF4A4BE2426}" dt="2020-11-23T02:41:07.407" v="2"/>
        <pc:sldMkLst>
          <pc:docMk/>
          <pc:sldMk cId="0" sldId="396"/>
        </pc:sldMkLst>
        <pc:picChg chg="add mod">
          <ac:chgData name="정근채" userId="bf3f9740-ba12-4a95-bdcd-7a89d0b0b3a3" providerId="ADAL" clId="{DC084DD3-F938-437C-908C-9AF4A4BE2426}" dt="2020-11-23T02:41:07.407" v="2"/>
          <ac:picMkLst>
            <pc:docMk/>
            <pc:sldMk cId="0" sldId="396"/>
            <ac:picMk id="7" creationId="{58471676-D8E3-487A-B61B-FCD0225EA7C0}"/>
          </ac:picMkLst>
        </pc:picChg>
        <pc:inkChg chg="add">
          <ac:chgData name="정근채" userId="bf3f9740-ba12-4a95-bdcd-7a89d0b0b3a3" providerId="ADAL" clId="{DC084DD3-F938-437C-908C-9AF4A4BE2426}" dt="2020-11-23T02:41:07.407" v="2"/>
          <ac:inkMkLst>
            <pc:docMk/>
            <pc:sldMk cId="0" sldId="396"/>
            <ac:inkMk id="2" creationId="{2FF26231-4AA0-48AF-82FD-48267027A3A3}"/>
          </ac:inkMkLst>
        </pc:inkChg>
      </pc:sldChg>
      <pc:sldChg chg="addSp modSp">
        <pc:chgData name="정근채" userId="bf3f9740-ba12-4a95-bdcd-7a89d0b0b3a3" providerId="ADAL" clId="{DC084DD3-F938-437C-908C-9AF4A4BE2426}" dt="2020-11-23T02:41:07.407" v="2"/>
        <pc:sldMkLst>
          <pc:docMk/>
          <pc:sldMk cId="0" sldId="397"/>
        </pc:sldMkLst>
        <pc:picChg chg="add mod">
          <ac:chgData name="정근채" userId="bf3f9740-ba12-4a95-bdcd-7a89d0b0b3a3" providerId="ADAL" clId="{DC084DD3-F938-437C-908C-9AF4A4BE2426}" dt="2020-11-23T02:41:07.407" v="2"/>
          <ac:picMkLst>
            <pc:docMk/>
            <pc:sldMk cId="0" sldId="397"/>
            <ac:picMk id="11" creationId="{4A13E123-B7F8-447A-9C43-2F79C8269255}"/>
          </ac:picMkLst>
        </pc:picChg>
        <pc:inkChg chg="add">
          <ac:chgData name="정근채" userId="bf3f9740-ba12-4a95-bdcd-7a89d0b0b3a3" providerId="ADAL" clId="{DC084DD3-F938-437C-908C-9AF4A4BE2426}" dt="2020-11-23T02:41:07.407" v="2"/>
          <ac:inkMkLst>
            <pc:docMk/>
            <pc:sldMk cId="0" sldId="397"/>
            <ac:inkMk id="2" creationId="{2FB2CABD-91B1-4BF2-99CE-B525E001C850}"/>
          </ac:inkMkLst>
        </pc:inkChg>
      </pc:sldChg>
      <pc:sldChg chg="addSp modSp">
        <pc:chgData name="정근채" userId="bf3f9740-ba12-4a95-bdcd-7a89d0b0b3a3" providerId="ADAL" clId="{DC084DD3-F938-437C-908C-9AF4A4BE2426}" dt="2020-11-23T02:41:07.407" v="2"/>
        <pc:sldMkLst>
          <pc:docMk/>
          <pc:sldMk cId="0" sldId="398"/>
        </pc:sldMkLst>
        <pc:picChg chg="add mod">
          <ac:chgData name="정근채" userId="bf3f9740-ba12-4a95-bdcd-7a89d0b0b3a3" providerId="ADAL" clId="{DC084DD3-F938-437C-908C-9AF4A4BE2426}" dt="2020-11-23T02:41:07.407" v="2"/>
          <ac:picMkLst>
            <pc:docMk/>
            <pc:sldMk cId="0" sldId="398"/>
            <ac:picMk id="7" creationId="{22690EA1-1B2E-4F6D-996D-60AD66F0EE97}"/>
          </ac:picMkLst>
        </pc:picChg>
        <pc:inkChg chg="add">
          <ac:chgData name="정근채" userId="bf3f9740-ba12-4a95-bdcd-7a89d0b0b3a3" providerId="ADAL" clId="{DC084DD3-F938-437C-908C-9AF4A4BE2426}" dt="2020-11-23T02:41:07.407" v="2"/>
          <ac:inkMkLst>
            <pc:docMk/>
            <pc:sldMk cId="0" sldId="398"/>
            <ac:inkMk id="2" creationId="{BED0F4D6-FA0B-40F2-89E6-DB71A1443AA4}"/>
          </ac:inkMkLst>
        </pc:inkChg>
      </pc:sldChg>
      <pc:sldChg chg="addSp modSp">
        <pc:chgData name="정근채" userId="bf3f9740-ba12-4a95-bdcd-7a89d0b0b3a3" providerId="ADAL" clId="{DC084DD3-F938-437C-908C-9AF4A4BE2426}" dt="2020-11-23T02:41:07.407" v="2"/>
        <pc:sldMkLst>
          <pc:docMk/>
          <pc:sldMk cId="0" sldId="399"/>
        </pc:sldMkLst>
        <pc:picChg chg="add mod">
          <ac:chgData name="정근채" userId="bf3f9740-ba12-4a95-bdcd-7a89d0b0b3a3" providerId="ADAL" clId="{DC084DD3-F938-437C-908C-9AF4A4BE2426}" dt="2020-11-23T02:41:07.407" v="2"/>
          <ac:picMkLst>
            <pc:docMk/>
            <pc:sldMk cId="0" sldId="399"/>
            <ac:picMk id="6" creationId="{69B1115D-6EBF-4AA0-B0B8-67BF262B7B0E}"/>
          </ac:picMkLst>
        </pc:picChg>
        <pc:inkChg chg="add">
          <ac:chgData name="정근채" userId="bf3f9740-ba12-4a95-bdcd-7a89d0b0b3a3" providerId="ADAL" clId="{DC084DD3-F938-437C-908C-9AF4A4BE2426}" dt="2020-11-23T02:41:07.407" v="2"/>
          <ac:inkMkLst>
            <pc:docMk/>
            <pc:sldMk cId="0" sldId="399"/>
            <ac:inkMk id="2" creationId="{7CD19184-B819-47E3-AF4D-52A78DDFE0DF}"/>
          </ac:inkMkLst>
        </pc:inkChg>
      </pc:sldChg>
      <pc:sldChg chg="addSp modSp">
        <pc:chgData name="정근채" userId="bf3f9740-ba12-4a95-bdcd-7a89d0b0b3a3" providerId="ADAL" clId="{DC084DD3-F938-437C-908C-9AF4A4BE2426}" dt="2020-11-23T02:41:07.407" v="2"/>
        <pc:sldMkLst>
          <pc:docMk/>
          <pc:sldMk cId="0" sldId="400"/>
        </pc:sldMkLst>
        <pc:picChg chg="add mod">
          <ac:chgData name="정근채" userId="bf3f9740-ba12-4a95-bdcd-7a89d0b0b3a3" providerId="ADAL" clId="{DC084DD3-F938-437C-908C-9AF4A4BE2426}" dt="2020-11-23T02:41:07.407" v="2"/>
          <ac:picMkLst>
            <pc:docMk/>
            <pc:sldMk cId="0" sldId="400"/>
            <ac:picMk id="6" creationId="{9D79DAF5-DDB4-4025-90C9-1D30DFF20845}"/>
          </ac:picMkLst>
        </pc:picChg>
        <pc:inkChg chg="add">
          <ac:chgData name="정근채" userId="bf3f9740-ba12-4a95-bdcd-7a89d0b0b3a3" providerId="ADAL" clId="{DC084DD3-F938-437C-908C-9AF4A4BE2426}" dt="2020-11-23T02:41:07.407" v="2"/>
          <ac:inkMkLst>
            <pc:docMk/>
            <pc:sldMk cId="0" sldId="400"/>
            <ac:inkMk id="2" creationId="{EBB619AF-BCE6-4AC4-B8FB-384432AA91C8}"/>
          </ac:inkMkLst>
        </pc:inkChg>
      </pc:sldChg>
      <pc:sldChg chg="addSp modSp">
        <pc:chgData name="정근채" userId="bf3f9740-ba12-4a95-bdcd-7a89d0b0b3a3" providerId="ADAL" clId="{DC084DD3-F938-437C-908C-9AF4A4BE2426}" dt="2020-11-23T02:56:54.918" v="3"/>
        <pc:sldMkLst>
          <pc:docMk/>
          <pc:sldMk cId="0" sldId="401"/>
        </pc:sldMkLst>
        <pc:picChg chg="add mod">
          <ac:chgData name="정근채" userId="bf3f9740-ba12-4a95-bdcd-7a89d0b0b3a3" providerId="ADAL" clId="{DC084DD3-F938-437C-908C-9AF4A4BE2426}" dt="2020-11-23T02:56:54.918" v="3"/>
          <ac:picMkLst>
            <pc:docMk/>
            <pc:sldMk cId="0" sldId="401"/>
            <ac:picMk id="8" creationId="{343A390D-B227-4308-ABCF-F6094C517FEE}"/>
          </ac:picMkLst>
        </pc:picChg>
        <pc:inkChg chg="add">
          <ac:chgData name="정근채" userId="bf3f9740-ba12-4a95-bdcd-7a89d0b0b3a3" providerId="ADAL" clId="{DC084DD3-F938-437C-908C-9AF4A4BE2426}" dt="2020-11-23T02:56:54.918" v="3"/>
          <ac:inkMkLst>
            <pc:docMk/>
            <pc:sldMk cId="0" sldId="401"/>
            <ac:inkMk id="2" creationId="{BDE9A735-8CB0-44D9-AB3F-80BB19383AAB}"/>
          </ac:inkMkLst>
        </pc:inkChg>
      </pc:sldChg>
      <pc:sldChg chg="addSp modSp">
        <pc:chgData name="정근채" userId="bf3f9740-ba12-4a95-bdcd-7a89d0b0b3a3" providerId="ADAL" clId="{DC084DD3-F938-437C-908C-9AF4A4BE2426}" dt="2020-11-23T02:56:54.918" v="3"/>
        <pc:sldMkLst>
          <pc:docMk/>
          <pc:sldMk cId="0" sldId="402"/>
        </pc:sldMkLst>
        <pc:picChg chg="add mod">
          <ac:chgData name="정근채" userId="bf3f9740-ba12-4a95-bdcd-7a89d0b0b3a3" providerId="ADAL" clId="{DC084DD3-F938-437C-908C-9AF4A4BE2426}" dt="2020-11-23T02:56:54.918" v="3"/>
          <ac:picMkLst>
            <pc:docMk/>
            <pc:sldMk cId="0" sldId="402"/>
            <ac:picMk id="8" creationId="{32E9D564-4AFB-45A2-BF95-9327995997DD}"/>
          </ac:picMkLst>
        </pc:picChg>
        <pc:inkChg chg="add">
          <ac:chgData name="정근채" userId="bf3f9740-ba12-4a95-bdcd-7a89d0b0b3a3" providerId="ADAL" clId="{DC084DD3-F938-437C-908C-9AF4A4BE2426}" dt="2020-11-23T02:56:54.918" v="3"/>
          <ac:inkMkLst>
            <pc:docMk/>
            <pc:sldMk cId="0" sldId="402"/>
            <ac:inkMk id="2" creationId="{F6E3C103-E67C-42B8-AE3B-982289DCBD2D}"/>
          </ac:inkMkLst>
        </pc:inkChg>
      </pc:sldChg>
      <pc:sldChg chg="addSp modSp">
        <pc:chgData name="정근채" userId="bf3f9740-ba12-4a95-bdcd-7a89d0b0b3a3" providerId="ADAL" clId="{DC084DD3-F938-437C-908C-9AF4A4BE2426}" dt="2020-11-23T02:56:54.918" v="3"/>
        <pc:sldMkLst>
          <pc:docMk/>
          <pc:sldMk cId="0" sldId="403"/>
        </pc:sldMkLst>
        <pc:picChg chg="add mod">
          <ac:chgData name="정근채" userId="bf3f9740-ba12-4a95-bdcd-7a89d0b0b3a3" providerId="ADAL" clId="{DC084DD3-F938-437C-908C-9AF4A4BE2426}" dt="2020-11-23T02:56:54.918" v="3"/>
          <ac:picMkLst>
            <pc:docMk/>
            <pc:sldMk cId="0" sldId="403"/>
            <ac:picMk id="5" creationId="{113D5829-0B0C-4116-B949-362000F7C392}"/>
          </ac:picMkLst>
        </pc:picChg>
        <pc:inkChg chg="add">
          <ac:chgData name="정근채" userId="bf3f9740-ba12-4a95-bdcd-7a89d0b0b3a3" providerId="ADAL" clId="{DC084DD3-F938-437C-908C-9AF4A4BE2426}" dt="2020-11-23T02:56:54.918" v="3"/>
          <ac:inkMkLst>
            <pc:docMk/>
            <pc:sldMk cId="0" sldId="403"/>
            <ac:inkMk id="2" creationId="{6EFF9B3E-6EE7-4BEA-B311-4821CD914A07}"/>
          </ac:inkMkLst>
        </pc:inkChg>
      </pc:sldChg>
      <pc:sldChg chg="addSp modSp">
        <pc:chgData name="정근채" userId="bf3f9740-ba12-4a95-bdcd-7a89d0b0b3a3" providerId="ADAL" clId="{DC084DD3-F938-437C-908C-9AF4A4BE2426}" dt="2020-11-23T02:56:54.918" v="3"/>
        <pc:sldMkLst>
          <pc:docMk/>
          <pc:sldMk cId="0" sldId="404"/>
        </pc:sldMkLst>
        <pc:picChg chg="add mod">
          <ac:chgData name="정근채" userId="bf3f9740-ba12-4a95-bdcd-7a89d0b0b3a3" providerId="ADAL" clId="{DC084DD3-F938-437C-908C-9AF4A4BE2426}" dt="2020-11-23T02:56:54.918" v="3"/>
          <ac:picMkLst>
            <pc:docMk/>
            <pc:sldMk cId="0" sldId="404"/>
            <ac:picMk id="5" creationId="{1207DF2B-BC72-4352-8A5E-CB85A1B4B630}"/>
          </ac:picMkLst>
        </pc:picChg>
        <pc:inkChg chg="add">
          <ac:chgData name="정근채" userId="bf3f9740-ba12-4a95-bdcd-7a89d0b0b3a3" providerId="ADAL" clId="{DC084DD3-F938-437C-908C-9AF4A4BE2426}" dt="2020-11-23T02:56:54.918" v="3"/>
          <ac:inkMkLst>
            <pc:docMk/>
            <pc:sldMk cId="0" sldId="404"/>
            <ac:inkMk id="2" creationId="{4B756768-74FB-40B2-AE89-E893DC14A7E5}"/>
          </ac:inkMkLst>
        </pc:inkChg>
      </pc:sldChg>
      <pc:sldChg chg="addSp modSp">
        <pc:chgData name="정근채" userId="bf3f9740-ba12-4a95-bdcd-7a89d0b0b3a3" providerId="ADAL" clId="{DC084DD3-F938-437C-908C-9AF4A4BE2426}" dt="2020-11-23T02:56:54.918" v="3"/>
        <pc:sldMkLst>
          <pc:docMk/>
          <pc:sldMk cId="0" sldId="405"/>
        </pc:sldMkLst>
        <pc:picChg chg="add mod">
          <ac:chgData name="정근채" userId="bf3f9740-ba12-4a95-bdcd-7a89d0b0b3a3" providerId="ADAL" clId="{DC084DD3-F938-437C-908C-9AF4A4BE2426}" dt="2020-11-23T02:56:54.918" v="3"/>
          <ac:picMkLst>
            <pc:docMk/>
            <pc:sldMk cId="0" sldId="405"/>
            <ac:picMk id="14" creationId="{363706C6-B38E-493A-942D-56FE31CB8C55}"/>
          </ac:picMkLst>
        </pc:picChg>
        <pc:inkChg chg="add">
          <ac:chgData name="정근채" userId="bf3f9740-ba12-4a95-bdcd-7a89d0b0b3a3" providerId="ADAL" clId="{DC084DD3-F938-437C-908C-9AF4A4BE2426}" dt="2020-11-23T02:56:54.918" v="3"/>
          <ac:inkMkLst>
            <pc:docMk/>
            <pc:sldMk cId="0" sldId="405"/>
            <ac:inkMk id="2" creationId="{40DF1EC8-B6C2-4D9D-8D1F-ABF09E6BDE0A}"/>
          </ac:inkMkLst>
        </pc:inkChg>
      </pc:sldChg>
      <pc:sldChg chg="addSp modSp">
        <pc:chgData name="정근채" userId="bf3f9740-ba12-4a95-bdcd-7a89d0b0b3a3" providerId="ADAL" clId="{DC084DD3-F938-437C-908C-9AF4A4BE2426}" dt="2020-11-23T02:56:54.918" v="3"/>
        <pc:sldMkLst>
          <pc:docMk/>
          <pc:sldMk cId="0" sldId="406"/>
        </pc:sldMkLst>
        <pc:picChg chg="add mod">
          <ac:chgData name="정근채" userId="bf3f9740-ba12-4a95-bdcd-7a89d0b0b3a3" providerId="ADAL" clId="{DC084DD3-F938-437C-908C-9AF4A4BE2426}" dt="2020-11-23T02:56:54.918" v="3"/>
          <ac:picMkLst>
            <pc:docMk/>
            <pc:sldMk cId="0" sldId="406"/>
            <ac:picMk id="7" creationId="{3FD558E4-BD12-4E58-8174-6658B77B57AF}"/>
          </ac:picMkLst>
        </pc:picChg>
        <pc:inkChg chg="add">
          <ac:chgData name="정근채" userId="bf3f9740-ba12-4a95-bdcd-7a89d0b0b3a3" providerId="ADAL" clId="{DC084DD3-F938-437C-908C-9AF4A4BE2426}" dt="2020-11-23T02:56:54.918" v="3"/>
          <ac:inkMkLst>
            <pc:docMk/>
            <pc:sldMk cId="0" sldId="406"/>
            <ac:inkMk id="6" creationId="{64CAC0D9-6E16-4EEF-88EC-54206BBEF941}"/>
          </ac:inkMkLst>
        </pc:inkChg>
      </pc:sldChg>
      <pc:sldChg chg="addSp modSp">
        <pc:chgData name="정근채" userId="bf3f9740-ba12-4a95-bdcd-7a89d0b0b3a3" providerId="ADAL" clId="{DC084DD3-F938-437C-908C-9AF4A4BE2426}" dt="2020-11-23T05:02:19.502" v="4"/>
        <pc:sldMkLst>
          <pc:docMk/>
          <pc:sldMk cId="0" sldId="407"/>
        </pc:sldMkLst>
        <pc:picChg chg="add mod">
          <ac:chgData name="정근채" userId="bf3f9740-ba12-4a95-bdcd-7a89d0b0b3a3" providerId="ADAL" clId="{DC084DD3-F938-437C-908C-9AF4A4BE2426}" dt="2020-11-23T05:02:19.502" v="4"/>
          <ac:picMkLst>
            <pc:docMk/>
            <pc:sldMk cId="0" sldId="407"/>
            <ac:picMk id="7" creationId="{A1D79A3F-7C9E-4BFC-A9B9-2A4C859754EC}"/>
          </ac:picMkLst>
        </pc:picChg>
        <pc:inkChg chg="add">
          <ac:chgData name="정근채" userId="bf3f9740-ba12-4a95-bdcd-7a89d0b0b3a3" providerId="ADAL" clId="{DC084DD3-F938-437C-908C-9AF4A4BE2426}" dt="2020-11-23T05:02:19.502" v="4"/>
          <ac:inkMkLst>
            <pc:docMk/>
            <pc:sldMk cId="0" sldId="407"/>
            <ac:inkMk id="2" creationId="{F3EE63AA-8395-45C5-A8AF-FBE0C88C7977}"/>
          </ac:inkMkLst>
        </pc:inkChg>
      </pc:sldChg>
      <pc:sldChg chg="addSp modSp">
        <pc:chgData name="정근채" userId="bf3f9740-ba12-4a95-bdcd-7a89d0b0b3a3" providerId="ADAL" clId="{DC084DD3-F938-437C-908C-9AF4A4BE2426}" dt="2020-11-23T05:02:19.502" v="4"/>
        <pc:sldMkLst>
          <pc:docMk/>
          <pc:sldMk cId="0" sldId="408"/>
        </pc:sldMkLst>
        <pc:picChg chg="add mod">
          <ac:chgData name="정근채" userId="bf3f9740-ba12-4a95-bdcd-7a89d0b0b3a3" providerId="ADAL" clId="{DC084DD3-F938-437C-908C-9AF4A4BE2426}" dt="2020-11-23T05:02:19.502" v="4"/>
          <ac:picMkLst>
            <pc:docMk/>
            <pc:sldMk cId="0" sldId="408"/>
            <ac:picMk id="6" creationId="{73C9E37E-470B-408F-A75A-6B94F3D9C6B9}"/>
          </ac:picMkLst>
        </pc:picChg>
        <pc:inkChg chg="add">
          <ac:chgData name="정근채" userId="bf3f9740-ba12-4a95-bdcd-7a89d0b0b3a3" providerId="ADAL" clId="{DC084DD3-F938-437C-908C-9AF4A4BE2426}" dt="2020-11-23T05:02:19.502" v="4"/>
          <ac:inkMkLst>
            <pc:docMk/>
            <pc:sldMk cId="0" sldId="408"/>
            <ac:inkMk id="2" creationId="{C9B2E4AA-9888-44F9-A50E-38A0D51A07DF}"/>
          </ac:inkMkLst>
        </pc:inkChg>
      </pc:sldChg>
      <pc:sldChg chg="addSp modSp">
        <pc:chgData name="정근채" userId="bf3f9740-ba12-4a95-bdcd-7a89d0b0b3a3" providerId="ADAL" clId="{DC084DD3-F938-437C-908C-9AF4A4BE2426}" dt="2020-11-23T07:20:32.578" v="9"/>
        <pc:sldMkLst>
          <pc:docMk/>
          <pc:sldMk cId="0" sldId="409"/>
        </pc:sldMkLst>
        <pc:picChg chg="add mod">
          <ac:chgData name="정근채" userId="bf3f9740-ba12-4a95-bdcd-7a89d0b0b3a3" providerId="ADAL" clId="{DC084DD3-F938-437C-908C-9AF4A4BE2426}" dt="2020-11-23T07:20:32.578" v="9"/>
          <ac:picMkLst>
            <pc:docMk/>
            <pc:sldMk cId="0" sldId="409"/>
            <ac:picMk id="6" creationId="{D1602E54-F9D1-49A9-B5DA-B4398D01E169}"/>
          </ac:picMkLst>
        </pc:picChg>
        <pc:inkChg chg="add">
          <ac:chgData name="정근채" userId="bf3f9740-ba12-4a95-bdcd-7a89d0b0b3a3" providerId="ADAL" clId="{DC084DD3-F938-437C-908C-9AF4A4BE2426}" dt="2020-11-23T07:20:32.578" v="9"/>
          <ac:inkMkLst>
            <pc:docMk/>
            <pc:sldMk cId="0" sldId="409"/>
            <ac:inkMk id="2" creationId="{E13AF6C1-8E52-478B-8715-84997EFF77F1}"/>
          </ac:inkMkLst>
        </pc:inkChg>
      </pc:sldChg>
      <pc:sldChg chg="addSp modSp">
        <pc:chgData name="정근채" userId="bf3f9740-ba12-4a95-bdcd-7a89d0b0b3a3" providerId="ADAL" clId="{DC084DD3-F938-437C-908C-9AF4A4BE2426}" dt="2020-11-23T07:20:32.578" v="9"/>
        <pc:sldMkLst>
          <pc:docMk/>
          <pc:sldMk cId="0" sldId="410"/>
        </pc:sldMkLst>
        <pc:picChg chg="add mod">
          <ac:chgData name="정근채" userId="bf3f9740-ba12-4a95-bdcd-7a89d0b0b3a3" providerId="ADAL" clId="{DC084DD3-F938-437C-908C-9AF4A4BE2426}" dt="2020-11-23T07:20:32.578" v="9"/>
          <ac:picMkLst>
            <pc:docMk/>
            <pc:sldMk cId="0" sldId="410"/>
            <ac:picMk id="6" creationId="{FCFFE0B6-26A4-42A2-8677-50DF8CA35B36}"/>
          </ac:picMkLst>
        </pc:picChg>
        <pc:inkChg chg="add">
          <ac:chgData name="정근채" userId="bf3f9740-ba12-4a95-bdcd-7a89d0b0b3a3" providerId="ADAL" clId="{DC084DD3-F938-437C-908C-9AF4A4BE2426}" dt="2020-11-23T07:20:32.578" v="9"/>
          <ac:inkMkLst>
            <pc:docMk/>
            <pc:sldMk cId="0" sldId="410"/>
            <ac:inkMk id="2" creationId="{018A268D-04BE-4F04-A153-F7999EC25522}"/>
          </ac:inkMkLst>
        </pc:inkChg>
      </pc:sldChg>
      <pc:sldChg chg="addSp modSp">
        <pc:chgData name="정근채" userId="bf3f9740-ba12-4a95-bdcd-7a89d0b0b3a3" providerId="ADAL" clId="{DC084DD3-F938-437C-908C-9AF4A4BE2426}" dt="2020-11-23T07:20:32.578" v="9"/>
        <pc:sldMkLst>
          <pc:docMk/>
          <pc:sldMk cId="0" sldId="411"/>
        </pc:sldMkLst>
        <pc:picChg chg="add mod">
          <ac:chgData name="정근채" userId="bf3f9740-ba12-4a95-bdcd-7a89d0b0b3a3" providerId="ADAL" clId="{DC084DD3-F938-437C-908C-9AF4A4BE2426}" dt="2020-11-23T07:20:32.578" v="9"/>
          <ac:picMkLst>
            <pc:docMk/>
            <pc:sldMk cId="0" sldId="411"/>
            <ac:picMk id="6" creationId="{67108AF5-76F2-48AE-906C-38B9D5A9569C}"/>
          </ac:picMkLst>
        </pc:picChg>
        <pc:inkChg chg="add">
          <ac:chgData name="정근채" userId="bf3f9740-ba12-4a95-bdcd-7a89d0b0b3a3" providerId="ADAL" clId="{DC084DD3-F938-437C-908C-9AF4A4BE2426}" dt="2020-11-23T07:20:32.578" v="9"/>
          <ac:inkMkLst>
            <pc:docMk/>
            <pc:sldMk cId="0" sldId="411"/>
            <ac:inkMk id="2" creationId="{F25AB168-7E35-4C25-9030-B8A8A9CB3E31}"/>
          </ac:inkMkLst>
        </pc:inkChg>
      </pc:sldChg>
      <pc:sldChg chg="addSp delSp modSp modTransition modAnim">
        <pc:chgData name="정근채" userId="bf3f9740-ba12-4a95-bdcd-7a89d0b0b3a3" providerId="ADAL" clId="{DC084DD3-F938-437C-908C-9AF4A4BE2426}" dt="2020-11-23T06:47:14.700" v="7"/>
        <pc:sldMkLst>
          <pc:docMk/>
          <pc:sldMk cId="4216703486" sldId="412"/>
        </pc:sldMkLst>
        <pc:picChg chg="add del mod">
          <ac:chgData name="정근채" userId="bf3f9740-ba12-4a95-bdcd-7a89d0b0b3a3" providerId="ADAL" clId="{DC084DD3-F938-437C-908C-9AF4A4BE2426}" dt="2020-11-23T05:05:06.203" v="6"/>
          <ac:picMkLst>
            <pc:docMk/>
            <pc:sldMk cId="4216703486" sldId="412"/>
            <ac:picMk id="3" creationId="{B13507A3-2A1C-4E78-AB44-D5E3EEBC6D62}"/>
          </ac:picMkLst>
        </pc:picChg>
        <pc:picChg chg="add mod">
          <ac:chgData name="정근채" userId="bf3f9740-ba12-4a95-bdcd-7a89d0b0b3a3" providerId="ADAL" clId="{DC084DD3-F938-437C-908C-9AF4A4BE2426}" dt="2020-11-23T06:47:14.700" v="7"/>
          <ac:picMkLst>
            <pc:docMk/>
            <pc:sldMk cId="4216703486" sldId="412"/>
            <ac:picMk id="7" creationId="{80CEC13A-6E32-4CE6-9CE4-589DC5E940E0}"/>
          </ac:picMkLst>
        </pc:picChg>
        <pc:inkChg chg="add del">
          <ac:chgData name="정근채" userId="bf3f9740-ba12-4a95-bdcd-7a89d0b0b3a3" providerId="ADAL" clId="{DC084DD3-F938-437C-908C-9AF4A4BE2426}" dt="2020-11-23T05:05:06.203" v="6"/>
          <ac:inkMkLst>
            <pc:docMk/>
            <pc:sldMk cId="4216703486" sldId="412"/>
            <ac:inkMk id="2" creationId="{5A8A39F1-A7EB-4093-919F-AFC1D8B9C0A0}"/>
          </ac:inkMkLst>
        </pc:inkChg>
        <pc:inkChg chg="add">
          <ac:chgData name="정근채" userId="bf3f9740-ba12-4a95-bdcd-7a89d0b0b3a3" providerId="ADAL" clId="{DC084DD3-F938-437C-908C-9AF4A4BE2426}" dt="2020-11-23T06:47:14.700" v="7"/>
          <ac:inkMkLst>
            <pc:docMk/>
            <pc:sldMk cId="4216703486" sldId="412"/>
            <ac:inkMk id="4" creationId="{F2B70265-2D33-4626-A6B9-A6F9C374DDEE}"/>
          </ac:inkMkLst>
        </pc:inkChg>
      </pc:sldChg>
      <pc:sldChg chg="addSp modSp">
        <pc:chgData name="정근채" userId="bf3f9740-ba12-4a95-bdcd-7a89d0b0b3a3" providerId="ADAL" clId="{DC084DD3-F938-437C-908C-9AF4A4BE2426}" dt="2020-11-23T06:47:14.700" v="7"/>
        <pc:sldMkLst>
          <pc:docMk/>
          <pc:sldMk cId="4200535404" sldId="413"/>
        </pc:sldMkLst>
        <pc:picChg chg="add mod">
          <ac:chgData name="정근채" userId="bf3f9740-ba12-4a95-bdcd-7a89d0b0b3a3" providerId="ADAL" clId="{DC084DD3-F938-437C-908C-9AF4A4BE2426}" dt="2020-11-23T06:47:14.700" v="7"/>
          <ac:picMkLst>
            <pc:docMk/>
            <pc:sldMk cId="4200535404" sldId="413"/>
            <ac:picMk id="5" creationId="{F767FE83-C805-493C-BAD1-43C13ADBDD0A}"/>
          </ac:picMkLst>
        </pc:picChg>
        <pc:inkChg chg="add">
          <ac:chgData name="정근채" userId="bf3f9740-ba12-4a95-bdcd-7a89d0b0b3a3" providerId="ADAL" clId="{DC084DD3-F938-437C-908C-9AF4A4BE2426}" dt="2020-11-23T06:47:14.700" v="7"/>
          <ac:inkMkLst>
            <pc:docMk/>
            <pc:sldMk cId="4200535404" sldId="413"/>
            <ac:inkMk id="2" creationId="{EA9F3172-B0BD-4BC5-A50A-84551A534F4D}"/>
          </ac:inkMkLst>
        </pc:inkChg>
      </pc:sldChg>
      <pc:sldChg chg="addSp modSp">
        <pc:chgData name="정근채" userId="bf3f9740-ba12-4a95-bdcd-7a89d0b0b3a3" providerId="ADAL" clId="{DC084DD3-F938-437C-908C-9AF4A4BE2426}" dt="2020-11-23T06:47:14.700" v="7"/>
        <pc:sldMkLst>
          <pc:docMk/>
          <pc:sldMk cId="3946964247" sldId="414"/>
        </pc:sldMkLst>
        <pc:picChg chg="add mod">
          <ac:chgData name="정근채" userId="bf3f9740-ba12-4a95-bdcd-7a89d0b0b3a3" providerId="ADAL" clId="{DC084DD3-F938-437C-908C-9AF4A4BE2426}" dt="2020-11-23T06:47:14.700" v="7"/>
          <ac:picMkLst>
            <pc:docMk/>
            <pc:sldMk cId="3946964247" sldId="414"/>
            <ac:picMk id="5" creationId="{692C5F8B-B189-402F-B85E-D3DCA4007BB2}"/>
          </ac:picMkLst>
        </pc:picChg>
        <pc:inkChg chg="add">
          <ac:chgData name="정근채" userId="bf3f9740-ba12-4a95-bdcd-7a89d0b0b3a3" providerId="ADAL" clId="{DC084DD3-F938-437C-908C-9AF4A4BE2426}" dt="2020-11-23T06:47:14.700" v="7"/>
          <ac:inkMkLst>
            <pc:docMk/>
            <pc:sldMk cId="3946964247" sldId="414"/>
            <ac:inkMk id="2" creationId="{D40715E5-F42F-4450-9635-F0909DA72C53}"/>
          </ac:inkMkLst>
        </pc:inkChg>
      </pc:sldChg>
      <pc:sldChg chg="addSp modSp">
        <pc:chgData name="정근채" userId="bf3f9740-ba12-4a95-bdcd-7a89d0b0b3a3" providerId="ADAL" clId="{DC084DD3-F938-437C-908C-9AF4A4BE2426}" dt="2020-11-23T06:47:14.700" v="7"/>
        <pc:sldMkLst>
          <pc:docMk/>
          <pc:sldMk cId="3673051919" sldId="415"/>
        </pc:sldMkLst>
        <pc:picChg chg="add mod">
          <ac:chgData name="정근채" userId="bf3f9740-ba12-4a95-bdcd-7a89d0b0b3a3" providerId="ADAL" clId="{DC084DD3-F938-437C-908C-9AF4A4BE2426}" dt="2020-11-23T06:47:14.700" v="7"/>
          <ac:picMkLst>
            <pc:docMk/>
            <pc:sldMk cId="3673051919" sldId="415"/>
            <ac:picMk id="6" creationId="{3D9C2673-7FA0-437B-B391-D86A48A57381}"/>
          </ac:picMkLst>
        </pc:picChg>
        <pc:inkChg chg="add">
          <ac:chgData name="정근채" userId="bf3f9740-ba12-4a95-bdcd-7a89d0b0b3a3" providerId="ADAL" clId="{DC084DD3-F938-437C-908C-9AF4A4BE2426}" dt="2020-11-23T06:47:14.700" v="7"/>
          <ac:inkMkLst>
            <pc:docMk/>
            <pc:sldMk cId="3673051919" sldId="415"/>
            <ac:inkMk id="5" creationId="{D5FDE417-CBC6-4234-B3AC-2D8FEB5A63EC}"/>
          </ac:inkMkLst>
        </pc:inkChg>
      </pc:sldChg>
      <pc:sldChg chg="addSp modSp">
        <pc:chgData name="정근채" userId="bf3f9740-ba12-4a95-bdcd-7a89d0b0b3a3" providerId="ADAL" clId="{DC084DD3-F938-437C-908C-9AF4A4BE2426}" dt="2020-11-23T06:47:14.700" v="7"/>
        <pc:sldMkLst>
          <pc:docMk/>
          <pc:sldMk cId="2406156004" sldId="416"/>
        </pc:sldMkLst>
        <pc:picChg chg="add mod">
          <ac:chgData name="정근채" userId="bf3f9740-ba12-4a95-bdcd-7a89d0b0b3a3" providerId="ADAL" clId="{DC084DD3-F938-437C-908C-9AF4A4BE2426}" dt="2020-11-23T06:47:14.700" v="7"/>
          <ac:picMkLst>
            <pc:docMk/>
            <pc:sldMk cId="2406156004" sldId="416"/>
            <ac:picMk id="8" creationId="{484FAB3B-0724-44A0-A39B-88C3ADC94DA3}"/>
          </ac:picMkLst>
        </pc:picChg>
        <pc:inkChg chg="add">
          <ac:chgData name="정근채" userId="bf3f9740-ba12-4a95-bdcd-7a89d0b0b3a3" providerId="ADAL" clId="{DC084DD3-F938-437C-908C-9AF4A4BE2426}" dt="2020-11-23T06:47:14.700" v="7"/>
          <ac:inkMkLst>
            <pc:docMk/>
            <pc:sldMk cId="2406156004" sldId="416"/>
            <ac:inkMk id="7" creationId="{02F7392D-3928-4E44-9276-A048274AD2B7}"/>
          </ac:inkMkLst>
        </pc:inkChg>
      </pc:sldChg>
      <pc:sldChg chg="addSp modSp">
        <pc:chgData name="정근채" userId="bf3f9740-ba12-4a95-bdcd-7a89d0b0b3a3" providerId="ADAL" clId="{DC084DD3-F938-437C-908C-9AF4A4BE2426}" dt="2020-11-23T06:47:14.700" v="7"/>
        <pc:sldMkLst>
          <pc:docMk/>
          <pc:sldMk cId="1497187739" sldId="417"/>
        </pc:sldMkLst>
        <pc:picChg chg="add mod">
          <ac:chgData name="정근채" userId="bf3f9740-ba12-4a95-bdcd-7a89d0b0b3a3" providerId="ADAL" clId="{DC084DD3-F938-437C-908C-9AF4A4BE2426}" dt="2020-11-23T06:47:14.700" v="7"/>
          <ac:picMkLst>
            <pc:docMk/>
            <pc:sldMk cId="1497187739" sldId="417"/>
            <ac:picMk id="5" creationId="{9DC4BA0A-E22B-4A3B-AC7E-48875BE9763A}"/>
          </ac:picMkLst>
        </pc:picChg>
        <pc:inkChg chg="add">
          <ac:chgData name="정근채" userId="bf3f9740-ba12-4a95-bdcd-7a89d0b0b3a3" providerId="ADAL" clId="{DC084DD3-F938-437C-908C-9AF4A4BE2426}" dt="2020-11-23T06:47:14.700" v="7"/>
          <ac:inkMkLst>
            <pc:docMk/>
            <pc:sldMk cId="1497187739" sldId="417"/>
            <ac:inkMk id="2" creationId="{0D139B61-DFE8-464C-AA06-288F1C97BEA9}"/>
          </ac:inkMkLst>
        </pc:inkChg>
      </pc:sldChg>
      <pc:sldChg chg="addSp modSp">
        <pc:chgData name="정근채" userId="bf3f9740-ba12-4a95-bdcd-7a89d0b0b3a3" providerId="ADAL" clId="{DC084DD3-F938-437C-908C-9AF4A4BE2426}" dt="2020-11-23T06:47:14.700" v="7"/>
        <pc:sldMkLst>
          <pc:docMk/>
          <pc:sldMk cId="3825212406" sldId="418"/>
        </pc:sldMkLst>
        <pc:picChg chg="add mod">
          <ac:chgData name="정근채" userId="bf3f9740-ba12-4a95-bdcd-7a89d0b0b3a3" providerId="ADAL" clId="{DC084DD3-F938-437C-908C-9AF4A4BE2426}" dt="2020-11-23T06:47:14.700" v="7"/>
          <ac:picMkLst>
            <pc:docMk/>
            <pc:sldMk cId="3825212406" sldId="418"/>
            <ac:picMk id="5" creationId="{B603FA28-815F-4C7E-808A-76A30E88014F}"/>
          </ac:picMkLst>
        </pc:picChg>
        <pc:inkChg chg="add">
          <ac:chgData name="정근채" userId="bf3f9740-ba12-4a95-bdcd-7a89d0b0b3a3" providerId="ADAL" clId="{DC084DD3-F938-437C-908C-9AF4A4BE2426}" dt="2020-11-23T06:47:14.700" v="7"/>
          <ac:inkMkLst>
            <pc:docMk/>
            <pc:sldMk cId="3825212406" sldId="418"/>
            <ac:inkMk id="2" creationId="{7A5D6711-A7D0-4A4B-8D4A-893F7664775C}"/>
          </ac:inkMkLst>
        </pc:inkChg>
      </pc:sldChg>
      <pc:sldChg chg="addSp modSp">
        <pc:chgData name="정근채" userId="bf3f9740-ba12-4a95-bdcd-7a89d0b0b3a3" providerId="ADAL" clId="{DC084DD3-F938-437C-908C-9AF4A4BE2426}" dt="2020-11-23T06:47:14.700" v="7"/>
        <pc:sldMkLst>
          <pc:docMk/>
          <pc:sldMk cId="794887328" sldId="419"/>
        </pc:sldMkLst>
        <pc:picChg chg="add mod">
          <ac:chgData name="정근채" userId="bf3f9740-ba12-4a95-bdcd-7a89d0b0b3a3" providerId="ADAL" clId="{DC084DD3-F938-437C-908C-9AF4A4BE2426}" dt="2020-11-23T06:47:14.700" v="7"/>
          <ac:picMkLst>
            <pc:docMk/>
            <pc:sldMk cId="794887328" sldId="419"/>
            <ac:picMk id="5" creationId="{6775470C-3B5C-477F-93A1-2867E3C34AF7}"/>
          </ac:picMkLst>
        </pc:picChg>
        <pc:inkChg chg="add">
          <ac:chgData name="정근채" userId="bf3f9740-ba12-4a95-bdcd-7a89d0b0b3a3" providerId="ADAL" clId="{DC084DD3-F938-437C-908C-9AF4A4BE2426}" dt="2020-11-23T06:47:14.700" v="7"/>
          <ac:inkMkLst>
            <pc:docMk/>
            <pc:sldMk cId="794887328" sldId="419"/>
            <ac:inkMk id="2" creationId="{56F3F813-E810-4072-BEEE-B54DD2AB5055}"/>
          </ac:inkMkLst>
        </pc:inkChg>
      </pc:sldChg>
      <pc:sldChg chg="addSp delSp modSp modTransition modAnim">
        <pc:chgData name="정근채" userId="bf3f9740-ba12-4a95-bdcd-7a89d0b0b3a3" providerId="ADAL" clId="{DC084DD3-F938-437C-908C-9AF4A4BE2426}" dt="2020-11-23T07:20:32.578" v="9"/>
        <pc:sldMkLst>
          <pc:docMk/>
          <pc:sldMk cId="2892717831" sldId="420"/>
        </pc:sldMkLst>
        <pc:picChg chg="add del mod">
          <ac:chgData name="정근채" userId="bf3f9740-ba12-4a95-bdcd-7a89d0b0b3a3" providerId="ADAL" clId="{DC084DD3-F938-437C-908C-9AF4A4BE2426}" dt="2020-11-23T06:47:19.313" v="8"/>
          <ac:picMkLst>
            <pc:docMk/>
            <pc:sldMk cId="2892717831" sldId="420"/>
            <ac:picMk id="5" creationId="{722CEE6F-6629-48BC-99C3-1F22B0E7E3A2}"/>
          </ac:picMkLst>
        </pc:picChg>
        <pc:picChg chg="add mod">
          <ac:chgData name="정근채" userId="bf3f9740-ba12-4a95-bdcd-7a89d0b0b3a3" providerId="ADAL" clId="{DC084DD3-F938-437C-908C-9AF4A4BE2426}" dt="2020-11-23T07:20:32.578" v="9"/>
          <ac:picMkLst>
            <pc:docMk/>
            <pc:sldMk cId="2892717831" sldId="420"/>
            <ac:picMk id="7" creationId="{2AD8D137-7830-4976-A496-91802BB246C7}"/>
          </ac:picMkLst>
        </pc:picChg>
        <pc:inkChg chg="add del">
          <ac:chgData name="정근채" userId="bf3f9740-ba12-4a95-bdcd-7a89d0b0b3a3" providerId="ADAL" clId="{DC084DD3-F938-437C-908C-9AF4A4BE2426}" dt="2020-11-23T06:47:19.313" v="8"/>
          <ac:inkMkLst>
            <pc:docMk/>
            <pc:sldMk cId="2892717831" sldId="420"/>
            <ac:inkMk id="2" creationId="{909EECB4-550D-41E9-B8CD-D1F71D36ECAD}"/>
          </ac:inkMkLst>
        </pc:inkChg>
        <pc:inkChg chg="add">
          <ac:chgData name="정근채" userId="bf3f9740-ba12-4a95-bdcd-7a89d0b0b3a3" providerId="ADAL" clId="{DC084DD3-F938-437C-908C-9AF4A4BE2426}" dt="2020-11-23T07:20:32.578" v="9"/>
          <ac:inkMkLst>
            <pc:docMk/>
            <pc:sldMk cId="2892717831" sldId="420"/>
            <ac:inkMk id="6" creationId="{7D092551-CCA4-425D-A8C9-F2B7B4AF3CA9}"/>
          </ac:inkMkLst>
        </pc:inkChg>
      </pc:sldChg>
      <pc:sldChg chg="addSp delSp modSp">
        <pc:chgData name="정근채" userId="bf3f9740-ba12-4a95-bdcd-7a89d0b0b3a3" providerId="ADAL" clId="{DC084DD3-F938-437C-908C-9AF4A4BE2426}" dt="2020-11-23T07:20:32.578" v="9"/>
        <pc:sldMkLst>
          <pc:docMk/>
          <pc:sldMk cId="300483896" sldId="421"/>
        </pc:sldMkLst>
        <pc:picChg chg="add del mod">
          <ac:chgData name="정근채" userId="bf3f9740-ba12-4a95-bdcd-7a89d0b0b3a3" providerId="ADAL" clId="{DC084DD3-F938-437C-908C-9AF4A4BE2426}" dt="2020-11-23T07:20:32.578" v="9"/>
          <ac:picMkLst>
            <pc:docMk/>
            <pc:sldMk cId="300483896" sldId="421"/>
            <ac:picMk id="2" creationId="{D0578F78-107E-4947-802B-711769E72A68}"/>
          </ac:picMkLst>
        </pc:picChg>
        <pc:picChg chg="add mod">
          <ac:chgData name="정근채" userId="bf3f9740-ba12-4a95-bdcd-7a89d0b0b3a3" providerId="ADAL" clId="{DC084DD3-F938-437C-908C-9AF4A4BE2426}" dt="2020-11-23T07:20:32.578" v="9"/>
          <ac:picMkLst>
            <pc:docMk/>
            <pc:sldMk cId="300483896" sldId="421"/>
            <ac:picMk id="6" creationId="{B666CC0D-36F0-4427-B631-D6C1B97B62B9}"/>
          </ac:picMkLst>
        </pc:picChg>
        <pc:inkChg chg="add">
          <ac:chgData name="정근채" userId="bf3f9740-ba12-4a95-bdcd-7a89d0b0b3a3" providerId="ADAL" clId="{DC084DD3-F938-437C-908C-9AF4A4BE2426}" dt="2020-11-23T07:20:32.578" v="9"/>
          <ac:inkMkLst>
            <pc:docMk/>
            <pc:sldMk cId="300483896" sldId="421"/>
            <ac:inkMk id="5" creationId="{4C1090CD-424A-41FC-B00C-0AC6D95D5FBA}"/>
          </ac:inkMkLst>
        </pc:inkChg>
      </pc:sldChg>
      <pc:sldChg chg="addSp modSp">
        <pc:chgData name="정근채" userId="bf3f9740-ba12-4a95-bdcd-7a89d0b0b3a3" providerId="ADAL" clId="{DC084DD3-F938-437C-908C-9AF4A4BE2426}" dt="2020-11-23T07:20:32.578" v="9"/>
        <pc:sldMkLst>
          <pc:docMk/>
          <pc:sldMk cId="655704763" sldId="422"/>
        </pc:sldMkLst>
        <pc:picChg chg="add mod">
          <ac:chgData name="정근채" userId="bf3f9740-ba12-4a95-bdcd-7a89d0b0b3a3" providerId="ADAL" clId="{DC084DD3-F938-437C-908C-9AF4A4BE2426}" dt="2020-11-23T07:20:32.578" v="9"/>
          <ac:picMkLst>
            <pc:docMk/>
            <pc:sldMk cId="655704763" sldId="422"/>
            <ac:picMk id="7" creationId="{28D3BA95-8398-4C9D-B847-9F69DD9A7217}"/>
          </ac:picMkLst>
        </pc:picChg>
        <pc:inkChg chg="add">
          <ac:chgData name="정근채" userId="bf3f9740-ba12-4a95-bdcd-7a89d0b0b3a3" providerId="ADAL" clId="{DC084DD3-F938-437C-908C-9AF4A4BE2426}" dt="2020-11-23T07:20:32.578" v="9"/>
          <ac:inkMkLst>
            <pc:docMk/>
            <pc:sldMk cId="655704763" sldId="422"/>
            <ac:inkMk id="6" creationId="{07AE3594-BD93-4920-9C41-C13B47CB7BE2}"/>
          </ac:inkMkLst>
        </pc:inkChg>
      </pc:sldChg>
      <pc:sldChg chg="addSp modSp">
        <pc:chgData name="정근채" userId="bf3f9740-ba12-4a95-bdcd-7a89d0b0b3a3" providerId="ADAL" clId="{DC084DD3-F938-437C-908C-9AF4A4BE2426}" dt="2020-11-23T07:20:32.578" v="9"/>
        <pc:sldMkLst>
          <pc:docMk/>
          <pc:sldMk cId="3732491800" sldId="423"/>
        </pc:sldMkLst>
        <pc:picChg chg="add mod">
          <ac:chgData name="정근채" userId="bf3f9740-ba12-4a95-bdcd-7a89d0b0b3a3" providerId="ADAL" clId="{DC084DD3-F938-437C-908C-9AF4A4BE2426}" dt="2020-11-23T07:20:32.578" v="9"/>
          <ac:picMkLst>
            <pc:docMk/>
            <pc:sldMk cId="3732491800" sldId="423"/>
            <ac:picMk id="5" creationId="{F3A3331B-6027-4575-9E83-677CC10C6803}"/>
          </ac:picMkLst>
        </pc:picChg>
        <pc:inkChg chg="add">
          <ac:chgData name="정근채" userId="bf3f9740-ba12-4a95-bdcd-7a89d0b0b3a3" providerId="ADAL" clId="{DC084DD3-F938-437C-908C-9AF4A4BE2426}" dt="2020-11-23T07:20:32.578" v="9"/>
          <ac:inkMkLst>
            <pc:docMk/>
            <pc:sldMk cId="3732491800" sldId="423"/>
            <ac:inkMk id="2" creationId="{8DAB20D8-ABAE-4D75-9EFD-53DF2581AC22}"/>
          </ac:inkMkLst>
        </pc:inkChg>
      </pc:sldChg>
      <pc:sldChg chg="addSp modSp">
        <pc:chgData name="정근채" userId="bf3f9740-ba12-4a95-bdcd-7a89d0b0b3a3" providerId="ADAL" clId="{DC084DD3-F938-437C-908C-9AF4A4BE2426}" dt="2020-11-23T07:20:32.578" v="9"/>
        <pc:sldMkLst>
          <pc:docMk/>
          <pc:sldMk cId="316486257" sldId="424"/>
        </pc:sldMkLst>
        <pc:picChg chg="add mod">
          <ac:chgData name="정근채" userId="bf3f9740-ba12-4a95-bdcd-7a89d0b0b3a3" providerId="ADAL" clId="{DC084DD3-F938-437C-908C-9AF4A4BE2426}" dt="2020-11-23T07:20:32.578" v="9"/>
          <ac:picMkLst>
            <pc:docMk/>
            <pc:sldMk cId="316486257" sldId="424"/>
            <ac:picMk id="3" creationId="{A64AF813-5969-4B51-B509-BFA98A5951BE}"/>
          </ac:picMkLst>
        </pc:picChg>
        <pc:inkChg chg="add">
          <ac:chgData name="정근채" userId="bf3f9740-ba12-4a95-bdcd-7a89d0b0b3a3" providerId="ADAL" clId="{DC084DD3-F938-437C-908C-9AF4A4BE2426}" dt="2020-11-23T07:20:32.578" v="9"/>
          <ac:inkMkLst>
            <pc:docMk/>
            <pc:sldMk cId="316486257" sldId="424"/>
            <ac:inkMk id="2" creationId="{F92D18FE-948A-49CD-B5E1-FB750838CF7D}"/>
          </ac:inkMkLst>
        </pc:inkChg>
      </pc:sldChg>
      <pc:sldChg chg="addSp modSp">
        <pc:chgData name="정근채" userId="bf3f9740-ba12-4a95-bdcd-7a89d0b0b3a3" providerId="ADAL" clId="{DC084DD3-F938-437C-908C-9AF4A4BE2426}" dt="2020-11-23T07:20:32.578" v="9"/>
        <pc:sldMkLst>
          <pc:docMk/>
          <pc:sldMk cId="1837605346" sldId="425"/>
        </pc:sldMkLst>
        <pc:picChg chg="add mod">
          <ac:chgData name="정근채" userId="bf3f9740-ba12-4a95-bdcd-7a89d0b0b3a3" providerId="ADAL" clId="{DC084DD3-F938-437C-908C-9AF4A4BE2426}" dt="2020-11-23T07:20:32.578" v="9"/>
          <ac:picMkLst>
            <pc:docMk/>
            <pc:sldMk cId="1837605346" sldId="425"/>
            <ac:picMk id="7" creationId="{0CF44567-A1DC-4D48-97DE-B1C74F08C048}"/>
          </ac:picMkLst>
        </pc:picChg>
        <pc:inkChg chg="add">
          <ac:chgData name="정근채" userId="bf3f9740-ba12-4a95-bdcd-7a89d0b0b3a3" providerId="ADAL" clId="{DC084DD3-F938-437C-908C-9AF4A4BE2426}" dt="2020-11-23T07:20:32.578" v="9"/>
          <ac:inkMkLst>
            <pc:docMk/>
            <pc:sldMk cId="1837605346" sldId="425"/>
            <ac:inkMk id="5" creationId="{AB9BF536-4B85-4616-8BAA-58D47687827E}"/>
          </ac:inkMkLst>
        </pc:inkChg>
      </pc:sldChg>
      <pc:sldChg chg="addSp modSp">
        <pc:chgData name="정근채" userId="bf3f9740-ba12-4a95-bdcd-7a89d0b0b3a3" providerId="ADAL" clId="{DC084DD3-F938-437C-908C-9AF4A4BE2426}" dt="2020-11-23T07:20:32.578" v="9"/>
        <pc:sldMkLst>
          <pc:docMk/>
          <pc:sldMk cId="3543617255" sldId="426"/>
        </pc:sldMkLst>
        <pc:picChg chg="add mod">
          <ac:chgData name="정근채" userId="bf3f9740-ba12-4a95-bdcd-7a89d0b0b3a3" providerId="ADAL" clId="{DC084DD3-F938-437C-908C-9AF4A4BE2426}" dt="2020-11-23T07:20:32.578" v="9"/>
          <ac:picMkLst>
            <pc:docMk/>
            <pc:sldMk cId="3543617255" sldId="426"/>
            <ac:picMk id="5" creationId="{4DF0FCAC-C3FB-4E79-875B-3AF6403A705F}"/>
          </ac:picMkLst>
        </pc:picChg>
        <pc:inkChg chg="add">
          <ac:chgData name="정근채" userId="bf3f9740-ba12-4a95-bdcd-7a89d0b0b3a3" providerId="ADAL" clId="{DC084DD3-F938-437C-908C-9AF4A4BE2426}" dt="2020-11-23T07:20:32.578" v="9"/>
          <ac:inkMkLst>
            <pc:docMk/>
            <pc:sldMk cId="3543617255" sldId="426"/>
            <ac:inkMk id="4" creationId="{807E9D4C-AE0E-4ED8-84A0-305354B1FB3F}"/>
          </ac:inkMkLst>
        </pc:inkChg>
      </pc:sldChg>
      <pc:sldChg chg="addSp modSp">
        <pc:chgData name="정근채" userId="bf3f9740-ba12-4a95-bdcd-7a89d0b0b3a3" providerId="ADAL" clId="{DC084DD3-F938-437C-908C-9AF4A4BE2426}" dt="2020-11-20T07:43:00.652" v="0"/>
        <pc:sldMkLst>
          <pc:docMk/>
          <pc:sldMk cId="3995176619" sldId="427"/>
        </pc:sldMkLst>
        <pc:picChg chg="add mod">
          <ac:chgData name="정근채" userId="bf3f9740-ba12-4a95-bdcd-7a89d0b0b3a3" providerId="ADAL" clId="{DC084DD3-F938-437C-908C-9AF4A4BE2426}" dt="2020-11-20T07:43:00.652" v="0"/>
          <ac:picMkLst>
            <pc:docMk/>
            <pc:sldMk cId="3995176619" sldId="427"/>
            <ac:picMk id="3" creationId="{30E4B4FD-46F8-4925-9D39-D03D7AB1233C}"/>
          </ac:picMkLst>
        </pc:picChg>
        <pc:inkChg chg="add">
          <ac:chgData name="정근채" userId="bf3f9740-ba12-4a95-bdcd-7a89d0b0b3a3" providerId="ADAL" clId="{DC084DD3-F938-437C-908C-9AF4A4BE2426}" dt="2020-11-20T07:43:00.652" v="0"/>
          <ac:inkMkLst>
            <pc:docMk/>
            <pc:sldMk cId="3995176619" sldId="427"/>
            <ac:inkMk id="2" creationId="{A439AB76-8E38-4D63-8C4F-11933C1699D8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4C33FBC-BAD0-B54F-885C-881591889DB2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6C28D3C-17BA-A94D-A95A-68D24026D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17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1239C8C-3412-0244-B9E3-C3039AD51E64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418FF9B-DEE9-DA4A-B43C-5F35CAED45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22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12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E43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6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F479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9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4524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6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9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AC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5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9C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5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휴먼엑스포" pitchFamily="18" charset="-127"/>
                <a:ea typeface="휴먼엑스포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24">
                <a:latin typeface="+mn-lt"/>
                <a:ea typeface="휴먼엑스포" pitchFamily="18" charset="-127"/>
              </a:defRPr>
            </a:lvl1pPr>
            <a:lvl2pPr>
              <a:defRPr sz="1524">
                <a:latin typeface="+mn-lt"/>
                <a:ea typeface="휴먼엑스포" pitchFamily="18" charset="-127"/>
              </a:defRPr>
            </a:lvl2pPr>
            <a:lvl3pPr>
              <a:defRPr sz="1524">
                <a:latin typeface="+mn-lt"/>
                <a:ea typeface="휴먼엑스포" pitchFamily="18" charset="-127"/>
              </a:defRPr>
            </a:lvl3pPr>
            <a:lvl4pPr>
              <a:defRPr sz="1524">
                <a:latin typeface="+mn-lt"/>
                <a:ea typeface="휴먼엑스포" pitchFamily="18" charset="-127"/>
              </a:defRPr>
            </a:lvl4pPr>
            <a:lvl5pPr>
              <a:defRPr sz="1524">
                <a:latin typeface="+mn-lt"/>
                <a:ea typeface="휴먼엑스포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FC72-741E-4911-91FF-968CC19EB9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0617764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5667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420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0120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145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4329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3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5464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9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1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0" r:id="rId3"/>
    <p:sldLayoutId id="2147483668" r:id="rId4"/>
    <p:sldLayoutId id="2147483666" r:id="rId5"/>
    <p:sldLayoutId id="2147483671" r:id="rId6"/>
    <p:sldLayoutId id="2147483650" r:id="rId7"/>
    <p:sldLayoutId id="2147483674" r:id="rId8"/>
    <p:sldLayoutId id="2147483661" r:id="rId9"/>
    <p:sldLayoutId id="2147483675" r:id="rId10"/>
    <p:sldLayoutId id="2147483662" r:id="rId11"/>
    <p:sldLayoutId id="2147483660" r:id="rId12"/>
    <p:sldLayoutId id="2147483659" r:id="rId13"/>
    <p:sldLayoutId id="2147483649" r:id="rId14"/>
    <p:sldLayoutId id="2147483673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E21A23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b="0" i="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13 (</a:t>
            </a:r>
            <a:r>
              <a:rPr lang="ko-KR" altLang="en-US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교재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 16</a:t>
            </a:r>
            <a:r>
              <a:rPr lang="ko-KR" altLang="en-US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장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)</a:t>
            </a:r>
          </a:p>
          <a:p>
            <a:pPr lvl="0"/>
            <a:r>
              <a:rPr lang="ko-KR" altLang="en-US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일정계획</a:t>
            </a:r>
            <a:r>
              <a:rPr lang="en-US" altLang="ko-KR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 </a:t>
            </a:r>
          </a:p>
          <a:p>
            <a:pPr>
              <a:spcBef>
                <a:spcPts val="3000"/>
              </a:spcBef>
            </a:pPr>
            <a:r>
              <a:rPr lang="en-US" altLang="ko-KR" sz="2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(Scheduling)</a:t>
            </a:r>
          </a:p>
          <a:p>
            <a:endParaRPr lang="ko-KR" altLang="en-US" b="1" dirty="0">
              <a:solidFill>
                <a:srgbClr val="080808"/>
              </a:solidFill>
              <a:latin typeface="+mn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일정계획을 위한 일반적인 접근법</a:t>
            </a: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FF"/>
                </a:solidFill>
              </a:rPr>
              <a:t>전진 일정계획</a:t>
            </a:r>
            <a:r>
              <a:rPr kumimoji="1" lang="en-US" altLang="ko-KR" kern="0" dirty="0">
                <a:solidFill>
                  <a:srgbClr val="0000FF"/>
                </a:solidFill>
              </a:rPr>
              <a:t>(Forward scheduling): </a:t>
            </a:r>
            <a:r>
              <a:rPr kumimoji="1" lang="ko-KR" altLang="en-US" kern="0" dirty="0">
                <a:solidFill>
                  <a:srgbClr val="000000"/>
                </a:solidFill>
              </a:rPr>
              <a:t>어떤 시점으로부터 앞으로 나가면서 일정계획을 수립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FF"/>
                </a:solidFill>
              </a:rPr>
              <a:t>후진 일정계획</a:t>
            </a:r>
            <a:r>
              <a:rPr kumimoji="1" lang="en-US" altLang="ko-KR" kern="0" dirty="0">
                <a:solidFill>
                  <a:srgbClr val="0000FF"/>
                </a:solidFill>
              </a:rPr>
              <a:t>(Backward scheduling): </a:t>
            </a:r>
            <a:r>
              <a:rPr kumimoji="1" lang="ko-KR" altLang="en-US" kern="0" dirty="0">
                <a:solidFill>
                  <a:srgbClr val="000000"/>
                </a:solidFill>
              </a:rPr>
              <a:t>납기로부터 시작해서 뒤로 가면서 일정계획을 수립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일정계획도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(Scheduling chart): 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작업의 진척도를 보여주는 </a:t>
            </a:r>
            <a:r>
              <a:rPr kumimoji="1" lang="ko-KR" altLang="en-US" kern="0" dirty="0" err="1">
                <a:solidFill>
                  <a:srgbClr val="000000"/>
                </a:solidFill>
                <a:cs typeface="+mn-cs"/>
              </a:rPr>
              <a:t>간트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 차트</a:t>
            </a:r>
          </a:p>
          <a:p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024" y="3673794"/>
            <a:ext cx="7902286" cy="261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직사각형 12">
            <a:extLst>
              <a:ext uri="{FF2B5EF4-FFF2-40B4-BE49-F238E27FC236}">
                <a16:creationId xmlns:a16="http://schemas.microsoft.com/office/drawing/2014/main" id="{E87D1B8A-9719-4622-9E50-9317938DB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작업부하할당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투입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/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산출 관리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(</a:t>
            </a:r>
            <a:r>
              <a:rPr kumimoji="1" lang="en-US" altLang="ko-KR" kern="0" dirty="0" err="1">
                <a:solidFill>
                  <a:srgbClr val="000000"/>
                </a:solidFill>
                <a:cs typeface="+mn-cs"/>
              </a:rPr>
              <a:t>Input/Output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 control): 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작업장에서 작업 흐름과 대기행렬을 관리</a:t>
            </a: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목적</a:t>
            </a:r>
            <a:r>
              <a:rPr kumimoji="1" lang="en-US" altLang="ko-KR" kern="0" dirty="0">
                <a:solidFill>
                  <a:srgbClr val="000000"/>
                </a:solidFill>
              </a:rPr>
              <a:t>: </a:t>
            </a:r>
            <a:r>
              <a:rPr kumimoji="1" lang="ko-KR" altLang="en-US" kern="0" dirty="0">
                <a:solidFill>
                  <a:srgbClr val="000000"/>
                </a:solidFill>
              </a:rPr>
              <a:t>대기 라인과 대기 시간을 통제하에 둘 수 있게끔 작업 흐름을 관리하는 것</a:t>
            </a:r>
          </a:p>
          <a:p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907" y="2215245"/>
            <a:ext cx="7735079" cy="408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그룹 18"/>
          <p:cNvGrpSpPr/>
          <p:nvPr/>
        </p:nvGrpSpPr>
        <p:grpSpPr>
          <a:xfrm>
            <a:off x="513509" y="3184525"/>
            <a:ext cx="8246013" cy="3618074"/>
            <a:chOff x="576263" y="3184525"/>
            <a:chExt cx="9305511" cy="4082946"/>
          </a:xfrm>
        </p:grpSpPr>
        <p:sp>
          <p:nvSpPr>
            <p:cNvPr id="20" name="TextBox 1"/>
            <p:cNvSpPr txBox="1">
              <a:spLocks noChangeArrowheads="1"/>
            </p:cNvSpPr>
            <p:nvPr/>
          </p:nvSpPr>
          <p:spPr bwMode="auto">
            <a:xfrm>
              <a:off x="720725" y="6677025"/>
              <a:ext cx="5867781" cy="590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■"/>
                <a:defRPr kumimoji="1" sz="32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□"/>
                <a:defRPr kumimoji="1" sz="28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▫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4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주어진 값 </a:t>
              </a:r>
              <a:r>
                <a:rPr lang="en-US" altLang="ko-KR" sz="14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4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투입보다 산출이 </a:t>
              </a:r>
              <a:r>
                <a:rPr lang="en-US" altLang="ko-KR" sz="14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40 </a:t>
              </a:r>
              <a:r>
                <a:rPr lang="ko-KR" altLang="en-US" sz="14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부족한 상태 </a:t>
              </a:r>
              <a:r>
                <a:rPr lang="en-US" altLang="ko-KR" sz="1400" b="1" dirty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WIP = CONWIP + 40</a:t>
              </a:r>
              <a:r>
                <a:rPr lang="ko-KR" altLang="en-US" sz="1400" b="1" dirty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상태</a:t>
              </a:r>
              <a:endParaRPr lang="en-US" altLang="ko-KR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TextBox 6"/>
            <p:cNvSpPr txBox="1">
              <a:spLocks noChangeArrowheads="1"/>
            </p:cNvSpPr>
            <p:nvPr/>
          </p:nvSpPr>
          <p:spPr bwMode="auto">
            <a:xfrm>
              <a:off x="2808288" y="6677025"/>
              <a:ext cx="12223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■"/>
                <a:defRPr kumimoji="1" sz="32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□"/>
                <a:defRPr kumimoji="1" sz="28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▫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40+120-110</a:t>
              </a:r>
            </a:p>
          </p:txBody>
        </p:sp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3371850" y="5976938"/>
              <a:ext cx="11176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■"/>
                <a:defRPr kumimoji="1" sz="32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□"/>
                <a:defRPr kumimoji="1" sz="28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▫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50+95-105</a:t>
              </a:r>
            </a:p>
          </p:txBody>
        </p:sp>
        <p:sp>
          <p:nvSpPr>
            <p:cNvPr id="23" name="TextBox 8"/>
            <p:cNvSpPr txBox="1">
              <a:spLocks noChangeArrowheads="1"/>
            </p:cNvSpPr>
            <p:nvPr/>
          </p:nvSpPr>
          <p:spPr bwMode="auto">
            <a:xfrm>
              <a:off x="6264275" y="6677025"/>
              <a:ext cx="3282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■"/>
                <a:defRPr kumimoji="1" sz="32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□"/>
                <a:defRPr kumimoji="1" sz="28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▫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4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 기간 동안 투입보다 산출이 </a:t>
              </a:r>
              <a:r>
                <a:rPr lang="en-US" altLang="ko-KR" sz="14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40 </a:t>
              </a:r>
              <a:r>
                <a:rPr lang="ko-KR" altLang="en-US" sz="14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많음</a:t>
              </a:r>
              <a:endParaRPr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24" name="직선 화살표 연결선 3"/>
            <p:cNvCxnSpPr>
              <a:cxnSpLocks noChangeShapeType="1"/>
            </p:cNvCxnSpPr>
            <p:nvPr/>
          </p:nvCxnSpPr>
          <p:spPr bwMode="auto">
            <a:xfrm flipH="1">
              <a:off x="1817688" y="6553200"/>
              <a:ext cx="487362" cy="277813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Box 13"/>
            <p:cNvSpPr txBox="1">
              <a:spLocks noChangeArrowheads="1"/>
            </p:cNvSpPr>
            <p:nvPr/>
          </p:nvSpPr>
          <p:spPr bwMode="auto">
            <a:xfrm>
              <a:off x="6840539" y="4968875"/>
              <a:ext cx="3041235" cy="590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■"/>
                <a:defRPr kumimoji="1" sz="32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□"/>
                <a:defRPr kumimoji="1" sz="28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▫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CONWIP </a:t>
              </a:r>
              <a:r>
                <a:rPr lang="ko-KR" altLang="en-US" sz="1400" b="1" dirty="0" err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투입정책</a:t>
              </a:r>
              <a:r>
                <a:rPr lang="ko-KR" altLang="en-US" sz="14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400" b="1" dirty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lang="ko-KR" altLang="en-US" sz="1400" b="1" dirty="0" err="1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공장안의</a:t>
              </a:r>
              <a:endParaRPr lang="en-US" altLang="ko-KR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1" dirty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WIP</a:t>
              </a:r>
              <a:r>
                <a:rPr lang="ko-KR" altLang="en-US" sz="1400" b="1" dirty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을 일정하게 유지하는 정책</a:t>
              </a:r>
              <a:endParaRPr lang="en-US" altLang="ko-KR" sz="14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" name="타원 1"/>
            <p:cNvSpPr>
              <a:spLocks noChangeArrowheads="1"/>
            </p:cNvSpPr>
            <p:nvPr/>
          </p:nvSpPr>
          <p:spPr bwMode="auto">
            <a:xfrm>
              <a:off x="2906713" y="3184525"/>
              <a:ext cx="360362" cy="360363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7" name="타원 16"/>
            <p:cNvSpPr>
              <a:spLocks noChangeArrowheads="1"/>
            </p:cNvSpPr>
            <p:nvPr/>
          </p:nvSpPr>
          <p:spPr bwMode="auto">
            <a:xfrm>
              <a:off x="2906713" y="4914900"/>
              <a:ext cx="360362" cy="360363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8" name="TextBox 17"/>
            <p:cNvSpPr txBox="1">
              <a:spLocks noChangeArrowheads="1"/>
            </p:cNvSpPr>
            <p:nvPr/>
          </p:nvSpPr>
          <p:spPr bwMode="auto">
            <a:xfrm>
              <a:off x="576263" y="5299075"/>
              <a:ext cx="10588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1800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Fab Out</a:t>
              </a:r>
              <a:endParaRPr lang="ko-KR" altLang="en-US" sz="18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TextBox 18"/>
            <p:cNvSpPr txBox="1">
              <a:spLocks noChangeArrowheads="1"/>
            </p:cNvSpPr>
            <p:nvPr/>
          </p:nvSpPr>
          <p:spPr bwMode="auto">
            <a:xfrm>
              <a:off x="649288" y="3584575"/>
              <a:ext cx="8636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en-US" altLang="ko-KR" sz="1800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Fab In</a:t>
              </a:r>
              <a:endParaRPr lang="ko-KR" altLang="en-US" sz="18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타원 19"/>
            <p:cNvSpPr>
              <a:spLocks noChangeArrowheads="1"/>
            </p:cNvSpPr>
            <p:nvPr/>
          </p:nvSpPr>
          <p:spPr bwMode="auto">
            <a:xfrm>
              <a:off x="3567113" y="3184525"/>
              <a:ext cx="360362" cy="360363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31" name="타원 20"/>
            <p:cNvSpPr>
              <a:spLocks noChangeArrowheads="1"/>
            </p:cNvSpPr>
            <p:nvPr/>
          </p:nvSpPr>
          <p:spPr bwMode="auto">
            <a:xfrm>
              <a:off x="3567113" y="4914900"/>
              <a:ext cx="360362" cy="360363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3" name="직사각형 12">
            <a:extLst>
              <a:ext uri="{FF2B5EF4-FFF2-40B4-BE49-F238E27FC236}">
                <a16:creationId xmlns:a16="http://schemas.microsoft.com/office/drawing/2014/main" id="{20D464FD-AEE0-47F1-B183-8E37110A6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작업부하할당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FF0000"/>
                </a:solidFill>
                <a:cs typeface="+mn-cs"/>
              </a:rPr>
              <a:t>할당모형</a:t>
            </a:r>
            <a:r>
              <a:rPr kumimoji="1" lang="en-US" altLang="ko-KR" kern="0" dirty="0">
                <a:solidFill>
                  <a:srgbClr val="FF0000"/>
                </a:solidFill>
                <a:cs typeface="+mn-cs"/>
              </a:rPr>
              <a:t>(Assignment model): </a:t>
            </a:r>
            <a:r>
              <a:rPr kumimoji="1" lang="ko-KR" altLang="en-US" kern="0" dirty="0">
                <a:solidFill>
                  <a:srgbClr val="FF0000"/>
                </a:solidFill>
                <a:cs typeface="+mn-cs"/>
              </a:rPr>
              <a:t>작업이나 자원의 최적 할당을 위한 선형계획 모형</a:t>
            </a:r>
            <a:endParaRPr kumimoji="1" lang="en-US" altLang="ko-KR" kern="0" dirty="0">
              <a:solidFill>
                <a:srgbClr val="FF0000"/>
              </a:solidFill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기본 아이디어</a:t>
            </a:r>
            <a:r>
              <a:rPr kumimoji="1" lang="en-US" altLang="ko-KR" kern="0" dirty="0">
                <a:solidFill>
                  <a:srgbClr val="000000"/>
                </a:solidFill>
              </a:rPr>
              <a:t>: </a:t>
            </a:r>
            <a:r>
              <a:rPr kumimoji="1" lang="ko-KR" altLang="en-US" kern="0" dirty="0">
                <a:solidFill>
                  <a:srgbClr val="000000"/>
                </a:solidFill>
              </a:rPr>
              <a:t>비용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이익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효율성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작업 성과 등의 기준을 사용하여 작업과 자원의 최적 결합을 도출하는 것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 err="1">
                <a:solidFill>
                  <a:srgbClr val="000000"/>
                </a:solidFill>
                <a:cs typeface="+mn-cs"/>
              </a:rPr>
              <a:t>헝가리법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(Hungarian method): 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최소 비용을 달성하기 위해 작업과 기계를 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1:1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로 할당하는 방법</a:t>
            </a:r>
          </a:p>
          <a:p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024" y="3190639"/>
            <a:ext cx="6815818" cy="226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14750" y="4710793"/>
            <a:ext cx="518091" cy="292388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ko-KR" altLang="en-US" sz="1300" b="1"/>
              <a:t>작업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391184" y="5547678"/>
            <a:ext cx="4414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ko-KR" altLang="en-US" sz="1400" b="1" kern="0" dirty="0">
                <a:solidFill>
                  <a:srgbClr val="FF0000"/>
                </a:solidFill>
                <a:cs typeface="Calibri"/>
              </a:rPr>
              <a:t>특정 작업을 특정 기계에서 수행하는 경우의 비용 행렬</a:t>
            </a:r>
            <a:endParaRPr lang="ko-KR" altLang="en-US" sz="1600" dirty="0"/>
          </a:p>
        </p:txBody>
      </p:sp>
      <p:sp>
        <p:nvSpPr>
          <p:cNvPr id="10" name="직사각형 12">
            <a:extLst>
              <a:ext uri="{FF2B5EF4-FFF2-40B4-BE49-F238E27FC236}">
                <a16:creationId xmlns:a16="http://schemas.microsoft.com/office/drawing/2014/main" id="{8FD00696-A812-4A84-86AF-F59521A45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작업부하할당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헝가리법의 절차</a:t>
            </a: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024" y="1936754"/>
            <a:ext cx="6870448" cy="424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2"/>
          <p:cNvSpPr>
            <a:spLocks noChangeArrowheads="1"/>
          </p:cNvSpPr>
          <p:nvPr/>
        </p:nvSpPr>
        <p:spPr bwMode="auto">
          <a:xfrm>
            <a:off x="5717061" y="1932870"/>
            <a:ext cx="513876" cy="24562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7" name="직사각형 7"/>
          <p:cNvSpPr>
            <a:spLocks noChangeArrowheads="1"/>
          </p:cNvSpPr>
          <p:nvPr/>
        </p:nvSpPr>
        <p:spPr bwMode="auto">
          <a:xfrm>
            <a:off x="4912470" y="2546297"/>
            <a:ext cx="513876" cy="246751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직사각형 12">
            <a:extLst>
              <a:ext uri="{FF2B5EF4-FFF2-40B4-BE49-F238E27FC236}">
                <a16:creationId xmlns:a16="http://schemas.microsoft.com/office/drawing/2014/main" id="{66369F43-AFDD-4FD3-9DD9-BCC675986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작업부하할당</a:t>
            </a:r>
            <a:endParaRPr lang="ko-KR" altLang="en-US" sz="1600" dirty="0"/>
          </a:p>
        </p:txBody>
      </p:sp>
      <p:sp>
        <p:nvSpPr>
          <p:cNvPr id="11" name="직사각형 7">
            <a:extLst>
              <a:ext uri="{FF2B5EF4-FFF2-40B4-BE49-F238E27FC236}">
                <a16:creationId xmlns:a16="http://schemas.microsoft.com/office/drawing/2014/main" id="{613281D2-97A6-4827-A143-EDCBE188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652" y="3153891"/>
            <a:ext cx="1990274" cy="246751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4F4CD59-56CB-4360-9983-05289DF96A88}"/>
              </a:ext>
            </a:extLst>
          </p:cNvPr>
          <p:cNvCxnSpPr/>
          <p:nvPr/>
        </p:nvCxnSpPr>
        <p:spPr>
          <a:xfrm>
            <a:off x="4096753" y="3398923"/>
            <a:ext cx="346509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D7FFA4C7-870D-4965-B00E-AD1471E604F7}"/>
              </a:ext>
            </a:extLst>
          </p:cNvPr>
          <p:cNvCxnSpPr>
            <a:cxnSpLocks/>
          </p:cNvCxnSpPr>
          <p:nvPr/>
        </p:nvCxnSpPr>
        <p:spPr>
          <a:xfrm>
            <a:off x="1029652" y="3711744"/>
            <a:ext cx="17952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DF8D2692-1B7D-4CD2-97C4-C94FB3AC5361}"/>
              </a:ext>
            </a:extLst>
          </p:cNvPr>
          <p:cNvCxnSpPr>
            <a:cxnSpLocks/>
          </p:cNvCxnSpPr>
          <p:nvPr/>
        </p:nvCxnSpPr>
        <p:spPr>
          <a:xfrm>
            <a:off x="4512794" y="3711744"/>
            <a:ext cx="199027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1A54D9D9-D8DC-44E9-9539-9D49B30867C9}"/>
              </a:ext>
            </a:extLst>
          </p:cNvPr>
          <p:cNvCxnSpPr>
            <a:cxnSpLocks/>
          </p:cNvCxnSpPr>
          <p:nvPr/>
        </p:nvCxnSpPr>
        <p:spPr>
          <a:xfrm>
            <a:off x="2106479" y="4632160"/>
            <a:ext cx="454698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8CF48BAA-034B-416D-B33F-E267846B02C1}"/>
              </a:ext>
            </a:extLst>
          </p:cNvPr>
          <p:cNvCxnSpPr>
            <a:cxnSpLocks/>
          </p:cNvCxnSpPr>
          <p:nvPr/>
        </p:nvCxnSpPr>
        <p:spPr>
          <a:xfrm>
            <a:off x="1690437" y="4932950"/>
            <a:ext cx="543827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직사각형 7">
            <a:extLst>
              <a:ext uri="{FF2B5EF4-FFF2-40B4-BE49-F238E27FC236}">
                <a16:creationId xmlns:a16="http://schemas.microsoft.com/office/drawing/2014/main" id="{EEF519C0-CEC3-4F7E-B647-1A1FE07DF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323" y="5299811"/>
            <a:ext cx="385414" cy="246751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4" name="직사각형 7">
            <a:extLst>
              <a:ext uri="{FF2B5EF4-FFF2-40B4-BE49-F238E27FC236}">
                <a16:creationId xmlns:a16="http://schemas.microsoft.com/office/drawing/2014/main" id="{5027FAAE-A151-456F-9AC4-1FBDD911C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356" y="5612632"/>
            <a:ext cx="385414" cy="246751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4EF448F1-0E75-47BD-8E00-BD1EA4531492}"/>
              </a:ext>
            </a:extLst>
          </p:cNvPr>
          <p:cNvCxnSpPr>
            <a:cxnSpLocks/>
          </p:cNvCxnSpPr>
          <p:nvPr/>
        </p:nvCxnSpPr>
        <p:spPr>
          <a:xfrm>
            <a:off x="2268905" y="5859383"/>
            <a:ext cx="264356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643" y="1560353"/>
            <a:ext cx="7761669" cy="470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1"/>
          <p:cNvSpPr>
            <a:spLocks noChangeArrowheads="1"/>
          </p:cNvSpPr>
          <p:nvPr/>
        </p:nvSpPr>
        <p:spPr bwMode="auto">
          <a:xfrm>
            <a:off x="4239908" y="2689332"/>
            <a:ext cx="360363" cy="1008062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2289985" y="6053864"/>
            <a:ext cx="2087563" cy="20637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442635" y="6001477"/>
            <a:ext cx="877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sz="18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열차감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671708" y="3008419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sz="18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행차감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직사각형 12">
            <a:extLst>
              <a:ext uri="{FF2B5EF4-FFF2-40B4-BE49-F238E27FC236}">
                <a16:creationId xmlns:a16="http://schemas.microsoft.com/office/drawing/2014/main" id="{151F1EC4-A8EF-4924-883E-49DB0B9CA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작업부하할당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1" y="1566395"/>
            <a:ext cx="6856264" cy="191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7" y="3510894"/>
            <a:ext cx="6823302" cy="296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직사각형 12">
            <a:extLst>
              <a:ext uri="{FF2B5EF4-FFF2-40B4-BE49-F238E27FC236}">
                <a16:creationId xmlns:a16="http://schemas.microsoft.com/office/drawing/2014/main" id="{7416861E-B41A-41C7-9ECA-0AC76452C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작업부하할당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1" y="1560353"/>
            <a:ext cx="6581669" cy="491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4091391" y="2274569"/>
            <a:ext cx="3987351" cy="1828934"/>
            <a:chOff x="3744119" y="2096486"/>
            <a:chExt cx="4375599" cy="2007017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19" r="58276"/>
            <a:stretch>
              <a:fillRect/>
            </a:stretch>
          </p:blipFill>
          <p:spPr bwMode="auto">
            <a:xfrm>
              <a:off x="3744119" y="2107599"/>
              <a:ext cx="3754437" cy="178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직사각형 1"/>
            <p:cNvSpPr>
              <a:spLocks noChangeArrowheads="1"/>
            </p:cNvSpPr>
            <p:nvPr/>
          </p:nvSpPr>
          <p:spPr bwMode="auto">
            <a:xfrm>
              <a:off x="5183981" y="2756886"/>
              <a:ext cx="360363" cy="50323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800"/>
            </a:p>
          </p:txBody>
        </p:sp>
        <p:sp>
          <p:nvSpPr>
            <p:cNvPr id="8" name="직사각형 2"/>
            <p:cNvSpPr>
              <a:spLocks noChangeArrowheads="1"/>
            </p:cNvSpPr>
            <p:nvPr/>
          </p:nvSpPr>
          <p:spPr bwMode="auto">
            <a:xfrm>
              <a:off x="5831681" y="3264886"/>
              <a:ext cx="1512888" cy="53498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966788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966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800"/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7731470" y="3250599"/>
              <a:ext cx="3882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en-US" altLang="ko-KR" sz="1600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-1</a:t>
              </a:r>
              <a:endParaRPr lang="ko-KR" altLang="en-US" sz="1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4518068" y="2096486"/>
              <a:ext cx="4507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en-US" altLang="ko-KR" sz="1600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+1</a:t>
              </a:r>
              <a:endParaRPr lang="ko-KR" altLang="en-US" sz="1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1" name="직선 화살표 연결선 5"/>
            <p:cNvCxnSpPr>
              <a:cxnSpLocks noChangeShapeType="1"/>
            </p:cNvCxnSpPr>
            <p:nvPr/>
          </p:nvCxnSpPr>
          <p:spPr bwMode="auto">
            <a:xfrm flipH="1" flipV="1">
              <a:off x="4756944" y="2421924"/>
              <a:ext cx="427037" cy="334962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직선 화살표 연결선 14"/>
            <p:cNvCxnSpPr>
              <a:cxnSpLocks noChangeShapeType="1"/>
              <a:stCxn id="8" idx="3"/>
            </p:cNvCxnSpPr>
            <p:nvPr/>
          </p:nvCxnSpPr>
          <p:spPr bwMode="auto">
            <a:xfrm flipV="1">
              <a:off x="7344569" y="3471261"/>
              <a:ext cx="438150" cy="60325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3" name="TextBox 18"/>
            <p:cNvSpPr txBox="1">
              <a:spLocks noChangeArrowheads="1"/>
            </p:cNvSpPr>
            <p:nvPr/>
          </p:nvSpPr>
          <p:spPr bwMode="auto">
            <a:xfrm>
              <a:off x="6024555" y="3764949"/>
              <a:ext cx="11176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ko-KR" altLang="en-US" sz="1600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최소값 </a:t>
              </a:r>
              <a:r>
                <a:rPr lang="en-US" altLang="ko-KR" sz="1600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1</a:t>
              </a:r>
              <a:endParaRPr lang="ko-KR" altLang="en-US" sz="1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직사각형 12">
            <a:extLst>
              <a:ext uri="{FF2B5EF4-FFF2-40B4-BE49-F238E27FC236}">
                <a16:creationId xmlns:a16="http://schemas.microsoft.com/office/drawing/2014/main" id="{B02BCE47-B161-439D-B9CC-1F434508E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작업부하할당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0" y="1560353"/>
            <a:ext cx="7437265" cy="248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171" y="4280983"/>
            <a:ext cx="7186006" cy="160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747435" y="6379254"/>
            <a:ext cx="2396565" cy="365125"/>
          </a:xfrm>
        </p:spPr>
        <p:txBody>
          <a:bodyPr/>
          <a:lstStyle/>
          <a:p>
            <a:fld id="{12801AB5-2CA1-3B45-9D1D-D30F0D0318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3284621" y="3092116"/>
            <a:ext cx="168442" cy="186489"/>
          </a:xfrm>
          <a:prstGeom prst="roundRect">
            <a:avLst/>
          </a:prstGeom>
          <a:noFill/>
          <a:ln w="127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2673018" y="3340772"/>
            <a:ext cx="168442" cy="18648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/>
          <p:nvPr/>
        </p:nvCxnSpPr>
        <p:spPr>
          <a:xfrm flipH="1">
            <a:off x="2845468" y="1804737"/>
            <a:ext cx="2207795" cy="15340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모서리가 둥근 직사각형 17"/>
          <p:cNvSpPr/>
          <p:nvPr/>
        </p:nvSpPr>
        <p:spPr>
          <a:xfrm>
            <a:off x="2055393" y="3818027"/>
            <a:ext cx="168442" cy="18648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/>
          <p:nvPr/>
        </p:nvCxnSpPr>
        <p:spPr>
          <a:xfrm flipH="1">
            <a:off x="2237874" y="1810753"/>
            <a:ext cx="2809373" cy="21416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3386889" y="1804737"/>
            <a:ext cx="1215190" cy="126933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직사각형 12">
            <a:extLst>
              <a:ext uri="{FF2B5EF4-FFF2-40B4-BE49-F238E27FC236}">
                <a16:creationId xmlns:a16="http://schemas.microsoft.com/office/drawing/2014/main" id="{68AA8AAE-709C-4B17-872F-121516AC3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작업부하할당</a:t>
            </a:r>
            <a:endParaRPr lang="ko-KR" altLang="en-US" sz="16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84ACBF4-7127-48B0-B2F3-01EACBE244EC}"/>
              </a:ext>
            </a:extLst>
          </p:cNvPr>
          <p:cNvSpPr/>
          <p:nvPr/>
        </p:nvSpPr>
        <p:spPr>
          <a:xfrm>
            <a:off x="4469732" y="1560353"/>
            <a:ext cx="222584" cy="244384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5637EFE-5D10-4716-B56B-7CC8B33453DD}"/>
              </a:ext>
            </a:extLst>
          </p:cNvPr>
          <p:cNvSpPr/>
          <p:nvPr/>
        </p:nvSpPr>
        <p:spPr>
          <a:xfrm>
            <a:off x="4899860" y="1560353"/>
            <a:ext cx="222584" cy="24438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2029289-DFEF-4280-BC6D-2D88CBF2F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732" y="4044227"/>
            <a:ext cx="2747130" cy="1582305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2F850236-9144-44C6-BEC4-63C9246C01F3}"/>
              </a:ext>
            </a:extLst>
          </p:cNvPr>
          <p:cNvSpPr/>
          <p:nvPr/>
        </p:nvSpPr>
        <p:spPr>
          <a:xfrm>
            <a:off x="6400799" y="4758490"/>
            <a:ext cx="192505" cy="19250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9E53009C-D86C-4E39-98E8-74BEF86EC677}"/>
              </a:ext>
            </a:extLst>
          </p:cNvPr>
          <p:cNvSpPr/>
          <p:nvPr/>
        </p:nvSpPr>
        <p:spPr>
          <a:xfrm>
            <a:off x="5913520" y="4950996"/>
            <a:ext cx="192505" cy="19250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D0045E1C-FBB5-4B64-9ED9-7D3A0AFF3A86}"/>
              </a:ext>
            </a:extLst>
          </p:cNvPr>
          <p:cNvSpPr/>
          <p:nvPr/>
        </p:nvSpPr>
        <p:spPr>
          <a:xfrm>
            <a:off x="6888077" y="5143501"/>
            <a:ext cx="192505" cy="19250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0844D5BE-9B45-41B3-BC26-97B7CAC08766}"/>
              </a:ext>
            </a:extLst>
          </p:cNvPr>
          <p:cNvSpPr/>
          <p:nvPr/>
        </p:nvSpPr>
        <p:spPr>
          <a:xfrm>
            <a:off x="5414209" y="5342022"/>
            <a:ext cx="192505" cy="19250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C2BB1D9F-3B36-46FA-9536-10E2F3289665}"/>
              </a:ext>
            </a:extLst>
          </p:cNvPr>
          <p:cNvSpPr/>
          <p:nvPr/>
        </p:nvSpPr>
        <p:spPr>
          <a:xfrm rot="10800000">
            <a:off x="3949365" y="5030816"/>
            <a:ext cx="577516" cy="282742"/>
          </a:xfrm>
          <a:prstGeom prst="rightArrow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작업순서 결정</a:t>
            </a:r>
            <a:r>
              <a:rPr kumimoji="1" lang="en-US" altLang="ko-KR" kern="0" dirty="0">
                <a:solidFill>
                  <a:srgbClr val="0000FF"/>
                </a:solidFill>
                <a:cs typeface="+mn-cs"/>
              </a:rPr>
              <a:t>(Sequencing): 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기계나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 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작업장에서 작업이 수행되는 순서를 결정</a:t>
            </a: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작업장</a:t>
            </a:r>
            <a:r>
              <a:rPr kumimoji="1" lang="en-US" altLang="ko-KR" kern="0" dirty="0">
                <a:solidFill>
                  <a:srgbClr val="000000"/>
                </a:solidFill>
              </a:rPr>
              <a:t>(Workstation): </a:t>
            </a:r>
            <a:r>
              <a:rPr kumimoji="1" lang="ko-KR" altLang="en-US" kern="0" dirty="0">
                <a:solidFill>
                  <a:srgbClr val="000000"/>
                </a:solidFill>
              </a:rPr>
              <a:t>작업이</a:t>
            </a:r>
            <a:r>
              <a:rPr kumimoji="1" lang="en-US" altLang="ko-KR" kern="0" dirty="0">
                <a:solidFill>
                  <a:srgbClr val="000000"/>
                </a:solidFill>
              </a:rPr>
              <a:t> </a:t>
            </a:r>
            <a:r>
              <a:rPr kumimoji="1" lang="ko-KR" altLang="en-US" kern="0" dirty="0">
                <a:solidFill>
                  <a:srgbClr val="000000"/>
                </a:solidFill>
              </a:rPr>
              <a:t>이루어지는 곳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FF0000"/>
                </a:solidFill>
              </a:rPr>
              <a:t>우선순위 규칙</a:t>
            </a:r>
            <a:r>
              <a:rPr kumimoji="1" lang="en-US" altLang="ko-KR" kern="0" dirty="0">
                <a:solidFill>
                  <a:srgbClr val="FF0000"/>
                </a:solidFill>
              </a:rPr>
              <a:t>(Priority rule): </a:t>
            </a:r>
            <a:r>
              <a:rPr kumimoji="1" lang="ko-KR" altLang="en-US" kern="0" dirty="0">
                <a:solidFill>
                  <a:srgbClr val="FF0000"/>
                </a:solidFill>
              </a:rPr>
              <a:t>작업이 수행되는 규칙을 결정하는데 사용되는 간단한 </a:t>
            </a:r>
            <a:r>
              <a:rPr kumimoji="1" lang="ko-KR" altLang="en-US" kern="0" dirty="0" err="1">
                <a:solidFill>
                  <a:srgbClr val="FF0000"/>
                </a:solidFill>
              </a:rPr>
              <a:t>휴리스틱</a:t>
            </a:r>
            <a:endParaRPr kumimoji="1" lang="en-US" altLang="ko-KR" kern="0" dirty="0">
              <a:solidFill>
                <a:srgbClr val="FF0000"/>
              </a:solidFill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작업시간</a:t>
            </a:r>
            <a:r>
              <a:rPr kumimoji="1" lang="en-US" altLang="ko-KR" kern="0" dirty="0">
                <a:solidFill>
                  <a:srgbClr val="000000"/>
                </a:solidFill>
              </a:rPr>
              <a:t>(Job-time): </a:t>
            </a:r>
            <a:r>
              <a:rPr kumimoji="1" lang="ko-KR" altLang="en-US" kern="0" dirty="0">
                <a:solidFill>
                  <a:srgbClr val="000000"/>
                </a:solidFill>
              </a:rPr>
              <a:t>한 작업이 작업 준비되고 수행되는데 필요한 시간 </a:t>
            </a:r>
            <a:r>
              <a:rPr kumimoji="1" lang="en-US" altLang="ko-KR" kern="0" dirty="0">
                <a:solidFill>
                  <a:srgbClr val="000000"/>
                </a:solidFill>
              </a:rPr>
              <a:t>– </a:t>
            </a:r>
            <a:r>
              <a:rPr kumimoji="1" lang="ko-KR" altLang="en-US" kern="0" dirty="0">
                <a:solidFill>
                  <a:srgbClr val="000000"/>
                </a:solidFill>
              </a:rPr>
              <a:t>작업 준비시간과 공정시간을 포함</a:t>
            </a:r>
          </a:p>
          <a:p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78" y="4104596"/>
            <a:ext cx="8773886" cy="154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포인트가 5개인 별 5"/>
          <p:cNvSpPr/>
          <p:nvPr/>
        </p:nvSpPr>
        <p:spPr>
          <a:xfrm>
            <a:off x="8018210" y="170260"/>
            <a:ext cx="928898" cy="928898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12">
            <a:extLst>
              <a:ext uri="{FF2B5EF4-FFF2-40B4-BE49-F238E27FC236}">
                <a16:creationId xmlns:a16="http://schemas.microsoft.com/office/drawing/2014/main" id="{BA328F94-16F6-4013-9422-CABBD81E7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작업순서결정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결정된 작업순서의 효과를 평가하는 척도</a:t>
            </a: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FF"/>
                </a:solidFill>
              </a:rPr>
              <a:t>작업 흐름시간</a:t>
            </a:r>
            <a:r>
              <a:rPr kumimoji="1" lang="en-US" altLang="ko-KR" kern="0" dirty="0">
                <a:solidFill>
                  <a:srgbClr val="0000FF"/>
                </a:solidFill>
              </a:rPr>
              <a:t>: </a:t>
            </a:r>
            <a:r>
              <a:rPr kumimoji="1" lang="ko-KR" altLang="en-US" kern="0" dirty="0">
                <a:solidFill>
                  <a:srgbClr val="000000"/>
                </a:solidFill>
              </a:rPr>
              <a:t>어떤 작업이 작업장에</a:t>
            </a:r>
            <a:r>
              <a:rPr kumimoji="1" lang="ko-KR" altLang="en-US" kern="0" dirty="0">
                <a:solidFill>
                  <a:srgbClr val="FF0000"/>
                </a:solidFill>
              </a:rPr>
              <a:t> 머무르는 시간</a:t>
            </a:r>
            <a:r>
              <a:rPr kumimoji="1" lang="ko-KR" altLang="en-US" kern="0" dirty="0">
                <a:solidFill>
                  <a:srgbClr val="000000"/>
                </a:solidFill>
              </a:rPr>
              <a:t>으로 작업시간뿐 아니라 대기시간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작업장 간 운송시간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기계 고장으로 인한 정지시간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부품이 없어서 생기는 정지시간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품질 문제로 인한 정지시간 등을 포함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FF"/>
                </a:solidFill>
              </a:rPr>
              <a:t>작업지체</a:t>
            </a:r>
            <a:r>
              <a:rPr kumimoji="1" lang="en-US" altLang="ko-KR" kern="0" dirty="0">
                <a:solidFill>
                  <a:srgbClr val="0000FF"/>
                </a:solidFill>
              </a:rPr>
              <a:t>: </a:t>
            </a:r>
            <a:r>
              <a:rPr kumimoji="1" lang="ko-KR" altLang="en-US" kern="0" dirty="0">
                <a:solidFill>
                  <a:srgbClr val="000000"/>
                </a:solidFill>
              </a:rPr>
              <a:t>고객에게 약속한 </a:t>
            </a:r>
            <a:r>
              <a:rPr kumimoji="1" lang="ko-KR" altLang="en-US" kern="0" dirty="0">
                <a:solidFill>
                  <a:srgbClr val="FF0000"/>
                </a:solidFill>
              </a:rPr>
              <a:t>납기보다 지연</a:t>
            </a:r>
            <a:r>
              <a:rPr kumimoji="1" lang="ko-KR" altLang="en-US" kern="0" dirty="0">
                <a:solidFill>
                  <a:srgbClr val="000000"/>
                </a:solidFill>
              </a:rPr>
              <a:t>될 것으로 예상되는 작업완료 기일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FF"/>
                </a:solidFill>
              </a:rPr>
              <a:t>총 소요시간</a:t>
            </a:r>
            <a:r>
              <a:rPr kumimoji="1" lang="en-US" altLang="ko-KR" kern="0" dirty="0">
                <a:solidFill>
                  <a:srgbClr val="0000FF"/>
                </a:solidFill>
              </a:rPr>
              <a:t>: </a:t>
            </a:r>
            <a:r>
              <a:rPr kumimoji="1" lang="ko-KR" altLang="en-US" kern="0" dirty="0">
                <a:solidFill>
                  <a:srgbClr val="FF0000"/>
                </a:solidFill>
              </a:rPr>
              <a:t>첫 작업에서부터 마지막 작업이 끝날 때까지 소요되는 총 시간</a:t>
            </a:r>
            <a:endParaRPr kumimoji="1" lang="en-US" altLang="ko-KR" kern="0" dirty="0">
              <a:solidFill>
                <a:srgbClr val="FF0000"/>
              </a:solidFill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FF"/>
                </a:solidFill>
              </a:rPr>
              <a:t>평균 작업의 수</a:t>
            </a:r>
            <a:r>
              <a:rPr kumimoji="1" lang="en-US" altLang="ko-KR" kern="0" dirty="0">
                <a:solidFill>
                  <a:srgbClr val="0000FF"/>
                </a:solidFill>
              </a:rPr>
              <a:t>: </a:t>
            </a:r>
            <a:r>
              <a:rPr kumimoji="1" lang="ko-KR" altLang="en-US" kern="0" dirty="0">
                <a:solidFill>
                  <a:srgbClr val="FF0000"/>
                </a:solidFill>
              </a:rPr>
              <a:t>총 작업흐름시간 </a:t>
            </a:r>
            <a:r>
              <a:rPr kumimoji="1" lang="en-US" altLang="ko-KR" kern="0" dirty="0">
                <a:solidFill>
                  <a:srgbClr val="FF0000"/>
                </a:solidFill>
              </a:rPr>
              <a:t>/ </a:t>
            </a:r>
            <a:r>
              <a:rPr kumimoji="1" lang="ko-KR" altLang="en-US" kern="0" dirty="0">
                <a:solidFill>
                  <a:srgbClr val="FF0000"/>
                </a:solidFill>
              </a:rPr>
              <a:t>총 소요시간</a:t>
            </a:r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직사각형 12">
            <a:extLst>
              <a:ext uri="{FF2B5EF4-FFF2-40B4-BE49-F238E27FC236}">
                <a16:creationId xmlns:a16="http://schemas.microsoft.com/office/drawing/2014/main" id="{AD7BC163-A38F-451E-80AE-C4FADBD97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작업순서결정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1ACEBE87-649B-4B7F-96E9-451993387BED}"/>
              </a:ext>
            </a:extLst>
          </p:cNvPr>
          <p:cNvSpPr txBox="1"/>
          <p:nvPr/>
        </p:nvSpPr>
        <p:spPr>
          <a:xfrm>
            <a:off x="1016565" y="1553134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en-US" altLang="ko-KR" dirty="0"/>
              <a:t>01.</a:t>
            </a:r>
            <a:r>
              <a:rPr lang="ko-KR" altLang="en-US" dirty="0"/>
              <a:t> 생산운영관리 입문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AE75EF-416D-4831-BAB4-CE55906D3A76}"/>
              </a:ext>
            </a:extLst>
          </p:cNvPr>
          <p:cNvSpPr txBox="1"/>
          <p:nvPr/>
        </p:nvSpPr>
        <p:spPr>
          <a:xfrm>
            <a:off x="1016565" y="189476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02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경쟁력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전략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생산성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88C2D3-C681-44E9-B6A8-604501851E67}"/>
              </a:ext>
            </a:extLst>
          </p:cNvPr>
          <p:cNvSpPr txBox="1"/>
          <p:nvPr/>
        </p:nvSpPr>
        <p:spPr>
          <a:xfrm>
            <a:off x="1016565" y="2235715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03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예측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D41519-6243-43BA-A35E-4F4262CA7E33}"/>
              </a:ext>
            </a:extLst>
          </p:cNvPr>
          <p:cNvSpPr txBox="1"/>
          <p:nvPr/>
        </p:nvSpPr>
        <p:spPr>
          <a:xfrm>
            <a:off x="1016565" y="257667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04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전략적 생산용량계획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8A80D53-C638-4007-8A4C-53ABAF818809}"/>
              </a:ext>
            </a:extLst>
          </p:cNvPr>
          <p:cNvSpPr txBox="1"/>
          <p:nvPr/>
        </p:nvSpPr>
        <p:spPr>
          <a:xfrm>
            <a:off x="1016565" y="292566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05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프로세스 선택과 시설배치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4BFB168-A811-4124-9EAA-272824AD0AB0}"/>
              </a:ext>
            </a:extLst>
          </p:cNvPr>
          <p:cNvSpPr txBox="1"/>
          <p:nvPr/>
        </p:nvSpPr>
        <p:spPr>
          <a:xfrm>
            <a:off x="1016565" y="3274977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06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작업설계 및 작업측정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56C7A9-F4A2-4E53-B1F3-AC42522922F2}"/>
              </a:ext>
            </a:extLst>
          </p:cNvPr>
          <p:cNvSpPr txBox="1"/>
          <p:nvPr/>
        </p:nvSpPr>
        <p:spPr>
          <a:xfrm>
            <a:off x="1016565" y="3616602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07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입지계획과 분석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D9BC4D7-476E-49AA-A7A3-853EA6DB1F05}"/>
              </a:ext>
            </a:extLst>
          </p:cNvPr>
          <p:cNvSpPr txBox="1"/>
          <p:nvPr/>
        </p:nvSpPr>
        <p:spPr>
          <a:xfrm>
            <a:off x="1016565" y="3957558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08.</a:t>
            </a:r>
            <a:r>
              <a:rPr lang="ko-KR" altLang="en-US" sz="1400" b="0" i="0" u="none" strike="noStrike" baseline="0" dirty="0">
                <a:latin typeface="+mn-ea"/>
              </a:rPr>
              <a:t> 총괄계획 및 주일정계획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78083DA-9C6F-4F5B-992D-072A19AD7017}"/>
              </a:ext>
            </a:extLst>
          </p:cNvPr>
          <p:cNvSpPr txBox="1"/>
          <p:nvPr/>
        </p:nvSpPr>
        <p:spPr>
          <a:xfrm>
            <a:off x="1016565" y="4298513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+mn-ea"/>
              </a:rPr>
              <a:t>09</a:t>
            </a:r>
            <a:r>
              <a:rPr lang="en-US" altLang="ko-KR" sz="1400" b="0" i="0" u="none" strike="noStrike" baseline="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MPR</a:t>
            </a:r>
            <a:r>
              <a:rPr lang="ko-KR" altLang="en-US" sz="1400" b="0" i="0" u="none" strike="noStrike" baseline="0" dirty="0">
                <a:latin typeface="+mn-ea"/>
              </a:rPr>
              <a:t>와 </a:t>
            </a:r>
            <a:r>
              <a:rPr lang="en-US" altLang="ko-KR" sz="1400" b="0" i="0" u="none" strike="noStrike" baseline="0" dirty="0">
                <a:latin typeface="+mn-ea"/>
              </a:rPr>
              <a:t>ERP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DEF0AA6-D862-43E7-A951-1E3EBEAF9680}"/>
              </a:ext>
            </a:extLst>
          </p:cNvPr>
          <p:cNvSpPr txBox="1"/>
          <p:nvPr/>
        </p:nvSpPr>
        <p:spPr>
          <a:xfrm>
            <a:off x="1016565" y="4647502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10.</a:t>
            </a:r>
            <a:r>
              <a:rPr lang="ko-KR" altLang="en-US" sz="1400" b="0" i="0" u="none" strike="noStrike" baseline="0" dirty="0">
                <a:latin typeface="+mn-ea"/>
              </a:rPr>
              <a:t> 재고관리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72B6A3F-374D-40A1-803B-A8337ECCC081}"/>
              </a:ext>
            </a:extLst>
          </p:cNvPr>
          <p:cNvSpPr txBox="1"/>
          <p:nvPr/>
        </p:nvSpPr>
        <p:spPr>
          <a:xfrm>
            <a:off x="1016565" y="5000483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11.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JIT</a:t>
            </a:r>
            <a:r>
              <a:rPr lang="ko-KR" altLang="en-US" sz="1400" b="0" i="0" u="none" strike="noStrike" baseline="0" dirty="0">
                <a:latin typeface="+mn-ea"/>
              </a:rPr>
              <a:t>와 린 운영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F69A769-0A0B-4BB9-9AA3-F5BEE25C2401}"/>
              </a:ext>
            </a:extLst>
          </p:cNvPr>
          <p:cNvSpPr txBox="1"/>
          <p:nvPr/>
        </p:nvSpPr>
        <p:spPr>
          <a:xfrm>
            <a:off x="1016565" y="5341438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12.</a:t>
            </a:r>
            <a:r>
              <a:rPr lang="ko-KR" altLang="en-US" sz="1400" b="0" i="0" u="none" strike="noStrike" baseline="0" dirty="0">
                <a:latin typeface="+mn-ea"/>
              </a:rPr>
              <a:t> 공급사슬관리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C836785-1985-4DD5-890A-04E8186EB7A2}"/>
              </a:ext>
            </a:extLst>
          </p:cNvPr>
          <p:cNvSpPr txBox="1"/>
          <p:nvPr/>
        </p:nvSpPr>
        <p:spPr>
          <a:xfrm>
            <a:off x="1016565" y="5690429"/>
            <a:ext cx="4577217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13.</a:t>
            </a:r>
            <a:r>
              <a:rPr lang="ko-KR" altLang="en-US" sz="1400" b="0" i="0" u="none" strike="noStrike" baseline="0" dirty="0">
                <a:latin typeface="+mn-ea"/>
              </a:rPr>
              <a:t> 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5E7A00E-6CAB-4F95-BE4C-82D8585E6052}"/>
              </a:ext>
            </a:extLst>
          </p:cNvPr>
          <p:cNvSpPr txBox="1"/>
          <p:nvPr/>
        </p:nvSpPr>
        <p:spPr>
          <a:xfrm>
            <a:off x="5954410" y="1553134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ko-KR" altLang="en-US"/>
              <a:t>교재 </a:t>
            </a:r>
            <a:r>
              <a:rPr lang="en-US" altLang="ko-KR"/>
              <a:t>1</a:t>
            </a:r>
            <a:r>
              <a:rPr lang="ko-KR" altLang="en-US"/>
              <a:t>장</a:t>
            </a:r>
            <a:r>
              <a:rPr lang="en-US" altLang="ko-KR" dirty="0"/>
              <a:t>, 4</a:t>
            </a:r>
            <a:r>
              <a:rPr lang="ko-KR" altLang="en-US" dirty="0"/>
              <a:t>장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1E68C8D-8B40-4FA6-BA16-88A7E75B89E7}"/>
              </a:ext>
            </a:extLst>
          </p:cNvPr>
          <p:cNvSpPr txBox="1"/>
          <p:nvPr/>
        </p:nvSpPr>
        <p:spPr>
          <a:xfrm>
            <a:off x="5954410" y="1894760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469964-10AF-4E54-BEE3-C1C3A43235E0}"/>
              </a:ext>
            </a:extLst>
          </p:cNvPr>
          <p:cNvSpPr txBox="1"/>
          <p:nvPr/>
        </p:nvSpPr>
        <p:spPr>
          <a:xfrm>
            <a:off x="5954410" y="2235715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8842772-3BA3-4EB1-B6FE-8B50C9EEE7BE}"/>
              </a:ext>
            </a:extLst>
          </p:cNvPr>
          <p:cNvSpPr txBox="1"/>
          <p:nvPr/>
        </p:nvSpPr>
        <p:spPr>
          <a:xfrm>
            <a:off x="5954410" y="257666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B64FD31-57E3-4E61-977E-CD51196D7F95}"/>
              </a:ext>
            </a:extLst>
          </p:cNvPr>
          <p:cNvSpPr txBox="1"/>
          <p:nvPr/>
        </p:nvSpPr>
        <p:spPr>
          <a:xfrm>
            <a:off x="5954410" y="2925660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1F176F4-EDA0-47E2-95A1-C07360A2301C}"/>
              </a:ext>
            </a:extLst>
          </p:cNvPr>
          <p:cNvSpPr txBox="1"/>
          <p:nvPr/>
        </p:nvSpPr>
        <p:spPr>
          <a:xfrm>
            <a:off x="5954410" y="3274977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7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E4DC309-8B2A-45A6-B01A-5D9690DC19F1}"/>
              </a:ext>
            </a:extLst>
          </p:cNvPr>
          <p:cNvSpPr txBox="1"/>
          <p:nvPr/>
        </p:nvSpPr>
        <p:spPr>
          <a:xfrm>
            <a:off x="5954410" y="361660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8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14B0020-0B85-4E15-B62B-33DF3E42D7A4}"/>
              </a:ext>
            </a:extLst>
          </p:cNvPr>
          <p:cNvSpPr txBox="1"/>
          <p:nvPr/>
        </p:nvSpPr>
        <p:spPr>
          <a:xfrm>
            <a:off x="5954410" y="3957557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11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88809B2-2021-426E-89E4-A7C1837B00DE}"/>
              </a:ext>
            </a:extLst>
          </p:cNvPr>
          <p:cNvSpPr txBox="1"/>
          <p:nvPr/>
        </p:nvSpPr>
        <p:spPr>
          <a:xfrm>
            <a:off x="5954410" y="429851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3D78EBB-DC17-4249-B08C-376974CF04B8}"/>
              </a:ext>
            </a:extLst>
          </p:cNvPr>
          <p:cNvSpPr txBox="1"/>
          <p:nvPr/>
        </p:nvSpPr>
        <p:spPr>
          <a:xfrm>
            <a:off x="5954410" y="464750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2668ED8-75FC-4DF9-B18D-F49C65A21FFA}"/>
              </a:ext>
            </a:extLst>
          </p:cNvPr>
          <p:cNvSpPr txBox="1"/>
          <p:nvPr/>
        </p:nvSpPr>
        <p:spPr>
          <a:xfrm>
            <a:off x="5954410" y="5000484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14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91C499D-CE79-4036-9107-2FCBF36F23CC}"/>
              </a:ext>
            </a:extLst>
          </p:cNvPr>
          <p:cNvSpPr txBox="1"/>
          <p:nvPr/>
        </p:nvSpPr>
        <p:spPr>
          <a:xfrm>
            <a:off x="5954410" y="534143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B1994D6-8266-477C-95B6-FC38644D26E7}"/>
              </a:ext>
            </a:extLst>
          </p:cNvPr>
          <p:cNvSpPr txBox="1"/>
          <p:nvPr/>
        </p:nvSpPr>
        <p:spPr>
          <a:xfrm>
            <a:off x="5954410" y="5690429"/>
            <a:ext cx="2173025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AF9E5101-9C9E-401E-AA2D-660B74EBE4E6}"/>
              </a:ext>
            </a:extLst>
          </p:cNvPr>
          <p:cNvCxnSpPr>
            <a:cxnSpLocks/>
            <a:stCxn id="41" idx="3"/>
            <a:endCxn id="62" idx="1"/>
          </p:cNvCxnSpPr>
          <p:nvPr/>
        </p:nvCxnSpPr>
        <p:spPr>
          <a:xfrm>
            <a:off x="5593782" y="1707023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D45B8D3E-C94A-4424-811C-AAA8167B3976}"/>
              </a:ext>
            </a:extLst>
          </p:cNvPr>
          <p:cNvCxnSpPr>
            <a:cxnSpLocks/>
            <a:stCxn id="43" idx="3"/>
            <a:endCxn id="63" idx="1"/>
          </p:cNvCxnSpPr>
          <p:nvPr/>
        </p:nvCxnSpPr>
        <p:spPr>
          <a:xfrm>
            <a:off x="5593782" y="20486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94799DEC-6D70-40B8-87FC-518E90BA5648}"/>
              </a:ext>
            </a:extLst>
          </p:cNvPr>
          <p:cNvCxnSpPr>
            <a:cxnSpLocks/>
            <a:stCxn id="44" idx="3"/>
            <a:endCxn id="64" idx="1"/>
          </p:cNvCxnSpPr>
          <p:nvPr/>
        </p:nvCxnSpPr>
        <p:spPr>
          <a:xfrm>
            <a:off x="5593782" y="2389604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95D47A94-881A-4806-B880-55BD2A1F4081}"/>
              </a:ext>
            </a:extLst>
          </p:cNvPr>
          <p:cNvCxnSpPr>
            <a:cxnSpLocks/>
            <a:stCxn id="46" idx="3"/>
            <a:endCxn id="65" idx="1"/>
          </p:cNvCxnSpPr>
          <p:nvPr/>
        </p:nvCxnSpPr>
        <p:spPr>
          <a:xfrm flipV="1">
            <a:off x="5593782" y="2730558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B397A8D8-3AF7-40AD-A97D-605D952A2307}"/>
              </a:ext>
            </a:extLst>
          </p:cNvPr>
          <p:cNvCxnSpPr>
            <a:cxnSpLocks/>
            <a:stCxn id="47" idx="3"/>
            <a:endCxn id="66" idx="1"/>
          </p:cNvCxnSpPr>
          <p:nvPr/>
        </p:nvCxnSpPr>
        <p:spPr>
          <a:xfrm>
            <a:off x="5593782" y="30795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3D4E5655-7C8C-4342-A431-04518BA8AE0C}"/>
              </a:ext>
            </a:extLst>
          </p:cNvPr>
          <p:cNvCxnSpPr>
            <a:cxnSpLocks/>
            <a:stCxn id="54" idx="3"/>
            <a:endCxn id="67" idx="1"/>
          </p:cNvCxnSpPr>
          <p:nvPr/>
        </p:nvCxnSpPr>
        <p:spPr>
          <a:xfrm>
            <a:off x="5593782" y="3428866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EEEB77C0-47C8-4C4B-8032-284F7CE0FD69}"/>
              </a:ext>
            </a:extLst>
          </p:cNvPr>
          <p:cNvCxnSpPr>
            <a:cxnSpLocks/>
            <a:stCxn id="55" idx="3"/>
            <a:endCxn id="68" idx="1"/>
          </p:cNvCxnSpPr>
          <p:nvPr/>
        </p:nvCxnSpPr>
        <p:spPr>
          <a:xfrm>
            <a:off x="5593782" y="37704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6DEA397A-AF28-4DB5-B546-CF054A099328}"/>
              </a:ext>
            </a:extLst>
          </p:cNvPr>
          <p:cNvCxnSpPr>
            <a:cxnSpLocks/>
            <a:stCxn id="56" idx="3"/>
            <a:endCxn id="69" idx="1"/>
          </p:cNvCxnSpPr>
          <p:nvPr/>
        </p:nvCxnSpPr>
        <p:spPr>
          <a:xfrm flipV="1">
            <a:off x="5593782" y="4111446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29844FAD-A565-48DF-A25E-AB8F6CE3906B}"/>
              </a:ext>
            </a:extLst>
          </p:cNvPr>
          <p:cNvCxnSpPr>
            <a:cxnSpLocks/>
            <a:stCxn id="57" idx="3"/>
            <a:endCxn id="70" idx="1"/>
          </p:cNvCxnSpPr>
          <p:nvPr/>
        </p:nvCxnSpPr>
        <p:spPr>
          <a:xfrm flipV="1">
            <a:off x="5593782" y="4452401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4C879587-B36F-4C09-A2EE-873CAFD4935B}"/>
              </a:ext>
            </a:extLst>
          </p:cNvPr>
          <p:cNvCxnSpPr>
            <a:cxnSpLocks/>
            <a:stCxn id="58" idx="3"/>
            <a:endCxn id="71" idx="1"/>
          </p:cNvCxnSpPr>
          <p:nvPr/>
        </p:nvCxnSpPr>
        <p:spPr>
          <a:xfrm>
            <a:off x="5593782" y="48013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>
            <a:extLst>
              <a:ext uri="{FF2B5EF4-FFF2-40B4-BE49-F238E27FC236}">
                <a16:creationId xmlns:a16="http://schemas.microsoft.com/office/drawing/2014/main" id="{37EAED45-C412-4237-A433-7D4D1DCD88E7}"/>
              </a:ext>
            </a:extLst>
          </p:cNvPr>
          <p:cNvCxnSpPr>
            <a:cxnSpLocks/>
            <a:stCxn id="59" idx="3"/>
            <a:endCxn id="72" idx="1"/>
          </p:cNvCxnSpPr>
          <p:nvPr/>
        </p:nvCxnSpPr>
        <p:spPr>
          <a:xfrm>
            <a:off x="5593782" y="5154372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>
            <a:extLst>
              <a:ext uri="{FF2B5EF4-FFF2-40B4-BE49-F238E27FC236}">
                <a16:creationId xmlns:a16="http://schemas.microsoft.com/office/drawing/2014/main" id="{EF8E6809-76CC-4167-85A3-D37343D41ECC}"/>
              </a:ext>
            </a:extLst>
          </p:cNvPr>
          <p:cNvCxnSpPr>
            <a:cxnSpLocks/>
            <a:stCxn id="60" idx="3"/>
            <a:endCxn id="74" idx="1"/>
          </p:cNvCxnSpPr>
          <p:nvPr/>
        </p:nvCxnSpPr>
        <p:spPr>
          <a:xfrm>
            <a:off x="5593782" y="5495327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>
            <a:extLst>
              <a:ext uri="{FF2B5EF4-FFF2-40B4-BE49-F238E27FC236}">
                <a16:creationId xmlns:a16="http://schemas.microsoft.com/office/drawing/2014/main" id="{0129823F-DC80-4546-A164-0AC64D28B38F}"/>
              </a:ext>
            </a:extLst>
          </p:cNvPr>
          <p:cNvCxnSpPr>
            <a:cxnSpLocks/>
            <a:stCxn id="61" idx="3"/>
            <a:endCxn id="75" idx="1"/>
          </p:cNvCxnSpPr>
          <p:nvPr/>
        </p:nvCxnSpPr>
        <p:spPr>
          <a:xfrm>
            <a:off x="5593782" y="5844318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176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52" y="1116123"/>
            <a:ext cx="8613153" cy="46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직사각형 12">
            <a:extLst>
              <a:ext uri="{FF2B5EF4-FFF2-40B4-BE49-F238E27FC236}">
                <a16:creationId xmlns:a16="http://schemas.microsoft.com/office/drawing/2014/main" id="{3DEC5779-BEA6-418E-9BFA-576B7BE67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작업순서결정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16703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42" y="1274705"/>
            <a:ext cx="7312243" cy="459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3440550" y="1551804"/>
            <a:ext cx="3921266" cy="2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85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Mean Flow Time: </a:t>
            </a:r>
            <a:r>
              <a:rPr lang="ko-KR" altLang="en-US" sz="1185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평균적으로 시스템에 머물렀던 시간</a:t>
            </a:r>
            <a:endParaRPr lang="en-US" altLang="ko-KR" sz="1185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1157112" y="2392842"/>
            <a:ext cx="920445" cy="2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85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Makespan</a:t>
            </a:r>
          </a:p>
        </p:txBody>
      </p:sp>
      <p:pic>
        <p:nvPicPr>
          <p:cNvPr id="25608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551" y="4099614"/>
            <a:ext cx="3237492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오른쪽 중괄호 3"/>
          <p:cNvSpPr>
            <a:spLocks/>
          </p:cNvSpPr>
          <p:nvPr/>
        </p:nvSpPr>
        <p:spPr bwMode="auto">
          <a:xfrm rot="16200000">
            <a:off x="7033382" y="2281968"/>
            <a:ext cx="240560" cy="3144762"/>
          </a:xfrm>
          <a:prstGeom prst="rightBrace">
            <a:avLst>
              <a:gd name="adj1" fmla="val 8352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609"/>
          </a:p>
        </p:txBody>
      </p:sp>
      <p:sp>
        <p:nvSpPr>
          <p:cNvPr id="25610" name="TextBox 6"/>
          <p:cNvSpPr txBox="1">
            <a:spLocks noChangeArrowheads="1"/>
          </p:cNvSpPr>
          <p:nvPr/>
        </p:nvSpPr>
        <p:spPr bwMode="auto">
          <a:xfrm>
            <a:off x="6872783" y="3431688"/>
            <a:ext cx="513282" cy="2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85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41</a:t>
            </a:r>
            <a:r>
              <a:rPr lang="ko-KR" altLang="en-US" sz="1185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endParaRPr lang="en-US" altLang="ko-KR" sz="1185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직사각형 12">
            <a:extLst>
              <a:ext uri="{FF2B5EF4-FFF2-40B4-BE49-F238E27FC236}">
                <a16:creationId xmlns:a16="http://schemas.microsoft.com/office/drawing/2014/main" id="{430D19CF-8F91-4BAA-A7AE-3AC4CC334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작업순서결정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00535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91" y="1417159"/>
            <a:ext cx="7172476" cy="54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87" y="2210070"/>
            <a:ext cx="4968455" cy="334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3350382" y="2254418"/>
            <a:ext cx="401830" cy="27469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85" b="1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endParaRPr lang="en-US" altLang="ko-KR" sz="1185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663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551" y="4830704"/>
            <a:ext cx="3237492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오른쪽 중괄호 8"/>
          <p:cNvSpPr>
            <a:spLocks/>
          </p:cNvSpPr>
          <p:nvPr/>
        </p:nvSpPr>
        <p:spPr bwMode="auto">
          <a:xfrm rot="16200000">
            <a:off x="7023975" y="3068159"/>
            <a:ext cx="240560" cy="3163577"/>
          </a:xfrm>
          <a:prstGeom prst="rightBrace">
            <a:avLst>
              <a:gd name="adj1" fmla="val 8341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609"/>
          </a:p>
        </p:txBody>
      </p:sp>
      <p:sp>
        <p:nvSpPr>
          <p:cNvPr id="26634" name="TextBox 6"/>
          <p:cNvSpPr txBox="1">
            <a:spLocks noChangeArrowheads="1"/>
          </p:cNvSpPr>
          <p:nvPr/>
        </p:nvSpPr>
        <p:spPr bwMode="auto">
          <a:xfrm>
            <a:off x="6872783" y="4227286"/>
            <a:ext cx="513282" cy="2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85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41</a:t>
            </a:r>
            <a:r>
              <a:rPr lang="ko-KR" altLang="en-US" sz="1185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endParaRPr lang="en-US" altLang="ko-KR" sz="1185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직사각형 12">
            <a:extLst>
              <a:ext uri="{FF2B5EF4-FFF2-40B4-BE49-F238E27FC236}">
                <a16:creationId xmlns:a16="http://schemas.microsoft.com/office/drawing/2014/main" id="{9ACD563E-9228-4264-B665-600A51365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작업순서결정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46964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17" y="1294862"/>
            <a:ext cx="7247736" cy="381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551" y="4404683"/>
            <a:ext cx="3237492" cy="61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오른쪽 중괄호 6"/>
          <p:cNvSpPr>
            <a:spLocks/>
          </p:cNvSpPr>
          <p:nvPr/>
        </p:nvSpPr>
        <p:spPr bwMode="auto">
          <a:xfrm rot="16200000">
            <a:off x="7033382" y="2650201"/>
            <a:ext cx="240560" cy="3144762"/>
          </a:xfrm>
          <a:prstGeom prst="rightBrace">
            <a:avLst>
              <a:gd name="adj1" fmla="val 8352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609"/>
          </a:p>
        </p:txBody>
      </p:sp>
      <p:sp>
        <p:nvSpPr>
          <p:cNvPr id="27656" name="TextBox 6"/>
          <p:cNvSpPr txBox="1">
            <a:spLocks noChangeArrowheads="1"/>
          </p:cNvSpPr>
          <p:nvPr/>
        </p:nvSpPr>
        <p:spPr bwMode="auto">
          <a:xfrm>
            <a:off x="6872783" y="3799921"/>
            <a:ext cx="513282" cy="2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85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41</a:t>
            </a:r>
            <a:r>
              <a:rPr lang="ko-KR" altLang="en-US" sz="1185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endParaRPr lang="en-US" altLang="ko-KR" sz="1185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90050" y="3529788"/>
            <a:ext cx="269626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300" dirty="0"/>
              <a:t>4</a:t>
            </a:r>
            <a:endParaRPr lang="ko-KR" altLang="en-US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3990050" y="3756300"/>
            <a:ext cx="269626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300" dirty="0"/>
              <a:t>7</a:t>
            </a:r>
            <a:endParaRPr lang="ko-KR" altLang="en-US" sz="1300" dirty="0"/>
          </a:p>
        </p:txBody>
      </p:sp>
      <p:sp>
        <p:nvSpPr>
          <p:cNvPr id="12" name="직사각형 12">
            <a:extLst>
              <a:ext uri="{FF2B5EF4-FFF2-40B4-BE49-F238E27FC236}">
                <a16:creationId xmlns:a16="http://schemas.microsoft.com/office/drawing/2014/main" id="{EC4DF63B-30CA-4711-88B8-F285970DC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작업순서결정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73051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42" y="1294862"/>
            <a:ext cx="6054338" cy="269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1" y="3916842"/>
            <a:ext cx="5473768" cy="188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2737556" y="1328461"/>
            <a:ext cx="1192052" cy="3008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355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 </a:t>
            </a:r>
            <a:r>
              <a:rPr lang="en-US" altLang="ko-KR" sz="1355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</a:t>
            </a:r>
            <a:r>
              <a:rPr lang="ko-KR" altLang="en-US" sz="1355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기준</a:t>
            </a:r>
            <a:endParaRPr lang="en-US" altLang="ko-KR" sz="1355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1331821" y="3926249"/>
            <a:ext cx="426021" cy="27469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185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67292" y="1207949"/>
                <a:ext cx="2382062" cy="420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ko-KR" altLang="en-US" sz="1400" dirty="0" err="1">
                    <a:solidFill>
                      <a:srgbClr val="FF0000"/>
                    </a:solidFill>
                  </a:rPr>
                  <a:t>임계비율</a:t>
                </a:r>
                <a:r>
                  <a:rPr lang="ko-KR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sz="1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o-KR" altLang="en-US" sz="1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납</m:t>
                        </m:r>
                        <m:r>
                          <a:rPr lang="ko-KR" alt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기</m:t>
                        </m:r>
                        <m:r>
                          <a:rPr lang="ko-KR" altLang="en-US" sz="1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까</m:t>
                        </m:r>
                        <m:r>
                          <a:rPr lang="ko-KR" alt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지</m:t>
                        </m:r>
                        <m:r>
                          <a:rPr lang="en-US" altLang="ko-KR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ko-KR" altLang="en-US" sz="1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남</m:t>
                        </m:r>
                        <m:r>
                          <a:rPr lang="ko-KR" alt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은</m:t>
                        </m:r>
                        <m:r>
                          <a:rPr lang="en-US" altLang="ko-KR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ko-KR" altLang="en-US" sz="1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시</m:t>
                        </m:r>
                        <m:r>
                          <a:rPr lang="ko-KR" alt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간</m:t>
                        </m:r>
                      </m:num>
                      <m:den>
                        <m:r>
                          <a:rPr lang="en-US" altLang="ko-KR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ko-KR" altLang="en-US" sz="1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작</m:t>
                        </m:r>
                        <m:r>
                          <a:rPr lang="ko-KR" alt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업</m:t>
                        </m:r>
                        <m:r>
                          <a:rPr lang="en-US" altLang="ko-KR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ko-KR" altLang="en-US" sz="1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시</m:t>
                        </m:r>
                        <m:r>
                          <a:rPr lang="ko-KR" alt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간</m:t>
                        </m:r>
                      </m:den>
                    </m:f>
                  </m:oMath>
                </a14:m>
                <a:endParaRPr lang="ko-KR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292" y="1207949"/>
                <a:ext cx="2382062" cy="420115"/>
              </a:xfrm>
              <a:prstGeom prst="rect">
                <a:avLst/>
              </a:prstGeom>
              <a:blipFill>
                <a:blip r:embed="rId6"/>
                <a:stretch>
                  <a:fillRect l="-4604" t="-4348" r="-2558" b="-217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모서리가 둥근 직사각형 4"/>
          <p:cNvSpPr/>
          <p:nvPr/>
        </p:nvSpPr>
        <p:spPr>
          <a:xfrm>
            <a:off x="1173079" y="2532647"/>
            <a:ext cx="5077326" cy="21055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1173079" y="5432258"/>
            <a:ext cx="5077326" cy="21055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1136984" y="3669631"/>
            <a:ext cx="198521" cy="19852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8D515F6-1051-4578-8278-59A5AE31A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작업순서결정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06156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1331821" y="3926249"/>
            <a:ext cx="426021" cy="27469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185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78" y="1212885"/>
            <a:ext cx="5753301" cy="44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2134137" y="1571709"/>
            <a:ext cx="426022" cy="27469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185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703" name="TextBox 9"/>
          <p:cNvSpPr txBox="1">
            <a:spLocks noChangeArrowheads="1"/>
          </p:cNvSpPr>
          <p:nvPr/>
        </p:nvSpPr>
        <p:spPr bwMode="auto">
          <a:xfrm>
            <a:off x="2134137" y="3880556"/>
            <a:ext cx="426022" cy="27469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ko-KR" sz="1185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67292" y="1207949"/>
                <a:ext cx="2382062" cy="420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ko-KR" altLang="en-US" sz="1400" dirty="0" err="1">
                    <a:solidFill>
                      <a:srgbClr val="FF0000"/>
                    </a:solidFill>
                  </a:rPr>
                  <a:t>임계비율</a:t>
                </a:r>
                <a:r>
                  <a:rPr lang="ko-KR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sz="1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o-KR" altLang="en-US" sz="1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납</m:t>
                        </m:r>
                        <m:r>
                          <a:rPr lang="ko-KR" alt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기</m:t>
                        </m:r>
                        <m:r>
                          <a:rPr lang="ko-KR" altLang="en-US" sz="1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까</m:t>
                        </m:r>
                        <m:r>
                          <a:rPr lang="ko-KR" alt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지</m:t>
                        </m:r>
                        <m:r>
                          <a:rPr lang="en-US" altLang="ko-KR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ko-KR" altLang="en-US" sz="1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남</m:t>
                        </m:r>
                        <m:r>
                          <a:rPr lang="ko-KR" alt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은</m:t>
                        </m:r>
                        <m:r>
                          <a:rPr lang="en-US" altLang="ko-KR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ko-KR" altLang="en-US" sz="1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시</m:t>
                        </m:r>
                        <m:r>
                          <a:rPr lang="ko-KR" alt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간</m:t>
                        </m:r>
                      </m:num>
                      <m:den>
                        <m:r>
                          <a:rPr lang="en-US" altLang="ko-KR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ko-KR" altLang="en-US" sz="1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작</m:t>
                        </m:r>
                        <m:r>
                          <a:rPr lang="ko-KR" alt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업</m:t>
                        </m:r>
                        <m:r>
                          <a:rPr lang="en-US" altLang="ko-KR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ko-KR" altLang="en-US" sz="1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시</m:t>
                        </m:r>
                        <m:r>
                          <a:rPr lang="ko-KR" alt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간</m:t>
                        </m:r>
                      </m:den>
                    </m:f>
                  </m:oMath>
                </a14:m>
                <a:endParaRPr lang="ko-KR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292" y="1207949"/>
                <a:ext cx="2382062" cy="420115"/>
              </a:xfrm>
              <a:prstGeom prst="rect">
                <a:avLst/>
              </a:prstGeom>
              <a:blipFill>
                <a:blip r:embed="rId5"/>
                <a:stretch>
                  <a:fillRect l="-4604" t="-4348" r="-2558" b="-217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모서리가 둥근 직사각형 10"/>
          <p:cNvSpPr/>
          <p:nvPr/>
        </p:nvSpPr>
        <p:spPr>
          <a:xfrm>
            <a:off x="1973179" y="1961147"/>
            <a:ext cx="5209674" cy="21055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1973179" y="5131469"/>
            <a:ext cx="5209674" cy="21055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2015289" y="3549315"/>
            <a:ext cx="198521" cy="19852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2015289" y="1263315"/>
            <a:ext cx="198521" cy="19852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2">
            <a:extLst>
              <a:ext uri="{FF2B5EF4-FFF2-40B4-BE49-F238E27FC236}">
                <a16:creationId xmlns:a16="http://schemas.microsoft.com/office/drawing/2014/main" id="{73DDA847-2E67-4A9F-979C-2C622503E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작업순서결정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97187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54" y="1242450"/>
            <a:ext cx="5742550" cy="224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42" y="3576831"/>
            <a:ext cx="4463142" cy="210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42" y="4010916"/>
            <a:ext cx="3914825" cy="88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11"/>
          <p:cNvSpPr txBox="1">
            <a:spLocks noChangeArrowheads="1"/>
          </p:cNvSpPr>
          <p:nvPr/>
        </p:nvSpPr>
        <p:spPr bwMode="auto">
          <a:xfrm>
            <a:off x="4066688" y="3805296"/>
            <a:ext cx="1252529" cy="1823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85" b="1">
                <a:latin typeface="맑은 고딕" panose="020B0503020000020004" pitchFamily="50" charset="-127"/>
                <a:ea typeface="맑은 고딕" panose="020B0503020000020004" pitchFamily="50" charset="-127"/>
              </a:rPr>
              <a:t>납기지연시간</a:t>
            </a:r>
            <a:endParaRPr lang="en-US" altLang="ko-KR" sz="1185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729" name="오른쪽 중괄호 8"/>
          <p:cNvSpPr>
            <a:spLocks/>
          </p:cNvSpPr>
          <p:nvPr/>
        </p:nvSpPr>
        <p:spPr bwMode="auto">
          <a:xfrm rot="16200000">
            <a:off x="7028678" y="3681656"/>
            <a:ext cx="240561" cy="3154170"/>
          </a:xfrm>
          <a:prstGeom prst="rightBrace">
            <a:avLst>
              <a:gd name="adj1" fmla="val 837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609"/>
          </a:p>
        </p:txBody>
      </p:sp>
      <p:sp>
        <p:nvSpPr>
          <p:cNvPr id="30730" name="TextBox 6"/>
          <p:cNvSpPr txBox="1">
            <a:spLocks noChangeArrowheads="1"/>
          </p:cNvSpPr>
          <p:nvPr/>
        </p:nvSpPr>
        <p:spPr bwMode="auto">
          <a:xfrm>
            <a:off x="6872783" y="4836080"/>
            <a:ext cx="513282" cy="2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85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41</a:t>
            </a:r>
            <a:r>
              <a:rPr lang="ko-KR" altLang="en-US" sz="1185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endParaRPr lang="en-US" altLang="ko-KR" sz="1185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731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519" y="5440842"/>
            <a:ext cx="3237492" cy="6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67292" y="1207949"/>
                <a:ext cx="2382062" cy="4201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ko-KR" altLang="en-US" sz="1400" dirty="0" err="1">
                    <a:solidFill>
                      <a:srgbClr val="FF0000"/>
                    </a:solidFill>
                  </a:rPr>
                  <a:t>임계비율</a:t>
                </a:r>
                <a:r>
                  <a:rPr lang="ko-KR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sz="1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o-KR" altLang="en-US" sz="1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납</m:t>
                        </m:r>
                        <m:r>
                          <a:rPr lang="ko-KR" alt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기</m:t>
                        </m:r>
                        <m:r>
                          <a:rPr lang="ko-KR" altLang="en-US" sz="1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까</m:t>
                        </m:r>
                        <m:r>
                          <a:rPr lang="ko-KR" alt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지</m:t>
                        </m:r>
                        <m:r>
                          <a:rPr lang="en-US" altLang="ko-KR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ko-KR" altLang="en-US" sz="1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남</m:t>
                        </m:r>
                        <m:r>
                          <a:rPr lang="ko-KR" alt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은</m:t>
                        </m:r>
                        <m:r>
                          <a:rPr lang="en-US" altLang="ko-KR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ko-KR" altLang="en-US" sz="1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시</m:t>
                        </m:r>
                        <m:r>
                          <a:rPr lang="ko-KR" alt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간</m:t>
                        </m:r>
                      </m:num>
                      <m:den>
                        <m:r>
                          <a:rPr lang="en-US" altLang="ko-KR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ko-KR" altLang="en-US" sz="1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작</m:t>
                        </m:r>
                        <m:r>
                          <a:rPr lang="ko-KR" alt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업</m:t>
                        </m:r>
                        <m:r>
                          <a:rPr lang="en-US" altLang="ko-KR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ko-KR" altLang="en-US" sz="1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시</m:t>
                        </m:r>
                        <m:r>
                          <a:rPr lang="ko-KR" alt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간</m:t>
                        </m:r>
                      </m:den>
                    </m:f>
                  </m:oMath>
                </a14:m>
                <a:endParaRPr lang="ko-KR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292" y="1207949"/>
                <a:ext cx="2382062" cy="420115"/>
              </a:xfrm>
              <a:prstGeom prst="rect">
                <a:avLst/>
              </a:prstGeom>
              <a:blipFill>
                <a:blip r:embed="rId8"/>
                <a:stretch>
                  <a:fillRect l="-4604" t="-4348" r="-2558" b="-217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모서리가 둥근 직사각형 13"/>
          <p:cNvSpPr/>
          <p:nvPr/>
        </p:nvSpPr>
        <p:spPr>
          <a:xfrm>
            <a:off x="2045371" y="2213816"/>
            <a:ext cx="5209674" cy="21055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2027321" y="1281363"/>
            <a:ext cx="198521" cy="19852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2">
            <a:extLst>
              <a:ext uri="{FF2B5EF4-FFF2-40B4-BE49-F238E27FC236}">
                <a16:creationId xmlns:a16="http://schemas.microsoft.com/office/drawing/2014/main" id="{A3594DE1-0AEC-42B6-A77F-8352584D2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작업순서결정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25212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2" y="2316238"/>
            <a:ext cx="7473513" cy="222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직사각형 1"/>
          <p:cNvSpPr>
            <a:spLocks noChangeArrowheads="1"/>
          </p:cNvSpPr>
          <p:nvPr/>
        </p:nvSpPr>
        <p:spPr bwMode="auto">
          <a:xfrm>
            <a:off x="4195704" y="3551297"/>
            <a:ext cx="487842" cy="18277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609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0" name="직사각형 9"/>
          <p:cNvSpPr>
            <a:spLocks noChangeArrowheads="1"/>
          </p:cNvSpPr>
          <p:nvPr/>
        </p:nvSpPr>
        <p:spPr bwMode="auto">
          <a:xfrm>
            <a:off x="5636381" y="3755572"/>
            <a:ext cx="487842" cy="18277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609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직사각형 10"/>
          <p:cNvSpPr>
            <a:spLocks noChangeArrowheads="1"/>
          </p:cNvSpPr>
          <p:nvPr/>
        </p:nvSpPr>
        <p:spPr bwMode="auto">
          <a:xfrm>
            <a:off x="7181884" y="3549953"/>
            <a:ext cx="487842" cy="18277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609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직사각형 12">
            <a:extLst>
              <a:ext uri="{FF2B5EF4-FFF2-40B4-BE49-F238E27FC236}">
                <a16:creationId xmlns:a16="http://schemas.microsoft.com/office/drawing/2014/main" id="{2C9AAD2E-10CC-4DCA-A4CE-39BAF5E2E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작업순서결정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94887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42" y="1173910"/>
            <a:ext cx="6862032" cy="47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227" y="2497667"/>
            <a:ext cx="2064254" cy="2580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775" name="직사각형 1"/>
          <p:cNvSpPr>
            <a:spLocks noChangeArrowheads="1"/>
          </p:cNvSpPr>
          <p:nvPr/>
        </p:nvSpPr>
        <p:spPr bwMode="auto">
          <a:xfrm>
            <a:off x="4206455" y="4647932"/>
            <a:ext cx="182772" cy="975683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609"/>
          </a:p>
        </p:txBody>
      </p:sp>
      <p:sp>
        <p:nvSpPr>
          <p:cNvPr id="32776" name="직사각형 7"/>
          <p:cNvSpPr>
            <a:spLocks noChangeArrowheads="1"/>
          </p:cNvSpPr>
          <p:nvPr/>
        </p:nvSpPr>
        <p:spPr bwMode="auto">
          <a:xfrm>
            <a:off x="5714328" y="4647932"/>
            <a:ext cx="259376" cy="975683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609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직사각형 12">
            <a:extLst>
              <a:ext uri="{FF2B5EF4-FFF2-40B4-BE49-F238E27FC236}">
                <a16:creationId xmlns:a16="http://schemas.microsoft.com/office/drawing/2014/main" id="{143083EA-EAAA-4830-8F57-462D19295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작업순서결정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92717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개의 작업장에 대한 작업 순서 결정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2" y="1793456"/>
            <a:ext cx="8937037" cy="326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직사각형 12">
            <a:extLst>
              <a:ext uri="{FF2B5EF4-FFF2-40B4-BE49-F238E27FC236}">
                <a16:creationId xmlns:a16="http://schemas.microsoft.com/office/drawing/2014/main" id="{E14883B5-2331-4506-98AC-AE6750BB3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작업순서결정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048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일정계획</a:t>
            </a:r>
            <a:r>
              <a:rPr kumimoji="1" lang="en-US" altLang="ko-KR" kern="0" dirty="0">
                <a:solidFill>
                  <a:srgbClr val="0000FF"/>
                </a:solidFill>
                <a:cs typeface="+mn-cs"/>
              </a:rPr>
              <a:t>(Scheduling): 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조직에서 설비와 인적자원의 활용 </a:t>
            </a:r>
            <a:r>
              <a:rPr kumimoji="1" lang="ko-KR" altLang="en-US" kern="0" dirty="0">
                <a:solidFill>
                  <a:srgbClr val="FF0000"/>
                </a:solidFill>
                <a:cs typeface="+mn-cs"/>
              </a:rPr>
              <a:t>시점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을 결정하는 것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altLang="ko-KR" b="1" dirty="0"/>
          </a:p>
          <a:p>
            <a:pPr lvl="0"/>
            <a:r>
              <a:rPr lang="ko-KR" altLang="en-US" dirty="0"/>
              <a:t>서론</a:t>
            </a:r>
            <a:r>
              <a:rPr lang="en-US" altLang="ko-KR" dirty="0"/>
              <a:t>(Introduction)</a:t>
            </a:r>
            <a:endParaRPr lang="ko-KR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699" y="1921329"/>
            <a:ext cx="5933942" cy="432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26948" y="6368151"/>
            <a:ext cx="2077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&lt;</a:t>
            </a:r>
            <a:r>
              <a:rPr lang="ko-KR" altLang="en-US" sz="1600" b="1" dirty="0"/>
              <a:t>일정계획 계층구조</a:t>
            </a:r>
            <a:r>
              <a:rPr lang="en-US" altLang="ko-KR" sz="1600" b="1" dirty="0"/>
              <a:t>&gt;</a:t>
            </a:r>
            <a:endParaRPr lang="ko-KR" altLang="en-US" sz="16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466949" y="5664141"/>
            <a:ext cx="1031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ko-KR" altLang="en-US" sz="1100" b="1" kern="0" dirty="0">
                <a:solidFill>
                  <a:srgbClr val="0000FF"/>
                </a:solidFill>
                <a:cs typeface="Calibri"/>
              </a:rPr>
              <a:t>작업일정계획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개의 작업장에 대한 작업 순서 결정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3910"/>
            <a:ext cx="8937037" cy="326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/>
          <a:stretch>
            <a:fillRect/>
          </a:stretch>
        </p:blipFill>
        <p:spPr bwMode="auto">
          <a:xfrm>
            <a:off x="3590942" y="3939688"/>
            <a:ext cx="5553058" cy="25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1463524" y="3646715"/>
            <a:ext cx="336952" cy="2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85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</a:p>
        </p:txBody>
      </p:sp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2916296" y="3246228"/>
            <a:ext cx="336952" cy="2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85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</a:p>
        </p:txBody>
      </p:sp>
      <p:sp>
        <p:nvSpPr>
          <p:cNvPr id="34825" name="TextBox 9"/>
          <p:cNvSpPr txBox="1">
            <a:spLocks noChangeArrowheads="1"/>
          </p:cNvSpPr>
          <p:nvPr/>
        </p:nvSpPr>
        <p:spPr bwMode="auto">
          <a:xfrm>
            <a:off x="2916296" y="3039265"/>
            <a:ext cx="336952" cy="2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85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</a:p>
        </p:txBody>
      </p:sp>
      <p:sp>
        <p:nvSpPr>
          <p:cNvPr id="34826" name="TextBox 12"/>
          <p:cNvSpPr txBox="1">
            <a:spLocks noChangeArrowheads="1"/>
          </p:cNvSpPr>
          <p:nvPr/>
        </p:nvSpPr>
        <p:spPr bwMode="auto">
          <a:xfrm>
            <a:off x="1463524" y="3857710"/>
            <a:ext cx="336952" cy="2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85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</a:p>
        </p:txBody>
      </p:sp>
      <p:sp>
        <p:nvSpPr>
          <p:cNvPr id="34827" name="TextBox 13"/>
          <p:cNvSpPr txBox="1">
            <a:spLocks noChangeArrowheads="1"/>
          </p:cNvSpPr>
          <p:nvPr/>
        </p:nvSpPr>
        <p:spPr bwMode="auto">
          <a:xfrm>
            <a:off x="1463524" y="3445127"/>
            <a:ext cx="336952" cy="2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85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</a:t>
            </a:r>
          </a:p>
        </p:txBody>
      </p:sp>
      <p:sp>
        <p:nvSpPr>
          <p:cNvPr id="34828" name="TextBox 14"/>
          <p:cNvSpPr txBox="1">
            <a:spLocks noChangeArrowheads="1"/>
          </p:cNvSpPr>
          <p:nvPr/>
        </p:nvSpPr>
        <p:spPr bwMode="auto">
          <a:xfrm>
            <a:off x="1463524" y="4061985"/>
            <a:ext cx="336952" cy="2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85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⑥</a:t>
            </a:r>
          </a:p>
        </p:txBody>
      </p:sp>
      <p:sp>
        <p:nvSpPr>
          <p:cNvPr id="34829" name="TextBox 15"/>
          <p:cNvSpPr txBox="1">
            <a:spLocks noChangeArrowheads="1"/>
          </p:cNvSpPr>
          <p:nvPr/>
        </p:nvSpPr>
        <p:spPr bwMode="auto">
          <a:xfrm>
            <a:off x="4351598" y="4842799"/>
            <a:ext cx="336952" cy="2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85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</a:t>
            </a:r>
          </a:p>
        </p:txBody>
      </p:sp>
      <p:sp>
        <p:nvSpPr>
          <p:cNvPr id="34830" name="TextBox 16"/>
          <p:cNvSpPr txBox="1">
            <a:spLocks noChangeArrowheads="1"/>
          </p:cNvSpPr>
          <p:nvPr/>
        </p:nvSpPr>
        <p:spPr bwMode="auto">
          <a:xfrm>
            <a:off x="7410349" y="4842799"/>
            <a:ext cx="336952" cy="2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85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</a:p>
        </p:txBody>
      </p:sp>
      <p:sp>
        <p:nvSpPr>
          <p:cNvPr id="34831" name="TextBox 17"/>
          <p:cNvSpPr txBox="1">
            <a:spLocks noChangeArrowheads="1"/>
          </p:cNvSpPr>
          <p:nvPr/>
        </p:nvSpPr>
        <p:spPr bwMode="auto">
          <a:xfrm>
            <a:off x="7019270" y="4844144"/>
            <a:ext cx="336952" cy="2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85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</a:p>
        </p:txBody>
      </p:sp>
      <p:sp>
        <p:nvSpPr>
          <p:cNvPr id="34832" name="TextBox 18"/>
          <p:cNvSpPr txBox="1">
            <a:spLocks noChangeArrowheads="1"/>
          </p:cNvSpPr>
          <p:nvPr/>
        </p:nvSpPr>
        <p:spPr bwMode="auto">
          <a:xfrm>
            <a:off x="4717143" y="4841456"/>
            <a:ext cx="336952" cy="2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85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</a:t>
            </a:r>
          </a:p>
        </p:txBody>
      </p:sp>
      <p:sp>
        <p:nvSpPr>
          <p:cNvPr id="34833" name="TextBox 19"/>
          <p:cNvSpPr txBox="1">
            <a:spLocks noChangeArrowheads="1"/>
          </p:cNvSpPr>
          <p:nvPr/>
        </p:nvSpPr>
        <p:spPr bwMode="auto">
          <a:xfrm>
            <a:off x="5348783" y="4842799"/>
            <a:ext cx="336952" cy="2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85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</a:t>
            </a:r>
          </a:p>
        </p:txBody>
      </p:sp>
      <p:sp>
        <p:nvSpPr>
          <p:cNvPr id="34834" name="TextBox 20"/>
          <p:cNvSpPr txBox="1">
            <a:spLocks noChangeArrowheads="1"/>
          </p:cNvSpPr>
          <p:nvPr/>
        </p:nvSpPr>
        <p:spPr bwMode="auto">
          <a:xfrm>
            <a:off x="6263990" y="4832048"/>
            <a:ext cx="336952" cy="2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185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⑥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5913521" y="1287379"/>
            <a:ext cx="378995" cy="25867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733926" y="1594184"/>
            <a:ext cx="378995" cy="25867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직사각형 12">
            <a:extLst>
              <a:ext uri="{FF2B5EF4-FFF2-40B4-BE49-F238E27FC236}">
                <a16:creationId xmlns:a16="http://schemas.microsoft.com/office/drawing/2014/main" id="{A67AC1AE-C80D-4E79-9436-923D44827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작업순서결정</a:t>
            </a:r>
            <a:endParaRPr lang="ko-KR" alt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2DF3CA-C0A2-4D1F-BE2A-5AFFF9656B1E}"/>
              </a:ext>
            </a:extLst>
          </p:cNvPr>
          <p:cNvSpPr txBox="1"/>
          <p:nvPr/>
        </p:nvSpPr>
        <p:spPr>
          <a:xfrm>
            <a:off x="3789261" y="2507564"/>
            <a:ext cx="3679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[</a:t>
            </a:r>
            <a:r>
              <a:rPr lang="ko-KR" altLang="en-US" sz="1200" dirty="0">
                <a:solidFill>
                  <a:srgbClr val="FF0000"/>
                </a:solidFill>
              </a:rPr>
              <a:t>할당규칙</a:t>
            </a:r>
            <a:r>
              <a:rPr lang="en-US" altLang="ko-KR" sz="1200" dirty="0">
                <a:solidFill>
                  <a:srgbClr val="FF0000"/>
                </a:solidFill>
              </a:rPr>
              <a:t>]</a:t>
            </a:r>
          </a:p>
          <a:p>
            <a:endParaRPr lang="en-US" altLang="ko-KR" sz="1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sz="1200" dirty="0">
                <a:solidFill>
                  <a:srgbClr val="FF0000"/>
                </a:solidFill>
              </a:rPr>
              <a:t>할당되지 않은 작업 중 가장 작은 작업시간 선택</a:t>
            </a:r>
            <a:endParaRPr lang="en-US" altLang="ko-KR" sz="12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sz="1200" dirty="0">
                <a:solidFill>
                  <a:srgbClr val="FF0000"/>
                </a:solidFill>
              </a:rPr>
              <a:t>작업장 </a:t>
            </a:r>
            <a:r>
              <a:rPr lang="en-US" altLang="ko-KR" sz="1200" dirty="0">
                <a:solidFill>
                  <a:srgbClr val="FF0000"/>
                </a:solidFill>
              </a:rPr>
              <a:t>1</a:t>
            </a:r>
            <a:r>
              <a:rPr lang="ko-KR" altLang="en-US" sz="1200" dirty="0">
                <a:solidFill>
                  <a:srgbClr val="FF0000"/>
                </a:solidFill>
              </a:rPr>
              <a:t>에서 선택되었으면</a:t>
            </a:r>
            <a:r>
              <a:rPr lang="en-US" altLang="ko-KR" sz="1200" dirty="0">
                <a:solidFill>
                  <a:srgbClr val="FF0000"/>
                </a:solidFill>
              </a:rPr>
              <a:t> </a:t>
            </a:r>
            <a:r>
              <a:rPr lang="ko-KR" altLang="en-US" sz="1200" dirty="0">
                <a:solidFill>
                  <a:srgbClr val="FF0000"/>
                </a:solidFill>
              </a:rPr>
              <a:t>앞 순서에 할당</a:t>
            </a:r>
            <a:r>
              <a:rPr lang="en-US" altLang="ko-KR" sz="1200" dirty="0">
                <a:solidFill>
                  <a:srgbClr val="FF0000"/>
                </a:solidFill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</a:rPr>
              <a:t>작업장 </a:t>
            </a:r>
            <a:r>
              <a:rPr lang="en-US" altLang="ko-KR" sz="1200" dirty="0">
                <a:solidFill>
                  <a:srgbClr val="FF0000"/>
                </a:solidFill>
              </a:rPr>
              <a:t>2</a:t>
            </a:r>
            <a:r>
              <a:rPr lang="ko-KR" altLang="en-US" sz="1200" dirty="0">
                <a:solidFill>
                  <a:srgbClr val="FF0000"/>
                </a:solidFill>
              </a:rPr>
              <a:t>에서 선택되었으면 뒤 순서에 할당</a:t>
            </a:r>
          </a:p>
        </p:txBody>
      </p:sp>
    </p:spTree>
    <p:extLst>
      <p:ext uri="{BB962C8B-B14F-4D97-AF65-F5344CB8AC3E}">
        <p14:creationId xmlns:p14="http://schemas.microsoft.com/office/powerpoint/2010/main" val="655704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err="1"/>
              <a:t>작업순서</a:t>
            </a:r>
            <a:r>
              <a:rPr lang="ko-KR" altLang="en-US" dirty="0"/>
              <a:t> 종속 </a:t>
            </a:r>
            <a:r>
              <a:rPr lang="ko-KR" altLang="en-US" dirty="0" err="1"/>
              <a:t>작업준비</a:t>
            </a:r>
            <a:r>
              <a:rPr lang="ko-KR" altLang="en-US" dirty="0"/>
              <a:t> 시간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8" y="1294863"/>
            <a:ext cx="7387502" cy="460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직사각형 6"/>
          <p:cNvSpPr>
            <a:spLocks noChangeArrowheads="1"/>
          </p:cNvSpPr>
          <p:nvPr/>
        </p:nvSpPr>
        <p:spPr bwMode="auto">
          <a:xfrm>
            <a:off x="1452773" y="4924778"/>
            <a:ext cx="2549407" cy="18277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defTabSz="966788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defTabSz="966788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defTabSz="966788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defTabSz="966788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609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직사각형 12">
            <a:extLst>
              <a:ext uri="{FF2B5EF4-FFF2-40B4-BE49-F238E27FC236}">
                <a16:creationId xmlns:a16="http://schemas.microsoft.com/office/drawing/2014/main" id="{957A6E0B-8C71-4E93-A0E8-105BD2828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작업순서결정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32491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일정계획이 어려운 이유</a:t>
            </a: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작업준비 시간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작업시간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장애요인들의 변동성과 </a:t>
            </a:r>
            <a:r>
              <a:rPr kumimoji="1" lang="ko-KR" altLang="en-US" kern="0" dirty="0" err="1">
                <a:solidFill>
                  <a:srgbClr val="000000"/>
                </a:solidFill>
              </a:rPr>
              <a:t>작업군의</a:t>
            </a:r>
            <a:r>
              <a:rPr kumimoji="1" lang="ko-KR" altLang="en-US" kern="0" dirty="0">
                <a:solidFill>
                  <a:srgbClr val="000000"/>
                </a:solidFill>
              </a:rPr>
              <a:t> 변화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FF0000"/>
                </a:solidFill>
              </a:rPr>
              <a:t>작업의 수가 많을 경우</a:t>
            </a:r>
            <a:r>
              <a:rPr kumimoji="1" lang="en-US" altLang="ko-KR" kern="0" dirty="0">
                <a:solidFill>
                  <a:srgbClr val="FF0000"/>
                </a:solidFill>
              </a:rPr>
              <a:t>,</a:t>
            </a:r>
            <a:r>
              <a:rPr kumimoji="1" lang="ko-KR" altLang="en-US" kern="0" dirty="0">
                <a:solidFill>
                  <a:srgbClr val="FF0000"/>
                </a:solidFill>
              </a:rPr>
              <a:t> 최적의 대안을 찾아내는 것이 불가능</a:t>
            </a:r>
            <a:endParaRPr kumimoji="1" lang="en-US" altLang="ko-KR" kern="0" dirty="0">
              <a:solidFill>
                <a:srgbClr val="FF0000"/>
              </a:solidFill>
            </a:endParaRP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일정계획의 어려움을 최소화</a:t>
            </a: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일정계획에서 발생하는 문제를 줄이기 위해 관리자들이 취할 수 있는 조치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lvl="2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현실적인 납기 설정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병목작업에 집중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먼저 작업 능력 증가를 위해 노력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.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그것이 불가능하다면 병목작업을 맨 앞에 배치하고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그렇지 않는 작업을 병목작업 주위에 배치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큰 작업에 대해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로트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(Lot)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분할을 고려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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작업들간 소요시간의 차이가 상대적으로 클 경우 적합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제약조건이론</a:t>
            </a:r>
            <a:r>
              <a:rPr kumimoji="1" lang="en-US" altLang="ko-KR" kern="0" dirty="0">
                <a:solidFill>
                  <a:srgbClr val="0000FF"/>
                </a:solidFill>
                <a:cs typeface="+mn-cs"/>
              </a:rPr>
              <a:t>(TOC; The Theory of Constraints)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공정 별</a:t>
            </a:r>
            <a:r>
              <a:rPr kumimoji="1" lang="en-US" altLang="ko-KR" kern="0" dirty="0">
                <a:solidFill>
                  <a:srgbClr val="000000"/>
                </a:solidFill>
              </a:rPr>
              <a:t> </a:t>
            </a:r>
            <a:r>
              <a:rPr kumimoji="1" lang="ko-KR" altLang="en-US" kern="0" dirty="0">
                <a:solidFill>
                  <a:srgbClr val="000000"/>
                </a:solidFill>
              </a:rPr>
              <a:t>작업량 균형을 달성하기 위한 단계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작업에 제약을 주는 요인이 무엇인지 결정한다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병목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.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그 제약을 분명하게 한다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모든 것을 그 제약에 종속시킨다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.</a:t>
            </a: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latin typeface="+mn-lt"/>
              </a:rPr>
              <a:t>제약을 극복할 수 있는 방법을 결정한다</a:t>
            </a:r>
            <a:r>
              <a:rPr kumimoji="1" lang="en-US" altLang="ko-KR" sz="1600" b="1" kern="0" dirty="0">
                <a:latin typeface="+mn-lt"/>
              </a:rPr>
              <a:t>.</a:t>
            </a: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Arial" charset="0"/>
              <a:buAutoNum type="arabicPeriod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다음 큰 제약을 위해 이 과정을 반복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제약조건이론에서 개선의 효과를 평가하기 위한 척도</a:t>
            </a: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FF0000"/>
                </a:solidFill>
              </a:rPr>
              <a:t>매출액 이익률</a:t>
            </a:r>
            <a:r>
              <a:rPr kumimoji="1" lang="en-US" altLang="ko-KR" kern="0" dirty="0">
                <a:solidFill>
                  <a:srgbClr val="000000"/>
                </a:solidFill>
              </a:rPr>
              <a:t>: </a:t>
            </a:r>
            <a:r>
              <a:rPr kumimoji="1" lang="ko-KR" altLang="en-US" kern="0" dirty="0">
                <a:solidFill>
                  <a:srgbClr val="000000"/>
                </a:solidFill>
              </a:rPr>
              <a:t>시스템이 매출을 통해 이익을 발생시키는 비율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FF0000"/>
                </a:solidFill>
              </a:rPr>
              <a:t>재고</a:t>
            </a:r>
            <a:r>
              <a:rPr kumimoji="1" lang="en-US" altLang="ko-KR" kern="0" dirty="0">
                <a:solidFill>
                  <a:srgbClr val="000000"/>
                </a:solidFill>
              </a:rPr>
              <a:t>: </a:t>
            </a:r>
            <a:r>
              <a:rPr kumimoji="1" lang="ko-KR" altLang="en-US" kern="0" dirty="0">
                <a:solidFill>
                  <a:srgbClr val="000000"/>
                </a:solidFill>
              </a:rPr>
              <a:t>재고는 공정에서 제품과 원재료와 관련된 돈</a:t>
            </a:r>
            <a:r>
              <a:rPr kumimoji="1" lang="en-US" altLang="ko-KR" kern="0" dirty="0">
                <a:solidFill>
                  <a:srgbClr val="000000"/>
                </a:solidFill>
              </a:rPr>
              <a:t>(</a:t>
            </a:r>
            <a:r>
              <a:rPr kumimoji="1" lang="ko-KR" altLang="en-US" kern="0" dirty="0">
                <a:solidFill>
                  <a:srgbClr val="000000"/>
                </a:solidFill>
              </a:rPr>
              <a:t>화폐가치</a:t>
            </a:r>
            <a:r>
              <a:rPr kumimoji="1" lang="en-US" altLang="ko-KR" kern="0" dirty="0">
                <a:solidFill>
                  <a:srgbClr val="000000"/>
                </a:solidFill>
              </a:rPr>
              <a:t>)</a:t>
            </a:r>
            <a:r>
              <a:rPr kumimoji="1" lang="ko-KR" altLang="en-US" kern="0" dirty="0">
                <a:solidFill>
                  <a:srgbClr val="000000"/>
                </a:solidFill>
              </a:rPr>
              <a:t>을 나타냄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FF0000"/>
                </a:solidFill>
              </a:rPr>
              <a:t>운영비용</a:t>
            </a:r>
            <a:r>
              <a:rPr kumimoji="1" lang="en-US" altLang="ko-KR" kern="0" dirty="0">
                <a:solidFill>
                  <a:srgbClr val="000000"/>
                </a:solidFill>
              </a:rPr>
              <a:t>: </a:t>
            </a:r>
            <a:r>
              <a:rPr kumimoji="1" lang="ko-KR" altLang="en-US" kern="0" dirty="0">
                <a:solidFill>
                  <a:srgbClr val="000000"/>
                </a:solidFill>
              </a:rPr>
              <a:t>재고를 이익으로 전환하는데 필요한 모든 비용으로 전기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수도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불량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감가상각 등을 포함</a:t>
            </a:r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0" name="그룹 129"/>
          <p:cNvGrpSpPr>
            <a:grpSpLocks/>
          </p:cNvGrpSpPr>
          <p:nvPr/>
        </p:nvGrpSpPr>
        <p:grpSpPr bwMode="auto">
          <a:xfrm>
            <a:off x="913863" y="1927848"/>
            <a:ext cx="7378095" cy="3101990"/>
            <a:chOff x="380968" y="2010359"/>
            <a:chExt cx="9253182" cy="3664990"/>
          </a:xfrm>
        </p:grpSpPr>
        <p:grpSp>
          <p:nvGrpSpPr>
            <p:cNvPr id="39942" name="그룹 114"/>
            <p:cNvGrpSpPr>
              <a:grpSpLocks/>
            </p:cNvGrpSpPr>
            <p:nvPr/>
          </p:nvGrpSpPr>
          <p:grpSpPr bwMode="auto">
            <a:xfrm>
              <a:off x="380968" y="3452109"/>
              <a:ext cx="9253182" cy="2223240"/>
              <a:chOff x="1651378" y="3684354"/>
              <a:chExt cx="6878473" cy="1521297"/>
            </a:xfrm>
          </p:grpSpPr>
          <p:sp>
            <p:nvSpPr>
              <p:cNvPr id="9" name="직사각형 8"/>
              <p:cNvSpPr/>
              <p:nvPr/>
            </p:nvSpPr>
            <p:spPr bwMode="auto">
              <a:xfrm>
                <a:off x="4817481" y="3684354"/>
                <a:ext cx="546269" cy="4367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50800" cap="flat" cmpd="sng" algn="ctr">
                <a:solidFill>
                  <a:srgbClr val="9900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0476" rIns="30476" anchor="ctr"/>
              <a:lstStyle/>
              <a:p>
                <a:pPr algn="ctr" eaLnBrk="1" latinLnBrk="1" hangingPunct="1">
                  <a:lnSpc>
                    <a:spcPct val="110000"/>
                  </a:lnSpc>
                  <a:spcBef>
                    <a:spcPct val="20000"/>
                  </a:spcBef>
                  <a:defRPr/>
                </a:pPr>
                <a:r>
                  <a:rPr lang="ko-KR" altLang="en-US" sz="1693" b="1" dirty="0">
                    <a:latin typeface="맑은 고딕" pitchFamily="50" charset="-127"/>
                    <a:ea typeface="맑은 고딕" pitchFamily="50" charset="-127"/>
                  </a:rPr>
                  <a:t>병목</a:t>
                </a:r>
              </a:p>
            </p:txBody>
          </p:sp>
          <p:sp>
            <p:nvSpPr>
              <p:cNvPr id="10" name="직사각형 9"/>
              <p:cNvSpPr/>
              <p:nvPr/>
            </p:nvSpPr>
            <p:spPr bwMode="auto">
              <a:xfrm>
                <a:off x="3726196" y="3684354"/>
                <a:ext cx="545016" cy="436775"/>
              </a:xfrm>
              <a:prstGeom prst="rect">
                <a:avLst/>
              </a:prstGeom>
              <a:solidFill>
                <a:schemeClr val="bg1"/>
              </a:solidFill>
              <a:ln w="50800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0476" rIns="30476" anchor="ctr"/>
              <a:lstStyle/>
              <a:p>
                <a:pPr algn="ctr" eaLnBrk="1" latinLnBrk="1" hangingPunct="1">
                  <a:lnSpc>
                    <a:spcPct val="110000"/>
                  </a:lnSpc>
                  <a:spcBef>
                    <a:spcPct val="20000"/>
                  </a:spcBef>
                  <a:defRPr/>
                </a:pPr>
                <a:r>
                  <a:rPr lang="ko-KR" altLang="en-US" sz="1185" b="1">
                    <a:latin typeface="+mn-ea"/>
                  </a:rPr>
                  <a:t>선행</a:t>
                </a:r>
                <a:endParaRPr lang="en-US" altLang="ko-KR" sz="1185" b="1">
                  <a:latin typeface="+mn-ea"/>
                </a:endParaRPr>
              </a:p>
              <a:p>
                <a:pPr algn="ctr" eaLnBrk="1" latinLnBrk="1" hangingPunct="1">
                  <a:lnSpc>
                    <a:spcPct val="110000"/>
                  </a:lnSpc>
                  <a:spcBef>
                    <a:spcPct val="20000"/>
                  </a:spcBef>
                  <a:defRPr/>
                </a:pPr>
                <a:r>
                  <a:rPr lang="ko-KR" altLang="en-US" sz="1185" b="1">
                    <a:latin typeface="+mn-ea"/>
                  </a:rPr>
                  <a:t>공정 </a:t>
                </a:r>
                <a:r>
                  <a:rPr lang="en-US" altLang="ko-KR" sz="1185" b="1">
                    <a:latin typeface="+mn-ea"/>
                  </a:rPr>
                  <a:t>N</a:t>
                </a:r>
                <a:endParaRPr lang="ko-KR" altLang="en-US" sz="1185" b="1">
                  <a:latin typeface="+mn-ea"/>
                </a:endParaRPr>
              </a:p>
            </p:txBody>
          </p:sp>
          <p:sp>
            <p:nvSpPr>
              <p:cNvPr id="11" name="직사각형 10"/>
              <p:cNvSpPr/>
              <p:nvPr/>
            </p:nvSpPr>
            <p:spPr bwMode="auto">
              <a:xfrm>
                <a:off x="1651378" y="3684354"/>
                <a:ext cx="546269" cy="436775"/>
              </a:xfrm>
              <a:prstGeom prst="rect">
                <a:avLst/>
              </a:prstGeom>
              <a:solidFill>
                <a:schemeClr val="bg1"/>
              </a:solidFill>
              <a:ln w="50800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0476" rIns="30476" anchor="ctr"/>
              <a:lstStyle/>
              <a:p>
                <a:pPr algn="ctr" eaLnBrk="1" latinLnBrk="1" hangingPunct="1">
                  <a:lnSpc>
                    <a:spcPct val="110000"/>
                  </a:lnSpc>
                  <a:spcBef>
                    <a:spcPct val="20000"/>
                  </a:spcBef>
                  <a:defRPr/>
                </a:pPr>
                <a:r>
                  <a:rPr lang="ko-KR" altLang="en-US" sz="1185" b="1">
                    <a:latin typeface="+mn-ea"/>
                  </a:rPr>
                  <a:t>선행</a:t>
                </a:r>
                <a:endParaRPr lang="en-US" altLang="ko-KR" sz="1185" b="1">
                  <a:latin typeface="+mn-ea"/>
                </a:endParaRPr>
              </a:p>
              <a:p>
                <a:pPr algn="ctr" eaLnBrk="1" latinLnBrk="1" hangingPunct="1">
                  <a:lnSpc>
                    <a:spcPct val="110000"/>
                  </a:lnSpc>
                  <a:spcBef>
                    <a:spcPct val="20000"/>
                  </a:spcBef>
                  <a:defRPr/>
                </a:pPr>
                <a:r>
                  <a:rPr lang="ko-KR" altLang="en-US" sz="1185" b="1">
                    <a:latin typeface="+mn-ea"/>
                  </a:rPr>
                  <a:t>공정 </a:t>
                </a:r>
                <a:r>
                  <a:rPr lang="en-US" altLang="ko-KR" sz="1185" b="1">
                    <a:latin typeface="+mn-ea"/>
                  </a:rPr>
                  <a:t>1</a:t>
                </a:r>
                <a:endParaRPr lang="ko-KR" altLang="en-US" sz="1185" b="1">
                  <a:latin typeface="+mn-ea"/>
                </a:endParaRPr>
              </a:p>
            </p:txBody>
          </p:sp>
          <p:sp>
            <p:nvSpPr>
              <p:cNvPr id="12" name="직사각형 11"/>
              <p:cNvSpPr/>
              <p:nvPr/>
            </p:nvSpPr>
            <p:spPr bwMode="auto">
              <a:xfrm>
                <a:off x="7983582" y="3684354"/>
                <a:ext cx="546269" cy="436775"/>
              </a:xfrm>
              <a:prstGeom prst="rect">
                <a:avLst/>
              </a:prstGeom>
              <a:solidFill>
                <a:schemeClr val="bg1"/>
              </a:solidFill>
              <a:ln w="50800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0476" rIns="30476" anchor="ctr"/>
              <a:lstStyle/>
              <a:p>
                <a:pPr algn="ctr" eaLnBrk="1" latinLnBrk="1" hangingPunct="1">
                  <a:lnSpc>
                    <a:spcPct val="110000"/>
                  </a:lnSpc>
                  <a:spcBef>
                    <a:spcPct val="20000"/>
                  </a:spcBef>
                  <a:defRPr/>
                </a:pPr>
                <a:r>
                  <a:rPr lang="ko-KR" altLang="en-US" sz="1185" b="1">
                    <a:latin typeface="+mn-ea"/>
                  </a:rPr>
                  <a:t>후행</a:t>
                </a:r>
                <a:endParaRPr lang="en-US" altLang="ko-KR" sz="1185" b="1">
                  <a:latin typeface="+mn-ea"/>
                </a:endParaRPr>
              </a:p>
              <a:p>
                <a:pPr algn="ctr" eaLnBrk="1" latinLnBrk="1" hangingPunct="1">
                  <a:lnSpc>
                    <a:spcPct val="110000"/>
                  </a:lnSpc>
                  <a:spcBef>
                    <a:spcPct val="20000"/>
                  </a:spcBef>
                  <a:defRPr/>
                </a:pPr>
                <a:r>
                  <a:rPr lang="ko-KR" altLang="en-US" sz="1185" b="1">
                    <a:latin typeface="+mn-ea"/>
                  </a:rPr>
                  <a:t>공정 </a:t>
                </a:r>
                <a:r>
                  <a:rPr lang="en-US" altLang="ko-KR" sz="1185" b="1">
                    <a:latin typeface="+mn-ea"/>
                  </a:rPr>
                  <a:t>M</a:t>
                </a:r>
                <a:endParaRPr lang="ko-KR" altLang="en-US" sz="1185" b="1">
                  <a:latin typeface="+mn-ea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 bwMode="auto">
              <a:xfrm>
                <a:off x="5910018" y="3684354"/>
                <a:ext cx="545015" cy="436775"/>
              </a:xfrm>
              <a:prstGeom prst="rect">
                <a:avLst/>
              </a:prstGeom>
              <a:solidFill>
                <a:schemeClr val="bg1"/>
              </a:solidFill>
              <a:ln w="50800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0476" rIns="30476" anchor="ctr"/>
              <a:lstStyle/>
              <a:p>
                <a:pPr algn="ctr" eaLnBrk="1" latinLnBrk="1" hangingPunct="1">
                  <a:lnSpc>
                    <a:spcPct val="110000"/>
                  </a:lnSpc>
                  <a:spcBef>
                    <a:spcPct val="20000"/>
                  </a:spcBef>
                  <a:defRPr/>
                </a:pPr>
                <a:r>
                  <a:rPr lang="ko-KR" altLang="en-US" sz="1185" b="1">
                    <a:latin typeface="+mn-ea"/>
                  </a:rPr>
                  <a:t>후행</a:t>
                </a:r>
                <a:endParaRPr lang="en-US" altLang="ko-KR" sz="1185" b="1">
                  <a:latin typeface="+mn-ea"/>
                </a:endParaRPr>
              </a:p>
              <a:p>
                <a:pPr algn="ctr" eaLnBrk="1" latinLnBrk="1" hangingPunct="1">
                  <a:lnSpc>
                    <a:spcPct val="110000"/>
                  </a:lnSpc>
                  <a:spcBef>
                    <a:spcPct val="20000"/>
                  </a:spcBef>
                  <a:defRPr/>
                </a:pPr>
                <a:r>
                  <a:rPr lang="ko-KR" altLang="en-US" sz="1185" b="1">
                    <a:latin typeface="+mn-ea"/>
                  </a:rPr>
                  <a:t>공정 </a:t>
                </a:r>
                <a:r>
                  <a:rPr lang="en-US" altLang="ko-KR" sz="1185" b="1">
                    <a:latin typeface="+mn-ea"/>
                  </a:rPr>
                  <a:t>1</a:t>
                </a:r>
                <a:endParaRPr lang="ko-KR" altLang="en-US" sz="1185" b="1">
                  <a:latin typeface="+mn-ea"/>
                </a:endParaRPr>
              </a:p>
            </p:txBody>
          </p:sp>
          <p:sp>
            <p:nvSpPr>
              <p:cNvPr id="39949" name="TextBox 13"/>
              <p:cNvSpPr txBox="1">
                <a:spLocks noChangeArrowheads="1"/>
              </p:cNvSpPr>
              <p:nvPr/>
            </p:nvSpPr>
            <p:spPr bwMode="auto">
              <a:xfrm>
                <a:off x="3244201" y="3719903"/>
                <a:ext cx="370924" cy="285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■"/>
                  <a:defRPr kumimoji="1" sz="32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□"/>
                  <a:defRPr kumimoji="1" sz="28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▫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1693" b="1">
                    <a:latin typeface="굴림" panose="020B0600000101010101" pitchFamily="50" charset="-127"/>
                    <a:ea typeface="굴림" panose="020B0600000101010101" pitchFamily="50" charset="-127"/>
                  </a:rPr>
                  <a:t>…</a:t>
                </a:r>
                <a:endParaRPr lang="ko-KR" altLang="en-US" sz="1693" b="1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cxnSp>
            <p:nvCxnSpPr>
              <p:cNvPr id="39950" name="직선 연결선 14"/>
              <p:cNvCxnSpPr>
                <a:cxnSpLocks noChangeShapeType="1"/>
                <a:stCxn id="13" idx="1"/>
                <a:endCxn id="9" idx="3"/>
              </p:cNvCxnSpPr>
              <p:nvPr/>
            </p:nvCxnSpPr>
            <p:spPr bwMode="auto">
              <a:xfrm rot="10800000">
                <a:off x="5363571" y="3903260"/>
                <a:ext cx="545911" cy="0"/>
              </a:xfrm>
              <a:prstGeom prst="line">
                <a:avLst/>
              </a:prstGeom>
              <a:noFill/>
              <a:ln w="50800" algn="ctr">
                <a:solidFill>
                  <a:srgbClr val="000080"/>
                </a:solidFill>
                <a:round/>
                <a:headEnd type="triangl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951" name="직선 연결선 15"/>
              <p:cNvCxnSpPr>
                <a:cxnSpLocks noChangeShapeType="1"/>
                <a:stCxn id="9" idx="1"/>
                <a:endCxn id="10" idx="3"/>
              </p:cNvCxnSpPr>
              <p:nvPr/>
            </p:nvCxnSpPr>
            <p:spPr bwMode="auto">
              <a:xfrm rot="10800000">
                <a:off x="4271749" y="3903260"/>
                <a:ext cx="545910" cy="0"/>
              </a:xfrm>
              <a:prstGeom prst="line">
                <a:avLst/>
              </a:prstGeom>
              <a:noFill/>
              <a:ln w="50800" algn="ctr">
                <a:solidFill>
                  <a:srgbClr val="000080"/>
                </a:solidFill>
                <a:round/>
                <a:headEnd type="triangl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952" name="왼쪽 중괄호 16"/>
              <p:cNvSpPr>
                <a:spLocks/>
              </p:cNvSpPr>
              <p:nvPr/>
            </p:nvSpPr>
            <p:spPr bwMode="auto">
              <a:xfrm rot="-5400000">
                <a:off x="2770495" y="3234518"/>
                <a:ext cx="354842" cy="2593075"/>
              </a:xfrm>
              <a:prstGeom prst="leftBrace">
                <a:avLst>
                  <a:gd name="adj1" fmla="val 8323"/>
                  <a:gd name="adj2" fmla="val 50000"/>
                </a:avLst>
              </a:prstGeom>
              <a:solidFill>
                <a:schemeClr val="bg1"/>
              </a:solidFill>
              <a:ln w="50800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■"/>
                  <a:defRPr kumimoji="1" sz="32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□"/>
                  <a:defRPr kumimoji="1" sz="28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▫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  <a:buFontTx/>
                  <a:buNone/>
                </a:pPr>
                <a:endParaRPr lang="ko-KR" altLang="en-US" sz="762" b="1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39953" name="직사각형 17"/>
              <p:cNvSpPr>
                <a:spLocks noChangeArrowheads="1"/>
              </p:cNvSpPr>
              <p:nvPr/>
            </p:nvSpPr>
            <p:spPr bwMode="auto">
              <a:xfrm>
                <a:off x="1902216" y="4730600"/>
                <a:ext cx="2074599" cy="475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■"/>
                  <a:defRPr kumimoji="1" sz="32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□"/>
                  <a:defRPr kumimoji="1" sz="28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▫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1609" b="1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Pull </a:t>
                </a:r>
                <a:r>
                  <a:rPr lang="ko-KR" altLang="en-US" sz="1609" b="1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방식</a:t>
                </a:r>
                <a:endParaRPr lang="en-US" altLang="ko-KR" sz="1609" b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1609" b="1">
                    <a:latin typeface="굴림" panose="020B0600000101010101" pitchFamily="50" charset="-127"/>
                    <a:ea typeface="굴림" panose="020B0600000101010101" pitchFamily="50" charset="-127"/>
                  </a:rPr>
                  <a:t>Backward Scheduling</a:t>
                </a:r>
                <a:endParaRPr lang="ko-KR" altLang="en-US" sz="1609" b="1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9954" name="왼쪽 중괄호 18"/>
              <p:cNvSpPr>
                <a:spLocks/>
              </p:cNvSpPr>
              <p:nvPr/>
            </p:nvSpPr>
            <p:spPr bwMode="auto">
              <a:xfrm rot="-5400000">
                <a:off x="7042244" y="3234518"/>
                <a:ext cx="354842" cy="2593075"/>
              </a:xfrm>
              <a:prstGeom prst="leftBrace">
                <a:avLst>
                  <a:gd name="adj1" fmla="val 8323"/>
                  <a:gd name="adj2" fmla="val 50000"/>
                </a:avLst>
              </a:prstGeom>
              <a:solidFill>
                <a:schemeClr val="bg1"/>
              </a:solidFill>
              <a:ln w="50800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■"/>
                  <a:defRPr kumimoji="1" sz="32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□"/>
                  <a:defRPr kumimoji="1" sz="28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▫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  <a:buFontTx/>
                  <a:buNone/>
                </a:pPr>
                <a:endParaRPr lang="ko-KR" altLang="en-US" sz="762" b="1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39955" name="직사각형 19"/>
              <p:cNvSpPr>
                <a:spLocks noChangeArrowheads="1"/>
              </p:cNvSpPr>
              <p:nvPr/>
            </p:nvSpPr>
            <p:spPr bwMode="auto">
              <a:xfrm>
                <a:off x="6340222" y="4730601"/>
                <a:ext cx="1929637" cy="475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■"/>
                  <a:defRPr kumimoji="1" sz="32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□"/>
                  <a:defRPr kumimoji="1" sz="28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▫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1609" b="1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Push </a:t>
                </a:r>
                <a:r>
                  <a:rPr lang="ko-KR" altLang="en-US" sz="1609" b="1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방식</a:t>
                </a:r>
                <a:endParaRPr lang="en-US" altLang="ko-KR" sz="1609" b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1609" b="1">
                    <a:latin typeface="굴림" panose="020B0600000101010101" pitchFamily="50" charset="-127"/>
                    <a:ea typeface="굴림" panose="020B0600000101010101" pitchFamily="50" charset="-127"/>
                  </a:rPr>
                  <a:t>Forward Scheduling</a:t>
                </a:r>
                <a:endParaRPr lang="ko-KR" altLang="en-US" sz="1609" b="1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 bwMode="auto">
              <a:xfrm>
                <a:off x="2514633" y="3684354"/>
                <a:ext cx="546269" cy="436775"/>
              </a:xfrm>
              <a:prstGeom prst="rect">
                <a:avLst/>
              </a:prstGeom>
              <a:solidFill>
                <a:schemeClr val="bg1"/>
              </a:solidFill>
              <a:ln w="50800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0476" rIns="30476" anchor="ctr"/>
              <a:lstStyle/>
              <a:p>
                <a:pPr algn="ctr" eaLnBrk="1" latinLnBrk="1" hangingPunct="1">
                  <a:lnSpc>
                    <a:spcPct val="110000"/>
                  </a:lnSpc>
                  <a:spcBef>
                    <a:spcPct val="20000"/>
                  </a:spcBef>
                  <a:defRPr/>
                </a:pPr>
                <a:r>
                  <a:rPr lang="ko-KR" altLang="en-US" sz="1185" b="1" dirty="0">
                    <a:latin typeface="+mn-ea"/>
                  </a:rPr>
                  <a:t>선행</a:t>
                </a:r>
                <a:endParaRPr lang="en-US" altLang="ko-KR" sz="1185" b="1" dirty="0">
                  <a:latin typeface="+mn-ea"/>
                </a:endParaRPr>
              </a:p>
              <a:p>
                <a:pPr algn="ctr" eaLnBrk="1" latinLnBrk="1" hangingPunct="1">
                  <a:lnSpc>
                    <a:spcPct val="110000"/>
                  </a:lnSpc>
                  <a:spcBef>
                    <a:spcPct val="20000"/>
                  </a:spcBef>
                  <a:defRPr/>
                </a:pPr>
                <a:r>
                  <a:rPr lang="ko-KR" altLang="en-US" sz="1185" b="1" dirty="0">
                    <a:latin typeface="+mn-ea"/>
                  </a:rPr>
                  <a:t>공정 </a:t>
                </a:r>
                <a:r>
                  <a:rPr lang="en-US" altLang="ko-KR" sz="1185" b="1" dirty="0">
                    <a:latin typeface="+mn-ea"/>
                  </a:rPr>
                  <a:t>2</a:t>
                </a:r>
                <a:endParaRPr lang="ko-KR" altLang="en-US" sz="1185" b="1" dirty="0">
                  <a:latin typeface="+mn-ea"/>
                </a:endParaRPr>
              </a:p>
            </p:txBody>
          </p:sp>
          <p:sp>
            <p:nvSpPr>
              <p:cNvPr id="39957" name="TextBox 21"/>
              <p:cNvSpPr txBox="1">
                <a:spLocks noChangeArrowheads="1"/>
              </p:cNvSpPr>
              <p:nvPr/>
            </p:nvSpPr>
            <p:spPr bwMode="auto">
              <a:xfrm>
                <a:off x="7529152" y="3719903"/>
                <a:ext cx="370924" cy="285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■"/>
                  <a:defRPr kumimoji="1" sz="32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□"/>
                  <a:defRPr kumimoji="1" sz="28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▫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1693" b="1">
                    <a:latin typeface="굴림" panose="020B0600000101010101" pitchFamily="50" charset="-127"/>
                    <a:ea typeface="굴림" panose="020B0600000101010101" pitchFamily="50" charset="-127"/>
                  </a:rPr>
                  <a:t>…</a:t>
                </a:r>
                <a:endParaRPr lang="ko-KR" altLang="en-US" sz="1693" b="1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23" name="직사각형 22"/>
              <p:cNvSpPr/>
              <p:nvPr/>
            </p:nvSpPr>
            <p:spPr bwMode="auto">
              <a:xfrm>
                <a:off x="6894805" y="3684354"/>
                <a:ext cx="546269" cy="436775"/>
              </a:xfrm>
              <a:prstGeom prst="rect">
                <a:avLst/>
              </a:prstGeom>
              <a:solidFill>
                <a:schemeClr val="bg1"/>
              </a:solidFill>
              <a:ln w="50800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0476" rIns="30476" anchor="ctr"/>
              <a:lstStyle/>
              <a:p>
                <a:pPr algn="ctr" eaLnBrk="1" latinLnBrk="1" hangingPunct="1">
                  <a:lnSpc>
                    <a:spcPct val="110000"/>
                  </a:lnSpc>
                  <a:spcBef>
                    <a:spcPct val="20000"/>
                  </a:spcBef>
                  <a:defRPr/>
                </a:pPr>
                <a:r>
                  <a:rPr lang="ko-KR" altLang="en-US" sz="1185" b="1" dirty="0">
                    <a:latin typeface="+mn-ea"/>
                  </a:rPr>
                  <a:t>후행</a:t>
                </a:r>
                <a:endParaRPr lang="en-US" altLang="ko-KR" sz="1185" b="1" dirty="0">
                  <a:latin typeface="+mn-ea"/>
                </a:endParaRPr>
              </a:p>
              <a:p>
                <a:pPr algn="ctr" eaLnBrk="1" latinLnBrk="1" hangingPunct="1">
                  <a:lnSpc>
                    <a:spcPct val="110000"/>
                  </a:lnSpc>
                  <a:spcBef>
                    <a:spcPct val="20000"/>
                  </a:spcBef>
                  <a:defRPr/>
                </a:pPr>
                <a:r>
                  <a:rPr lang="ko-KR" altLang="en-US" sz="1185" b="1" dirty="0">
                    <a:latin typeface="+mn-ea"/>
                  </a:rPr>
                  <a:t>공정 </a:t>
                </a:r>
                <a:r>
                  <a:rPr lang="en-US" altLang="ko-KR" sz="1185" b="1" dirty="0">
                    <a:latin typeface="+mn-ea"/>
                  </a:rPr>
                  <a:t>2</a:t>
                </a:r>
                <a:endParaRPr lang="ko-KR" altLang="en-US" sz="1185" b="1" dirty="0">
                  <a:latin typeface="+mn-ea"/>
                </a:endParaRPr>
              </a:p>
            </p:txBody>
          </p:sp>
          <p:cxnSp>
            <p:nvCxnSpPr>
              <p:cNvPr id="39959" name="직선 연결선 23"/>
              <p:cNvCxnSpPr>
                <a:cxnSpLocks noChangeShapeType="1"/>
                <a:stCxn id="23" idx="1"/>
                <a:endCxn id="13" idx="3"/>
              </p:cNvCxnSpPr>
              <p:nvPr/>
            </p:nvCxnSpPr>
            <p:spPr bwMode="auto">
              <a:xfrm rot="10800000">
                <a:off x="6455393" y="3903260"/>
                <a:ext cx="439412" cy="0"/>
              </a:xfrm>
              <a:prstGeom prst="line">
                <a:avLst/>
              </a:prstGeom>
              <a:noFill/>
              <a:ln w="50800" algn="ctr">
                <a:solidFill>
                  <a:srgbClr val="000080"/>
                </a:solidFill>
                <a:round/>
                <a:headEnd type="triangl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9943" name="직사각형 7"/>
            <p:cNvSpPr>
              <a:spLocks noChangeArrowheads="1"/>
            </p:cNvSpPr>
            <p:nvPr/>
          </p:nvSpPr>
          <p:spPr bwMode="auto">
            <a:xfrm>
              <a:off x="2277112" y="2010359"/>
              <a:ext cx="5804812" cy="724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900113" indent="-900113" latinLnBrk="1">
                <a:spcBef>
                  <a:spcPct val="20000"/>
                </a:spcBef>
                <a:buFont typeface="Arial" panose="020B0604020202020204" pitchFamily="34" charset="0"/>
                <a:buChar char="■"/>
                <a:tabLst>
                  <a:tab pos="804863" algn="l"/>
                </a:tabLst>
                <a:defRPr kumimoji="1" sz="32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□"/>
                <a:tabLst>
                  <a:tab pos="804863" algn="l"/>
                </a:tabLst>
                <a:defRPr kumimoji="1" sz="28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804863" algn="l"/>
                </a:tabLst>
                <a:defRPr kumimoji="1" sz="24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▫"/>
                <a:tabLst>
                  <a:tab pos="804863" algn="l"/>
                </a:tabLst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tabLst>
                  <a:tab pos="804863" algn="l"/>
                </a:tabLst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804863" algn="l"/>
                </a:tabLst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804863" algn="l"/>
                </a:tabLst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804863" algn="l"/>
                </a:tabLst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804863" algn="l"/>
                </a:tabLst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93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Pull</a:t>
              </a:r>
              <a:r>
                <a:rPr lang="en-US" altLang="ko-KR" sz="1693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 :	</a:t>
              </a:r>
              <a:r>
                <a:rPr lang="ko-KR" altLang="en-US" sz="1693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병목 앞은 </a:t>
              </a:r>
              <a:r>
                <a:rPr lang="ko-KR" altLang="en-US" sz="1693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병목</a:t>
              </a:r>
              <a:r>
                <a:rPr lang="ko-KR" altLang="en-US" sz="1693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속도 기준으로 </a:t>
              </a:r>
              <a:r>
                <a:rPr lang="ko-KR" altLang="en-US" sz="1693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당기고</a:t>
              </a:r>
              <a:endParaRPr lang="en-US" altLang="ko-KR" sz="1693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693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Push</a:t>
              </a:r>
              <a:r>
                <a:rPr lang="en-US" altLang="ko-KR" sz="1693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 :	</a:t>
              </a:r>
              <a:r>
                <a:rPr lang="ko-KR" altLang="en-US" sz="1693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병목 뒤는 </a:t>
              </a:r>
              <a:r>
                <a:rPr lang="ko-KR" altLang="en-US" sz="1693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병목</a:t>
              </a:r>
              <a:r>
                <a:rPr lang="ko-KR" altLang="en-US" sz="1693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속도 기준으로 </a:t>
              </a:r>
              <a:r>
                <a:rPr lang="ko-KR" altLang="en-US" sz="1693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밀고 </a:t>
              </a:r>
            </a:p>
          </p:txBody>
        </p:sp>
      </p:grpSp>
      <p:cxnSp>
        <p:nvCxnSpPr>
          <p:cNvPr id="39941" name="직선 연결선 24"/>
          <p:cNvCxnSpPr>
            <a:cxnSpLocks noChangeShapeType="1"/>
            <a:stCxn id="21" idx="1"/>
            <a:endCxn id="11" idx="3"/>
          </p:cNvCxnSpPr>
          <p:nvPr/>
        </p:nvCxnSpPr>
        <p:spPr bwMode="auto">
          <a:xfrm flipH="1">
            <a:off x="1499810" y="3418249"/>
            <a:ext cx="341354" cy="0"/>
          </a:xfrm>
          <a:prstGeom prst="line">
            <a:avLst/>
          </a:prstGeom>
          <a:noFill/>
          <a:ln w="50800" algn="ctr">
            <a:solidFill>
              <a:srgbClr val="000080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735489" y="218168"/>
            <a:ext cx="7282721" cy="989847"/>
          </a:xfrm>
        </p:spPr>
        <p:txBody>
          <a:bodyPr/>
          <a:lstStyle/>
          <a:p>
            <a:r>
              <a:rPr lang="ko-KR" altLang="en-US" dirty="0"/>
              <a:t>제약조건이론</a:t>
            </a:r>
            <a:r>
              <a:rPr lang="en-US" altLang="ko-KR" dirty="0"/>
              <a:t>(TOC; The Theory of Constraints)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6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서비스에 대한 일정계획수립</a:t>
            </a:r>
            <a:r>
              <a:rPr lang="en-US" altLang="ko-KR" dirty="0"/>
              <a:t>(Scheduling Services)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서비스업에 있어서 제조업에서는 발생하지 않는 문제들</a:t>
            </a: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FF"/>
                </a:solidFill>
              </a:rPr>
              <a:t>서비스는 저장할 수 없음</a:t>
            </a:r>
            <a:endParaRPr kumimoji="1" lang="en-US" altLang="ko-KR" kern="0" dirty="0">
              <a:solidFill>
                <a:srgbClr val="0000FF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FF"/>
                </a:solidFill>
              </a:rPr>
              <a:t>고객의 요구가 다양하고 예측하기 어려움 </a:t>
            </a:r>
            <a:r>
              <a:rPr kumimoji="1" lang="en-US" altLang="ko-KR" kern="0" dirty="0">
                <a:solidFill>
                  <a:srgbClr val="0000FF"/>
                </a:solidFill>
              </a:rPr>
              <a:t>– </a:t>
            </a:r>
            <a:r>
              <a:rPr kumimoji="1" lang="ko-KR" altLang="en-US" kern="0" dirty="0">
                <a:solidFill>
                  <a:srgbClr val="0000FF"/>
                </a:solidFill>
              </a:rPr>
              <a:t>예약시스템에 의해 완화</a:t>
            </a:r>
            <a:endParaRPr kumimoji="1" lang="en-US" altLang="ko-KR" kern="0" dirty="0">
              <a:solidFill>
                <a:srgbClr val="0000FF"/>
              </a:solidFill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서비스 시스템에서의 일정계획</a:t>
            </a: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고객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 err="1">
                <a:solidFill>
                  <a:srgbClr val="000000"/>
                </a:solidFill>
              </a:rPr>
              <a:t>작업팀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설비들에 대한 일정계획을 수립하는 것을 포함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고객들에 대한 일정계획 수립은 </a:t>
            </a:r>
            <a:r>
              <a:rPr kumimoji="1" lang="ko-KR" altLang="en-US" kern="0" dirty="0">
                <a:solidFill>
                  <a:srgbClr val="FF0000"/>
                </a:solidFill>
              </a:rPr>
              <a:t>약속 시스템이나 예약 시스템의 도입</a:t>
            </a:r>
            <a:r>
              <a:rPr kumimoji="1" lang="ko-KR" altLang="en-US" kern="0" dirty="0">
                <a:solidFill>
                  <a:srgbClr val="000000"/>
                </a:solidFill>
              </a:rPr>
              <a:t>을 의미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약속 시스템</a:t>
            </a:r>
            <a:r>
              <a:rPr kumimoji="1" lang="en-US" altLang="ko-KR" kern="0" dirty="0">
                <a:solidFill>
                  <a:srgbClr val="0000FF"/>
                </a:solidFill>
                <a:cs typeface="+mn-cs"/>
              </a:rPr>
              <a:t>(Appointment System): 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서비스 용량의 가동률을 높이 유지하면서 고객 대기 기간을 최소화하기 위해 고객 도착 시점을 관리하는 것이 목표 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(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예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: 1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시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~2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시 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3</a:t>
            </a:r>
            <a:r>
              <a:rPr kumimoji="1" lang="ko-KR" altLang="en-US" kern="0">
                <a:solidFill>
                  <a:srgbClr val="000000"/>
                </a:solidFill>
                <a:cs typeface="+mn-cs"/>
              </a:rPr>
              <a:t>학년 상담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, 2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시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~3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시 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4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학년 상담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)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예약 시스템</a:t>
            </a:r>
            <a:r>
              <a:rPr kumimoji="1" lang="en-US" altLang="ko-KR" kern="0" dirty="0">
                <a:solidFill>
                  <a:srgbClr val="0000FF"/>
                </a:solidFill>
                <a:cs typeface="+mn-cs"/>
              </a:rPr>
              <a:t>(Reservation System): 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지나치게 많은 시간을 기다리거나 서비스를 받지 못함으로 인해 발생되는 고객의 실망을 최소화하고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주어진 시간 동안 시스템에 대한 수요를 상당히 정확하게 예측하기 위해 설계 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(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예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: 1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시 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~ 1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시 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10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분 홍길동 학생 상담 예약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)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 err="1">
                <a:solidFill>
                  <a:srgbClr val="0000FF"/>
                </a:solidFill>
                <a:cs typeface="+mn-cs"/>
              </a:rPr>
              <a:t>수율관리</a:t>
            </a:r>
            <a:r>
              <a:rPr kumimoji="1" lang="en-US" altLang="ko-KR" kern="0" dirty="0">
                <a:solidFill>
                  <a:srgbClr val="0000FF"/>
                </a:solidFill>
                <a:cs typeface="+mn-cs"/>
              </a:rPr>
              <a:t>(Yield management): 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고정된 생산능력에 의해 발생될 수 있는 수익을 최대화하기 위해 수요의 다양한 범주에 대해 그 제한된 서비스 능력을 할당하는 </a:t>
            </a:r>
            <a:r>
              <a:rPr kumimoji="1" lang="ko-KR" altLang="en-US" kern="0" dirty="0">
                <a:solidFill>
                  <a:srgbClr val="FF0000"/>
                </a:solidFill>
                <a:cs typeface="+mn-cs"/>
              </a:rPr>
              <a:t>가격 책정 정책</a:t>
            </a:r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주기적 일정계획</a:t>
            </a:r>
          </a:p>
        </p:txBody>
      </p:sp>
      <p:pic>
        <p:nvPicPr>
          <p:cNvPr id="41988" name="Picture 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54" y="1478979"/>
            <a:ext cx="6140349" cy="67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99" y="2270545"/>
            <a:ext cx="7441259" cy="58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82" y="2797360"/>
            <a:ext cx="6172603" cy="129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33" y="4195032"/>
            <a:ext cx="7279989" cy="179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모서리가 둥근 직사각형 1"/>
          <p:cNvSpPr>
            <a:spLocks noChangeArrowheads="1"/>
          </p:cNvSpPr>
          <p:nvPr/>
        </p:nvSpPr>
        <p:spPr bwMode="auto">
          <a:xfrm>
            <a:off x="2499683" y="2875307"/>
            <a:ext cx="884296" cy="193524"/>
          </a:xfrm>
          <a:prstGeom prst="roundRect">
            <a:avLst>
              <a:gd name="adj" fmla="val 5000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609"/>
          </a:p>
        </p:txBody>
      </p:sp>
      <p:sp>
        <p:nvSpPr>
          <p:cNvPr id="41993" name="TextBox 6"/>
          <p:cNvSpPr txBox="1">
            <a:spLocks noChangeArrowheads="1"/>
          </p:cNvSpPr>
          <p:nvPr/>
        </p:nvSpPr>
        <p:spPr bwMode="auto">
          <a:xfrm>
            <a:off x="3343661" y="2841710"/>
            <a:ext cx="4927952" cy="2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85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의미 </a:t>
            </a:r>
            <a:r>
              <a:rPr lang="en-US" altLang="ko-KR" sz="1185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85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작업자는 해당 요일에 휴무 </a:t>
            </a:r>
            <a:r>
              <a:rPr lang="en-US" altLang="ko-KR" sz="1185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85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가장 적게 필요한 날 휴무</a:t>
            </a:r>
            <a:r>
              <a:rPr lang="en-US" altLang="ko-KR" sz="1185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41994" name="직사각형 2"/>
          <p:cNvSpPr>
            <a:spLocks noChangeArrowheads="1"/>
          </p:cNvSpPr>
          <p:nvPr/>
        </p:nvSpPr>
        <p:spPr bwMode="auto">
          <a:xfrm>
            <a:off x="5120317" y="4195032"/>
            <a:ext cx="915207" cy="330603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609"/>
          </a:p>
        </p:txBody>
      </p:sp>
      <p:sp>
        <p:nvSpPr>
          <p:cNvPr id="41995" name="TextBox 6"/>
          <p:cNvSpPr txBox="1">
            <a:spLocks noChangeArrowheads="1"/>
          </p:cNvSpPr>
          <p:nvPr/>
        </p:nvSpPr>
        <p:spPr bwMode="auto">
          <a:xfrm>
            <a:off x="5237239" y="4525635"/>
            <a:ext cx="3788217" cy="2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85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작업자 </a:t>
            </a:r>
            <a:r>
              <a:rPr lang="en-US" altLang="ko-KR" sz="1185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185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근무가 확정되므로 필요한 인원이 감소됨</a:t>
            </a:r>
            <a:endParaRPr lang="en-US" altLang="ko-KR" sz="1185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직사각형 1"/>
          <p:cNvSpPr/>
          <p:nvPr/>
        </p:nvSpPr>
        <p:spPr>
          <a:xfrm>
            <a:off x="3504072" y="978870"/>
            <a:ext cx="2917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7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일 </a:t>
            </a: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: 5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일 근무 </a:t>
            </a: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+ 2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일 휴무</a:t>
            </a:r>
            <a:endParaRPr lang="ko-KR" altLang="en-US" dirty="0"/>
          </a:p>
        </p:txBody>
      </p:sp>
      <p:cxnSp>
        <p:nvCxnSpPr>
          <p:cNvPr id="6" name="직선 연결선 5"/>
          <p:cNvCxnSpPr/>
          <p:nvPr/>
        </p:nvCxnSpPr>
        <p:spPr>
          <a:xfrm>
            <a:off x="3110163" y="2496553"/>
            <a:ext cx="323649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605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Cyclical Scheduling</a:t>
            </a:r>
            <a:endParaRPr lang="ko-KR" altLang="en-US" dirty="0"/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995818"/>
              </p:ext>
            </p:extLst>
          </p:nvPr>
        </p:nvGraphicFramePr>
        <p:xfrm>
          <a:off x="560388" y="1560513"/>
          <a:ext cx="8214203" cy="2976770"/>
        </p:xfrm>
        <a:graphic>
          <a:graphicData uri="http://schemas.openxmlformats.org/drawingml/2006/table">
            <a:tbl>
              <a:tblPr/>
              <a:tblGrid>
                <a:gridCol w="1915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73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73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73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73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6372">
                <a:tc>
                  <a:txBody>
                    <a:bodyPr/>
                    <a:lstStyle/>
                    <a:p>
                      <a:pPr algn="l" fontAlgn="b"/>
                      <a:endParaRPr lang="ko-KR" altLang="en-US" sz="1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Mon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Tue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Wed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Thu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Fri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Sat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Sun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Staff Needed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Unmet Need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Worker 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Worker 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Worker 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Worker 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Worker 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Worker 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Worker 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Arial"/>
                        </a:rPr>
                        <a:t>Coverage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5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130">
                <a:tc>
                  <a:txBody>
                    <a:bodyPr/>
                    <a:lstStyle/>
                    <a:p>
                      <a:pPr algn="l" fontAlgn="b"/>
                      <a:endParaRPr lang="ko-KR" altLang="en-US" sz="1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5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3131" name="TextBox 6"/>
          <p:cNvSpPr txBox="1">
            <a:spLocks noChangeArrowheads="1"/>
          </p:cNvSpPr>
          <p:nvPr/>
        </p:nvSpPr>
        <p:spPr bwMode="auto">
          <a:xfrm>
            <a:off x="8144827" y="1890258"/>
            <a:ext cx="489236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85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근무</a:t>
            </a:r>
            <a:endParaRPr lang="en-US" altLang="ko-KR" sz="1185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85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일수</a:t>
            </a:r>
            <a:endParaRPr lang="en-US" altLang="ko-KR" sz="1185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132" name="직사각형 1"/>
          <p:cNvSpPr>
            <a:spLocks noChangeArrowheads="1"/>
          </p:cNvSpPr>
          <p:nvPr/>
        </p:nvSpPr>
        <p:spPr bwMode="auto">
          <a:xfrm>
            <a:off x="3048000" y="5075297"/>
            <a:ext cx="975683" cy="243248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609"/>
          </a:p>
        </p:txBody>
      </p:sp>
      <p:sp>
        <p:nvSpPr>
          <p:cNvPr id="43133" name="직사각형 6"/>
          <p:cNvSpPr>
            <a:spLocks noChangeArrowheads="1"/>
          </p:cNvSpPr>
          <p:nvPr/>
        </p:nvSpPr>
        <p:spPr bwMode="auto">
          <a:xfrm>
            <a:off x="4144635" y="5075297"/>
            <a:ext cx="2865228" cy="243248"/>
          </a:xfrm>
          <a:prstGeom prst="rect">
            <a:avLst/>
          </a:prstGeom>
          <a:solidFill>
            <a:srgbClr val="00FFFF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66788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609"/>
          </a:p>
        </p:txBody>
      </p:sp>
      <p:sp>
        <p:nvSpPr>
          <p:cNvPr id="43134" name="TextBox 6"/>
          <p:cNvSpPr txBox="1">
            <a:spLocks noChangeArrowheads="1"/>
          </p:cNvSpPr>
          <p:nvPr/>
        </p:nvSpPr>
        <p:spPr bwMode="auto">
          <a:xfrm>
            <a:off x="3319471" y="5068577"/>
            <a:ext cx="489236" cy="2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85" b="1">
                <a:latin typeface="맑은 고딕" panose="020B0503020000020004" pitchFamily="50" charset="-127"/>
                <a:ea typeface="맑은 고딕" panose="020B0503020000020004" pitchFamily="50" charset="-127"/>
              </a:rPr>
              <a:t>휴무</a:t>
            </a:r>
            <a:endParaRPr lang="en-US" altLang="ko-KR" sz="1185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135" name="TextBox 6"/>
          <p:cNvSpPr txBox="1">
            <a:spLocks noChangeArrowheads="1"/>
          </p:cNvSpPr>
          <p:nvPr/>
        </p:nvSpPr>
        <p:spPr bwMode="auto">
          <a:xfrm>
            <a:off x="4754773" y="5068577"/>
            <a:ext cx="2072317" cy="27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185" b="1">
                <a:latin typeface="맑은 고딕" panose="020B0503020000020004" pitchFamily="50" charset="-127"/>
                <a:ea typeface="맑은 고딕" panose="020B0503020000020004" pitchFamily="50" charset="-127"/>
              </a:rPr>
              <a:t>근무 </a:t>
            </a:r>
            <a:r>
              <a:rPr lang="en-US" altLang="ko-KR" sz="1185" b="1">
                <a:latin typeface="맑은 고딕" panose="020B0503020000020004" pitchFamily="50" charset="-127"/>
                <a:ea typeface="맑은 고딕" panose="020B0503020000020004" pitchFamily="50" charset="-127"/>
              </a:rPr>
              <a:t>(1 </a:t>
            </a:r>
            <a:r>
              <a:rPr lang="ko-KR" altLang="en-US" sz="1185" b="1">
                <a:latin typeface="맑은 고딕" panose="020B0503020000020004" pitchFamily="50" charset="-127"/>
                <a:ea typeface="맑은 고딕" panose="020B0503020000020004" pitchFamily="50" charset="-127"/>
              </a:rPr>
              <a:t>이상인 경우만</a:t>
            </a:r>
            <a:r>
              <a:rPr lang="en-US" altLang="ko-KR" sz="1185" b="1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1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작업일정계획의 수립</a:t>
            </a:r>
            <a:r>
              <a:rPr lang="en-US" altLang="ko-KR" dirty="0"/>
              <a:t>(Scheduling Operations)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FF0000"/>
                </a:solidFill>
                <a:cs typeface="+mn-cs"/>
              </a:rPr>
              <a:t>대량생산 시스템의 일정계획</a:t>
            </a:r>
            <a:endParaRPr kumimoji="1" lang="en-US" altLang="ko-KR" kern="0" dirty="0">
              <a:solidFill>
                <a:srgbClr val="FF0000"/>
              </a:solidFill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대량생산 시스템</a:t>
            </a:r>
            <a:r>
              <a:rPr kumimoji="1" lang="en-US" altLang="ko-KR" kern="0" dirty="0">
                <a:solidFill>
                  <a:srgbClr val="000000"/>
                </a:solidFill>
              </a:rPr>
              <a:t>: </a:t>
            </a:r>
            <a:r>
              <a:rPr kumimoji="1" lang="ko-KR" altLang="en-US" kern="0" dirty="0">
                <a:solidFill>
                  <a:srgbClr val="0000FF"/>
                </a:solidFill>
              </a:rPr>
              <a:t>흐름 작업시스템</a:t>
            </a:r>
            <a:r>
              <a:rPr kumimoji="1" lang="en-US" altLang="ko-KR" kern="0" dirty="0">
                <a:solidFill>
                  <a:srgbClr val="0000FF"/>
                </a:solidFill>
              </a:rPr>
              <a:t>(Flow system)</a:t>
            </a:r>
            <a:r>
              <a:rPr kumimoji="1" lang="ko-KR" altLang="en-US" kern="0" dirty="0">
                <a:solidFill>
                  <a:srgbClr val="000000"/>
                </a:solidFill>
              </a:rPr>
              <a:t>이라고도 함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대량생산 시스템의 특징</a:t>
            </a:r>
            <a:r>
              <a:rPr kumimoji="1" lang="en-US" altLang="ko-KR" kern="0" dirty="0">
                <a:solidFill>
                  <a:srgbClr val="000000"/>
                </a:solidFill>
              </a:rPr>
              <a:t>: </a:t>
            </a:r>
            <a:r>
              <a:rPr kumimoji="1" lang="ko-KR" altLang="en-US" kern="0" dirty="0">
                <a:solidFill>
                  <a:srgbClr val="0000FF"/>
                </a:solidFill>
              </a:rPr>
              <a:t>고객이나 제품에 대해 동일하거나 매우 유사한 작업을 제공하는 표준화된 설비와 활동</a:t>
            </a:r>
            <a:endParaRPr kumimoji="1" lang="en-US" altLang="ko-KR" kern="0" dirty="0">
              <a:solidFill>
                <a:srgbClr val="0000FF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대량생산 시스템의 목표</a:t>
            </a:r>
            <a:r>
              <a:rPr kumimoji="1" lang="en-US" altLang="ko-KR" kern="0" dirty="0">
                <a:solidFill>
                  <a:srgbClr val="000000"/>
                </a:solidFill>
              </a:rPr>
              <a:t>: </a:t>
            </a:r>
            <a:r>
              <a:rPr kumimoji="1" lang="ko-KR" altLang="en-US" kern="0" dirty="0">
                <a:solidFill>
                  <a:srgbClr val="FF0000"/>
                </a:solidFill>
              </a:rPr>
              <a:t>노동과 설비의 가동률</a:t>
            </a:r>
            <a:r>
              <a:rPr kumimoji="1" lang="ko-KR" altLang="en-US" kern="0" dirty="0">
                <a:solidFill>
                  <a:srgbClr val="000000"/>
                </a:solidFill>
              </a:rPr>
              <a:t>을 높이기 위해 시스템을 지나는 제품 또는 고객의 </a:t>
            </a:r>
            <a:r>
              <a:rPr kumimoji="1" lang="ko-KR" altLang="en-US" kern="0" dirty="0">
                <a:solidFill>
                  <a:srgbClr val="FF0000"/>
                </a:solidFill>
              </a:rPr>
              <a:t>흐름을 아주 원활</a:t>
            </a:r>
            <a:r>
              <a:rPr kumimoji="1" lang="ko-KR" altLang="en-US" kern="0" dirty="0">
                <a:solidFill>
                  <a:srgbClr val="000000"/>
                </a:solidFill>
              </a:rPr>
              <a:t>하게 하는 것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대량생산 시스템에 대한 일정계획을 </a:t>
            </a:r>
            <a:r>
              <a:rPr kumimoji="1" lang="ko-KR" altLang="en-US" kern="0" dirty="0">
                <a:solidFill>
                  <a:srgbClr val="FF0000"/>
                </a:solidFill>
              </a:rPr>
              <a:t>흐름공정</a:t>
            </a:r>
            <a:r>
              <a:rPr kumimoji="1" lang="ko-KR" altLang="en-US" kern="0" dirty="0">
                <a:solidFill>
                  <a:srgbClr val="000000"/>
                </a:solidFill>
              </a:rPr>
              <a:t> 일정계획</a:t>
            </a:r>
            <a:r>
              <a:rPr kumimoji="1" lang="en-US" altLang="ko-KR" kern="0" dirty="0">
                <a:solidFill>
                  <a:srgbClr val="000000"/>
                </a:solidFill>
              </a:rPr>
              <a:t>(</a:t>
            </a:r>
            <a:r>
              <a:rPr kumimoji="1" lang="en-US" altLang="ko-KR" kern="0" dirty="0" err="1">
                <a:solidFill>
                  <a:srgbClr val="000000"/>
                </a:solidFill>
              </a:rPr>
              <a:t>Flowshop</a:t>
            </a:r>
            <a:r>
              <a:rPr kumimoji="1" lang="en-US" altLang="ko-KR" kern="0" dirty="0">
                <a:solidFill>
                  <a:srgbClr val="000000"/>
                </a:solidFill>
              </a:rPr>
              <a:t> scheduling)</a:t>
            </a:r>
            <a:r>
              <a:rPr kumimoji="1" lang="ko-KR" altLang="en-US" kern="0" dirty="0">
                <a:solidFill>
                  <a:srgbClr val="000000"/>
                </a:solidFill>
              </a:rPr>
              <a:t>이라고도 함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매우</a:t>
            </a:r>
            <a:r>
              <a:rPr kumimoji="1" lang="en-US" altLang="ko-KR" kern="0" dirty="0">
                <a:solidFill>
                  <a:srgbClr val="000000"/>
                </a:solidFill>
              </a:rPr>
              <a:t> </a:t>
            </a:r>
            <a:r>
              <a:rPr kumimoji="1" lang="ko-KR" altLang="en-US" kern="0" dirty="0">
                <a:solidFill>
                  <a:srgbClr val="000000"/>
                </a:solidFill>
              </a:rPr>
              <a:t>반복적인 특징 때문에 </a:t>
            </a:r>
            <a:r>
              <a:rPr kumimoji="1" lang="ko-KR" altLang="en-US" kern="0" dirty="0">
                <a:solidFill>
                  <a:srgbClr val="FF0000"/>
                </a:solidFill>
              </a:rPr>
              <a:t>작업 부하 결정과 작업 순서 결정이 가장 중요</a:t>
            </a:r>
            <a:r>
              <a:rPr kumimoji="1" lang="ko-KR" altLang="en-US" kern="0" dirty="0">
                <a:solidFill>
                  <a:srgbClr val="000000"/>
                </a:solidFill>
              </a:rPr>
              <a:t>한 의사결정 변수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 err="1">
                <a:solidFill>
                  <a:srgbClr val="FF0000"/>
                </a:solidFill>
              </a:rPr>
              <a:t>라인밸런싱</a:t>
            </a:r>
            <a:r>
              <a:rPr kumimoji="1" lang="en-US" altLang="ko-KR" kern="0" dirty="0">
                <a:solidFill>
                  <a:srgbClr val="FF0000"/>
                </a:solidFill>
              </a:rPr>
              <a:t>(line balancing)</a:t>
            </a:r>
            <a:r>
              <a:rPr kumimoji="1" lang="ko-KR" altLang="en-US" kern="0" dirty="0">
                <a:solidFill>
                  <a:srgbClr val="FF0000"/>
                </a:solidFill>
              </a:rPr>
              <a:t>을 중요시</a:t>
            </a:r>
            <a:endParaRPr kumimoji="1" lang="en-US" altLang="ko-KR" kern="0" dirty="0">
              <a:solidFill>
                <a:srgbClr val="FF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대량생산 시스템의 성패를 좌우하는 요인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공정과 제품 설계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예방적 유지보수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고장 시 신속한 수리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최적 제품 믹스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품질 관련 문제의 최소화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공급의 신뢰성과 타이밍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작업일정계획의 수립</a:t>
            </a:r>
            <a:r>
              <a:rPr lang="en-US" altLang="ko-KR" dirty="0"/>
              <a:t>(Scheduling Operations)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FF0000"/>
                </a:solidFill>
                <a:cs typeface="+mn-cs"/>
              </a:rPr>
              <a:t>중량생산 시스템의 일정계획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: </a:t>
            </a: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대량생산 시스템과 소량의 주문 제품을 생산하는 </a:t>
            </a:r>
            <a:r>
              <a:rPr kumimoji="1" lang="en-US" altLang="ko-KR" kern="0" dirty="0">
                <a:solidFill>
                  <a:srgbClr val="0000FF"/>
                </a:solidFill>
                <a:cs typeface="+mn-cs"/>
              </a:rPr>
              <a:t>Job-shop</a:t>
            </a:r>
            <a:r>
              <a:rPr kumimoji="1" lang="ko-KR" altLang="en-US" kern="0" dirty="0">
                <a:solidFill>
                  <a:srgbClr val="0000FF"/>
                </a:solidFill>
                <a:cs typeface="+mn-cs"/>
              </a:rPr>
              <a:t>의 중간 형태</a:t>
            </a:r>
            <a:endParaRPr kumimoji="1" lang="en-US" altLang="ko-KR" kern="0" dirty="0">
              <a:solidFill>
                <a:srgbClr val="0000FF"/>
              </a:solidFill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대량생산 시스템처럼 중량생산 시스템도 표준화된 제품을 생산하지만 생산량이 연속생산을 할 만큼 크지 않으므로 </a:t>
            </a:r>
            <a:r>
              <a:rPr kumimoji="1" lang="ko-KR" altLang="en-US" kern="0" dirty="0">
                <a:solidFill>
                  <a:srgbClr val="0000FF"/>
                </a:solidFill>
              </a:rPr>
              <a:t>간헐적</a:t>
            </a:r>
            <a:r>
              <a:rPr kumimoji="1" lang="ko-KR" altLang="en-US" kern="0" dirty="0">
                <a:solidFill>
                  <a:srgbClr val="000000"/>
                </a:solidFill>
              </a:rPr>
              <a:t>으로 생산하는 것이 경제적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중량생산 시스템에서의 세 가지 기본 이슈</a:t>
            </a:r>
            <a:r>
              <a:rPr kumimoji="1" lang="en-US" altLang="ko-KR" kern="0" dirty="0">
                <a:solidFill>
                  <a:srgbClr val="000000"/>
                </a:solidFill>
              </a:rPr>
              <a:t>: </a:t>
            </a:r>
            <a:r>
              <a:rPr kumimoji="1" lang="en-US" altLang="ko-KR" kern="0" dirty="0">
                <a:solidFill>
                  <a:srgbClr val="0000FF"/>
                </a:solidFill>
              </a:rPr>
              <a:t>1</a:t>
            </a:r>
            <a:r>
              <a:rPr kumimoji="1" lang="ko-KR" altLang="en-US" kern="0" dirty="0">
                <a:solidFill>
                  <a:srgbClr val="0000FF"/>
                </a:solidFill>
              </a:rPr>
              <a:t>회 생산량</a:t>
            </a:r>
            <a:r>
              <a:rPr kumimoji="1" lang="en-US" altLang="ko-KR" kern="0" dirty="0">
                <a:solidFill>
                  <a:srgbClr val="0000FF"/>
                </a:solidFill>
              </a:rPr>
              <a:t>(run size), </a:t>
            </a:r>
            <a:r>
              <a:rPr kumimoji="1" lang="ko-KR" altLang="en-US" kern="0" dirty="0">
                <a:solidFill>
                  <a:srgbClr val="0000FF"/>
                </a:solidFill>
              </a:rPr>
              <a:t>작업시기</a:t>
            </a:r>
            <a:r>
              <a:rPr kumimoji="1" lang="en-US" altLang="ko-KR" kern="0" dirty="0">
                <a:solidFill>
                  <a:srgbClr val="0000FF"/>
                </a:solidFill>
              </a:rPr>
              <a:t>, </a:t>
            </a:r>
            <a:r>
              <a:rPr kumimoji="1" lang="ko-KR" altLang="en-US" kern="0" dirty="0">
                <a:solidFill>
                  <a:srgbClr val="0000FF"/>
                </a:solidFill>
              </a:rPr>
              <a:t>작업순서의 결정</a:t>
            </a:r>
            <a:endParaRPr kumimoji="1" lang="en-US" altLang="ko-KR" kern="0" dirty="0">
              <a:solidFill>
                <a:srgbClr val="0000FF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작업의 </a:t>
            </a:r>
            <a:r>
              <a:rPr kumimoji="1" lang="en-US" altLang="ko-KR" kern="0" dirty="0">
                <a:solidFill>
                  <a:srgbClr val="000000"/>
                </a:solidFill>
              </a:rPr>
              <a:t>1</a:t>
            </a:r>
            <a:r>
              <a:rPr kumimoji="1" lang="ko-KR" altLang="en-US" kern="0" dirty="0">
                <a:solidFill>
                  <a:srgbClr val="000000"/>
                </a:solidFill>
              </a:rPr>
              <a:t>회 생산량 결정</a:t>
            </a:r>
            <a:r>
              <a:rPr kumimoji="1" lang="en-US" altLang="ko-KR" kern="0" dirty="0">
                <a:solidFill>
                  <a:srgbClr val="000000"/>
                </a:solidFill>
              </a:rPr>
              <a:t>: </a:t>
            </a:r>
            <a:r>
              <a:rPr kumimoji="1" lang="ko-KR" altLang="en-US" kern="0" dirty="0">
                <a:solidFill>
                  <a:srgbClr val="0000FF"/>
                </a:solidFill>
              </a:rPr>
              <a:t>경제적 생산량</a:t>
            </a:r>
            <a:r>
              <a:rPr kumimoji="1" lang="en-US" altLang="ko-KR" kern="0" dirty="0">
                <a:solidFill>
                  <a:srgbClr val="0000FF"/>
                </a:solidFill>
              </a:rPr>
              <a:t>(EPQ) </a:t>
            </a:r>
            <a:r>
              <a:rPr kumimoji="1" lang="ko-KR" altLang="en-US" kern="0" dirty="0">
                <a:solidFill>
                  <a:srgbClr val="0000FF"/>
                </a:solidFill>
              </a:rPr>
              <a:t>모형</a:t>
            </a:r>
            <a:endParaRPr kumimoji="1" lang="en-US" altLang="ko-KR" kern="0" dirty="0">
              <a:solidFill>
                <a:srgbClr val="0000FF"/>
              </a:solidFill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FF0000"/>
                </a:solidFill>
              </a:rPr>
              <a:t>작업준비 비용 역시 중요한 고려요소</a:t>
            </a:r>
            <a:endParaRPr kumimoji="1" lang="en-US" altLang="ko-KR" kern="0" dirty="0">
              <a:solidFill>
                <a:srgbClr val="FF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중량생산 시스템 일정계획의 어려움</a:t>
            </a:r>
            <a:r>
              <a:rPr kumimoji="1" lang="en-US" altLang="ko-KR" kern="0" dirty="0">
                <a:solidFill>
                  <a:srgbClr val="000000"/>
                </a:solidFill>
              </a:rPr>
              <a:t>: </a:t>
            </a:r>
            <a:r>
              <a:rPr kumimoji="1" lang="ko-KR" altLang="en-US" kern="0" dirty="0">
                <a:solidFill>
                  <a:srgbClr val="FF0000"/>
                </a:solidFill>
              </a:rPr>
              <a:t>부품이나 제품의 사용</a:t>
            </a:r>
            <a:r>
              <a:rPr kumimoji="1" lang="ko-KR" altLang="en-US" kern="0" dirty="0">
                <a:solidFill>
                  <a:srgbClr val="000000"/>
                </a:solidFill>
              </a:rPr>
              <a:t>이 이론적 모형에서처럼 언제나 </a:t>
            </a:r>
            <a:r>
              <a:rPr kumimoji="1" lang="ko-KR" altLang="en-US" kern="0" dirty="0" err="1">
                <a:solidFill>
                  <a:srgbClr val="FF0000"/>
                </a:solidFill>
              </a:rPr>
              <a:t>평활하지</a:t>
            </a:r>
            <a:r>
              <a:rPr kumimoji="1" lang="ko-KR" altLang="en-US" kern="0" dirty="0">
                <a:solidFill>
                  <a:srgbClr val="FF0000"/>
                </a:solidFill>
              </a:rPr>
              <a:t> 않음</a:t>
            </a:r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144DE73-4318-4AAE-82BC-9C5D5E9329B9}"/>
              </a:ext>
            </a:extLst>
          </p:cNvPr>
          <p:cNvGrpSpPr/>
          <p:nvPr/>
        </p:nvGrpSpPr>
        <p:grpSpPr>
          <a:xfrm>
            <a:off x="1281362" y="3576644"/>
            <a:ext cx="7494339" cy="573852"/>
            <a:chOff x="885600" y="3576644"/>
            <a:chExt cx="7890102" cy="60415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5600" y="3576644"/>
              <a:ext cx="7890102" cy="604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l="16300" r="69697"/>
            <a:stretch/>
          </p:blipFill>
          <p:spPr bwMode="auto">
            <a:xfrm>
              <a:off x="1943100" y="3576644"/>
              <a:ext cx="1104900" cy="604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Job-shop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과 같은 소량생산 시스템의 특징</a:t>
            </a: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주문제품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다양한 작업 요소와 원재료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작업시간</a:t>
            </a:r>
            <a:r>
              <a:rPr kumimoji="1" lang="en-US" altLang="ko-KR" kern="0" dirty="0">
                <a:solidFill>
                  <a:srgbClr val="000000"/>
                </a:solidFill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</a:rPr>
              <a:t>작업 순서와 작업 구성</a:t>
            </a:r>
            <a:endParaRPr kumimoji="1" lang="en-US" altLang="ko-KR" kern="0" dirty="0">
              <a:solidFill>
                <a:srgbClr val="000000"/>
              </a:solidFill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Job-shop 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공정의 일정계획에서 두 가지 기본 이슈</a:t>
            </a: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FF"/>
                </a:solidFill>
              </a:rPr>
              <a:t>작업 부하 할당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</a:rPr>
              <a:t>– where to next?</a:t>
            </a:r>
            <a:endParaRPr kumimoji="1" lang="en-US" altLang="ko-KR" kern="0" dirty="0">
              <a:solidFill>
                <a:srgbClr val="FF0000"/>
              </a:solidFill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FF"/>
                </a:solidFill>
              </a:rPr>
              <a:t>작업 순서 결정 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</a:rPr>
              <a:t>– what to next?</a:t>
            </a:r>
            <a:endParaRPr kumimoji="1" lang="en-US" altLang="ko-KR" kern="0" dirty="0">
              <a:solidFill>
                <a:srgbClr val="FF0000"/>
              </a:solidFill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FF0000"/>
                </a:solidFill>
                <a:cs typeface="+mn-cs"/>
              </a:rPr>
              <a:t>작업부하 할당</a:t>
            </a:r>
            <a:r>
              <a:rPr kumimoji="1" lang="en-US" altLang="ko-KR" kern="0" dirty="0">
                <a:solidFill>
                  <a:srgbClr val="FF0000"/>
                </a:solidFill>
                <a:cs typeface="+mn-cs"/>
              </a:rPr>
              <a:t>: </a:t>
            </a:r>
            <a:r>
              <a:rPr kumimoji="1" lang="ko-KR" altLang="en-US" kern="0" dirty="0">
                <a:solidFill>
                  <a:srgbClr val="FF0000"/>
                </a:solidFill>
                <a:cs typeface="+mn-cs"/>
              </a:rPr>
              <a:t>작업장에 작업을 할당하는 것</a:t>
            </a:r>
            <a:endParaRPr kumimoji="1" lang="en-US" altLang="ko-KR" kern="0" dirty="0">
              <a:solidFill>
                <a:srgbClr val="FF0000"/>
              </a:solidFill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kern="0" dirty="0">
                <a:solidFill>
                  <a:srgbClr val="000000"/>
                </a:solidFill>
              </a:rPr>
              <a:t>작업부하 할당 시 관리자의 </a:t>
            </a:r>
            <a:r>
              <a:rPr kumimoji="1" lang="ko-KR" altLang="en-US" kern="0" dirty="0">
                <a:solidFill>
                  <a:srgbClr val="FF0000"/>
                </a:solidFill>
              </a:rPr>
              <a:t>목적</a:t>
            </a:r>
            <a:endParaRPr kumimoji="1" lang="en-US" altLang="ko-KR" kern="0" dirty="0">
              <a:solidFill>
                <a:srgbClr val="FF0000"/>
              </a:solidFill>
            </a:endParaRP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HY각헤드라인M" pitchFamily="18" charset="-127"/>
              <a:buAutoNum type="circleNumDbPlain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작업 및 작업준비비용을 최소화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HY각헤드라인M" pitchFamily="18" charset="-127"/>
              <a:buAutoNum type="circleNumDbPlain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작업장들의 유휴시간을 최소화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pPr marL="1257300" lvl="2" indent="-342900" defTabSz="914400" eaLnBrk="0" fontAlgn="base" latinLnBrk="1" hangingPunct="0">
              <a:spcAft>
                <a:spcPct val="0"/>
              </a:spcAft>
              <a:buFont typeface="HY각헤드라인M" pitchFamily="18" charset="-127"/>
              <a:buAutoNum type="circleNumDbPlain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작업 완료시간을 최소화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</a:endParaRPr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 err="1">
                <a:solidFill>
                  <a:srgbClr val="000000"/>
                </a:solidFill>
                <a:cs typeface="+mn-cs"/>
              </a:rPr>
              <a:t>간트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 차트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(Gantt chart)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를 사용한 부하 할당</a:t>
            </a:r>
          </a:p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77" y="2037598"/>
            <a:ext cx="8274526" cy="430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2329285" y="1721101"/>
            <a:ext cx="6367243" cy="4625890"/>
            <a:chOff x="69850" y="1328738"/>
            <a:chExt cx="7418388" cy="5389562"/>
          </a:xfrm>
        </p:grpSpPr>
        <p:cxnSp>
          <p:nvCxnSpPr>
            <p:cNvPr id="10" name="직선 화살표 연결선 2"/>
            <p:cNvCxnSpPr>
              <a:cxnSpLocks noChangeShapeType="1"/>
            </p:cNvCxnSpPr>
            <p:nvPr/>
          </p:nvCxnSpPr>
          <p:spPr bwMode="auto">
            <a:xfrm>
              <a:off x="504825" y="1655763"/>
              <a:ext cx="6983413" cy="42862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11" name="직선 화살표 연결선 7"/>
            <p:cNvCxnSpPr>
              <a:cxnSpLocks noChangeShapeType="1"/>
            </p:cNvCxnSpPr>
            <p:nvPr/>
          </p:nvCxnSpPr>
          <p:spPr bwMode="auto">
            <a:xfrm>
              <a:off x="504825" y="1655763"/>
              <a:ext cx="0" cy="506253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lg" len="lg"/>
              <a:tailEnd type="triangle" w="lg" len="lg"/>
            </a:ln>
          </p:spPr>
        </p:cxnSp>
        <p:sp>
          <p:nvSpPr>
            <p:cNvPr id="12" name="TextBox 4"/>
            <p:cNvSpPr txBox="1">
              <a:spLocks noChangeArrowheads="1"/>
            </p:cNvSpPr>
            <p:nvPr/>
          </p:nvSpPr>
          <p:spPr bwMode="auto">
            <a:xfrm>
              <a:off x="3887788" y="1328738"/>
              <a:ext cx="693267" cy="394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시간</a:t>
              </a:r>
            </a:p>
          </p:txBody>
        </p: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69850" y="3241675"/>
              <a:ext cx="454209" cy="68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</a:t>
              </a:r>
              <a:endParaRPr lang="en-US" altLang="ko-KR" sz="1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원</a:t>
              </a:r>
            </a:p>
          </p:txBody>
        </p:sp>
        <p:sp>
          <p:nvSpPr>
            <p:cNvPr id="15" name="TextBox 4"/>
            <p:cNvSpPr txBox="1">
              <a:spLocks noChangeArrowheads="1"/>
            </p:cNvSpPr>
            <p:nvPr/>
          </p:nvSpPr>
          <p:spPr bwMode="auto">
            <a:xfrm>
              <a:off x="3626987" y="2908047"/>
              <a:ext cx="693267" cy="394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 b="1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일감</a:t>
              </a:r>
            </a:p>
          </p:txBody>
        </p:sp>
      </p:grp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직사각형 12"/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작업부하할당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 err="1">
                <a:solidFill>
                  <a:srgbClr val="000000"/>
                </a:solidFill>
                <a:cs typeface="+mn-cs"/>
              </a:rPr>
              <a:t>간트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 차트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(Gantt chart)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를 사용한 부하 할당</a:t>
            </a:r>
          </a:p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714" y="2042886"/>
            <a:ext cx="8114572" cy="277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2617618" y="1690548"/>
            <a:ext cx="6011668" cy="2266758"/>
            <a:chOff x="2376488" y="1450975"/>
            <a:chExt cx="7418387" cy="2797175"/>
          </a:xfrm>
        </p:grpSpPr>
        <p:cxnSp>
          <p:nvCxnSpPr>
            <p:cNvPr id="6" name="직선 화살표 연결선 5"/>
            <p:cNvCxnSpPr>
              <a:cxnSpLocks noChangeShapeType="1"/>
            </p:cNvCxnSpPr>
            <p:nvPr/>
          </p:nvCxnSpPr>
          <p:spPr bwMode="auto">
            <a:xfrm>
              <a:off x="2809875" y="1778000"/>
              <a:ext cx="6985000" cy="42863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lg" len="lg"/>
              <a:tailEnd type="triangle" w="lg" len="lg"/>
            </a:ln>
          </p:spPr>
        </p:cxnSp>
        <p:cxnSp>
          <p:nvCxnSpPr>
            <p:cNvPr id="7" name="직선 화살표 연결선 6"/>
            <p:cNvCxnSpPr>
              <a:cxnSpLocks noChangeShapeType="1"/>
            </p:cNvCxnSpPr>
            <p:nvPr/>
          </p:nvCxnSpPr>
          <p:spPr bwMode="auto">
            <a:xfrm>
              <a:off x="2809875" y="1778000"/>
              <a:ext cx="0" cy="247015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lg" len="lg"/>
              <a:tailEnd type="triangle" w="lg" len="lg"/>
            </a:ln>
          </p:spPr>
        </p:cxn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6194425" y="1450975"/>
              <a:ext cx="734272" cy="41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600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시간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2376488" y="3363913"/>
              <a:ext cx="481074" cy="72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9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600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</a:t>
              </a:r>
              <a:endParaRPr lang="en-US" altLang="ko-KR" sz="1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eaLnBrk="1" hangingPunct="1"/>
              <a:r>
                <a:rPr lang="ko-KR" altLang="en-US" sz="1600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원</a:t>
              </a:r>
            </a:p>
          </p:txBody>
        </p:sp>
      </p:grp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711575" y="2339820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일감</a:t>
            </a:r>
            <a:endParaRPr lang="ko-KR" altLang="en-US" sz="16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62F2E5F-62A2-42E6-B732-DDBD0EE85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작업부하할당</a:t>
            </a:r>
            <a:endParaRPr lang="ko-KR" alt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소량생산 시스템의 일정계획</a:t>
            </a:r>
            <a:r>
              <a:rPr lang="en-US" altLang="ko-KR" dirty="0"/>
              <a:t>(Scheduling In Low-Volume Systems)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부하 차트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(Load chart): 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기계들이나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 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부서에 대한 할당이나 유휴 시간을 보여주는 </a:t>
            </a:r>
            <a:r>
              <a:rPr kumimoji="1" lang="ko-KR" altLang="en-US" kern="0" dirty="0" err="1">
                <a:solidFill>
                  <a:srgbClr val="000000"/>
                </a:solidFill>
                <a:cs typeface="+mn-cs"/>
              </a:rPr>
              <a:t>간트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 차트</a:t>
            </a: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FF0000"/>
                </a:solidFill>
                <a:cs typeface="+mn-cs"/>
              </a:rPr>
              <a:t>무한 부하할당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(Infinite loading): 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작업자의 생산용량과 상관없이 작업장에 작업이 할당되는 것 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kern="0" dirty="0">
                <a:solidFill>
                  <a:srgbClr val="FF0000"/>
                </a:solidFill>
                <a:cs typeface="+mn-cs"/>
                <a:sym typeface="Wingdings" panose="05000000000000000000" pitchFamily="2" charset="2"/>
              </a:rPr>
              <a:t>과부하 작업장에 대한 조치 필요 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  <a:sym typeface="Wingdings" panose="05000000000000000000" pitchFamily="2" charset="2"/>
              </a:rPr>
              <a:t>: 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  <a:sym typeface="Wingdings" panose="05000000000000000000" pitchFamily="2" charset="2"/>
              </a:rPr>
              <a:t>작업 재배치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  <a:sym typeface="Wingdings" panose="05000000000000000000" pitchFamily="2" charset="2"/>
              </a:rPr>
              <a:t>, 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  <a:sym typeface="Wingdings" panose="05000000000000000000" pitchFamily="2" charset="2"/>
              </a:rPr>
              <a:t>하청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  <a:sym typeface="Wingdings" panose="05000000000000000000" pitchFamily="2" charset="2"/>
              </a:rPr>
              <a:t>, </a:t>
            </a:r>
            <a:r>
              <a:rPr kumimoji="1" lang="ko-KR" altLang="en-US" kern="0" dirty="0" err="1">
                <a:solidFill>
                  <a:srgbClr val="000000"/>
                </a:solidFill>
                <a:cs typeface="+mn-cs"/>
                <a:sym typeface="Wingdings" panose="05000000000000000000" pitchFamily="2" charset="2"/>
              </a:rPr>
              <a:t>생산용량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  <a:sym typeface="Wingdings" panose="05000000000000000000" pitchFamily="2" charset="2"/>
              </a:rPr>
              <a:t> 증대 등</a:t>
            </a:r>
            <a:endParaRPr kumimoji="1" lang="en-US" altLang="ko-KR" kern="0" dirty="0">
              <a:solidFill>
                <a:srgbClr val="000000"/>
              </a:solidFill>
              <a:cs typeface="+mn-cs"/>
            </a:endParaRP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 dirty="0">
                <a:solidFill>
                  <a:srgbClr val="FF0000"/>
                </a:solidFill>
                <a:cs typeface="+mn-cs"/>
              </a:rPr>
              <a:t>유한 부하할당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</a:rPr>
              <a:t>(Finite loading): </a:t>
            </a:r>
            <a:r>
              <a:rPr kumimoji="1" lang="ko-KR" altLang="en-US" kern="0" dirty="0">
                <a:solidFill>
                  <a:srgbClr val="000000"/>
                </a:solidFill>
                <a:cs typeface="+mn-cs"/>
              </a:rPr>
              <a:t>작업장의 생산용량이나 작업 소요시간을 고려해서 작업장에 작업이 할당되는 것 </a:t>
            </a:r>
            <a:r>
              <a:rPr kumimoji="1" lang="en-US" altLang="ko-KR" kern="0" dirty="0">
                <a:solidFill>
                  <a:srgbClr val="000000"/>
                </a:solidFill>
                <a:cs typeface="+mn-cs"/>
                <a:sym typeface="Wingdings" panose="05000000000000000000" pitchFamily="2" charset="2"/>
              </a:rPr>
              <a:t> </a:t>
            </a:r>
            <a:r>
              <a:rPr kumimoji="1" lang="ko-KR" altLang="en-US" kern="0" dirty="0">
                <a:solidFill>
                  <a:srgbClr val="FF0000"/>
                </a:solidFill>
                <a:cs typeface="+mn-cs"/>
                <a:sym typeface="Wingdings" panose="05000000000000000000" pitchFamily="2" charset="2"/>
              </a:rPr>
              <a:t>작업장 </a:t>
            </a:r>
            <a:r>
              <a:rPr kumimoji="1" lang="ko-KR" altLang="en-US" kern="0" dirty="0" err="1">
                <a:solidFill>
                  <a:srgbClr val="FF0000"/>
                </a:solidFill>
                <a:cs typeface="+mn-cs"/>
                <a:sym typeface="Wingdings" panose="05000000000000000000" pitchFamily="2" charset="2"/>
              </a:rPr>
              <a:t>생산용량</a:t>
            </a:r>
            <a:r>
              <a:rPr kumimoji="1" lang="ko-KR" altLang="en-US" kern="0" dirty="0">
                <a:solidFill>
                  <a:srgbClr val="FF0000"/>
                </a:solidFill>
                <a:cs typeface="+mn-cs"/>
                <a:sym typeface="Wingdings" panose="05000000000000000000" pitchFamily="2" charset="2"/>
              </a:rPr>
              <a:t> 고정</a:t>
            </a:r>
            <a:endParaRPr kumimoji="1" lang="ko-KR" altLang="en-US" kern="0" dirty="0">
              <a:solidFill>
                <a:srgbClr val="FF0000"/>
              </a:solidFill>
              <a:cs typeface="+mn-cs"/>
            </a:endParaRPr>
          </a:p>
          <a:p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4392" y="3131936"/>
            <a:ext cx="5195216" cy="298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포인트가 5개인 별 5"/>
          <p:cNvSpPr/>
          <p:nvPr/>
        </p:nvSpPr>
        <p:spPr>
          <a:xfrm>
            <a:off x="8018210" y="170260"/>
            <a:ext cx="928898" cy="928898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12">
            <a:extLst>
              <a:ext uri="{FF2B5EF4-FFF2-40B4-BE49-F238E27FC236}">
                <a16:creationId xmlns:a16="http://schemas.microsoft.com/office/drawing/2014/main" id="{BAA6DFDF-90F2-48FC-9B55-3384EA10B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228" y="8176"/>
            <a:ext cx="14157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6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작업부하할당</a:t>
            </a:r>
            <a:endParaRPr lang="ko-KR" alt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Color Palette">
      <a:dk1>
        <a:sysClr val="windowText" lastClr="000000"/>
      </a:dk1>
      <a:lt1>
        <a:sysClr val="window" lastClr="FFFFFF"/>
      </a:lt1>
      <a:dk2>
        <a:srgbClr val="EBE8DA"/>
      </a:dk2>
      <a:lt2>
        <a:srgbClr val="F16659"/>
      </a:lt2>
      <a:accent1>
        <a:srgbClr val="EEDB28"/>
      </a:accent1>
      <a:accent2>
        <a:srgbClr val="F47921"/>
      </a:accent2>
      <a:accent3>
        <a:srgbClr val="7E4365"/>
      </a:accent3>
      <a:accent4>
        <a:srgbClr val="7AC1AC"/>
      </a:accent4>
      <a:accent5>
        <a:srgbClr val="32484C"/>
      </a:accent5>
      <a:accent6>
        <a:srgbClr val="452445"/>
      </a:accent6>
      <a:hlink>
        <a:srgbClr val="F16659"/>
      </a:hlink>
      <a:folHlink>
        <a:srgbClr val="E21A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8956</TotalTime>
  <Words>1685</Words>
  <Application>Microsoft Office PowerPoint</Application>
  <PresentationFormat>화면 슬라이드 쇼(4:3)</PresentationFormat>
  <Paragraphs>397</Paragraphs>
  <Slides>37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6" baseType="lpstr">
      <vt:lpstr>HY각헤드라인M</vt:lpstr>
      <vt:lpstr>굴림</vt:lpstr>
      <vt:lpstr>맑은 고딕</vt:lpstr>
      <vt:lpstr>휴먼엑스포</vt:lpstr>
      <vt:lpstr>Arial</vt:lpstr>
      <vt:lpstr>Calibri</vt:lpstr>
      <vt:lpstr>Cambria Math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McGraw-Hill 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MAN-WOONG PARK, Ph.D.</dc:creator>
  <cp:lastModifiedBy>정근채</cp:lastModifiedBy>
  <cp:revision>326</cp:revision>
  <cp:lastPrinted>2014-06-04T21:43:55Z</cp:lastPrinted>
  <dcterms:created xsi:type="dcterms:W3CDTF">2014-05-27T14:19:04Z</dcterms:created>
  <dcterms:modified xsi:type="dcterms:W3CDTF">2021-01-04T08:34:02Z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IsFrozen">
    <vt:lpwstr>False</vt:lpwstr>
  </property>
  <property fmtid="{D5CDD505-2E9C-101B-9397-08002B2CF9AE}" pid="3" name="Jive_VersionGuid">
    <vt:lpwstr>97c32844-b6d4-42f1-8450-1f2da3d2bc70</vt:lpwstr>
  </property>
  <property fmtid="{D5CDD505-2E9C-101B-9397-08002B2CF9AE}" pid="4" name="Offisync_ProviderInitializationData">
    <vt:lpwstr>https://edge.mheducation.com</vt:lpwstr>
  </property>
  <property fmtid="{D5CDD505-2E9C-101B-9397-08002B2CF9AE}" pid="5" name="Offisync_UpdateToken">
    <vt:lpwstr>1</vt:lpwstr>
  </property>
  <property fmtid="{D5CDD505-2E9C-101B-9397-08002B2CF9AE}" pid="6" name="Jive_LatestUserAccountName">
    <vt:lpwstr>hyojin_lee</vt:lpwstr>
  </property>
  <property fmtid="{D5CDD505-2E9C-101B-9397-08002B2CF9AE}" pid="7" name="Offisync_ServerID">
    <vt:lpwstr>5cb2ba24-d51c-4591-b74f-0459e0a9e10c</vt:lpwstr>
  </property>
  <property fmtid="{D5CDD505-2E9C-101B-9397-08002B2CF9AE}" pid="8" name="Offisync_UniqueId">
    <vt:lpwstr>59770</vt:lpwstr>
  </property>
  <property fmtid="{D5CDD505-2E9C-101B-9397-08002B2CF9AE}" pid="9" name="Offisync_IsSaved">
    <vt:lpwstr>False</vt:lpwstr>
  </property>
  <property fmtid="{D5CDD505-2E9C-101B-9397-08002B2CF9AE}" pid="10" name="Offisync_ProviderName">
    <vt:lpwstr>Jive</vt:lpwstr>
  </property>
</Properties>
</file>