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563" r:id="rId2"/>
    <p:sldId id="564" r:id="rId3"/>
    <p:sldId id="565" r:id="rId4"/>
    <p:sldId id="712" r:id="rId5"/>
    <p:sldId id="713" r:id="rId6"/>
    <p:sldId id="566" r:id="rId7"/>
    <p:sldId id="567" r:id="rId8"/>
    <p:sldId id="729" r:id="rId9"/>
    <p:sldId id="589" r:id="rId10"/>
    <p:sldId id="726" r:id="rId11"/>
    <p:sldId id="568" r:id="rId12"/>
    <p:sldId id="714" r:id="rId13"/>
    <p:sldId id="715" r:id="rId14"/>
    <p:sldId id="570" r:id="rId15"/>
    <p:sldId id="256" r:id="rId16"/>
    <p:sldId id="257" r:id="rId17"/>
    <p:sldId id="723" r:id="rId18"/>
    <p:sldId id="717" r:id="rId19"/>
    <p:sldId id="718" r:id="rId20"/>
    <p:sldId id="575" r:id="rId21"/>
    <p:sldId id="578" r:id="rId22"/>
    <p:sldId id="587" r:id="rId23"/>
    <p:sldId id="724" r:id="rId24"/>
    <p:sldId id="579" r:id="rId25"/>
    <p:sldId id="721" r:id="rId26"/>
    <p:sldId id="732" r:id="rId27"/>
    <p:sldId id="572" r:id="rId28"/>
    <p:sldId id="733" r:id="rId29"/>
    <p:sldId id="722" r:id="rId30"/>
    <p:sldId id="730" r:id="rId31"/>
    <p:sldId id="731" r:id="rId32"/>
    <p:sldId id="725" r:id="rId33"/>
    <p:sldId id="727" r:id="rId34"/>
    <p:sldId id="735" r:id="rId35"/>
    <p:sldId id="736" r:id="rId36"/>
    <p:sldId id="728" r:id="rId37"/>
    <p:sldId id="737" r:id="rId38"/>
    <p:sldId id="711" r:id="rId39"/>
    <p:sldId id="719" r:id="rId40"/>
    <p:sldId id="720" r:id="rId41"/>
    <p:sldId id="580" r:id="rId42"/>
  </p:sldIdLst>
  <p:sldSz cx="9906000" cy="6858000" type="A4"/>
  <p:notesSz cx="7099300" cy="102346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휴먼견출새내기체" pitchFamily="18" charset="-127"/>
        <a:ea typeface="휴먼견출새내기체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6250" userDrawn="1">
          <p15:clr>
            <a:srgbClr val="A4A3A4"/>
          </p15:clr>
        </p15:guide>
        <p15:guide id="6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9900"/>
    <a:srgbClr val="FFFFCC"/>
    <a:srgbClr val="A4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3099DA-E479-4E2F-9B39-5A97E2475FE4}" v="17" dt="2023-01-15T03:42:31.4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9" autoAdjust="0"/>
    <p:restoredTop sz="94660" autoAdjust="0"/>
  </p:normalViewPr>
  <p:slideViewPr>
    <p:cSldViewPr showGuides="1">
      <p:cViewPr varScale="1">
        <p:scale>
          <a:sx n="94" d="100"/>
          <a:sy n="94" d="100"/>
        </p:scale>
        <p:origin x="102" y="396"/>
      </p:cViewPr>
      <p:guideLst>
        <p:guide pos="625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137" d="100"/>
          <a:sy n="137" d="100"/>
        </p:scale>
        <p:origin x="-84" y="-63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정근채" userId="bf3f9740-ba12-4a95-bdcd-7a89d0b0b3a3" providerId="ADAL" clId="{665CF18A-681C-444F-8C91-A4163AC17E73}"/>
    <pc:docChg chg="undo custSel modSld">
      <pc:chgData name="정근채" userId="bf3f9740-ba12-4a95-bdcd-7a89d0b0b3a3" providerId="ADAL" clId="{665CF18A-681C-444F-8C91-A4163AC17E73}" dt="2022-03-14T02:31:28.381" v="90" actId="6549"/>
      <pc:docMkLst>
        <pc:docMk/>
      </pc:docMkLst>
      <pc:sldChg chg="addSp delSp modSp mod">
        <pc:chgData name="정근채" userId="bf3f9740-ba12-4a95-bdcd-7a89d0b0b3a3" providerId="ADAL" clId="{665CF18A-681C-444F-8C91-A4163AC17E73}" dt="2022-02-11T02:01:52.102" v="68" actId="478"/>
        <pc:sldMkLst>
          <pc:docMk/>
          <pc:sldMk cId="503334216" sldId="566"/>
        </pc:sldMkLst>
        <pc:spChg chg="add del">
          <ac:chgData name="정근채" userId="bf3f9740-ba12-4a95-bdcd-7a89d0b0b3a3" providerId="ADAL" clId="{665CF18A-681C-444F-8C91-A4163AC17E73}" dt="2022-02-11T02:01:44.624" v="67" actId="478"/>
          <ac:spMkLst>
            <pc:docMk/>
            <pc:sldMk cId="503334216" sldId="566"/>
            <ac:spMk id="2" creationId="{EFB9939E-0F83-47FE-948F-9E1C15772EDF}"/>
          </ac:spMkLst>
        </pc:spChg>
        <pc:spChg chg="add del">
          <ac:chgData name="정근채" userId="bf3f9740-ba12-4a95-bdcd-7a89d0b0b3a3" providerId="ADAL" clId="{665CF18A-681C-444F-8C91-A4163AC17E73}" dt="2022-02-11T02:01:52.102" v="68" actId="478"/>
          <ac:spMkLst>
            <pc:docMk/>
            <pc:sldMk cId="503334216" sldId="566"/>
            <ac:spMk id="8" creationId="{0B506EF5-ED29-4A72-930A-D1E05E740CD2}"/>
          </ac:spMkLst>
        </pc:spChg>
        <pc:spChg chg="add del">
          <ac:chgData name="정근채" userId="bf3f9740-ba12-4a95-bdcd-7a89d0b0b3a3" providerId="ADAL" clId="{665CF18A-681C-444F-8C91-A4163AC17E73}" dt="2022-02-11T02:01:52.102" v="68" actId="478"/>
          <ac:spMkLst>
            <pc:docMk/>
            <pc:sldMk cId="503334216" sldId="566"/>
            <ac:spMk id="10" creationId="{D120E310-6B4A-4006-A35A-06977F827C5F}"/>
          </ac:spMkLst>
        </pc:spChg>
        <pc:picChg chg="add del">
          <ac:chgData name="정근채" userId="bf3f9740-ba12-4a95-bdcd-7a89d0b0b3a3" providerId="ADAL" clId="{665CF18A-681C-444F-8C91-A4163AC17E73}" dt="2022-02-11T02:01:52.102" v="68" actId="478"/>
          <ac:picMkLst>
            <pc:docMk/>
            <pc:sldMk cId="503334216" sldId="566"/>
            <ac:picMk id="5" creationId="{C8BD1ACE-63C0-40D8-A4C3-F4F3D4BCE178}"/>
          </ac:picMkLst>
        </pc:picChg>
        <pc:picChg chg="add mod">
          <ac:chgData name="정근채" userId="bf3f9740-ba12-4a95-bdcd-7a89d0b0b3a3" providerId="ADAL" clId="{665CF18A-681C-444F-8C91-A4163AC17E73}" dt="2022-02-11T02:01:38.005" v="65" actId="1035"/>
          <ac:picMkLst>
            <pc:docMk/>
            <pc:sldMk cId="503334216" sldId="566"/>
            <ac:picMk id="7" creationId="{F76D12D2-31B4-4090-BC36-D6B57C448C12}"/>
          </ac:picMkLst>
        </pc:picChg>
        <pc:picChg chg="add del">
          <ac:chgData name="정근채" userId="bf3f9740-ba12-4a95-bdcd-7a89d0b0b3a3" providerId="ADAL" clId="{665CF18A-681C-444F-8C91-A4163AC17E73}" dt="2022-02-11T02:01:52.102" v="68" actId="478"/>
          <ac:picMkLst>
            <pc:docMk/>
            <pc:sldMk cId="503334216" sldId="566"/>
            <ac:picMk id="9" creationId="{47A9047C-F4DF-4AFE-A495-97F261795E12}"/>
          </ac:picMkLst>
        </pc:picChg>
      </pc:sldChg>
      <pc:sldChg chg="addSp delSp modSp mod">
        <pc:chgData name="정근채" userId="bf3f9740-ba12-4a95-bdcd-7a89d0b0b3a3" providerId="ADAL" clId="{665CF18A-681C-444F-8C91-A4163AC17E73}" dt="2022-02-11T02:02:31.111" v="76" actId="478"/>
        <pc:sldMkLst>
          <pc:docMk/>
          <pc:sldMk cId="3830812075" sldId="567"/>
        </pc:sldMkLst>
        <pc:picChg chg="del">
          <ac:chgData name="정근채" userId="bf3f9740-ba12-4a95-bdcd-7a89d0b0b3a3" providerId="ADAL" clId="{665CF18A-681C-444F-8C91-A4163AC17E73}" dt="2022-02-11T02:02:31.111" v="76" actId="478"/>
          <ac:picMkLst>
            <pc:docMk/>
            <pc:sldMk cId="3830812075" sldId="567"/>
            <ac:picMk id="4" creationId="{14816315-4EA9-4136-B1AE-305199E83689}"/>
          </ac:picMkLst>
        </pc:picChg>
        <pc:picChg chg="add mod">
          <ac:chgData name="정근채" userId="bf3f9740-ba12-4a95-bdcd-7a89d0b0b3a3" providerId="ADAL" clId="{665CF18A-681C-444F-8C91-A4163AC17E73}" dt="2022-02-11T02:02:25.642" v="75" actId="1035"/>
          <ac:picMkLst>
            <pc:docMk/>
            <pc:sldMk cId="3830812075" sldId="567"/>
            <ac:picMk id="5" creationId="{0C02CE8E-59A1-4057-BBDB-3E8FEE3258E6}"/>
          </ac:picMkLst>
        </pc:picChg>
      </pc:sldChg>
      <pc:sldChg chg="modSp mod">
        <pc:chgData name="정근채" userId="bf3f9740-ba12-4a95-bdcd-7a89d0b0b3a3" providerId="ADAL" clId="{665CF18A-681C-444F-8C91-A4163AC17E73}" dt="2022-03-14T02:31:10.902" v="87" actId="20577"/>
        <pc:sldMkLst>
          <pc:docMk/>
          <pc:sldMk cId="972839907" sldId="568"/>
        </pc:sldMkLst>
        <pc:graphicFrameChg chg="mod modGraphic">
          <ac:chgData name="정근채" userId="bf3f9740-ba12-4a95-bdcd-7a89d0b0b3a3" providerId="ADAL" clId="{665CF18A-681C-444F-8C91-A4163AC17E73}" dt="2022-03-14T02:31:10.902" v="87" actId="20577"/>
          <ac:graphicFrameMkLst>
            <pc:docMk/>
            <pc:sldMk cId="972839907" sldId="568"/>
            <ac:graphicFrameMk id="8" creationId="{BE189D45-E0A1-4FE7-9E55-9499D5DD6C92}"/>
          </ac:graphicFrameMkLst>
        </pc:graphicFrameChg>
      </pc:sldChg>
      <pc:sldChg chg="addSp delSp modSp mod">
        <pc:chgData name="정근채" userId="bf3f9740-ba12-4a95-bdcd-7a89d0b0b3a3" providerId="ADAL" clId="{665CF18A-681C-444F-8C91-A4163AC17E73}" dt="2022-02-11T01:57:48.049" v="22" actId="478"/>
        <pc:sldMkLst>
          <pc:docMk/>
          <pc:sldMk cId="2050958416" sldId="712"/>
        </pc:sldMkLst>
        <pc:spChg chg="del">
          <ac:chgData name="정근채" userId="bf3f9740-ba12-4a95-bdcd-7a89d0b0b3a3" providerId="ADAL" clId="{665CF18A-681C-444F-8C91-A4163AC17E73}" dt="2022-02-11T01:57:48.049" v="22" actId="478"/>
          <ac:spMkLst>
            <pc:docMk/>
            <pc:sldMk cId="2050958416" sldId="712"/>
            <ac:spMk id="5" creationId="{56E74D92-033B-4F85-B0E8-D0EFF867F8EA}"/>
          </ac:spMkLst>
        </pc:spChg>
        <pc:picChg chg="del">
          <ac:chgData name="정근채" userId="bf3f9740-ba12-4a95-bdcd-7a89d0b0b3a3" providerId="ADAL" clId="{665CF18A-681C-444F-8C91-A4163AC17E73}" dt="2022-02-11T01:56:23.174" v="8" actId="478"/>
          <ac:picMkLst>
            <pc:docMk/>
            <pc:sldMk cId="2050958416" sldId="712"/>
            <ac:picMk id="4" creationId="{8A333D72-6EA0-4816-8789-3BBBA9DB7AA7}"/>
          </ac:picMkLst>
        </pc:picChg>
        <pc:picChg chg="add del">
          <ac:chgData name="정근채" userId="bf3f9740-ba12-4a95-bdcd-7a89d0b0b3a3" providerId="ADAL" clId="{665CF18A-681C-444F-8C91-A4163AC17E73}" dt="2022-02-11T01:54:54.774" v="1" actId="478"/>
          <ac:picMkLst>
            <pc:docMk/>
            <pc:sldMk cId="2050958416" sldId="712"/>
            <ac:picMk id="8" creationId="{0A3AA959-5816-46CD-BCA0-D7987FF69C9F}"/>
          </ac:picMkLst>
        </pc:picChg>
        <pc:picChg chg="add del">
          <ac:chgData name="정근채" userId="bf3f9740-ba12-4a95-bdcd-7a89d0b0b3a3" providerId="ADAL" clId="{665CF18A-681C-444F-8C91-A4163AC17E73}" dt="2022-02-11T01:55:24.809" v="3" actId="22"/>
          <ac:picMkLst>
            <pc:docMk/>
            <pc:sldMk cId="2050958416" sldId="712"/>
            <ac:picMk id="10" creationId="{39D4D35F-8433-4FAD-9239-4F42E5552858}"/>
          </ac:picMkLst>
        </pc:picChg>
        <pc:picChg chg="add del mod">
          <ac:chgData name="정근채" userId="bf3f9740-ba12-4a95-bdcd-7a89d0b0b3a3" providerId="ADAL" clId="{665CF18A-681C-444F-8C91-A4163AC17E73}" dt="2022-02-11T01:57:48.049" v="22" actId="478"/>
          <ac:picMkLst>
            <pc:docMk/>
            <pc:sldMk cId="2050958416" sldId="712"/>
            <ac:picMk id="12" creationId="{8A2DCE2C-966D-454C-AA15-B188A28FA0B6}"/>
          </ac:picMkLst>
        </pc:picChg>
        <pc:picChg chg="add del mod">
          <ac:chgData name="정근채" userId="bf3f9740-ba12-4a95-bdcd-7a89d0b0b3a3" providerId="ADAL" clId="{665CF18A-681C-444F-8C91-A4163AC17E73}" dt="2022-02-11T01:57:44.963" v="21" actId="14100"/>
          <ac:picMkLst>
            <pc:docMk/>
            <pc:sldMk cId="2050958416" sldId="712"/>
            <ac:picMk id="14" creationId="{A7D6A98C-C6CC-439F-A855-015BCC01689F}"/>
          </ac:picMkLst>
        </pc:picChg>
      </pc:sldChg>
      <pc:sldChg chg="addSp delSp modSp mod">
        <pc:chgData name="정근채" userId="bf3f9740-ba12-4a95-bdcd-7a89d0b0b3a3" providerId="ADAL" clId="{665CF18A-681C-444F-8C91-A4163AC17E73}" dt="2022-02-11T02:00:53.934" v="60" actId="164"/>
        <pc:sldMkLst>
          <pc:docMk/>
          <pc:sldMk cId="4103981928" sldId="713"/>
        </pc:sldMkLst>
        <pc:grpChg chg="del">
          <ac:chgData name="정근채" userId="bf3f9740-ba12-4a95-bdcd-7a89d0b0b3a3" providerId="ADAL" clId="{665CF18A-681C-444F-8C91-A4163AC17E73}" dt="2022-02-11T01:58:13.444" v="23" actId="165"/>
          <ac:grpSpMkLst>
            <pc:docMk/>
            <pc:sldMk cId="4103981928" sldId="713"/>
            <ac:grpSpMk id="10" creationId="{5128136A-EFAA-4865-BFB6-19B7E04DEA94}"/>
          </ac:grpSpMkLst>
        </pc:grpChg>
        <pc:grpChg chg="add mod">
          <ac:chgData name="정근채" userId="bf3f9740-ba12-4a95-bdcd-7a89d0b0b3a3" providerId="ADAL" clId="{665CF18A-681C-444F-8C91-A4163AC17E73}" dt="2022-02-11T02:00:53.934" v="60" actId="164"/>
          <ac:grpSpMkLst>
            <pc:docMk/>
            <pc:sldMk cId="4103981928" sldId="713"/>
            <ac:grpSpMk id="11" creationId="{BA8D4F03-3928-48CC-B01F-28EE63287361}"/>
          </ac:grpSpMkLst>
        </pc:grpChg>
        <pc:picChg chg="del mod topLvl">
          <ac:chgData name="정근채" userId="bf3f9740-ba12-4a95-bdcd-7a89d0b0b3a3" providerId="ADAL" clId="{665CF18A-681C-444F-8C91-A4163AC17E73}" dt="2022-02-11T02:00:16.702" v="36" actId="478"/>
          <ac:picMkLst>
            <pc:docMk/>
            <pc:sldMk cId="4103981928" sldId="713"/>
            <ac:picMk id="4" creationId="{671283E2-7AC4-45F4-B7AB-004DA10B9AC0}"/>
          </ac:picMkLst>
        </pc:picChg>
        <pc:picChg chg="add mod">
          <ac:chgData name="정근채" userId="bf3f9740-ba12-4a95-bdcd-7a89d0b0b3a3" providerId="ADAL" clId="{665CF18A-681C-444F-8C91-A4163AC17E73}" dt="2022-02-11T02:00:53.934" v="60" actId="164"/>
          <ac:picMkLst>
            <pc:docMk/>
            <pc:sldMk cId="4103981928" sldId="713"/>
            <ac:picMk id="5" creationId="{C851287A-1C25-4285-B0F0-DD2897B33EE4}"/>
          </ac:picMkLst>
        </pc:picChg>
        <pc:picChg chg="add mod">
          <ac:chgData name="정근채" userId="bf3f9740-ba12-4a95-bdcd-7a89d0b0b3a3" providerId="ADAL" clId="{665CF18A-681C-444F-8C91-A4163AC17E73}" dt="2022-02-11T02:00:53.934" v="60" actId="164"/>
          <ac:picMkLst>
            <pc:docMk/>
            <pc:sldMk cId="4103981928" sldId="713"/>
            <ac:picMk id="8" creationId="{29B0906F-7415-4A71-878C-715BB3CFBE42}"/>
          </ac:picMkLst>
        </pc:picChg>
        <pc:picChg chg="del mod topLvl">
          <ac:chgData name="정근채" userId="bf3f9740-ba12-4a95-bdcd-7a89d0b0b3a3" providerId="ADAL" clId="{665CF18A-681C-444F-8C91-A4163AC17E73}" dt="2022-02-11T01:59:03.163" v="27" actId="478"/>
          <ac:picMkLst>
            <pc:docMk/>
            <pc:sldMk cId="4103981928" sldId="713"/>
            <ac:picMk id="9" creationId="{508A37EA-EBD0-4A79-8D2B-73B2B690F770}"/>
          </ac:picMkLst>
        </pc:picChg>
      </pc:sldChg>
      <pc:sldChg chg="modSp mod">
        <pc:chgData name="정근채" userId="bf3f9740-ba12-4a95-bdcd-7a89d0b0b3a3" providerId="ADAL" clId="{665CF18A-681C-444F-8C91-A4163AC17E73}" dt="2022-03-14T02:31:22.676" v="89" actId="6549"/>
        <pc:sldMkLst>
          <pc:docMk/>
          <pc:sldMk cId="2538398761" sldId="714"/>
        </pc:sldMkLst>
        <pc:graphicFrameChg chg="modGraphic">
          <ac:chgData name="정근채" userId="bf3f9740-ba12-4a95-bdcd-7a89d0b0b3a3" providerId="ADAL" clId="{665CF18A-681C-444F-8C91-A4163AC17E73}" dt="2022-03-14T02:31:22.676" v="89" actId="6549"/>
          <ac:graphicFrameMkLst>
            <pc:docMk/>
            <pc:sldMk cId="2538398761" sldId="714"/>
            <ac:graphicFrameMk id="7" creationId="{DFBE9725-B227-4E99-956F-4D18E5C601DB}"/>
          </ac:graphicFrameMkLst>
        </pc:graphicFrameChg>
      </pc:sldChg>
      <pc:sldChg chg="modSp mod">
        <pc:chgData name="정근채" userId="bf3f9740-ba12-4a95-bdcd-7a89d0b0b3a3" providerId="ADAL" clId="{665CF18A-681C-444F-8C91-A4163AC17E73}" dt="2022-03-14T02:31:28.381" v="90" actId="6549"/>
        <pc:sldMkLst>
          <pc:docMk/>
          <pc:sldMk cId="960562060" sldId="715"/>
        </pc:sldMkLst>
        <pc:graphicFrameChg chg="modGraphic">
          <ac:chgData name="정근채" userId="bf3f9740-ba12-4a95-bdcd-7a89d0b0b3a3" providerId="ADAL" clId="{665CF18A-681C-444F-8C91-A4163AC17E73}" dt="2022-03-14T02:31:28.381" v="90" actId="6549"/>
          <ac:graphicFrameMkLst>
            <pc:docMk/>
            <pc:sldMk cId="960562060" sldId="715"/>
            <ac:graphicFrameMk id="7" creationId="{BEAAF048-AA3A-4D4A-B962-D8490BE4CC18}"/>
          </ac:graphicFrameMkLst>
        </pc:graphicFrameChg>
      </pc:sldChg>
      <pc:sldChg chg="modSp mod">
        <pc:chgData name="정근채" userId="bf3f9740-ba12-4a95-bdcd-7a89d0b0b3a3" providerId="ADAL" clId="{665CF18A-681C-444F-8C91-A4163AC17E73}" dt="2022-02-15T00:20:40.324" v="79"/>
        <pc:sldMkLst>
          <pc:docMk/>
          <pc:sldMk cId="3633810187" sldId="720"/>
        </pc:sldMkLst>
        <pc:spChg chg="mod">
          <ac:chgData name="정근채" userId="bf3f9740-ba12-4a95-bdcd-7a89d0b0b3a3" providerId="ADAL" clId="{665CF18A-681C-444F-8C91-A4163AC17E73}" dt="2022-02-15T00:20:40.324" v="79"/>
          <ac:spMkLst>
            <pc:docMk/>
            <pc:sldMk cId="3633810187" sldId="720"/>
            <ac:spMk id="2" creationId="{F5362B5E-5009-4122-B023-581117703B17}"/>
          </ac:spMkLst>
        </pc:spChg>
      </pc:sldChg>
    </pc:docChg>
  </pc:docChgLst>
  <pc:docChgLst>
    <pc:chgData name="정근채" userId="bf3f9740-ba12-4a95-bdcd-7a89d0b0b3a3" providerId="ADAL" clId="{EF5FD8F0-AFC1-4D7F-BCD8-1DDC3CC4D989}"/>
    <pc:docChg chg="modSld">
      <pc:chgData name="정근채" userId="bf3f9740-ba12-4a95-bdcd-7a89d0b0b3a3" providerId="ADAL" clId="{EF5FD8F0-AFC1-4D7F-BCD8-1DDC3CC4D989}" dt="2023-02-02T05:16:41.684" v="0"/>
      <pc:docMkLst>
        <pc:docMk/>
      </pc:docMkLst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3023952850" sldId="256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3023952850" sldId="256"/>
            <ac:picMk id="5" creationId="{9452752C-131D-70CF-E073-18CD6BE90D84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3023952850" sldId="256"/>
            <ac:inkMk id="4" creationId="{758EB76E-B9C8-7BDF-2F65-E9BE45CA79E2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3780574347" sldId="257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3780574347" sldId="257"/>
            <ac:picMk id="4" creationId="{17E7D1EC-F8FE-122C-790A-6CDB3007005A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3780574347" sldId="257"/>
            <ac:inkMk id="3" creationId="{E610D014-A7AD-7E18-3C0C-0965CD3C6244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2413737405" sldId="563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2413737405" sldId="563"/>
            <ac:picMk id="15" creationId="{15B09F57-03A0-B605-3331-50288AF0142E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2413737405" sldId="563"/>
            <ac:inkMk id="14" creationId="{D74A24AC-4959-A78A-332C-DAC8B0662953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2047727433" sldId="564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2047727433" sldId="564"/>
            <ac:picMk id="11" creationId="{C2551C54-A0B4-EDC9-FFF5-775B6F8400F8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2047727433" sldId="564"/>
            <ac:inkMk id="9" creationId="{19385128-8C71-4438-EC16-93DC0DAE1026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427491881" sldId="565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427491881" sldId="565"/>
            <ac:picMk id="10" creationId="{2366DD81-0503-F008-B19F-292399BF7061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427491881" sldId="565"/>
            <ac:inkMk id="8" creationId="{95A249BD-4DB6-D144-B6E9-9144286453DE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503334216" sldId="566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503334216" sldId="566"/>
            <ac:picMk id="10" creationId="{0C3FD540-69C4-9461-884A-F3C6F0E4E2F4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503334216" sldId="566"/>
            <ac:inkMk id="9" creationId="{287066FA-84CB-F7D3-F584-0AF1780F3617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3830812075" sldId="567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3830812075" sldId="567"/>
            <ac:picMk id="9" creationId="{8E816D24-C3D6-B52A-A969-A77C03966134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3830812075" sldId="567"/>
            <ac:inkMk id="4" creationId="{E8ABAF89-7313-EBED-3765-DE9A3B191957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972839907" sldId="568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972839907" sldId="568"/>
            <ac:picMk id="7" creationId="{7F02B332-4384-7C4A-26BC-A34A17CB0649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972839907" sldId="568"/>
            <ac:inkMk id="5" creationId="{BD6AF9DC-BAE2-6A4C-1019-89C385FDE052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11530971" sldId="570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11530971" sldId="570"/>
            <ac:picMk id="7" creationId="{4918A534-9EB3-E8BA-BFE1-A813FFB52E24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11530971" sldId="570"/>
            <ac:inkMk id="5" creationId="{A977A731-6511-2FFD-007F-CB0ECD5A282E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4130667368" sldId="572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4130667368" sldId="572"/>
            <ac:picMk id="5" creationId="{01DE20BC-FDE8-74F7-8D34-C30A49B8E730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4130667368" sldId="572"/>
            <ac:inkMk id="4" creationId="{21B8D785-7C22-ED52-C403-194A76A998CA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1625782481" sldId="575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1625782481" sldId="575"/>
            <ac:picMk id="5" creationId="{42AE0A6A-3C5A-5F2E-690E-1558BF91D02A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1625782481" sldId="575"/>
            <ac:inkMk id="4" creationId="{0A3464C7-08C5-D1C2-9E4F-698BC76E258E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2227010373" sldId="578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2227010373" sldId="578"/>
            <ac:picMk id="7" creationId="{E39FF98E-FB1D-0617-66DD-19376037517B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2227010373" sldId="578"/>
            <ac:inkMk id="5" creationId="{951AB987-1CF3-AD2B-897F-78DCC7F6F1CF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3340632253" sldId="579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3340632253" sldId="579"/>
            <ac:picMk id="7" creationId="{63A7510A-A49F-665D-1D17-38ECE8B3D502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3340632253" sldId="579"/>
            <ac:inkMk id="5" creationId="{FD718F12-8169-BF8C-B975-02760F2BAD3F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4197678650" sldId="580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4197678650" sldId="580"/>
            <ac:picMk id="8" creationId="{15175703-BC20-F530-5B0B-6AB2BD200DFE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4197678650" sldId="580"/>
            <ac:inkMk id="7" creationId="{39AAD94D-A612-4507-032B-5EAA41A66394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3165275459" sldId="587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3165275459" sldId="587"/>
            <ac:picMk id="8" creationId="{61FDBAE3-0822-ECE9-2101-3865F8DE904D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3165275459" sldId="587"/>
            <ac:inkMk id="7" creationId="{CAD40A2F-B0F7-147F-E75A-5DB5D09ED4CE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2226772018" sldId="589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2226772018" sldId="589"/>
            <ac:picMk id="8" creationId="{5EEA0AE5-9B59-435D-B660-C57CB9802D54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2226772018" sldId="589"/>
            <ac:inkMk id="6" creationId="{D198DBFD-B399-4A85-B8F8-579C0F3DFB9E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2491219348" sldId="711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2491219348" sldId="711"/>
            <ac:picMk id="7" creationId="{031F76B3-E470-7786-1D97-15B5232249BE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2491219348" sldId="711"/>
            <ac:inkMk id="5" creationId="{28DD03A8-69AF-2379-72CC-1FF29065A63B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2050958416" sldId="712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2050958416" sldId="712"/>
            <ac:picMk id="10" creationId="{8F986CF3-80A0-0DD3-935B-C9277D934F15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2050958416" sldId="712"/>
            <ac:inkMk id="9" creationId="{471A4AD5-4DF7-887E-D4C5-4FC6A545D154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4103981928" sldId="713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4103981928" sldId="713"/>
            <ac:picMk id="10" creationId="{CC0C7264-F23F-9076-A742-A5E13E0B7205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4103981928" sldId="713"/>
            <ac:inkMk id="9" creationId="{7EC8EE78-8390-863F-295B-3856FC28386D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2538398761" sldId="714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2538398761" sldId="714"/>
            <ac:picMk id="7" creationId="{CE512ACF-37EC-3B35-DA01-C03309FF9249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2538398761" sldId="714"/>
            <ac:inkMk id="5" creationId="{B4201A6A-142A-19BF-0099-193E35672A30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960562060" sldId="715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960562060" sldId="715"/>
            <ac:picMk id="7" creationId="{B71EF618-6814-ACFF-1B0B-3DBEBA3F47C6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960562060" sldId="715"/>
            <ac:inkMk id="5" creationId="{CFB0F422-E90F-2789-3ECE-11BB141A0D6E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2761440456" sldId="716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2761440456" sldId="716"/>
            <ac:picMk id="7" creationId="{E03FB285-89DF-AB42-CBED-2B2CBE262CDC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2761440456" sldId="716"/>
            <ac:inkMk id="4" creationId="{454AD9E6-B416-6932-4898-9597478C3EB5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3109443870" sldId="717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3109443870" sldId="717"/>
            <ac:picMk id="7" creationId="{F2F20F7D-B324-4200-8786-7ADF02A329BA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3109443870" sldId="717"/>
            <ac:inkMk id="4" creationId="{6D542980-BD53-80E1-068F-D1ABCE518EF1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3887536979" sldId="718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3887536979" sldId="718"/>
            <ac:picMk id="7" creationId="{A2FFD9A3-1253-8DDB-CFB7-5F993BF4FB4C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3887536979" sldId="718"/>
            <ac:inkMk id="5" creationId="{38221161-1A2A-3E2F-A5DB-DEE9E0EA7982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4110378496" sldId="719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4110378496" sldId="719"/>
            <ac:picMk id="7" creationId="{B97B56C4-3889-F291-CB5C-E2A0AAAAF0B6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4110378496" sldId="719"/>
            <ac:inkMk id="5" creationId="{EF1D866F-75D4-1D46-E60C-A0A1F08BADD2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3633810187" sldId="720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3633810187" sldId="720"/>
            <ac:picMk id="8" creationId="{AD61FD91-6738-4838-5D99-6ADFADC5992D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3633810187" sldId="720"/>
            <ac:inkMk id="5" creationId="{84133D6E-2084-1039-64CD-4A370CB5630B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1570223385" sldId="721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1570223385" sldId="721"/>
            <ac:picMk id="7" creationId="{03E1C22A-65CE-478E-DB26-6A64DA1C91C5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1570223385" sldId="721"/>
            <ac:inkMk id="5" creationId="{724718ED-B236-27F9-4227-8261C6E6492D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1502721078" sldId="722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1502721078" sldId="722"/>
            <ac:picMk id="19" creationId="{F9C3EF11-0DAC-AC3B-F557-6CE8A97C1A04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1502721078" sldId="722"/>
            <ac:inkMk id="18" creationId="{B64CFE9F-070F-87E3-A347-723A90C72F38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3299165018" sldId="723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3299165018" sldId="723"/>
            <ac:picMk id="5" creationId="{D3C9285C-97E4-FA90-E235-E1F41D6B5169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3299165018" sldId="723"/>
            <ac:inkMk id="4" creationId="{80A9AAA3-BD11-8A91-1A5A-A0009A2CFCE0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3313870422" sldId="724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3313870422" sldId="724"/>
            <ac:picMk id="11" creationId="{46EBD4A9-C0E0-52D5-596D-AD6776D59CAD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3313870422" sldId="724"/>
            <ac:inkMk id="10" creationId="{C34B18A4-E97C-C8A6-27D2-62F2CFEEF5E0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2904287484" sldId="725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2904287484" sldId="725"/>
            <ac:picMk id="8" creationId="{0F428238-36CA-4994-598D-247C99285B5C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2904287484" sldId="725"/>
            <ac:inkMk id="7" creationId="{BB33A562-4895-CC2A-998F-D3583CF21382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166663789" sldId="726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166663789" sldId="726"/>
            <ac:picMk id="14" creationId="{280F8875-659C-A0BD-9700-AD94F142F9A2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166663789" sldId="726"/>
            <ac:inkMk id="7" creationId="{2E9699A9-CBE1-FC62-EDA9-64A7E9A39601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3516693869" sldId="727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3516693869" sldId="727"/>
            <ac:picMk id="5" creationId="{96499AEC-6194-C2E1-68B2-2B51E9A30DDB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3516693869" sldId="727"/>
            <ac:inkMk id="4" creationId="{7AB9B8A6-49BF-B9BB-405F-20A8767BE40D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3101166467" sldId="728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3101166467" sldId="728"/>
            <ac:picMk id="16" creationId="{2963B48B-676E-7572-6F47-238B2BBDA447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3101166467" sldId="728"/>
            <ac:inkMk id="13" creationId="{ACB4A5DF-E410-EC33-64EC-CDCFE70D404C}"/>
          </ac:inkMkLst>
        </pc:inkChg>
      </pc:sldChg>
      <pc:sldChg chg="delSp modTransition modAnim">
        <pc:chgData name="정근채" userId="bf3f9740-ba12-4a95-bdcd-7a89d0b0b3a3" providerId="ADAL" clId="{EF5FD8F0-AFC1-4D7F-BCD8-1DDC3CC4D989}" dt="2023-02-02T05:16:41.684" v="0"/>
        <pc:sldMkLst>
          <pc:docMk/>
          <pc:sldMk cId="1415911347" sldId="729"/>
        </pc:sldMkLst>
        <pc:picChg chg="del">
          <ac:chgData name="정근채" userId="bf3f9740-ba12-4a95-bdcd-7a89d0b0b3a3" providerId="ADAL" clId="{EF5FD8F0-AFC1-4D7F-BCD8-1DDC3CC4D989}" dt="2023-02-02T05:16:41.684" v="0"/>
          <ac:picMkLst>
            <pc:docMk/>
            <pc:sldMk cId="1415911347" sldId="729"/>
            <ac:picMk id="8" creationId="{BB0076B0-9127-35FC-6855-5924B0A8437E}"/>
          </ac:picMkLst>
        </pc:picChg>
        <pc:inkChg chg="del">
          <ac:chgData name="정근채" userId="bf3f9740-ba12-4a95-bdcd-7a89d0b0b3a3" providerId="ADAL" clId="{EF5FD8F0-AFC1-4D7F-BCD8-1DDC3CC4D989}" dt="2023-02-02T05:16:41.684" v="0"/>
          <ac:inkMkLst>
            <pc:docMk/>
            <pc:sldMk cId="1415911347" sldId="729"/>
            <ac:inkMk id="7" creationId="{2D7292F1-7922-6BC7-069B-AA2F236280CC}"/>
          </ac:inkMkLst>
        </pc:inkChg>
      </pc:sldChg>
    </pc:docChg>
  </pc:docChgLst>
  <pc:docChgLst>
    <pc:chgData name="정근채" userId="bf3f9740-ba12-4a95-bdcd-7a89d0b0b3a3" providerId="ADAL" clId="{C9ABC302-A2C0-415D-A339-FB95ADA20754}"/>
    <pc:docChg chg="undo custSel addSld modSld">
      <pc:chgData name="정근채" userId="bf3f9740-ba12-4a95-bdcd-7a89d0b0b3a3" providerId="ADAL" clId="{C9ABC302-A2C0-415D-A339-FB95ADA20754}" dt="2023-02-28T05:36:03.772" v="215" actId="1076"/>
      <pc:docMkLst>
        <pc:docMk/>
      </pc:docMkLst>
      <pc:sldChg chg="addSp delSp modSp mod">
        <pc:chgData name="정근채" userId="bf3f9740-ba12-4a95-bdcd-7a89d0b0b3a3" providerId="ADAL" clId="{C9ABC302-A2C0-415D-A339-FB95ADA20754}" dt="2023-02-28T02:21:31.708" v="13" actId="11529"/>
        <pc:sldMkLst>
          <pc:docMk/>
          <pc:sldMk cId="427491881" sldId="565"/>
        </pc:sldMkLst>
        <pc:spChg chg="add del mod">
          <ac:chgData name="정근채" userId="bf3f9740-ba12-4a95-bdcd-7a89d0b0b3a3" providerId="ADAL" clId="{C9ABC302-A2C0-415D-A339-FB95ADA20754}" dt="2023-02-28T02:21:31.708" v="13" actId="11529"/>
          <ac:spMkLst>
            <pc:docMk/>
            <pc:sldMk cId="427491881" sldId="565"/>
            <ac:spMk id="2" creationId="{5BE5E22C-BFC6-0815-E202-08CE029B1FD0}"/>
          </ac:spMkLst>
        </pc:spChg>
      </pc:sldChg>
      <pc:sldChg chg="addSp delSp modSp">
        <pc:chgData name="정근채" userId="bf3f9740-ba12-4a95-bdcd-7a89d0b0b3a3" providerId="ADAL" clId="{C9ABC302-A2C0-415D-A339-FB95ADA20754}" dt="2023-02-28T02:21:29.814" v="7"/>
        <pc:sldMkLst>
          <pc:docMk/>
          <pc:sldMk cId="3830812075" sldId="567"/>
        </pc:sldMkLst>
        <pc:spChg chg="add del mod">
          <ac:chgData name="정근채" userId="bf3f9740-ba12-4a95-bdcd-7a89d0b0b3a3" providerId="ADAL" clId="{C9ABC302-A2C0-415D-A339-FB95ADA20754}" dt="2023-02-28T02:21:29.814" v="7"/>
          <ac:spMkLst>
            <pc:docMk/>
            <pc:sldMk cId="3830812075" sldId="567"/>
            <ac:spMk id="2" creationId="{BD330031-51C6-AD2E-CCE0-4E3A70C40706}"/>
          </ac:spMkLst>
        </pc:spChg>
      </pc:sldChg>
      <pc:sldChg chg="addSp delSp modSp">
        <pc:chgData name="정근채" userId="bf3f9740-ba12-4a95-bdcd-7a89d0b0b3a3" providerId="ADAL" clId="{C9ABC302-A2C0-415D-A339-FB95ADA20754}" dt="2023-02-28T02:21:30.283" v="9"/>
        <pc:sldMkLst>
          <pc:docMk/>
          <pc:sldMk cId="2050958416" sldId="712"/>
        </pc:sldMkLst>
        <pc:spChg chg="add del mod">
          <ac:chgData name="정근채" userId="bf3f9740-ba12-4a95-bdcd-7a89d0b0b3a3" providerId="ADAL" clId="{C9ABC302-A2C0-415D-A339-FB95ADA20754}" dt="2023-02-28T02:21:30.283" v="9"/>
          <ac:spMkLst>
            <pc:docMk/>
            <pc:sldMk cId="2050958416" sldId="712"/>
            <ac:spMk id="8" creationId="{E5D78F05-1584-6D5C-8E57-862E43D50623}"/>
          </ac:spMkLst>
        </pc:spChg>
      </pc:sldChg>
      <pc:sldChg chg="addSp delSp modSp">
        <pc:chgData name="정근채" userId="bf3f9740-ba12-4a95-bdcd-7a89d0b0b3a3" providerId="ADAL" clId="{C9ABC302-A2C0-415D-A339-FB95ADA20754}" dt="2023-02-28T02:21:30.060" v="8"/>
        <pc:sldMkLst>
          <pc:docMk/>
          <pc:sldMk cId="4103981928" sldId="713"/>
        </pc:sldMkLst>
        <pc:spChg chg="add del mod">
          <ac:chgData name="정근채" userId="bf3f9740-ba12-4a95-bdcd-7a89d0b0b3a3" providerId="ADAL" clId="{C9ABC302-A2C0-415D-A339-FB95ADA20754}" dt="2023-02-28T02:21:30.060" v="8"/>
          <ac:spMkLst>
            <pc:docMk/>
            <pc:sldMk cId="4103981928" sldId="713"/>
            <ac:spMk id="8" creationId="{39DBD8C4-A711-9BFE-EAAD-871E95926655}"/>
          </ac:spMkLst>
        </pc:spChg>
      </pc:sldChg>
      <pc:sldChg chg="addSp delSp modSp mod">
        <pc:chgData name="정근채" userId="bf3f9740-ba12-4a95-bdcd-7a89d0b0b3a3" providerId="ADAL" clId="{C9ABC302-A2C0-415D-A339-FB95ADA20754}" dt="2023-02-28T05:24:57.616" v="213"/>
        <pc:sldMkLst>
          <pc:docMk/>
          <pc:sldMk cId="1502721078" sldId="722"/>
        </pc:sldMkLst>
        <pc:spChg chg="mod">
          <ac:chgData name="정근채" userId="bf3f9740-ba12-4a95-bdcd-7a89d0b0b3a3" providerId="ADAL" clId="{C9ABC302-A2C0-415D-A339-FB95ADA20754}" dt="2023-02-28T05:24:13.363" v="194" actId="20577"/>
          <ac:spMkLst>
            <pc:docMk/>
            <pc:sldMk cId="1502721078" sldId="722"/>
            <ac:spMk id="6" creationId="{00000000-0000-0000-0000-000000000000}"/>
          </ac:spMkLst>
        </pc:spChg>
        <pc:spChg chg="del">
          <ac:chgData name="정근채" userId="bf3f9740-ba12-4a95-bdcd-7a89d0b0b3a3" providerId="ADAL" clId="{C9ABC302-A2C0-415D-A339-FB95ADA20754}" dt="2023-02-28T05:24:40.714" v="205" actId="478"/>
          <ac:spMkLst>
            <pc:docMk/>
            <pc:sldMk cId="1502721078" sldId="722"/>
            <ac:spMk id="11" creationId="{65C7A980-7721-7D1F-7843-03DC549F7B49}"/>
          </ac:spMkLst>
        </pc:spChg>
        <pc:spChg chg="del">
          <ac:chgData name="정근채" userId="bf3f9740-ba12-4a95-bdcd-7a89d0b0b3a3" providerId="ADAL" clId="{C9ABC302-A2C0-415D-A339-FB95ADA20754}" dt="2023-02-28T05:24:40.714" v="205" actId="478"/>
          <ac:spMkLst>
            <pc:docMk/>
            <pc:sldMk cId="1502721078" sldId="722"/>
            <ac:spMk id="14" creationId="{4BB54EFB-B329-E908-E998-C8A7D692CEEB}"/>
          </ac:spMkLst>
        </pc:spChg>
        <pc:spChg chg="add mod">
          <ac:chgData name="정근채" userId="bf3f9740-ba12-4a95-bdcd-7a89d0b0b3a3" providerId="ADAL" clId="{C9ABC302-A2C0-415D-A339-FB95ADA20754}" dt="2023-02-28T05:24:57.616" v="213"/>
          <ac:spMkLst>
            <pc:docMk/>
            <pc:sldMk cId="1502721078" sldId="722"/>
            <ac:spMk id="17" creationId="{B76C9890-32D2-A3D4-7546-2BA59BC3E3BB}"/>
          </ac:spMkLst>
        </pc:spChg>
        <pc:picChg chg="del">
          <ac:chgData name="정근채" userId="bf3f9740-ba12-4a95-bdcd-7a89d0b0b3a3" providerId="ADAL" clId="{C9ABC302-A2C0-415D-A339-FB95ADA20754}" dt="2023-02-28T05:24:40.714" v="205" actId="478"/>
          <ac:picMkLst>
            <pc:docMk/>
            <pc:sldMk cId="1502721078" sldId="722"/>
            <ac:picMk id="7" creationId="{5F32D15B-A430-A451-92B8-7F0856E01960}"/>
          </ac:picMkLst>
        </pc:picChg>
      </pc:sldChg>
      <pc:sldChg chg="addSp delSp modSp add mod">
        <pc:chgData name="정근채" userId="bf3f9740-ba12-4a95-bdcd-7a89d0b0b3a3" providerId="ADAL" clId="{C9ABC302-A2C0-415D-A339-FB95ADA20754}" dt="2023-02-28T05:35:59.822" v="214" actId="1076"/>
        <pc:sldMkLst>
          <pc:docMk/>
          <pc:sldMk cId="1640880017" sldId="730"/>
        </pc:sldMkLst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2" creationId="{F0A37319-3733-F207-D0DC-E65999084903}"/>
          </ac:spMkLst>
        </pc:spChg>
        <pc:spChg chg="mod">
          <ac:chgData name="정근채" userId="bf3f9740-ba12-4a95-bdcd-7a89d0b0b3a3" providerId="ADAL" clId="{C9ABC302-A2C0-415D-A339-FB95ADA20754}" dt="2023-02-28T05:24:18.317" v="199" actId="20577"/>
          <ac:spMkLst>
            <pc:docMk/>
            <pc:sldMk cId="1640880017" sldId="730"/>
            <ac:spMk id="6" creationId="{00000000-0000-0000-0000-000000000000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8" creationId="{EC6030A5-1017-0021-1E6D-38743E72F501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9" creationId="{FE0720E5-56AE-4B45-AABE-FEE8F0F09DA1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10" creationId="{5F03458F-D8F8-4B0C-9F94-393A586862D1}"/>
          </ac:spMkLst>
        </pc:spChg>
        <pc:spChg chg="del">
          <ac:chgData name="정근채" userId="bf3f9740-ba12-4a95-bdcd-7a89d0b0b3a3" providerId="ADAL" clId="{C9ABC302-A2C0-415D-A339-FB95ADA20754}" dt="2023-02-28T02:32:27.824" v="19" actId="478"/>
          <ac:spMkLst>
            <pc:docMk/>
            <pc:sldMk cId="1640880017" sldId="730"/>
            <ac:spMk id="11" creationId="{65C7A980-7721-7D1F-7843-03DC549F7B49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12" creationId="{05D176E8-99A0-4AD4-8470-719DC3F209E1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13" creationId="{D773BB87-2C3C-4BC9-B1F9-8CDC7F9F7F0A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14" creationId="{4BB54EFB-B329-E908-E998-C8A7D692CEEB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15" creationId="{BC7F7823-8C95-2A5E-0A52-01DBC8CBA3D7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16" creationId="{DD93C5B4-2C08-5C2B-93EC-91ED9F87AC02}"/>
          </ac:spMkLst>
        </pc:spChg>
        <pc:spChg chg="add mod">
          <ac:chgData name="정근채" userId="bf3f9740-ba12-4a95-bdcd-7a89d0b0b3a3" providerId="ADAL" clId="{C9ABC302-A2C0-415D-A339-FB95ADA20754}" dt="2023-02-28T05:20:02.577" v="107" actId="207"/>
          <ac:spMkLst>
            <pc:docMk/>
            <pc:sldMk cId="1640880017" sldId="730"/>
            <ac:spMk id="17" creationId="{549C5D41-D2A1-082A-06F3-4EB45D8B5358}"/>
          </ac:spMkLst>
        </pc:spChg>
        <pc:spChg chg="add mod">
          <ac:chgData name="정근채" userId="bf3f9740-ba12-4a95-bdcd-7a89d0b0b3a3" providerId="ADAL" clId="{C9ABC302-A2C0-415D-A339-FB95ADA20754}" dt="2023-02-28T02:33:25.758" v="26" actId="14100"/>
          <ac:spMkLst>
            <pc:docMk/>
            <pc:sldMk cId="1640880017" sldId="730"/>
            <ac:spMk id="20" creationId="{DE324CA0-F94E-47F4-C631-BBCFB01E8C2B}"/>
          </ac:spMkLst>
        </pc:spChg>
        <pc:spChg chg="add mod">
          <ac:chgData name="정근채" userId="bf3f9740-ba12-4a95-bdcd-7a89d0b0b3a3" providerId="ADAL" clId="{C9ABC302-A2C0-415D-A339-FB95ADA20754}" dt="2023-02-28T02:35:48.424" v="62" actId="1036"/>
          <ac:spMkLst>
            <pc:docMk/>
            <pc:sldMk cId="1640880017" sldId="730"/>
            <ac:spMk id="21" creationId="{A039CF1A-B183-6F4E-AF07-0780DC85B2FE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22" creationId="{4D206B65-0A2E-43D3-818E-BAC309E85ED3}"/>
          </ac:spMkLst>
        </pc:spChg>
        <pc:spChg chg="add mod">
          <ac:chgData name="정근채" userId="bf3f9740-ba12-4a95-bdcd-7a89d0b0b3a3" providerId="ADAL" clId="{C9ABC302-A2C0-415D-A339-FB95ADA20754}" dt="2023-02-28T02:35:52.042" v="63" actId="571"/>
          <ac:spMkLst>
            <pc:docMk/>
            <pc:sldMk cId="1640880017" sldId="730"/>
            <ac:spMk id="24" creationId="{CE8DF650-9F0A-35FA-ECE6-EB8A4E623F29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26" creationId="{7F47DD4A-8894-2B4B-F9CA-0295D1EAA11B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28" creationId="{DC6DDB31-1078-EA11-E980-FAADF9DE6D48}"/>
          </ac:spMkLst>
        </pc:spChg>
        <pc:spChg chg="add mod">
          <ac:chgData name="정근채" userId="bf3f9740-ba12-4a95-bdcd-7a89d0b0b3a3" providerId="ADAL" clId="{C9ABC302-A2C0-415D-A339-FB95ADA20754}" dt="2023-02-28T05:35:59.822" v="214" actId="1076"/>
          <ac:spMkLst>
            <pc:docMk/>
            <pc:sldMk cId="1640880017" sldId="730"/>
            <ac:spMk id="29" creationId="{FF8CC620-310A-D0FF-FFB5-ED9765E1FE4E}"/>
          </ac:spMkLst>
        </pc:spChg>
        <pc:spChg chg="add mod">
          <ac:chgData name="정근채" userId="bf3f9740-ba12-4a95-bdcd-7a89d0b0b3a3" providerId="ADAL" clId="{C9ABC302-A2C0-415D-A339-FB95ADA20754}" dt="2023-02-28T02:43:52.416" v="88" actId="1076"/>
          <ac:spMkLst>
            <pc:docMk/>
            <pc:sldMk cId="1640880017" sldId="730"/>
            <ac:spMk id="30" creationId="{D77CF39C-0A34-7E3E-8228-C5AD715DC080}"/>
          </ac:spMkLst>
        </pc:spChg>
        <pc:spChg chg="add mod">
          <ac:chgData name="정근채" userId="bf3f9740-ba12-4a95-bdcd-7a89d0b0b3a3" providerId="ADAL" clId="{C9ABC302-A2C0-415D-A339-FB95ADA20754}" dt="2023-02-28T02:43:54.283" v="90" actId="571"/>
          <ac:spMkLst>
            <pc:docMk/>
            <pc:sldMk cId="1640880017" sldId="730"/>
            <ac:spMk id="32" creationId="{8449CB7D-C03C-A478-A4DB-56F76C15643D}"/>
          </ac:spMkLst>
        </pc:spChg>
        <pc:spChg chg="add mod">
          <ac:chgData name="정근채" userId="bf3f9740-ba12-4a95-bdcd-7a89d0b0b3a3" providerId="ADAL" clId="{C9ABC302-A2C0-415D-A339-FB95ADA20754}" dt="2023-02-28T02:43:57.664" v="91" actId="571"/>
          <ac:spMkLst>
            <pc:docMk/>
            <pc:sldMk cId="1640880017" sldId="730"/>
            <ac:spMk id="33" creationId="{2C40FDB8-6EA9-15A7-864F-E05AECD61121}"/>
          </ac:spMkLst>
        </pc:spChg>
        <pc:spChg chg="add mod">
          <ac:chgData name="정근채" userId="bf3f9740-ba12-4a95-bdcd-7a89d0b0b3a3" providerId="ADAL" clId="{C9ABC302-A2C0-415D-A339-FB95ADA20754}" dt="2023-02-28T05:20:57.036" v="133" actId="1076"/>
          <ac:spMkLst>
            <pc:docMk/>
            <pc:sldMk cId="1640880017" sldId="730"/>
            <ac:spMk id="34" creationId="{628CEFA5-5B02-544C-B1AC-6E1132756C42}"/>
          </ac:spMkLst>
        </pc:spChg>
        <pc:spChg chg="add mod">
          <ac:chgData name="정근채" userId="bf3f9740-ba12-4a95-bdcd-7a89d0b0b3a3" providerId="ADAL" clId="{C9ABC302-A2C0-415D-A339-FB95ADA20754}" dt="2023-02-28T05:22:14.154" v="185"/>
          <ac:spMkLst>
            <pc:docMk/>
            <pc:sldMk cId="1640880017" sldId="730"/>
            <ac:spMk id="35" creationId="{4E6C4281-8A28-E591-0B70-803C0FE5C3C2}"/>
          </ac:spMkLst>
        </pc:spChg>
        <pc:spChg chg="add mod">
          <ac:chgData name="정근채" userId="bf3f9740-ba12-4a95-bdcd-7a89d0b0b3a3" providerId="ADAL" clId="{C9ABC302-A2C0-415D-A339-FB95ADA20754}" dt="2023-02-28T05:22:02.206" v="179"/>
          <ac:spMkLst>
            <pc:docMk/>
            <pc:sldMk cId="1640880017" sldId="730"/>
            <ac:spMk id="36" creationId="{D2C8380D-67A8-7C9C-E162-53645D8B756E}"/>
          </ac:spMkLst>
        </pc:spChg>
        <pc:spChg chg="add mod">
          <ac:chgData name="정근채" userId="bf3f9740-ba12-4a95-bdcd-7a89d0b0b3a3" providerId="ADAL" clId="{C9ABC302-A2C0-415D-A339-FB95ADA20754}" dt="2023-02-28T05:22:07.826" v="180" actId="571"/>
          <ac:spMkLst>
            <pc:docMk/>
            <pc:sldMk cId="1640880017" sldId="730"/>
            <ac:spMk id="37" creationId="{88DBD1B7-098F-B5EB-FBAA-0719ACE915A4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38" creationId="{0A457A8C-1075-5B86-E26E-918D03B013F3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40" creationId="{1C295C10-C5B3-5BD1-2EB8-603E53D427C6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43" creationId="{FDC31225-0398-1C92-CDFD-10050DB688D6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47" creationId="{A6BD502F-3DD1-1BAD-351B-8FCE21FFFFF5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62" creationId="{4072EF84-5604-510B-4419-357AFADBB94A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63" creationId="{4202DD3A-64FB-0FFD-DF67-56FA8BEA27D0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64" creationId="{5FEFF6B7-9A0F-32EF-DBF0-8DE2C79806CD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66" creationId="{5FD6D311-2A6B-DA7C-470B-73EA714179E0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70" creationId="{DC78C860-4A1B-DBAF-7FCD-892AD89453A2}"/>
          </ac:spMkLst>
        </pc:spChg>
        <pc:spChg chg="del">
          <ac:chgData name="정근채" userId="bf3f9740-ba12-4a95-bdcd-7a89d0b0b3a3" providerId="ADAL" clId="{C9ABC302-A2C0-415D-A339-FB95ADA20754}" dt="2023-02-28T02:32:24.758" v="18" actId="478"/>
          <ac:spMkLst>
            <pc:docMk/>
            <pc:sldMk cId="1640880017" sldId="730"/>
            <ac:spMk id="71" creationId="{833E5EE7-BEBF-614D-3E37-89E3AE76EBC2}"/>
          </ac:spMkLst>
        </pc:spChg>
        <pc:picChg chg="del">
          <ac:chgData name="정근채" userId="bf3f9740-ba12-4a95-bdcd-7a89d0b0b3a3" providerId="ADAL" clId="{C9ABC302-A2C0-415D-A339-FB95ADA20754}" dt="2023-02-28T02:32:24.758" v="18" actId="478"/>
          <ac:picMkLst>
            <pc:docMk/>
            <pc:sldMk cId="1640880017" sldId="730"/>
            <ac:picMk id="4" creationId="{ECAB072F-2A4E-4E54-96A8-1BB40390EA94}"/>
          </ac:picMkLst>
        </pc:picChg>
        <pc:picChg chg="del">
          <ac:chgData name="정근채" userId="bf3f9740-ba12-4a95-bdcd-7a89d0b0b3a3" providerId="ADAL" clId="{C9ABC302-A2C0-415D-A339-FB95ADA20754}" dt="2023-02-28T02:32:24.758" v="18" actId="478"/>
          <ac:picMkLst>
            <pc:docMk/>
            <pc:sldMk cId="1640880017" sldId="730"/>
            <ac:picMk id="7" creationId="{5F32D15B-A430-A451-92B8-7F0856E01960}"/>
          </ac:picMkLst>
        </pc:picChg>
        <pc:picChg chg="add del mod">
          <ac:chgData name="정근채" userId="bf3f9740-ba12-4a95-bdcd-7a89d0b0b3a3" providerId="ADAL" clId="{C9ABC302-A2C0-415D-A339-FB95ADA20754}" dt="2023-02-28T02:38:12.413" v="64" actId="478"/>
          <ac:picMkLst>
            <pc:docMk/>
            <pc:sldMk cId="1640880017" sldId="730"/>
            <ac:picMk id="19" creationId="{7D07E1E6-1EFB-4ABD-C547-535381901B29}"/>
          </ac:picMkLst>
        </pc:picChg>
        <pc:picChg chg="add mod">
          <ac:chgData name="정근채" userId="bf3f9740-ba12-4a95-bdcd-7a89d0b0b3a3" providerId="ADAL" clId="{C9ABC302-A2C0-415D-A339-FB95ADA20754}" dt="2023-02-28T02:38:46.111" v="73" actId="1036"/>
          <ac:picMkLst>
            <pc:docMk/>
            <pc:sldMk cId="1640880017" sldId="730"/>
            <ac:picMk id="27" creationId="{08B8CDFA-45D4-9F5F-7D25-5181B3379DEB}"/>
          </ac:picMkLst>
        </pc:picChg>
        <pc:picChg chg="add mod">
          <ac:chgData name="정근채" userId="bf3f9740-ba12-4a95-bdcd-7a89d0b0b3a3" providerId="ADAL" clId="{C9ABC302-A2C0-415D-A339-FB95ADA20754}" dt="2023-02-28T02:43:54.283" v="90" actId="571"/>
          <ac:picMkLst>
            <pc:docMk/>
            <pc:sldMk cId="1640880017" sldId="730"/>
            <ac:picMk id="31" creationId="{DBA74FB0-BBF1-93CC-84EF-0FA5D71CBBE6}"/>
          </ac:picMkLst>
        </pc:picChg>
        <pc:picChg chg="del">
          <ac:chgData name="정근채" userId="bf3f9740-ba12-4a95-bdcd-7a89d0b0b3a3" providerId="ADAL" clId="{C9ABC302-A2C0-415D-A339-FB95ADA20754}" dt="2023-02-28T02:32:27.824" v="19" actId="478"/>
          <ac:picMkLst>
            <pc:docMk/>
            <pc:sldMk cId="1640880017" sldId="730"/>
            <ac:picMk id="56" creationId="{9AAA45D2-A291-7D2F-B36F-84E7A6A304D2}"/>
          </ac:picMkLst>
        </pc:picChg>
        <pc:picChg chg="del">
          <ac:chgData name="정근채" userId="bf3f9740-ba12-4a95-bdcd-7a89d0b0b3a3" providerId="ADAL" clId="{C9ABC302-A2C0-415D-A339-FB95ADA20754}" dt="2023-02-28T02:32:24.758" v="18" actId="478"/>
          <ac:picMkLst>
            <pc:docMk/>
            <pc:sldMk cId="1640880017" sldId="730"/>
            <ac:picMk id="60" creationId="{B394C2AD-88B4-22BF-3760-1A75A8AA9CD0}"/>
          </ac:picMkLst>
        </pc:picChg>
        <pc:cxnChg chg="del mod">
          <ac:chgData name="정근채" userId="bf3f9740-ba12-4a95-bdcd-7a89d0b0b3a3" providerId="ADAL" clId="{C9ABC302-A2C0-415D-A339-FB95ADA20754}" dt="2023-02-28T02:32:24.758" v="18" actId="478"/>
          <ac:cxnSpMkLst>
            <pc:docMk/>
            <pc:sldMk cId="1640880017" sldId="730"/>
            <ac:cxnSpMk id="5" creationId="{B8F2A53C-67DE-65CD-09D4-E81C17B2FBF7}"/>
          </ac:cxnSpMkLst>
        </pc:cxnChg>
        <pc:cxnChg chg="del mod">
          <ac:chgData name="정근채" userId="bf3f9740-ba12-4a95-bdcd-7a89d0b0b3a3" providerId="ADAL" clId="{C9ABC302-A2C0-415D-A339-FB95ADA20754}" dt="2023-02-28T02:32:24.758" v="18" actId="478"/>
          <ac:cxnSpMkLst>
            <pc:docMk/>
            <pc:sldMk cId="1640880017" sldId="730"/>
            <ac:cxnSpMk id="23" creationId="{A7483190-9440-1BED-146D-B67A65E262C1}"/>
          </ac:cxnSpMkLst>
        </pc:cxnChg>
        <pc:cxnChg chg="del mod">
          <ac:chgData name="정근채" userId="bf3f9740-ba12-4a95-bdcd-7a89d0b0b3a3" providerId="ADAL" clId="{C9ABC302-A2C0-415D-A339-FB95ADA20754}" dt="2023-02-28T02:32:24.758" v="18" actId="478"/>
          <ac:cxnSpMkLst>
            <pc:docMk/>
            <pc:sldMk cId="1640880017" sldId="730"/>
            <ac:cxnSpMk id="39" creationId="{570FCC0C-23A8-3CC1-101B-35BEDAA83C5B}"/>
          </ac:cxnSpMkLst>
        </pc:cxnChg>
        <pc:cxnChg chg="del mod">
          <ac:chgData name="정근채" userId="bf3f9740-ba12-4a95-bdcd-7a89d0b0b3a3" providerId="ADAL" clId="{C9ABC302-A2C0-415D-A339-FB95ADA20754}" dt="2023-02-28T02:32:24.758" v="18" actId="478"/>
          <ac:cxnSpMkLst>
            <pc:docMk/>
            <pc:sldMk cId="1640880017" sldId="730"/>
            <ac:cxnSpMk id="46" creationId="{A70392BD-5282-83A4-20E1-7055FEB7AB73}"/>
          </ac:cxnSpMkLst>
        </pc:cxnChg>
      </pc:sldChg>
      <pc:sldChg chg="addSp delSp modSp add mod">
        <pc:chgData name="정근채" userId="bf3f9740-ba12-4a95-bdcd-7a89d0b0b3a3" providerId="ADAL" clId="{C9ABC302-A2C0-415D-A339-FB95ADA20754}" dt="2023-02-28T05:36:03.772" v="215" actId="1076"/>
        <pc:sldMkLst>
          <pc:docMk/>
          <pc:sldMk cId="1414200386" sldId="731"/>
        </pc:sldMkLst>
        <pc:spChg chg="add mod">
          <ac:chgData name="정근채" userId="bf3f9740-ba12-4a95-bdcd-7a89d0b0b3a3" providerId="ADAL" clId="{C9ABC302-A2C0-415D-A339-FB95ADA20754}" dt="2023-02-28T02:39:29.360" v="82" actId="1037"/>
          <ac:spMkLst>
            <pc:docMk/>
            <pc:sldMk cId="1414200386" sldId="731"/>
            <ac:spMk id="5" creationId="{D7F95A9E-4DEB-66EE-08AD-EAD2DE81F1FF}"/>
          </ac:spMkLst>
        </pc:spChg>
        <pc:spChg chg="mod">
          <ac:chgData name="정근채" userId="bf3f9740-ba12-4a95-bdcd-7a89d0b0b3a3" providerId="ADAL" clId="{C9ABC302-A2C0-415D-A339-FB95ADA20754}" dt="2023-02-28T05:24:21.812" v="204" actId="20577"/>
          <ac:spMkLst>
            <pc:docMk/>
            <pc:sldMk cId="1414200386" sldId="731"/>
            <ac:spMk id="6" creationId="{00000000-0000-0000-0000-000000000000}"/>
          </ac:spMkLst>
        </pc:spChg>
        <pc:spChg chg="add mod">
          <ac:chgData name="정근채" userId="bf3f9740-ba12-4a95-bdcd-7a89d0b0b3a3" providerId="ADAL" clId="{C9ABC302-A2C0-415D-A339-FB95ADA20754}" dt="2023-02-28T05:36:03.772" v="215" actId="1076"/>
          <ac:spMkLst>
            <pc:docMk/>
            <pc:sldMk cId="1414200386" sldId="731"/>
            <ac:spMk id="7" creationId="{7DF547A4-CAF1-C4E8-78D9-F5B4DDB48F1E}"/>
          </ac:spMkLst>
        </pc:spChg>
        <pc:spChg chg="add mod">
          <ac:chgData name="정근채" userId="bf3f9740-ba12-4a95-bdcd-7a89d0b0b3a3" providerId="ADAL" clId="{C9ABC302-A2C0-415D-A339-FB95ADA20754}" dt="2023-02-28T05:22:34.546" v="187" actId="1076"/>
          <ac:spMkLst>
            <pc:docMk/>
            <pc:sldMk cId="1414200386" sldId="731"/>
            <ac:spMk id="8" creationId="{309F4507-249D-C23D-C858-29D4CA0E45EE}"/>
          </ac:spMkLst>
        </pc:spChg>
        <pc:spChg chg="add mod">
          <ac:chgData name="정근채" userId="bf3f9740-ba12-4a95-bdcd-7a89d0b0b3a3" providerId="ADAL" clId="{C9ABC302-A2C0-415D-A339-FB95ADA20754}" dt="2023-02-28T05:22:47.033" v="189"/>
          <ac:spMkLst>
            <pc:docMk/>
            <pc:sldMk cId="1414200386" sldId="731"/>
            <ac:spMk id="9" creationId="{870B31E9-2CCD-AF84-5F53-4EEF0B06107B}"/>
          </ac:spMkLst>
        </pc:spChg>
        <pc:spChg chg="del">
          <ac:chgData name="정근채" userId="bf3f9740-ba12-4a95-bdcd-7a89d0b0b3a3" providerId="ADAL" clId="{C9ABC302-A2C0-415D-A339-FB95ADA20754}" dt="2023-02-28T05:22:43.346" v="188" actId="478"/>
          <ac:spMkLst>
            <pc:docMk/>
            <pc:sldMk cId="1414200386" sldId="731"/>
            <ac:spMk id="17" creationId="{549C5D41-D2A1-082A-06F3-4EB45D8B5358}"/>
          </ac:spMkLst>
        </pc:spChg>
        <pc:picChg chg="add mod">
          <ac:chgData name="정근채" userId="bf3f9740-ba12-4a95-bdcd-7a89d0b0b3a3" providerId="ADAL" clId="{C9ABC302-A2C0-415D-A339-FB95ADA20754}" dt="2023-02-28T02:35:14.229" v="53" actId="1036"/>
          <ac:picMkLst>
            <pc:docMk/>
            <pc:sldMk cId="1414200386" sldId="731"/>
            <ac:picMk id="4" creationId="{944FB3E6-0B6A-7C7A-932D-567139D3D18F}"/>
          </ac:picMkLst>
        </pc:picChg>
        <pc:picChg chg="del">
          <ac:chgData name="정근채" userId="bf3f9740-ba12-4a95-bdcd-7a89d0b0b3a3" providerId="ADAL" clId="{C9ABC302-A2C0-415D-A339-FB95ADA20754}" dt="2023-02-28T02:34:09.502" v="28" actId="478"/>
          <ac:picMkLst>
            <pc:docMk/>
            <pc:sldMk cId="1414200386" sldId="731"/>
            <ac:picMk id="19" creationId="{7D07E1E6-1EFB-4ABD-C547-535381901B29}"/>
          </ac:picMkLst>
        </pc:picChg>
      </pc:sldChg>
    </pc:docChg>
  </pc:docChgLst>
  <pc:docChgLst>
    <pc:chgData name="정근채" userId="bf3f9740-ba12-4a95-bdcd-7a89d0b0b3a3" providerId="ADAL" clId="{C25B5045-87AB-4203-B9F0-9139EE62B2A0}"/>
    <pc:docChg chg="undo redo custSel addSld delSld modSld">
      <pc:chgData name="정근채" userId="bf3f9740-ba12-4a95-bdcd-7a89d0b0b3a3" providerId="ADAL" clId="{C25B5045-87AB-4203-B9F0-9139EE62B2A0}" dt="2023-02-02T03:34:26.167" v="5906" actId="207"/>
      <pc:docMkLst>
        <pc:docMk/>
      </pc:docMkLst>
      <pc:sldChg chg="addSp delSp modSp mod">
        <pc:chgData name="정근채" userId="bf3f9740-ba12-4a95-bdcd-7a89d0b0b3a3" providerId="ADAL" clId="{C25B5045-87AB-4203-B9F0-9139EE62B2A0}" dt="2023-01-30T01:37:55.133" v="4577" actId="208"/>
        <pc:sldMkLst>
          <pc:docMk/>
          <pc:sldMk cId="3023952850" sldId="256"/>
        </pc:sldMkLst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2" creationId="{E9CA0F7C-D1EC-0741-5913-10EF129A1CC8}"/>
          </ac:spMkLst>
        </pc:spChg>
        <pc:spChg chg="add mod">
          <ac:chgData name="정근채" userId="bf3f9740-ba12-4a95-bdcd-7a89d0b0b3a3" providerId="ADAL" clId="{C25B5045-87AB-4203-B9F0-9139EE62B2A0}" dt="2023-01-10T02:16:37.141" v="952" actId="108"/>
          <ac:spMkLst>
            <pc:docMk/>
            <pc:sldMk cId="3023952850" sldId="256"/>
            <ac:spMk id="3" creationId="{BA8192A8-5DBA-E5F3-2EC9-033B0958DB80}"/>
          </ac:spMkLst>
        </pc:spChg>
        <pc:spChg chg="del">
          <ac:chgData name="정근채" userId="bf3f9740-ba12-4a95-bdcd-7a89d0b0b3a3" providerId="ADAL" clId="{C25B5045-87AB-4203-B9F0-9139EE62B2A0}" dt="2023-01-10T02:15:04.618" v="934" actId="478"/>
          <ac:spMkLst>
            <pc:docMk/>
            <pc:sldMk cId="3023952850" sldId="256"/>
            <ac:spMk id="4" creationId="{2D98AE62-17B3-4449-80D5-4E6C99FFD1EB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4" creationId="{56C74E5F-2309-69C3-5DF4-BAD16DA76CC3}"/>
          </ac:spMkLst>
        </pc:spChg>
        <pc:spChg chg="del">
          <ac:chgData name="정근채" userId="bf3f9740-ba12-4a95-bdcd-7a89d0b0b3a3" providerId="ADAL" clId="{C25B5045-87AB-4203-B9F0-9139EE62B2A0}" dt="2023-01-10T02:15:04.618" v="934" actId="478"/>
          <ac:spMkLst>
            <pc:docMk/>
            <pc:sldMk cId="3023952850" sldId="256"/>
            <ac:spMk id="5" creationId="{943B6B32-F920-4226-A162-2FD361D127AE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6" creationId="{825EE661-ECEB-A347-86AF-56F0B85FF87C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7" creationId="{ACB86FF9-BD39-4CF1-4221-D8606E2A80D7}"/>
          </ac:spMkLst>
        </pc:spChg>
        <pc:spChg chg="del">
          <ac:chgData name="정근채" userId="bf3f9740-ba12-4a95-bdcd-7a89d0b0b3a3" providerId="ADAL" clId="{C25B5045-87AB-4203-B9F0-9139EE62B2A0}" dt="2023-01-10T02:15:04.618" v="934" actId="478"/>
          <ac:spMkLst>
            <pc:docMk/>
            <pc:sldMk cId="3023952850" sldId="256"/>
            <ac:spMk id="7" creationId="{B94D09ED-54D7-4AF1-8906-050436D170CF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8" creationId="{C5F638FD-6399-C4EC-5546-4F9661833467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9" creationId="{314A1A7D-FCBE-3629-59E2-BE4E856D2799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10" creationId="{442DFF84-7FFE-4766-08F0-57966C4E63FC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11" creationId="{E7E7359A-8CFD-D7CC-1EEC-0441805A6740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12" creationId="{DC2D39D0-ADAA-3656-4AB1-6107604CBEA4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13" creationId="{D75C5BD3-34D8-9A2C-E03B-C2C3AD47E789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14" creationId="{586FF720-0B12-DA50-0ECE-062F1F38BE4C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15" creationId="{E08D6AE2-9C56-0431-07B8-A8665C205DD0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16" creationId="{6EE74810-1AD5-58CE-10CC-BDD9731F4460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17" creationId="{6E20EF02-98A7-F240-0CF1-74FE58990B9E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19" creationId="{3889EAAC-79E5-02E7-82B1-944DAD2B62DF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20" creationId="{8CC45359-D8C8-D49C-631D-01B6199A9F9D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21" creationId="{CF1B1DD1-AA0C-A6C6-E907-98F26D6811E0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22" creationId="{3F024EE0-E1CA-F8D3-46FA-ED2F621E2FB1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26" creationId="{D759FBDC-4675-113D-A3E1-33F055631551}"/>
          </ac:spMkLst>
        </pc:spChg>
        <pc:spChg chg="del">
          <ac:chgData name="정근채" userId="bf3f9740-ba12-4a95-bdcd-7a89d0b0b3a3" providerId="ADAL" clId="{C25B5045-87AB-4203-B9F0-9139EE62B2A0}" dt="2023-01-10T02:15:04.618" v="934" actId="478"/>
          <ac:spMkLst>
            <pc:docMk/>
            <pc:sldMk cId="3023952850" sldId="256"/>
            <ac:spMk id="27" creationId="{ADC0AD29-DCD0-4EC0-ADF6-B3E6EE86B353}"/>
          </ac:spMkLst>
        </pc:spChg>
        <pc:spChg chg="del">
          <ac:chgData name="정근채" userId="bf3f9740-ba12-4a95-bdcd-7a89d0b0b3a3" providerId="ADAL" clId="{C25B5045-87AB-4203-B9F0-9139EE62B2A0}" dt="2023-01-10T02:15:04.618" v="934" actId="478"/>
          <ac:spMkLst>
            <pc:docMk/>
            <pc:sldMk cId="3023952850" sldId="256"/>
            <ac:spMk id="31" creationId="{4156C097-43B9-406C-AFC3-0E7B7BA1BE47}"/>
          </ac:spMkLst>
        </pc:spChg>
        <pc:spChg chg="del">
          <ac:chgData name="정근채" userId="bf3f9740-ba12-4a95-bdcd-7a89d0b0b3a3" providerId="ADAL" clId="{C25B5045-87AB-4203-B9F0-9139EE62B2A0}" dt="2023-01-10T02:15:04.618" v="934" actId="478"/>
          <ac:spMkLst>
            <pc:docMk/>
            <pc:sldMk cId="3023952850" sldId="256"/>
            <ac:spMk id="32" creationId="{8E98802B-97CB-46D0-AAB7-657D6B1247D4}"/>
          </ac:spMkLst>
        </pc:spChg>
        <pc:spChg chg="del">
          <ac:chgData name="정근채" userId="bf3f9740-ba12-4a95-bdcd-7a89d0b0b3a3" providerId="ADAL" clId="{C25B5045-87AB-4203-B9F0-9139EE62B2A0}" dt="2023-01-10T02:15:04.618" v="934" actId="478"/>
          <ac:spMkLst>
            <pc:docMk/>
            <pc:sldMk cId="3023952850" sldId="256"/>
            <ac:spMk id="33" creationId="{D1D97859-6948-4696-BA4D-68E75F7F81EC}"/>
          </ac:spMkLst>
        </pc:spChg>
        <pc:spChg chg="del">
          <ac:chgData name="정근채" userId="bf3f9740-ba12-4a95-bdcd-7a89d0b0b3a3" providerId="ADAL" clId="{C25B5045-87AB-4203-B9F0-9139EE62B2A0}" dt="2023-01-10T02:15:04.618" v="934" actId="478"/>
          <ac:spMkLst>
            <pc:docMk/>
            <pc:sldMk cId="3023952850" sldId="256"/>
            <ac:spMk id="34" creationId="{98C74E14-65BE-472B-A284-8B902E6215E2}"/>
          </ac:spMkLst>
        </pc:spChg>
        <pc:spChg chg="del">
          <ac:chgData name="정근채" userId="bf3f9740-ba12-4a95-bdcd-7a89d0b0b3a3" providerId="ADAL" clId="{C25B5045-87AB-4203-B9F0-9139EE62B2A0}" dt="2023-01-10T02:15:04.618" v="934" actId="478"/>
          <ac:spMkLst>
            <pc:docMk/>
            <pc:sldMk cId="3023952850" sldId="256"/>
            <ac:spMk id="35" creationId="{D9105937-9C97-4D11-B0A1-D995D90A61BD}"/>
          </ac:spMkLst>
        </pc:spChg>
        <pc:spChg chg="del">
          <ac:chgData name="정근채" userId="bf3f9740-ba12-4a95-bdcd-7a89d0b0b3a3" providerId="ADAL" clId="{C25B5045-87AB-4203-B9F0-9139EE62B2A0}" dt="2023-01-10T02:15:04.618" v="934" actId="478"/>
          <ac:spMkLst>
            <pc:docMk/>
            <pc:sldMk cId="3023952850" sldId="256"/>
            <ac:spMk id="36" creationId="{56BDAB42-28F3-4726-BC94-2DCC2A3C719E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36" creationId="{8E15B5B7-5A95-4E36-06D2-77156D068AA9}"/>
          </ac:spMkLst>
        </pc:spChg>
        <pc:spChg chg="del">
          <ac:chgData name="정근채" userId="bf3f9740-ba12-4a95-bdcd-7a89d0b0b3a3" providerId="ADAL" clId="{C25B5045-87AB-4203-B9F0-9139EE62B2A0}" dt="2023-01-10T02:15:04.618" v="934" actId="478"/>
          <ac:spMkLst>
            <pc:docMk/>
            <pc:sldMk cId="3023952850" sldId="256"/>
            <ac:spMk id="37" creationId="{0F0A9FB4-DA73-45A2-BE8B-47796B2A1DDB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37" creationId="{ED56243D-C5BC-70C1-92FD-16D26E87F21D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38" creationId="{8DAABB0B-21A6-233A-5C87-E9749F4E00FF}"/>
          </ac:spMkLst>
        </pc:spChg>
        <pc:spChg chg="del">
          <ac:chgData name="정근채" userId="bf3f9740-ba12-4a95-bdcd-7a89d0b0b3a3" providerId="ADAL" clId="{C25B5045-87AB-4203-B9F0-9139EE62B2A0}" dt="2023-01-10T02:15:04.618" v="934" actId="478"/>
          <ac:spMkLst>
            <pc:docMk/>
            <pc:sldMk cId="3023952850" sldId="256"/>
            <ac:spMk id="38" creationId="{B3F5BA72-CD5A-476F-A91F-FA2E5C78759B}"/>
          </ac:spMkLst>
        </pc:spChg>
        <pc:spChg chg="del">
          <ac:chgData name="정근채" userId="bf3f9740-ba12-4a95-bdcd-7a89d0b0b3a3" providerId="ADAL" clId="{C25B5045-87AB-4203-B9F0-9139EE62B2A0}" dt="2023-01-10T02:15:04.618" v="934" actId="478"/>
          <ac:spMkLst>
            <pc:docMk/>
            <pc:sldMk cId="3023952850" sldId="256"/>
            <ac:spMk id="39" creationId="{0F45B86B-3B78-45B2-BF7F-161E2705885F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39" creationId="{C16E6F77-FC8F-0D32-4574-FF7CC13DBA7D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40" creationId="{2897BC72-EA0F-3F4F-1026-1D30425DADAA}"/>
          </ac:spMkLst>
        </pc:spChg>
        <pc:spChg chg="del">
          <ac:chgData name="정근채" userId="bf3f9740-ba12-4a95-bdcd-7a89d0b0b3a3" providerId="ADAL" clId="{C25B5045-87AB-4203-B9F0-9139EE62B2A0}" dt="2023-01-10T02:15:04.618" v="934" actId="478"/>
          <ac:spMkLst>
            <pc:docMk/>
            <pc:sldMk cId="3023952850" sldId="256"/>
            <ac:spMk id="40" creationId="{43203460-214C-414C-80D9-5FDD8CC41101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41" creationId="{3171B138-57F5-8B7A-D837-2B1E38C71FF7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42" creationId="{EC9E27B0-3663-C2F3-1471-D96A804D53C9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43" creationId="{4F68A3E9-BE21-6149-8827-970079DABCD9}"/>
          </ac:spMkLst>
        </pc:spChg>
        <pc:spChg chg="del">
          <ac:chgData name="정근채" userId="bf3f9740-ba12-4a95-bdcd-7a89d0b0b3a3" providerId="ADAL" clId="{C25B5045-87AB-4203-B9F0-9139EE62B2A0}" dt="2023-01-10T02:15:04.618" v="934" actId="478"/>
          <ac:spMkLst>
            <pc:docMk/>
            <pc:sldMk cId="3023952850" sldId="256"/>
            <ac:spMk id="44" creationId="{D8181EB2-2BF8-477C-A661-B07173E6A6FA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45" creationId="{9212540B-6848-12AC-4D60-E45EBB41CC9F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46" creationId="{BDCD06E1-804C-2D41-04B4-26C363BB0FE0}"/>
          </ac:spMkLst>
        </pc:spChg>
        <pc:spChg chg="del">
          <ac:chgData name="정근채" userId="bf3f9740-ba12-4a95-bdcd-7a89d0b0b3a3" providerId="ADAL" clId="{C25B5045-87AB-4203-B9F0-9139EE62B2A0}" dt="2023-01-10T02:15:04.618" v="934" actId="478"/>
          <ac:spMkLst>
            <pc:docMk/>
            <pc:sldMk cId="3023952850" sldId="256"/>
            <ac:spMk id="47" creationId="{882E958E-3F3F-4722-BA88-0E16F185BEC1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48" creationId="{166F7D07-B541-FE91-D199-329D53EC3C7D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49" creationId="{90C0D82C-CD5C-CDA5-ACD2-D33E6E16B8F0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50" creationId="{7EC332EB-FDAD-802F-FEBD-5F415B7E34EF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51" creationId="{AF7230D4-F5C7-B24C-643C-B8616D1ED058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52" creationId="{01D430A5-AF86-593D-856D-EF85989F791B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54" creationId="{2F02DC49-9093-9FB9-F37B-E14D2CF4B82C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55" creationId="{772778FB-0F1B-F7C8-6B3F-FA0D017BD84C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56" creationId="{56421D67-2854-AC8C-F912-89A23E263BD5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58" creationId="{F6956B11-2AF7-95C2-C61C-524DC23111CC}"/>
          </ac:spMkLst>
        </pc:spChg>
        <pc:spChg chg="mod">
          <ac:chgData name="정근채" userId="bf3f9740-ba12-4a95-bdcd-7a89d0b0b3a3" providerId="ADAL" clId="{C25B5045-87AB-4203-B9F0-9139EE62B2A0}" dt="2023-01-30T01:37:10.810" v="4570"/>
          <ac:spMkLst>
            <pc:docMk/>
            <pc:sldMk cId="3023952850" sldId="256"/>
            <ac:spMk id="59" creationId="{60595FF8-CFFE-56CF-A0D0-5ECDC17F74F9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60" creationId="{D9343550-58C5-F2B0-1E24-CBB653F9A2C4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61" creationId="{04380361-A5D4-80DF-BEA9-2AA9557EC44E}"/>
          </ac:spMkLst>
        </pc:spChg>
        <pc:spChg chg="add del mod">
          <ac:chgData name="정근채" userId="bf3f9740-ba12-4a95-bdcd-7a89d0b0b3a3" providerId="ADAL" clId="{C25B5045-87AB-4203-B9F0-9139EE62B2A0}" dt="2023-01-30T01:37:12.440" v="4571"/>
          <ac:spMkLst>
            <pc:docMk/>
            <pc:sldMk cId="3023952850" sldId="256"/>
            <ac:spMk id="62" creationId="{9C3DB3A5-69B1-CEC8-EDE9-613644B74DCC}"/>
          </ac:spMkLst>
        </pc:spChg>
        <pc:spChg chg="mod">
          <ac:chgData name="정근채" userId="bf3f9740-ba12-4a95-bdcd-7a89d0b0b3a3" providerId="ADAL" clId="{C25B5045-87AB-4203-B9F0-9139EE62B2A0}" dt="2023-01-10T01:58:09.544" v="933" actId="20577"/>
          <ac:spMkLst>
            <pc:docMk/>
            <pc:sldMk cId="3023952850" sldId="256"/>
            <ac:spMk id="64" creationId="{2514C130-E69B-407C-80FE-DC5ADFF2F6CC}"/>
          </ac:spMkLst>
        </pc:spChg>
        <pc:grpChg chg="del">
          <ac:chgData name="정근채" userId="bf3f9740-ba12-4a95-bdcd-7a89d0b0b3a3" providerId="ADAL" clId="{C25B5045-87AB-4203-B9F0-9139EE62B2A0}" dt="2023-01-10T02:15:04.618" v="934" actId="478"/>
          <ac:grpSpMkLst>
            <pc:docMk/>
            <pc:sldMk cId="3023952850" sldId="256"/>
            <ac:grpSpMk id="8" creationId="{9256B378-0F1E-431B-8A7E-ED6C70DC4251}"/>
          </ac:grpSpMkLst>
        </pc:grpChg>
        <pc:grpChg chg="add del mod">
          <ac:chgData name="정근채" userId="bf3f9740-ba12-4a95-bdcd-7a89d0b0b3a3" providerId="ADAL" clId="{C25B5045-87AB-4203-B9F0-9139EE62B2A0}" dt="2023-01-30T01:37:12.440" v="4571"/>
          <ac:grpSpMkLst>
            <pc:docMk/>
            <pc:sldMk cId="3023952850" sldId="256"/>
            <ac:grpSpMk id="25" creationId="{7ED89C47-A198-F9DD-BDBB-8016794FCD7B}"/>
          </ac:grpSpMkLst>
        </pc:grpChg>
        <pc:grpChg chg="mod">
          <ac:chgData name="정근채" userId="bf3f9740-ba12-4a95-bdcd-7a89d0b0b3a3" providerId="ADAL" clId="{C25B5045-87AB-4203-B9F0-9139EE62B2A0}" dt="2023-01-30T01:37:10.810" v="4570"/>
          <ac:grpSpMkLst>
            <pc:docMk/>
            <pc:sldMk cId="3023952850" sldId="256"/>
            <ac:grpSpMk id="27" creationId="{1C2994D2-803E-E5EA-ADDA-389C89819BB0}"/>
          </ac:grpSpMkLst>
        </pc:grpChg>
        <pc:grpChg chg="add del mod">
          <ac:chgData name="정근채" userId="bf3f9740-ba12-4a95-bdcd-7a89d0b0b3a3" providerId="ADAL" clId="{C25B5045-87AB-4203-B9F0-9139EE62B2A0}" dt="2023-01-30T01:37:12.440" v="4571"/>
          <ac:grpSpMkLst>
            <pc:docMk/>
            <pc:sldMk cId="3023952850" sldId="256"/>
            <ac:grpSpMk id="44" creationId="{0B337978-CB51-F313-427F-119446EE3D82}"/>
          </ac:grpSpMkLst>
        </pc:grpChg>
        <pc:grpChg chg="add del mod">
          <ac:chgData name="정근채" userId="bf3f9740-ba12-4a95-bdcd-7a89d0b0b3a3" providerId="ADAL" clId="{C25B5045-87AB-4203-B9F0-9139EE62B2A0}" dt="2023-01-30T01:37:12.440" v="4571"/>
          <ac:grpSpMkLst>
            <pc:docMk/>
            <pc:sldMk cId="3023952850" sldId="256"/>
            <ac:grpSpMk id="47" creationId="{2F656795-B354-A8BC-F696-FC5187B7BA6D}"/>
          </ac:grpSpMkLst>
        </pc:grpChg>
        <pc:grpChg chg="add del mod">
          <ac:chgData name="정근채" userId="bf3f9740-ba12-4a95-bdcd-7a89d0b0b3a3" providerId="ADAL" clId="{C25B5045-87AB-4203-B9F0-9139EE62B2A0}" dt="2023-01-30T01:37:12.440" v="4571"/>
          <ac:grpSpMkLst>
            <pc:docMk/>
            <pc:sldMk cId="3023952850" sldId="256"/>
            <ac:grpSpMk id="53" creationId="{D252A6F4-AE21-FA2D-0E70-7FBE0A97F656}"/>
          </ac:grpSpMkLst>
        </pc:grpChg>
        <pc:grpChg chg="add del mod">
          <ac:chgData name="정근채" userId="bf3f9740-ba12-4a95-bdcd-7a89d0b0b3a3" providerId="ADAL" clId="{C25B5045-87AB-4203-B9F0-9139EE62B2A0}" dt="2023-01-30T01:37:12.440" v="4571"/>
          <ac:grpSpMkLst>
            <pc:docMk/>
            <pc:sldMk cId="3023952850" sldId="256"/>
            <ac:grpSpMk id="57" creationId="{40E806C7-2E95-125F-3C03-97408CD1CD1A}"/>
          </ac:grpSpMkLst>
        </pc:grpChg>
        <pc:picChg chg="del">
          <ac:chgData name="정근채" userId="bf3f9740-ba12-4a95-bdcd-7a89d0b0b3a3" providerId="ADAL" clId="{C25B5045-87AB-4203-B9F0-9139EE62B2A0}" dt="2023-01-10T02:15:04.618" v="934" actId="478"/>
          <ac:picMkLst>
            <pc:docMk/>
            <pc:sldMk cId="3023952850" sldId="256"/>
            <ac:picMk id="2" creationId="{3D480476-0F8C-4BB6-94B1-427C3A66069E}"/>
          </ac:picMkLst>
        </pc:picChg>
        <pc:picChg chg="add del">
          <ac:chgData name="정근채" userId="bf3f9740-ba12-4a95-bdcd-7a89d0b0b3a3" providerId="ADAL" clId="{C25B5045-87AB-4203-B9F0-9139EE62B2A0}" dt="2023-01-17T06:46:02.451" v="4403" actId="478"/>
          <ac:picMkLst>
            <pc:docMk/>
            <pc:sldMk cId="3023952850" sldId="256"/>
            <ac:picMk id="2" creationId="{87C8CDE7-9B19-0893-5440-4B8079335B2C}"/>
          </ac:picMkLst>
        </pc:picChg>
        <pc:picChg chg="add del">
          <ac:chgData name="정근채" userId="bf3f9740-ba12-4a95-bdcd-7a89d0b0b3a3" providerId="ADAL" clId="{C25B5045-87AB-4203-B9F0-9139EE62B2A0}" dt="2023-01-17T06:46:20.005" v="4405" actId="478"/>
          <ac:picMkLst>
            <pc:docMk/>
            <pc:sldMk cId="3023952850" sldId="256"/>
            <ac:picMk id="4" creationId="{EDD58975-B0BB-756C-9D0E-5642784C06B8}"/>
          </ac:picMkLst>
        </pc:picChg>
        <pc:picChg chg="add del mod">
          <ac:chgData name="정근채" userId="bf3f9740-ba12-4a95-bdcd-7a89d0b0b3a3" providerId="ADAL" clId="{C25B5045-87AB-4203-B9F0-9139EE62B2A0}" dt="2023-01-30T01:37:10.043" v="4569" actId="478"/>
          <ac:picMkLst>
            <pc:docMk/>
            <pc:sldMk cId="3023952850" sldId="256"/>
            <ac:picMk id="5" creationId="{B0F64E11-F0E4-5F44-9F4B-66D636A872EB}"/>
          </ac:picMkLst>
        </pc:picChg>
        <pc:picChg chg="add del mod">
          <ac:chgData name="정근채" userId="bf3f9740-ba12-4a95-bdcd-7a89d0b0b3a3" providerId="ADAL" clId="{C25B5045-87AB-4203-B9F0-9139EE62B2A0}" dt="2023-01-17T06:45:52.090" v="4399" actId="478"/>
          <ac:picMkLst>
            <pc:docMk/>
            <pc:sldMk cId="3023952850" sldId="256"/>
            <ac:picMk id="6" creationId="{0248E30C-57DF-2C81-6C8F-C8D9C95D338A}"/>
          </ac:picMkLst>
        </pc:picChg>
        <pc:picChg chg="add del mod">
          <ac:chgData name="정근채" userId="bf3f9740-ba12-4a95-bdcd-7a89d0b0b3a3" providerId="ADAL" clId="{C25B5045-87AB-4203-B9F0-9139EE62B2A0}" dt="2023-01-30T01:37:12.440" v="4571"/>
          <ac:picMkLst>
            <pc:docMk/>
            <pc:sldMk cId="3023952850" sldId="256"/>
            <ac:picMk id="18" creationId="{3A28AC05-A6AC-5FFB-C180-C4CA6235374F}"/>
          </ac:picMkLst>
        </pc:picChg>
        <pc:picChg chg="del">
          <ac:chgData name="정근채" userId="bf3f9740-ba12-4a95-bdcd-7a89d0b0b3a3" providerId="ADAL" clId="{C25B5045-87AB-4203-B9F0-9139EE62B2A0}" dt="2023-01-10T02:15:04.618" v="934" actId="478"/>
          <ac:picMkLst>
            <pc:docMk/>
            <pc:sldMk cId="3023952850" sldId="256"/>
            <ac:picMk id="59" creationId="{438B8A56-4228-47FF-9AA9-BD1A080CA975}"/>
          </ac:picMkLst>
        </pc:picChg>
        <pc:picChg chg="add del mod">
          <ac:chgData name="정근채" userId="bf3f9740-ba12-4a95-bdcd-7a89d0b0b3a3" providerId="ADAL" clId="{C25B5045-87AB-4203-B9F0-9139EE62B2A0}" dt="2023-01-30T01:37:12.440" v="4571"/>
          <ac:picMkLst>
            <pc:docMk/>
            <pc:sldMk cId="3023952850" sldId="256"/>
            <ac:picMk id="65" creationId="{FEF87F05-1407-A9B2-AAE9-75C445C3EF21}"/>
          </ac:picMkLst>
        </pc:picChg>
        <pc:picChg chg="add del">
          <ac:chgData name="정근채" userId="bf3f9740-ba12-4a95-bdcd-7a89d0b0b3a3" providerId="ADAL" clId="{C25B5045-87AB-4203-B9F0-9139EE62B2A0}" dt="2023-01-30T01:37:27.245" v="4573" actId="478"/>
          <ac:picMkLst>
            <pc:docMk/>
            <pc:sldMk cId="3023952850" sldId="256"/>
            <ac:picMk id="66" creationId="{2704CE2F-E42A-59C9-2F00-265627CAB08F}"/>
          </ac:picMkLst>
        </pc:picChg>
        <pc:picChg chg="add mod">
          <ac:chgData name="정근채" userId="bf3f9740-ba12-4a95-bdcd-7a89d0b0b3a3" providerId="ADAL" clId="{C25B5045-87AB-4203-B9F0-9139EE62B2A0}" dt="2023-01-30T01:37:55.133" v="4577" actId="208"/>
          <ac:picMkLst>
            <pc:docMk/>
            <pc:sldMk cId="3023952850" sldId="256"/>
            <ac:picMk id="67" creationId="{A84922CD-3882-621E-6FA0-50A93D5524FD}"/>
          </ac:picMkLst>
        </pc:picChg>
        <pc:cxnChg chg="add del mod">
          <ac:chgData name="정근채" userId="bf3f9740-ba12-4a95-bdcd-7a89d0b0b3a3" providerId="ADAL" clId="{C25B5045-87AB-4203-B9F0-9139EE62B2A0}" dt="2023-01-30T01:37:12.440" v="4571"/>
          <ac:cxnSpMkLst>
            <pc:docMk/>
            <pc:sldMk cId="3023952850" sldId="256"/>
            <ac:cxnSpMk id="23" creationId="{3F53D826-5C85-7364-3CC7-7CBA6F82E562}"/>
          </ac:cxnSpMkLst>
        </pc:cxnChg>
        <pc:cxnChg chg="add del mod">
          <ac:chgData name="정근채" userId="bf3f9740-ba12-4a95-bdcd-7a89d0b0b3a3" providerId="ADAL" clId="{C25B5045-87AB-4203-B9F0-9139EE62B2A0}" dt="2023-01-30T01:37:12.440" v="4571"/>
          <ac:cxnSpMkLst>
            <pc:docMk/>
            <pc:sldMk cId="3023952850" sldId="256"/>
            <ac:cxnSpMk id="24" creationId="{C4149212-90A5-D10A-908D-E8E78E7C4FAD}"/>
          </ac:cxnSpMkLst>
        </pc:cxnChg>
        <pc:cxnChg chg="mod">
          <ac:chgData name="정근채" userId="bf3f9740-ba12-4a95-bdcd-7a89d0b0b3a3" providerId="ADAL" clId="{C25B5045-87AB-4203-B9F0-9139EE62B2A0}" dt="2023-01-30T01:37:10.810" v="4570"/>
          <ac:cxnSpMkLst>
            <pc:docMk/>
            <pc:sldMk cId="3023952850" sldId="256"/>
            <ac:cxnSpMk id="28" creationId="{DCA715B2-D1EA-A6E9-CDB8-3C645A851DC9}"/>
          </ac:cxnSpMkLst>
        </pc:cxnChg>
        <pc:cxnChg chg="mod">
          <ac:chgData name="정근채" userId="bf3f9740-ba12-4a95-bdcd-7a89d0b0b3a3" providerId="ADAL" clId="{C25B5045-87AB-4203-B9F0-9139EE62B2A0}" dt="2023-01-30T01:37:10.810" v="4570"/>
          <ac:cxnSpMkLst>
            <pc:docMk/>
            <pc:sldMk cId="3023952850" sldId="256"/>
            <ac:cxnSpMk id="29" creationId="{20074A9E-91E2-F1FC-825A-442EED0E0E9F}"/>
          </ac:cxnSpMkLst>
        </pc:cxnChg>
        <pc:cxnChg chg="mod">
          <ac:chgData name="정근채" userId="bf3f9740-ba12-4a95-bdcd-7a89d0b0b3a3" providerId="ADAL" clId="{C25B5045-87AB-4203-B9F0-9139EE62B2A0}" dt="2023-01-30T01:37:10.810" v="4570"/>
          <ac:cxnSpMkLst>
            <pc:docMk/>
            <pc:sldMk cId="3023952850" sldId="256"/>
            <ac:cxnSpMk id="30" creationId="{9A6A7E13-D59C-00F7-5413-94645ED5A211}"/>
          </ac:cxnSpMkLst>
        </pc:cxnChg>
        <pc:cxnChg chg="mod">
          <ac:chgData name="정근채" userId="bf3f9740-ba12-4a95-bdcd-7a89d0b0b3a3" providerId="ADAL" clId="{C25B5045-87AB-4203-B9F0-9139EE62B2A0}" dt="2023-01-30T01:37:10.810" v="4570"/>
          <ac:cxnSpMkLst>
            <pc:docMk/>
            <pc:sldMk cId="3023952850" sldId="256"/>
            <ac:cxnSpMk id="31" creationId="{5158151E-2880-2FE5-CF62-30BF8ADE63FA}"/>
          </ac:cxnSpMkLst>
        </pc:cxnChg>
        <pc:cxnChg chg="mod">
          <ac:chgData name="정근채" userId="bf3f9740-ba12-4a95-bdcd-7a89d0b0b3a3" providerId="ADAL" clId="{C25B5045-87AB-4203-B9F0-9139EE62B2A0}" dt="2023-01-30T01:37:10.810" v="4570"/>
          <ac:cxnSpMkLst>
            <pc:docMk/>
            <pc:sldMk cId="3023952850" sldId="256"/>
            <ac:cxnSpMk id="32" creationId="{49586848-FCFF-1952-CCD1-B2204A6C4989}"/>
          </ac:cxnSpMkLst>
        </pc:cxnChg>
        <pc:cxnChg chg="mod">
          <ac:chgData name="정근채" userId="bf3f9740-ba12-4a95-bdcd-7a89d0b0b3a3" providerId="ADAL" clId="{C25B5045-87AB-4203-B9F0-9139EE62B2A0}" dt="2023-01-30T01:37:10.810" v="4570"/>
          <ac:cxnSpMkLst>
            <pc:docMk/>
            <pc:sldMk cId="3023952850" sldId="256"/>
            <ac:cxnSpMk id="33" creationId="{8427BCBA-1D58-D911-BEF8-CB7D079E05F4}"/>
          </ac:cxnSpMkLst>
        </pc:cxnChg>
        <pc:cxnChg chg="mod">
          <ac:chgData name="정근채" userId="bf3f9740-ba12-4a95-bdcd-7a89d0b0b3a3" providerId="ADAL" clId="{C25B5045-87AB-4203-B9F0-9139EE62B2A0}" dt="2023-01-30T01:37:10.810" v="4570"/>
          <ac:cxnSpMkLst>
            <pc:docMk/>
            <pc:sldMk cId="3023952850" sldId="256"/>
            <ac:cxnSpMk id="34" creationId="{866CBDC2-C76A-BFF3-81FB-FAA913CC60B6}"/>
          </ac:cxnSpMkLst>
        </pc:cxnChg>
        <pc:cxnChg chg="mod">
          <ac:chgData name="정근채" userId="bf3f9740-ba12-4a95-bdcd-7a89d0b0b3a3" providerId="ADAL" clId="{C25B5045-87AB-4203-B9F0-9139EE62B2A0}" dt="2023-01-30T01:37:10.810" v="4570"/>
          <ac:cxnSpMkLst>
            <pc:docMk/>
            <pc:sldMk cId="3023952850" sldId="256"/>
            <ac:cxnSpMk id="35" creationId="{164F8C96-8087-CB04-370E-4E2AB92033AC}"/>
          </ac:cxnSpMkLst>
        </pc:cxnChg>
        <pc:cxnChg chg="del">
          <ac:chgData name="정근채" userId="bf3f9740-ba12-4a95-bdcd-7a89d0b0b3a3" providerId="ADAL" clId="{C25B5045-87AB-4203-B9F0-9139EE62B2A0}" dt="2023-01-10T02:15:04.618" v="934" actId="478"/>
          <ac:cxnSpMkLst>
            <pc:docMk/>
            <pc:sldMk cId="3023952850" sldId="256"/>
            <ac:cxnSpMk id="43" creationId="{CD49C0EE-6BEE-4FA8-8D39-2EF310AD3593}"/>
          </ac:cxnSpMkLst>
        </pc:cxnChg>
        <pc:cxnChg chg="del">
          <ac:chgData name="정근채" userId="bf3f9740-ba12-4a95-bdcd-7a89d0b0b3a3" providerId="ADAL" clId="{C25B5045-87AB-4203-B9F0-9139EE62B2A0}" dt="2023-01-10T02:15:04.618" v="934" actId="478"/>
          <ac:cxnSpMkLst>
            <pc:docMk/>
            <pc:sldMk cId="3023952850" sldId="256"/>
            <ac:cxnSpMk id="46" creationId="{48C1792D-72C8-4EA6-80FC-0A111F778552}"/>
          </ac:cxnSpMkLst>
        </pc:cxnChg>
        <pc:cxnChg chg="del">
          <ac:chgData name="정근채" userId="bf3f9740-ba12-4a95-bdcd-7a89d0b0b3a3" providerId="ADAL" clId="{C25B5045-87AB-4203-B9F0-9139EE62B2A0}" dt="2023-01-10T02:15:04.618" v="934" actId="478"/>
          <ac:cxnSpMkLst>
            <pc:docMk/>
            <pc:sldMk cId="3023952850" sldId="256"/>
            <ac:cxnSpMk id="49" creationId="{57B0C945-53A3-4B68-BB75-CD84241E5222}"/>
          </ac:cxnSpMkLst>
        </pc:cxnChg>
        <pc:cxnChg chg="add del mod">
          <ac:chgData name="정근채" userId="bf3f9740-ba12-4a95-bdcd-7a89d0b0b3a3" providerId="ADAL" clId="{C25B5045-87AB-4203-B9F0-9139EE62B2A0}" dt="2023-01-30T01:37:12.440" v="4571"/>
          <ac:cxnSpMkLst>
            <pc:docMk/>
            <pc:sldMk cId="3023952850" sldId="256"/>
            <ac:cxnSpMk id="63" creationId="{319861A9-9A8B-653B-B919-83DFEF7299C7}"/>
          </ac:cxnSpMkLst>
        </pc:cxnChg>
      </pc:sldChg>
      <pc:sldChg chg="addSp delSp modSp mod">
        <pc:chgData name="정근채" userId="bf3f9740-ba12-4a95-bdcd-7a89d0b0b3a3" providerId="ADAL" clId="{C25B5045-87AB-4203-B9F0-9139EE62B2A0}" dt="2023-01-30T01:41:17.261" v="4582" actId="1076"/>
        <pc:sldMkLst>
          <pc:docMk/>
          <pc:sldMk cId="3780574347" sldId="257"/>
        </pc:sldMkLst>
        <pc:spChg chg="add del mod">
          <ac:chgData name="정근채" userId="bf3f9740-ba12-4a95-bdcd-7a89d0b0b3a3" providerId="ADAL" clId="{C25B5045-87AB-4203-B9F0-9139EE62B2A0}" dt="2023-01-30T01:41:12.710" v="4580"/>
          <ac:spMkLst>
            <pc:docMk/>
            <pc:sldMk cId="3780574347" sldId="257"/>
            <ac:spMk id="2" creationId="{17C1B19A-A587-F6E9-DDBE-B34F98343188}"/>
          </ac:spMkLst>
        </pc:spChg>
        <pc:spChg chg="del">
          <ac:chgData name="정근채" userId="bf3f9740-ba12-4a95-bdcd-7a89d0b0b3a3" providerId="ADAL" clId="{C25B5045-87AB-4203-B9F0-9139EE62B2A0}" dt="2023-01-10T02:15:34.472" v="936" actId="478"/>
          <ac:spMkLst>
            <pc:docMk/>
            <pc:sldMk cId="3780574347" sldId="257"/>
            <ac:spMk id="4" creationId="{2D98AE62-17B3-4449-80D5-4E6C99FFD1EB}"/>
          </ac:spMkLst>
        </pc:spChg>
        <pc:spChg chg="add del mod">
          <ac:chgData name="정근채" userId="bf3f9740-ba12-4a95-bdcd-7a89d0b0b3a3" providerId="ADAL" clId="{C25B5045-87AB-4203-B9F0-9139EE62B2A0}" dt="2023-01-30T01:41:12.710" v="4580"/>
          <ac:spMkLst>
            <pc:docMk/>
            <pc:sldMk cId="3780574347" sldId="257"/>
            <ac:spMk id="4" creationId="{E305F54D-C468-961D-AB43-406C40A3D3C1}"/>
          </ac:spMkLst>
        </pc:spChg>
        <pc:spChg chg="add del mod">
          <ac:chgData name="정근채" userId="bf3f9740-ba12-4a95-bdcd-7a89d0b0b3a3" providerId="ADAL" clId="{C25B5045-87AB-4203-B9F0-9139EE62B2A0}" dt="2023-01-30T01:41:12.710" v="4580"/>
          <ac:spMkLst>
            <pc:docMk/>
            <pc:sldMk cId="3780574347" sldId="257"/>
            <ac:spMk id="5" creationId="{12B7D7A0-F9AB-8DE4-73C2-EDA0BEDA0CA8}"/>
          </ac:spMkLst>
        </pc:spChg>
        <pc:spChg chg="add mod">
          <ac:chgData name="정근채" userId="bf3f9740-ba12-4a95-bdcd-7a89d0b0b3a3" providerId="ADAL" clId="{C25B5045-87AB-4203-B9F0-9139EE62B2A0}" dt="2023-01-10T02:16:38.748" v="953" actId="108"/>
          <ac:spMkLst>
            <pc:docMk/>
            <pc:sldMk cId="3780574347" sldId="257"/>
            <ac:spMk id="6" creationId="{CC3648B3-52CC-40ED-8130-F73D334E9CB0}"/>
          </ac:spMkLst>
        </pc:spChg>
        <pc:spChg chg="add del mod">
          <ac:chgData name="정근채" userId="bf3f9740-ba12-4a95-bdcd-7a89d0b0b3a3" providerId="ADAL" clId="{C25B5045-87AB-4203-B9F0-9139EE62B2A0}" dt="2023-01-30T01:41:12.710" v="4580"/>
          <ac:spMkLst>
            <pc:docMk/>
            <pc:sldMk cId="3780574347" sldId="257"/>
            <ac:spMk id="7" creationId="{34282C6F-193D-50AA-1D33-BF683FDDF15E}"/>
          </ac:spMkLst>
        </pc:spChg>
        <pc:spChg chg="add del mod">
          <ac:chgData name="정근채" userId="bf3f9740-ba12-4a95-bdcd-7a89d0b0b3a3" providerId="ADAL" clId="{C25B5045-87AB-4203-B9F0-9139EE62B2A0}" dt="2023-01-10T02:17:25.610" v="964"/>
          <ac:spMkLst>
            <pc:docMk/>
            <pc:sldMk cId="3780574347" sldId="257"/>
            <ac:spMk id="7" creationId="{44C94D54-7FFD-41A3-AA13-555B95635A21}"/>
          </ac:spMkLst>
        </pc:spChg>
        <pc:spChg chg="add del mod">
          <ac:chgData name="정근채" userId="bf3f9740-ba12-4a95-bdcd-7a89d0b0b3a3" providerId="ADAL" clId="{C25B5045-87AB-4203-B9F0-9139EE62B2A0}" dt="2023-01-30T01:41:12.710" v="4580"/>
          <ac:spMkLst>
            <pc:docMk/>
            <pc:sldMk cId="3780574347" sldId="257"/>
            <ac:spMk id="8" creationId="{07E03914-3B2B-49DE-A7F4-2E281C674295}"/>
          </ac:spMkLst>
        </pc:spChg>
        <pc:spChg chg="add del mod">
          <ac:chgData name="정근채" userId="bf3f9740-ba12-4a95-bdcd-7a89d0b0b3a3" providerId="ADAL" clId="{C25B5045-87AB-4203-B9F0-9139EE62B2A0}" dt="2023-01-30T01:41:12.710" v="4580"/>
          <ac:spMkLst>
            <pc:docMk/>
            <pc:sldMk cId="3780574347" sldId="257"/>
            <ac:spMk id="9" creationId="{319A9D62-E0BF-2446-AF0E-5DFB3DF97492}"/>
          </ac:spMkLst>
        </pc:spChg>
        <pc:spChg chg="add del mod">
          <ac:chgData name="정근채" userId="bf3f9740-ba12-4a95-bdcd-7a89d0b0b3a3" providerId="ADAL" clId="{C25B5045-87AB-4203-B9F0-9139EE62B2A0}" dt="2023-01-10T02:17:25.610" v="964"/>
          <ac:spMkLst>
            <pc:docMk/>
            <pc:sldMk cId="3780574347" sldId="257"/>
            <ac:spMk id="9" creationId="{83B4911D-43EF-B65A-D29E-225B3FFDBB5C}"/>
          </ac:spMkLst>
        </pc:spChg>
        <pc:spChg chg="add del mod">
          <ac:chgData name="정근채" userId="bf3f9740-ba12-4a95-bdcd-7a89d0b0b3a3" providerId="ADAL" clId="{C25B5045-87AB-4203-B9F0-9139EE62B2A0}" dt="2023-01-30T01:41:12.710" v="4580"/>
          <ac:spMkLst>
            <pc:docMk/>
            <pc:sldMk cId="3780574347" sldId="257"/>
            <ac:spMk id="10" creationId="{2798337A-31A9-9E94-EB5A-BF178A1F9384}"/>
          </ac:spMkLst>
        </pc:spChg>
        <pc:spChg chg="add del mod">
          <ac:chgData name="정근채" userId="bf3f9740-ba12-4a95-bdcd-7a89d0b0b3a3" providerId="ADAL" clId="{C25B5045-87AB-4203-B9F0-9139EE62B2A0}" dt="2023-01-10T02:17:25.610" v="964"/>
          <ac:spMkLst>
            <pc:docMk/>
            <pc:sldMk cId="3780574347" sldId="257"/>
            <ac:spMk id="10" creationId="{ADF5403F-9131-4C63-4822-7C1B7FB86787}"/>
          </ac:spMkLst>
        </pc:spChg>
        <pc:spChg chg="add del mod">
          <ac:chgData name="정근채" userId="bf3f9740-ba12-4a95-bdcd-7a89d0b0b3a3" providerId="ADAL" clId="{C25B5045-87AB-4203-B9F0-9139EE62B2A0}" dt="2023-01-10T02:17:25.610" v="964"/>
          <ac:spMkLst>
            <pc:docMk/>
            <pc:sldMk cId="3780574347" sldId="257"/>
            <ac:spMk id="11" creationId="{80988429-A503-0252-74D4-CDA4D1D8E024}"/>
          </ac:spMkLst>
        </pc:spChg>
        <pc:spChg chg="add del mod">
          <ac:chgData name="정근채" userId="bf3f9740-ba12-4a95-bdcd-7a89d0b0b3a3" providerId="ADAL" clId="{C25B5045-87AB-4203-B9F0-9139EE62B2A0}" dt="2023-01-30T01:41:12.710" v="4580"/>
          <ac:spMkLst>
            <pc:docMk/>
            <pc:sldMk cId="3780574347" sldId="257"/>
            <ac:spMk id="11" creationId="{AED5CBD1-9802-A975-D6C2-ABA3D87E67D3}"/>
          </ac:spMkLst>
        </pc:spChg>
        <pc:spChg chg="add del mod">
          <ac:chgData name="정근채" userId="bf3f9740-ba12-4a95-bdcd-7a89d0b0b3a3" providerId="ADAL" clId="{C25B5045-87AB-4203-B9F0-9139EE62B2A0}" dt="2023-01-30T01:41:12.710" v="4580"/>
          <ac:spMkLst>
            <pc:docMk/>
            <pc:sldMk cId="3780574347" sldId="257"/>
            <ac:spMk id="12" creationId="{5D073E82-82C9-1DC7-D9A2-57EE783DD7AE}"/>
          </ac:spMkLst>
        </pc:spChg>
        <pc:spChg chg="add del mod">
          <ac:chgData name="정근채" userId="bf3f9740-ba12-4a95-bdcd-7a89d0b0b3a3" providerId="ADAL" clId="{C25B5045-87AB-4203-B9F0-9139EE62B2A0}" dt="2023-01-10T02:17:25.610" v="964"/>
          <ac:spMkLst>
            <pc:docMk/>
            <pc:sldMk cId="3780574347" sldId="257"/>
            <ac:spMk id="12" creationId="{BB3E6226-843C-4253-CF06-4CD4291C391A}"/>
          </ac:spMkLst>
        </pc:spChg>
        <pc:spChg chg="add del mod">
          <ac:chgData name="정근채" userId="bf3f9740-ba12-4a95-bdcd-7a89d0b0b3a3" providerId="ADAL" clId="{C25B5045-87AB-4203-B9F0-9139EE62B2A0}" dt="2023-01-10T02:17:25.610" v="964"/>
          <ac:spMkLst>
            <pc:docMk/>
            <pc:sldMk cId="3780574347" sldId="257"/>
            <ac:spMk id="13" creationId="{27A9D73A-1EED-CDAC-A089-02DB920D6E45}"/>
          </ac:spMkLst>
        </pc:spChg>
        <pc:spChg chg="add del mod">
          <ac:chgData name="정근채" userId="bf3f9740-ba12-4a95-bdcd-7a89d0b0b3a3" providerId="ADAL" clId="{C25B5045-87AB-4203-B9F0-9139EE62B2A0}" dt="2023-01-30T01:41:12.710" v="4580"/>
          <ac:spMkLst>
            <pc:docMk/>
            <pc:sldMk cId="3780574347" sldId="257"/>
            <ac:spMk id="13" creationId="{E48B92F2-01DD-9B2F-E4F3-E86FF0011E00}"/>
          </ac:spMkLst>
        </pc:spChg>
        <pc:spChg chg="add del mod">
          <ac:chgData name="정근채" userId="bf3f9740-ba12-4a95-bdcd-7a89d0b0b3a3" providerId="ADAL" clId="{C25B5045-87AB-4203-B9F0-9139EE62B2A0}" dt="2023-01-30T01:41:12.710" v="4580"/>
          <ac:spMkLst>
            <pc:docMk/>
            <pc:sldMk cId="3780574347" sldId="257"/>
            <ac:spMk id="14" creationId="{38A430B6-8093-8DCE-6F6A-2B8C7012E6DA}"/>
          </ac:spMkLst>
        </pc:spChg>
        <pc:spChg chg="add del mod">
          <ac:chgData name="정근채" userId="bf3f9740-ba12-4a95-bdcd-7a89d0b0b3a3" providerId="ADAL" clId="{C25B5045-87AB-4203-B9F0-9139EE62B2A0}" dt="2023-01-10T02:17:25.610" v="964"/>
          <ac:spMkLst>
            <pc:docMk/>
            <pc:sldMk cId="3780574347" sldId="257"/>
            <ac:spMk id="14" creationId="{477D40FC-4580-43FA-CA5A-0B0167F101E8}"/>
          </ac:spMkLst>
        </pc:spChg>
        <pc:spChg chg="add del mod">
          <ac:chgData name="정근채" userId="bf3f9740-ba12-4a95-bdcd-7a89d0b0b3a3" providerId="ADAL" clId="{C25B5045-87AB-4203-B9F0-9139EE62B2A0}" dt="2023-01-30T01:41:12.710" v="4580"/>
          <ac:spMkLst>
            <pc:docMk/>
            <pc:sldMk cId="3780574347" sldId="257"/>
            <ac:spMk id="15" creationId="{65BEEE64-2B94-448C-1614-C3769F092B23}"/>
          </ac:spMkLst>
        </pc:spChg>
        <pc:spChg chg="add del mod">
          <ac:chgData name="정근채" userId="bf3f9740-ba12-4a95-bdcd-7a89d0b0b3a3" providerId="ADAL" clId="{C25B5045-87AB-4203-B9F0-9139EE62B2A0}" dt="2023-01-10T02:17:25.610" v="964"/>
          <ac:spMkLst>
            <pc:docMk/>
            <pc:sldMk cId="3780574347" sldId="257"/>
            <ac:spMk id="15" creationId="{CFCD0CA7-C506-DD09-91F6-175A38E71601}"/>
          </ac:spMkLst>
        </pc:spChg>
        <pc:spChg chg="mod">
          <ac:chgData name="정근채" userId="bf3f9740-ba12-4a95-bdcd-7a89d0b0b3a3" providerId="ADAL" clId="{C25B5045-87AB-4203-B9F0-9139EE62B2A0}" dt="2023-01-10T02:17:16.014" v="962" actId="20577"/>
          <ac:spMkLst>
            <pc:docMk/>
            <pc:sldMk cId="3780574347" sldId="257"/>
            <ac:spMk id="16" creationId="{84D49A75-2D47-4D65-AE40-48F7F08C8516}"/>
          </ac:spMkLst>
        </pc:spChg>
        <pc:spChg chg="add del mod">
          <ac:chgData name="정근채" userId="bf3f9740-ba12-4a95-bdcd-7a89d0b0b3a3" providerId="ADAL" clId="{C25B5045-87AB-4203-B9F0-9139EE62B2A0}" dt="2023-01-10T02:17:25.610" v="964"/>
          <ac:spMkLst>
            <pc:docMk/>
            <pc:sldMk cId="3780574347" sldId="257"/>
            <ac:spMk id="17" creationId="{8D78A74F-1374-FC6C-8FD9-AA9640D3AF2A}"/>
          </ac:spMkLst>
        </pc:spChg>
        <pc:spChg chg="add del mod">
          <ac:chgData name="정근채" userId="bf3f9740-ba12-4a95-bdcd-7a89d0b0b3a3" providerId="ADAL" clId="{C25B5045-87AB-4203-B9F0-9139EE62B2A0}" dt="2023-01-10T02:17:25.610" v="964"/>
          <ac:spMkLst>
            <pc:docMk/>
            <pc:sldMk cId="3780574347" sldId="257"/>
            <ac:spMk id="18" creationId="{E70AEA47-4DDC-3E45-DDF9-75E4A3CC4992}"/>
          </ac:spMkLst>
        </pc:spChg>
        <pc:spChg chg="add del mod">
          <ac:chgData name="정근채" userId="bf3f9740-ba12-4a95-bdcd-7a89d0b0b3a3" providerId="ADAL" clId="{C25B5045-87AB-4203-B9F0-9139EE62B2A0}" dt="2023-01-30T01:41:12.710" v="4580"/>
          <ac:spMkLst>
            <pc:docMk/>
            <pc:sldMk cId="3780574347" sldId="257"/>
            <ac:spMk id="19" creationId="{661A4856-082F-9410-3BC2-146E4D1C191F}"/>
          </ac:spMkLst>
        </pc:spChg>
        <pc:spChg chg="add del mod">
          <ac:chgData name="정근채" userId="bf3f9740-ba12-4a95-bdcd-7a89d0b0b3a3" providerId="ADAL" clId="{C25B5045-87AB-4203-B9F0-9139EE62B2A0}" dt="2023-01-10T02:17:25.610" v="964"/>
          <ac:spMkLst>
            <pc:docMk/>
            <pc:sldMk cId="3780574347" sldId="257"/>
            <ac:spMk id="19" creationId="{9FD01857-75DA-B56B-86BC-87DB971528B2}"/>
          </ac:spMkLst>
        </pc:spChg>
        <pc:spChg chg="add del mod">
          <ac:chgData name="정근채" userId="bf3f9740-ba12-4a95-bdcd-7a89d0b0b3a3" providerId="ADAL" clId="{C25B5045-87AB-4203-B9F0-9139EE62B2A0}" dt="2023-01-10T02:17:25.610" v="964"/>
          <ac:spMkLst>
            <pc:docMk/>
            <pc:sldMk cId="3780574347" sldId="257"/>
            <ac:spMk id="20" creationId="{50866175-078F-9F5A-71EA-A6084A74D225}"/>
          </ac:spMkLst>
        </pc:spChg>
        <pc:spChg chg="add del mod">
          <ac:chgData name="정근채" userId="bf3f9740-ba12-4a95-bdcd-7a89d0b0b3a3" providerId="ADAL" clId="{C25B5045-87AB-4203-B9F0-9139EE62B2A0}" dt="2023-01-30T01:41:12.710" v="4580"/>
          <ac:spMkLst>
            <pc:docMk/>
            <pc:sldMk cId="3780574347" sldId="257"/>
            <ac:spMk id="20" creationId="{EF66322E-8B50-CEFB-2764-5ED0035ABD85}"/>
          </ac:spMkLst>
        </pc:spChg>
        <pc:spChg chg="add del mod">
          <ac:chgData name="정근채" userId="bf3f9740-ba12-4a95-bdcd-7a89d0b0b3a3" providerId="ADAL" clId="{C25B5045-87AB-4203-B9F0-9139EE62B2A0}" dt="2023-01-30T01:41:12.710" v="4580"/>
          <ac:spMkLst>
            <pc:docMk/>
            <pc:sldMk cId="3780574347" sldId="257"/>
            <ac:spMk id="21" creationId="{549BF072-9D3E-94A8-1192-B8E7277431A6}"/>
          </ac:spMkLst>
        </pc:spChg>
        <pc:spChg chg="add del mod">
          <ac:chgData name="정근채" userId="bf3f9740-ba12-4a95-bdcd-7a89d0b0b3a3" providerId="ADAL" clId="{C25B5045-87AB-4203-B9F0-9139EE62B2A0}" dt="2023-01-10T02:17:25.610" v="964"/>
          <ac:spMkLst>
            <pc:docMk/>
            <pc:sldMk cId="3780574347" sldId="257"/>
            <ac:spMk id="23" creationId="{845FFF67-968E-5B63-4874-5DCFBFD23145}"/>
          </ac:spMkLst>
        </pc:spChg>
        <pc:spChg chg="add del mod">
          <ac:chgData name="정근채" userId="bf3f9740-ba12-4a95-bdcd-7a89d0b0b3a3" providerId="ADAL" clId="{C25B5045-87AB-4203-B9F0-9139EE62B2A0}" dt="2023-01-10T02:17:25.610" v="964"/>
          <ac:spMkLst>
            <pc:docMk/>
            <pc:sldMk cId="3780574347" sldId="257"/>
            <ac:spMk id="24" creationId="{58A46F8A-7F4A-B383-5160-0421747ADF57}"/>
          </ac:spMkLst>
        </pc:spChg>
        <pc:spChg chg="add del mod">
          <ac:chgData name="정근채" userId="bf3f9740-ba12-4a95-bdcd-7a89d0b0b3a3" providerId="ADAL" clId="{C25B5045-87AB-4203-B9F0-9139EE62B2A0}" dt="2023-01-30T01:41:12.710" v="4580"/>
          <ac:spMkLst>
            <pc:docMk/>
            <pc:sldMk cId="3780574347" sldId="257"/>
            <ac:spMk id="24" creationId="{DD8518C2-6184-B610-8CA9-1CDF291897A4}"/>
          </ac:spMkLst>
        </pc:spChg>
        <pc:spChg chg="add del mod">
          <ac:chgData name="정근채" userId="bf3f9740-ba12-4a95-bdcd-7a89d0b0b3a3" providerId="ADAL" clId="{C25B5045-87AB-4203-B9F0-9139EE62B2A0}" dt="2023-01-10T02:17:25.610" v="964"/>
          <ac:spMkLst>
            <pc:docMk/>
            <pc:sldMk cId="3780574347" sldId="257"/>
            <ac:spMk id="25" creationId="{2F2266EA-AB1D-A19B-DC53-511C861672DA}"/>
          </ac:spMkLst>
        </pc:spChg>
        <pc:spChg chg="add del mod">
          <ac:chgData name="정근채" userId="bf3f9740-ba12-4a95-bdcd-7a89d0b0b3a3" providerId="ADAL" clId="{C25B5045-87AB-4203-B9F0-9139EE62B2A0}" dt="2023-01-10T02:17:25.610" v="964"/>
          <ac:spMkLst>
            <pc:docMk/>
            <pc:sldMk cId="3780574347" sldId="257"/>
            <ac:spMk id="28" creationId="{866CAA6F-567D-8C47-0CC0-EE55BAAD52BD}"/>
          </ac:spMkLst>
        </pc:spChg>
        <pc:spChg chg="del">
          <ac:chgData name="정근채" userId="bf3f9740-ba12-4a95-bdcd-7a89d0b0b3a3" providerId="ADAL" clId="{C25B5045-87AB-4203-B9F0-9139EE62B2A0}" dt="2023-01-10T02:15:34.472" v="936" actId="478"/>
          <ac:spMkLst>
            <pc:docMk/>
            <pc:sldMk cId="3780574347" sldId="257"/>
            <ac:spMk id="44" creationId="{DCCD7F5F-B1E9-40CB-BDB8-3B4316175BDE}"/>
          </ac:spMkLst>
        </pc:spChg>
        <pc:spChg chg="del">
          <ac:chgData name="정근채" userId="bf3f9740-ba12-4a95-bdcd-7a89d0b0b3a3" providerId="ADAL" clId="{C25B5045-87AB-4203-B9F0-9139EE62B2A0}" dt="2023-01-10T02:15:34.472" v="936" actId="478"/>
          <ac:spMkLst>
            <pc:docMk/>
            <pc:sldMk cId="3780574347" sldId="257"/>
            <ac:spMk id="45" creationId="{B614D080-C780-4DBA-BF56-EF57178264CC}"/>
          </ac:spMkLst>
        </pc:spChg>
        <pc:spChg chg="del">
          <ac:chgData name="정근채" userId="bf3f9740-ba12-4a95-bdcd-7a89d0b0b3a3" providerId="ADAL" clId="{C25B5045-87AB-4203-B9F0-9139EE62B2A0}" dt="2023-01-10T02:15:34.472" v="936" actId="478"/>
          <ac:spMkLst>
            <pc:docMk/>
            <pc:sldMk cId="3780574347" sldId="257"/>
            <ac:spMk id="48" creationId="{11AB854A-2415-40ED-B0A1-9CCC6A705881}"/>
          </ac:spMkLst>
        </pc:spChg>
        <pc:spChg chg="del">
          <ac:chgData name="정근채" userId="bf3f9740-ba12-4a95-bdcd-7a89d0b0b3a3" providerId="ADAL" clId="{C25B5045-87AB-4203-B9F0-9139EE62B2A0}" dt="2023-01-10T02:15:34.472" v="936" actId="478"/>
          <ac:spMkLst>
            <pc:docMk/>
            <pc:sldMk cId="3780574347" sldId="257"/>
            <ac:spMk id="58" creationId="{E0A9ABFB-3B58-44D7-80BA-89C5253D3303}"/>
          </ac:spMkLst>
        </pc:spChg>
        <pc:graphicFrameChg chg="del mod">
          <ac:chgData name="정근채" userId="bf3f9740-ba12-4a95-bdcd-7a89d0b0b3a3" providerId="ADAL" clId="{C25B5045-87AB-4203-B9F0-9139EE62B2A0}" dt="2023-01-10T02:15:34.472" v="936" actId="478"/>
          <ac:graphicFrameMkLst>
            <pc:docMk/>
            <pc:sldMk cId="3780574347" sldId="257"/>
            <ac:graphicFrameMk id="2" creationId="{1B838438-30F8-4B96-BD42-AB98E66EDD86}"/>
          </ac:graphicFrameMkLst>
        </pc:graphicFrameChg>
        <pc:graphicFrameChg chg="del">
          <ac:chgData name="정근채" userId="bf3f9740-ba12-4a95-bdcd-7a89d0b0b3a3" providerId="ADAL" clId="{C25B5045-87AB-4203-B9F0-9139EE62B2A0}" dt="2023-01-10T02:15:34.472" v="936" actId="478"/>
          <ac:graphicFrameMkLst>
            <pc:docMk/>
            <pc:sldMk cId="3780574347" sldId="257"/>
            <ac:graphicFrameMk id="30" creationId="{CB74F246-D053-476D-B08D-F00C894363A2}"/>
          </ac:graphicFrameMkLst>
        </pc:graphicFrameChg>
        <pc:graphicFrameChg chg="del">
          <ac:chgData name="정근채" userId="bf3f9740-ba12-4a95-bdcd-7a89d0b0b3a3" providerId="ADAL" clId="{C25B5045-87AB-4203-B9F0-9139EE62B2A0}" dt="2023-01-10T02:15:34.472" v="936" actId="478"/>
          <ac:graphicFrameMkLst>
            <pc:docMk/>
            <pc:sldMk cId="3780574347" sldId="257"/>
            <ac:graphicFrameMk id="51" creationId="{BEFFB1AF-9431-4901-9F7A-070949E9B4BD}"/>
          </ac:graphicFrameMkLst>
        </pc:graphicFrameChg>
        <pc:graphicFrameChg chg="del">
          <ac:chgData name="정근채" userId="bf3f9740-ba12-4a95-bdcd-7a89d0b0b3a3" providerId="ADAL" clId="{C25B5045-87AB-4203-B9F0-9139EE62B2A0}" dt="2023-01-10T02:15:34.472" v="936" actId="478"/>
          <ac:graphicFrameMkLst>
            <pc:docMk/>
            <pc:sldMk cId="3780574347" sldId="257"/>
            <ac:graphicFrameMk id="54" creationId="{40D50653-DEE5-442C-9863-53C25F090473}"/>
          </ac:graphicFrameMkLst>
        </pc:graphicFrameChg>
        <pc:picChg chg="add del mod">
          <ac:chgData name="정근채" userId="bf3f9740-ba12-4a95-bdcd-7a89d0b0b3a3" providerId="ADAL" clId="{C25B5045-87AB-4203-B9F0-9139EE62B2A0}" dt="2023-01-30T01:41:12.710" v="4580"/>
          <ac:picMkLst>
            <pc:docMk/>
            <pc:sldMk cId="3780574347" sldId="257"/>
            <ac:picMk id="3" creationId="{67C402E6-4690-5A62-63C1-BC8005FD9029}"/>
          </ac:picMkLst>
        </pc:picChg>
        <pc:picChg chg="del">
          <ac:chgData name="정근채" userId="bf3f9740-ba12-4a95-bdcd-7a89d0b0b3a3" providerId="ADAL" clId="{C25B5045-87AB-4203-B9F0-9139EE62B2A0}" dt="2023-01-10T02:15:34.472" v="936" actId="478"/>
          <ac:picMkLst>
            <pc:docMk/>
            <pc:sldMk cId="3780574347" sldId="257"/>
            <ac:picMk id="3" creationId="{839D590E-654C-4031-AEDB-9892714F1911}"/>
          </ac:picMkLst>
        </pc:picChg>
        <pc:picChg chg="add del">
          <ac:chgData name="정근채" userId="bf3f9740-ba12-4a95-bdcd-7a89d0b0b3a3" providerId="ADAL" clId="{C25B5045-87AB-4203-B9F0-9139EE62B2A0}" dt="2023-01-10T02:16:47.951" v="954" actId="21"/>
          <ac:picMkLst>
            <pc:docMk/>
            <pc:sldMk cId="3780574347" sldId="257"/>
            <ac:picMk id="5" creationId="{5A01181B-0344-90AB-15F0-31F3730BEB1E}"/>
          </ac:picMkLst>
        </pc:picChg>
        <pc:picChg chg="add del mod">
          <ac:chgData name="정근채" userId="bf3f9740-ba12-4a95-bdcd-7a89d0b0b3a3" providerId="ADAL" clId="{C25B5045-87AB-4203-B9F0-9139EE62B2A0}" dt="2023-01-10T02:17:25.610" v="964"/>
          <ac:picMkLst>
            <pc:docMk/>
            <pc:sldMk cId="3780574347" sldId="257"/>
            <ac:picMk id="8" creationId="{AC1D8692-EB2B-1E71-853E-77A17679EFF4}"/>
          </ac:picMkLst>
        </pc:picChg>
        <pc:picChg chg="add del mod">
          <ac:chgData name="정근채" userId="bf3f9740-ba12-4a95-bdcd-7a89d0b0b3a3" providerId="ADAL" clId="{C25B5045-87AB-4203-B9F0-9139EE62B2A0}" dt="2023-01-30T01:41:12.710" v="4580"/>
          <ac:picMkLst>
            <pc:docMk/>
            <pc:sldMk cId="3780574347" sldId="257"/>
            <ac:picMk id="17" creationId="{5E0025B9-9149-B96B-0B40-B762DA323BEF}"/>
          </ac:picMkLst>
        </pc:picChg>
        <pc:picChg chg="add del mod">
          <ac:chgData name="정근채" userId="bf3f9740-ba12-4a95-bdcd-7a89d0b0b3a3" providerId="ADAL" clId="{C25B5045-87AB-4203-B9F0-9139EE62B2A0}" dt="2023-01-30T01:41:12.710" v="4580"/>
          <ac:picMkLst>
            <pc:docMk/>
            <pc:sldMk cId="3780574347" sldId="257"/>
            <ac:picMk id="18" creationId="{75C66B84-27B2-D922-9B4B-B05C03E1D05E}"/>
          </ac:picMkLst>
        </pc:picChg>
        <pc:picChg chg="add del mod">
          <ac:chgData name="정근채" userId="bf3f9740-ba12-4a95-bdcd-7a89d0b0b3a3" providerId="ADAL" clId="{C25B5045-87AB-4203-B9F0-9139EE62B2A0}" dt="2023-01-10T02:17:25.610" v="964"/>
          <ac:picMkLst>
            <pc:docMk/>
            <pc:sldMk cId="3780574347" sldId="257"/>
            <ac:picMk id="21" creationId="{9464CBEA-E708-55E5-9357-84462059242E}"/>
          </ac:picMkLst>
        </pc:picChg>
        <pc:picChg chg="add del mod">
          <ac:chgData name="정근채" userId="bf3f9740-ba12-4a95-bdcd-7a89d0b0b3a3" providerId="ADAL" clId="{C25B5045-87AB-4203-B9F0-9139EE62B2A0}" dt="2023-01-10T02:17:25.610" v="964"/>
          <ac:picMkLst>
            <pc:docMk/>
            <pc:sldMk cId="3780574347" sldId="257"/>
            <ac:picMk id="22" creationId="{7C42A51E-0A50-643E-0D73-B38E6BD9B355}"/>
          </ac:picMkLst>
        </pc:picChg>
        <pc:picChg chg="add del mod">
          <ac:chgData name="정근채" userId="bf3f9740-ba12-4a95-bdcd-7a89d0b0b3a3" providerId="ADAL" clId="{C25B5045-87AB-4203-B9F0-9139EE62B2A0}" dt="2023-01-30T01:41:12.710" v="4580"/>
          <ac:picMkLst>
            <pc:docMk/>
            <pc:sldMk cId="3780574347" sldId="257"/>
            <ac:picMk id="22" creationId="{F1896B99-F40D-4D20-A0DB-D0141665E0BB}"/>
          </ac:picMkLst>
        </pc:picChg>
        <pc:picChg chg="add del mod">
          <ac:chgData name="정근채" userId="bf3f9740-ba12-4a95-bdcd-7a89d0b0b3a3" providerId="ADAL" clId="{C25B5045-87AB-4203-B9F0-9139EE62B2A0}" dt="2023-01-30T01:41:12.710" v="4580"/>
          <ac:picMkLst>
            <pc:docMk/>
            <pc:sldMk cId="3780574347" sldId="257"/>
            <ac:picMk id="23" creationId="{C0D76EEB-2D09-09DA-3854-260F5D92527D}"/>
          </ac:picMkLst>
        </pc:picChg>
        <pc:picChg chg="add del mod">
          <ac:chgData name="정근채" userId="bf3f9740-ba12-4a95-bdcd-7a89d0b0b3a3" providerId="ADAL" clId="{C25B5045-87AB-4203-B9F0-9139EE62B2A0}" dt="2023-01-30T01:41:12.710" v="4580"/>
          <ac:picMkLst>
            <pc:docMk/>
            <pc:sldMk cId="3780574347" sldId="257"/>
            <ac:picMk id="25" creationId="{22A0143A-0D81-C9FB-3372-572E843CCA0D}"/>
          </ac:picMkLst>
        </pc:picChg>
        <pc:picChg chg="add del mod">
          <ac:chgData name="정근채" userId="bf3f9740-ba12-4a95-bdcd-7a89d0b0b3a3" providerId="ADAL" clId="{C25B5045-87AB-4203-B9F0-9139EE62B2A0}" dt="2023-01-10T02:17:25.610" v="964"/>
          <ac:picMkLst>
            <pc:docMk/>
            <pc:sldMk cId="3780574347" sldId="257"/>
            <ac:picMk id="26" creationId="{1C8BF964-1C3D-ED7A-2800-702F61C304C1}"/>
          </ac:picMkLst>
        </pc:picChg>
        <pc:picChg chg="add mod">
          <ac:chgData name="정근채" userId="bf3f9740-ba12-4a95-bdcd-7a89d0b0b3a3" providerId="ADAL" clId="{C25B5045-87AB-4203-B9F0-9139EE62B2A0}" dt="2023-01-30T01:41:17.261" v="4582" actId="1076"/>
          <ac:picMkLst>
            <pc:docMk/>
            <pc:sldMk cId="3780574347" sldId="257"/>
            <ac:picMk id="26" creationId="{40CA165C-3AC5-FEE8-1C63-B6A5572FA0BA}"/>
          </ac:picMkLst>
        </pc:picChg>
        <pc:picChg chg="add del mod">
          <ac:chgData name="정근채" userId="bf3f9740-ba12-4a95-bdcd-7a89d0b0b3a3" providerId="ADAL" clId="{C25B5045-87AB-4203-B9F0-9139EE62B2A0}" dt="2023-01-10T02:17:25.610" v="964"/>
          <ac:picMkLst>
            <pc:docMk/>
            <pc:sldMk cId="3780574347" sldId="257"/>
            <ac:picMk id="27" creationId="{7CBAD49D-659D-BBAC-96E7-A4EECC877E51}"/>
          </ac:picMkLst>
        </pc:picChg>
        <pc:picChg chg="del">
          <ac:chgData name="정근채" userId="bf3f9740-ba12-4a95-bdcd-7a89d0b0b3a3" providerId="ADAL" clId="{C25B5045-87AB-4203-B9F0-9139EE62B2A0}" dt="2023-01-10T02:15:34.472" v="936" actId="478"/>
          <ac:picMkLst>
            <pc:docMk/>
            <pc:sldMk cId="3780574347" sldId="257"/>
            <ac:picMk id="29" creationId="{83B97A9D-993F-419A-B431-20D04D392281}"/>
          </ac:picMkLst>
        </pc:picChg>
        <pc:picChg chg="add del mod">
          <ac:chgData name="정근채" userId="bf3f9740-ba12-4a95-bdcd-7a89d0b0b3a3" providerId="ADAL" clId="{C25B5045-87AB-4203-B9F0-9139EE62B2A0}" dt="2023-01-10T02:17:25.610" v="964"/>
          <ac:picMkLst>
            <pc:docMk/>
            <pc:sldMk cId="3780574347" sldId="257"/>
            <ac:picMk id="31" creationId="{1E08FE52-00F2-04E0-078C-DF9FE06E4562}"/>
          </ac:picMkLst>
        </pc:picChg>
        <pc:picChg chg="add del mod">
          <ac:chgData name="정근채" userId="bf3f9740-ba12-4a95-bdcd-7a89d0b0b3a3" providerId="ADAL" clId="{C25B5045-87AB-4203-B9F0-9139EE62B2A0}" dt="2023-01-30T01:41:11.019" v="4578" actId="478"/>
          <ac:picMkLst>
            <pc:docMk/>
            <pc:sldMk cId="3780574347" sldId="257"/>
            <ac:picMk id="32" creationId="{656F733B-F214-46A8-CB69-D74BB0E73125}"/>
          </ac:picMkLst>
        </pc:picChg>
        <pc:picChg chg="del">
          <ac:chgData name="정근채" userId="bf3f9740-ba12-4a95-bdcd-7a89d0b0b3a3" providerId="ADAL" clId="{C25B5045-87AB-4203-B9F0-9139EE62B2A0}" dt="2023-01-10T02:15:34.472" v="936" actId="478"/>
          <ac:picMkLst>
            <pc:docMk/>
            <pc:sldMk cId="3780574347" sldId="257"/>
            <ac:picMk id="50" creationId="{BB0DAF0D-6E47-419A-8DFE-F1B36040D44E}"/>
          </ac:picMkLst>
        </pc:picChg>
        <pc:picChg chg="del">
          <ac:chgData name="정근채" userId="bf3f9740-ba12-4a95-bdcd-7a89d0b0b3a3" providerId="ADAL" clId="{C25B5045-87AB-4203-B9F0-9139EE62B2A0}" dt="2023-01-10T02:15:34.472" v="936" actId="478"/>
          <ac:picMkLst>
            <pc:docMk/>
            <pc:sldMk cId="3780574347" sldId="257"/>
            <ac:picMk id="53" creationId="{85C64A5A-C953-49B9-BEFA-BF8B8899AA69}"/>
          </ac:picMkLst>
        </pc:picChg>
      </pc:sldChg>
      <pc:sldChg chg="add del">
        <pc:chgData name="정근채" userId="bf3f9740-ba12-4a95-bdcd-7a89d0b0b3a3" providerId="ADAL" clId="{C25B5045-87AB-4203-B9F0-9139EE62B2A0}" dt="2023-01-10T05:39:13.976" v="1735"/>
        <pc:sldMkLst>
          <pc:docMk/>
          <pc:sldMk cId="3113488736" sldId="333"/>
        </pc:sldMkLst>
      </pc:sldChg>
      <pc:sldChg chg="add del">
        <pc:chgData name="정근채" userId="bf3f9740-ba12-4a95-bdcd-7a89d0b0b3a3" providerId="ADAL" clId="{C25B5045-87AB-4203-B9F0-9139EE62B2A0}" dt="2023-01-10T05:46:26.835" v="1864"/>
        <pc:sldMkLst>
          <pc:docMk/>
          <pc:sldMk cId="3060911770" sldId="336"/>
        </pc:sldMkLst>
      </pc:sldChg>
      <pc:sldChg chg="modSp add del">
        <pc:chgData name="정근채" userId="bf3f9740-ba12-4a95-bdcd-7a89d0b0b3a3" providerId="ADAL" clId="{C25B5045-87AB-4203-B9F0-9139EE62B2A0}" dt="2023-01-10T05:26:15.499" v="1164"/>
        <pc:sldMkLst>
          <pc:docMk/>
          <pc:sldMk cId="554647622" sldId="352"/>
        </pc:sldMkLst>
        <pc:graphicFrameChg chg="mod">
          <ac:chgData name="정근채" userId="bf3f9740-ba12-4a95-bdcd-7a89d0b0b3a3" providerId="ADAL" clId="{C25B5045-87AB-4203-B9F0-9139EE62B2A0}" dt="2023-01-10T05:26:13.543" v="1163"/>
          <ac:graphicFrameMkLst>
            <pc:docMk/>
            <pc:sldMk cId="554647622" sldId="352"/>
            <ac:graphicFrameMk id="7" creationId="{1ABCE980-FDB8-4871-9F31-42E3A9D1D3BC}"/>
          </ac:graphicFrameMkLst>
        </pc:graphicFrameChg>
      </pc:sldChg>
      <pc:sldChg chg="addSp delSp modSp mod">
        <pc:chgData name="정근채" userId="bf3f9740-ba12-4a95-bdcd-7a89d0b0b3a3" providerId="ADAL" clId="{C25B5045-87AB-4203-B9F0-9139EE62B2A0}" dt="2023-01-10T07:23:38.701" v="2883" actId="14100"/>
        <pc:sldMkLst>
          <pc:docMk/>
          <pc:sldMk cId="2047727433" sldId="564"/>
        </pc:sldMkLst>
        <pc:spChg chg="add mod">
          <ac:chgData name="정근채" userId="bf3f9740-ba12-4a95-bdcd-7a89d0b0b3a3" providerId="ADAL" clId="{C25B5045-87AB-4203-B9F0-9139EE62B2A0}" dt="2023-01-10T07:23:38.701" v="2883" actId="14100"/>
          <ac:spMkLst>
            <pc:docMk/>
            <pc:sldMk cId="2047727433" sldId="564"/>
            <ac:spMk id="2" creationId="{30B728A5-2FD8-06FC-C3AB-26BECC0B7ADF}"/>
          </ac:spMkLst>
        </pc:spChg>
        <pc:spChg chg="add del mod">
          <ac:chgData name="정근채" userId="bf3f9740-ba12-4a95-bdcd-7a89d0b0b3a3" providerId="ADAL" clId="{C25B5045-87AB-4203-B9F0-9139EE62B2A0}" dt="2023-01-10T07:23:15.727" v="2877" actId="21"/>
          <ac:spMkLst>
            <pc:docMk/>
            <pc:sldMk cId="2047727433" sldId="564"/>
            <ac:spMk id="4" creationId="{2D6FDAAB-670E-6745-8ECD-8538FA57847A}"/>
          </ac:spMkLst>
        </pc:spChg>
        <pc:spChg chg="add mod">
          <ac:chgData name="정근채" userId="bf3f9740-ba12-4a95-bdcd-7a89d0b0b3a3" providerId="ADAL" clId="{C25B5045-87AB-4203-B9F0-9139EE62B2A0}" dt="2023-01-10T07:23:32.439" v="2882" actId="14100"/>
          <ac:spMkLst>
            <pc:docMk/>
            <pc:sldMk cId="2047727433" sldId="564"/>
            <ac:spMk id="5" creationId="{3D5D3E02-2B47-4E79-77F8-EBF57226D566}"/>
          </ac:spMkLst>
        </pc:spChg>
        <pc:picChg chg="add del">
          <ac:chgData name="정근채" userId="bf3f9740-ba12-4a95-bdcd-7a89d0b0b3a3" providerId="ADAL" clId="{C25B5045-87AB-4203-B9F0-9139EE62B2A0}" dt="2022-12-29T03:50:22.128" v="1" actId="478"/>
          <ac:picMkLst>
            <pc:docMk/>
            <pc:sldMk cId="2047727433" sldId="564"/>
            <ac:picMk id="4" creationId="{6F20B2AE-20D0-4C80-D308-9FD26BB97651}"/>
          </ac:picMkLst>
        </pc:picChg>
        <pc:picChg chg="add del">
          <ac:chgData name="정근채" userId="bf3f9740-ba12-4a95-bdcd-7a89d0b0b3a3" providerId="ADAL" clId="{C25B5045-87AB-4203-B9F0-9139EE62B2A0}" dt="2022-12-29T03:50:42.735" v="3" actId="478"/>
          <ac:picMkLst>
            <pc:docMk/>
            <pc:sldMk cId="2047727433" sldId="564"/>
            <ac:picMk id="7" creationId="{738510DD-5E54-56AD-5DA4-C00E1935DB5C}"/>
          </ac:picMkLst>
        </pc:picChg>
        <pc:picChg chg="del">
          <ac:chgData name="정근채" userId="bf3f9740-ba12-4a95-bdcd-7a89d0b0b3a3" providerId="ADAL" clId="{C25B5045-87AB-4203-B9F0-9139EE62B2A0}" dt="2022-12-29T03:51:17.467" v="5" actId="478"/>
          <ac:picMkLst>
            <pc:docMk/>
            <pc:sldMk cId="2047727433" sldId="564"/>
            <ac:picMk id="8" creationId="{0E13E291-9434-4AF0-ACCD-6BA5B5E25666}"/>
          </ac:picMkLst>
        </pc:picChg>
        <pc:picChg chg="add">
          <ac:chgData name="정근채" userId="bf3f9740-ba12-4a95-bdcd-7a89d0b0b3a3" providerId="ADAL" clId="{C25B5045-87AB-4203-B9F0-9139EE62B2A0}" dt="2022-12-29T03:51:12.875" v="4" actId="22"/>
          <ac:picMkLst>
            <pc:docMk/>
            <pc:sldMk cId="2047727433" sldId="564"/>
            <ac:picMk id="10" creationId="{2FBD4132-25D0-4294-7B8A-B9F5195BD1D0}"/>
          </ac:picMkLst>
        </pc:picChg>
      </pc:sldChg>
      <pc:sldChg chg="addSp delSp modSp mod">
        <pc:chgData name="정근채" userId="bf3f9740-ba12-4a95-bdcd-7a89d0b0b3a3" providerId="ADAL" clId="{C25B5045-87AB-4203-B9F0-9139EE62B2A0}" dt="2023-01-10T07:32:39.382" v="2990" actId="1036"/>
        <pc:sldMkLst>
          <pc:docMk/>
          <pc:sldMk cId="427491881" sldId="565"/>
        </pc:sldMkLst>
        <pc:spChg chg="add mod">
          <ac:chgData name="정근채" userId="bf3f9740-ba12-4a95-bdcd-7a89d0b0b3a3" providerId="ADAL" clId="{C25B5045-87AB-4203-B9F0-9139EE62B2A0}" dt="2023-01-10T07:32:09.424" v="2982" actId="207"/>
          <ac:spMkLst>
            <pc:docMk/>
            <pc:sldMk cId="427491881" sldId="565"/>
            <ac:spMk id="9" creationId="{F2B2C22B-5E9B-291D-9E8B-8A2B8581762B}"/>
          </ac:spMkLst>
        </pc:spChg>
        <pc:picChg chg="add mod">
          <ac:chgData name="정근채" userId="bf3f9740-ba12-4a95-bdcd-7a89d0b0b3a3" providerId="ADAL" clId="{C25B5045-87AB-4203-B9F0-9139EE62B2A0}" dt="2023-01-10T07:31:15.304" v="2949" actId="1076"/>
          <ac:picMkLst>
            <pc:docMk/>
            <pc:sldMk cId="427491881" sldId="565"/>
            <ac:picMk id="4" creationId="{FEBC80A4-D45D-C8D8-E1F3-8BBE6CF84000}"/>
          </ac:picMkLst>
        </pc:picChg>
        <pc:picChg chg="del">
          <ac:chgData name="정근채" userId="bf3f9740-ba12-4a95-bdcd-7a89d0b0b3a3" providerId="ADAL" clId="{C25B5045-87AB-4203-B9F0-9139EE62B2A0}" dt="2022-12-29T03:51:58.226" v="6" actId="478"/>
          <ac:picMkLst>
            <pc:docMk/>
            <pc:sldMk cId="427491881" sldId="565"/>
            <ac:picMk id="12" creationId="{36F3F62C-C105-441A-92C3-00318F928FCC}"/>
          </ac:picMkLst>
        </pc:picChg>
        <pc:picChg chg="add mod">
          <ac:chgData name="정근채" userId="bf3f9740-ba12-4a95-bdcd-7a89d0b0b3a3" providerId="ADAL" clId="{C25B5045-87AB-4203-B9F0-9139EE62B2A0}" dt="2023-01-10T07:32:01.046" v="2981" actId="1076"/>
          <ac:picMkLst>
            <pc:docMk/>
            <pc:sldMk cId="427491881" sldId="565"/>
            <ac:picMk id="1026" creationId="{779065D1-E740-1CFD-EF81-794708464702}"/>
          </ac:picMkLst>
        </pc:picChg>
        <pc:picChg chg="add mod">
          <ac:chgData name="정근채" userId="bf3f9740-ba12-4a95-bdcd-7a89d0b0b3a3" providerId="ADAL" clId="{C25B5045-87AB-4203-B9F0-9139EE62B2A0}" dt="2023-01-10T07:32:01.046" v="2981" actId="1076"/>
          <ac:picMkLst>
            <pc:docMk/>
            <pc:sldMk cId="427491881" sldId="565"/>
            <ac:picMk id="1028" creationId="{EAD7E83A-9F85-67E6-5967-5032CA049576}"/>
          </ac:picMkLst>
        </pc:picChg>
        <pc:picChg chg="add del mod">
          <ac:chgData name="정근채" userId="bf3f9740-ba12-4a95-bdcd-7a89d0b0b3a3" providerId="ADAL" clId="{C25B5045-87AB-4203-B9F0-9139EE62B2A0}" dt="2023-01-10T07:30:31.555" v="2938" actId="478"/>
          <ac:picMkLst>
            <pc:docMk/>
            <pc:sldMk cId="427491881" sldId="565"/>
            <ac:picMk id="1030" creationId="{F6A832CF-3AE0-984A-82A2-29BC8FD523C8}"/>
          </ac:picMkLst>
        </pc:picChg>
        <pc:picChg chg="add mod">
          <ac:chgData name="정근채" userId="bf3f9740-ba12-4a95-bdcd-7a89d0b0b3a3" providerId="ADAL" clId="{C25B5045-87AB-4203-B9F0-9139EE62B2A0}" dt="2023-01-10T07:32:01.046" v="2981" actId="1076"/>
          <ac:picMkLst>
            <pc:docMk/>
            <pc:sldMk cId="427491881" sldId="565"/>
            <ac:picMk id="1032" creationId="{54090B82-C883-53CC-7766-782F6D2A84EC}"/>
          </ac:picMkLst>
        </pc:picChg>
        <pc:cxnChg chg="add mod">
          <ac:chgData name="정근채" userId="bf3f9740-ba12-4a95-bdcd-7a89d0b0b3a3" providerId="ADAL" clId="{C25B5045-87AB-4203-B9F0-9139EE62B2A0}" dt="2023-01-10T07:31:15.304" v="2949" actId="1076"/>
          <ac:cxnSpMkLst>
            <pc:docMk/>
            <pc:sldMk cId="427491881" sldId="565"/>
            <ac:cxnSpMk id="5" creationId="{59D18D6E-F76B-EDAB-3DF9-D0BDC9559B7D}"/>
          </ac:cxnSpMkLst>
        </pc:cxnChg>
        <pc:cxnChg chg="add mod">
          <ac:chgData name="정근채" userId="bf3f9740-ba12-4a95-bdcd-7a89d0b0b3a3" providerId="ADAL" clId="{C25B5045-87AB-4203-B9F0-9139EE62B2A0}" dt="2023-01-10T07:31:15.304" v="2949" actId="1076"/>
          <ac:cxnSpMkLst>
            <pc:docMk/>
            <pc:sldMk cId="427491881" sldId="565"/>
            <ac:cxnSpMk id="7" creationId="{1D7675CC-E3C3-944F-1BBE-FCCFA860A242}"/>
          </ac:cxnSpMkLst>
        </pc:cxnChg>
        <pc:cxnChg chg="add mod">
          <ac:chgData name="정근채" userId="bf3f9740-ba12-4a95-bdcd-7a89d0b0b3a3" providerId="ADAL" clId="{C25B5045-87AB-4203-B9F0-9139EE62B2A0}" dt="2023-01-10T07:32:39.382" v="2990" actId="1036"/>
          <ac:cxnSpMkLst>
            <pc:docMk/>
            <pc:sldMk cId="427491881" sldId="565"/>
            <ac:cxnSpMk id="11" creationId="{9B6C368B-C6DC-85B2-2336-1683D02A0B95}"/>
          </ac:cxnSpMkLst>
        </pc:cxnChg>
      </pc:sldChg>
      <pc:sldChg chg="addSp delSp modSp mod">
        <pc:chgData name="정근채" userId="bf3f9740-ba12-4a95-bdcd-7a89d0b0b3a3" providerId="ADAL" clId="{C25B5045-87AB-4203-B9F0-9139EE62B2A0}" dt="2023-01-30T01:29:40.729" v="4424" actId="1035"/>
        <pc:sldMkLst>
          <pc:docMk/>
          <pc:sldMk cId="503334216" sldId="566"/>
        </pc:sldMkLst>
        <pc:spChg chg="mod">
          <ac:chgData name="정근채" userId="bf3f9740-ba12-4a95-bdcd-7a89d0b0b3a3" providerId="ADAL" clId="{C25B5045-87AB-4203-B9F0-9139EE62B2A0}" dt="2023-01-18T07:19:39.407" v="4415" actId="1076"/>
          <ac:spMkLst>
            <pc:docMk/>
            <pc:sldMk cId="503334216" sldId="566"/>
            <ac:spMk id="2" creationId="{EFB9939E-0F83-47FE-948F-9E1C15772EDF}"/>
          </ac:spMkLst>
        </pc:spChg>
        <pc:spChg chg="add mod">
          <ac:chgData name="정근채" userId="bf3f9740-ba12-4a95-bdcd-7a89d0b0b3a3" providerId="ADAL" clId="{C25B5045-87AB-4203-B9F0-9139EE62B2A0}" dt="2023-01-30T01:29:40.729" v="4424" actId="1035"/>
          <ac:spMkLst>
            <pc:docMk/>
            <pc:sldMk cId="503334216" sldId="566"/>
            <ac:spMk id="4" creationId="{C858EEE0-785A-08F3-5252-3E63385AC1F3}"/>
          </ac:spMkLst>
        </pc:spChg>
        <pc:spChg chg="add mod">
          <ac:chgData name="정근채" userId="bf3f9740-ba12-4a95-bdcd-7a89d0b0b3a3" providerId="ADAL" clId="{C25B5045-87AB-4203-B9F0-9139EE62B2A0}" dt="2023-01-30T01:29:32.762" v="4423" actId="14100"/>
          <ac:spMkLst>
            <pc:docMk/>
            <pc:sldMk cId="503334216" sldId="566"/>
            <ac:spMk id="5" creationId="{7236F263-B409-A8DE-2957-36D87E9330D4}"/>
          </ac:spMkLst>
        </pc:spChg>
        <pc:picChg chg="add del mod">
          <ac:chgData name="정근채" userId="bf3f9740-ba12-4a95-bdcd-7a89d0b0b3a3" providerId="ADAL" clId="{C25B5045-87AB-4203-B9F0-9139EE62B2A0}" dt="2023-01-18T07:19:20.989" v="4408" actId="478"/>
          <ac:picMkLst>
            <pc:docMk/>
            <pc:sldMk cId="503334216" sldId="566"/>
            <ac:picMk id="5" creationId="{7335D5F1-3EE1-2CFA-A913-2B0C69DD3761}"/>
          </ac:picMkLst>
        </pc:picChg>
        <pc:picChg chg="add mod">
          <ac:chgData name="정근채" userId="bf3f9740-ba12-4a95-bdcd-7a89d0b0b3a3" providerId="ADAL" clId="{C25B5045-87AB-4203-B9F0-9139EE62B2A0}" dt="2023-01-18T07:19:32.681" v="4414" actId="1076"/>
          <ac:picMkLst>
            <pc:docMk/>
            <pc:sldMk cId="503334216" sldId="566"/>
            <ac:picMk id="7" creationId="{7C18DF00-C0C9-4F11-B189-2A115AC22D64}"/>
          </ac:picMkLst>
        </pc:picChg>
        <pc:picChg chg="del">
          <ac:chgData name="정근채" userId="bf3f9740-ba12-4a95-bdcd-7a89d0b0b3a3" providerId="ADAL" clId="{C25B5045-87AB-4203-B9F0-9139EE62B2A0}" dt="2022-12-29T04:01:16.141" v="88" actId="478"/>
          <ac:picMkLst>
            <pc:docMk/>
            <pc:sldMk cId="503334216" sldId="566"/>
            <ac:picMk id="7" creationId="{F76D12D2-31B4-4090-BC36-D6B57C448C12}"/>
          </ac:picMkLst>
        </pc:picChg>
      </pc:sldChg>
      <pc:sldChg chg="addSp delSp modSp mod">
        <pc:chgData name="정근채" userId="bf3f9740-ba12-4a95-bdcd-7a89d0b0b3a3" providerId="ADAL" clId="{C25B5045-87AB-4203-B9F0-9139EE62B2A0}" dt="2023-01-17T02:01:20.287" v="3143" actId="14100"/>
        <pc:sldMkLst>
          <pc:docMk/>
          <pc:sldMk cId="3830812075" sldId="567"/>
        </pc:sldMkLst>
        <pc:spChg chg="mod">
          <ac:chgData name="정근채" userId="bf3f9740-ba12-4a95-bdcd-7a89d0b0b3a3" providerId="ADAL" clId="{C25B5045-87AB-4203-B9F0-9139EE62B2A0}" dt="2023-01-17T02:00:19.018" v="3130" actId="1076"/>
          <ac:spMkLst>
            <pc:docMk/>
            <pc:sldMk cId="3830812075" sldId="567"/>
            <ac:spMk id="7" creationId="{52387521-316B-42E4-B195-11F3C4F7F901}"/>
          </ac:spMkLst>
        </pc:spChg>
        <pc:spChg chg="add mod">
          <ac:chgData name="정근채" userId="bf3f9740-ba12-4a95-bdcd-7a89d0b0b3a3" providerId="ADAL" clId="{C25B5045-87AB-4203-B9F0-9139EE62B2A0}" dt="2023-01-17T02:01:20.287" v="3143" actId="14100"/>
          <ac:spMkLst>
            <pc:docMk/>
            <pc:sldMk cId="3830812075" sldId="567"/>
            <ac:spMk id="8" creationId="{0D4F476A-86C4-FEAC-A81D-27D6843D3408}"/>
          </ac:spMkLst>
        </pc:spChg>
        <pc:picChg chg="add del mod">
          <ac:chgData name="정근채" userId="bf3f9740-ba12-4a95-bdcd-7a89d0b0b3a3" providerId="ADAL" clId="{C25B5045-87AB-4203-B9F0-9139EE62B2A0}" dt="2023-01-17T02:00:06.188" v="3125" actId="478"/>
          <ac:picMkLst>
            <pc:docMk/>
            <pc:sldMk cId="3830812075" sldId="567"/>
            <ac:picMk id="4" creationId="{69A27311-7CA9-133A-D674-5868F806BFDD}"/>
          </ac:picMkLst>
        </pc:picChg>
        <pc:picChg chg="del">
          <ac:chgData name="정근채" userId="bf3f9740-ba12-4a95-bdcd-7a89d0b0b3a3" providerId="ADAL" clId="{C25B5045-87AB-4203-B9F0-9139EE62B2A0}" dt="2022-12-29T04:02:50.362" v="98" actId="478"/>
          <ac:picMkLst>
            <pc:docMk/>
            <pc:sldMk cId="3830812075" sldId="567"/>
            <ac:picMk id="5" creationId="{0C02CE8E-59A1-4057-BBDB-3E8FEE3258E6}"/>
          </ac:picMkLst>
        </pc:picChg>
        <pc:picChg chg="add mod ord">
          <ac:chgData name="정근채" userId="bf3f9740-ba12-4a95-bdcd-7a89d0b0b3a3" providerId="ADAL" clId="{C25B5045-87AB-4203-B9F0-9139EE62B2A0}" dt="2023-01-17T02:00:33.980" v="3131" actId="167"/>
          <ac:picMkLst>
            <pc:docMk/>
            <pc:sldMk cId="3830812075" sldId="567"/>
            <ac:picMk id="5" creationId="{29F444AC-B9D9-19CA-755E-C3332E1A1AFC}"/>
          </ac:picMkLst>
        </pc:picChg>
      </pc:sldChg>
      <pc:sldChg chg="addSp delSp modSp mod">
        <pc:chgData name="정근채" userId="bf3f9740-ba12-4a95-bdcd-7a89d0b0b3a3" providerId="ADAL" clId="{C25B5045-87AB-4203-B9F0-9139EE62B2A0}" dt="2023-01-17T02:15:31.429" v="3474"/>
        <pc:sldMkLst>
          <pc:docMk/>
          <pc:sldMk cId="972839907" sldId="568"/>
        </pc:sldMkLst>
        <pc:graphicFrameChg chg="add del mod">
          <ac:chgData name="정근채" userId="bf3f9740-ba12-4a95-bdcd-7a89d0b0b3a3" providerId="ADAL" clId="{C25B5045-87AB-4203-B9F0-9139EE62B2A0}" dt="2023-01-04T07:26:27.340" v="392"/>
          <ac:graphicFrameMkLst>
            <pc:docMk/>
            <pc:sldMk cId="972839907" sldId="568"/>
            <ac:graphicFrameMk id="2" creationId="{FBECFCBB-F0F2-4167-5A55-19971126026F}"/>
          </ac:graphicFrameMkLst>
        </pc:graphicFrameChg>
        <pc:graphicFrameChg chg="add mod modGraphic">
          <ac:chgData name="정근채" userId="bf3f9740-ba12-4a95-bdcd-7a89d0b0b3a3" providerId="ADAL" clId="{C25B5045-87AB-4203-B9F0-9139EE62B2A0}" dt="2023-01-17T02:15:31.429" v="3474"/>
          <ac:graphicFrameMkLst>
            <pc:docMk/>
            <pc:sldMk cId="972839907" sldId="568"/>
            <ac:graphicFrameMk id="4" creationId="{FC1E3FB7-E3B1-559E-13D9-D77C1F51249D}"/>
          </ac:graphicFrameMkLst>
        </pc:graphicFrameChg>
        <pc:graphicFrameChg chg="add del">
          <ac:chgData name="정근채" userId="bf3f9740-ba12-4a95-bdcd-7a89d0b0b3a3" providerId="ADAL" clId="{C25B5045-87AB-4203-B9F0-9139EE62B2A0}" dt="2023-01-04T07:26:21.611" v="388" actId="478"/>
          <ac:graphicFrameMkLst>
            <pc:docMk/>
            <pc:sldMk cId="972839907" sldId="568"/>
            <ac:graphicFrameMk id="8" creationId="{BE189D45-E0A1-4FE7-9E55-9499D5DD6C92}"/>
          </ac:graphicFrameMkLst>
        </pc:graphicFrameChg>
      </pc:sldChg>
      <pc:sldChg chg="modSp mod">
        <pc:chgData name="정근채" userId="bf3f9740-ba12-4a95-bdcd-7a89d0b0b3a3" providerId="ADAL" clId="{C25B5045-87AB-4203-B9F0-9139EE62B2A0}" dt="2023-02-02T03:15:41.143" v="5705" actId="6549"/>
        <pc:sldMkLst>
          <pc:docMk/>
          <pc:sldMk cId="11530971" sldId="570"/>
        </pc:sldMkLst>
        <pc:spChg chg="mod">
          <ac:chgData name="정근채" userId="bf3f9740-ba12-4a95-bdcd-7a89d0b0b3a3" providerId="ADAL" clId="{C25B5045-87AB-4203-B9F0-9139EE62B2A0}" dt="2023-01-30T01:35:10.239" v="4568" actId="6549"/>
          <ac:spMkLst>
            <pc:docMk/>
            <pc:sldMk cId="11530971" sldId="570"/>
            <ac:spMk id="2" creationId="{EBD4DC89-422A-4CF4-B969-DA2CD60C58F9}"/>
          </ac:spMkLst>
        </pc:spChg>
        <pc:spChg chg="mod">
          <ac:chgData name="정근채" userId="bf3f9740-ba12-4a95-bdcd-7a89d0b0b3a3" providerId="ADAL" clId="{C25B5045-87AB-4203-B9F0-9139EE62B2A0}" dt="2023-02-02T03:15:41.143" v="5705" actId="6549"/>
          <ac:spMkLst>
            <pc:docMk/>
            <pc:sldMk cId="11530971" sldId="570"/>
            <ac:spMk id="6" creationId="{00000000-0000-0000-0000-000000000000}"/>
          </ac:spMkLst>
        </pc:spChg>
      </pc:sldChg>
      <pc:sldChg chg="addSp delSp modSp mod">
        <pc:chgData name="정근채" userId="bf3f9740-ba12-4a95-bdcd-7a89d0b0b3a3" providerId="ADAL" clId="{C25B5045-87AB-4203-B9F0-9139EE62B2A0}" dt="2023-02-02T03:26:23.646" v="5773" actId="164"/>
        <pc:sldMkLst>
          <pc:docMk/>
          <pc:sldMk cId="4130667368" sldId="572"/>
        </pc:sldMkLst>
        <pc:spChg chg="add del mod">
          <ac:chgData name="정근채" userId="bf3f9740-ba12-4a95-bdcd-7a89d0b0b3a3" providerId="ADAL" clId="{C25B5045-87AB-4203-B9F0-9139EE62B2A0}" dt="2023-02-02T03:25:29.109" v="5764" actId="478"/>
          <ac:spMkLst>
            <pc:docMk/>
            <pc:sldMk cId="4130667368" sldId="572"/>
            <ac:spMk id="2" creationId="{82C53524-6256-DDA9-EE29-CA9F21673B1B}"/>
          </ac:spMkLst>
        </pc:spChg>
        <pc:spChg chg="mod">
          <ac:chgData name="정근채" userId="bf3f9740-ba12-4a95-bdcd-7a89d0b0b3a3" providerId="ADAL" clId="{C25B5045-87AB-4203-B9F0-9139EE62B2A0}" dt="2023-02-02T03:25:09.517" v="5763" actId="1076"/>
          <ac:spMkLst>
            <pc:docMk/>
            <pc:sldMk cId="4130667368" sldId="572"/>
            <ac:spMk id="8" creationId="{B26197C3-87BC-46B2-B9A0-41B911DF6F3D}"/>
          </ac:spMkLst>
        </pc:spChg>
        <pc:spChg chg="mod">
          <ac:chgData name="정근채" userId="bf3f9740-ba12-4a95-bdcd-7a89d0b0b3a3" providerId="ADAL" clId="{C25B5045-87AB-4203-B9F0-9139EE62B2A0}" dt="2023-02-02T03:25:09.517" v="5763" actId="1076"/>
          <ac:spMkLst>
            <pc:docMk/>
            <pc:sldMk cId="4130667368" sldId="572"/>
            <ac:spMk id="9" creationId="{AAB086CC-F185-414A-8BF7-42649F4F77D5}"/>
          </ac:spMkLst>
        </pc:spChg>
        <pc:spChg chg="add mod">
          <ac:chgData name="정근채" userId="bf3f9740-ba12-4a95-bdcd-7a89d0b0b3a3" providerId="ADAL" clId="{C25B5045-87AB-4203-B9F0-9139EE62B2A0}" dt="2023-02-02T03:25:09.517" v="5763" actId="1076"/>
          <ac:spMkLst>
            <pc:docMk/>
            <pc:sldMk cId="4130667368" sldId="572"/>
            <ac:spMk id="12" creationId="{45890C46-8B0B-6B67-B69C-B2BB9C369457}"/>
          </ac:spMkLst>
        </pc:spChg>
        <pc:spChg chg="mod">
          <ac:chgData name="정근채" userId="bf3f9740-ba12-4a95-bdcd-7a89d0b0b3a3" providerId="ADAL" clId="{C25B5045-87AB-4203-B9F0-9139EE62B2A0}" dt="2023-02-02T03:25:48.570" v="5767" actId="1076"/>
          <ac:spMkLst>
            <pc:docMk/>
            <pc:sldMk cId="4130667368" sldId="572"/>
            <ac:spMk id="18" creationId="{901DE53D-0A69-4264-9F64-C53D130E534B}"/>
          </ac:spMkLst>
        </pc:spChg>
        <pc:spChg chg="mod">
          <ac:chgData name="정근채" userId="bf3f9740-ba12-4a95-bdcd-7a89d0b0b3a3" providerId="ADAL" clId="{C25B5045-87AB-4203-B9F0-9139EE62B2A0}" dt="2023-02-02T03:25:09.517" v="5763" actId="1076"/>
          <ac:spMkLst>
            <pc:docMk/>
            <pc:sldMk cId="4130667368" sldId="572"/>
            <ac:spMk id="24" creationId="{4E3DBBE9-FADA-4291-9B6A-772C7BBB0095}"/>
          </ac:spMkLst>
        </pc:spChg>
        <pc:spChg chg="mod">
          <ac:chgData name="정근채" userId="bf3f9740-ba12-4a95-bdcd-7a89d0b0b3a3" providerId="ADAL" clId="{C25B5045-87AB-4203-B9F0-9139EE62B2A0}" dt="2023-02-02T03:25:09.517" v="5763" actId="1076"/>
          <ac:spMkLst>
            <pc:docMk/>
            <pc:sldMk cId="4130667368" sldId="572"/>
            <ac:spMk id="27" creationId="{1D8F1CE7-5F1A-4D0F-9BEA-CAA35622E435}"/>
          </ac:spMkLst>
        </pc:spChg>
        <pc:grpChg chg="add mod">
          <ac:chgData name="정근채" userId="bf3f9740-ba12-4a95-bdcd-7a89d0b0b3a3" providerId="ADAL" clId="{C25B5045-87AB-4203-B9F0-9139EE62B2A0}" dt="2023-02-02T03:24:30.673" v="5741" actId="164"/>
          <ac:grpSpMkLst>
            <pc:docMk/>
            <pc:sldMk cId="4130667368" sldId="572"/>
            <ac:grpSpMk id="17" creationId="{2A60B643-AD24-38C7-7D05-530FA2847CF2}"/>
          </ac:grpSpMkLst>
        </pc:grpChg>
        <pc:grpChg chg="add del mod">
          <ac:chgData name="정근채" userId="bf3f9740-ba12-4a95-bdcd-7a89d0b0b3a3" providerId="ADAL" clId="{C25B5045-87AB-4203-B9F0-9139EE62B2A0}" dt="2023-02-02T03:25:59.629" v="5768" actId="165"/>
          <ac:grpSpMkLst>
            <pc:docMk/>
            <pc:sldMk cId="4130667368" sldId="572"/>
            <ac:grpSpMk id="19" creationId="{932AEFC0-1D7E-1115-1397-E4F0512CE2A9}"/>
          </ac:grpSpMkLst>
        </pc:grpChg>
        <pc:grpChg chg="add mod">
          <ac:chgData name="정근채" userId="bf3f9740-ba12-4a95-bdcd-7a89d0b0b3a3" providerId="ADAL" clId="{C25B5045-87AB-4203-B9F0-9139EE62B2A0}" dt="2023-02-02T03:26:23.646" v="5773" actId="164"/>
          <ac:grpSpMkLst>
            <pc:docMk/>
            <pc:sldMk cId="4130667368" sldId="572"/>
            <ac:grpSpMk id="20" creationId="{21772D59-7831-EE5D-1058-6C210CB87D94}"/>
          </ac:grpSpMkLst>
        </pc:grpChg>
        <pc:picChg chg="del mod">
          <ac:chgData name="정근채" userId="bf3f9740-ba12-4a95-bdcd-7a89d0b0b3a3" providerId="ADAL" clId="{C25B5045-87AB-4203-B9F0-9139EE62B2A0}" dt="2023-02-02T03:22:49.420" v="5716" actId="478"/>
          <ac:picMkLst>
            <pc:docMk/>
            <pc:sldMk cId="4130667368" sldId="572"/>
            <ac:picMk id="5" creationId="{498025EA-B9C0-4B3F-8819-2FA8E77AB7A2}"/>
          </ac:picMkLst>
        </pc:picChg>
        <pc:picChg chg="add del mod">
          <ac:chgData name="정근채" userId="bf3f9740-ba12-4a95-bdcd-7a89d0b0b3a3" providerId="ADAL" clId="{C25B5045-87AB-4203-B9F0-9139EE62B2A0}" dt="2023-02-02T03:25:09.517" v="5763" actId="1076"/>
          <ac:picMkLst>
            <pc:docMk/>
            <pc:sldMk cId="4130667368" sldId="572"/>
            <ac:picMk id="7" creationId="{5D88DE1D-F6C5-4FA0-62C7-42CEDC61EEC2}"/>
          </ac:picMkLst>
        </pc:picChg>
        <pc:picChg chg="add mod modCrop">
          <ac:chgData name="정근채" userId="bf3f9740-ba12-4a95-bdcd-7a89d0b0b3a3" providerId="ADAL" clId="{C25B5045-87AB-4203-B9F0-9139EE62B2A0}" dt="2023-02-02T03:25:09.517" v="5763" actId="1076"/>
          <ac:picMkLst>
            <pc:docMk/>
            <pc:sldMk cId="4130667368" sldId="572"/>
            <ac:picMk id="11" creationId="{308A5442-798C-7E95-D4B9-4FE73B0A3D37}"/>
          </ac:picMkLst>
        </pc:picChg>
        <pc:picChg chg="add mod topLvl">
          <ac:chgData name="정근채" userId="bf3f9740-ba12-4a95-bdcd-7a89d0b0b3a3" providerId="ADAL" clId="{C25B5045-87AB-4203-B9F0-9139EE62B2A0}" dt="2023-02-02T03:26:23.646" v="5773" actId="164"/>
          <ac:picMkLst>
            <pc:docMk/>
            <pc:sldMk cId="4130667368" sldId="572"/>
            <ac:picMk id="14" creationId="{22296065-9A3B-E8D8-CA69-D4D4595FBE62}"/>
          </ac:picMkLst>
        </pc:picChg>
        <pc:picChg chg="add mod topLvl">
          <ac:chgData name="정근채" userId="bf3f9740-ba12-4a95-bdcd-7a89d0b0b3a3" providerId="ADAL" clId="{C25B5045-87AB-4203-B9F0-9139EE62B2A0}" dt="2023-02-02T03:26:23.646" v="5773" actId="164"/>
          <ac:picMkLst>
            <pc:docMk/>
            <pc:sldMk cId="4130667368" sldId="572"/>
            <ac:picMk id="16" creationId="{612A4DF8-5560-0183-CD61-C5859EB6DA31}"/>
          </ac:picMkLst>
        </pc:picChg>
        <pc:picChg chg="del mod">
          <ac:chgData name="정근채" userId="bf3f9740-ba12-4a95-bdcd-7a89d0b0b3a3" providerId="ADAL" clId="{C25B5045-87AB-4203-B9F0-9139EE62B2A0}" dt="2023-02-02T03:21:48.500" v="5710" actId="478"/>
          <ac:picMkLst>
            <pc:docMk/>
            <pc:sldMk cId="4130667368" sldId="572"/>
            <ac:picMk id="21" creationId="{6C3050E0-584F-4675-807F-58A7F6539B76}"/>
          </ac:picMkLst>
        </pc:picChg>
        <pc:picChg chg="mod">
          <ac:chgData name="정근채" userId="bf3f9740-ba12-4a95-bdcd-7a89d0b0b3a3" providerId="ADAL" clId="{C25B5045-87AB-4203-B9F0-9139EE62B2A0}" dt="2023-02-02T03:25:09.517" v="5763" actId="1076"/>
          <ac:picMkLst>
            <pc:docMk/>
            <pc:sldMk cId="4130667368" sldId="572"/>
            <ac:picMk id="23" creationId="{B9BD8E7C-5A8E-4471-82BB-0EC68DF4B42C}"/>
          </ac:picMkLst>
        </pc:picChg>
        <pc:picChg chg="mod ord modCrop">
          <ac:chgData name="정근채" userId="bf3f9740-ba12-4a95-bdcd-7a89d0b0b3a3" providerId="ADAL" clId="{C25B5045-87AB-4203-B9F0-9139EE62B2A0}" dt="2023-02-02T03:25:09.517" v="5763" actId="1076"/>
          <ac:picMkLst>
            <pc:docMk/>
            <pc:sldMk cId="4130667368" sldId="572"/>
            <ac:picMk id="26" creationId="{3D7BADA2-26E7-4E50-BDC0-5AE715772D28}"/>
          </ac:picMkLst>
        </pc:picChg>
      </pc:sldChg>
      <pc:sldChg chg="addSp delSp modSp mod">
        <pc:chgData name="정근채" userId="bf3f9740-ba12-4a95-bdcd-7a89d0b0b3a3" providerId="ADAL" clId="{C25B5045-87AB-4203-B9F0-9139EE62B2A0}" dt="2023-01-10T05:48:34.435" v="2018" actId="1076"/>
        <pc:sldMkLst>
          <pc:docMk/>
          <pc:sldMk cId="2227010373" sldId="578"/>
        </pc:sldMkLst>
        <pc:spChg chg="mod">
          <ac:chgData name="정근채" userId="bf3f9740-ba12-4a95-bdcd-7a89d0b0b3a3" providerId="ADAL" clId="{C25B5045-87AB-4203-B9F0-9139EE62B2A0}" dt="2023-01-10T05:48:34.435" v="2018" actId="1076"/>
          <ac:spMkLst>
            <pc:docMk/>
            <pc:sldMk cId="2227010373" sldId="578"/>
            <ac:spMk id="6" creationId="{00000000-0000-0000-0000-000000000000}"/>
          </ac:spMkLst>
        </pc:spChg>
        <pc:spChg chg="mod">
          <ac:chgData name="정근채" userId="bf3f9740-ba12-4a95-bdcd-7a89d0b0b3a3" providerId="ADAL" clId="{C25B5045-87AB-4203-B9F0-9139EE62B2A0}" dt="2023-01-10T05:37:19.884" v="1660" actId="1076"/>
          <ac:spMkLst>
            <pc:docMk/>
            <pc:sldMk cId="2227010373" sldId="578"/>
            <ac:spMk id="13" creationId="{1E54521D-8AFE-4C96-B8FF-BF8486A05607}"/>
          </ac:spMkLst>
        </pc:spChg>
        <pc:spChg chg="del mod">
          <ac:chgData name="정근채" userId="bf3f9740-ba12-4a95-bdcd-7a89d0b0b3a3" providerId="ADAL" clId="{C25B5045-87AB-4203-B9F0-9139EE62B2A0}" dt="2023-01-10T05:38:06.192" v="1724" actId="478"/>
          <ac:spMkLst>
            <pc:docMk/>
            <pc:sldMk cId="2227010373" sldId="578"/>
            <ac:spMk id="14" creationId="{36ADE99A-9F82-4327-8B8B-2E97C4C7A0DA}"/>
          </ac:spMkLst>
        </pc:spChg>
        <pc:spChg chg="add mod">
          <ac:chgData name="정근채" userId="bf3f9740-ba12-4a95-bdcd-7a89d0b0b3a3" providerId="ADAL" clId="{C25B5045-87AB-4203-B9F0-9139EE62B2A0}" dt="2023-01-10T05:38:01.869" v="1723" actId="14100"/>
          <ac:spMkLst>
            <pc:docMk/>
            <pc:sldMk cId="2227010373" sldId="578"/>
            <ac:spMk id="16" creationId="{5C7D7308-0099-CF0F-9C90-D0E5A68CAA15}"/>
          </ac:spMkLst>
        </pc:spChg>
        <pc:spChg chg="del mod ord">
          <ac:chgData name="정근채" userId="bf3f9740-ba12-4a95-bdcd-7a89d0b0b3a3" providerId="ADAL" clId="{C25B5045-87AB-4203-B9F0-9139EE62B2A0}" dt="2023-01-10T05:38:06.192" v="1724" actId="478"/>
          <ac:spMkLst>
            <pc:docMk/>
            <pc:sldMk cId="2227010373" sldId="578"/>
            <ac:spMk id="17" creationId="{DFB768EB-0ACA-47AA-B5A3-CD2AC782D6E2}"/>
          </ac:spMkLst>
        </pc:spChg>
        <pc:spChg chg="mod">
          <ac:chgData name="정근채" userId="bf3f9740-ba12-4a95-bdcd-7a89d0b0b3a3" providerId="ADAL" clId="{C25B5045-87AB-4203-B9F0-9139EE62B2A0}" dt="2023-01-10T05:43:19.525" v="1835" actId="6549"/>
          <ac:spMkLst>
            <pc:docMk/>
            <pc:sldMk cId="2227010373" sldId="578"/>
            <ac:spMk id="18" creationId="{F4F8952B-A283-4A7E-B2C6-0E8DA027E478}"/>
          </ac:spMkLst>
        </pc:spChg>
        <pc:picChg chg="add mod ord">
          <ac:chgData name="정근채" userId="bf3f9740-ba12-4a95-bdcd-7a89d0b0b3a3" providerId="ADAL" clId="{C25B5045-87AB-4203-B9F0-9139EE62B2A0}" dt="2023-01-10T05:37:19.884" v="1660" actId="1076"/>
          <ac:picMkLst>
            <pc:docMk/>
            <pc:sldMk cId="2227010373" sldId="578"/>
            <ac:picMk id="2" creationId="{7EC184F4-FDD3-5D59-A5B3-EB4F0E228ED7}"/>
          </ac:picMkLst>
        </pc:picChg>
        <pc:picChg chg="add del">
          <ac:chgData name="정근채" userId="bf3f9740-ba12-4a95-bdcd-7a89d0b0b3a3" providerId="ADAL" clId="{C25B5045-87AB-4203-B9F0-9139EE62B2A0}" dt="2023-01-10T05:25:43.426" v="1127"/>
          <ac:picMkLst>
            <pc:docMk/>
            <pc:sldMk cId="2227010373" sldId="578"/>
            <ac:picMk id="4" creationId="{7EA13E83-E942-ADC0-13AB-E99DDE519A85}"/>
          </ac:picMkLst>
        </pc:picChg>
        <pc:picChg chg="add del mod ord">
          <ac:chgData name="정근채" userId="bf3f9740-ba12-4a95-bdcd-7a89d0b0b3a3" providerId="ADAL" clId="{C25B5045-87AB-4203-B9F0-9139EE62B2A0}" dt="2023-01-10T05:38:39.283" v="1728" actId="478"/>
          <ac:picMkLst>
            <pc:docMk/>
            <pc:sldMk cId="2227010373" sldId="578"/>
            <ac:picMk id="5" creationId="{92EB3A0E-EAD5-67AE-92FE-2804CEA5B49A}"/>
          </ac:picMkLst>
        </pc:picChg>
        <pc:picChg chg="add del mod ord">
          <ac:chgData name="정근채" userId="bf3f9740-ba12-4a95-bdcd-7a89d0b0b3a3" providerId="ADAL" clId="{C25B5045-87AB-4203-B9F0-9139EE62B2A0}" dt="2023-01-10T05:39:49.674" v="1745" actId="478"/>
          <ac:picMkLst>
            <pc:docMk/>
            <pc:sldMk cId="2227010373" sldId="578"/>
            <ac:picMk id="7" creationId="{4D215210-A551-F8D2-3A27-3C07ECA4A10D}"/>
          </ac:picMkLst>
        </pc:picChg>
        <pc:picChg chg="del">
          <ac:chgData name="정근채" userId="bf3f9740-ba12-4a95-bdcd-7a89d0b0b3a3" providerId="ADAL" clId="{C25B5045-87AB-4203-B9F0-9139EE62B2A0}" dt="2023-01-10T05:25:03.778" v="1106" actId="478"/>
          <ac:picMkLst>
            <pc:docMk/>
            <pc:sldMk cId="2227010373" sldId="578"/>
            <ac:picMk id="8" creationId="{35EADEBE-0E60-4F67-B732-F0332AC7DFFD}"/>
          </ac:picMkLst>
        </pc:picChg>
        <pc:picChg chg="del">
          <ac:chgData name="정근채" userId="bf3f9740-ba12-4a95-bdcd-7a89d0b0b3a3" providerId="ADAL" clId="{C25B5045-87AB-4203-B9F0-9139EE62B2A0}" dt="2023-01-10T05:25:35.127" v="1125" actId="478"/>
          <ac:picMkLst>
            <pc:docMk/>
            <pc:sldMk cId="2227010373" sldId="578"/>
            <ac:picMk id="10" creationId="{275D5876-F6FA-4581-A650-A263A514D49F}"/>
          </ac:picMkLst>
        </pc:picChg>
        <pc:picChg chg="del">
          <ac:chgData name="정근채" userId="bf3f9740-ba12-4a95-bdcd-7a89d0b0b3a3" providerId="ADAL" clId="{C25B5045-87AB-4203-B9F0-9139EE62B2A0}" dt="2023-01-10T05:25:35.127" v="1125" actId="478"/>
          <ac:picMkLst>
            <pc:docMk/>
            <pc:sldMk cId="2227010373" sldId="578"/>
            <ac:picMk id="12" creationId="{853319AD-9913-47B2-84F0-3D48CCC15CB9}"/>
          </ac:picMkLst>
        </pc:picChg>
        <pc:picChg chg="add mod ord">
          <ac:chgData name="정근채" userId="bf3f9740-ba12-4a95-bdcd-7a89d0b0b3a3" providerId="ADAL" clId="{C25B5045-87AB-4203-B9F0-9139EE62B2A0}" dt="2023-01-10T05:41:32.381" v="1765" actId="1076"/>
          <ac:picMkLst>
            <pc:docMk/>
            <pc:sldMk cId="2227010373" sldId="578"/>
            <ac:picMk id="22" creationId="{18E7BFBA-69FD-380A-6737-1601C7724A61}"/>
          </ac:picMkLst>
        </pc:picChg>
        <pc:picChg chg="add del mod">
          <ac:chgData name="정근채" userId="bf3f9740-ba12-4a95-bdcd-7a89d0b0b3a3" providerId="ADAL" clId="{C25B5045-87AB-4203-B9F0-9139EE62B2A0}" dt="2023-01-10T05:39:32.611" v="1740" actId="478"/>
          <ac:picMkLst>
            <pc:docMk/>
            <pc:sldMk cId="2227010373" sldId="578"/>
            <ac:picMk id="23" creationId="{53C87BB2-65A8-7E10-C008-280E3736B64D}"/>
          </ac:picMkLst>
        </pc:picChg>
        <pc:picChg chg="add mod ord">
          <ac:chgData name="정근채" userId="bf3f9740-ba12-4a95-bdcd-7a89d0b0b3a3" providerId="ADAL" clId="{C25B5045-87AB-4203-B9F0-9139EE62B2A0}" dt="2023-01-10T05:41:34.434" v="1766" actId="1076"/>
          <ac:picMkLst>
            <pc:docMk/>
            <pc:sldMk cId="2227010373" sldId="578"/>
            <ac:picMk id="24" creationId="{0075B989-31C6-B1CC-8948-63C006FEB00C}"/>
          </ac:picMkLst>
        </pc:picChg>
        <pc:picChg chg="add del mod">
          <ac:chgData name="정근채" userId="bf3f9740-ba12-4a95-bdcd-7a89d0b0b3a3" providerId="ADAL" clId="{C25B5045-87AB-4203-B9F0-9139EE62B2A0}" dt="2023-01-10T05:40:23.320" v="1749" actId="478"/>
          <ac:picMkLst>
            <pc:docMk/>
            <pc:sldMk cId="2227010373" sldId="578"/>
            <ac:picMk id="25" creationId="{830C1CC7-E1E5-EB1E-B405-C88E3BE7DE05}"/>
          </ac:picMkLst>
        </pc:picChg>
        <pc:picChg chg="add mod">
          <ac:chgData name="정근채" userId="bf3f9740-ba12-4a95-bdcd-7a89d0b0b3a3" providerId="ADAL" clId="{C25B5045-87AB-4203-B9F0-9139EE62B2A0}" dt="2023-01-10T05:40:53.372" v="1757" actId="1076"/>
          <ac:picMkLst>
            <pc:docMk/>
            <pc:sldMk cId="2227010373" sldId="578"/>
            <ac:picMk id="26" creationId="{D63FB40E-361C-619D-EBB0-6C41E27AACEF}"/>
          </ac:picMkLst>
        </pc:picChg>
        <pc:cxnChg chg="add mod">
          <ac:chgData name="정근채" userId="bf3f9740-ba12-4a95-bdcd-7a89d0b0b3a3" providerId="ADAL" clId="{C25B5045-87AB-4203-B9F0-9139EE62B2A0}" dt="2023-01-10T05:37:27.827" v="1662" actId="14100"/>
          <ac:cxnSpMkLst>
            <pc:docMk/>
            <pc:sldMk cId="2227010373" sldId="578"/>
            <ac:cxnSpMk id="11" creationId="{1DB39900-2139-C5D3-FCEC-8EA6F9BD1FE7}"/>
          </ac:cxnSpMkLst>
        </pc:cxnChg>
      </pc:sldChg>
      <pc:sldChg chg="addSp delSp modSp mod setBg">
        <pc:chgData name="정근채" userId="bf3f9740-ba12-4a95-bdcd-7a89d0b0b3a3" providerId="ADAL" clId="{C25B5045-87AB-4203-B9F0-9139EE62B2A0}" dt="2023-01-17T06:33:49.966" v="4398" actId="478"/>
        <pc:sldMkLst>
          <pc:docMk/>
          <pc:sldMk cId="3340632253" sldId="579"/>
        </pc:sldMkLst>
        <pc:spChg chg="mod">
          <ac:chgData name="정근채" userId="bf3f9740-ba12-4a95-bdcd-7a89d0b0b3a3" providerId="ADAL" clId="{C25B5045-87AB-4203-B9F0-9139EE62B2A0}" dt="2023-01-10T06:12:34.101" v="2038"/>
          <ac:spMkLst>
            <pc:docMk/>
            <pc:sldMk cId="3340632253" sldId="579"/>
            <ac:spMk id="3" creationId="{00000000-0000-0000-0000-000000000000}"/>
          </ac:spMkLst>
        </pc:spChg>
        <pc:spChg chg="mod">
          <ac:chgData name="정근채" userId="bf3f9740-ba12-4a95-bdcd-7a89d0b0b3a3" providerId="ADAL" clId="{C25B5045-87AB-4203-B9F0-9139EE62B2A0}" dt="2023-01-10T06:13:31.460" v="2082" actId="20577"/>
          <ac:spMkLst>
            <pc:docMk/>
            <pc:sldMk cId="3340632253" sldId="579"/>
            <ac:spMk id="6" creationId="{00000000-0000-0000-0000-000000000000}"/>
          </ac:spMkLst>
        </pc:spChg>
        <pc:spChg chg="del">
          <ac:chgData name="정근채" userId="bf3f9740-ba12-4a95-bdcd-7a89d0b0b3a3" providerId="ADAL" clId="{C25B5045-87AB-4203-B9F0-9139EE62B2A0}" dt="2023-01-10T06:09:21.032" v="2019" actId="478"/>
          <ac:spMkLst>
            <pc:docMk/>
            <pc:sldMk cId="3340632253" sldId="579"/>
            <ac:spMk id="7" creationId="{059AB373-FBCB-4446-B811-92ACAD82FFE1}"/>
          </ac:spMkLst>
        </pc:spChg>
        <pc:spChg chg="del">
          <ac:chgData name="정근채" userId="bf3f9740-ba12-4a95-bdcd-7a89d0b0b3a3" providerId="ADAL" clId="{C25B5045-87AB-4203-B9F0-9139EE62B2A0}" dt="2023-01-10T06:09:21.032" v="2019" actId="478"/>
          <ac:spMkLst>
            <pc:docMk/>
            <pc:sldMk cId="3340632253" sldId="579"/>
            <ac:spMk id="9" creationId="{0752DD4C-3755-4D9D-831F-33D9B6ECBF17}"/>
          </ac:spMkLst>
        </pc:spChg>
        <pc:spChg chg="del">
          <ac:chgData name="정근채" userId="bf3f9740-ba12-4a95-bdcd-7a89d0b0b3a3" providerId="ADAL" clId="{C25B5045-87AB-4203-B9F0-9139EE62B2A0}" dt="2023-01-10T06:09:21.032" v="2019" actId="478"/>
          <ac:spMkLst>
            <pc:docMk/>
            <pc:sldMk cId="3340632253" sldId="579"/>
            <ac:spMk id="12" creationId="{AC27DEF7-14A7-4A40-BD32-78171A396CBC}"/>
          </ac:spMkLst>
        </pc:spChg>
        <pc:spChg chg="del">
          <ac:chgData name="정근채" userId="bf3f9740-ba12-4a95-bdcd-7a89d0b0b3a3" providerId="ADAL" clId="{C25B5045-87AB-4203-B9F0-9139EE62B2A0}" dt="2023-01-10T06:09:21.032" v="2019" actId="478"/>
          <ac:spMkLst>
            <pc:docMk/>
            <pc:sldMk cId="3340632253" sldId="579"/>
            <ac:spMk id="13" creationId="{84194446-D147-47E2-8029-A7685E8639C9}"/>
          </ac:spMkLst>
        </pc:spChg>
        <pc:spChg chg="del">
          <ac:chgData name="정근채" userId="bf3f9740-ba12-4a95-bdcd-7a89d0b0b3a3" providerId="ADAL" clId="{C25B5045-87AB-4203-B9F0-9139EE62B2A0}" dt="2023-01-10T06:09:21.032" v="2019" actId="478"/>
          <ac:spMkLst>
            <pc:docMk/>
            <pc:sldMk cId="3340632253" sldId="579"/>
            <ac:spMk id="14" creationId="{A9323AE4-F388-4C90-8054-41318D819AD0}"/>
          </ac:spMkLst>
        </pc:spChg>
        <pc:spChg chg="del">
          <ac:chgData name="정근채" userId="bf3f9740-ba12-4a95-bdcd-7a89d0b0b3a3" providerId="ADAL" clId="{C25B5045-87AB-4203-B9F0-9139EE62B2A0}" dt="2023-01-10T06:09:21.032" v="2019" actId="478"/>
          <ac:spMkLst>
            <pc:docMk/>
            <pc:sldMk cId="3340632253" sldId="579"/>
            <ac:spMk id="15" creationId="{3E958C42-E9AE-43F2-AD78-48FBE577B18E}"/>
          </ac:spMkLst>
        </pc:spChg>
        <pc:spChg chg="add mod">
          <ac:chgData name="정근채" userId="bf3f9740-ba12-4a95-bdcd-7a89d0b0b3a3" providerId="ADAL" clId="{C25B5045-87AB-4203-B9F0-9139EE62B2A0}" dt="2023-01-10T06:09:56.729" v="2022" actId="1076"/>
          <ac:spMkLst>
            <pc:docMk/>
            <pc:sldMk cId="3340632253" sldId="579"/>
            <ac:spMk id="16" creationId="{DD6564CE-432E-9A62-A78E-2A313705701E}"/>
          </ac:spMkLst>
        </pc:spChg>
        <pc:spChg chg="add mod">
          <ac:chgData name="정근채" userId="bf3f9740-ba12-4a95-bdcd-7a89d0b0b3a3" providerId="ADAL" clId="{C25B5045-87AB-4203-B9F0-9139EE62B2A0}" dt="2023-01-10T06:09:56.729" v="2022" actId="1076"/>
          <ac:spMkLst>
            <pc:docMk/>
            <pc:sldMk cId="3340632253" sldId="579"/>
            <ac:spMk id="18" creationId="{02CC7B06-A444-B0D5-8FEF-D1F03DC4822D}"/>
          </ac:spMkLst>
        </pc:spChg>
        <pc:spChg chg="add mod">
          <ac:chgData name="정근채" userId="bf3f9740-ba12-4a95-bdcd-7a89d0b0b3a3" providerId="ADAL" clId="{C25B5045-87AB-4203-B9F0-9139EE62B2A0}" dt="2023-01-10T06:09:56.729" v="2022" actId="1076"/>
          <ac:spMkLst>
            <pc:docMk/>
            <pc:sldMk cId="3340632253" sldId="579"/>
            <ac:spMk id="20" creationId="{12FDE13F-A426-0CAB-C25B-30C1A6A445D4}"/>
          </ac:spMkLst>
        </pc:spChg>
        <pc:spChg chg="add mod">
          <ac:chgData name="정근채" userId="bf3f9740-ba12-4a95-bdcd-7a89d0b0b3a3" providerId="ADAL" clId="{C25B5045-87AB-4203-B9F0-9139EE62B2A0}" dt="2023-01-10T06:09:56.729" v="2022" actId="1076"/>
          <ac:spMkLst>
            <pc:docMk/>
            <pc:sldMk cId="3340632253" sldId="579"/>
            <ac:spMk id="21" creationId="{D4882DD6-14B3-E6FF-AC65-C7CDC815EB59}"/>
          </ac:spMkLst>
        </pc:spChg>
        <pc:spChg chg="add mod">
          <ac:chgData name="정근채" userId="bf3f9740-ba12-4a95-bdcd-7a89d0b0b3a3" providerId="ADAL" clId="{C25B5045-87AB-4203-B9F0-9139EE62B2A0}" dt="2023-01-10T06:09:56.729" v="2022" actId="1076"/>
          <ac:spMkLst>
            <pc:docMk/>
            <pc:sldMk cId="3340632253" sldId="579"/>
            <ac:spMk id="22" creationId="{2198F159-C55F-235E-EA90-A5BC8C5D17FB}"/>
          </ac:spMkLst>
        </pc:spChg>
        <pc:spChg chg="add mod">
          <ac:chgData name="정근채" userId="bf3f9740-ba12-4a95-bdcd-7a89d0b0b3a3" providerId="ADAL" clId="{C25B5045-87AB-4203-B9F0-9139EE62B2A0}" dt="2023-01-10T06:09:56.729" v="2022" actId="1076"/>
          <ac:spMkLst>
            <pc:docMk/>
            <pc:sldMk cId="3340632253" sldId="579"/>
            <ac:spMk id="23" creationId="{42238769-0B42-D7A3-4F7C-BF3D38041D82}"/>
          </ac:spMkLst>
        </pc:spChg>
        <pc:picChg chg="add mod ord">
          <ac:chgData name="정근채" userId="bf3f9740-ba12-4a95-bdcd-7a89d0b0b3a3" providerId="ADAL" clId="{C25B5045-87AB-4203-B9F0-9139EE62B2A0}" dt="2023-01-17T06:33:48.559" v="4397" actId="167"/>
          <ac:picMkLst>
            <pc:docMk/>
            <pc:sldMk cId="3340632253" sldId="579"/>
            <ac:picMk id="2" creationId="{3BFD40A9-8337-0249-38DD-197F2CF3AFC2}"/>
          </ac:picMkLst>
        </pc:picChg>
        <pc:picChg chg="del">
          <ac:chgData name="정근채" userId="bf3f9740-ba12-4a95-bdcd-7a89d0b0b3a3" providerId="ADAL" clId="{C25B5045-87AB-4203-B9F0-9139EE62B2A0}" dt="2023-01-10T06:09:21.032" v="2019" actId="478"/>
          <ac:picMkLst>
            <pc:docMk/>
            <pc:sldMk cId="3340632253" sldId="579"/>
            <ac:picMk id="2" creationId="{DC05E474-D5A8-43B1-8659-52007865B7F5}"/>
          </ac:picMkLst>
        </pc:picChg>
        <pc:picChg chg="add del mod">
          <ac:chgData name="정근채" userId="bf3f9740-ba12-4a95-bdcd-7a89d0b0b3a3" providerId="ADAL" clId="{C25B5045-87AB-4203-B9F0-9139EE62B2A0}" dt="2023-01-17T06:33:49.966" v="4398" actId="478"/>
          <ac:picMkLst>
            <pc:docMk/>
            <pc:sldMk cId="3340632253" sldId="579"/>
            <ac:picMk id="4" creationId="{C93C69FB-8EED-233C-233F-EC9687719544}"/>
          </ac:picMkLst>
        </pc:picChg>
        <pc:picChg chg="del">
          <ac:chgData name="정근채" userId="bf3f9740-ba12-4a95-bdcd-7a89d0b0b3a3" providerId="ADAL" clId="{C25B5045-87AB-4203-B9F0-9139EE62B2A0}" dt="2023-01-10T06:09:21.032" v="2019" actId="478"/>
          <ac:picMkLst>
            <pc:docMk/>
            <pc:sldMk cId="3340632253" sldId="579"/>
            <ac:picMk id="5" creationId="{7D2D6F22-C720-4343-9918-F8DCF6454B85}"/>
          </ac:picMkLst>
        </pc:picChg>
        <pc:picChg chg="del">
          <ac:chgData name="정근채" userId="bf3f9740-ba12-4a95-bdcd-7a89d0b0b3a3" providerId="ADAL" clId="{C25B5045-87AB-4203-B9F0-9139EE62B2A0}" dt="2023-01-10T06:09:21.032" v="2019" actId="478"/>
          <ac:picMkLst>
            <pc:docMk/>
            <pc:sldMk cId="3340632253" sldId="579"/>
            <ac:picMk id="8" creationId="{04F4729B-A098-4676-B328-99F42D96CD3F}"/>
          </ac:picMkLst>
        </pc:picChg>
        <pc:picChg chg="del">
          <ac:chgData name="정근채" userId="bf3f9740-ba12-4a95-bdcd-7a89d0b0b3a3" providerId="ADAL" clId="{C25B5045-87AB-4203-B9F0-9139EE62B2A0}" dt="2023-01-10T06:09:21.032" v="2019" actId="478"/>
          <ac:picMkLst>
            <pc:docMk/>
            <pc:sldMk cId="3340632253" sldId="579"/>
            <ac:picMk id="10" creationId="{95648292-68B2-4894-821D-FF12D533A5CA}"/>
          </ac:picMkLst>
        </pc:picChg>
        <pc:picChg chg="add mod">
          <ac:chgData name="정근채" userId="bf3f9740-ba12-4a95-bdcd-7a89d0b0b3a3" providerId="ADAL" clId="{C25B5045-87AB-4203-B9F0-9139EE62B2A0}" dt="2023-01-10T06:09:56.729" v="2022" actId="1076"/>
          <ac:picMkLst>
            <pc:docMk/>
            <pc:sldMk cId="3340632253" sldId="579"/>
            <ac:picMk id="11" creationId="{12310399-A273-3DC8-5747-8F562070E8CE}"/>
          </ac:picMkLst>
        </pc:picChg>
        <pc:picChg chg="add mod">
          <ac:chgData name="정근채" userId="bf3f9740-ba12-4a95-bdcd-7a89d0b0b3a3" providerId="ADAL" clId="{C25B5045-87AB-4203-B9F0-9139EE62B2A0}" dt="2023-01-10T06:09:56.729" v="2022" actId="1076"/>
          <ac:picMkLst>
            <pc:docMk/>
            <pc:sldMk cId="3340632253" sldId="579"/>
            <ac:picMk id="17" creationId="{EA249E7D-4F03-FCC1-E17F-3EA7178A613E}"/>
          </ac:picMkLst>
        </pc:picChg>
        <pc:picChg chg="add mod">
          <ac:chgData name="정근채" userId="bf3f9740-ba12-4a95-bdcd-7a89d0b0b3a3" providerId="ADAL" clId="{C25B5045-87AB-4203-B9F0-9139EE62B2A0}" dt="2023-01-10T06:09:56.729" v="2022" actId="1076"/>
          <ac:picMkLst>
            <pc:docMk/>
            <pc:sldMk cId="3340632253" sldId="579"/>
            <ac:picMk id="19" creationId="{876B2398-8C24-24EE-A7B6-E99B779437B2}"/>
          </ac:picMkLst>
        </pc:picChg>
      </pc:sldChg>
      <pc:sldChg chg="addSp delSp modSp mod">
        <pc:chgData name="정근채" userId="bf3f9740-ba12-4a95-bdcd-7a89d0b0b3a3" providerId="ADAL" clId="{C25B5045-87AB-4203-B9F0-9139EE62B2A0}" dt="2023-01-10T05:45:48.415" v="1862" actId="1036"/>
        <pc:sldMkLst>
          <pc:docMk/>
          <pc:sldMk cId="3165275459" sldId="587"/>
        </pc:sldMkLst>
        <pc:spChg chg="mod">
          <ac:chgData name="정근채" userId="bf3f9740-ba12-4a95-bdcd-7a89d0b0b3a3" providerId="ADAL" clId="{C25B5045-87AB-4203-B9F0-9139EE62B2A0}" dt="2023-01-10T05:36:22.463" v="1653" actId="20577"/>
          <ac:spMkLst>
            <pc:docMk/>
            <pc:sldMk cId="3165275459" sldId="587"/>
            <ac:spMk id="6" creationId="{00000000-0000-0000-0000-000000000000}"/>
          </ac:spMkLst>
        </pc:spChg>
        <pc:spChg chg="del">
          <ac:chgData name="정근채" userId="bf3f9740-ba12-4a95-bdcd-7a89d0b0b3a3" providerId="ADAL" clId="{C25B5045-87AB-4203-B9F0-9139EE62B2A0}" dt="2023-01-10T05:29:36.844" v="1292" actId="478"/>
          <ac:spMkLst>
            <pc:docMk/>
            <pc:sldMk cId="3165275459" sldId="587"/>
            <ac:spMk id="7" creationId="{420BBC5A-E454-481D-884A-CAEB789A1EC0}"/>
          </ac:spMkLst>
        </pc:spChg>
        <pc:spChg chg="del">
          <ac:chgData name="정근채" userId="bf3f9740-ba12-4a95-bdcd-7a89d0b0b3a3" providerId="ADAL" clId="{C25B5045-87AB-4203-B9F0-9139EE62B2A0}" dt="2023-01-10T05:29:36.844" v="1292" actId="478"/>
          <ac:spMkLst>
            <pc:docMk/>
            <pc:sldMk cId="3165275459" sldId="587"/>
            <ac:spMk id="8" creationId="{19F3AA5F-9658-4EF2-BD0B-7DEF452FA2A6}"/>
          </ac:spMkLst>
        </pc:spChg>
        <pc:spChg chg="add mod">
          <ac:chgData name="정근채" userId="bf3f9740-ba12-4a95-bdcd-7a89d0b0b3a3" providerId="ADAL" clId="{C25B5045-87AB-4203-B9F0-9139EE62B2A0}" dt="2023-01-10T05:43:10.162" v="1831" actId="6549"/>
          <ac:spMkLst>
            <pc:docMk/>
            <pc:sldMk cId="3165275459" sldId="587"/>
            <ac:spMk id="9" creationId="{B0CB754E-9050-81D0-39CB-32744029B64B}"/>
          </ac:spMkLst>
        </pc:spChg>
        <pc:spChg chg="add mod">
          <ac:chgData name="정근채" userId="bf3f9740-ba12-4a95-bdcd-7a89d0b0b3a3" providerId="ADAL" clId="{C25B5045-87AB-4203-B9F0-9139EE62B2A0}" dt="2023-01-10T05:35:47.986" v="1626" actId="1076"/>
          <ac:spMkLst>
            <pc:docMk/>
            <pc:sldMk cId="3165275459" sldId="587"/>
            <ac:spMk id="10" creationId="{BAB9023D-25AB-1086-6217-37A834EEA173}"/>
          </ac:spMkLst>
        </pc:spChg>
        <pc:spChg chg="del">
          <ac:chgData name="정근채" userId="bf3f9740-ba12-4a95-bdcd-7a89d0b0b3a3" providerId="ADAL" clId="{C25B5045-87AB-4203-B9F0-9139EE62B2A0}" dt="2023-01-10T05:29:36.844" v="1292" actId="478"/>
          <ac:spMkLst>
            <pc:docMk/>
            <pc:sldMk cId="3165275459" sldId="587"/>
            <ac:spMk id="11" creationId="{694E254F-11FF-4291-BAE5-6D24971B8435}"/>
          </ac:spMkLst>
        </pc:spChg>
        <pc:spChg chg="add del mod">
          <ac:chgData name="정근채" userId="bf3f9740-ba12-4a95-bdcd-7a89d0b0b3a3" providerId="ADAL" clId="{C25B5045-87AB-4203-B9F0-9139EE62B2A0}" dt="2023-01-10T05:34:41.294" v="1615" actId="478"/>
          <ac:spMkLst>
            <pc:docMk/>
            <pc:sldMk cId="3165275459" sldId="587"/>
            <ac:spMk id="13" creationId="{FD632504-1B99-29EA-C287-EE4C6644A9CE}"/>
          </ac:spMkLst>
        </pc:spChg>
        <pc:spChg chg="add mod">
          <ac:chgData name="정근채" userId="bf3f9740-ba12-4a95-bdcd-7a89d0b0b3a3" providerId="ADAL" clId="{C25B5045-87AB-4203-B9F0-9139EE62B2A0}" dt="2023-01-10T05:35:47.986" v="1626" actId="1076"/>
          <ac:spMkLst>
            <pc:docMk/>
            <pc:sldMk cId="3165275459" sldId="587"/>
            <ac:spMk id="17" creationId="{A8A62E3D-8634-66BA-5AF9-A899FBE7EC3D}"/>
          </ac:spMkLst>
        </pc:spChg>
        <pc:spChg chg="add del mod ord">
          <ac:chgData name="정근채" userId="bf3f9740-ba12-4a95-bdcd-7a89d0b0b3a3" providerId="ADAL" clId="{C25B5045-87AB-4203-B9F0-9139EE62B2A0}" dt="2023-01-10T05:45:40.719" v="1859" actId="166"/>
          <ac:spMkLst>
            <pc:docMk/>
            <pc:sldMk cId="3165275459" sldId="587"/>
            <ac:spMk id="20" creationId="{D741C823-D905-AAC1-760B-6ABDB85880D8}"/>
          </ac:spMkLst>
        </pc:spChg>
        <pc:spChg chg="add del mod">
          <ac:chgData name="정근채" userId="bf3f9740-ba12-4a95-bdcd-7a89d0b0b3a3" providerId="ADAL" clId="{C25B5045-87AB-4203-B9F0-9139EE62B2A0}" dt="2023-01-10T05:44:08.010" v="1844" actId="478"/>
          <ac:spMkLst>
            <pc:docMk/>
            <pc:sldMk cId="3165275459" sldId="587"/>
            <ac:spMk id="22" creationId="{4A3AA1FA-B3B4-1C01-87CF-5D5FF528E0D2}"/>
          </ac:spMkLst>
        </pc:spChg>
        <pc:spChg chg="add del mod ord">
          <ac:chgData name="정근채" userId="bf3f9740-ba12-4a95-bdcd-7a89d0b0b3a3" providerId="ADAL" clId="{C25B5045-87AB-4203-B9F0-9139EE62B2A0}" dt="2023-01-10T05:45:40.719" v="1859" actId="166"/>
          <ac:spMkLst>
            <pc:docMk/>
            <pc:sldMk cId="3165275459" sldId="587"/>
            <ac:spMk id="23" creationId="{41147BCA-B48E-F451-140C-5DEB6E9C89A4}"/>
          </ac:spMkLst>
        </pc:spChg>
        <pc:picChg chg="add mod">
          <ac:chgData name="정근채" userId="bf3f9740-ba12-4a95-bdcd-7a89d0b0b3a3" providerId="ADAL" clId="{C25B5045-87AB-4203-B9F0-9139EE62B2A0}" dt="2023-01-10T05:35:47.986" v="1626" actId="1076"/>
          <ac:picMkLst>
            <pc:docMk/>
            <pc:sldMk cId="3165275459" sldId="587"/>
            <ac:picMk id="2" creationId="{D7A55118-1F5E-2084-D802-A33FE3763AEA}"/>
          </ac:picMkLst>
        </pc:picChg>
        <pc:picChg chg="del">
          <ac:chgData name="정근채" userId="bf3f9740-ba12-4a95-bdcd-7a89d0b0b3a3" providerId="ADAL" clId="{C25B5045-87AB-4203-B9F0-9139EE62B2A0}" dt="2023-01-10T05:29:36.844" v="1292" actId="478"/>
          <ac:picMkLst>
            <pc:docMk/>
            <pc:sldMk cId="3165275459" sldId="587"/>
            <ac:picMk id="4" creationId="{B228E10A-8979-4670-9ED2-9D9436C774A4}"/>
          </ac:picMkLst>
        </pc:picChg>
        <pc:picChg chg="add mod">
          <ac:chgData name="정근채" userId="bf3f9740-ba12-4a95-bdcd-7a89d0b0b3a3" providerId="ADAL" clId="{C25B5045-87AB-4203-B9F0-9139EE62B2A0}" dt="2023-01-10T05:35:47.986" v="1626" actId="1076"/>
          <ac:picMkLst>
            <pc:docMk/>
            <pc:sldMk cId="3165275459" sldId="587"/>
            <ac:picMk id="5" creationId="{BD4D2334-7871-8078-8DD6-01F8EA52D1A7}"/>
          </ac:picMkLst>
        </pc:picChg>
        <pc:picChg chg="del">
          <ac:chgData name="정근채" userId="bf3f9740-ba12-4a95-bdcd-7a89d0b0b3a3" providerId="ADAL" clId="{C25B5045-87AB-4203-B9F0-9139EE62B2A0}" dt="2023-01-10T05:29:36.844" v="1292" actId="478"/>
          <ac:picMkLst>
            <pc:docMk/>
            <pc:sldMk cId="3165275459" sldId="587"/>
            <ac:picMk id="12" creationId="{1FB04746-BDBB-4C27-9CD6-67D31E249C2D}"/>
          </ac:picMkLst>
        </pc:picChg>
        <pc:picChg chg="add del mod ord">
          <ac:chgData name="정근채" userId="bf3f9740-ba12-4a95-bdcd-7a89d0b0b3a3" providerId="ADAL" clId="{C25B5045-87AB-4203-B9F0-9139EE62B2A0}" dt="2023-01-10T05:45:30.794" v="1857" actId="478"/>
          <ac:picMkLst>
            <pc:docMk/>
            <pc:sldMk cId="3165275459" sldId="587"/>
            <ac:picMk id="18" creationId="{07EAD968-71CE-24D5-D01D-8A5565CE9656}"/>
          </ac:picMkLst>
        </pc:picChg>
        <pc:picChg chg="add mod">
          <ac:chgData name="정근채" userId="bf3f9740-ba12-4a95-bdcd-7a89d0b0b3a3" providerId="ADAL" clId="{C25B5045-87AB-4203-B9F0-9139EE62B2A0}" dt="2023-01-10T05:35:47.986" v="1626" actId="1076"/>
          <ac:picMkLst>
            <pc:docMk/>
            <pc:sldMk cId="3165275459" sldId="587"/>
            <ac:picMk id="19" creationId="{14AD366D-00AB-38D3-512D-F4E7F74EAD35}"/>
          </ac:picMkLst>
        </pc:picChg>
        <pc:picChg chg="add mod ord">
          <ac:chgData name="정근채" userId="bf3f9740-ba12-4a95-bdcd-7a89d0b0b3a3" providerId="ADAL" clId="{C25B5045-87AB-4203-B9F0-9139EE62B2A0}" dt="2023-01-10T05:45:48.415" v="1862" actId="1036"/>
          <ac:picMkLst>
            <pc:docMk/>
            <pc:sldMk cId="3165275459" sldId="587"/>
            <ac:picMk id="24" creationId="{C646A2B5-DAB3-8C7F-8BF9-426CF9EB18C1}"/>
          </ac:picMkLst>
        </pc:picChg>
        <pc:cxnChg chg="add mod">
          <ac:chgData name="정근채" userId="bf3f9740-ba12-4a95-bdcd-7a89d0b0b3a3" providerId="ADAL" clId="{C25B5045-87AB-4203-B9F0-9139EE62B2A0}" dt="2023-01-10T05:35:47.986" v="1626" actId="1076"/>
          <ac:cxnSpMkLst>
            <pc:docMk/>
            <pc:sldMk cId="3165275459" sldId="587"/>
            <ac:cxnSpMk id="14" creationId="{92F4AB2D-97CC-638F-2ADD-8D69A9CD0E7F}"/>
          </ac:cxnSpMkLst>
        </pc:cxnChg>
        <pc:cxnChg chg="add del mod ord">
          <ac:chgData name="정근채" userId="bf3f9740-ba12-4a95-bdcd-7a89d0b0b3a3" providerId="ADAL" clId="{C25B5045-87AB-4203-B9F0-9139EE62B2A0}" dt="2023-01-10T05:45:40.719" v="1859" actId="166"/>
          <ac:cxnSpMkLst>
            <pc:docMk/>
            <pc:sldMk cId="3165275459" sldId="587"/>
            <ac:cxnSpMk id="21" creationId="{DA3EDCA5-11B2-572A-19F8-5065CC98B803}"/>
          </ac:cxnSpMkLst>
        </pc:cxnChg>
      </pc:sldChg>
      <pc:sldChg chg="modSp mod">
        <pc:chgData name="정근채" userId="bf3f9740-ba12-4a95-bdcd-7a89d0b0b3a3" providerId="ADAL" clId="{C25B5045-87AB-4203-B9F0-9139EE62B2A0}" dt="2023-01-04T06:23:12.544" v="385" actId="20577"/>
        <pc:sldMkLst>
          <pc:docMk/>
          <pc:sldMk cId="2226772018" sldId="589"/>
        </pc:sldMkLst>
        <pc:spChg chg="mod">
          <ac:chgData name="정근채" userId="bf3f9740-ba12-4a95-bdcd-7a89d0b0b3a3" providerId="ADAL" clId="{C25B5045-87AB-4203-B9F0-9139EE62B2A0}" dt="2023-01-04T06:23:11.647" v="384" actId="20577"/>
          <ac:spMkLst>
            <pc:docMk/>
            <pc:sldMk cId="2226772018" sldId="589"/>
            <ac:spMk id="102" creationId="{62FFF464-5249-406C-A894-C18ECF282BF6}"/>
          </ac:spMkLst>
        </pc:spChg>
        <pc:spChg chg="mod">
          <ac:chgData name="정근채" userId="bf3f9740-ba12-4a95-bdcd-7a89d0b0b3a3" providerId="ADAL" clId="{C25B5045-87AB-4203-B9F0-9139EE62B2A0}" dt="2023-01-04T06:23:12.544" v="385" actId="20577"/>
          <ac:spMkLst>
            <pc:docMk/>
            <pc:sldMk cId="2226772018" sldId="589"/>
            <ac:spMk id="104" creationId="{13B8D8A7-13BA-4D0E-ADF6-F79AD5D7F25E}"/>
          </ac:spMkLst>
        </pc:spChg>
      </pc:sldChg>
      <pc:sldChg chg="addSp modSp mod">
        <pc:chgData name="정근채" userId="bf3f9740-ba12-4a95-bdcd-7a89d0b0b3a3" providerId="ADAL" clId="{C25B5045-87AB-4203-B9F0-9139EE62B2A0}" dt="2023-01-17T06:24:26.368" v="4293" actId="14100"/>
        <pc:sldMkLst>
          <pc:docMk/>
          <pc:sldMk cId="2491219348" sldId="711"/>
        </pc:sldMkLst>
        <pc:spChg chg="add mod">
          <ac:chgData name="정근채" userId="bf3f9740-ba12-4a95-bdcd-7a89d0b0b3a3" providerId="ADAL" clId="{C25B5045-87AB-4203-B9F0-9139EE62B2A0}" dt="2023-01-17T06:24:26.368" v="4293" actId="14100"/>
          <ac:spMkLst>
            <pc:docMk/>
            <pc:sldMk cId="2491219348" sldId="711"/>
            <ac:spMk id="2" creationId="{EEBD5B2F-122F-4337-C330-24D3A671DD45}"/>
          </ac:spMkLst>
        </pc:spChg>
      </pc:sldChg>
      <pc:sldChg chg="addSp delSp modSp mod">
        <pc:chgData name="정근채" userId="bf3f9740-ba12-4a95-bdcd-7a89d0b0b3a3" providerId="ADAL" clId="{C25B5045-87AB-4203-B9F0-9139EE62B2A0}" dt="2023-01-10T07:36:00.064" v="3044" actId="14100"/>
        <pc:sldMkLst>
          <pc:docMk/>
          <pc:sldMk cId="2050958416" sldId="712"/>
        </pc:sldMkLst>
        <pc:spChg chg="add mod">
          <ac:chgData name="정근채" userId="bf3f9740-ba12-4a95-bdcd-7a89d0b0b3a3" providerId="ADAL" clId="{C25B5045-87AB-4203-B9F0-9139EE62B2A0}" dt="2023-01-10T07:35:36.397" v="3034" actId="1076"/>
          <ac:spMkLst>
            <pc:docMk/>
            <pc:sldMk cId="2050958416" sldId="712"/>
            <ac:spMk id="2" creationId="{A107CF26-1AD4-AF94-BA7D-46A14102AD54}"/>
          </ac:spMkLst>
        </pc:spChg>
        <pc:spChg chg="add mod">
          <ac:chgData name="정근채" userId="bf3f9740-ba12-4a95-bdcd-7a89d0b0b3a3" providerId="ADAL" clId="{C25B5045-87AB-4203-B9F0-9139EE62B2A0}" dt="2023-01-10T07:36:00.064" v="3044" actId="14100"/>
          <ac:spMkLst>
            <pc:docMk/>
            <pc:sldMk cId="2050958416" sldId="712"/>
            <ac:spMk id="5" creationId="{3502EA65-2540-B822-13F3-A645B1D142E7}"/>
          </ac:spMkLst>
        </pc:spChg>
        <pc:spChg chg="mod">
          <ac:chgData name="정근채" userId="bf3f9740-ba12-4a95-bdcd-7a89d0b0b3a3" providerId="ADAL" clId="{C25B5045-87AB-4203-B9F0-9139EE62B2A0}" dt="2022-12-29T03:52:37.191" v="10" actId="1076"/>
          <ac:spMkLst>
            <pc:docMk/>
            <pc:sldMk cId="2050958416" sldId="712"/>
            <ac:spMk id="7" creationId="{F2A1AC80-71A7-4E50-A6D6-ADFAFECD1599}"/>
          </ac:spMkLst>
        </pc:spChg>
        <pc:picChg chg="add mod">
          <ac:chgData name="정근채" userId="bf3f9740-ba12-4a95-bdcd-7a89d0b0b3a3" providerId="ADAL" clId="{C25B5045-87AB-4203-B9F0-9139EE62B2A0}" dt="2023-01-10T07:35:32.609" v="3033" actId="1076"/>
          <ac:picMkLst>
            <pc:docMk/>
            <pc:sldMk cId="2050958416" sldId="712"/>
            <ac:picMk id="4" creationId="{1DB58001-5DAA-3C6F-0A7A-ECAFAA68C755}"/>
          </ac:picMkLst>
        </pc:picChg>
        <pc:picChg chg="del">
          <ac:chgData name="정근채" userId="bf3f9740-ba12-4a95-bdcd-7a89d0b0b3a3" providerId="ADAL" clId="{C25B5045-87AB-4203-B9F0-9139EE62B2A0}" dt="2022-12-29T03:52:29.653" v="8" actId="478"/>
          <ac:picMkLst>
            <pc:docMk/>
            <pc:sldMk cId="2050958416" sldId="712"/>
            <ac:picMk id="14" creationId="{A7D6A98C-C6CC-439F-A855-015BCC01689F}"/>
          </ac:picMkLst>
        </pc:picChg>
      </pc:sldChg>
      <pc:sldChg chg="addSp delSp modSp mod">
        <pc:chgData name="정근채" userId="bf3f9740-ba12-4a95-bdcd-7a89d0b0b3a3" providerId="ADAL" clId="{C25B5045-87AB-4203-B9F0-9139EE62B2A0}" dt="2023-01-17T06:25:31.986" v="4298" actId="14100"/>
        <pc:sldMkLst>
          <pc:docMk/>
          <pc:sldMk cId="4103981928" sldId="713"/>
        </pc:sldMkLst>
        <pc:spChg chg="add mod">
          <ac:chgData name="정근채" userId="bf3f9740-ba12-4a95-bdcd-7a89d0b0b3a3" providerId="ADAL" clId="{C25B5045-87AB-4203-B9F0-9139EE62B2A0}" dt="2023-01-17T02:00:49.621" v="3137" actId="14100"/>
          <ac:spMkLst>
            <pc:docMk/>
            <pc:sldMk cId="4103981928" sldId="713"/>
            <ac:spMk id="2" creationId="{D79E3767-6CC6-D602-5018-DC27DEA335DE}"/>
          </ac:spMkLst>
        </pc:spChg>
        <pc:spChg chg="add mod">
          <ac:chgData name="정근채" userId="bf3f9740-ba12-4a95-bdcd-7a89d0b0b3a3" providerId="ADAL" clId="{C25B5045-87AB-4203-B9F0-9139EE62B2A0}" dt="2023-01-17T01:59:29.728" v="3124" actId="1036"/>
          <ac:spMkLst>
            <pc:docMk/>
            <pc:sldMk cId="4103981928" sldId="713"/>
            <ac:spMk id="4" creationId="{E4AB37C8-EDF8-148F-7BCC-E472778AB76C}"/>
          </ac:spMkLst>
        </pc:spChg>
        <pc:spChg chg="add mod">
          <ac:chgData name="정근채" userId="bf3f9740-ba12-4a95-bdcd-7a89d0b0b3a3" providerId="ADAL" clId="{C25B5045-87AB-4203-B9F0-9139EE62B2A0}" dt="2023-01-17T06:25:31.986" v="4298" actId="14100"/>
          <ac:spMkLst>
            <pc:docMk/>
            <pc:sldMk cId="4103981928" sldId="713"/>
            <ac:spMk id="7" creationId="{39AA8D0F-A021-F47D-3D9C-6A95E59B0AF5}"/>
          </ac:spMkLst>
        </pc:spChg>
        <pc:grpChg chg="add mod">
          <ac:chgData name="정근채" userId="bf3f9740-ba12-4a95-bdcd-7a89d0b0b3a3" providerId="ADAL" clId="{C25B5045-87AB-4203-B9F0-9139EE62B2A0}" dt="2023-01-17T06:25:15.370" v="4294" actId="164"/>
          <ac:grpSpMkLst>
            <pc:docMk/>
            <pc:sldMk cId="4103981928" sldId="713"/>
            <ac:grpSpMk id="5" creationId="{1C21804F-DC30-498F-57A7-7F5EF5A910D7}"/>
          </ac:grpSpMkLst>
        </pc:grpChg>
        <pc:grpChg chg="add del mod">
          <ac:chgData name="정근채" userId="bf3f9740-ba12-4a95-bdcd-7a89d0b0b3a3" providerId="ADAL" clId="{C25B5045-87AB-4203-B9F0-9139EE62B2A0}" dt="2022-12-29T03:55:58.563" v="51" actId="165"/>
          <ac:grpSpMkLst>
            <pc:docMk/>
            <pc:sldMk cId="4103981928" sldId="713"/>
            <ac:grpSpMk id="10" creationId="{CB9556D4-8CBE-70BB-B2F9-E126EAF67A40}"/>
          </ac:grpSpMkLst>
        </pc:grpChg>
        <pc:grpChg chg="add del">
          <ac:chgData name="정근채" userId="bf3f9740-ba12-4a95-bdcd-7a89d0b0b3a3" providerId="ADAL" clId="{C25B5045-87AB-4203-B9F0-9139EE62B2A0}" dt="2022-12-29T03:53:35.959" v="13" actId="478"/>
          <ac:grpSpMkLst>
            <pc:docMk/>
            <pc:sldMk cId="4103981928" sldId="713"/>
            <ac:grpSpMk id="11" creationId="{BA8D4F03-3928-48CC-B01F-28EE63287361}"/>
          </ac:grpSpMkLst>
        </pc:grpChg>
        <pc:grpChg chg="add del mod">
          <ac:chgData name="정근채" userId="bf3f9740-ba12-4a95-bdcd-7a89d0b0b3a3" providerId="ADAL" clId="{C25B5045-87AB-4203-B9F0-9139EE62B2A0}" dt="2023-01-17T01:52:29.470" v="3077" actId="165"/>
          <ac:grpSpMkLst>
            <pc:docMk/>
            <pc:sldMk cId="4103981928" sldId="713"/>
            <ac:grpSpMk id="13" creationId="{BDC718A9-3B75-64DF-C4C3-35B151DA1863}"/>
          </ac:grpSpMkLst>
        </pc:grpChg>
        <pc:grpChg chg="add del mod">
          <ac:chgData name="정근채" userId="bf3f9740-ba12-4a95-bdcd-7a89d0b0b3a3" providerId="ADAL" clId="{C25B5045-87AB-4203-B9F0-9139EE62B2A0}" dt="2022-12-29T03:59:27.592" v="71" actId="478"/>
          <ac:grpSpMkLst>
            <pc:docMk/>
            <pc:sldMk cId="4103981928" sldId="713"/>
            <ac:grpSpMk id="14" creationId="{677925D9-8F58-D1EF-68B8-17C1C70A1A78}"/>
          </ac:grpSpMkLst>
        </pc:grpChg>
        <pc:grpChg chg="add del mod">
          <ac:chgData name="정근채" userId="bf3f9740-ba12-4a95-bdcd-7a89d0b0b3a3" providerId="ADAL" clId="{C25B5045-87AB-4203-B9F0-9139EE62B2A0}" dt="2023-01-04T02:33:16.774" v="335" actId="165"/>
          <ac:grpSpMkLst>
            <pc:docMk/>
            <pc:sldMk cId="4103981928" sldId="713"/>
            <ac:grpSpMk id="17" creationId="{FC260DE3-5161-8486-CDBD-47EFF0B6C502}"/>
          </ac:grpSpMkLst>
        </pc:grpChg>
        <pc:picChg chg="add del mod topLvl">
          <ac:chgData name="정근채" userId="bf3f9740-ba12-4a95-bdcd-7a89d0b0b3a3" providerId="ADAL" clId="{C25B5045-87AB-4203-B9F0-9139EE62B2A0}" dt="2023-01-04T02:34:50.758" v="342" actId="478"/>
          <ac:picMkLst>
            <pc:docMk/>
            <pc:sldMk cId="4103981928" sldId="713"/>
            <ac:picMk id="4" creationId="{C99E4157-B52E-D5E6-B234-B766E8BE20C1}"/>
          </ac:picMkLst>
        </pc:picChg>
        <pc:picChg chg="add del mod">
          <ac:chgData name="정근채" userId="bf3f9740-ba12-4a95-bdcd-7a89d0b0b3a3" providerId="ADAL" clId="{C25B5045-87AB-4203-B9F0-9139EE62B2A0}" dt="2023-01-04T02:34:02.737" v="339" actId="478"/>
          <ac:picMkLst>
            <pc:docMk/>
            <pc:sldMk cId="4103981928" sldId="713"/>
            <ac:picMk id="5" creationId="{954E2E19-9DE3-2D8A-A4FC-57D4C77A0C92}"/>
          </ac:picMkLst>
        </pc:picChg>
        <pc:picChg chg="add del mod ord">
          <ac:chgData name="정근채" userId="bf3f9740-ba12-4a95-bdcd-7a89d0b0b3a3" providerId="ADAL" clId="{C25B5045-87AB-4203-B9F0-9139EE62B2A0}" dt="2023-01-17T01:56:44.139" v="3087" actId="478"/>
          <ac:picMkLst>
            <pc:docMk/>
            <pc:sldMk cId="4103981928" sldId="713"/>
            <ac:picMk id="7" creationId="{C71E211E-78DE-4381-075E-6A975C29AAB9}"/>
          </ac:picMkLst>
        </pc:picChg>
        <pc:picChg chg="add del mod ord topLvl">
          <ac:chgData name="정근채" userId="bf3f9740-ba12-4a95-bdcd-7a89d0b0b3a3" providerId="ADAL" clId="{C25B5045-87AB-4203-B9F0-9139EE62B2A0}" dt="2023-01-17T01:58:20.467" v="3096" actId="478"/>
          <ac:picMkLst>
            <pc:docMk/>
            <pc:sldMk cId="4103981928" sldId="713"/>
            <ac:picMk id="8" creationId="{324008B3-859A-0A20-F4AA-4BB9CB1F8CF7}"/>
          </ac:picMkLst>
        </pc:picChg>
        <pc:picChg chg="add del mod topLvl">
          <ac:chgData name="정근채" userId="bf3f9740-ba12-4a95-bdcd-7a89d0b0b3a3" providerId="ADAL" clId="{C25B5045-87AB-4203-B9F0-9139EE62B2A0}" dt="2022-12-29T03:55:59.993" v="52" actId="478"/>
          <ac:picMkLst>
            <pc:docMk/>
            <pc:sldMk cId="4103981928" sldId="713"/>
            <ac:picMk id="9" creationId="{8B46879F-C0F0-D177-B3DC-E2F45EF98280}"/>
          </ac:picMkLst>
        </pc:picChg>
        <pc:picChg chg="add del">
          <ac:chgData name="정근채" userId="bf3f9740-ba12-4a95-bdcd-7a89d0b0b3a3" providerId="ADAL" clId="{C25B5045-87AB-4203-B9F0-9139EE62B2A0}" dt="2023-01-17T01:56:21.673" v="3084" actId="478"/>
          <ac:picMkLst>
            <pc:docMk/>
            <pc:sldMk cId="4103981928" sldId="713"/>
            <ac:picMk id="10" creationId="{551D5D8B-F213-6AD7-FD54-469D956D7B93}"/>
          </ac:picMkLst>
        </pc:picChg>
        <pc:picChg chg="add del mod">
          <ac:chgData name="정근채" userId="bf3f9740-ba12-4a95-bdcd-7a89d0b0b3a3" providerId="ADAL" clId="{C25B5045-87AB-4203-B9F0-9139EE62B2A0}" dt="2023-01-04T02:35:22.515" v="349" actId="478"/>
          <ac:picMkLst>
            <pc:docMk/>
            <pc:sldMk cId="4103981928" sldId="713"/>
            <ac:picMk id="10" creationId="{8247E7BB-251A-82E9-A5DD-AE1C9375C326}"/>
          </ac:picMkLst>
        </pc:picChg>
        <pc:picChg chg="add del mod topLvl">
          <ac:chgData name="정근채" userId="bf3f9740-ba12-4a95-bdcd-7a89d0b0b3a3" providerId="ADAL" clId="{C25B5045-87AB-4203-B9F0-9139EE62B2A0}" dt="2023-01-17T01:55:32.564" v="3080" actId="478"/>
          <ac:picMkLst>
            <pc:docMk/>
            <pc:sldMk cId="4103981928" sldId="713"/>
            <ac:picMk id="12" creationId="{0C34A244-332C-327D-FB15-612C25EF75A0}"/>
          </ac:picMkLst>
        </pc:picChg>
        <pc:picChg chg="add del mod topLvl">
          <ac:chgData name="정근채" userId="bf3f9740-ba12-4a95-bdcd-7a89d0b0b3a3" providerId="ADAL" clId="{C25B5045-87AB-4203-B9F0-9139EE62B2A0}" dt="2022-12-29T03:59:27.592" v="71" actId="478"/>
          <ac:picMkLst>
            <pc:docMk/>
            <pc:sldMk cId="4103981928" sldId="713"/>
            <ac:picMk id="13" creationId="{C38E04A1-2BB7-13D1-CA72-AE52ED8F91E6}"/>
          </ac:picMkLst>
        </pc:picChg>
        <pc:picChg chg="add del mod">
          <ac:chgData name="정근채" userId="bf3f9740-ba12-4a95-bdcd-7a89d0b0b3a3" providerId="ADAL" clId="{C25B5045-87AB-4203-B9F0-9139EE62B2A0}" dt="2023-01-17T01:57:33.683" v="3095" actId="478"/>
          <ac:picMkLst>
            <pc:docMk/>
            <pc:sldMk cId="4103981928" sldId="713"/>
            <ac:picMk id="14" creationId="{90136548-95CC-4F77-23A3-FBCB7F00FFAF}"/>
          </ac:picMkLst>
        </pc:picChg>
        <pc:picChg chg="add del mod topLvl">
          <ac:chgData name="정근채" userId="bf3f9740-ba12-4a95-bdcd-7a89d0b0b3a3" providerId="ADAL" clId="{C25B5045-87AB-4203-B9F0-9139EE62B2A0}" dt="2023-01-04T02:34:58.526" v="345" actId="478"/>
          <ac:picMkLst>
            <pc:docMk/>
            <pc:sldMk cId="4103981928" sldId="713"/>
            <ac:picMk id="16" creationId="{4A9843D0-0BC2-E467-2370-B7C8136A8AE1}"/>
          </ac:picMkLst>
        </pc:picChg>
        <pc:picChg chg="add mod ord">
          <ac:chgData name="정근채" userId="bf3f9740-ba12-4a95-bdcd-7a89d0b0b3a3" providerId="ADAL" clId="{C25B5045-87AB-4203-B9F0-9139EE62B2A0}" dt="2023-01-17T06:25:15.370" v="4294" actId="164"/>
          <ac:picMkLst>
            <pc:docMk/>
            <pc:sldMk cId="4103981928" sldId="713"/>
            <ac:picMk id="16" creationId="{7D66630A-4FDA-4201-9263-4B1273590389}"/>
          </ac:picMkLst>
        </pc:picChg>
        <pc:picChg chg="add mod ord">
          <ac:chgData name="정근채" userId="bf3f9740-ba12-4a95-bdcd-7a89d0b0b3a3" providerId="ADAL" clId="{C25B5045-87AB-4203-B9F0-9139EE62B2A0}" dt="2023-01-17T06:25:15.370" v="4294" actId="164"/>
          <ac:picMkLst>
            <pc:docMk/>
            <pc:sldMk cId="4103981928" sldId="713"/>
            <ac:picMk id="18" creationId="{6DC12B04-132D-ED96-B5A1-C320884327E2}"/>
          </ac:picMkLst>
        </pc:picChg>
      </pc:sldChg>
      <pc:sldChg chg="addSp delSp modSp mod">
        <pc:chgData name="정근채" userId="bf3f9740-ba12-4a95-bdcd-7a89d0b0b3a3" providerId="ADAL" clId="{C25B5045-87AB-4203-B9F0-9139EE62B2A0}" dt="2023-01-17T02:15:37.981" v="3476"/>
        <pc:sldMkLst>
          <pc:docMk/>
          <pc:sldMk cId="2538398761" sldId="714"/>
        </pc:sldMkLst>
        <pc:graphicFrameChg chg="add mod modGraphic">
          <ac:chgData name="정근채" userId="bf3f9740-ba12-4a95-bdcd-7a89d0b0b3a3" providerId="ADAL" clId="{C25B5045-87AB-4203-B9F0-9139EE62B2A0}" dt="2023-01-17T02:15:37.981" v="3476"/>
          <ac:graphicFrameMkLst>
            <pc:docMk/>
            <pc:sldMk cId="2538398761" sldId="714"/>
            <ac:graphicFrameMk id="2" creationId="{5A00DE5D-C550-B611-C342-4AAEB6031523}"/>
          </ac:graphicFrameMkLst>
        </pc:graphicFrameChg>
        <pc:graphicFrameChg chg="del">
          <ac:chgData name="정근채" userId="bf3f9740-ba12-4a95-bdcd-7a89d0b0b3a3" providerId="ADAL" clId="{C25B5045-87AB-4203-B9F0-9139EE62B2A0}" dt="2023-01-04T07:30:24.955" v="472" actId="478"/>
          <ac:graphicFrameMkLst>
            <pc:docMk/>
            <pc:sldMk cId="2538398761" sldId="714"/>
            <ac:graphicFrameMk id="7" creationId="{DFBE9725-B227-4E99-956F-4D18E5C601DB}"/>
          </ac:graphicFrameMkLst>
        </pc:graphicFrameChg>
      </pc:sldChg>
      <pc:sldChg chg="addSp delSp modSp mod">
        <pc:chgData name="정근채" userId="bf3f9740-ba12-4a95-bdcd-7a89d0b0b3a3" providerId="ADAL" clId="{C25B5045-87AB-4203-B9F0-9139EE62B2A0}" dt="2023-01-17T02:15:48.744" v="3478"/>
        <pc:sldMkLst>
          <pc:docMk/>
          <pc:sldMk cId="960562060" sldId="715"/>
        </pc:sldMkLst>
        <pc:graphicFrameChg chg="add mod modGraphic">
          <ac:chgData name="정근채" userId="bf3f9740-ba12-4a95-bdcd-7a89d0b0b3a3" providerId="ADAL" clId="{C25B5045-87AB-4203-B9F0-9139EE62B2A0}" dt="2023-01-17T02:15:48.744" v="3478"/>
          <ac:graphicFrameMkLst>
            <pc:docMk/>
            <pc:sldMk cId="960562060" sldId="715"/>
            <ac:graphicFrameMk id="2" creationId="{C3176EE8-5198-1B1A-B565-4E0FD4E92A13}"/>
          </ac:graphicFrameMkLst>
        </pc:graphicFrameChg>
        <pc:graphicFrameChg chg="del">
          <ac:chgData name="정근채" userId="bf3f9740-ba12-4a95-bdcd-7a89d0b0b3a3" providerId="ADAL" clId="{C25B5045-87AB-4203-B9F0-9139EE62B2A0}" dt="2023-01-04T07:30:29.430" v="473" actId="478"/>
          <ac:graphicFrameMkLst>
            <pc:docMk/>
            <pc:sldMk cId="960562060" sldId="715"/>
            <ac:graphicFrameMk id="7" creationId="{BEAAF048-AA3A-4D4A-B962-D8490BE4CC18}"/>
          </ac:graphicFrameMkLst>
        </pc:graphicFrameChg>
      </pc:sldChg>
      <pc:sldChg chg="addSp delSp modSp mod">
        <pc:chgData name="정근채" userId="bf3f9740-ba12-4a95-bdcd-7a89d0b0b3a3" providerId="ADAL" clId="{C25B5045-87AB-4203-B9F0-9139EE62B2A0}" dt="2023-01-10T05:05:27.483" v="998" actId="1076"/>
        <pc:sldMkLst>
          <pc:docMk/>
          <pc:sldMk cId="3887536979" sldId="718"/>
        </pc:sldMkLst>
        <pc:picChg chg="add mod modCrop">
          <ac:chgData name="정근채" userId="bf3f9740-ba12-4a95-bdcd-7a89d0b0b3a3" providerId="ADAL" clId="{C25B5045-87AB-4203-B9F0-9139EE62B2A0}" dt="2023-01-10T05:05:27.483" v="998" actId="1076"/>
          <ac:picMkLst>
            <pc:docMk/>
            <pc:sldMk cId="3887536979" sldId="718"/>
            <ac:picMk id="4" creationId="{EAE2CC2F-8F18-686F-8380-F4A24C7EBE7A}"/>
          </ac:picMkLst>
        </pc:picChg>
        <pc:picChg chg="del">
          <ac:chgData name="정근채" userId="bf3f9740-ba12-4a95-bdcd-7a89d0b0b3a3" providerId="ADAL" clId="{C25B5045-87AB-4203-B9F0-9139EE62B2A0}" dt="2023-01-10T05:05:14.655" v="996" actId="478"/>
          <ac:picMkLst>
            <pc:docMk/>
            <pc:sldMk cId="3887536979" sldId="718"/>
            <ac:picMk id="7" creationId="{F006B23F-7B75-4506-AAA7-BA51A087572C}"/>
          </ac:picMkLst>
        </pc:picChg>
      </pc:sldChg>
      <pc:sldChg chg="addSp delSp modSp mod">
        <pc:chgData name="정근채" userId="bf3f9740-ba12-4a95-bdcd-7a89d0b0b3a3" providerId="ADAL" clId="{C25B5045-87AB-4203-B9F0-9139EE62B2A0}" dt="2023-01-10T06:35:26.850" v="2135" actId="1076"/>
        <pc:sldMkLst>
          <pc:docMk/>
          <pc:sldMk cId="3633810187" sldId="720"/>
        </pc:sldMkLst>
        <pc:spChg chg="mod">
          <ac:chgData name="정근채" userId="bf3f9740-ba12-4a95-bdcd-7a89d0b0b3a3" providerId="ADAL" clId="{C25B5045-87AB-4203-B9F0-9139EE62B2A0}" dt="2023-01-10T06:35:22.616" v="2134" actId="1076"/>
          <ac:spMkLst>
            <pc:docMk/>
            <pc:sldMk cId="3633810187" sldId="720"/>
            <ac:spMk id="2" creationId="{F5362B5E-5009-4122-B023-581117703B17}"/>
          </ac:spMkLst>
        </pc:spChg>
        <pc:spChg chg="add del mod">
          <ac:chgData name="정근채" userId="bf3f9740-ba12-4a95-bdcd-7a89d0b0b3a3" providerId="ADAL" clId="{C25B5045-87AB-4203-B9F0-9139EE62B2A0}" dt="2023-01-10T06:34:31.376" v="2097" actId="478"/>
          <ac:spMkLst>
            <pc:docMk/>
            <pc:sldMk cId="3633810187" sldId="720"/>
            <ac:spMk id="4" creationId="{9B587813-5253-6183-1AA7-36FD838EBBF1}"/>
          </ac:spMkLst>
        </pc:spChg>
        <pc:picChg chg="add mod">
          <ac:chgData name="정근채" userId="bf3f9740-ba12-4a95-bdcd-7a89d0b0b3a3" providerId="ADAL" clId="{C25B5045-87AB-4203-B9F0-9139EE62B2A0}" dt="2023-01-10T06:35:26.850" v="2135" actId="1076"/>
          <ac:picMkLst>
            <pc:docMk/>
            <pc:sldMk cId="3633810187" sldId="720"/>
            <ac:picMk id="7" creationId="{EB3DAB1D-6C8E-CA34-300D-E6C24A0DE19D}"/>
          </ac:picMkLst>
        </pc:picChg>
      </pc:sldChg>
      <pc:sldChg chg="addSp modSp mod setBg">
        <pc:chgData name="정근채" userId="bf3f9740-ba12-4a95-bdcd-7a89d0b0b3a3" providerId="ADAL" clId="{C25B5045-87AB-4203-B9F0-9139EE62B2A0}" dt="2023-01-17T02:18:52.821" v="3502" actId="207"/>
        <pc:sldMkLst>
          <pc:docMk/>
          <pc:sldMk cId="1570223385" sldId="721"/>
        </pc:sldMkLst>
        <pc:spChg chg="add mod">
          <ac:chgData name="정근채" userId="bf3f9740-ba12-4a95-bdcd-7a89d0b0b3a3" providerId="ADAL" clId="{C25B5045-87AB-4203-B9F0-9139EE62B2A0}" dt="2023-01-17T02:18:52.821" v="3502" actId="207"/>
          <ac:spMkLst>
            <pc:docMk/>
            <pc:sldMk cId="1570223385" sldId="721"/>
            <ac:spMk id="2" creationId="{6F1303DD-B34E-A4D3-DB91-C45243837025}"/>
          </ac:spMkLst>
        </pc:spChg>
        <pc:spChg chg="mod">
          <ac:chgData name="정근채" userId="bf3f9740-ba12-4a95-bdcd-7a89d0b0b3a3" providerId="ADAL" clId="{C25B5045-87AB-4203-B9F0-9139EE62B2A0}" dt="2023-01-10T06:12:29.625" v="2037"/>
          <ac:spMkLst>
            <pc:docMk/>
            <pc:sldMk cId="1570223385" sldId="721"/>
            <ac:spMk id="3" creationId="{00000000-0000-0000-0000-000000000000}"/>
          </ac:spMkLst>
        </pc:spChg>
        <pc:spChg chg="mod">
          <ac:chgData name="정근채" userId="bf3f9740-ba12-4a95-bdcd-7a89d0b0b3a3" providerId="ADAL" clId="{C25B5045-87AB-4203-B9F0-9139EE62B2A0}" dt="2023-01-17T02:18:26.787" v="3501" actId="14100"/>
          <ac:spMkLst>
            <pc:docMk/>
            <pc:sldMk cId="1570223385" sldId="721"/>
            <ac:spMk id="6" creationId="{00000000-0000-0000-0000-000000000000}"/>
          </ac:spMkLst>
        </pc:spChg>
        <pc:spChg chg="mod">
          <ac:chgData name="정근채" userId="bf3f9740-ba12-4a95-bdcd-7a89d0b0b3a3" providerId="ADAL" clId="{C25B5045-87AB-4203-B9F0-9139EE62B2A0}" dt="2023-01-10T06:10:36.968" v="2034" actId="1076"/>
          <ac:spMkLst>
            <pc:docMk/>
            <pc:sldMk cId="1570223385" sldId="721"/>
            <ac:spMk id="25" creationId="{30906957-E5BC-40B2-8567-82F24654BBA1}"/>
          </ac:spMkLst>
        </pc:spChg>
        <pc:spChg chg="mod">
          <ac:chgData name="정근채" userId="bf3f9740-ba12-4a95-bdcd-7a89d0b0b3a3" providerId="ADAL" clId="{C25B5045-87AB-4203-B9F0-9139EE62B2A0}" dt="2023-01-10T06:10:36.968" v="2034" actId="1076"/>
          <ac:spMkLst>
            <pc:docMk/>
            <pc:sldMk cId="1570223385" sldId="721"/>
            <ac:spMk id="26" creationId="{D6CAC426-4F92-4AEB-A920-5A655C62F515}"/>
          </ac:spMkLst>
        </pc:spChg>
        <pc:spChg chg="mod">
          <ac:chgData name="정근채" userId="bf3f9740-ba12-4a95-bdcd-7a89d0b0b3a3" providerId="ADAL" clId="{C25B5045-87AB-4203-B9F0-9139EE62B2A0}" dt="2023-01-10T06:10:36.968" v="2034" actId="1076"/>
          <ac:spMkLst>
            <pc:docMk/>
            <pc:sldMk cId="1570223385" sldId="721"/>
            <ac:spMk id="27" creationId="{E34D11E6-403C-4BF0-A14A-9A3F69D900AA}"/>
          </ac:spMkLst>
        </pc:spChg>
        <pc:spChg chg="mod">
          <ac:chgData name="정근채" userId="bf3f9740-ba12-4a95-bdcd-7a89d0b0b3a3" providerId="ADAL" clId="{C25B5045-87AB-4203-B9F0-9139EE62B2A0}" dt="2023-01-10T06:10:36.968" v="2034" actId="1076"/>
          <ac:spMkLst>
            <pc:docMk/>
            <pc:sldMk cId="1570223385" sldId="721"/>
            <ac:spMk id="28" creationId="{1CEEECA4-A738-4916-A3FA-6985129D5AA5}"/>
          </ac:spMkLst>
        </pc:spChg>
        <pc:spChg chg="mod">
          <ac:chgData name="정근채" userId="bf3f9740-ba12-4a95-bdcd-7a89d0b0b3a3" providerId="ADAL" clId="{C25B5045-87AB-4203-B9F0-9139EE62B2A0}" dt="2023-01-10T06:10:36.968" v="2034" actId="1076"/>
          <ac:spMkLst>
            <pc:docMk/>
            <pc:sldMk cId="1570223385" sldId="721"/>
            <ac:spMk id="29" creationId="{B676EC5F-DD65-4D0B-AEB8-4EFB1B790F03}"/>
          </ac:spMkLst>
        </pc:spChg>
        <pc:grpChg chg="mod">
          <ac:chgData name="정근채" userId="bf3f9740-ba12-4a95-bdcd-7a89d0b0b3a3" providerId="ADAL" clId="{C25B5045-87AB-4203-B9F0-9139EE62B2A0}" dt="2023-01-10T06:10:36.968" v="2034" actId="1076"/>
          <ac:grpSpMkLst>
            <pc:docMk/>
            <pc:sldMk cId="1570223385" sldId="721"/>
            <ac:grpSpMk id="24" creationId="{9430CDDB-0725-4FBE-8CE4-8635ADB48A7F}"/>
          </ac:grpSpMkLst>
        </pc:grpChg>
      </pc:sldChg>
      <pc:sldChg chg="addSp delSp modSp mod">
        <pc:chgData name="정근채" userId="bf3f9740-ba12-4a95-bdcd-7a89d0b0b3a3" providerId="ADAL" clId="{C25B5045-87AB-4203-B9F0-9139EE62B2A0}" dt="2023-01-30T01:48:52.893" v="4661" actId="6549"/>
        <pc:sldMkLst>
          <pc:docMk/>
          <pc:sldMk cId="1502721078" sldId="722"/>
        </pc:sldMkLst>
        <pc:spChg chg="add del mod">
          <ac:chgData name="정근채" userId="bf3f9740-ba12-4a95-bdcd-7a89d0b0b3a3" providerId="ADAL" clId="{C25B5045-87AB-4203-B9F0-9139EE62B2A0}" dt="2023-01-10T07:10:59.058" v="2628" actId="478"/>
          <ac:spMkLst>
            <pc:docMk/>
            <pc:sldMk cId="1502721078" sldId="722"/>
            <ac:spMk id="2" creationId="{C7212E2A-6DA9-9D55-0E5A-324E32585A4C}"/>
          </ac:spMkLst>
        </pc:spChg>
        <pc:spChg chg="add mod">
          <ac:chgData name="정근채" userId="bf3f9740-ba12-4a95-bdcd-7a89d0b0b3a3" providerId="ADAL" clId="{C25B5045-87AB-4203-B9F0-9139EE62B2A0}" dt="2023-01-30T01:46:31.928" v="4586" actId="571"/>
          <ac:spMkLst>
            <pc:docMk/>
            <pc:sldMk cId="1502721078" sldId="722"/>
            <ac:spMk id="2" creationId="{F0A37319-3733-F207-D0DC-E65999084903}"/>
          </ac:spMkLst>
        </pc:spChg>
        <pc:spChg chg="mod">
          <ac:chgData name="정근채" userId="bf3f9740-ba12-4a95-bdcd-7a89d0b0b3a3" providerId="ADAL" clId="{C25B5045-87AB-4203-B9F0-9139EE62B2A0}" dt="2023-01-10T06:12:49.076" v="2050" actId="20577"/>
          <ac:spMkLst>
            <pc:docMk/>
            <pc:sldMk cId="1502721078" sldId="722"/>
            <ac:spMk id="6" creationId="{00000000-0000-0000-0000-000000000000}"/>
          </ac:spMkLst>
        </pc:spChg>
        <pc:spChg chg="add mod ord">
          <ac:chgData name="정근채" userId="bf3f9740-ba12-4a95-bdcd-7a89d0b0b3a3" providerId="ADAL" clId="{C25B5045-87AB-4203-B9F0-9139EE62B2A0}" dt="2023-01-10T07:06:30.901" v="2570" actId="1076"/>
          <ac:spMkLst>
            <pc:docMk/>
            <pc:sldMk cId="1502721078" sldId="722"/>
            <ac:spMk id="8" creationId="{EC6030A5-1017-0021-1E6D-38743E72F501}"/>
          </ac:spMkLst>
        </pc:spChg>
        <pc:spChg chg="mod">
          <ac:chgData name="정근채" userId="bf3f9740-ba12-4a95-bdcd-7a89d0b0b3a3" providerId="ADAL" clId="{C25B5045-87AB-4203-B9F0-9139EE62B2A0}" dt="2023-01-10T07:05:43.703" v="2564" actId="1076"/>
          <ac:spMkLst>
            <pc:docMk/>
            <pc:sldMk cId="1502721078" sldId="722"/>
            <ac:spMk id="9" creationId="{FE0720E5-56AE-4B45-AABE-FEE8F0F09DA1}"/>
          </ac:spMkLst>
        </pc:spChg>
        <pc:spChg chg="mod ord">
          <ac:chgData name="정근채" userId="bf3f9740-ba12-4a95-bdcd-7a89d0b0b3a3" providerId="ADAL" clId="{C25B5045-87AB-4203-B9F0-9139EE62B2A0}" dt="2023-01-10T07:06:30.901" v="2570" actId="1076"/>
          <ac:spMkLst>
            <pc:docMk/>
            <pc:sldMk cId="1502721078" sldId="722"/>
            <ac:spMk id="10" creationId="{5F03458F-D8F8-4B0C-9F94-393A586862D1}"/>
          </ac:spMkLst>
        </pc:spChg>
        <pc:spChg chg="add mod">
          <ac:chgData name="정근채" userId="bf3f9740-ba12-4a95-bdcd-7a89d0b0b3a3" providerId="ADAL" clId="{C25B5045-87AB-4203-B9F0-9139EE62B2A0}" dt="2023-01-30T01:48:52.893" v="4661" actId="6549"/>
          <ac:spMkLst>
            <pc:docMk/>
            <pc:sldMk cId="1502721078" sldId="722"/>
            <ac:spMk id="11" creationId="{65C7A980-7721-7D1F-7843-03DC549F7B49}"/>
          </ac:spMkLst>
        </pc:spChg>
        <pc:spChg chg="mod ord">
          <ac:chgData name="정근채" userId="bf3f9740-ba12-4a95-bdcd-7a89d0b0b3a3" providerId="ADAL" clId="{C25B5045-87AB-4203-B9F0-9139EE62B2A0}" dt="2023-01-10T07:06:30.901" v="2570" actId="1076"/>
          <ac:spMkLst>
            <pc:docMk/>
            <pc:sldMk cId="1502721078" sldId="722"/>
            <ac:spMk id="12" creationId="{05D176E8-99A0-4AD4-8470-719DC3F209E1}"/>
          </ac:spMkLst>
        </pc:spChg>
        <pc:spChg chg="mod ord">
          <ac:chgData name="정근채" userId="bf3f9740-ba12-4a95-bdcd-7a89d0b0b3a3" providerId="ADAL" clId="{C25B5045-87AB-4203-B9F0-9139EE62B2A0}" dt="2023-01-10T07:06:30.901" v="2570" actId="1076"/>
          <ac:spMkLst>
            <pc:docMk/>
            <pc:sldMk cId="1502721078" sldId="722"/>
            <ac:spMk id="13" creationId="{D773BB87-2C3C-4BC9-B1F9-8CDC7F9F7F0A}"/>
          </ac:spMkLst>
        </pc:spChg>
        <pc:spChg chg="add mod">
          <ac:chgData name="정근채" userId="bf3f9740-ba12-4a95-bdcd-7a89d0b0b3a3" providerId="ADAL" clId="{C25B5045-87AB-4203-B9F0-9139EE62B2A0}" dt="2023-01-17T06:31:33.660" v="4363" actId="14100"/>
          <ac:spMkLst>
            <pc:docMk/>
            <pc:sldMk cId="1502721078" sldId="722"/>
            <ac:spMk id="14" creationId="{4BB54EFB-B329-E908-E998-C8A7D692CEEB}"/>
          </ac:spMkLst>
        </pc:spChg>
        <pc:spChg chg="add mod">
          <ac:chgData name="정근채" userId="bf3f9740-ba12-4a95-bdcd-7a89d0b0b3a3" providerId="ADAL" clId="{C25B5045-87AB-4203-B9F0-9139EE62B2A0}" dt="2023-01-30T01:47:21.219" v="4651" actId="1038"/>
          <ac:spMkLst>
            <pc:docMk/>
            <pc:sldMk cId="1502721078" sldId="722"/>
            <ac:spMk id="15" creationId="{BC7F7823-8C95-2A5E-0A52-01DBC8CBA3D7}"/>
          </ac:spMkLst>
        </pc:spChg>
        <pc:spChg chg="add mod">
          <ac:chgData name="정근채" userId="bf3f9740-ba12-4a95-bdcd-7a89d0b0b3a3" providerId="ADAL" clId="{C25B5045-87AB-4203-B9F0-9139EE62B2A0}" dt="2023-01-30T01:47:49.733" v="4656" actId="1037"/>
          <ac:spMkLst>
            <pc:docMk/>
            <pc:sldMk cId="1502721078" sldId="722"/>
            <ac:spMk id="16" creationId="{DD93C5B4-2C08-5C2B-93EC-91ED9F87AC02}"/>
          </ac:spMkLst>
        </pc:spChg>
        <pc:spChg chg="mod ord">
          <ac:chgData name="정근채" userId="bf3f9740-ba12-4a95-bdcd-7a89d0b0b3a3" providerId="ADAL" clId="{C25B5045-87AB-4203-B9F0-9139EE62B2A0}" dt="2023-01-10T07:06:30.901" v="2570" actId="1076"/>
          <ac:spMkLst>
            <pc:docMk/>
            <pc:sldMk cId="1502721078" sldId="722"/>
            <ac:spMk id="22" creationId="{4D206B65-0A2E-43D3-818E-BAC309E85ED3}"/>
          </ac:spMkLst>
        </pc:spChg>
        <pc:spChg chg="add mod ord">
          <ac:chgData name="정근채" userId="bf3f9740-ba12-4a95-bdcd-7a89d0b0b3a3" providerId="ADAL" clId="{C25B5045-87AB-4203-B9F0-9139EE62B2A0}" dt="2023-01-10T07:06:30.901" v="2570" actId="1076"/>
          <ac:spMkLst>
            <pc:docMk/>
            <pc:sldMk cId="1502721078" sldId="722"/>
            <ac:spMk id="26" creationId="{7F47DD4A-8894-2B4B-F9CA-0295D1EAA11B}"/>
          </ac:spMkLst>
        </pc:spChg>
        <pc:spChg chg="add mod ord">
          <ac:chgData name="정근채" userId="bf3f9740-ba12-4a95-bdcd-7a89d0b0b3a3" providerId="ADAL" clId="{C25B5045-87AB-4203-B9F0-9139EE62B2A0}" dt="2023-01-10T07:09:32.605" v="2615" actId="1036"/>
          <ac:spMkLst>
            <pc:docMk/>
            <pc:sldMk cId="1502721078" sldId="722"/>
            <ac:spMk id="28" creationId="{DC6DDB31-1078-EA11-E980-FAADF9DE6D48}"/>
          </ac:spMkLst>
        </pc:spChg>
        <pc:spChg chg="add mod ord">
          <ac:chgData name="정근채" userId="bf3f9740-ba12-4a95-bdcd-7a89d0b0b3a3" providerId="ADAL" clId="{C25B5045-87AB-4203-B9F0-9139EE62B2A0}" dt="2023-01-10T07:06:30.901" v="2570" actId="1076"/>
          <ac:spMkLst>
            <pc:docMk/>
            <pc:sldMk cId="1502721078" sldId="722"/>
            <ac:spMk id="38" creationId="{0A457A8C-1075-5B86-E26E-918D03B013F3}"/>
          </ac:spMkLst>
        </pc:spChg>
        <pc:spChg chg="add mod">
          <ac:chgData name="정근채" userId="bf3f9740-ba12-4a95-bdcd-7a89d0b0b3a3" providerId="ADAL" clId="{C25B5045-87AB-4203-B9F0-9139EE62B2A0}" dt="2023-01-10T07:05:43.703" v="2564" actId="1076"/>
          <ac:spMkLst>
            <pc:docMk/>
            <pc:sldMk cId="1502721078" sldId="722"/>
            <ac:spMk id="40" creationId="{1C295C10-C5B3-5BD1-2EB8-603E53D427C6}"/>
          </ac:spMkLst>
        </pc:spChg>
        <pc:spChg chg="add mod">
          <ac:chgData name="정근채" userId="bf3f9740-ba12-4a95-bdcd-7a89d0b0b3a3" providerId="ADAL" clId="{C25B5045-87AB-4203-B9F0-9139EE62B2A0}" dt="2023-01-10T07:09:01.059" v="2609" actId="14100"/>
          <ac:spMkLst>
            <pc:docMk/>
            <pc:sldMk cId="1502721078" sldId="722"/>
            <ac:spMk id="43" creationId="{FDC31225-0398-1C92-CDFD-10050DB688D6}"/>
          </ac:spMkLst>
        </pc:spChg>
        <pc:spChg chg="add mod ord">
          <ac:chgData name="정근채" userId="bf3f9740-ba12-4a95-bdcd-7a89d0b0b3a3" providerId="ADAL" clId="{C25B5045-87AB-4203-B9F0-9139EE62B2A0}" dt="2023-01-10T07:09:41.536" v="2617" actId="14100"/>
          <ac:spMkLst>
            <pc:docMk/>
            <pc:sldMk cId="1502721078" sldId="722"/>
            <ac:spMk id="47" creationId="{A6BD502F-3DD1-1BAD-351B-8FCE21FFFFF5}"/>
          </ac:spMkLst>
        </pc:spChg>
        <pc:spChg chg="add del">
          <ac:chgData name="정근채" userId="bf3f9740-ba12-4a95-bdcd-7a89d0b0b3a3" providerId="ADAL" clId="{C25B5045-87AB-4203-B9F0-9139EE62B2A0}" dt="2023-01-10T07:07:19.672" v="2579" actId="11529"/>
          <ac:spMkLst>
            <pc:docMk/>
            <pc:sldMk cId="1502721078" sldId="722"/>
            <ac:spMk id="61" creationId="{9E6AC546-913B-1FB1-C89B-18965CD91030}"/>
          </ac:spMkLst>
        </pc:spChg>
        <pc:spChg chg="add mod">
          <ac:chgData name="정근채" userId="bf3f9740-ba12-4a95-bdcd-7a89d0b0b3a3" providerId="ADAL" clId="{C25B5045-87AB-4203-B9F0-9139EE62B2A0}" dt="2023-01-10T07:07:42.698" v="2585" actId="207"/>
          <ac:spMkLst>
            <pc:docMk/>
            <pc:sldMk cId="1502721078" sldId="722"/>
            <ac:spMk id="62" creationId="{4072EF84-5604-510B-4419-357AFADBB94A}"/>
          </ac:spMkLst>
        </pc:spChg>
        <pc:spChg chg="add mod">
          <ac:chgData name="정근채" userId="bf3f9740-ba12-4a95-bdcd-7a89d0b0b3a3" providerId="ADAL" clId="{C25B5045-87AB-4203-B9F0-9139EE62B2A0}" dt="2023-01-10T07:07:49.366" v="2587" actId="688"/>
          <ac:spMkLst>
            <pc:docMk/>
            <pc:sldMk cId="1502721078" sldId="722"/>
            <ac:spMk id="63" creationId="{4202DD3A-64FB-0FFD-DF67-56FA8BEA27D0}"/>
          </ac:spMkLst>
        </pc:spChg>
        <pc:spChg chg="add mod">
          <ac:chgData name="정근채" userId="bf3f9740-ba12-4a95-bdcd-7a89d0b0b3a3" providerId="ADAL" clId="{C25B5045-87AB-4203-B9F0-9139EE62B2A0}" dt="2023-01-10T07:08:06.293" v="2590" actId="14100"/>
          <ac:spMkLst>
            <pc:docMk/>
            <pc:sldMk cId="1502721078" sldId="722"/>
            <ac:spMk id="64" creationId="{5FEFF6B7-9A0F-32EF-DBF0-8DE2C79806CD}"/>
          </ac:spMkLst>
        </pc:spChg>
        <pc:spChg chg="add del mod">
          <ac:chgData name="정근채" userId="bf3f9740-ba12-4a95-bdcd-7a89d0b0b3a3" providerId="ADAL" clId="{C25B5045-87AB-4203-B9F0-9139EE62B2A0}" dt="2023-01-10T07:08:34.159" v="2592"/>
          <ac:spMkLst>
            <pc:docMk/>
            <pc:sldMk cId="1502721078" sldId="722"/>
            <ac:spMk id="65" creationId="{5AEC37EB-EC65-EC73-B37C-BDBC9992C309}"/>
          </ac:spMkLst>
        </pc:spChg>
        <pc:spChg chg="add mod">
          <ac:chgData name="정근채" userId="bf3f9740-ba12-4a95-bdcd-7a89d0b0b3a3" providerId="ADAL" clId="{C25B5045-87AB-4203-B9F0-9139EE62B2A0}" dt="2023-01-10T07:08:38.333" v="2594" actId="1076"/>
          <ac:spMkLst>
            <pc:docMk/>
            <pc:sldMk cId="1502721078" sldId="722"/>
            <ac:spMk id="66" creationId="{5FD6D311-2A6B-DA7C-470B-73EA714179E0}"/>
          </ac:spMkLst>
        </pc:spChg>
        <pc:spChg chg="add del mod">
          <ac:chgData name="정근채" userId="bf3f9740-ba12-4a95-bdcd-7a89d0b0b3a3" providerId="ADAL" clId="{C25B5045-87AB-4203-B9F0-9139EE62B2A0}" dt="2023-01-10T07:10:05.092" v="2619"/>
          <ac:spMkLst>
            <pc:docMk/>
            <pc:sldMk cId="1502721078" sldId="722"/>
            <ac:spMk id="67" creationId="{35F266A2-8ABC-7751-AA4C-177A81CCE631}"/>
          </ac:spMkLst>
        </pc:spChg>
        <pc:spChg chg="add del mod">
          <ac:chgData name="정근채" userId="bf3f9740-ba12-4a95-bdcd-7a89d0b0b3a3" providerId="ADAL" clId="{C25B5045-87AB-4203-B9F0-9139EE62B2A0}" dt="2023-01-10T07:10:05.092" v="2619"/>
          <ac:spMkLst>
            <pc:docMk/>
            <pc:sldMk cId="1502721078" sldId="722"/>
            <ac:spMk id="68" creationId="{CCBD1D91-955E-69F1-475F-D1F1713F9514}"/>
          </ac:spMkLst>
        </pc:spChg>
        <pc:spChg chg="add del mod">
          <ac:chgData name="정근채" userId="bf3f9740-ba12-4a95-bdcd-7a89d0b0b3a3" providerId="ADAL" clId="{C25B5045-87AB-4203-B9F0-9139EE62B2A0}" dt="2023-01-10T07:10:13.391" v="2622" actId="478"/>
          <ac:spMkLst>
            <pc:docMk/>
            <pc:sldMk cId="1502721078" sldId="722"/>
            <ac:spMk id="69" creationId="{ECE9F522-889E-82F3-2C4C-02E1B47A2546}"/>
          </ac:spMkLst>
        </pc:spChg>
        <pc:spChg chg="add mod">
          <ac:chgData name="정근채" userId="bf3f9740-ba12-4a95-bdcd-7a89d0b0b3a3" providerId="ADAL" clId="{C25B5045-87AB-4203-B9F0-9139EE62B2A0}" dt="2023-01-12T02:12:03.422" v="3076" actId="20577"/>
          <ac:spMkLst>
            <pc:docMk/>
            <pc:sldMk cId="1502721078" sldId="722"/>
            <ac:spMk id="70" creationId="{DC78C860-4A1B-DBAF-7FCD-892AD89453A2}"/>
          </ac:spMkLst>
        </pc:spChg>
        <pc:spChg chg="add mod">
          <ac:chgData name="정근채" userId="bf3f9740-ba12-4a95-bdcd-7a89d0b0b3a3" providerId="ADAL" clId="{C25B5045-87AB-4203-B9F0-9139EE62B2A0}" dt="2023-01-10T07:10:49.261" v="2627" actId="14100"/>
          <ac:spMkLst>
            <pc:docMk/>
            <pc:sldMk cId="1502721078" sldId="722"/>
            <ac:spMk id="71" creationId="{833E5EE7-BEBF-614D-3E37-89E3AE76EBC2}"/>
          </ac:spMkLst>
        </pc:spChg>
        <pc:picChg chg="mod">
          <ac:chgData name="정근채" userId="bf3f9740-ba12-4a95-bdcd-7a89d0b0b3a3" providerId="ADAL" clId="{C25B5045-87AB-4203-B9F0-9139EE62B2A0}" dt="2023-01-10T07:07:35.955" v="2583" actId="1076"/>
          <ac:picMkLst>
            <pc:docMk/>
            <pc:sldMk cId="1502721078" sldId="722"/>
            <ac:picMk id="4" creationId="{ECAB072F-2A4E-4E54-96A8-1BB40390EA94}"/>
          </ac:picMkLst>
        </pc:picChg>
        <pc:picChg chg="add mod">
          <ac:chgData name="정근채" userId="bf3f9740-ba12-4a95-bdcd-7a89d0b0b3a3" providerId="ADAL" clId="{C25B5045-87AB-4203-B9F0-9139EE62B2A0}" dt="2023-01-17T06:30:29.850" v="4303" actId="1076"/>
          <ac:picMkLst>
            <pc:docMk/>
            <pc:sldMk cId="1502721078" sldId="722"/>
            <ac:picMk id="7" creationId="{5F32D15B-A430-A451-92B8-7F0856E01960}"/>
          </ac:picMkLst>
        </pc:picChg>
        <pc:picChg chg="del">
          <ac:chgData name="정근채" userId="bf3f9740-ba12-4a95-bdcd-7a89d0b0b3a3" providerId="ADAL" clId="{C25B5045-87AB-4203-B9F0-9139EE62B2A0}" dt="2023-01-10T06:55:26.585" v="2406" actId="478"/>
          <ac:picMkLst>
            <pc:docMk/>
            <pc:sldMk cId="1502721078" sldId="722"/>
            <ac:picMk id="7" creationId="{C3BF181C-E7AE-4152-AFD8-7A5C0BC8B1C7}"/>
          </ac:picMkLst>
        </pc:picChg>
        <pc:picChg chg="add del mod">
          <ac:chgData name="정근채" userId="bf3f9740-ba12-4a95-bdcd-7a89d0b0b3a3" providerId="ADAL" clId="{C25B5045-87AB-4203-B9F0-9139EE62B2A0}" dt="2023-01-10T06:55:05.830" v="2399" actId="478"/>
          <ac:picMkLst>
            <pc:docMk/>
            <pc:sldMk cId="1502721078" sldId="722"/>
            <ac:picMk id="31" creationId="{20B6A270-DA9E-790D-8B2B-DA3C01258358}"/>
          </ac:picMkLst>
        </pc:picChg>
        <pc:picChg chg="add del mod ord">
          <ac:chgData name="정근채" userId="bf3f9740-ba12-4a95-bdcd-7a89d0b0b3a3" providerId="ADAL" clId="{C25B5045-87AB-4203-B9F0-9139EE62B2A0}" dt="2023-01-10T07:03:47.870" v="2513" actId="478"/>
          <ac:picMkLst>
            <pc:docMk/>
            <pc:sldMk cId="1502721078" sldId="722"/>
            <ac:picMk id="33" creationId="{EAC9CFC5-E04C-9732-50EE-650F1FCE40F9}"/>
          </ac:picMkLst>
        </pc:picChg>
        <pc:picChg chg="add mod">
          <ac:chgData name="정근채" userId="bf3f9740-ba12-4a95-bdcd-7a89d0b0b3a3" providerId="ADAL" clId="{C25B5045-87AB-4203-B9F0-9139EE62B2A0}" dt="2023-01-10T06:58:13.342" v="2502" actId="571"/>
          <ac:picMkLst>
            <pc:docMk/>
            <pc:sldMk cId="1502721078" sldId="722"/>
            <ac:picMk id="45" creationId="{29D32853-0457-F919-699A-C27C39B36204}"/>
          </ac:picMkLst>
        </pc:picChg>
        <pc:picChg chg="add del mod ord">
          <ac:chgData name="정근채" userId="bf3f9740-ba12-4a95-bdcd-7a89d0b0b3a3" providerId="ADAL" clId="{C25B5045-87AB-4203-B9F0-9139EE62B2A0}" dt="2023-01-10T07:04:42.717" v="2549" actId="478"/>
          <ac:picMkLst>
            <pc:docMk/>
            <pc:sldMk cId="1502721078" sldId="722"/>
            <ac:picMk id="52" creationId="{D7C288AF-B35A-23F7-8764-9BEF9CF2B5C4}"/>
          </ac:picMkLst>
        </pc:picChg>
        <pc:picChg chg="add del mod">
          <ac:chgData name="정근채" userId="bf3f9740-ba12-4a95-bdcd-7a89d0b0b3a3" providerId="ADAL" clId="{C25B5045-87AB-4203-B9F0-9139EE62B2A0}" dt="2023-01-10T07:04:30.015" v="2542" actId="22"/>
          <ac:picMkLst>
            <pc:docMk/>
            <pc:sldMk cId="1502721078" sldId="722"/>
            <ac:picMk id="54" creationId="{281EC35B-D69C-1ED2-F9DD-D859CDB6B956}"/>
          </ac:picMkLst>
        </pc:picChg>
        <pc:picChg chg="add mod ord">
          <ac:chgData name="정근채" userId="bf3f9740-ba12-4a95-bdcd-7a89d0b0b3a3" providerId="ADAL" clId="{C25B5045-87AB-4203-B9F0-9139EE62B2A0}" dt="2023-01-10T07:06:30.901" v="2570" actId="1076"/>
          <ac:picMkLst>
            <pc:docMk/>
            <pc:sldMk cId="1502721078" sldId="722"/>
            <ac:picMk id="56" creationId="{9AAA45D2-A291-7D2F-B36F-84E7A6A304D2}"/>
          </ac:picMkLst>
        </pc:picChg>
        <pc:picChg chg="add mod ord">
          <ac:chgData name="정근채" userId="bf3f9740-ba12-4a95-bdcd-7a89d0b0b3a3" providerId="ADAL" clId="{C25B5045-87AB-4203-B9F0-9139EE62B2A0}" dt="2023-01-10T07:06:52.458" v="2577" actId="167"/>
          <ac:picMkLst>
            <pc:docMk/>
            <pc:sldMk cId="1502721078" sldId="722"/>
            <ac:picMk id="60" creationId="{B394C2AD-88B4-22BF-3760-1A75A8AA9CD0}"/>
          </ac:picMkLst>
        </pc:picChg>
        <pc:cxnChg chg="add mod ord">
          <ac:chgData name="정근채" userId="bf3f9740-ba12-4a95-bdcd-7a89d0b0b3a3" providerId="ADAL" clId="{C25B5045-87AB-4203-B9F0-9139EE62B2A0}" dt="2023-01-10T07:06:30.901" v="2570" actId="1076"/>
          <ac:cxnSpMkLst>
            <pc:docMk/>
            <pc:sldMk cId="1502721078" sldId="722"/>
            <ac:cxnSpMk id="5" creationId="{B8F2A53C-67DE-65CD-09D4-E81C17B2FBF7}"/>
          </ac:cxnSpMkLst>
        </pc:cxnChg>
        <pc:cxnChg chg="add mod ord">
          <ac:chgData name="정근채" userId="bf3f9740-ba12-4a95-bdcd-7a89d0b0b3a3" providerId="ADAL" clId="{C25B5045-87AB-4203-B9F0-9139EE62B2A0}" dt="2023-01-10T07:06:30.901" v="2570" actId="1076"/>
          <ac:cxnSpMkLst>
            <pc:docMk/>
            <pc:sldMk cId="1502721078" sldId="722"/>
            <ac:cxnSpMk id="23" creationId="{A7483190-9440-1BED-146D-B67A65E262C1}"/>
          </ac:cxnSpMkLst>
        </pc:cxnChg>
        <pc:cxnChg chg="add del mod">
          <ac:chgData name="정근채" userId="bf3f9740-ba12-4a95-bdcd-7a89d0b0b3a3" providerId="ADAL" clId="{C25B5045-87AB-4203-B9F0-9139EE62B2A0}" dt="2023-01-10T06:56:40.277" v="2467" actId="478"/>
          <ac:cxnSpMkLst>
            <pc:docMk/>
            <pc:sldMk cId="1502721078" sldId="722"/>
            <ac:cxnSpMk id="27" creationId="{C94D0D90-59EB-62AB-D57D-2088A1AC1E22}"/>
          </ac:cxnSpMkLst>
        </pc:cxnChg>
        <pc:cxnChg chg="add mod">
          <ac:chgData name="정근채" userId="bf3f9740-ba12-4a95-bdcd-7a89d0b0b3a3" providerId="ADAL" clId="{C25B5045-87AB-4203-B9F0-9139EE62B2A0}" dt="2023-01-10T07:05:54.248" v="2566" actId="14100"/>
          <ac:cxnSpMkLst>
            <pc:docMk/>
            <pc:sldMk cId="1502721078" sldId="722"/>
            <ac:cxnSpMk id="39" creationId="{570FCC0C-23A8-3CC1-101B-35BEDAA83C5B}"/>
          </ac:cxnSpMkLst>
        </pc:cxnChg>
        <pc:cxnChg chg="add mod ord">
          <ac:chgData name="정근채" userId="bf3f9740-ba12-4a95-bdcd-7a89d0b0b3a3" providerId="ADAL" clId="{C25B5045-87AB-4203-B9F0-9139EE62B2A0}" dt="2023-01-10T07:06:30.901" v="2570" actId="1076"/>
          <ac:cxnSpMkLst>
            <pc:docMk/>
            <pc:sldMk cId="1502721078" sldId="722"/>
            <ac:cxnSpMk id="46" creationId="{A70392BD-5282-83A4-20E1-7055FEB7AB73}"/>
          </ac:cxnSpMkLst>
        </pc:cxnChg>
      </pc:sldChg>
      <pc:sldChg chg="addSp delSp modSp add mod">
        <pc:chgData name="정근채" userId="bf3f9740-ba12-4a95-bdcd-7a89d0b0b3a3" providerId="ADAL" clId="{C25B5045-87AB-4203-B9F0-9139EE62B2A0}" dt="2023-01-30T01:41:40.286" v="4585" actId="1076"/>
        <pc:sldMkLst>
          <pc:docMk/>
          <pc:sldMk cId="3299165018" sldId="723"/>
        </pc:sldMkLst>
        <pc:spChg chg="add del mod">
          <ac:chgData name="정근채" userId="bf3f9740-ba12-4a95-bdcd-7a89d0b0b3a3" providerId="ADAL" clId="{C25B5045-87AB-4203-B9F0-9139EE62B2A0}" dt="2023-01-10T02:17:55.236" v="971"/>
          <ac:spMkLst>
            <pc:docMk/>
            <pc:sldMk cId="3299165018" sldId="723"/>
            <ac:spMk id="2" creationId="{79463C9F-8F88-8915-2DF7-48055804B182}"/>
          </ac:spMkLst>
        </pc:spChg>
        <pc:spChg chg="add del mod">
          <ac:chgData name="정근채" userId="bf3f9740-ba12-4a95-bdcd-7a89d0b0b3a3" providerId="ADAL" clId="{C25B5045-87AB-4203-B9F0-9139EE62B2A0}" dt="2023-01-10T02:17:55.236" v="971"/>
          <ac:spMkLst>
            <pc:docMk/>
            <pc:sldMk cId="3299165018" sldId="723"/>
            <ac:spMk id="4" creationId="{FBBCB636-A3E8-4C57-3571-051BCA3E3231}"/>
          </ac:spMkLst>
        </pc:spChg>
        <pc:spChg chg="add del mod">
          <ac:chgData name="정근채" userId="bf3f9740-ba12-4a95-bdcd-7a89d0b0b3a3" providerId="ADAL" clId="{C25B5045-87AB-4203-B9F0-9139EE62B2A0}" dt="2023-01-10T02:17:55.236" v="971"/>
          <ac:spMkLst>
            <pc:docMk/>
            <pc:sldMk cId="3299165018" sldId="723"/>
            <ac:spMk id="5" creationId="{15490BCC-F37E-9A40-815E-2769FEF10AC4}"/>
          </ac:spMkLst>
        </pc:spChg>
        <pc:spChg chg="add del mod">
          <ac:chgData name="정근채" userId="bf3f9740-ba12-4a95-bdcd-7a89d0b0b3a3" providerId="ADAL" clId="{C25B5045-87AB-4203-B9F0-9139EE62B2A0}" dt="2023-01-10T02:17:55.236" v="971"/>
          <ac:spMkLst>
            <pc:docMk/>
            <pc:sldMk cId="3299165018" sldId="723"/>
            <ac:spMk id="7" creationId="{034E34E6-5DB7-0674-385A-3E417DB6C621}"/>
          </ac:spMkLst>
        </pc:spChg>
        <pc:spChg chg="add del mod">
          <ac:chgData name="정근채" userId="bf3f9740-ba12-4a95-bdcd-7a89d0b0b3a3" providerId="ADAL" clId="{C25B5045-87AB-4203-B9F0-9139EE62B2A0}" dt="2023-01-10T02:17:55.236" v="971"/>
          <ac:spMkLst>
            <pc:docMk/>
            <pc:sldMk cId="3299165018" sldId="723"/>
            <ac:spMk id="8" creationId="{B6220CB8-189F-FF8C-BD52-DF91EBA15797}"/>
          </ac:spMkLst>
        </pc:spChg>
        <pc:spChg chg="mod">
          <ac:chgData name="정근채" userId="bf3f9740-ba12-4a95-bdcd-7a89d0b0b3a3" providerId="ADAL" clId="{C25B5045-87AB-4203-B9F0-9139EE62B2A0}" dt="2023-01-10T02:18:52.899" v="978" actId="20577"/>
          <ac:spMkLst>
            <pc:docMk/>
            <pc:sldMk cId="3299165018" sldId="723"/>
            <ac:spMk id="16" creationId="{84D49A75-2D47-4D65-AE40-48F7F08C8516}"/>
          </ac:spMkLst>
        </pc:spChg>
        <pc:picChg chg="add mod">
          <ac:chgData name="정근채" userId="bf3f9740-ba12-4a95-bdcd-7a89d0b0b3a3" providerId="ADAL" clId="{C25B5045-87AB-4203-B9F0-9139EE62B2A0}" dt="2023-01-30T01:41:40.286" v="4585" actId="1076"/>
          <ac:picMkLst>
            <pc:docMk/>
            <pc:sldMk cId="3299165018" sldId="723"/>
            <ac:picMk id="2" creationId="{3F631793-FD1F-B88A-A406-B065C81CA88A}"/>
          </ac:picMkLst>
        </pc:picChg>
        <pc:picChg chg="add del mod">
          <ac:chgData name="정근채" userId="bf3f9740-ba12-4a95-bdcd-7a89d0b0b3a3" providerId="ADAL" clId="{C25B5045-87AB-4203-B9F0-9139EE62B2A0}" dt="2023-01-10T02:17:55.236" v="971"/>
          <ac:picMkLst>
            <pc:docMk/>
            <pc:sldMk cId="3299165018" sldId="723"/>
            <ac:picMk id="3" creationId="{B3C7E77B-817A-DC32-E604-A46CCDAF1127}"/>
          </ac:picMkLst>
        </pc:picChg>
        <pc:picChg chg="add del mod">
          <ac:chgData name="정근채" userId="bf3f9740-ba12-4a95-bdcd-7a89d0b0b3a3" providerId="ADAL" clId="{C25B5045-87AB-4203-B9F0-9139EE62B2A0}" dt="2023-01-10T02:18:39.828" v="974" actId="478"/>
          <ac:picMkLst>
            <pc:docMk/>
            <pc:sldMk cId="3299165018" sldId="723"/>
            <ac:picMk id="9" creationId="{3DB7C41E-404D-4D02-B4D1-B7F37812C025}"/>
          </ac:picMkLst>
        </pc:picChg>
        <pc:picChg chg="add del mod">
          <ac:chgData name="정근채" userId="bf3f9740-ba12-4a95-bdcd-7a89d0b0b3a3" providerId="ADAL" clId="{C25B5045-87AB-4203-B9F0-9139EE62B2A0}" dt="2023-01-30T01:41:36.961" v="4583" actId="478"/>
          <ac:picMkLst>
            <pc:docMk/>
            <pc:sldMk cId="3299165018" sldId="723"/>
            <ac:picMk id="10" creationId="{42E1B912-DAD7-87E2-50B9-8EDBFA02361C}"/>
          </ac:picMkLst>
        </pc:picChg>
        <pc:picChg chg="del mod">
          <ac:chgData name="정근채" userId="bf3f9740-ba12-4a95-bdcd-7a89d0b0b3a3" providerId="ADAL" clId="{C25B5045-87AB-4203-B9F0-9139EE62B2A0}" dt="2023-01-10T02:17:41.512" v="968" actId="478"/>
          <ac:picMkLst>
            <pc:docMk/>
            <pc:sldMk cId="3299165018" sldId="723"/>
            <ac:picMk id="32" creationId="{656F733B-F214-46A8-CB69-D74BB0E73125}"/>
          </ac:picMkLst>
        </pc:picChg>
      </pc:sldChg>
      <pc:sldChg chg="addSp delSp modSp add mod">
        <pc:chgData name="정근채" userId="bf3f9740-ba12-4a95-bdcd-7a89d0b0b3a3" providerId="ADAL" clId="{C25B5045-87AB-4203-B9F0-9139EE62B2A0}" dt="2023-01-10T05:48:19.589" v="2017" actId="20577"/>
        <pc:sldMkLst>
          <pc:docMk/>
          <pc:sldMk cId="3313870422" sldId="724"/>
        </pc:sldMkLst>
        <pc:spChg chg="mod">
          <ac:chgData name="정근채" userId="bf3f9740-ba12-4a95-bdcd-7a89d0b0b3a3" providerId="ADAL" clId="{C25B5045-87AB-4203-B9F0-9139EE62B2A0}" dt="2023-01-10T05:48:19.589" v="2017" actId="20577"/>
          <ac:spMkLst>
            <pc:docMk/>
            <pc:sldMk cId="3313870422" sldId="724"/>
            <ac:spMk id="6" creationId="{00000000-0000-0000-0000-000000000000}"/>
          </ac:spMkLst>
        </pc:spChg>
        <pc:spChg chg="mod">
          <ac:chgData name="정근채" userId="bf3f9740-ba12-4a95-bdcd-7a89d0b0b3a3" providerId="ADAL" clId="{C25B5045-87AB-4203-B9F0-9139EE62B2A0}" dt="2023-01-10T05:47:12.880" v="1904" actId="14100"/>
          <ac:spMkLst>
            <pc:docMk/>
            <pc:sldMk cId="3313870422" sldId="724"/>
            <ac:spMk id="7" creationId="{420BBC5A-E454-481D-884A-CAEB789A1EC0}"/>
          </ac:spMkLst>
        </pc:spChg>
        <pc:spChg chg="mod">
          <ac:chgData name="정근채" userId="bf3f9740-ba12-4a95-bdcd-7a89d0b0b3a3" providerId="ADAL" clId="{C25B5045-87AB-4203-B9F0-9139EE62B2A0}" dt="2023-01-10T05:47:21.539" v="1926" actId="1037"/>
          <ac:spMkLst>
            <pc:docMk/>
            <pc:sldMk cId="3313870422" sldId="724"/>
            <ac:spMk id="8" creationId="{19F3AA5F-9658-4EF2-BD0B-7DEF452FA2A6}"/>
          </ac:spMkLst>
        </pc:spChg>
        <pc:spChg chg="add mod">
          <ac:chgData name="정근채" userId="bf3f9740-ba12-4a95-bdcd-7a89d0b0b3a3" providerId="ADAL" clId="{C25B5045-87AB-4203-B9F0-9139EE62B2A0}" dt="2023-01-10T05:48:11.125" v="2016" actId="6549"/>
          <ac:spMkLst>
            <pc:docMk/>
            <pc:sldMk cId="3313870422" sldId="724"/>
            <ac:spMk id="9" creationId="{EA318FC0-2E1A-FEA1-16FF-E9AE91FD75A1}"/>
          </ac:spMkLst>
        </pc:spChg>
        <pc:spChg chg="del mod">
          <ac:chgData name="정근채" userId="bf3f9740-ba12-4a95-bdcd-7a89d0b0b3a3" providerId="ADAL" clId="{C25B5045-87AB-4203-B9F0-9139EE62B2A0}" dt="2023-01-10T05:48:05.591" v="1994" actId="478"/>
          <ac:spMkLst>
            <pc:docMk/>
            <pc:sldMk cId="3313870422" sldId="724"/>
            <ac:spMk id="11" creationId="{694E254F-11FF-4291-BAE5-6D24971B8435}"/>
          </ac:spMkLst>
        </pc:spChg>
        <pc:picChg chg="add mod ord">
          <ac:chgData name="정근채" userId="bf3f9740-ba12-4a95-bdcd-7a89d0b0b3a3" providerId="ADAL" clId="{C25B5045-87AB-4203-B9F0-9139EE62B2A0}" dt="2023-01-10T05:46:53.559" v="1872" actId="167"/>
          <ac:picMkLst>
            <pc:docMk/>
            <pc:sldMk cId="3313870422" sldId="724"/>
            <ac:picMk id="2" creationId="{53C6323E-5452-05B6-D873-D9C8A6252784}"/>
          </ac:picMkLst>
        </pc:picChg>
        <pc:picChg chg="del">
          <ac:chgData name="정근채" userId="bf3f9740-ba12-4a95-bdcd-7a89d0b0b3a3" providerId="ADAL" clId="{C25B5045-87AB-4203-B9F0-9139EE62B2A0}" dt="2023-01-10T05:46:40.323" v="1868" actId="478"/>
          <ac:picMkLst>
            <pc:docMk/>
            <pc:sldMk cId="3313870422" sldId="724"/>
            <ac:picMk id="4" creationId="{B228E10A-8979-4670-9ED2-9D9436C774A4}"/>
          </ac:picMkLst>
        </pc:picChg>
        <pc:picChg chg="add mod ord">
          <ac:chgData name="정근채" userId="bf3f9740-ba12-4a95-bdcd-7a89d0b0b3a3" providerId="ADAL" clId="{C25B5045-87AB-4203-B9F0-9139EE62B2A0}" dt="2023-01-10T05:46:55.702" v="1875" actId="1038"/>
          <ac:picMkLst>
            <pc:docMk/>
            <pc:sldMk cId="3313870422" sldId="724"/>
            <ac:picMk id="5" creationId="{A7D54FD5-23F2-CB57-157C-71658838D9FB}"/>
          </ac:picMkLst>
        </pc:picChg>
        <pc:picChg chg="del">
          <ac:chgData name="정근채" userId="bf3f9740-ba12-4a95-bdcd-7a89d0b0b3a3" providerId="ADAL" clId="{C25B5045-87AB-4203-B9F0-9139EE62B2A0}" dt="2023-01-10T05:46:40.323" v="1868" actId="478"/>
          <ac:picMkLst>
            <pc:docMk/>
            <pc:sldMk cId="3313870422" sldId="724"/>
            <ac:picMk id="12" creationId="{1FB04746-BDBB-4C27-9CD6-67D31E249C2D}"/>
          </ac:picMkLst>
        </pc:picChg>
      </pc:sldChg>
      <pc:sldChg chg="addSp delSp modSp add mod">
        <pc:chgData name="정근채" userId="bf3f9740-ba12-4a95-bdcd-7a89d0b0b3a3" providerId="ADAL" clId="{C25B5045-87AB-4203-B9F0-9139EE62B2A0}" dt="2023-01-17T02:32:04.212" v="3943"/>
        <pc:sldMkLst>
          <pc:docMk/>
          <pc:sldMk cId="2904287484" sldId="725"/>
        </pc:sldMkLst>
        <pc:spChg chg="mod">
          <ac:chgData name="정근채" userId="bf3f9740-ba12-4a95-bdcd-7a89d0b0b3a3" providerId="ADAL" clId="{C25B5045-87AB-4203-B9F0-9139EE62B2A0}" dt="2023-01-17T02:25:59.476" v="3622" actId="255"/>
          <ac:spMkLst>
            <pc:docMk/>
            <pc:sldMk cId="2904287484" sldId="725"/>
            <ac:spMk id="2" creationId="{18542A13-812C-8CD7-FE78-A2BE49C06B06}"/>
          </ac:spMkLst>
        </pc:spChg>
        <pc:spChg chg="del">
          <ac:chgData name="정근채" userId="bf3f9740-ba12-4a95-bdcd-7a89d0b0b3a3" providerId="ADAL" clId="{C25B5045-87AB-4203-B9F0-9139EE62B2A0}" dt="2023-01-17T02:20:12.131" v="3544" actId="478"/>
          <ac:spMkLst>
            <pc:docMk/>
            <pc:sldMk cId="2904287484" sldId="725"/>
            <ac:spMk id="4" creationId="{ACF91621-2066-7AB3-82DB-16212800D250}"/>
          </ac:spMkLst>
        </pc:spChg>
        <pc:spChg chg="mod">
          <ac:chgData name="정근채" userId="bf3f9740-ba12-4a95-bdcd-7a89d0b0b3a3" providerId="ADAL" clId="{C25B5045-87AB-4203-B9F0-9139EE62B2A0}" dt="2023-01-17T02:31:04.804" v="3910" actId="179"/>
          <ac:spMkLst>
            <pc:docMk/>
            <pc:sldMk cId="2904287484" sldId="725"/>
            <ac:spMk id="5" creationId="{0553C15E-2F2B-D585-4605-DEED00A09B17}"/>
          </ac:spMkLst>
        </pc:spChg>
        <pc:spChg chg="mod">
          <ac:chgData name="정근채" userId="bf3f9740-ba12-4a95-bdcd-7a89d0b0b3a3" providerId="ADAL" clId="{C25B5045-87AB-4203-B9F0-9139EE62B2A0}" dt="2023-01-17T02:32:04.212" v="3943"/>
          <ac:spMkLst>
            <pc:docMk/>
            <pc:sldMk cId="2904287484" sldId="725"/>
            <ac:spMk id="6" creationId="{00000000-0000-0000-0000-000000000000}"/>
          </ac:spMkLst>
        </pc:spChg>
        <pc:spChg chg="del">
          <ac:chgData name="정근채" userId="bf3f9740-ba12-4a95-bdcd-7a89d0b0b3a3" providerId="ADAL" clId="{C25B5045-87AB-4203-B9F0-9139EE62B2A0}" dt="2023-01-17T02:20:12.131" v="3544" actId="478"/>
          <ac:spMkLst>
            <pc:docMk/>
            <pc:sldMk cId="2904287484" sldId="725"/>
            <ac:spMk id="7" creationId="{BF737ED2-1630-F706-E77E-A7C7824A7825}"/>
          </ac:spMkLst>
        </pc:spChg>
        <pc:spChg chg="add mod">
          <ac:chgData name="정근채" userId="bf3f9740-ba12-4a95-bdcd-7a89d0b0b3a3" providerId="ADAL" clId="{C25B5045-87AB-4203-B9F0-9139EE62B2A0}" dt="2023-01-10T07:16:54.290" v="2705" actId="1038"/>
          <ac:spMkLst>
            <pc:docMk/>
            <pc:sldMk cId="2904287484" sldId="725"/>
            <ac:spMk id="8" creationId="{8D70161F-DD01-D2DF-5D3E-B6D5CFCE103B}"/>
          </ac:spMkLst>
        </pc:spChg>
        <pc:spChg chg="mod">
          <ac:chgData name="정근채" userId="bf3f9740-ba12-4a95-bdcd-7a89d0b0b3a3" providerId="ADAL" clId="{C25B5045-87AB-4203-B9F0-9139EE62B2A0}" dt="2023-01-17T02:25:59.476" v="3622" actId="255"/>
          <ac:spMkLst>
            <pc:docMk/>
            <pc:sldMk cId="2904287484" sldId="725"/>
            <ac:spMk id="9" creationId="{ABC00AFB-8292-F5ED-2769-80A6CB1E6A9B}"/>
          </ac:spMkLst>
        </pc:spChg>
        <pc:spChg chg="del">
          <ac:chgData name="정근채" userId="bf3f9740-ba12-4a95-bdcd-7a89d0b0b3a3" providerId="ADAL" clId="{C25B5045-87AB-4203-B9F0-9139EE62B2A0}" dt="2023-01-10T06:14:00.510" v="2088" actId="478"/>
          <ac:spMkLst>
            <pc:docMk/>
            <pc:sldMk cId="2904287484" sldId="725"/>
            <ac:spMk id="9" creationId="{FE0720E5-56AE-4B45-AABE-FEE8F0F09DA1}"/>
          </ac:spMkLst>
        </pc:spChg>
        <pc:spChg chg="del">
          <ac:chgData name="정근채" userId="bf3f9740-ba12-4a95-bdcd-7a89d0b0b3a3" providerId="ADAL" clId="{C25B5045-87AB-4203-B9F0-9139EE62B2A0}" dt="2023-01-10T06:14:00.510" v="2088" actId="478"/>
          <ac:spMkLst>
            <pc:docMk/>
            <pc:sldMk cId="2904287484" sldId="725"/>
            <ac:spMk id="10" creationId="{5F03458F-D8F8-4B0C-9F94-393A586862D1}"/>
          </ac:spMkLst>
        </pc:spChg>
        <pc:spChg chg="mod">
          <ac:chgData name="정근채" userId="bf3f9740-ba12-4a95-bdcd-7a89d0b0b3a3" providerId="ADAL" clId="{C25B5045-87AB-4203-B9F0-9139EE62B2A0}" dt="2023-01-17T02:31:13.674" v="3911" actId="108"/>
          <ac:spMkLst>
            <pc:docMk/>
            <pc:sldMk cId="2904287484" sldId="725"/>
            <ac:spMk id="10" creationId="{60F5F19A-8C86-A335-CB0B-AF8BD27AC352}"/>
          </ac:spMkLst>
        </pc:spChg>
        <pc:spChg chg="add mod">
          <ac:chgData name="정근채" userId="bf3f9740-ba12-4a95-bdcd-7a89d0b0b3a3" providerId="ADAL" clId="{C25B5045-87AB-4203-B9F0-9139EE62B2A0}" dt="2023-01-10T07:17:05.206" v="2708" actId="14100"/>
          <ac:spMkLst>
            <pc:docMk/>
            <pc:sldMk cId="2904287484" sldId="725"/>
            <ac:spMk id="11" creationId="{0D65B0AF-5690-389C-B943-2BEA00F82F1D}"/>
          </ac:spMkLst>
        </pc:spChg>
        <pc:spChg chg="del">
          <ac:chgData name="정근채" userId="bf3f9740-ba12-4a95-bdcd-7a89d0b0b3a3" providerId="ADAL" clId="{C25B5045-87AB-4203-B9F0-9139EE62B2A0}" dt="2023-01-10T06:14:00.510" v="2088" actId="478"/>
          <ac:spMkLst>
            <pc:docMk/>
            <pc:sldMk cId="2904287484" sldId="725"/>
            <ac:spMk id="12" creationId="{05D176E8-99A0-4AD4-8470-719DC3F209E1}"/>
          </ac:spMkLst>
        </pc:spChg>
        <pc:spChg chg="del">
          <ac:chgData name="정근채" userId="bf3f9740-ba12-4a95-bdcd-7a89d0b0b3a3" providerId="ADAL" clId="{C25B5045-87AB-4203-B9F0-9139EE62B2A0}" dt="2023-01-17T02:20:12.131" v="3544" actId="478"/>
          <ac:spMkLst>
            <pc:docMk/>
            <pc:sldMk cId="2904287484" sldId="725"/>
            <ac:spMk id="12" creationId="{3D4FC493-6D01-EB4D-C4C3-5DB8E18752F6}"/>
          </ac:spMkLst>
        </pc:spChg>
        <pc:spChg chg="mod">
          <ac:chgData name="정근채" userId="bf3f9740-ba12-4a95-bdcd-7a89d0b0b3a3" providerId="ADAL" clId="{C25B5045-87AB-4203-B9F0-9139EE62B2A0}" dt="2023-01-17T02:23:53.336" v="3604" actId="6549"/>
          <ac:spMkLst>
            <pc:docMk/>
            <pc:sldMk cId="2904287484" sldId="725"/>
            <ac:spMk id="13" creationId="{B685904B-8620-40A9-6B2B-CF01532E8041}"/>
          </ac:spMkLst>
        </pc:spChg>
        <pc:spChg chg="del">
          <ac:chgData name="정근채" userId="bf3f9740-ba12-4a95-bdcd-7a89d0b0b3a3" providerId="ADAL" clId="{C25B5045-87AB-4203-B9F0-9139EE62B2A0}" dt="2023-01-10T06:14:00.510" v="2088" actId="478"/>
          <ac:spMkLst>
            <pc:docMk/>
            <pc:sldMk cId="2904287484" sldId="725"/>
            <ac:spMk id="13" creationId="{D773BB87-2C3C-4BC9-B1F9-8CDC7F9F7F0A}"/>
          </ac:spMkLst>
        </pc:spChg>
        <pc:spChg chg="add mod">
          <ac:chgData name="정근채" userId="bf3f9740-ba12-4a95-bdcd-7a89d0b0b3a3" providerId="ADAL" clId="{C25B5045-87AB-4203-B9F0-9139EE62B2A0}" dt="2023-01-10T07:17:21.486" v="2721" actId="1036"/>
          <ac:spMkLst>
            <pc:docMk/>
            <pc:sldMk cId="2904287484" sldId="725"/>
            <ac:spMk id="14" creationId="{4D4D64DF-6B79-FD95-AC8D-F08716400E6A}"/>
          </ac:spMkLst>
        </pc:spChg>
        <pc:spChg chg="add mod">
          <ac:chgData name="정근채" userId="bf3f9740-ba12-4a95-bdcd-7a89d0b0b3a3" providerId="ADAL" clId="{C25B5045-87AB-4203-B9F0-9139EE62B2A0}" dt="2023-01-10T07:17:13.605" v="2711" actId="14100"/>
          <ac:spMkLst>
            <pc:docMk/>
            <pc:sldMk cId="2904287484" sldId="725"/>
            <ac:spMk id="15" creationId="{CCACAB78-6190-2AAE-2E55-138D89843EB7}"/>
          </ac:spMkLst>
        </pc:spChg>
        <pc:spChg chg="add mod">
          <ac:chgData name="정근채" userId="bf3f9740-ba12-4a95-bdcd-7a89d0b0b3a3" providerId="ADAL" clId="{C25B5045-87AB-4203-B9F0-9139EE62B2A0}" dt="2023-01-10T07:16:54.290" v="2705" actId="1038"/>
          <ac:spMkLst>
            <pc:docMk/>
            <pc:sldMk cId="2904287484" sldId="725"/>
            <ac:spMk id="16" creationId="{CD9F2D53-D3C3-FF78-FA4C-4687706968F4}"/>
          </ac:spMkLst>
        </pc:spChg>
        <pc:spChg chg="add del mod">
          <ac:chgData name="정근채" userId="bf3f9740-ba12-4a95-bdcd-7a89d0b0b3a3" providerId="ADAL" clId="{C25B5045-87AB-4203-B9F0-9139EE62B2A0}" dt="2023-01-10T07:17:47.387" v="2722" actId="478"/>
          <ac:spMkLst>
            <pc:docMk/>
            <pc:sldMk cId="2904287484" sldId="725"/>
            <ac:spMk id="17" creationId="{4307228B-D565-9F5B-51D5-C1CA6058500F}"/>
          </ac:spMkLst>
        </pc:spChg>
        <pc:spChg chg="del">
          <ac:chgData name="정근채" userId="bf3f9740-ba12-4a95-bdcd-7a89d0b0b3a3" providerId="ADAL" clId="{C25B5045-87AB-4203-B9F0-9139EE62B2A0}" dt="2023-01-17T02:20:45.702" v="3570" actId="478"/>
          <ac:spMkLst>
            <pc:docMk/>
            <pc:sldMk cId="2904287484" sldId="725"/>
            <ac:spMk id="18" creationId="{C10D49F1-D38F-A78F-F27B-2B9BED134E05}"/>
          </ac:spMkLst>
        </pc:spChg>
        <pc:spChg chg="mod">
          <ac:chgData name="정근채" userId="bf3f9740-ba12-4a95-bdcd-7a89d0b0b3a3" providerId="ADAL" clId="{C25B5045-87AB-4203-B9F0-9139EE62B2A0}" dt="2023-01-17T02:25:59.476" v="3622" actId="255"/>
          <ac:spMkLst>
            <pc:docMk/>
            <pc:sldMk cId="2904287484" sldId="725"/>
            <ac:spMk id="21" creationId="{CB3682A5-1D8A-18F9-23F4-30C53F4A3555}"/>
          </ac:spMkLst>
        </pc:spChg>
        <pc:spChg chg="del">
          <ac:chgData name="정근채" userId="bf3f9740-ba12-4a95-bdcd-7a89d0b0b3a3" providerId="ADAL" clId="{C25B5045-87AB-4203-B9F0-9139EE62B2A0}" dt="2023-01-10T06:14:00.510" v="2088" actId="478"/>
          <ac:spMkLst>
            <pc:docMk/>
            <pc:sldMk cId="2904287484" sldId="725"/>
            <ac:spMk id="22" creationId="{4D206B65-0A2E-43D3-818E-BAC309E85ED3}"/>
          </ac:spMkLst>
        </pc:spChg>
        <pc:spChg chg="del">
          <ac:chgData name="정근채" userId="bf3f9740-ba12-4a95-bdcd-7a89d0b0b3a3" providerId="ADAL" clId="{C25B5045-87AB-4203-B9F0-9139EE62B2A0}" dt="2023-01-17T02:20:12.131" v="3544" actId="478"/>
          <ac:spMkLst>
            <pc:docMk/>
            <pc:sldMk cId="2904287484" sldId="725"/>
            <ac:spMk id="22" creationId="{94485582-6DEF-C785-B9C3-703A35630C05}"/>
          </ac:spMkLst>
        </pc:spChg>
        <pc:spChg chg="del">
          <ac:chgData name="정근채" userId="bf3f9740-ba12-4a95-bdcd-7a89d0b0b3a3" providerId="ADAL" clId="{C25B5045-87AB-4203-B9F0-9139EE62B2A0}" dt="2023-01-17T02:20:12.131" v="3544" actId="478"/>
          <ac:spMkLst>
            <pc:docMk/>
            <pc:sldMk cId="2904287484" sldId="725"/>
            <ac:spMk id="23" creationId="{0A94E2F9-EB9E-8B5D-E74F-AF50181B5930}"/>
          </ac:spMkLst>
        </pc:spChg>
        <pc:spChg chg="del">
          <ac:chgData name="정근채" userId="bf3f9740-ba12-4a95-bdcd-7a89d0b0b3a3" providerId="ADAL" clId="{C25B5045-87AB-4203-B9F0-9139EE62B2A0}" dt="2023-01-17T02:20:12.131" v="3544" actId="478"/>
          <ac:spMkLst>
            <pc:docMk/>
            <pc:sldMk cId="2904287484" sldId="725"/>
            <ac:spMk id="24" creationId="{75DD3208-08CF-FDB1-E8FF-FCD5198AA576}"/>
          </ac:spMkLst>
        </pc:spChg>
        <pc:spChg chg="mod">
          <ac:chgData name="정근채" userId="bf3f9740-ba12-4a95-bdcd-7a89d0b0b3a3" providerId="ADAL" clId="{C25B5045-87AB-4203-B9F0-9139EE62B2A0}" dt="2023-01-17T02:25:59.476" v="3622" actId="255"/>
          <ac:spMkLst>
            <pc:docMk/>
            <pc:sldMk cId="2904287484" sldId="725"/>
            <ac:spMk id="29" creationId="{312CD674-EC1C-E462-2179-BF0153FA71D0}"/>
          </ac:spMkLst>
        </pc:spChg>
        <pc:spChg chg="add mod">
          <ac:chgData name="정근채" userId="bf3f9740-ba12-4a95-bdcd-7a89d0b0b3a3" providerId="ADAL" clId="{C25B5045-87AB-4203-B9F0-9139EE62B2A0}" dt="2023-01-10T07:20:34.284" v="2848" actId="14100"/>
          <ac:spMkLst>
            <pc:docMk/>
            <pc:sldMk cId="2904287484" sldId="725"/>
            <ac:spMk id="31" creationId="{73A85FDF-2910-B86F-B854-1485F134BA44}"/>
          </ac:spMkLst>
        </pc:spChg>
        <pc:spChg chg="del">
          <ac:chgData name="정근채" userId="bf3f9740-ba12-4a95-bdcd-7a89d0b0b3a3" providerId="ADAL" clId="{C25B5045-87AB-4203-B9F0-9139EE62B2A0}" dt="2023-01-17T02:20:12.131" v="3544" actId="478"/>
          <ac:spMkLst>
            <pc:docMk/>
            <pc:sldMk cId="2904287484" sldId="725"/>
            <ac:spMk id="33" creationId="{7C8F7576-8C46-173B-36B0-8838C9D84F14}"/>
          </ac:spMkLst>
        </pc:spChg>
        <pc:spChg chg="mod">
          <ac:chgData name="정근채" userId="bf3f9740-ba12-4a95-bdcd-7a89d0b0b3a3" providerId="ADAL" clId="{C25B5045-87AB-4203-B9F0-9139EE62B2A0}" dt="2023-01-17T02:27:32.581" v="3728" actId="20577"/>
          <ac:spMkLst>
            <pc:docMk/>
            <pc:sldMk cId="2904287484" sldId="725"/>
            <ac:spMk id="34" creationId="{6B7DC189-FE48-9E33-8422-7D7FB7078061}"/>
          </ac:spMkLst>
        </pc:spChg>
        <pc:spChg chg="add mod">
          <ac:chgData name="정근채" userId="bf3f9740-ba12-4a95-bdcd-7a89d0b0b3a3" providerId="ADAL" clId="{C25B5045-87AB-4203-B9F0-9139EE62B2A0}" dt="2023-01-10T07:20:40.696" v="2867" actId="14100"/>
          <ac:spMkLst>
            <pc:docMk/>
            <pc:sldMk cId="2904287484" sldId="725"/>
            <ac:spMk id="35" creationId="{F74D0663-4FFA-927F-A6CD-5666BAD55E66}"/>
          </ac:spMkLst>
        </pc:spChg>
        <pc:spChg chg="mod">
          <ac:chgData name="정근채" userId="bf3f9740-ba12-4a95-bdcd-7a89d0b0b3a3" providerId="ADAL" clId="{C25B5045-87AB-4203-B9F0-9139EE62B2A0}" dt="2023-01-17T02:30:55.251" v="3909"/>
          <ac:spMkLst>
            <pc:docMk/>
            <pc:sldMk cId="2904287484" sldId="725"/>
            <ac:spMk id="37" creationId="{C0AED752-465A-3FE8-39CD-9396D9479314}"/>
          </ac:spMkLst>
        </pc:spChg>
        <pc:spChg chg="del">
          <ac:chgData name="정근채" userId="bf3f9740-ba12-4a95-bdcd-7a89d0b0b3a3" providerId="ADAL" clId="{C25B5045-87AB-4203-B9F0-9139EE62B2A0}" dt="2023-01-17T02:31:16.834" v="3912" actId="478"/>
          <ac:spMkLst>
            <pc:docMk/>
            <pc:sldMk cId="2904287484" sldId="725"/>
            <ac:spMk id="38" creationId="{1CAD42B0-4791-5F67-BEF6-4E6E3CA5CE7F}"/>
          </ac:spMkLst>
        </pc:spChg>
        <pc:spChg chg="add mod">
          <ac:chgData name="정근채" userId="bf3f9740-ba12-4a95-bdcd-7a89d0b0b3a3" providerId="ADAL" clId="{C25B5045-87AB-4203-B9F0-9139EE62B2A0}" dt="2023-01-10T07:19:31.975" v="2797" actId="14100"/>
          <ac:spMkLst>
            <pc:docMk/>
            <pc:sldMk cId="2904287484" sldId="725"/>
            <ac:spMk id="39" creationId="{A104E827-F2B5-6ABE-BCBD-2FDC1332FDC1}"/>
          </ac:spMkLst>
        </pc:spChg>
        <pc:spChg chg="add mod">
          <ac:chgData name="정근채" userId="bf3f9740-ba12-4a95-bdcd-7a89d0b0b3a3" providerId="ADAL" clId="{C25B5045-87AB-4203-B9F0-9139EE62B2A0}" dt="2023-01-10T07:19:53.957" v="2823" actId="20577"/>
          <ac:spMkLst>
            <pc:docMk/>
            <pc:sldMk cId="2904287484" sldId="725"/>
            <ac:spMk id="40" creationId="{17199EB3-FEAC-509F-904E-3F5665FAEC41}"/>
          </ac:spMkLst>
        </pc:spChg>
        <pc:spChg chg="add mod">
          <ac:chgData name="정근채" userId="bf3f9740-ba12-4a95-bdcd-7a89d0b0b3a3" providerId="ADAL" clId="{C25B5045-87AB-4203-B9F0-9139EE62B2A0}" dt="2023-01-10T07:20:04.794" v="2824" actId="571"/>
          <ac:spMkLst>
            <pc:docMk/>
            <pc:sldMk cId="2904287484" sldId="725"/>
            <ac:spMk id="41" creationId="{E92CE1C4-4E5B-0F97-2881-5486FFA7AF74}"/>
          </ac:spMkLst>
        </pc:spChg>
        <pc:picChg chg="add del mod">
          <ac:chgData name="정근채" userId="bf3f9740-ba12-4a95-bdcd-7a89d0b0b3a3" providerId="ADAL" clId="{C25B5045-87AB-4203-B9F0-9139EE62B2A0}" dt="2023-01-10T07:13:57.283" v="2659" actId="478"/>
          <ac:picMkLst>
            <pc:docMk/>
            <pc:sldMk cId="2904287484" sldId="725"/>
            <ac:picMk id="2" creationId="{A136E290-ABE0-5922-473C-7A3468FF9951}"/>
          </ac:picMkLst>
        </pc:picChg>
        <pc:picChg chg="del">
          <ac:chgData name="정근채" userId="bf3f9740-ba12-4a95-bdcd-7a89d0b0b3a3" providerId="ADAL" clId="{C25B5045-87AB-4203-B9F0-9139EE62B2A0}" dt="2023-01-10T06:14:00.510" v="2088" actId="478"/>
          <ac:picMkLst>
            <pc:docMk/>
            <pc:sldMk cId="2904287484" sldId="725"/>
            <ac:picMk id="4" creationId="{ECAB072F-2A4E-4E54-96A8-1BB40390EA94}"/>
          </ac:picMkLst>
        </pc:picChg>
        <pc:picChg chg="add del mod">
          <ac:chgData name="정근채" userId="bf3f9740-ba12-4a95-bdcd-7a89d0b0b3a3" providerId="ADAL" clId="{C25B5045-87AB-4203-B9F0-9139EE62B2A0}" dt="2023-01-10T07:13:04.245" v="2632" actId="478"/>
          <ac:picMkLst>
            <pc:docMk/>
            <pc:sldMk cId="2904287484" sldId="725"/>
            <ac:picMk id="5" creationId="{DF607665-9946-2638-C8AF-9818A945EF17}"/>
          </ac:picMkLst>
        </pc:picChg>
        <pc:picChg chg="del">
          <ac:chgData name="정근채" userId="bf3f9740-ba12-4a95-bdcd-7a89d0b0b3a3" providerId="ADAL" clId="{C25B5045-87AB-4203-B9F0-9139EE62B2A0}" dt="2023-01-10T06:14:00.510" v="2088" actId="478"/>
          <ac:picMkLst>
            <pc:docMk/>
            <pc:sldMk cId="2904287484" sldId="725"/>
            <ac:picMk id="7" creationId="{C3BF181C-E7AE-4152-AFD8-7A5C0BC8B1C7}"/>
          </ac:picMkLst>
        </pc:picChg>
        <pc:picChg chg="del">
          <ac:chgData name="정근채" userId="bf3f9740-ba12-4a95-bdcd-7a89d0b0b3a3" providerId="ADAL" clId="{C25B5045-87AB-4203-B9F0-9139EE62B2A0}" dt="2023-01-17T02:20:45.702" v="3570" actId="478"/>
          <ac:picMkLst>
            <pc:docMk/>
            <pc:sldMk cId="2904287484" sldId="725"/>
            <ac:picMk id="17" creationId="{16D60C66-B9A6-7FFA-C414-18AECE76D346}"/>
          </ac:picMkLst>
        </pc:picChg>
        <pc:picChg chg="add mod ord">
          <ac:chgData name="정근채" userId="bf3f9740-ba12-4a95-bdcd-7a89d0b0b3a3" providerId="ADAL" clId="{C25B5045-87AB-4203-B9F0-9139EE62B2A0}" dt="2023-01-10T07:16:54.290" v="2705" actId="1038"/>
          <ac:picMkLst>
            <pc:docMk/>
            <pc:sldMk cId="2904287484" sldId="725"/>
            <ac:picMk id="19" creationId="{9E7C82C9-8C7C-A592-FD1A-1F10ED25DF4F}"/>
          </ac:picMkLst>
        </pc:picChg>
        <pc:picChg chg="add del">
          <ac:chgData name="정근채" userId="bf3f9740-ba12-4a95-bdcd-7a89d0b0b3a3" providerId="ADAL" clId="{C25B5045-87AB-4203-B9F0-9139EE62B2A0}" dt="2023-01-10T07:14:19.485" v="2661" actId="478"/>
          <ac:picMkLst>
            <pc:docMk/>
            <pc:sldMk cId="2904287484" sldId="725"/>
            <ac:picMk id="21" creationId="{52779AC6-7A1E-F720-0785-6D947CD4F950}"/>
          </ac:picMkLst>
        </pc:picChg>
        <pc:picChg chg="add del mod ord">
          <ac:chgData name="정근채" userId="bf3f9740-ba12-4a95-bdcd-7a89d0b0b3a3" providerId="ADAL" clId="{C25B5045-87AB-4203-B9F0-9139EE62B2A0}" dt="2023-01-10T07:16:06.452" v="2694" actId="478"/>
          <ac:picMkLst>
            <pc:docMk/>
            <pc:sldMk cId="2904287484" sldId="725"/>
            <ac:picMk id="24" creationId="{3E07804B-B7ED-A782-4F6F-17CE314A3D15}"/>
          </ac:picMkLst>
        </pc:picChg>
        <pc:picChg chg="add del mod">
          <ac:chgData name="정근채" userId="bf3f9740-ba12-4a95-bdcd-7a89d0b0b3a3" providerId="ADAL" clId="{C25B5045-87AB-4203-B9F0-9139EE62B2A0}" dt="2023-01-10T07:15:53.428" v="2687" actId="22"/>
          <ac:picMkLst>
            <pc:docMk/>
            <pc:sldMk cId="2904287484" sldId="725"/>
            <ac:picMk id="26" creationId="{2FEF208C-8182-B968-9567-97C52006AEDE}"/>
          </ac:picMkLst>
        </pc:picChg>
        <pc:picChg chg="add del mod ord">
          <ac:chgData name="정근채" userId="bf3f9740-ba12-4a95-bdcd-7a89d0b0b3a3" providerId="ADAL" clId="{C25B5045-87AB-4203-B9F0-9139EE62B2A0}" dt="2023-01-10T07:16:29.130" v="2695" actId="478"/>
          <ac:picMkLst>
            <pc:docMk/>
            <pc:sldMk cId="2904287484" sldId="725"/>
            <ac:picMk id="28" creationId="{32EADD3A-6770-52E5-D870-490811C898D8}"/>
          </ac:picMkLst>
        </pc:picChg>
        <pc:picChg chg="add mod ord">
          <ac:chgData name="정근채" userId="bf3f9740-ba12-4a95-bdcd-7a89d0b0b3a3" providerId="ADAL" clId="{C25B5045-87AB-4203-B9F0-9139EE62B2A0}" dt="2023-01-10T07:16:59.433" v="2706" actId="167"/>
          <ac:picMkLst>
            <pc:docMk/>
            <pc:sldMk cId="2904287484" sldId="725"/>
            <ac:picMk id="30" creationId="{910E149C-3362-1DE4-59F5-7978B51DDA1D}"/>
          </ac:picMkLst>
        </pc:picChg>
        <pc:cxnChg chg="add mod">
          <ac:chgData name="정근채" userId="bf3f9740-ba12-4a95-bdcd-7a89d0b0b3a3" providerId="ADAL" clId="{C25B5045-87AB-4203-B9F0-9139EE62B2A0}" dt="2023-01-10T07:18:08.292" v="2727" actId="14100"/>
          <ac:cxnSpMkLst>
            <pc:docMk/>
            <pc:sldMk cId="2904287484" sldId="725"/>
            <ac:cxnSpMk id="32" creationId="{5A0FABF1-C1B0-00F8-638B-8E576166F355}"/>
          </ac:cxnSpMkLst>
        </pc:cxnChg>
        <pc:cxnChg chg="add mod">
          <ac:chgData name="정근채" userId="bf3f9740-ba12-4a95-bdcd-7a89d0b0b3a3" providerId="ADAL" clId="{C25B5045-87AB-4203-B9F0-9139EE62B2A0}" dt="2023-01-10T07:18:25.262" v="2731" actId="14100"/>
          <ac:cxnSpMkLst>
            <pc:docMk/>
            <pc:sldMk cId="2904287484" sldId="725"/>
            <ac:cxnSpMk id="36" creationId="{2CC1A940-E427-5245-3847-AEB1C374061F}"/>
          </ac:cxnSpMkLst>
        </pc:cxnChg>
      </pc:sldChg>
      <pc:sldChg chg="addSp delSp modSp mod">
        <pc:chgData name="정근채" userId="bf3f9740-ba12-4a95-bdcd-7a89d0b0b3a3" providerId="ADAL" clId="{C25B5045-87AB-4203-B9F0-9139EE62B2A0}" dt="2023-01-17T06:26:24.142" v="4300" actId="1038"/>
        <pc:sldMkLst>
          <pc:docMk/>
          <pc:sldMk cId="166663789" sldId="726"/>
        </pc:sldMkLst>
        <pc:spChg chg="mod">
          <ac:chgData name="정근채" userId="bf3f9740-ba12-4a95-bdcd-7a89d0b0b3a3" providerId="ADAL" clId="{C25B5045-87AB-4203-B9F0-9139EE62B2A0}" dt="2023-01-17T02:11:33.047" v="3439" actId="1076"/>
          <ac:spMkLst>
            <pc:docMk/>
            <pc:sldMk cId="166663789" sldId="726"/>
            <ac:spMk id="9" creationId="{2B0803B8-8F92-E986-AFE1-0AFAFF1EA172}"/>
          </ac:spMkLst>
        </pc:spChg>
        <pc:spChg chg="mod">
          <ac:chgData name="정근채" userId="bf3f9740-ba12-4a95-bdcd-7a89d0b0b3a3" providerId="ADAL" clId="{C25B5045-87AB-4203-B9F0-9139EE62B2A0}" dt="2023-01-17T02:06:12.776" v="3176" actId="1035"/>
          <ac:spMkLst>
            <pc:docMk/>
            <pc:sldMk cId="166663789" sldId="726"/>
            <ac:spMk id="16" creationId="{DE1EDC66-09B0-A627-D03E-C674BCDB20DC}"/>
          </ac:spMkLst>
        </pc:spChg>
        <pc:spChg chg="mod">
          <ac:chgData name="정근채" userId="bf3f9740-ba12-4a95-bdcd-7a89d0b0b3a3" providerId="ADAL" clId="{C25B5045-87AB-4203-B9F0-9139EE62B2A0}" dt="2023-01-17T02:06:17.201" v="3178" actId="1036"/>
          <ac:spMkLst>
            <pc:docMk/>
            <pc:sldMk cId="166663789" sldId="726"/>
            <ac:spMk id="17" creationId="{2F0A3D57-C8C9-44A8-3255-95F4B06ADBC3}"/>
          </ac:spMkLst>
        </pc:spChg>
        <pc:spChg chg="mod">
          <ac:chgData name="정근채" userId="bf3f9740-ba12-4a95-bdcd-7a89d0b0b3a3" providerId="ADAL" clId="{C25B5045-87AB-4203-B9F0-9139EE62B2A0}" dt="2023-01-17T02:17:18.334" v="3480" actId="14100"/>
          <ac:spMkLst>
            <pc:docMk/>
            <pc:sldMk cId="166663789" sldId="726"/>
            <ac:spMk id="19" creationId="{65B60219-B966-CFA9-74A8-805FB06D5839}"/>
          </ac:spMkLst>
        </pc:spChg>
        <pc:spChg chg="mod">
          <ac:chgData name="정근채" userId="bf3f9740-ba12-4a95-bdcd-7a89d0b0b3a3" providerId="ADAL" clId="{C25B5045-87AB-4203-B9F0-9139EE62B2A0}" dt="2023-01-17T02:17:18.334" v="3480" actId="14100"/>
          <ac:spMkLst>
            <pc:docMk/>
            <pc:sldMk cId="166663789" sldId="726"/>
            <ac:spMk id="20" creationId="{6345EF02-215E-2153-FB69-5E761E1680D6}"/>
          </ac:spMkLst>
        </pc:spChg>
        <pc:spChg chg="mod">
          <ac:chgData name="정근채" userId="bf3f9740-ba12-4a95-bdcd-7a89d0b0b3a3" providerId="ADAL" clId="{C25B5045-87AB-4203-B9F0-9139EE62B2A0}" dt="2023-01-17T02:17:18.334" v="3480" actId="14100"/>
          <ac:spMkLst>
            <pc:docMk/>
            <pc:sldMk cId="166663789" sldId="726"/>
            <ac:spMk id="21" creationId="{3A0F83AF-8C82-4946-0FA3-0F8BECB5887C}"/>
          </ac:spMkLst>
        </pc:spChg>
        <pc:spChg chg="mod">
          <ac:chgData name="정근채" userId="bf3f9740-ba12-4a95-bdcd-7a89d0b0b3a3" providerId="ADAL" clId="{C25B5045-87AB-4203-B9F0-9139EE62B2A0}" dt="2023-01-17T02:17:58.769" v="3499"/>
          <ac:spMkLst>
            <pc:docMk/>
            <pc:sldMk cId="166663789" sldId="726"/>
            <ac:spMk id="22" creationId="{89E0D378-089F-3342-0D0E-CA4E0410A6D2}"/>
          </ac:spMkLst>
        </pc:spChg>
        <pc:spChg chg="mod">
          <ac:chgData name="정근채" userId="bf3f9740-ba12-4a95-bdcd-7a89d0b0b3a3" providerId="ADAL" clId="{C25B5045-87AB-4203-B9F0-9139EE62B2A0}" dt="2023-01-17T02:14:40.153" v="3465" actId="1036"/>
          <ac:spMkLst>
            <pc:docMk/>
            <pc:sldMk cId="166663789" sldId="726"/>
            <ac:spMk id="28" creationId="{FEACED46-0131-8DB0-AD06-5B5D104770DD}"/>
          </ac:spMkLst>
        </pc:spChg>
        <pc:spChg chg="mod">
          <ac:chgData name="정근채" userId="bf3f9740-ba12-4a95-bdcd-7a89d0b0b3a3" providerId="ADAL" clId="{C25B5045-87AB-4203-B9F0-9139EE62B2A0}" dt="2023-01-17T02:14:59.343" v="3471" actId="1036"/>
          <ac:spMkLst>
            <pc:docMk/>
            <pc:sldMk cId="166663789" sldId="726"/>
            <ac:spMk id="29" creationId="{C75EC9F5-6955-508F-74DA-6768AE7282AF}"/>
          </ac:spMkLst>
        </pc:spChg>
        <pc:spChg chg="del">
          <ac:chgData name="정근채" userId="bf3f9740-ba12-4a95-bdcd-7a89d0b0b3a3" providerId="ADAL" clId="{C25B5045-87AB-4203-B9F0-9139EE62B2A0}" dt="2023-01-17T02:15:03.318" v="3472" actId="478"/>
          <ac:spMkLst>
            <pc:docMk/>
            <pc:sldMk cId="166663789" sldId="726"/>
            <ac:spMk id="30" creationId="{DCB1EDD6-A8BB-CC9C-1F1E-D7ECC219193E}"/>
          </ac:spMkLst>
        </pc:spChg>
        <pc:picChg chg="add del">
          <ac:chgData name="정근채" userId="bf3f9740-ba12-4a95-bdcd-7a89d0b0b3a3" providerId="ADAL" clId="{C25B5045-87AB-4203-B9F0-9139EE62B2A0}" dt="2023-01-17T02:03:02.670" v="3146" actId="22"/>
          <ac:picMkLst>
            <pc:docMk/>
            <pc:sldMk cId="166663789" sldId="726"/>
            <ac:picMk id="7" creationId="{DACCD021-4FF5-7514-25C9-41725D065827}"/>
          </ac:picMkLst>
        </pc:picChg>
        <pc:picChg chg="del">
          <ac:chgData name="정근채" userId="bf3f9740-ba12-4a95-bdcd-7a89d0b0b3a3" providerId="ADAL" clId="{C25B5045-87AB-4203-B9F0-9139EE62B2A0}" dt="2023-01-17T02:05:16.881" v="3166" actId="478"/>
          <ac:picMkLst>
            <pc:docMk/>
            <pc:sldMk cId="166663789" sldId="726"/>
            <ac:picMk id="14" creationId="{C2D9AFB6-72CC-8238-4E09-242953B193B6}"/>
          </ac:picMkLst>
        </pc:picChg>
        <pc:picChg chg="del">
          <ac:chgData name="정근채" userId="bf3f9740-ba12-4a95-bdcd-7a89d0b0b3a3" providerId="ADAL" clId="{C25B5045-87AB-4203-B9F0-9139EE62B2A0}" dt="2023-01-17T02:02:59.629" v="3144" actId="478"/>
          <ac:picMkLst>
            <pc:docMk/>
            <pc:sldMk cId="166663789" sldId="726"/>
            <ac:picMk id="15" creationId="{C16A2CF9-D3E7-1E61-B612-95450A827BDE}"/>
          </ac:picMkLst>
        </pc:picChg>
        <pc:picChg chg="add del mod">
          <ac:chgData name="정근채" userId="bf3f9740-ba12-4a95-bdcd-7a89d0b0b3a3" providerId="ADAL" clId="{C25B5045-87AB-4203-B9F0-9139EE62B2A0}" dt="2023-01-17T02:03:23.616" v="3149" actId="478"/>
          <ac:picMkLst>
            <pc:docMk/>
            <pc:sldMk cId="166663789" sldId="726"/>
            <ac:picMk id="31" creationId="{DE79B6AB-BE4D-3382-87E6-6F254661A235}"/>
          </ac:picMkLst>
        </pc:picChg>
        <pc:picChg chg="add del mod">
          <ac:chgData name="정근채" userId="bf3f9740-ba12-4a95-bdcd-7a89d0b0b3a3" providerId="ADAL" clId="{C25B5045-87AB-4203-B9F0-9139EE62B2A0}" dt="2023-01-17T02:04:52.125" v="3155" actId="478"/>
          <ac:picMkLst>
            <pc:docMk/>
            <pc:sldMk cId="166663789" sldId="726"/>
            <ac:picMk id="33" creationId="{7257B58E-F88B-AEC4-74DB-1A596D22EB4F}"/>
          </ac:picMkLst>
        </pc:picChg>
        <pc:picChg chg="add mod">
          <ac:chgData name="정근채" userId="bf3f9740-ba12-4a95-bdcd-7a89d0b0b3a3" providerId="ADAL" clId="{C25B5045-87AB-4203-B9F0-9139EE62B2A0}" dt="2023-01-17T02:06:12.776" v="3176" actId="1035"/>
          <ac:picMkLst>
            <pc:docMk/>
            <pc:sldMk cId="166663789" sldId="726"/>
            <ac:picMk id="35" creationId="{79F5E1E8-5A29-4F91-DA8D-542F66E7BA36}"/>
          </ac:picMkLst>
        </pc:picChg>
        <pc:picChg chg="add mod">
          <ac:chgData name="정근채" userId="bf3f9740-ba12-4a95-bdcd-7a89d0b0b3a3" providerId="ADAL" clId="{C25B5045-87AB-4203-B9F0-9139EE62B2A0}" dt="2023-01-17T02:06:03.180" v="3171" actId="1076"/>
          <ac:picMkLst>
            <pc:docMk/>
            <pc:sldMk cId="166663789" sldId="726"/>
            <ac:picMk id="37" creationId="{ED3548C7-C522-8683-9DDC-F1D5EBA2EE2D}"/>
          </ac:picMkLst>
        </pc:picChg>
        <pc:picChg chg="add mod modCrop">
          <ac:chgData name="정근채" userId="bf3f9740-ba12-4a95-bdcd-7a89d0b0b3a3" providerId="ADAL" clId="{C25B5045-87AB-4203-B9F0-9139EE62B2A0}" dt="2023-01-17T02:14:52.867" v="3468" actId="1035"/>
          <ac:picMkLst>
            <pc:docMk/>
            <pc:sldMk cId="166663789" sldId="726"/>
            <ac:picMk id="38" creationId="{D7C26583-67A6-C8DC-AC94-DDC08567AE10}"/>
          </ac:picMkLst>
        </pc:picChg>
        <pc:picChg chg="add mod">
          <ac:chgData name="정근채" userId="bf3f9740-ba12-4a95-bdcd-7a89d0b0b3a3" providerId="ADAL" clId="{C25B5045-87AB-4203-B9F0-9139EE62B2A0}" dt="2023-01-17T06:26:24.142" v="4300" actId="1038"/>
          <ac:picMkLst>
            <pc:docMk/>
            <pc:sldMk cId="166663789" sldId="726"/>
            <ac:picMk id="39" creationId="{BE1E5077-714C-3008-D70C-E6A7C0630319}"/>
          </ac:picMkLst>
        </pc:picChg>
      </pc:sldChg>
      <pc:sldChg chg="modSp mod">
        <pc:chgData name="정근채" userId="bf3f9740-ba12-4a95-bdcd-7a89d0b0b3a3" providerId="ADAL" clId="{C25B5045-87AB-4203-B9F0-9139EE62B2A0}" dt="2023-01-17T02:32:11.533" v="3946"/>
        <pc:sldMkLst>
          <pc:docMk/>
          <pc:sldMk cId="3516693869" sldId="727"/>
        </pc:sldMkLst>
        <pc:spChg chg="mod">
          <ac:chgData name="정근채" userId="bf3f9740-ba12-4a95-bdcd-7a89d0b0b3a3" providerId="ADAL" clId="{C25B5045-87AB-4203-B9F0-9139EE62B2A0}" dt="2023-01-17T02:32:11.533" v="3946"/>
          <ac:spMkLst>
            <pc:docMk/>
            <pc:sldMk cId="3516693869" sldId="727"/>
            <ac:spMk id="6" creationId="{00000000-0000-0000-0000-000000000000}"/>
          </ac:spMkLst>
        </pc:spChg>
      </pc:sldChg>
      <pc:sldChg chg="addSp delSp modSp add mod">
        <pc:chgData name="정근채" userId="bf3f9740-ba12-4a95-bdcd-7a89d0b0b3a3" providerId="ADAL" clId="{C25B5045-87AB-4203-B9F0-9139EE62B2A0}" dt="2023-02-02T03:29:33.276" v="5783" actId="1036"/>
        <pc:sldMkLst>
          <pc:docMk/>
          <pc:sldMk cId="3101166467" sldId="728"/>
        </pc:sldMkLst>
        <pc:spChg chg="add mod">
          <ac:chgData name="정근채" userId="bf3f9740-ba12-4a95-bdcd-7a89d0b0b3a3" providerId="ADAL" clId="{C25B5045-87AB-4203-B9F0-9139EE62B2A0}" dt="2023-01-31T07:29:46.389" v="5089" actId="207"/>
          <ac:spMkLst>
            <pc:docMk/>
            <pc:sldMk cId="3101166467" sldId="728"/>
            <ac:spMk id="2" creationId="{0A7C1230-E0D7-684D-C5A0-4FAA0213364E}"/>
          </ac:spMkLst>
        </pc:spChg>
        <pc:spChg chg="add mod">
          <ac:chgData name="정근채" userId="bf3f9740-ba12-4a95-bdcd-7a89d0b0b3a3" providerId="ADAL" clId="{C25B5045-87AB-4203-B9F0-9139EE62B2A0}" dt="2023-01-17T06:23:41.407" v="4288" actId="1036"/>
          <ac:spMkLst>
            <pc:docMk/>
            <pc:sldMk cId="3101166467" sldId="728"/>
            <ac:spMk id="5" creationId="{68436D0E-435F-96CC-9D27-28BD61AF277F}"/>
          </ac:spMkLst>
        </pc:spChg>
        <pc:spChg chg="mod">
          <ac:chgData name="정근채" userId="bf3f9740-ba12-4a95-bdcd-7a89d0b0b3a3" providerId="ADAL" clId="{C25B5045-87AB-4203-B9F0-9139EE62B2A0}" dt="2023-01-17T02:36:03.509" v="3992"/>
          <ac:spMkLst>
            <pc:docMk/>
            <pc:sldMk cId="3101166467" sldId="728"/>
            <ac:spMk id="6" creationId="{00000000-0000-0000-0000-000000000000}"/>
          </ac:spMkLst>
        </pc:spChg>
        <pc:spChg chg="add mod">
          <ac:chgData name="정근채" userId="bf3f9740-ba12-4a95-bdcd-7a89d0b0b3a3" providerId="ADAL" clId="{C25B5045-87AB-4203-B9F0-9139EE62B2A0}" dt="2023-01-17T04:49:05.308" v="4041" actId="14100"/>
          <ac:spMkLst>
            <pc:docMk/>
            <pc:sldMk cId="3101166467" sldId="728"/>
            <ac:spMk id="7" creationId="{C10798A6-0B13-EBC6-6E8E-F6A905C99ADE}"/>
          </ac:spMkLst>
        </pc:spChg>
        <pc:spChg chg="add mod">
          <ac:chgData name="정근채" userId="bf3f9740-ba12-4a95-bdcd-7a89d0b0b3a3" providerId="ADAL" clId="{C25B5045-87AB-4203-B9F0-9139EE62B2A0}" dt="2023-02-02T03:29:33.276" v="5783" actId="1036"/>
          <ac:spMkLst>
            <pc:docMk/>
            <pc:sldMk cId="3101166467" sldId="728"/>
            <ac:spMk id="8" creationId="{282CED37-15CC-F3C2-ED54-E4E238D9AC25}"/>
          </ac:spMkLst>
        </pc:spChg>
        <pc:spChg chg="del">
          <ac:chgData name="정근채" userId="bf3f9740-ba12-4a95-bdcd-7a89d0b0b3a3" providerId="ADAL" clId="{C25B5045-87AB-4203-B9F0-9139EE62B2A0}" dt="2023-01-17T02:36:10.188" v="3993" actId="478"/>
          <ac:spMkLst>
            <pc:docMk/>
            <pc:sldMk cId="3101166467" sldId="728"/>
            <ac:spMk id="8" creationId="{8D70161F-DD01-D2DF-5D3E-B6D5CFCE103B}"/>
          </ac:spMkLst>
        </pc:spChg>
        <pc:spChg chg="add mod">
          <ac:chgData name="정근채" userId="bf3f9740-ba12-4a95-bdcd-7a89d0b0b3a3" providerId="ADAL" clId="{C25B5045-87AB-4203-B9F0-9139EE62B2A0}" dt="2023-01-17T06:23:57.509" v="4289" actId="207"/>
          <ac:spMkLst>
            <pc:docMk/>
            <pc:sldMk cId="3101166467" sldId="728"/>
            <ac:spMk id="10" creationId="{51DB953D-D74C-BDE0-D79F-7C78FBA22302}"/>
          </ac:spMkLst>
        </pc:spChg>
        <pc:spChg chg="del">
          <ac:chgData name="정근채" userId="bf3f9740-ba12-4a95-bdcd-7a89d0b0b3a3" providerId="ADAL" clId="{C25B5045-87AB-4203-B9F0-9139EE62B2A0}" dt="2023-01-17T02:36:10.188" v="3993" actId="478"/>
          <ac:spMkLst>
            <pc:docMk/>
            <pc:sldMk cId="3101166467" sldId="728"/>
            <ac:spMk id="11" creationId="{0D65B0AF-5690-389C-B943-2BEA00F82F1D}"/>
          </ac:spMkLst>
        </pc:spChg>
        <pc:spChg chg="del">
          <ac:chgData name="정근채" userId="bf3f9740-ba12-4a95-bdcd-7a89d0b0b3a3" providerId="ADAL" clId="{C25B5045-87AB-4203-B9F0-9139EE62B2A0}" dt="2023-01-17T02:36:10.188" v="3993" actId="478"/>
          <ac:spMkLst>
            <pc:docMk/>
            <pc:sldMk cId="3101166467" sldId="728"/>
            <ac:spMk id="14" creationId="{4D4D64DF-6B79-FD95-AC8D-F08716400E6A}"/>
          </ac:spMkLst>
        </pc:spChg>
        <pc:spChg chg="del">
          <ac:chgData name="정근채" userId="bf3f9740-ba12-4a95-bdcd-7a89d0b0b3a3" providerId="ADAL" clId="{C25B5045-87AB-4203-B9F0-9139EE62B2A0}" dt="2023-01-17T02:36:10.188" v="3993" actId="478"/>
          <ac:spMkLst>
            <pc:docMk/>
            <pc:sldMk cId="3101166467" sldId="728"/>
            <ac:spMk id="15" creationId="{CCACAB78-6190-2AAE-2E55-138D89843EB7}"/>
          </ac:spMkLst>
        </pc:spChg>
        <pc:spChg chg="del">
          <ac:chgData name="정근채" userId="bf3f9740-ba12-4a95-bdcd-7a89d0b0b3a3" providerId="ADAL" clId="{C25B5045-87AB-4203-B9F0-9139EE62B2A0}" dt="2023-01-17T02:36:10.188" v="3993" actId="478"/>
          <ac:spMkLst>
            <pc:docMk/>
            <pc:sldMk cId="3101166467" sldId="728"/>
            <ac:spMk id="16" creationId="{CD9F2D53-D3C3-FF78-FA4C-4687706968F4}"/>
          </ac:spMkLst>
        </pc:spChg>
        <pc:spChg chg="add mod">
          <ac:chgData name="정근채" userId="bf3f9740-ba12-4a95-bdcd-7a89d0b0b3a3" providerId="ADAL" clId="{C25B5045-87AB-4203-B9F0-9139EE62B2A0}" dt="2023-01-17T06:20:37.436" v="4186" actId="14100"/>
          <ac:spMkLst>
            <pc:docMk/>
            <pc:sldMk cId="3101166467" sldId="728"/>
            <ac:spMk id="17" creationId="{B18F6350-8A6B-E4C2-D235-3B0ED97F0488}"/>
          </ac:spMkLst>
        </pc:spChg>
        <pc:spChg chg="add mod">
          <ac:chgData name="정근채" userId="bf3f9740-ba12-4a95-bdcd-7a89d0b0b3a3" providerId="ADAL" clId="{C25B5045-87AB-4203-B9F0-9139EE62B2A0}" dt="2023-01-17T06:21:16.206" v="4205"/>
          <ac:spMkLst>
            <pc:docMk/>
            <pc:sldMk cId="3101166467" sldId="728"/>
            <ac:spMk id="19" creationId="{3CA90BE9-C22A-0D48-45FA-3EFC8F16AFF6}"/>
          </ac:spMkLst>
        </pc:spChg>
        <pc:spChg chg="add del mod">
          <ac:chgData name="정근채" userId="bf3f9740-ba12-4a95-bdcd-7a89d0b0b3a3" providerId="ADAL" clId="{C25B5045-87AB-4203-B9F0-9139EE62B2A0}" dt="2023-01-17T06:23:17.136" v="4284" actId="478"/>
          <ac:spMkLst>
            <pc:docMk/>
            <pc:sldMk cId="3101166467" sldId="728"/>
            <ac:spMk id="22" creationId="{60CAC60C-29C6-4AE6-61EB-7BDE3B9A6026}"/>
          </ac:spMkLst>
        </pc:spChg>
        <pc:spChg chg="add mod">
          <ac:chgData name="정근채" userId="bf3f9740-ba12-4a95-bdcd-7a89d0b0b3a3" providerId="ADAL" clId="{C25B5045-87AB-4203-B9F0-9139EE62B2A0}" dt="2023-01-17T06:21:31.294" v="4208" actId="14100"/>
          <ac:spMkLst>
            <pc:docMk/>
            <pc:sldMk cId="3101166467" sldId="728"/>
            <ac:spMk id="26" creationId="{B95D0F39-B948-ACD8-2586-6140ACBF035A}"/>
          </ac:spMkLst>
        </pc:spChg>
        <pc:spChg chg="add mod">
          <ac:chgData name="정근채" userId="bf3f9740-ba12-4a95-bdcd-7a89d0b0b3a3" providerId="ADAL" clId="{C25B5045-87AB-4203-B9F0-9139EE62B2A0}" dt="2023-01-31T07:29:09.030" v="5084" actId="1076"/>
          <ac:spMkLst>
            <pc:docMk/>
            <pc:sldMk cId="3101166467" sldId="728"/>
            <ac:spMk id="28" creationId="{9F5FDB81-DD40-ED28-06D7-9778AC8FABC4}"/>
          </ac:spMkLst>
        </pc:spChg>
        <pc:spChg chg="del">
          <ac:chgData name="정근채" userId="bf3f9740-ba12-4a95-bdcd-7a89d0b0b3a3" providerId="ADAL" clId="{C25B5045-87AB-4203-B9F0-9139EE62B2A0}" dt="2023-01-17T02:36:10.188" v="3993" actId="478"/>
          <ac:spMkLst>
            <pc:docMk/>
            <pc:sldMk cId="3101166467" sldId="728"/>
            <ac:spMk id="31" creationId="{73A85FDF-2910-B86F-B854-1485F134BA44}"/>
          </ac:spMkLst>
        </pc:spChg>
        <pc:spChg chg="del">
          <ac:chgData name="정근채" userId="bf3f9740-ba12-4a95-bdcd-7a89d0b0b3a3" providerId="ADAL" clId="{C25B5045-87AB-4203-B9F0-9139EE62B2A0}" dt="2023-01-17T02:36:10.188" v="3993" actId="478"/>
          <ac:spMkLst>
            <pc:docMk/>
            <pc:sldMk cId="3101166467" sldId="728"/>
            <ac:spMk id="35" creationId="{F74D0663-4FFA-927F-A6CD-5666BAD55E66}"/>
          </ac:spMkLst>
        </pc:spChg>
        <pc:spChg chg="del">
          <ac:chgData name="정근채" userId="bf3f9740-ba12-4a95-bdcd-7a89d0b0b3a3" providerId="ADAL" clId="{C25B5045-87AB-4203-B9F0-9139EE62B2A0}" dt="2023-01-17T02:36:10.188" v="3993" actId="478"/>
          <ac:spMkLst>
            <pc:docMk/>
            <pc:sldMk cId="3101166467" sldId="728"/>
            <ac:spMk id="39" creationId="{A104E827-F2B5-6ABE-BCBD-2FDC1332FDC1}"/>
          </ac:spMkLst>
        </pc:spChg>
        <pc:spChg chg="del">
          <ac:chgData name="정근채" userId="bf3f9740-ba12-4a95-bdcd-7a89d0b0b3a3" providerId="ADAL" clId="{C25B5045-87AB-4203-B9F0-9139EE62B2A0}" dt="2023-01-17T02:36:12.687" v="3994" actId="478"/>
          <ac:spMkLst>
            <pc:docMk/>
            <pc:sldMk cId="3101166467" sldId="728"/>
            <ac:spMk id="40" creationId="{17199EB3-FEAC-509F-904E-3F5665FAEC41}"/>
          </ac:spMkLst>
        </pc:spChg>
        <pc:spChg chg="del">
          <ac:chgData name="정근채" userId="bf3f9740-ba12-4a95-bdcd-7a89d0b0b3a3" providerId="ADAL" clId="{C25B5045-87AB-4203-B9F0-9139EE62B2A0}" dt="2023-01-17T02:36:10.188" v="3993" actId="478"/>
          <ac:spMkLst>
            <pc:docMk/>
            <pc:sldMk cId="3101166467" sldId="728"/>
            <ac:spMk id="41" creationId="{E92CE1C4-4E5B-0F97-2881-5486FFA7AF74}"/>
          </ac:spMkLst>
        </pc:spChg>
        <pc:grpChg chg="add mod">
          <ac:chgData name="정근채" userId="bf3f9740-ba12-4a95-bdcd-7a89d0b0b3a3" providerId="ADAL" clId="{C25B5045-87AB-4203-B9F0-9139EE62B2A0}" dt="2023-01-17T06:20:13.602" v="4182" actId="164"/>
          <ac:grpSpMkLst>
            <pc:docMk/>
            <pc:sldMk cId="3101166467" sldId="728"/>
            <ac:grpSpMk id="15" creationId="{5454F417-1E3D-204E-667C-55A0EBEA38F4}"/>
          </ac:grpSpMkLst>
        </pc:grpChg>
        <pc:picChg chg="add mod modCrop">
          <ac:chgData name="정근채" userId="bf3f9740-ba12-4a95-bdcd-7a89d0b0b3a3" providerId="ADAL" clId="{C25B5045-87AB-4203-B9F0-9139EE62B2A0}" dt="2023-01-17T04:48:05.651" v="3999" actId="208"/>
          <ac:picMkLst>
            <pc:docMk/>
            <pc:sldMk cId="3101166467" sldId="728"/>
            <ac:picMk id="4" creationId="{9AF7FD22-B049-F73E-81BE-68FDF10A7907}"/>
          </ac:picMkLst>
        </pc:picChg>
        <pc:picChg chg="add mod modCrop">
          <ac:chgData name="정근채" userId="bf3f9740-ba12-4a95-bdcd-7a89d0b0b3a3" providerId="ADAL" clId="{C25B5045-87AB-4203-B9F0-9139EE62B2A0}" dt="2023-01-17T06:20:13.602" v="4182" actId="164"/>
          <ac:picMkLst>
            <pc:docMk/>
            <pc:sldMk cId="3101166467" sldId="728"/>
            <ac:picMk id="12" creationId="{B8DB8E0E-814E-30E7-4DC3-16579110089F}"/>
          </ac:picMkLst>
        </pc:picChg>
        <pc:picChg chg="add mod modCrop">
          <ac:chgData name="정근채" userId="bf3f9740-ba12-4a95-bdcd-7a89d0b0b3a3" providerId="ADAL" clId="{C25B5045-87AB-4203-B9F0-9139EE62B2A0}" dt="2023-01-17T06:20:13.602" v="4182" actId="164"/>
          <ac:picMkLst>
            <pc:docMk/>
            <pc:sldMk cId="3101166467" sldId="728"/>
            <ac:picMk id="14" creationId="{92FC721A-A904-58D0-F1B7-D5B40532E840}"/>
          </ac:picMkLst>
        </pc:picChg>
        <pc:picChg chg="del">
          <ac:chgData name="정근채" userId="bf3f9740-ba12-4a95-bdcd-7a89d0b0b3a3" providerId="ADAL" clId="{C25B5045-87AB-4203-B9F0-9139EE62B2A0}" dt="2023-01-17T02:36:10.188" v="3993" actId="478"/>
          <ac:picMkLst>
            <pc:docMk/>
            <pc:sldMk cId="3101166467" sldId="728"/>
            <ac:picMk id="19" creationId="{9E7C82C9-8C7C-A592-FD1A-1F10ED25DF4F}"/>
          </ac:picMkLst>
        </pc:picChg>
        <pc:picChg chg="del">
          <ac:chgData name="정근채" userId="bf3f9740-ba12-4a95-bdcd-7a89d0b0b3a3" providerId="ADAL" clId="{C25B5045-87AB-4203-B9F0-9139EE62B2A0}" dt="2023-01-17T02:36:10.188" v="3993" actId="478"/>
          <ac:picMkLst>
            <pc:docMk/>
            <pc:sldMk cId="3101166467" sldId="728"/>
            <ac:picMk id="30" creationId="{910E149C-3362-1DE4-59F5-7978B51DDA1D}"/>
          </ac:picMkLst>
        </pc:picChg>
        <pc:picChg chg="add mod">
          <ac:chgData name="정근채" userId="bf3f9740-ba12-4a95-bdcd-7a89d0b0b3a3" providerId="ADAL" clId="{C25B5045-87AB-4203-B9F0-9139EE62B2A0}" dt="2023-01-17T06:07:55.997" v="4048" actId="1036"/>
          <ac:picMkLst>
            <pc:docMk/>
            <pc:sldMk cId="3101166467" sldId="728"/>
            <ac:picMk id="1026" creationId="{F1360CF0-DA9C-D660-AEA3-3DD0D8FC6D19}"/>
          </ac:picMkLst>
        </pc:picChg>
        <pc:cxnChg chg="add mod">
          <ac:chgData name="정근채" userId="bf3f9740-ba12-4a95-bdcd-7a89d0b0b3a3" providerId="ADAL" clId="{C25B5045-87AB-4203-B9F0-9139EE62B2A0}" dt="2023-01-17T06:23:41.407" v="4288" actId="1036"/>
          <ac:cxnSpMkLst>
            <pc:docMk/>
            <pc:sldMk cId="3101166467" sldId="728"/>
            <ac:cxnSpMk id="9" creationId="{481C4488-8027-AA77-69A9-6FE68DC8022A}"/>
          </ac:cxnSpMkLst>
        </pc:cxnChg>
        <pc:cxnChg chg="add mod">
          <ac:chgData name="정근채" userId="bf3f9740-ba12-4a95-bdcd-7a89d0b0b3a3" providerId="ADAL" clId="{C25B5045-87AB-4203-B9F0-9139EE62B2A0}" dt="2023-01-17T06:20:50.141" v="4191" actId="14100"/>
          <ac:cxnSpMkLst>
            <pc:docMk/>
            <pc:sldMk cId="3101166467" sldId="728"/>
            <ac:cxnSpMk id="21" creationId="{984EAD46-A09B-6E77-A953-E20E6643CBF2}"/>
          </ac:cxnSpMkLst>
        </pc:cxnChg>
        <pc:cxnChg chg="add mod">
          <ac:chgData name="정근채" userId="bf3f9740-ba12-4a95-bdcd-7a89d0b0b3a3" providerId="ADAL" clId="{C25B5045-87AB-4203-B9F0-9139EE62B2A0}" dt="2023-01-31T07:29:16.791" v="5085" actId="14100"/>
          <ac:cxnSpMkLst>
            <pc:docMk/>
            <pc:sldMk cId="3101166467" sldId="728"/>
            <ac:cxnSpMk id="29" creationId="{7DE736F3-01B9-0C2C-AAB8-A85FC61B3D15}"/>
          </ac:cxnSpMkLst>
        </pc:cxnChg>
        <pc:cxnChg chg="del mod">
          <ac:chgData name="정근채" userId="bf3f9740-ba12-4a95-bdcd-7a89d0b0b3a3" providerId="ADAL" clId="{C25B5045-87AB-4203-B9F0-9139EE62B2A0}" dt="2023-01-17T02:36:10.188" v="3993" actId="478"/>
          <ac:cxnSpMkLst>
            <pc:docMk/>
            <pc:sldMk cId="3101166467" sldId="728"/>
            <ac:cxnSpMk id="32" creationId="{5A0FABF1-C1B0-00F8-638B-8E576166F355}"/>
          </ac:cxnSpMkLst>
        </pc:cxnChg>
        <pc:cxnChg chg="del mod">
          <ac:chgData name="정근채" userId="bf3f9740-ba12-4a95-bdcd-7a89d0b0b3a3" providerId="ADAL" clId="{C25B5045-87AB-4203-B9F0-9139EE62B2A0}" dt="2023-01-17T02:36:10.188" v="3993" actId="478"/>
          <ac:cxnSpMkLst>
            <pc:docMk/>
            <pc:sldMk cId="3101166467" sldId="728"/>
            <ac:cxnSpMk id="36" creationId="{2CC1A940-E427-5245-3847-AEB1C374061F}"/>
          </ac:cxnSpMkLst>
        </pc:cxnChg>
      </pc:sldChg>
      <pc:sldChg chg="addSp delSp modSp add mod">
        <pc:chgData name="정근채" userId="bf3f9740-ba12-4a95-bdcd-7a89d0b0b3a3" providerId="ADAL" clId="{C25B5045-87AB-4203-B9F0-9139EE62B2A0}" dt="2023-02-02T03:34:26.167" v="5906" actId="207"/>
        <pc:sldMkLst>
          <pc:docMk/>
          <pc:sldMk cId="1415911347" sldId="729"/>
        </pc:sldMkLst>
        <pc:spChg chg="add mod">
          <ac:chgData name="정근채" userId="bf3f9740-ba12-4a95-bdcd-7a89d0b0b3a3" providerId="ADAL" clId="{C25B5045-87AB-4203-B9F0-9139EE62B2A0}" dt="2023-02-02T03:16:08.261" v="5706" actId="403"/>
          <ac:spMkLst>
            <pc:docMk/>
            <pc:sldMk cId="1415911347" sldId="729"/>
            <ac:spMk id="2" creationId="{24A71C76-D325-61F1-A8E6-C604BB165BC6}"/>
          </ac:spMkLst>
        </pc:spChg>
        <pc:spChg chg="add mod">
          <ac:chgData name="정근채" userId="bf3f9740-ba12-4a95-bdcd-7a89d0b0b3a3" providerId="ADAL" clId="{C25B5045-87AB-4203-B9F0-9139EE62B2A0}" dt="2023-02-02T03:31:43.020" v="5785" actId="207"/>
          <ac:spMkLst>
            <pc:docMk/>
            <pc:sldMk cId="1415911347" sldId="729"/>
            <ac:spMk id="4" creationId="{BEEF616A-FE3C-36D0-010F-09638AE3CB32}"/>
          </ac:spMkLst>
        </pc:spChg>
        <pc:spChg chg="mod">
          <ac:chgData name="정근채" userId="bf3f9740-ba12-4a95-bdcd-7a89d0b0b3a3" providerId="ADAL" clId="{C25B5045-87AB-4203-B9F0-9139EE62B2A0}" dt="2023-02-02T02:48:59.362" v="5519"/>
          <ac:spMkLst>
            <pc:docMk/>
            <pc:sldMk cId="1415911347" sldId="729"/>
            <ac:spMk id="6" creationId="{00000000-0000-0000-0000-000000000000}"/>
          </ac:spMkLst>
        </pc:spChg>
        <pc:spChg chg="del mod">
          <ac:chgData name="정근채" userId="bf3f9740-ba12-4a95-bdcd-7a89d0b0b3a3" providerId="ADAL" clId="{C25B5045-87AB-4203-B9F0-9139EE62B2A0}" dt="2023-02-02T03:03:11.880" v="5649" actId="478"/>
          <ac:spMkLst>
            <pc:docMk/>
            <pc:sldMk cId="1415911347" sldId="729"/>
            <ac:spMk id="7" creationId="{52387521-316B-42E4-B195-11F3C4F7F901}"/>
          </ac:spMkLst>
        </pc:spChg>
        <pc:spChg chg="del">
          <ac:chgData name="정근채" userId="bf3f9740-ba12-4a95-bdcd-7a89d0b0b3a3" providerId="ADAL" clId="{C25B5045-87AB-4203-B9F0-9139EE62B2A0}" dt="2023-02-02T02:39:20.837" v="5092" actId="478"/>
          <ac:spMkLst>
            <pc:docMk/>
            <pc:sldMk cId="1415911347" sldId="729"/>
            <ac:spMk id="8" creationId="{0D4F476A-86C4-FEAC-A81D-27D6843D3408}"/>
          </ac:spMkLst>
        </pc:spChg>
        <pc:spChg chg="add del">
          <ac:chgData name="정근채" userId="bf3f9740-ba12-4a95-bdcd-7a89d0b0b3a3" providerId="ADAL" clId="{C25B5045-87AB-4203-B9F0-9139EE62B2A0}" dt="2023-02-02T03:31:54.309" v="5787" actId="22"/>
          <ac:spMkLst>
            <pc:docMk/>
            <pc:sldMk cId="1415911347" sldId="729"/>
            <ac:spMk id="10" creationId="{11A9917C-79E7-4ABA-1ACF-A471890F2011}"/>
          </ac:spMkLst>
        </pc:spChg>
        <pc:spChg chg="add mod">
          <ac:chgData name="정근채" userId="bf3f9740-ba12-4a95-bdcd-7a89d0b0b3a3" providerId="ADAL" clId="{C25B5045-87AB-4203-B9F0-9139EE62B2A0}" dt="2023-02-02T03:34:26.167" v="5906" actId="207"/>
          <ac:spMkLst>
            <pc:docMk/>
            <pc:sldMk cId="1415911347" sldId="729"/>
            <ac:spMk id="12" creationId="{650C56D7-D6FC-DE8B-DFAF-7F4CBC9E4835}"/>
          </ac:spMkLst>
        </pc:spChg>
        <pc:picChg chg="del">
          <ac:chgData name="정근채" userId="bf3f9740-ba12-4a95-bdcd-7a89d0b0b3a3" providerId="ADAL" clId="{C25B5045-87AB-4203-B9F0-9139EE62B2A0}" dt="2023-02-02T02:39:16.858" v="5091" actId="478"/>
          <ac:picMkLst>
            <pc:docMk/>
            <pc:sldMk cId="1415911347" sldId="729"/>
            <ac:picMk id="5" creationId="{29F444AC-B9D9-19CA-755E-C3332E1A1AFC}"/>
          </ac:picMkLst>
        </pc:picChg>
        <pc:picChg chg="add mod">
          <ac:chgData name="정근채" userId="bf3f9740-ba12-4a95-bdcd-7a89d0b0b3a3" providerId="ADAL" clId="{C25B5045-87AB-4203-B9F0-9139EE62B2A0}" dt="2023-02-02T03:16:16.287" v="5708" actId="1076"/>
          <ac:picMkLst>
            <pc:docMk/>
            <pc:sldMk cId="1415911347" sldId="729"/>
            <ac:picMk id="1026" creationId="{EDBBC219-A6E4-8736-736B-14D95D2B693E}"/>
          </ac:picMkLst>
        </pc:picChg>
      </pc:sldChg>
      <pc:sldChg chg="add del">
        <pc:chgData name="정근채" userId="bf3f9740-ba12-4a95-bdcd-7a89d0b0b3a3" providerId="ADAL" clId="{C25B5045-87AB-4203-B9F0-9139EE62B2A0}" dt="2023-01-17T06:45:54.530" v="4401"/>
        <pc:sldMkLst>
          <pc:docMk/>
          <pc:sldMk cId="3499550005" sldId="729"/>
        </pc:sldMkLst>
      </pc:sldChg>
      <pc:sldChg chg="addSp delSp modSp add del mod">
        <pc:chgData name="정근채" userId="bf3f9740-ba12-4a95-bdcd-7a89d0b0b3a3" providerId="ADAL" clId="{C25B5045-87AB-4203-B9F0-9139EE62B2A0}" dt="2023-02-02T03:15:37.034" v="5699" actId="47"/>
        <pc:sldMkLst>
          <pc:docMk/>
          <pc:sldMk cId="3028436813" sldId="730"/>
        </pc:sldMkLst>
        <pc:spChg chg="del">
          <ac:chgData name="정근채" userId="bf3f9740-ba12-4a95-bdcd-7a89d0b0b3a3" providerId="ADAL" clId="{C25B5045-87AB-4203-B9F0-9139EE62B2A0}" dt="2023-02-02T03:12:13.325" v="5672" actId="478"/>
          <ac:spMkLst>
            <pc:docMk/>
            <pc:sldMk cId="3028436813" sldId="730"/>
            <ac:spMk id="2" creationId="{EBD4DC89-422A-4CF4-B969-DA2CD60C58F9}"/>
          </ac:spMkLst>
        </pc:spChg>
        <pc:spChg chg="mod">
          <ac:chgData name="정근채" userId="bf3f9740-ba12-4a95-bdcd-7a89d0b0b3a3" providerId="ADAL" clId="{C25B5045-87AB-4203-B9F0-9139EE62B2A0}" dt="2023-02-02T03:12:11.523" v="5671" actId="20577"/>
          <ac:spMkLst>
            <pc:docMk/>
            <pc:sldMk cId="3028436813" sldId="730"/>
            <ac:spMk id="6" creationId="{00000000-0000-0000-0000-000000000000}"/>
          </ac:spMkLst>
        </pc:spChg>
        <pc:spChg chg="add mod">
          <ac:chgData name="정근채" userId="bf3f9740-ba12-4a95-bdcd-7a89d0b0b3a3" providerId="ADAL" clId="{C25B5045-87AB-4203-B9F0-9139EE62B2A0}" dt="2023-02-02T03:14:26.352" v="5698" actId="1037"/>
          <ac:spMkLst>
            <pc:docMk/>
            <pc:sldMk cId="3028436813" sldId="730"/>
            <ac:spMk id="13" creationId="{25F45981-76E9-0297-B1B5-EE4D82A7A0EF}"/>
          </ac:spMkLst>
        </pc:spChg>
        <pc:picChg chg="add mod">
          <ac:chgData name="정근채" userId="bf3f9740-ba12-4a95-bdcd-7a89d0b0b3a3" providerId="ADAL" clId="{C25B5045-87AB-4203-B9F0-9139EE62B2A0}" dt="2023-02-02T03:13:32.933" v="5685" actId="208"/>
          <ac:picMkLst>
            <pc:docMk/>
            <pc:sldMk cId="3028436813" sldId="730"/>
            <ac:picMk id="5" creationId="{70334A4C-8F72-3C0D-F38D-5ABFECCC8FC0}"/>
          </ac:picMkLst>
        </pc:picChg>
        <pc:picChg chg="add mod">
          <ac:chgData name="정근채" userId="bf3f9740-ba12-4a95-bdcd-7a89d0b0b3a3" providerId="ADAL" clId="{C25B5045-87AB-4203-B9F0-9139EE62B2A0}" dt="2023-02-02T03:13:32.933" v="5685" actId="208"/>
          <ac:picMkLst>
            <pc:docMk/>
            <pc:sldMk cId="3028436813" sldId="730"/>
            <ac:picMk id="8" creationId="{D21474E0-6EA0-AABC-FFEF-2D27D47C05BD}"/>
          </ac:picMkLst>
        </pc:picChg>
        <pc:cxnChg chg="add mod">
          <ac:chgData name="정근채" userId="bf3f9740-ba12-4a95-bdcd-7a89d0b0b3a3" providerId="ADAL" clId="{C25B5045-87AB-4203-B9F0-9139EE62B2A0}" dt="2023-02-02T03:14:14.675" v="5688" actId="14100"/>
          <ac:cxnSpMkLst>
            <pc:docMk/>
            <pc:sldMk cId="3028436813" sldId="730"/>
            <ac:cxnSpMk id="10" creationId="{4FF0BB29-68AB-8262-84B9-64ABAA95CD8D}"/>
          </ac:cxnSpMkLst>
        </pc:cxnChg>
      </pc:sldChg>
    </pc:docChg>
  </pc:docChgLst>
  <pc:docChgLst>
    <pc:chgData name="근채 정" userId="e3b600ee4ba46476" providerId="LiveId" clId="{E2C99254-52E4-49DA-A22E-F1E88652B8F5}"/>
    <pc:docChg chg="undo redo custSel addSld delSld modSld">
      <pc:chgData name="근채 정" userId="e3b600ee4ba46476" providerId="LiveId" clId="{E2C99254-52E4-49DA-A22E-F1E88652B8F5}" dt="2024-02-16T09:15:55.813" v="1272" actId="108"/>
      <pc:docMkLst>
        <pc:docMk/>
      </pc:docMkLst>
      <pc:sldChg chg="modSp add del">
        <pc:chgData name="근채 정" userId="e3b600ee4ba46476" providerId="LiveId" clId="{E2C99254-52E4-49DA-A22E-F1E88652B8F5}" dt="2024-02-14T03:26:40.087" v="114"/>
        <pc:sldMkLst>
          <pc:docMk/>
          <pc:sldMk cId="26745889" sldId="277"/>
        </pc:sldMkLst>
        <pc:graphicFrameChg chg="mod">
          <ac:chgData name="근채 정" userId="e3b600ee4ba46476" providerId="LiveId" clId="{E2C99254-52E4-49DA-A22E-F1E88652B8F5}" dt="2024-02-14T03:26:35.866" v="113"/>
          <ac:graphicFrameMkLst>
            <pc:docMk/>
            <pc:sldMk cId="26745889" sldId="277"/>
            <ac:graphicFrameMk id="3" creationId="{297719F5-D6D1-5497-9A4A-6AD8728142C8}"/>
          </ac:graphicFrameMkLst>
        </pc:graphicFrameChg>
        <pc:graphicFrameChg chg="mod">
          <ac:chgData name="근채 정" userId="e3b600ee4ba46476" providerId="LiveId" clId="{E2C99254-52E4-49DA-A22E-F1E88652B8F5}" dt="2024-02-14T03:26:35.866" v="113"/>
          <ac:graphicFrameMkLst>
            <pc:docMk/>
            <pc:sldMk cId="26745889" sldId="277"/>
            <ac:graphicFrameMk id="9" creationId="{B0F72749-AAD3-D4CE-3B1C-1198A7B8DA85}"/>
          </ac:graphicFrameMkLst>
        </pc:graphicFrameChg>
      </pc:sldChg>
      <pc:sldChg chg="add del">
        <pc:chgData name="근채 정" userId="e3b600ee4ba46476" providerId="LiveId" clId="{E2C99254-52E4-49DA-A22E-F1E88652B8F5}" dt="2024-02-14T03:34:43.357" v="233"/>
        <pc:sldMkLst>
          <pc:docMk/>
          <pc:sldMk cId="2475079914" sldId="344"/>
        </pc:sldMkLst>
      </pc:sldChg>
      <pc:sldChg chg="add del">
        <pc:chgData name="근채 정" userId="e3b600ee4ba46476" providerId="LiveId" clId="{E2C99254-52E4-49DA-A22E-F1E88652B8F5}" dt="2024-02-14T03:29:17.027" v="152"/>
        <pc:sldMkLst>
          <pc:docMk/>
          <pc:sldMk cId="2078912957" sldId="345"/>
        </pc:sldMkLst>
      </pc:sldChg>
      <pc:sldChg chg="add del">
        <pc:chgData name="근채 정" userId="e3b600ee4ba46476" providerId="LiveId" clId="{E2C99254-52E4-49DA-A22E-F1E88652B8F5}" dt="2024-02-14T03:27:40.476" v="127"/>
        <pc:sldMkLst>
          <pc:docMk/>
          <pc:sldMk cId="2863177973" sldId="351"/>
        </pc:sldMkLst>
      </pc:sldChg>
      <pc:sldChg chg="add del">
        <pc:chgData name="근채 정" userId="e3b600ee4ba46476" providerId="LiveId" clId="{E2C99254-52E4-49DA-A22E-F1E88652B8F5}" dt="2024-02-14T03:27:40.476" v="127"/>
        <pc:sldMkLst>
          <pc:docMk/>
          <pc:sldMk cId="554647622" sldId="352"/>
        </pc:sldMkLst>
      </pc:sldChg>
      <pc:sldChg chg="add del">
        <pc:chgData name="근채 정" userId="e3b600ee4ba46476" providerId="LiveId" clId="{E2C99254-52E4-49DA-A22E-F1E88652B8F5}" dt="2024-02-14T03:31:01.958" v="185"/>
        <pc:sldMkLst>
          <pc:docMk/>
          <pc:sldMk cId="2055728632" sldId="357"/>
        </pc:sldMkLst>
      </pc:sldChg>
      <pc:sldChg chg="modSp mod">
        <pc:chgData name="근채 정" userId="e3b600ee4ba46476" providerId="LiveId" clId="{E2C99254-52E4-49DA-A22E-F1E88652B8F5}" dt="2024-02-16T09:15:55.813" v="1272" actId="108"/>
        <pc:sldMkLst>
          <pc:docMk/>
          <pc:sldMk cId="2413737405" sldId="563"/>
        </pc:sldMkLst>
        <pc:spChg chg="mod">
          <ac:chgData name="근채 정" userId="e3b600ee4ba46476" providerId="LiveId" clId="{E2C99254-52E4-49DA-A22E-F1E88652B8F5}" dt="2024-02-16T09:15:55.813" v="1272" actId="108"/>
          <ac:spMkLst>
            <pc:docMk/>
            <pc:sldMk cId="2413737405" sldId="563"/>
            <ac:spMk id="4" creationId="{00000000-0000-0000-0000-000000000000}"/>
          </ac:spMkLst>
        </pc:spChg>
      </pc:sldChg>
      <pc:sldChg chg="addSp delSp modSp mod">
        <pc:chgData name="근채 정" userId="e3b600ee4ba46476" providerId="LiveId" clId="{E2C99254-52E4-49DA-A22E-F1E88652B8F5}" dt="2024-02-13T01:41:04.395" v="12" actId="1035"/>
        <pc:sldMkLst>
          <pc:docMk/>
          <pc:sldMk cId="2047727433" sldId="564"/>
        </pc:sldMkLst>
        <pc:picChg chg="add del">
          <ac:chgData name="근채 정" userId="e3b600ee4ba46476" providerId="LiveId" clId="{E2C99254-52E4-49DA-A22E-F1E88652B8F5}" dt="2024-02-13T01:40:33.105" v="1" actId="478"/>
          <ac:picMkLst>
            <pc:docMk/>
            <pc:sldMk cId="2047727433" sldId="564"/>
            <ac:picMk id="7" creationId="{704540AF-8168-0E6A-7C9C-B407103908DE}"/>
          </ac:picMkLst>
        </pc:picChg>
        <pc:picChg chg="add del mod">
          <ac:chgData name="근채 정" userId="e3b600ee4ba46476" providerId="LiveId" clId="{E2C99254-52E4-49DA-A22E-F1E88652B8F5}" dt="2024-02-13T01:40:36.991" v="4" actId="478"/>
          <ac:picMkLst>
            <pc:docMk/>
            <pc:sldMk cId="2047727433" sldId="564"/>
            <ac:picMk id="9" creationId="{B622BA2F-1B13-76E6-3D25-32A85DF24D8B}"/>
          </ac:picMkLst>
        </pc:picChg>
        <pc:picChg chg="del">
          <ac:chgData name="근채 정" userId="e3b600ee4ba46476" providerId="LiveId" clId="{E2C99254-52E4-49DA-A22E-F1E88652B8F5}" dt="2024-02-13T01:41:00.483" v="10" actId="478"/>
          <ac:picMkLst>
            <pc:docMk/>
            <pc:sldMk cId="2047727433" sldId="564"/>
            <ac:picMk id="10" creationId="{2FBD4132-25D0-4294-7B8A-B9F5195BD1D0}"/>
          </ac:picMkLst>
        </pc:picChg>
        <pc:picChg chg="add del mod">
          <ac:chgData name="근채 정" userId="e3b600ee4ba46476" providerId="LiveId" clId="{E2C99254-52E4-49DA-A22E-F1E88652B8F5}" dt="2024-02-13T01:40:55.875" v="7" actId="478"/>
          <ac:picMkLst>
            <pc:docMk/>
            <pc:sldMk cId="2047727433" sldId="564"/>
            <ac:picMk id="12" creationId="{3652E6EF-3D35-A1EF-C01A-C28F043EFD20}"/>
          </ac:picMkLst>
        </pc:picChg>
        <pc:picChg chg="add mod ord">
          <ac:chgData name="근채 정" userId="e3b600ee4ba46476" providerId="LiveId" clId="{E2C99254-52E4-49DA-A22E-F1E88652B8F5}" dt="2024-02-13T01:41:04.395" v="12" actId="1035"/>
          <ac:picMkLst>
            <pc:docMk/>
            <pc:sldMk cId="2047727433" sldId="564"/>
            <ac:picMk id="14" creationId="{355377ED-310E-8A84-3B5D-FE7AFD37B45A}"/>
          </ac:picMkLst>
        </pc:picChg>
      </pc:sldChg>
      <pc:sldChg chg="modSp mod">
        <pc:chgData name="근채 정" userId="e3b600ee4ba46476" providerId="LiveId" clId="{E2C99254-52E4-49DA-A22E-F1E88652B8F5}" dt="2024-02-13T01:51:49.537" v="52" actId="255"/>
        <pc:sldMkLst>
          <pc:docMk/>
          <pc:sldMk cId="972839907" sldId="568"/>
        </pc:sldMkLst>
        <pc:graphicFrameChg chg="mod modGraphic">
          <ac:chgData name="근채 정" userId="e3b600ee4ba46476" providerId="LiveId" clId="{E2C99254-52E4-49DA-A22E-F1E88652B8F5}" dt="2024-02-13T01:51:49.537" v="52" actId="255"/>
          <ac:graphicFrameMkLst>
            <pc:docMk/>
            <pc:sldMk cId="972839907" sldId="568"/>
            <ac:graphicFrameMk id="4" creationId="{FC1E3FB7-E3B1-559E-13D9-D77C1F51249D}"/>
          </ac:graphicFrameMkLst>
        </pc:graphicFrameChg>
      </pc:sldChg>
      <pc:sldChg chg="modSp mod">
        <pc:chgData name="근채 정" userId="e3b600ee4ba46476" providerId="LiveId" clId="{E2C99254-52E4-49DA-A22E-F1E88652B8F5}" dt="2024-02-13T02:58:15.549" v="108"/>
        <pc:sldMkLst>
          <pc:docMk/>
          <pc:sldMk cId="11530971" sldId="570"/>
        </pc:sldMkLst>
        <pc:spChg chg="mod">
          <ac:chgData name="근채 정" userId="e3b600ee4ba46476" providerId="LiveId" clId="{E2C99254-52E4-49DA-A22E-F1E88652B8F5}" dt="2024-02-13T02:58:15.549" v="108"/>
          <ac:spMkLst>
            <pc:docMk/>
            <pc:sldMk cId="11530971" sldId="570"/>
            <ac:spMk id="2" creationId="{EBD4DC89-422A-4CF4-B969-DA2CD60C58F9}"/>
          </ac:spMkLst>
        </pc:spChg>
      </pc:sldChg>
      <pc:sldChg chg="addSp delSp modSp add mod">
        <pc:chgData name="근채 정" userId="e3b600ee4ba46476" providerId="LiveId" clId="{E2C99254-52E4-49DA-A22E-F1E88652B8F5}" dt="2024-02-14T05:16:58.764" v="1229" actId="478"/>
        <pc:sldMkLst>
          <pc:docMk/>
          <pc:sldMk cId="1383691211" sldId="572"/>
        </pc:sldMkLst>
        <pc:spChg chg="del">
          <ac:chgData name="근채 정" userId="e3b600ee4ba46476" providerId="LiveId" clId="{E2C99254-52E4-49DA-A22E-F1E88652B8F5}" dt="2024-02-14T05:16:58.764" v="1229" actId="478"/>
          <ac:spMkLst>
            <pc:docMk/>
            <pc:sldMk cId="1383691211" sldId="572"/>
            <ac:spMk id="2" creationId="{2A9546F8-499E-01EB-2E50-F5FD58C4CA3E}"/>
          </ac:spMkLst>
        </pc:spChg>
        <pc:spChg chg="mod">
          <ac:chgData name="근채 정" userId="e3b600ee4ba46476" providerId="LiveId" clId="{E2C99254-52E4-49DA-A22E-F1E88652B8F5}" dt="2024-02-14T04:11:21.674" v="506"/>
          <ac:spMkLst>
            <pc:docMk/>
            <pc:sldMk cId="1383691211" sldId="572"/>
            <ac:spMk id="6" creationId="{74EDF4A1-1419-8D65-D218-A3DD184122E7}"/>
          </ac:spMkLst>
        </pc:spChg>
        <pc:spChg chg="del">
          <ac:chgData name="근채 정" userId="e3b600ee4ba46476" providerId="LiveId" clId="{E2C99254-52E4-49DA-A22E-F1E88652B8F5}" dt="2024-02-14T03:48:05.990" v="266" actId="478"/>
          <ac:spMkLst>
            <pc:docMk/>
            <pc:sldMk cId="1383691211" sldId="572"/>
            <ac:spMk id="8" creationId="{B3C4123E-6217-E144-62E2-2B3EC1C1CDAD}"/>
          </ac:spMkLst>
        </pc:spChg>
        <pc:spChg chg="del">
          <ac:chgData name="근채 정" userId="e3b600ee4ba46476" providerId="LiveId" clId="{E2C99254-52E4-49DA-A22E-F1E88652B8F5}" dt="2024-02-14T03:48:05.990" v="266" actId="478"/>
          <ac:spMkLst>
            <pc:docMk/>
            <pc:sldMk cId="1383691211" sldId="572"/>
            <ac:spMk id="9" creationId="{5A2407FA-6E52-BC76-76AA-43A322E364DE}"/>
          </ac:spMkLst>
        </pc:spChg>
        <pc:spChg chg="del">
          <ac:chgData name="근채 정" userId="e3b600ee4ba46476" providerId="LiveId" clId="{E2C99254-52E4-49DA-A22E-F1E88652B8F5}" dt="2024-02-14T03:48:05.990" v="266" actId="478"/>
          <ac:spMkLst>
            <pc:docMk/>
            <pc:sldMk cId="1383691211" sldId="572"/>
            <ac:spMk id="12" creationId="{3B4B57F4-4BDF-3400-81D7-722E834724CC}"/>
          </ac:spMkLst>
        </pc:spChg>
        <pc:spChg chg="mod">
          <ac:chgData name="근채 정" userId="e3b600ee4ba46476" providerId="LiveId" clId="{E2C99254-52E4-49DA-A22E-F1E88652B8F5}" dt="2024-02-14T04:04:05.027" v="284" actId="1076"/>
          <ac:spMkLst>
            <pc:docMk/>
            <pc:sldMk cId="1383691211" sldId="572"/>
            <ac:spMk id="18" creationId="{43188B99-F601-2A13-6147-289A238DE2B0}"/>
          </ac:spMkLst>
        </pc:spChg>
        <pc:spChg chg="del">
          <ac:chgData name="근채 정" userId="e3b600ee4ba46476" providerId="LiveId" clId="{E2C99254-52E4-49DA-A22E-F1E88652B8F5}" dt="2024-02-14T03:48:05.990" v="266" actId="478"/>
          <ac:spMkLst>
            <pc:docMk/>
            <pc:sldMk cId="1383691211" sldId="572"/>
            <ac:spMk id="24" creationId="{06648BB6-3C5F-1054-08DB-DB9D472A1999}"/>
          </ac:spMkLst>
        </pc:spChg>
        <pc:spChg chg="del">
          <ac:chgData name="근채 정" userId="e3b600ee4ba46476" providerId="LiveId" clId="{E2C99254-52E4-49DA-A22E-F1E88652B8F5}" dt="2024-02-14T03:48:05.990" v="266" actId="478"/>
          <ac:spMkLst>
            <pc:docMk/>
            <pc:sldMk cId="1383691211" sldId="572"/>
            <ac:spMk id="27" creationId="{9C147A0E-106F-7626-C2BF-22AE21FA1304}"/>
          </ac:spMkLst>
        </pc:spChg>
        <pc:grpChg chg="del">
          <ac:chgData name="근채 정" userId="e3b600ee4ba46476" providerId="LiveId" clId="{E2C99254-52E4-49DA-A22E-F1E88652B8F5}" dt="2024-02-14T03:48:05.990" v="266" actId="478"/>
          <ac:grpSpMkLst>
            <pc:docMk/>
            <pc:sldMk cId="1383691211" sldId="572"/>
            <ac:grpSpMk id="20" creationId="{30D655D3-2FF7-47DA-5209-23AAB2B282F5}"/>
          </ac:grpSpMkLst>
        </pc:grpChg>
        <pc:picChg chg="add mod">
          <ac:chgData name="근채 정" userId="e3b600ee4ba46476" providerId="LiveId" clId="{E2C99254-52E4-49DA-A22E-F1E88652B8F5}" dt="2024-02-14T04:04:48.753" v="296" actId="1076"/>
          <ac:picMkLst>
            <pc:docMk/>
            <pc:sldMk cId="1383691211" sldId="572"/>
            <ac:picMk id="5" creationId="{329F8667-9D75-EF82-3B6B-BC667DA3B523}"/>
          </ac:picMkLst>
        </pc:picChg>
        <pc:picChg chg="del">
          <ac:chgData name="근채 정" userId="e3b600ee4ba46476" providerId="LiveId" clId="{E2C99254-52E4-49DA-A22E-F1E88652B8F5}" dt="2024-02-14T03:48:05.990" v="266" actId="478"/>
          <ac:picMkLst>
            <pc:docMk/>
            <pc:sldMk cId="1383691211" sldId="572"/>
            <ac:picMk id="7" creationId="{40EBF2BB-9793-A6D2-599D-2B6305AC87FA}"/>
          </ac:picMkLst>
        </pc:picChg>
        <pc:picChg chg="del">
          <ac:chgData name="근채 정" userId="e3b600ee4ba46476" providerId="LiveId" clId="{E2C99254-52E4-49DA-A22E-F1E88652B8F5}" dt="2024-02-14T03:48:05.990" v="266" actId="478"/>
          <ac:picMkLst>
            <pc:docMk/>
            <pc:sldMk cId="1383691211" sldId="572"/>
            <ac:picMk id="11" creationId="{F2DC4751-E4D7-2DFD-9B53-AC311A140A12}"/>
          </ac:picMkLst>
        </pc:picChg>
        <pc:picChg chg="add mod">
          <ac:chgData name="근채 정" userId="e3b600ee4ba46476" providerId="LiveId" clId="{E2C99254-52E4-49DA-A22E-F1E88652B8F5}" dt="2024-02-14T04:04:48.753" v="296" actId="1076"/>
          <ac:picMkLst>
            <pc:docMk/>
            <pc:sldMk cId="1383691211" sldId="572"/>
            <ac:picMk id="13" creationId="{15E93BD6-B3ED-4684-A242-0E1B40E7A103}"/>
          </ac:picMkLst>
        </pc:picChg>
        <pc:picChg chg="add mod modCrop">
          <ac:chgData name="근채 정" userId="e3b600ee4ba46476" providerId="LiveId" clId="{E2C99254-52E4-49DA-A22E-F1E88652B8F5}" dt="2024-02-14T04:04:48.753" v="296" actId="1076"/>
          <ac:picMkLst>
            <pc:docMk/>
            <pc:sldMk cId="1383691211" sldId="572"/>
            <ac:picMk id="17" creationId="{0BD2618A-4AFB-3657-9DAD-B5B28B277515}"/>
          </ac:picMkLst>
        </pc:picChg>
        <pc:picChg chg="add mod">
          <ac:chgData name="근채 정" userId="e3b600ee4ba46476" providerId="LiveId" clId="{E2C99254-52E4-49DA-A22E-F1E88652B8F5}" dt="2024-02-14T04:04:48.753" v="296" actId="1076"/>
          <ac:picMkLst>
            <pc:docMk/>
            <pc:sldMk cId="1383691211" sldId="572"/>
            <ac:picMk id="21" creationId="{7650DAA7-6C50-7888-6BDF-983E9BA0328D}"/>
          </ac:picMkLst>
        </pc:picChg>
        <pc:picChg chg="del">
          <ac:chgData name="근채 정" userId="e3b600ee4ba46476" providerId="LiveId" clId="{E2C99254-52E4-49DA-A22E-F1E88652B8F5}" dt="2024-02-14T03:48:05.990" v="266" actId="478"/>
          <ac:picMkLst>
            <pc:docMk/>
            <pc:sldMk cId="1383691211" sldId="572"/>
            <ac:picMk id="23" creationId="{C7F044FD-941E-1A44-4432-C90BA966BC72}"/>
          </ac:picMkLst>
        </pc:picChg>
        <pc:picChg chg="del">
          <ac:chgData name="근채 정" userId="e3b600ee4ba46476" providerId="LiveId" clId="{E2C99254-52E4-49DA-A22E-F1E88652B8F5}" dt="2024-02-14T03:48:05.990" v="266" actId="478"/>
          <ac:picMkLst>
            <pc:docMk/>
            <pc:sldMk cId="1383691211" sldId="572"/>
            <ac:picMk id="26" creationId="{8447EF79-A05B-394A-BF0F-2410B829D456}"/>
          </ac:picMkLst>
        </pc:picChg>
      </pc:sldChg>
      <pc:sldChg chg="addSp modSp del">
        <pc:chgData name="근채 정" userId="e3b600ee4ba46476" providerId="LiveId" clId="{E2C99254-52E4-49DA-A22E-F1E88652B8F5}" dt="2024-02-14T03:45:26.932" v="240" actId="2696"/>
        <pc:sldMkLst>
          <pc:docMk/>
          <pc:sldMk cId="4130667368" sldId="572"/>
        </pc:sldMkLst>
        <pc:spChg chg="add mod">
          <ac:chgData name="근채 정" userId="e3b600ee4ba46476" providerId="LiveId" clId="{E2C99254-52E4-49DA-A22E-F1E88652B8F5}" dt="2024-02-13T03:01:27.345" v="109"/>
          <ac:spMkLst>
            <pc:docMk/>
            <pc:sldMk cId="4130667368" sldId="572"/>
            <ac:spMk id="2" creationId="{A8539F93-7267-2420-1333-DF4BFFE0EE79}"/>
          </ac:spMkLst>
        </pc:spChg>
      </pc:sldChg>
      <pc:sldChg chg="addSp delSp modSp mod">
        <pc:chgData name="근채 정" userId="e3b600ee4ba46476" providerId="LiveId" clId="{E2C99254-52E4-49DA-A22E-F1E88652B8F5}" dt="2024-02-14T05:16:49.221" v="1225" actId="478"/>
        <pc:sldMkLst>
          <pc:docMk/>
          <pc:sldMk cId="2227010373" sldId="578"/>
        </pc:sldMkLst>
        <pc:spChg chg="add del mod">
          <ac:chgData name="근채 정" userId="e3b600ee4ba46476" providerId="LiveId" clId="{E2C99254-52E4-49DA-A22E-F1E88652B8F5}" dt="2024-02-14T05:16:49.221" v="1225" actId="478"/>
          <ac:spMkLst>
            <pc:docMk/>
            <pc:sldMk cId="2227010373" sldId="578"/>
            <ac:spMk id="4" creationId="{B9FBE38B-A3E4-8234-95DD-CAC9C8D1E3A9}"/>
          </ac:spMkLst>
        </pc:spChg>
        <pc:picChg chg="del">
          <ac:chgData name="근채 정" userId="e3b600ee4ba46476" providerId="LiveId" clId="{E2C99254-52E4-49DA-A22E-F1E88652B8F5}" dt="2024-02-14T03:27:19.845" v="123" actId="478"/>
          <ac:picMkLst>
            <pc:docMk/>
            <pc:sldMk cId="2227010373" sldId="578"/>
            <ac:picMk id="2" creationId="{7EC184F4-FDD3-5D59-A5B3-EB4F0E228ED7}"/>
          </ac:picMkLst>
        </pc:picChg>
        <pc:picChg chg="add mod ord">
          <ac:chgData name="근채 정" userId="e3b600ee4ba46476" providerId="LiveId" clId="{E2C99254-52E4-49DA-A22E-F1E88652B8F5}" dt="2024-02-14T03:28:17.811" v="137" actId="208"/>
          <ac:picMkLst>
            <pc:docMk/>
            <pc:sldMk cId="2227010373" sldId="578"/>
            <ac:picMk id="5" creationId="{BBD20065-5E17-AF56-E7AF-2328B27ACFD2}"/>
          </ac:picMkLst>
        </pc:picChg>
        <pc:picChg chg="add mod ord">
          <ac:chgData name="근채 정" userId="e3b600ee4ba46476" providerId="LiveId" clId="{E2C99254-52E4-49DA-A22E-F1E88652B8F5}" dt="2024-02-14T03:27:17.951" v="122" actId="167"/>
          <ac:picMkLst>
            <pc:docMk/>
            <pc:sldMk cId="2227010373" sldId="578"/>
            <ac:picMk id="7" creationId="{F0D373B9-6854-7A76-DFAD-B6F17F0E7F03}"/>
          </ac:picMkLst>
        </pc:picChg>
        <pc:picChg chg="add mod ord">
          <ac:chgData name="근채 정" userId="e3b600ee4ba46476" providerId="LiveId" clId="{E2C99254-52E4-49DA-A22E-F1E88652B8F5}" dt="2024-02-14T03:29:54.280" v="168" actId="166"/>
          <ac:picMkLst>
            <pc:docMk/>
            <pc:sldMk cId="2227010373" sldId="578"/>
            <ac:picMk id="8" creationId="{893BB388-EFCB-5CB0-BD20-8A02313313B4}"/>
          </ac:picMkLst>
        </pc:picChg>
        <pc:picChg chg="add del">
          <ac:chgData name="근채 정" userId="e3b600ee4ba46476" providerId="LiveId" clId="{E2C99254-52E4-49DA-A22E-F1E88652B8F5}" dt="2024-02-14T03:29:56.615" v="169" actId="478"/>
          <ac:picMkLst>
            <pc:docMk/>
            <pc:sldMk cId="2227010373" sldId="578"/>
            <ac:picMk id="9" creationId="{9AD7ED31-52DD-3108-C56A-8DF966061C4B}"/>
          </ac:picMkLst>
        </pc:picChg>
        <pc:picChg chg="add mod ord">
          <ac:chgData name="근채 정" userId="e3b600ee4ba46476" providerId="LiveId" clId="{E2C99254-52E4-49DA-A22E-F1E88652B8F5}" dt="2024-02-14T03:30:25.009" v="179" actId="166"/>
          <ac:picMkLst>
            <pc:docMk/>
            <pc:sldMk cId="2227010373" sldId="578"/>
            <ac:picMk id="10" creationId="{218F64E8-E79D-F29D-DDE5-3FB10EB408C0}"/>
          </ac:picMkLst>
        </pc:picChg>
        <pc:picChg chg="del">
          <ac:chgData name="근채 정" userId="e3b600ee4ba46476" providerId="LiveId" clId="{E2C99254-52E4-49DA-A22E-F1E88652B8F5}" dt="2024-02-14T03:28:58.923" v="147" actId="478"/>
          <ac:picMkLst>
            <pc:docMk/>
            <pc:sldMk cId="2227010373" sldId="578"/>
            <ac:picMk id="22" creationId="{18E7BFBA-69FD-380A-6737-1601C7724A61}"/>
          </ac:picMkLst>
        </pc:picChg>
        <pc:picChg chg="del">
          <ac:chgData name="근채 정" userId="e3b600ee4ba46476" providerId="LiveId" clId="{E2C99254-52E4-49DA-A22E-F1E88652B8F5}" dt="2024-02-14T03:30:20.975" v="178" actId="478"/>
          <ac:picMkLst>
            <pc:docMk/>
            <pc:sldMk cId="2227010373" sldId="578"/>
            <ac:picMk id="24" creationId="{0075B989-31C6-B1CC-8948-63C006FEB00C}"/>
          </ac:picMkLst>
        </pc:picChg>
        <pc:picChg chg="del">
          <ac:chgData name="근채 정" userId="e3b600ee4ba46476" providerId="LiveId" clId="{E2C99254-52E4-49DA-A22E-F1E88652B8F5}" dt="2024-02-14T03:28:12.748" v="136" actId="478"/>
          <ac:picMkLst>
            <pc:docMk/>
            <pc:sldMk cId="2227010373" sldId="578"/>
            <ac:picMk id="26" creationId="{D63FB40E-361C-619D-EBB0-6C41E27AACEF}"/>
          </ac:picMkLst>
        </pc:picChg>
      </pc:sldChg>
      <pc:sldChg chg="addSp delSp modSp mod">
        <pc:chgData name="근채 정" userId="e3b600ee4ba46476" providerId="LiveId" clId="{E2C99254-52E4-49DA-A22E-F1E88652B8F5}" dt="2024-02-14T05:16:55.276" v="1228" actId="478"/>
        <pc:sldMkLst>
          <pc:docMk/>
          <pc:sldMk cId="3340632253" sldId="579"/>
        </pc:sldMkLst>
        <pc:spChg chg="add del mod">
          <ac:chgData name="근채 정" userId="e3b600ee4ba46476" providerId="LiveId" clId="{E2C99254-52E4-49DA-A22E-F1E88652B8F5}" dt="2024-02-14T05:16:55.276" v="1228" actId="478"/>
          <ac:spMkLst>
            <pc:docMk/>
            <pc:sldMk cId="3340632253" sldId="579"/>
            <ac:spMk id="7" creationId="{DB4721C9-094A-BDFB-BAC1-DFB57A1A2AA3}"/>
          </ac:spMkLst>
        </pc:spChg>
        <pc:picChg chg="add mod">
          <ac:chgData name="근채 정" userId="e3b600ee4ba46476" providerId="LiveId" clId="{E2C99254-52E4-49DA-A22E-F1E88652B8F5}" dt="2024-02-14T04:13:24.690" v="516" actId="1076"/>
          <ac:picMkLst>
            <pc:docMk/>
            <pc:sldMk cId="3340632253" sldId="579"/>
            <ac:picMk id="5" creationId="{50F53E66-33EF-A060-0EAB-095EEAFB6A8F}"/>
          </ac:picMkLst>
        </pc:picChg>
        <pc:picChg chg="del">
          <ac:chgData name="근채 정" userId="e3b600ee4ba46476" providerId="LiveId" clId="{E2C99254-52E4-49DA-A22E-F1E88652B8F5}" dt="2024-02-14T04:13:14.156" v="512" actId="478"/>
          <ac:picMkLst>
            <pc:docMk/>
            <pc:sldMk cId="3340632253" sldId="579"/>
            <ac:picMk id="19" creationId="{876B2398-8C24-24EE-A7B6-E99B779437B2}"/>
          </ac:picMkLst>
        </pc:picChg>
      </pc:sldChg>
      <pc:sldChg chg="addSp delSp modSp mod">
        <pc:chgData name="근채 정" userId="e3b600ee4ba46476" providerId="LiveId" clId="{E2C99254-52E4-49DA-A22E-F1E88652B8F5}" dt="2024-02-14T05:16:51.388" v="1226" actId="478"/>
        <pc:sldMkLst>
          <pc:docMk/>
          <pc:sldMk cId="3165275459" sldId="587"/>
        </pc:sldMkLst>
        <pc:spChg chg="add del mod">
          <ac:chgData name="근채 정" userId="e3b600ee4ba46476" providerId="LiveId" clId="{E2C99254-52E4-49DA-A22E-F1E88652B8F5}" dt="2024-02-14T05:16:51.388" v="1226" actId="478"/>
          <ac:spMkLst>
            <pc:docMk/>
            <pc:sldMk cId="3165275459" sldId="587"/>
            <ac:spMk id="4" creationId="{8B2559B5-9835-87D6-AAF8-629B7DEC4FA5}"/>
          </ac:spMkLst>
        </pc:spChg>
        <pc:spChg chg="ord">
          <ac:chgData name="근채 정" userId="e3b600ee4ba46476" providerId="LiveId" clId="{E2C99254-52E4-49DA-A22E-F1E88652B8F5}" dt="2024-02-14T03:33:40.118" v="221" actId="166"/>
          <ac:spMkLst>
            <pc:docMk/>
            <pc:sldMk cId="3165275459" sldId="587"/>
            <ac:spMk id="20" creationId="{D741C823-D905-AAC1-760B-6ABDB85880D8}"/>
          </ac:spMkLst>
        </pc:spChg>
        <pc:spChg chg="ord">
          <ac:chgData name="근채 정" userId="e3b600ee4ba46476" providerId="LiveId" clId="{E2C99254-52E4-49DA-A22E-F1E88652B8F5}" dt="2024-02-14T03:33:40.118" v="221" actId="166"/>
          <ac:spMkLst>
            <pc:docMk/>
            <pc:sldMk cId="3165275459" sldId="587"/>
            <ac:spMk id="23" creationId="{41147BCA-B48E-F451-140C-5DEB6E9C89A4}"/>
          </ac:spMkLst>
        </pc:spChg>
        <pc:picChg chg="del">
          <ac:chgData name="근채 정" userId="e3b600ee4ba46476" providerId="LiveId" clId="{E2C99254-52E4-49DA-A22E-F1E88652B8F5}" dt="2024-02-14T03:31:19.957" v="192" actId="478"/>
          <ac:picMkLst>
            <pc:docMk/>
            <pc:sldMk cId="3165275459" sldId="587"/>
            <ac:picMk id="2" creationId="{D7A55118-1F5E-2084-D802-A33FE3763AEA}"/>
          </ac:picMkLst>
        </pc:picChg>
        <pc:picChg chg="del mod">
          <ac:chgData name="근채 정" userId="e3b600ee4ba46476" providerId="LiveId" clId="{E2C99254-52E4-49DA-A22E-F1E88652B8F5}" dt="2024-02-14T03:32:27.362" v="203" actId="478"/>
          <ac:picMkLst>
            <pc:docMk/>
            <pc:sldMk cId="3165275459" sldId="587"/>
            <ac:picMk id="5" creationId="{BD4D2334-7871-8078-8DD6-01F8EA52D1A7}"/>
          </ac:picMkLst>
        </pc:picChg>
        <pc:picChg chg="add del mod">
          <ac:chgData name="근채 정" userId="e3b600ee4ba46476" providerId="LiveId" clId="{E2C99254-52E4-49DA-A22E-F1E88652B8F5}" dt="2024-02-14T03:26:53.499" v="117" actId="21"/>
          <ac:picMkLst>
            <pc:docMk/>
            <pc:sldMk cId="3165275459" sldId="587"/>
            <ac:picMk id="7" creationId="{F0D373B9-6854-7A76-DFAD-B6F17F0E7F03}"/>
          </ac:picMkLst>
        </pc:picChg>
        <pc:picChg chg="add del mod ord">
          <ac:chgData name="근채 정" userId="e3b600ee4ba46476" providerId="LiveId" clId="{E2C99254-52E4-49DA-A22E-F1E88652B8F5}" dt="2024-02-14T03:30:02.309" v="170" actId="21"/>
          <ac:picMkLst>
            <pc:docMk/>
            <pc:sldMk cId="3165275459" sldId="587"/>
            <ac:picMk id="8" creationId="{218F64E8-E79D-F29D-DDE5-3FB10EB408C0}"/>
          </ac:picMkLst>
        </pc:picChg>
        <pc:picChg chg="add del mod ord">
          <ac:chgData name="근채 정" userId="e3b600ee4ba46476" providerId="LiveId" clId="{E2C99254-52E4-49DA-A22E-F1E88652B8F5}" dt="2024-02-14T03:31:32.226" v="194" actId="478"/>
          <ac:picMkLst>
            <pc:docMk/>
            <pc:sldMk cId="3165275459" sldId="587"/>
            <ac:picMk id="11" creationId="{6CEA7F1E-8D00-EFBE-678F-1F1EB62B26C5}"/>
          </ac:picMkLst>
        </pc:picChg>
        <pc:picChg chg="add mod ord">
          <ac:chgData name="근채 정" userId="e3b600ee4ba46476" providerId="LiveId" clId="{E2C99254-52E4-49DA-A22E-F1E88652B8F5}" dt="2024-02-14T03:32:25.167" v="201" actId="167"/>
          <ac:picMkLst>
            <pc:docMk/>
            <pc:sldMk cId="3165275459" sldId="587"/>
            <ac:picMk id="12" creationId="{2E90870C-3A67-9266-4CDE-53730D8075EF}"/>
          </ac:picMkLst>
        </pc:picChg>
        <pc:picChg chg="add mod ord">
          <ac:chgData name="근채 정" userId="e3b600ee4ba46476" providerId="LiveId" clId="{E2C99254-52E4-49DA-A22E-F1E88652B8F5}" dt="2024-02-14T03:33:34.320" v="220" actId="166"/>
          <ac:picMkLst>
            <pc:docMk/>
            <pc:sldMk cId="3165275459" sldId="587"/>
            <ac:picMk id="13" creationId="{DCF16B58-DC87-E0CA-16E4-82688C30AE71}"/>
          </ac:picMkLst>
        </pc:picChg>
        <pc:picChg chg="add mod ord">
          <ac:chgData name="근채 정" userId="e3b600ee4ba46476" providerId="LiveId" clId="{E2C99254-52E4-49DA-A22E-F1E88652B8F5}" dt="2024-02-14T03:33:40.118" v="221" actId="166"/>
          <ac:picMkLst>
            <pc:docMk/>
            <pc:sldMk cId="3165275459" sldId="587"/>
            <ac:picMk id="15" creationId="{79970161-015B-7912-7245-576CD485B090}"/>
          </ac:picMkLst>
        </pc:picChg>
        <pc:picChg chg="del">
          <ac:chgData name="근채 정" userId="e3b600ee4ba46476" providerId="LiveId" clId="{E2C99254-52E4-49DA-A22E-F1E88652B8F5}" dt="2024-02-14T03:32:59.984" v="212" actId="478"/>
          <ac:picMkLst>
            <pc:docMk/>
            <pc:sldMk cId="3165275459" sldId="587"/>
            <ac:picMk id="19" creationId="{14AD366D-00AB-38D3-512D-F4E7F74EAD35}"/>
          </ac:picMkLst>
        </pc:picChg>
        <pc:picChg chg="add del">
          <ac:chgData name="근채 정" userId="e3b600ee4ba46476" providerId="LiveId" clId="{E2C99254-52E4-49DA-A22E-F1E88652B8F5}" dt="2024-02-14T03:33:21.943" v="219" actId="478"/>
          <ac:picMkLst>
            <pc:docMk/>
            <pc:sldMk cId="3165275459" sldId="587"/>
            <ac:picMk id="24" creationId="{C646A2B5-DAB3-8C7F-8BF9-426CF9EB18C1}"/>
          </ac:picMkLst>
        </pc:picChg>
        <pc:cxnChg chg="ord">
          <ac:chgData name="근채 정" userId="e3b600ee4ba46476" providerId="LiveId" clId="{E2C99254-52E4-49DA-A22E-F1E88652B8F5}" dt="2024-02-14T03:33:40.118" v="221" actId="166"/>
          <ac:cxnSpMkLst>
            <pc:docMk/>
            <pc:sldMk cId="3165275459" sldId="587"/>
            <ac:cxnSpMk id="21" creationId="{DA3EDCA5-11B2-572A-19F8-5065CC98B803}"/>
          </ac:cxnSpMkLst>
        </pc:cxnChg>
      </pc:sldChg>
      <pc:sldChg chg="modSp mod">
        <pc:chgData name="근채 정" userId="e3b600ee4ba46476" providerId="LiveId" clId="{E2C99254-52E4-49DA-A22E-F1E88652B8F5}" dt="2024-02-16T09:11:35.496" v="1270" actId="108"/>
        <pc:sldMkLst>
          <pc:docMk/>
          <pc:sldMk cId="2491219348" sldId="711"/>
        </pc:sldMkLst>
        <pc:spChg chg="mod">
          <ac:chgData name="근채 정" userId="e3b600ee4ba46476" providerId="LiveId" clId="{E2C99254-52E4-49DA-A22E-F1E88652B8F5}" dt="2024-02-16T09:11:35.496" v="1270" actId="108"/>
          <ac:spMkLst>
            <pc:docMk/>
            <pc:sldMk cId="2491219348" sldId="711"/>
            <ac:spMk id="3" creationId="{00000000-0000-0000-0000-000000000000}"/>
          </ac:spMkLst>
        </pc:spChg>
      </pc:sldChg>
      <pc:sldChg chg="addSp delSp modSp mod">
        <pc:chgData name="근채 정" userId="e3b600ee4ba46476" providerId="LiveId" clId="{E2C99254-52E4-49DA-A22E-F1E88652B8F5}" dt="2024-02-14T05:05:42.719" v="1149" actId="167"/>
        <pc:sldMkLst>
          <pc:docMk/>
          <pc:sldMk cId="4103981928" sldId="713"/>
        </pc:sldMkLst>
        <pc:spChg chg="ord">
          <ac:chgData name="근채 정" userId="e3b600ee4ba46476" providerId="LiveId" clId="{E2C99254-52E4-49DA-A22E-F1E88652B8F5}" dt="2024-02-13T01:46:47.929" v="23" actId="166"/>
          <ac:spMkLst>
            <pc:docMk/>
            <pc:sldMk cId="4103981928" sldId="713"/>
            <ac:spMk id="4" creationId="{E4AB37C8-EDF8-148F-7BCC-E472778AB76C}"/>
          </ac:spMkLst>
        </pc:spChg>
        <pc:spChg chg="add mod">
          <ac:chgData name="근채 정" userId="e3b600ee4ba46476" providerId="LiveId" clId="{E2C99254-52E4-49DA-A22E-F1E88652B8F5}" dt="2024-02-14T05:05:30.619" v="1146"/>
          <ac:spMkLst>
            <pc:docMk/>
            <pc:sldMk cId="4103981928" sldId="713"/>
            <ac:spMk id="5" creationId="{C7A1E332-79F3-4033-3882-13119559EDA4}"/>
          </ac:spMkLst>
        </pc:spChg>
        <pc:spChg chg="add mod">
          <ac:chgData name="근채 정" userId="e3b600ee4ba46476" providerId="LiveId" clId="{E2C99254-52E4-49DA-A22E-F1E88652B8F5}" dt="2024-02-14T05:05:30.619" v="1146"/>
          <ac:spMkLst>
            <pc:docMk/>
            <pc:sldMk cId="4103981928" sldId="713"/>
            <ac:spMk id="8" creationId="{9B05EECE-FCB1-D5AD-C8BA-FF672E1D37E1}"/>
          </ac:spMkLst>
        </pc:spChg>
        <pc:grpChg chg="del">
          <ac:chgData name="근채 정" userId="e3b600ee4ba46476" providerId="LiveId" clId="{E2C99254-52E4-49DA-A22E-F1E88652B8F5}" dt="2024-02-13T01:45:16.596" v="13" actId="165"/>
          <ac:grpSpMkLst>
            <pc:docMk/>
            <pc:sldMk cId="4103981928" sldId="713"/>
            <ac:grpSpMk id="5" creationId="{1C21804F-DC30-498F-57A7-7F5EF5A910D7}"/>
          </ac:grpSpMkLst>
        </pc:grpChg>
        <pc:grpChg chg="add mod ord">
          <ac:chgData name="근채 정" userId="e3b600ee4ba46476" providerId="LiveId" clId="{E2C99254-52E4-49DA-A22E-F1E88652B8F5}" dt="2024-02-14T05:05:42.719" v="1149" actId="167"/>
          <ac:grpSpMkLst>
            <pc:docMk/>
            <pc:sldMk cId="4103981928" sldId="713"/>
            <ac:grpSpMk id="10" creationId="{99000CE0-FD9F-408A-5CB5-13DB7615B5D1}"/>
          </ac:grpSpMkLst>
        </pc:grpChg>
        <pc:picChg chg="add mod">
          <ac:chgData name="근채 정" userId="e3b600ee4ba46476" providerId="LiveId" clId="{E2C99254-52E4-49DA-A22E-F1E88652B8F5}" dt="2024-02-13T01:47:08.329" v="48" actId="164"/>
          <ac:picMkLst>
            <pc:docMk/>
            <pc:sldMk cId="4103981928" sldId="713"/>
            <ac:picMk id="9" creationId="{E31C9F20-3B87-F228-997D-82013208C40A}"/>
          </ac:picMkLst>
        </pc:picChg>
        <pc:picChg chg="mod topLvl">
          <ac:chgData name="근채 정" userId="e3b600ee4ba46476" providerId="LiveId" clId="{E2C99254-52E4-49DA-A22E-F1E88652B8F5}" dt="2024-02-13T01:47:08.329" v="48" actId="164"/>
          <ac:picMkLst>
            <pc:docMk/>
            <pc:sldMk cId="4103981928" sldId="713"/>
            <ac:picMk id="16" creationId="{7D66630A-4FDA-4201-9263-4B1273590389}"/>
          </ac:picMkLst>
        </pc:picChg>
        <pc:picChg chg="mod topLvl">
          <ac:chgData name="근채 정" userId="e3b600ee4ba46476" providerId="LiveId" clId="{E2C99254-52E4-49DA-A22E-F1E88652B8F5}" dt="2024-02-13T01:47:08.329" v="48" actId="164"/>
          <ac:picMkLst>
            <pc:docMk/>
            <pc:sldMk cId="4103981928" sldId="713"/>
            <ac:picMk id="18" creationId="{6DC12B04-132D-ED96-B5A1-C320884327E2}"/>
          </ac:picMkLst>
        </pc:picChg>
      </pc:sldChg>
      <pc:sldChg chg="modSp mod">
        <pc:chgData name="근채 정" userId="e3b600ee4ba46476" providerId="LiveId" clId="{E2C99254-52E4-49DA-A22E-F1E88652B8F5}" dt="2024-02-13T01:53:30.839" v="56" actId="255"/>
        <pc:sldMkLst>
          <pc:docMk/>
          <pc:sldMk cId="2538398761" sldId="714"/>
        </pc:sldMkLst>
        <pc:graphicFrameChg chg="mod modGraphic">
          <ac:chgData name="근채 정" userId="e3b600ee4ba46476" providerId="LiveId" clId="{E2C99254-52E4-49DA-A22E-F1E88652B8F5}" dt="2024-02-13T01:53:30.839" v="56" actId="255"/>
          <ac:graphicFrameMkLst>
            <pc:docMk/>
            <pc:sldMk cId="2538398761" sldId="714"/>
            <ac:graphicFrameMk id="2" creationId="{5A00DE5D-C550-B611-C342-4AAEB6031523}"/>
          </ac:graphicFrameMkLst>
        </pc:graphicFrameChg>
      </pc:sldChg>
      <pc:sldChg chg="modSp mod">
        <pc:chgData name="근채 정" userId="e3b600ee4ba46476" providerId="LiveId" clId="{E2C99254-52E4-49DA-A22E-F1E88652B8F5}" dt="2024-02-14T03:56:11.307" v="269" actId="20577"/>
        <pc:sldMkLst>
          <pc:docMk/>
          <pc:sldMk cId="960562060" sldId="715"/>
        </pc:sldMkLst>
        <pc:graphicFrameChg chg="mod modGraphic">
          <ac:chgData name="근채 정" userId="e3b600ee4ba46476" providerId="LiveId" clId="{E2C99254-52E4-49DA-A22E-F1E88652B8F5}" dt="2024-02-14T03:56:11.307" v="269" actId="20577"/>
          <ac:graphicFrameMkLst>
            <pc:docMk/>
            <pc:sldMk cId="960562060" sldId="715"/>
            <ac:graphicFrameMk id="2" creationId="{C3176EE8-5198-1B1A-B565-4E0FD4E92A13}"/>
          </ac:graphicFrameMkLst>
        </pc:graphicFrameChg>
      </pc:sldChg>
      <pc:sldChg chg="del">
        <pc:chgData name="근채 정" userId="e3b600ee4ba46476" providerId="LiveId" clId="{E2C99254-52E4-49DA-A22E-F1E88652B8F5}" dt="2024-02-13T02:07:23.325" v="61" actId="47"/>
        <pc:sldMkLst>
          <pc:docMk/>
          <pc:sldMk cId="2761440456" sldId="716"/>
        </pc:sldMkLst>
      </pc:sldChg>
      <pc:sldChg chg="addSp delSp modSp mod">
        <pc:chgData name="근채 정" userId="e3b600ee4ba46476" providerId="LiveId" clId="{E2C99254-52E4-49DA-A22E-F1E88652B8F5}" dt="2024-02-13T02:10:16.932" v="75" actId="1076"/>
        <pc:sldMkLst>
          <pc:docMk/>
          <pc:sldMk cId="3887536979" sldId="718"/>
        </pc:sldMkLst>
        <pc:picChg chg="del">
          <ac:chgData name="근채 정" userId="e3b600ee4ba46476" providerId="LiveId" clId="{E2C99254-52E4-49DA-A22E-F1E88652B8F5}" dt="2024-02-13T02:09:35.491" v="67" actId="478"/>
          <ac:picMkLst>
            <pc:docMk/>
            <pc:sldMk cId="3887536979" sldId="718"/>
            <ac:picMk id="4" creationId="{EAE2CC2F-8F18-686F-8380-F4A24C7EBE7A}"/>
          </ac:picMkLst>
        </pc:picChg>
        <pc:picChg chg="add del mod">
          <ac:chgData name="근채 정" userId="e3b600ee4ba46476" providerId="LiveId" clId="{E2C99254-52E4-49DA-A22E-F1E88652B8F5}" dt="2024-02-13T02:10:14.300" v="74" actId="478"/>
          <ac:picMkLst>
            <pc:docMk/>
            <pc:sldMk cId="3887536979" sldId="718"/>
            <ac:picMk id="5" creationId="{E0F857F0-7EE3-0AB2-33A1-56CC9CB6F59A}"/>
          </ac:picMkLst>
        </pc:picChg>
        <pc:picChg chg="add mod">
          <ac:chgData name="근채 정" userId="e3b600ee4ba46476" providerId="LiveId" clId="{E2C99254-52E4-49DA-A22E-F1E88652B8F5}" dt="2024-02-13T02:10:16.932" v="75" actId="1076"/>
          <ac:picMkLst>
            <pc:docMk/>
            <pc:sldMk cId="3887536979" sldId="718"/>
            <ac:picMk id="8" creationId="{B87FFA45-4B25-B068-B80F-85A2D7F4F63A}"/>
          </ac:picMkLst>
        </pc:picChg>
      </pc:sldChg>
      <pc:sldChg chg="modSp mod">
        <pc:chgData name="근채 정" userId="e3b600ee4ba46476" providerId="LiveId" clId="{E2C99254-52E4-49DA-A22E-F1E88652B8F5}" dt="2024-02-16T09:11:36.975" v="1271" actId="108"/>
        <pc:sldMkLst>
          <pc:docMk/>
          <pc:sldMk cId="4110378496" sldId="719"/>
        </pc:sldMkLst>
        <pc:spChg chg="mod">
          <ac:chgData name="근채 정" userId="e3b600ee4ba46476" providerId="LiveId" clId="{E2C99254-52E4-49DA-A22E-F1E88652B8F5}" dt="2024-02-16T09:11:36.975" v="1271" actId="108"/>
          <ac:spMkLst>
            <pc:docMk/>
            <pc:sldMk cId="4110378496" sldId="719"/>
            <ac:spMk id="3" creationId="{00000000-0000-0000-0000-000000000000}"/>
          </ac:spMkLst>
        </pc:spChg>
      </pc:sldChg>
      <pc:sldChg chg="addSp delSp modSp mod">
        <pc:chgData name="근채 정" userId="e3b600ee4ba46476" providerId="LiveId" clId="{E2C99254-52E4-49DA-A22E-F1E88652B8F5}" dt="2024-02-13T02:28:48.896" v="99"/>
        <pc:sldMkLst>
          <pc:docMk/>
          <pc:sldMk cId="3633810187" sldId="720"/>
        </pc:sldMkLst>
        <pc:spChg chg="mod">
          <ac:chgData name="근채 정" userId="e3b600ee4ba46476" providerId="LiveId" clId="{E2C99254-52E4-49DA-A22E-F1E88652B8F5}" dt="2024-02-13T02:21:04.524" v="86" actId="948"/>
          <ac:spMkLst>
            <pc:docMk/>
            <pc:sldMk cId="3633810187" sldId="720"/>
            <ac:spMk id="2" creationId="{F5362B5E-5009-4122-B023-581117703B17}"/>
          </ac:spMkLst>
        </pc:spChg>
        <pc:picChg chg="add del mod">
          <ac:chgData name="근채 정" userId="e3b600ee4ba46476" providerId="LiveId" clId="{E2C99254-52E4-49DA-A22E-F1E88652B8F5}" dt="2024-02-13T02:28:29.831" v="97" actId="478"/>
          <ac:picMkLst>
            <pc:docMk/>
            <pc:sldMk cId="3633810187" sldId="720"/>
            <ac:picMk id="5" creationId="{F975A091-0A9C-4D27-3132-40E9C57645C0}"/>
          </ac:picMkLst>
        </pc:picChg>
        <pc:picChg chg="del">
          <ac:chgData name="근채 정" userId="e3b600ee4ba46476" providerId="LiveId" clId="{E2C99254-52E4-49DA-A22E-F1E88652B8F5}" dt="2024-02-13T02:21:42.101" v="91" actId="478"/>
          <ac:picMkLst>
            <pc:docMk/>
            <pc:sldMk cId="3633810187" sldId="720"/>
            <ac:picMk id="7" creationId="{EB3DAB1D-6C8E-CA34-300D-E6C24A0DE19D}"/>
          </ac:picMkLst>
        </pc:picChg>
        <pc:picChg chg="add del mod ord">
          <ac:chgData name="근채 정" userId="e3b600ee4ba46476" providerId="LiveId" clId="{E2C99254-52E4-49DA-A22E-F1E88652B8F5}" dt="2024-02-13T02:28:48.494" v="98" actId="478"/>
          <ac:picMkLst>
            <pc:docMk/>
            <pc:sldMk cId="3633810187" sldId="720"/>
            <ac:picMk id="9" creationId="{704AF1F4-F922-8F80-C163-096E078BEE9B}"/>
          </ac:picMkLst>
        </pc:picChg>
        <pc:picChg chg="add mod">
          <ac:chgData name="근채 정" userId="e3b600ee4ba46476" providerId="LiveId" clId="{E2C99254-52E4-49DA-A22E-F1E88652B8F5}" dt="2024-02-13T02:28:48.896" v="99"/>
          <ac:picMkLst>
            <pc:docMk/>
            <pc:sldMk cId="3633810187" sldId="720"/>
            <ac:picMk id="10" creationId="{CA3B0A09-BC61-9A2D-05A2-B38355C8F018}"/>
          </ac:picMkLst>
        </pc:picChg>
      </pc:sldChg>
      <pc:sldChg chg="addSp delSp modSp mod">
        <pc:chgData name="근채 정" userId="e3b600ee4ba46476" providerId="LiveId" clId="{E2C99254-52E4-49DA-A22E-F1E88652B8F5}" dt="2024-02-14T05:17:04.384" v="1231" actId="478"/>
        <pc:sldMkLst>
          <pc:docMk/>
          <pc:sldMk cId="1502721078" sldId="722"/>
        </pc:sldMkLst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2" creationId="{F0A37319-3733-F207-D0DC-E65999084903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8" creationId="{EC6030A5-1017-0021-1E6D-38743E72F501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9" creationId="{FE0720E5-56AE-4B45-AABE-FEE8F0F09DA1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10" creationId="{5F03458F-D8F8-4B0C-9F94-393A586862D1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12" creationId="{05D176E8-99A0-4AD4-8470-719DC3F209E1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13" creationId="{D773BB87-2C3C-4BC9-B1F9-8CDC7F9F7F0A}"/>
          </ac:spMkLst>
        </pc:spChg>
        <pc:spChg chg="add mod">
          <ac:chgData name="근채 정" userId="e3b600ee4ba46476" providerId="LiveId" clId="{E2C99254-52E4-49DA-A22E-F1E88652B8F5}" dt="2024-02-14T04:20:51.501" v="610" actId="1076"/>
          <ac:spMkLst>
            <pc:docMk/>
            <pc:sldMk cId="1502721078" sldId="722"/>
            <ac:spMk id="14" creationId="{BD232352-6DD5-7014-9380-1647A36D22CD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15" creationId="{BC7F7823-8C95-2A5E-0A52-01DBC8CBA3D7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16" creationId="{DD93C5B4-2C08-5C2B-93EC-91ED9F87AC02}"/>
          </ac:spMkLst>
        </pc:spChg>
        <pc:spChg chg="del">
          <ac:chgData name="근채 정" userId="e3b600ee4ba46476" providerId="LiveId" clId="{E2C99254-52E4-49DA-A22E-F1E88652B8F5}" dt="2024-02-14T05:17:04.384" v="1231" actId="478"/>
          <ac:spMkLst>
            <pc:docMk/>
            <pc:sldMk cId="1502721078" sldId="722"/>
            <ac:spMk id="17" creationId="{B76C9890-32D2-A3D4-7546-2BA59BC3E3BB}"/>
          </ac:spMkLst>
        </pc:spChg>
        <pc:spChg chg="add mod">
          <ac:chgData name="근채 정" userId="e3b600ee4ba46476" providerId="LiveId" clId="{E2C99254-52E4-49DA-A22E-F1E88652B8F5}" dt="2024-02-14T04:20:51.501" v="610" actId="1076"/>
          <ac:spMkLst>
            <pc:docMk/>
            <pc:sldMk cId="1502721078" sldId="722"/>
            <ac:spMk id="18" creationId="{C740C830-365E-3AD5-59E3-804FEEC286B2}"/>
          </ac:spMkLst>
        </pc:spChg>
        <pc:spChg chg="add mod">
          <ac:chgData name="근채 정" userId="e3b600ee4ba46476" providerId="LiveId" clId="{E2C99254-52E4-49DA-A22E-F1E88652B8F5}" dt="2024-02-14T04:20:51.501" v="610" actId="1076"/>
          <ac:spMkLst>
            <pc:docMk/>
            <pc:sldMk cId="1502721078" sldId="722"/>
            <ac:spMk id="20" creationId="{9B5F15B0-7A6A-D2DD-9AD2-3D71EA1C8494}"/>
          </ac:spMkLst>
        </pc:spChg>
        <pc:spChg chg="add mod">
          <ac:chgData name="근채 정" userId="e3b600ee4ba46476" providerId="LiveId" clId="{E2C99254-52E4-49DA-A22E-F1E88652B8F5}" dt="2024-02-14T04:20:51.501" v="610" actId="1076"/>
          <ac:spMkLst>
            <pc:docMk/>
            <pc:sldMk cId="1502721078" sldId="722"/>
            <ac:spMk id="21" creationId="{65ECA13B-7ACB-177A-7DA1-154F7C584161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22" creationId="{4D206B65-0A2E-43D3-818E-BAC309E85ED3}"/>
          </ac:spMkLst>
        </pc:spChg>
        <pc:spChg chg="add mod">
          <ac:chgData name="근채 정" userId="e3b600ee4ba46476" providerId="LiveId" clId="{E2C99254-52E4-49DA-A22E-F1E88652B8F5}" dt="2024-02-14T04:20:51.501" v="610" actId="1076"/>
          <ac:spMkLst>
            <pc:docMk/>
            <pc:sldMk cId="1502721078" sldId="722"/>
            <ac:spMk id="24" creationId="{1F98146A-EDAA-EF94-6681-AEB12D166752}"/>
          </ac:spMkLst>
        </pc:spChg>
        <pc:spChg chg="add mod">
          <ac:chgData name="근채 정" userId="e3b600ee4ba46476" providerId="LiveId" clId="{E2C99254-52E4-49DA-A22E-F1E88652B8F5}" dt="2024-02-14T04:20:51.501" v="610" actId="1076"/>
          <ac:spMkLst>
            <pc:docMk/>
            <pc:sldMk cId="1502721078" sldId="722"/>
            <ac:spMk id="25" creationId="{3A34BB79-7989-163C-5BFC-375560979E5E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26" creationId="{7F47DD4A-8894-2B4B-F9CA-0295D1EAA11B}"/>
          </ac:spMkLst>
        </pc:spChg>
        <pc:spChg chg="add mod">
          <ac:chgData name="근채 정" userId="e3b600ee4ba46476" providerId="LiveId" clId="{E2C99254-52E4-49DA-A22E-F1E88652B8F5}" dt="2024-02-14T04:20:51.501" v="610" actId="1076"/>
          <ac:spMkLst>
            <pc:docMk/>
            <pc:sldMk cId="1502721078" sldId="722"/>
            <ac:spMk id="27" creationId="{AE7816A5-8B21-B9FF-B3F6-7A21919F9E78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28" creationId="{DC6DDB31-1078-EA11-E980-FAADF9DE6D48}"/>
          </ac:spMkLst>
        </pc:spChg>
        <pc:spChg chg="add mod">
          <ac:chgData name="근채 정" userId="e3b600ee4ba46476" providerId="LiveId" clId="{E2C99254-52E4-49DA-A22E-F1E88652B8F5}" dt="2024-02-14T04:20:51.501" v="610" actId="1076"/>
          <ac:spMkLst>
            <pc:docMk/>
            <pc:sldMk cId="1502721078" sldId="722"/>
            <ac:spMk id="29" creationId="{87416FCA-E14F-2E92-CBF3-4C828537E9E5}"/>
          </ac:spMkLst>
        </pc:spChg>
        <pc:spChg chg="add mod">
          <ac:chgData name="근채 정" userId="e3b600ee4ba46476" providerId="LiveId" clId="{E2C99254-52E4-49DA-A22E-F1E88652B8F5}" dt="2024-02-14T04:20:51.501" v="610" actId="1076"/>
          <ac:spMkLst>
            <pc:docMk/>
            <pc:sldMk cId="1502721078" sldId="722"/>
            <ac:spMk id="31" creationId="{F4A5CAF7-CBF7-40C9-00C9-97AE98FFB01C}"/>
          </ac:spMkLst>
        </pc:spChg>
        <pc:spChg chg="add mod">
          <ac:chgData name="근채 정" userId="e3b600ee4ba46476" providerId="LiveId" clId="{E2C99254-52E4-49DA-A22E-F1E88652B8F5}" dt="2024-02-14T04:20:51.501" v="610" actId="1076"/>
          <ac:spMkLst>
            <pc:docMk/>
            <pc:sldMk cId="1502721078" sldId="722"/>
            <ac:spMk id="32" creationId="{65340B11-1534-4C2B-09FE-2A7D3126502D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38" creationId="{0A457A8C-1075-5B86-E26E-918D03B013F3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40" creationId="{1C295C10-C5B3-5BD1-2EB8-603E53D427C6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43" creationId="{FDC31225-0398-1C92-CDFD-10050DB688D6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47" creationId="{A6BD502F-3DD1-1BAD-351B-8FCE21FFFFF5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62" creationId="{4072EF84-5604-510B-4419-357AFADBB94A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63" creationId="{4202DD3A-64FB-0FFD-DF67-56FA8BEA27D0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64" creationId="{5FEFF6B7-9A0F-32EF-DBF0-8DE2C79806CD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66" creationId="{5FD6D311-2A6B-DA7C-470B-73EA714179E0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70" creationId="{DC78C860-4A1B-DBAF-7FCD-892AD89453A2}"/>
          </ac:spMkLst>
        </pc:spChg>
        <pc:spChg chg="del">
          <ac:chgData name="근채 정" userId="e3b600ee4ba46476" providerId="LiveId" clId="{E2C99254-52E4-49DA-A22E-F1E88652B8F5}" dt="2024-02-14T04:15:07.549" v="518" actId="478"/>
          <ac:spMkLst>
            <pc:docMk/>
            <pc:sldMk cId="1502721078" sldId="722"/>
            <ac:spMk id="71" creationId="{833E5EE7-BEBF-614D-3E37-89E3AE76EBC2}"/>
          </ac:spMkLst>
        </pc:spChg>
        <pc:picChg chg="del">
          <ac:chgData name="근채 정" userId="e3b600ee4ba46476" providerId="LiveId" clId="{E2C99254-52E4-49DA-A22E-F1E88652B8F5}" dt="2024-02-14T04:15:07.549" v="518" actId="478"/>
          <ac:picMkLst>
            <pc:docMk/>
            <pc:sldMk cId="1502721078" sldId="722"/>
            <ac:picMk id="4" creationId="{ECAB072F-2A4E-4E54-96A8-1BB40390EA94}"/>
          </ac:picMkLst>
        </pc:picChg>
        <pc:picChg chg="add del mod">
          <ac:chgData name="근채 정" userId="e3b600ee4ba46476" providerId="LiveId" clId="{E2C99254-52E4-49DA-A22E-F1E88652B8F5}" dt="2024-02-14T04:17:52.267" v="522" actId="478"/>
          <ac:picMkLst>
            <pc:docMk/>
            <pc:sldMk cId="1502721078" sldId="722"/>
            <ac:picMk id="7" creationId="{9D026373-A07D-CA7F-8810-9EC5CF22794E}"/>
          </ac:picMkLst>
        </pc:picChg>
        <pc:picChg chg="add del mod">
          <ac:chgData name="근채 정" userId="e3b600ee4ba46476" providerId="LiveId" clId="{E2C99254-52E4-49DA-A22E-F1E88652B8F5}" dt="2024-02-14T04:19:27.597" v="548" actId="478"/>
          <ac:picMkLst>
            <pc:docMk/>
            <pc:sldMk cId="1502721078" sldId="722"/>
            <ac:picMk id="11" creationId="{AE8E8C1C-49A1-C92B-BE48-51098DFD2655}"/>
          </ac:picMkLst>
        </pc:picChg>
        <pc:picChg chg="add mod ord">
          <ac:chgData name="근채 정" userId="e3b600ee4ba46476" providerId="LiveId" clId="{E2C99254-52E4-49DA-A22E-F1E88652B8F5}" dt="2024-02-14T04:20:51.501" v="610" actId="1076"/>
          <ac:picMkLst>
            <pc:docMk/>
            <pc:sldMk cId="1502721078" sldId="722"/>
            <ac:picMk id="34" creationId="{815A7416-3402-1103-887A-A7D48576277A}"/>
          </ac:picMkLst>
        </pc:picChg>
        <pc:picChg chg="add del mod ord">
          <ac:chgData name="근채 정" userId="e3b600ee4ba46476" providerId="LiveId" clId="{E2C99254-52E4-49DA-A22E-F1E88652B8F5}" dt="2024-02-14T04:20:43.832" v="609" actId="478"/>
          <ac:picMkLst>
            <pc:docMk/>
            <pc:sldMk cId="1502721078" sldId="722"/>
            <ac:picMk id="37" creationId="{F899AA64-F6B2-BD1D-BB6E-B88CB9181373}"/>
          </ac:picMkLst>
        </pc:picChg>
        <pc:picChg chg="add mod ord">
          <ac:chgData name="근채 정" userId="e3b600ee4ba46476" providerId="LiveId" clId="{E2C99254-52E4-49DA-A22E-F1E88652B8F5}" dt="2024-02-14T04:20:51.501" v="610" actId="1076"/>
          <ac:picMkLst>
            <pc:docMk/>
            <pc:sldMk cId="1502721078" sldId="722"/>
            <ac:picMk id="48" creationId="{27F80E9D-ED81-BE49-8457-122ED6E11AC8}"/>
          </ac:picMkLst>
        </pc:picChg>
        <pc:picChg chg="del">
          <ac:chgData name="근채 정" userId="e3b600ee4ba46476" providerId="LiveId" clId="{E2C99254-52E4-49DA-A22E-F1E88652B8F5}" dt="2024-02-14T04:15:07.549" v="518" actId="478"/>
          <ac:picMkLst>
            <pc:docMk/>
            <pc:sldMk cId="1502721078" sldId="722"/>
            <ac:picMk id="56" creationId="{9AAA45D2-A291-7D2F-B36F-84E7A6A304D2}"/>
          </ac:picMkLst>
        </pc:picChg>
        <pc:picChg chg="del">
          <ac:chgData name="근채 정" userId="e3b600ee4ba46476" providerId="LiveId" clId="{E2C99254-52E4-49DA-A22E-F1E88652B8F5}" dt="2024-02-14T04:15:07.549" v="518" actId="478"/>
          <ac:picMkLst>
            <pc:docMk/>
            <pc:sldMk cId="1502721078" sldId="722"/>
            <ac:picMk id="60" creationId="{B394C2AD-88B4-22BF-3760-1A75A8AA9CD0}"/>
          </ac:picMkLst>
        </pc:picChg>
        <pc:cxnChg chg="del mod">
          <ac:chgData name="근채 정" userId="e3b600ee4ba46476" providerId="LiveId" clId="{E2C99254-52E4-49DA-A22E-F1E88652B8F5}" dt="2024-02-14T04:15:07.549" v="518" actId="478"/>
          <ac:cxnSpMkLst>
            <pc:docMk/>
            <pc:sldMk cId="1502721078" sldId="722"/>
            <ac:cxnSpMk id="5" creationId="{B8F2A53C-67DE-65CD-09D4-E81C17B2FBF7}"/>
          </ac:cxnSpMkLst>
        </pc:cxnChg>
        <pc:cxnChg chg="add mod">
          <ac:chgData name="근채 정" userId="e3b600ee4ba46476" providerId="LiveId" clId="{E2C99254-52E4-49DA-A22E-F1E88652B8F5}" dt="2024-02-14T04:20:51.501" v="610" actId="1076"/>
          <ac:cxnSpMkLst>
            <pc:docMk/>
            <pc:sldMk cId="1502721078" sldId="722"/>
            <ac:cxnSpMk id="19" creationId="{A85EB3CD-AD8F-C42F-15C6-584C25FA1BDF}"/>
          </ac:cxnSpMkLst>
        </pc:cxnChg>
        <pc:cxnChg chg="del mod">
          <ac:chgData name="근채 정" userId="e3b600ee4ba46476" providerId="LiveId" clId="{E2C99254-52E4-49DA-A22E-F1E88652B8F5}" dt="2024-02-14T04:15:07.549" v="518" actId="478"/>
          <ac:cxnSpMkLst>
            <pc:docMk/>
            <pc:sldMk cId="1502721078" sldId="722"/>
            <ac:cxnSpMk id="23" creationId="{A7483190-9440-1BED-146D-B67A65E262C1}"/>
          </ac:cxnSpMkLst>
        </pc:cxnChg>
        <pc:cxnChg chg="add mod">
          <ac:chgData name="근채 정" userId="e3b600ee4ba46476" providerId="LiveId" clId="{E2C99254-52E4-49DA-A22E-F1E88652B8F5}" dt="2024-02-14T04:20:51.501" v="610" actId="1076"/>
          <ac:cxnSpMkLst>
            <pc:docMk/>
            <pc:sldMk cId="1502721078" sldId="722"/>
            <ac:cxnSpMk id="30" creationId="{3A780AF1-F4F6-7F87-A51C-886E1423ACE7}"/>
          </ac:cxnSpMkLst>
        </pc:cxnChg>
        <pc:cxnChg chg="add mod">
          <ac:chgData name="근채 정" userId="e3b600ee4ba46476" providerId="LiveId" clId="{E2C99254-52E4-49DA-A22E-F1E88652B8F5}" dt="2024-02-14T04:20:51.501" v="610" actId="1076"/>
          <ac:cxnSpMkLst>
            <pc:docMk/>
            <pc:sldMk cId="1502721078" sldId="722"/>
            <ac:cxnSpMk id="33" creationId="{9F816482-5AA3-676A-B07B-ED90966C1AC9}"/>
          </ac:cxnSpMkLst>
        </pc:cxnChg>
        <pc:cxnChg chg="del mod">
          <ac:chgData name="근채 정" userId="e3b600ee4ba46476" providerId="LiveId" clId="{E2C99254-52E4-49DA-A22E-F1E88652B8F5}" dt="2024-02-14T04:15:07.549" v="518" actId="478"/>
          <ac:cxnSpMkLst>
            <pc:docMk/>
            <pc:sldMk cId="1502721078" sldId="722"/>
            <ac:cxnSpMk id="39" creationId="{570FCC0C-23A8-3CC1-101B-35BEDAA83C5B}"/>
          </ac:cxnSpMkLst>
        </pc:cxnChg>
        <pc:cxnChg chg="del mod">
          <ac:chgData name="근채 정" userId="e3b600ee4ba46476" providerId="LiveId" clId="{E2C99254-52E4-49DA-A22E-F1E88652B8F5}" dt="2024-02-14T04:15:07.549" v="518" actId="478"/>
          <ac:cxnSpMkLst>
            <pc:docMk/>
            <pc:sldMk cId="1502721078" sldId="722"/>
            <ac:cxnSpMk id="46" creationId="{A70392BD-5282-83A4-20E1-7055FEB7AB73}"/>
          </ac:cxnSpMkLst>
        </pc:cxnChg>
      </pc:sldChg>
      <pc:sldChg chg="addSp delSp modSp mod">
        <pc:chgData name="근채 정" userId="e3b600ee4ba46476" providerId="LiveId" clId="{E2C99254-52E4-49DA-A22E-F1E88652B8F5}" dt="2024-02-14T05:16:53.364" v="1227" actId="478"/>
        <pc:sldMkLst>
          <pc:docMk/>
          <pc:sldMk cId="3313870422" sldId="724"/>
        </pc:sldMkLst>
        <pc:spChg chg="add del mod">
          <ac:chgData name="근채 정" userId="e3b600ee4ba46476" providerId="LiveId" clId="{E2C99254-52E4-49DA-A22E-F1E88652B8F5}" dt="2024-02-14T05:16:53.364" v="1227" actId="478"/>
          <ac:spMkLst>
            <pc:docMk/>
            <pc:sldMk cId="3313870422" sldId="724"/>
            <ac:spMk id="4" creationId="{245F5C92-39E6-97D8-57E7-34E950C56F32}"/>
          </ac:spMkLst>
        </pc:spChg>
        <pc:picChg chg="del">
          <ac:chgData name="근채 정" userId="e3b600ee4ba46476" providerId="LiveId" clId="{E2C99254-52E4-49DA-A22E-F1E88652B8F5}" dt="2024-02-14T03:34:30.186" v="228" actId="478"/>
          <ac:picMkLst>
            <pc:docMk/>
            <pc:sldMk cId="3313870422" sldId="724"/>
            <ac:picMk id="2" creationId="{53C6323E-5452-05B6-D873-D9C8A6252784}"/>
          </ac:picMkLst>
        </pc:picChg>
        <pc:picChg chg="del">
          <ac:chgData name="근채 정" userId="e3b600ee4ba46476" providerId="LiveId" clId="{E2C99254-52E4-49DA-A22E-F1E88652B8F5}" dt="2024-02-14T03:34:57.805" v="239" actId="478"/>
          <ac:picMkLst>
            <pc:docMk/>
            <pc:sldMk cId="3313870422" sldId="724"/>
            <ac:picMk id="5" creationId="{A7D54FD5-23F2-CB57-157C-71658838D9FB}"/>
          </ac:picMkLst>
        </pc:picChg>
        <pc:picChg chg="add del mod">
          <ac:chgData name="근채 정" userId="e3b600ee4ba46476" providerId="LiveId" clId="{E2C99254-52E4-49DA-A22E-F1E88652B8F5}" dt="2024-02-14T03:33:57.700" v="222" actId="478"/>
          <ac:picMkLst>
            <pc:docMk/>
            <pc:sldMk cId="3313870422" sldId="724"/>
            <ac:picMk id="10" creationId="{73668106-D545-EA6F-F5B4-7F456671C43A}"/>
          </ac:picMkLst>
        </pc:picChg>
        <pc:picChg chg="add mod">
          <ac:chgData name="근채 정" userId="e3b600ee4ba46476" providerId="LiveId" clId="{E2C99254-52E4-49DA-A22E-F1E88652B8F5}" dt="2024-02-14T03:30:53.342" v="183"/>
          <ac:picMkLst>
            <pc:docMk/>
            <pc:sldMk cId="3313870422" sldId="724"/>
            <ac:picMk id="11" creationId="{742D0606-530A-29B2-45B7-F9A69572A90B}"/>
          </ac:picMkLst>
        </pc:picChg>
        <pc:picChg chg="add del mod ord">
          <ac:chgData name="근채 정" userId="e3b600ee4ba46476" providerId="LiveId" clId="{E2C99254-52E4-49DA-A22E-F1E88652B8F5}" dt="2024-02-14T05:10:27.536" v="1167" actId="21"/>
          <ac:picMkLst>
            <pc:docMk/>
            <pc:sldMk cId="3313870422" sldId="724"/>
            <ac:picMk id="12" creationId="{B3DE72A0-2388-A9C2-FEB5-13EFD1169C66}"/>
          </ac:picMkLst>
        </pc:picChg>
        <pc:picChg chg="add del mod ord">
          <ac:chgData name="근채 정" userId="e3b600ee4ba46476" providerId="LiveId" clId="{E2C99254-52E4-49DA-A22E-F1E88652B8F5}" dt="2024-02-14T05:10:27.536" v="1167" actId="21"/>
          <ac:picMkLst>
            <pc:docMk/>
            <pc:sldMk cId="3313870422" sldId="724"/>
            <ac:picMk id="13" creationId="{9A3D6185-08CA-50F9-0DC3-63864C0986DB}"/>
          </ac:picMkLst>
        </pc:picChg>
      </pc:sldChg>
      <pc:sldChg chg="modSp mod">
        <pc:chgData name="근채 정" userId="e3b600ee4ba46476" providerId="LiveId" clId="{E2C99254-52E4-49DA-A22E-F1E88652B8F5}" dt="2024-02-14T05:13:20.406" v="1193"/>
        <pc:sldMkLst>
          <pc:docMk/>
          <pc:sldMk cId="2904287484" sldId="725"/>
        </pc:sldMkLst>
        <pc:spChg chg="mod">
          <ac:chgData name="근채 정" userId="e3b600ee4ba46476" providerId="LiveId" clId="{E2C99254-52E4-49DA-A22E-F1E88652B8F5}" dt="2024-02-14T05:13:20.406" v="1193"/>
          <ac:spMkLst>
            <pc:docMk/>
            <pc:sldMk cId="2904287484" sldId="725"/>
            <ac:spMk id="37" creationId="{C0AED752-465A-3FE8-39CD-9396D9479314}"/>
          </ac:spMkLst>
        </pc:spChg>
      </pc:sldChg>
      <pc:sldChg chg="addSp delSp modSp mod">
        <pc:chgData name="근채 정" userId="e3b600ee4ba46476" providerId="LiveId" clId="{E2C99254-52E4-49DA-A22E-F1E88652B8F5}" dt="2024-02-14T05:17:12.263" v="1234" actId="478"/>
        <pc:sldMkLst>
          <pc:docMk/>
          <pc:sldMk cId="3516693869" sldId="727"/>
        </pc:sldMkLst>
        <pc:spChg chg="add del mod">
          <ac:chgData name="근채 정" userId="e3b600ee4ba46476" providerId="LiveId" clId="{E2C99254-52E4-49DA-A22E-F1E88652B8F5}" dt="2024-02-14T05:17:12.263" v="1234" actId="478"/>
          <ac:spMkLst>
            <pc:docMk/>
            <pc:sldMk cId="3516693869" sldId="727"/>
            <ac:spMk id="2" creationId="{63942E74-4836-C23E-A7CA-36297E76817D}"/>
          </ac:spMkLst>
        </pc:spChg>
        <pc:spChg chg="mod">
          <ac:chgData name="근채 정" userId="e3b600ee4ba46476" providerId="LiveId" clId="{E2C99254-52E4-49DA-A22E-F1E88652B8F5}" dt="2024-02-14T05:14:28.883" v="1200" actId="20577"/>
          <ac:spMkLst>
            <pc:docMk/>
            <pc:sldMk cId="3516693869" sldId="727"/>
            <ac:spMk id="6" creationId="{00000000-0000-0000-0000-000000000000}"/>
          </ac:spMkLst>
        </pc:spChg>
        <pc:spChg chg="del">
          <ac:chgData name="근채 정" userId="e3b600ee4ba46476" providerId="LiveId" clId="{E2C99254-52E4-49DA-A22E-F1E88652B8F5}" dt="2024-02-14T04:30:33.034" v="796" actId="478"/>
          <ac:spMkLst>
            <pc:docMk/>
            <pc:sldMk cId="3516693869" sldId="727"/>
            <ac:spMk id="8" creationId="{8D70161F-DD01-D2DF-5D3E-B6D5CFCE103B}"/>
          </ac:spMkLst>
        </pc:spChg>
        <pc:spChg chg="add mod">
          <ac:chgData name="근채 정" userId="e3b600ee4ba46476" providerId="LiveId" clId="{E2C99254-52E4-49DA-A22E-F1E88652B8F5}" dt="2024-02-14T04:31:42.555" v="808" actId="14100"/>
          <ac:spMkLst>
            <pc:docMk/>
            <pc:sldMk cId="3516693869" sldId="727"/>
            <ac:spMk id="10" creationId="{C0C1660D-0F8F-FEBA-8A4B-04972CD5D7A0}"/>
          </ac:spMkLst>
        </pc:spChg>
        <pc:spChg chg="del">
          <ac:chgData name="근채 정" userId="e3b600ee4ba46476" providerId="LiveId" clId="{E2C99254-52E4-49DA-A22E-F1E88652B8F5}" dt="2024-02-14T04:30:33.034" v="796" actId="478"/>
          <ac:spMkLst>
            <pc:docMk/>
            <pc:sldMk cId="3516693869" sldId="727"/>
            <ac:spMk id="11" creationId="{0D65B0AF-5690-389C-B943-2BEA00F82F1D}"/>
          </ac:spMkLst>
        </pc:spChg>
        <pc:spChg chg="add mod">
          <ac:chgData name="근채 정" userId="e3b600ee4ba46476" providerId="LiveId" clId="{E2C99254-52E4-49DA-A22E-F1E88652B8F5}" dt="2024-02-14T04:31:45.167" v="809" actId="1076"/>
          <ac:spMkLst>
            <pc:docMk/>
            <pc:sldMk cId="3516693869" sldId="727"/>
            <ac:spMk id="12" creationId="{AFF1E070-6C2C-03BD-144E-9B260A185BE2}"/>
          </ac:spMkLst>
        </pc:spChg>
        <pc:spChg chg="add del mod">
          <ac:chgData name="근채 정" userId="e3b600ee4ba46476" providerId="LiveId" clId="{E2C99254-52E4-49DA-A22E-F1E88652B8F5}" dt="2024-02-14T04:32:01.550" v="811" actId="478"/>
          <ac:spMkLst>
            <pc:docMk/>
            <pc:sldMk cId="3516693869" sldId="727"/>
            <ac:spMk id="13" creationId="{E78B7DCC-4540-C5C0-175C-9741EC2D01E1}"/>
          </ac:spMkLst>
        </pc:spChg>
        <pc:spChg chg="del">
          <ac:chgData name="근채 정" userId="e3b600ee4ba46476" providerId="LiveId" clId="{E2C99254-52E4-49DA-A22E-F1E88652B8F5}" dt="2024-02-14T04:30:33.034" v="796" actId="478"/>
          <ac:spMkLst>
            <pc:docMk/>
            <pc:sldMk cId="3516693869" sldId="727"/>
            <ac:spMk id="14" creationId="{4D4D64DF-6B79-FD95-AC8D-F08716400E6A}"/>
          </ac:spMkLst>
        </pc:spChg>
        <pc:spChg chg="del">
          <ac:chgData name="근채 정" userId="e3b600ee4ba46476" providerId="LiveId" clId="{E2C99254-52E4-49DA-A22E-F1E88652B8F5}" dt="2024-02-14T04:30:33.034" v="796" actId="478"/>
          <ac:spMkLst>
            <pc:docMk/>
            <pc:sldMk cId="3516693869" sldId="727"/>
            <ac:spMk id="15" creationId="{CCACAB78-6190-2AAE-2E55-138D89843EB7}"/>
          </ac:spMkLst>
        </pc:spChg>
        <pc:spChg chg="del">
          <ac:chgData name="근채 정" userId="e3b600ee4ba46476" providerId="LiveId" clId="{E2C99254-52E4-49DA-A22E-F1E88652B8F5}" dt="2024-02-14T04:30:33.034" v="796" actId="478"/>
          <ac:spMkLst>
            <pc:docMk/>
            <pc:sldMk cId="3516693869" sldId="727"/>
            <ac:spMk id="16" creationId="{CD9F2D53-D3C3-FF78-FA4C-4687706968F4}"/>
          </ac:spMkLst>
        </pc:spChg>
        <pc:spChg chg="add mod">
          <ac:chgData name="근채 정" userId="e3b600ee4ba46476" providerId="LiveId" clId="{E2C99254-52E4-49DA-A22E-F1E88652B8F5}" dt="2024-02-14T04:31:56.938" v="810"/>
          <ac:spMkLst>
            <pc:docMk/>
            <pc:sldMk cId="3516693869" sldId="727"/>
            <ac:spMk id="17" creationId="{7396E9D8-5A09-D966-89C6-A056641C3363}"/>
          </ac:spMkLst>
        </pc:spChg>
        <pc:spChg chg="add mod">
          <ac:chgData name="근채 정" userId="e3b600ee4ba46476" providerId="LiveId" clId="{E2C99254-52E4-49DA-A22E-F1E88652B8F5}" dt="2024-02-14T04:32:12.999" v="817" actId="14100"/>
          <ac:spMkLst>
            <pc:docMk/>
            <pc:sldMk cId="3516693869" sldId="727"/>
            <ac:spMk id="18" creationId="{3452C1BA-8C5E-E3B4-4BE0-1D0FBFD3D60D}"/>
          </ac:spMkLst>
        </pc:spChg>
        <pc:spChg chg="add del mod">
          <ac:chgData name="근채 정" userId="e3b600ee4ba46476" providerId="LiveId" clId="{E2C99254-52E4-49DA-A22E-F1E88652B8F5}" dt="2024-02-14T04:32:27.969" v="822" actId="478"/>
          <ac:spMkLst>
            <pc:docMk/>
            <pc:sldMk cId="3516693869" sldId="727"/>
            <ac:spMk id="20" creationId="{56EAC56C-97A6-F0E6-ACD4-EC9B5BA88812}"/>
          </ac:spMkLst>
        </pc:spChg>
        <pc:spChg chg="add mod">
          <ac:chgData name="근채 정" userId="e3b600ee4ba46476" providerId="LiveId" clId="{E2C99254-52E4-49DA-A22E-F1E88652B8F5}" dt="2024-02-14T04:32:25.402" v="821" actId="20577"/>
          <ac:spMkLst>
            <pc:docMk/>
            <pc:sldMk cId="3516693869" sldId="727"/>
            <ac:spMk id="21" creationId="{D3AE23FA-DC01-08BF-09B9-8D9CE05A19F4}"/>
          </ac:spMkLst>
        </pc:spChg>
        <pc:spChg chg="del">
          <ac:chgData name="근채 정" userId="e3b600ee4ba46476" providerId="LiveId" clId="{E2C99254-52E4-49DA-A22E-F1E88652B8F5}" dt="2024-02-14T04:30:33.034" v="796" actId="478"/>
          <ac:spMkLst>
            <pc:docMk/>
            <pc:sldMk cId="3516693869" sldId="727"/>
            <ac:spMk id="31" creationId="{73A85FDF-2910-B86F-B854-1485F134BA44}"/>
          </ac:spMkLst>
        </pc:spChg>
        <pc:spChg chg="del">
          <ac:chgData name="근채 정" userId="e3b600ee4ba46476" providerId="LiveId" clId="{E2C99254-52E4-49DA-A22E-F1E88652B8F5}" dt="2024-02-14T04:30:33.034" v="796" actId="478"/>
          <ac:spMkLst>
            <pc:docMk/>
            <pc:sldMk cId="3516693869" sldId="727"/>
            <ac:spMk id="35" creationId="{F74D0663-4FFA-927F-A6CD-5666BAD55E66}"/>
          </ac:spMkLst>
        </pc:spChg>
        <pc:spChg chg="del">
          <ac:chgData name="근채 정" userId="e3b600ee4ba46476" providerId="LiveId" clId="{E2C99254-52E4-49DA-A22E-F1E88652B8F5}" dt="2024-02-14T04:30:33.034" v="796" actId="478"/>
          <ac:spMkLst>
            <pc:docMk/>
            <pc:sldMk cId="3516693869" sldId="727"/>
            <ac:spMk id="39" creationId="{A104E827-F2B5-6ABE-BCBD-2FDC1332FDC1}"/>
          </ac:spMkLst>
        </pc:spChg>
        <pc:spChg chg="del">
          <ac:chgData name="근채 정" userId="e3b600ee4ba46476" providerId="LiveId" clId="{E2C99254-52E4-49DA-A22E-F1E88652B8F5}" dt="2024-02-14T04:30:33.034" v="796" actId="478"/>
          <ac:spMkLst>
            <pc:docMk/>
            <pc:sldMk cId="3516693869" sldId="727"/>
            <ac:spMk id="40" creationId="{17199EB3-FEAC-509F-904E-3F5665FAEC41}"/>
          </ac:spMkLst>
        </pc:spChg>
        <pc:spChg chg="del">
          <ac:chgData name="근채 정" userId="e3b600ee4ba46476" providerId="LiveId" clId="{E2C99254-52E4-49DA-A22E-F1E88652B8F5}" dt="2024-02-14T04:30:33.034" v="796" actId="478"/>
          <ac:spMkLst>
            <pc:docMk/>
            <pc:sldMk cId="3516693869" sldId="727"/>
            <ac:spMk id="41" creationId="{E92CE1C4-4E5B-0F97-2881-5486FFA7AF74}"/>
          </ac:spMkLst>
        </pc:spChg>
        <pc:picChg chg="add mod ord">
          <ac:chgData name="근채 정" userId="e3b600ee4ba46476" providerId="LiveId" clId="{E2C99254-52E4-49DA-A22E-F1E88652B8F5}" dt="2024-02-14T04:31:20.799" v="802" actId="1076"/>
          <ac:picMkLst>
            <pc:docMk/>
            <pc:sldMk cId="3516693869" sldId="727"/>
            <ac:picMk id="5" creationId="{E52675CB-76F0-163F-DA0D-CD55549F268D}"/>
          </ac:picMkLst>
        </pc:picChg>
        <pc:picChg chg="add mod">
          <ac:chgData name="근채 정" userId="e3b600ee4ba46476" providerId="LiveId" clId="{E2C99254-52E4-49DA-A22E-F1E88652B8F5}" dt="2024-02-14T04:31:25.631" v="803" actId="1076"/>
          <ac:picMkLst>
            <pc:docMk/>
            <pc:sldMk cId="3516693869" sldId="727"/>
            <ac:picMk id="9" creationId="{A211A191-F194-E2F4-B67D-3204C8E3F1DD}"/>
          </ac:picMkLst>
        </pc:picChg>
        <pc:picChg chg="del">
          <ac:chgData name="근채 정" userId="e3b600ee4ba46476" providerId="LiveId" clId="{E2C99254-52E4-49DA-A22E-F1E88652B8F5}" dt="2024-02-14T04:29:41.231" v="787" actId="478"/>
          <ac:picMkLst>
            <pc:docMk/>
            <pc:sldMk cId="3516693869" sldId="727"/>
            <ac:picMk id="19" creationId="{9E7C82C9-8C7C-A592-FD1A-1F10ED25DF4F}"/>
          </ac:picMkLst>
        </pc:picChg>
        <pc:picChg chg="del">
          <ac:chgData name="근채 정" userId="e3b600ee4ba46476" providerId="LiveId" clId="{E2C99254-52E4-49DA-A22E-F1E88652B8F5}" dt="2024-02-14T04:29:41.719" v="788" actId="478"/>
          <ac:picMkLst>
            <pc:docMk/>
            <pc:sldMk cId="3516693869" sldId="727"/>
            <ac:picMk id="30" creationId="{910E149C-3362-1DE4-59F5-7978B51DDA1D}"/>
          </ac:picMkLst>
        </pc:picChg>
        <pc:cxnChg chg="add mod">
          <ac:chgData name="근채 정" userId="e3b600ee4ba46476" providerId="LiveId" clId="{E2C99254-52E4-49DA-A22E-F1E88652B8F5}" dt="2024-02-14T04:33:01.068" v="825" actId="14100"/>
          <ac:cxnSpMkLst>
            <pc:docMk/>
            <pc:sldMk cId="3516693869" sldId="727"/>
            <ac:cxnSpMk id="22" creationId="{628F6CD1-A443-C039-7679-1830A89544E1}"/>
          </ac:cxnSpMkLst>
        </pc:cxnChg>
        <pc:cxnChg chg="del mod">
          <ac:chgData name="근채 정" userId="e3b600ee4ba46476" providerId="LiveId" clId="{E2C99254-52E4-49DA-A22E-F1E88652B8F5}" dt="2024-02-14T04:30:33.034" v="796" actId="478"/>
          <ac:cxnSpMkLst>
            <pc:docMk/>
            <pc:sldMk cId="3516693869" sldId="727"/>
            <ac:cxnSpMk id="32" creationId="{5A0FABF1-C1B0-00F8-638B-8E576166F355}"/>
          </ac:cxnSpMkLst>
        </pc:cxnChg>
        <pc:cxnChg chg="del mod">
          <ac:chgData name="근채 정" userId="e3b600ee4ba46476" providerId="LiveId" clId="{E2C99254-52E4-49DA-A22E-F1E88652B8F5}" dt="2024-02-14T04:30:33.034" v="796" actId="478"/>
          <ac:cxnSpMkLst>
            <pc:docMk/>
            <pc:sldMk cId="3516693869" sldId="727"/>
            <ac:cxnSpMk id="36" creationId="{2CC1A940-E427-5245-3847-AEB1C374061F}"/>
          </ac:cxnSpMkLst>
        </pc:cxnChg>
      </pc:sldChg>
      <pc:sldChg chg="addSp delSp modSp mod">
        <pc:chgData name="근채 정" userId="e3b600ee4ba46476" providerId="LiveId" clId="{E2C99254-52E4-49DA-A22E-F1E88652B8F5}" dt="2024-02-14T05:17:19.880" v="1237" actId="478"/>
        <pc:sldMkLst>
          <pc:docMk/>
          <pc:sldMk cId="3101166467" sldId="728"/>
        </pc:sldMkLst>
        <pc:spChg chg="del">
          <ac:chgData name="근채 정" userId="e3b600ee4ba46476" providerId="LiveId" clId="{E2C99254-52E4-49DA-A22E-F1E88652B8F5}" dt="2024-02-14T04:40:17.319" v="919" actId="478"/>
          <ac:spMkLst>
            <pc:docMk/>
            <pc:sldMk cId="3101166467" sldId="728"/>
            <ac:spMk id="2" creationId="{0A7C1230-E0D7-684D-C5A0-4FAA0213364E}"/>
          </ac:spMkLst>
        </pc:spChg>
        <pc:spChg chg="del">
          <ac:chgData name="근채 정" userId="e3b600ee4ba46476" providerId="LiveId" clId="{E2C99254-52E4-49DA-A22E-F1E88652B8F5}" dt="2024-02-14T04:40:17.319" v="919" actId="478"/>
          <ac:spMkLst>
            <pc:docMk/>
            <pc:sldMk cId="3101166467" sldId="728"/>
            <ac:spMk id="5" creationId="{68436D0E-435F-96CC-9D27-28BD61AF277F}"/>
          </ac:spMkLst>
        </pc:spChg>
        <pc:spChg chg="del">
          <ac:chgData name="근채 정" userId="e3b600ee4ba46476" providerId="LiveId" clId="{E2C99254-52E4-49DA-A22E-F1E88652B8F5}" dt="2024-02-14T04:40:17.319" v="919" actId="478"/>
          <ac:spMkLst>
            <pc:docMk/>
            <pc:sldMk cId="3101166467" sldId="728"/>
            <ac:spMk id="7" creationId="{C10798A6-0B13-EBC6-6E8E-F6A905C99ADE}"/>
          </ac:spMkLst>
        </pc:spChg>
        <pc:spChg chg="del">
          <ac:chgData name="근채 정" userId="e3b600ee4ba46476" providerId="LiveId" clId="{E2C99254-52E4-49DA-A22E-F1E88652B8F5}" dt="2024-02-14T04:40:17.319" v="919" actId="478"/>
          <ac:spMkLst>
            <pc:docMk/>
            <pc:sldMk cId="3101166467" sldId="728"/>
            <ac:spMk id="8" creationId="{282CED37-15CC-F3C2-ED54-E4E238D9AC25}"/>
          </ac:spMkLst>
        </pc:spChg>
        <pc:spChg chg="del">
          <ac:chgData name="근채 정" userId="e3b600ee4ba46476" providerId="LiveId" clId="{E2C99254-52E4-49DA-A22E-F1E88652B8F5}" dt="2024-02-14T04:40:20.723" v="921" actId="478"/>
          <ac:spMkLst>
            <pc:docMk/>
            <pc:sldMk cId="3101166467" sldId="728"/>
            <ac:spMk id="10" creationId="{51DB953D-D74C-BDE0-D79F-7C78FBA22302}"/>
          </ac:spMkLst>
        </pc:spChg>
        <pc:spChg chg="add del mod">
          <ac:chgData name="근채 정" userId="e3b600ee4ba46476" providerId="LiveId" clId="{E2C99254-52E4-49DA-A22E-F1E88652B8F5}" dt="2024-02-14T05:17:19.880" v="1237" actId="478"/>
          <ac:spMkLst>
            <pc:docMk/>
            <pc:sldMk cId="3101166467" sldId="728"/>
            <ac:spMk id="11" creationId="{9E818FD5-7E07-796E-A004-136A712FC3E2}"/>
          </ac:spMkLst>
        </pc:spChg>
        <pc:spChg chg="del">
          <ac:chgData name="근채 정" userId="e3b600ee4ba46476" providerId="LiveId" clId="{E2C99254-52E4-49DA-A22E-F1E88652B8F5}" dt="2024-02-14T04:40:17.319" v="919" actId="478"/>
          <ac:spMkLst>
            <pc:docMk/>
            <pc:sldMk cId="3101166467" sldId="728"/>
            <ac:spMk id="17" creationId="{B18F6350-8A6B-E4C2-D235-3B0ED97F0488}"/>
          </ac:spMkLst>
        </pc:spChg>
        <pc:spChg chg="add mod">
          <ac:chgData name="근채 정" userId="e3b600ee4ba46476" providerId="LiveId" clId="{E2C99254-52E4-49DA-A22E-F1E88652B8F5}" dt="2024-02-14T04:45:45.128" v="1063" actId="1076"/>
          <ac:spMkLst>
            <pc:docMk/>
            <pc:sldMk cId="3101166467" sldId="728"/>
            <ac:spMk id="18" creationId="{A7F7C2A7-DEA8-4A91-D0F6-6363B60585D6}"/>
          </ac:spMkLst>
        </pc:spChg>
        <pc:spChg chg="del">
          <ac:chgData name="근채 정" userId="e3b600ee4ba46476" providerId="LiveId" clId="{E2C99254-52E4-49DA-A22E-F1E88652B8F5}" dt="2024-02-14T04:40:17.319" v="919" actId="478"/>
          <ac:spMkLst>
            <pc:docMk/>
            <pc:sldMk cId="3101166467" sldId="728"/>
            <ac:spMk id="19" creationId="{3CA90BE9-C22A-0D48-45FA-3EFC8F16AFF6}"/>
          </ac:spMkLst>
        </pc:spChg>
        <pc:spChg chg="add mod">
          <ac:chgData name="근채 정" userId="e3b600ee4ba46476" providerId="LiveId" clId="{E2C99254-52E4-49DA-A22E-F1E88652B8F5}" dt="2024-02-14T04:45:45.128" v="1063" actId="1076"/>
          <ac:spMkLst>
            <pc:docMk/>
            <pc:sldMk cId="3101166467" sldId="728"/>
            <ac:spMk id="20" creationId="{45F6CBFA-5B65-0FA2-B6C8-AF75BAB574D7}"/>
          </ac:spMkLst>
        </pc:spChg>
        <pc:spChg chg="add mod">
          <ac:chgData name="근채 정" userId="e3b600ee4ba46476" providerId="LiveId" clId="{E2C99254-52E4-49DA-A22E-F1E88652B8F5}" dt="2024-02-14T04:45:45.128" v="1063" actId="1076"/>
          <ac:spMkLst>
            <pc:docMk/>
            <pc:sldMk cId="3101166467" sldId="728"/>
            <ac:spMk id="22" creationId="{17F2DB2F-5043-1BEB-63FB-50439655CD03}"/>
          </ac:spMkLst>
        </pc:spChg>
        <pc:spChg chg="add mod">
          <ac:chgData name="근채 정" userId="e3b600ee4ba46476" providerId="LiveId" clId="{E2C99254-52E4-49DA-A22E-F1E88652B8F5}" dt="2024-02-14T04:45:45.128" v="1063" actId="1076"/>
          <ac:spMkLst>
            <pc:docMk/>
            <pc:sldMk cId="3101166467" sldId="728"/>
            <ac:spMk id="23" creationId="{5BEBE0BE-79E7-8913-BC2A-34988F4986A2}"/>
          </ac:spMkLst>
        </pc:spChg>
        <pc:spChg chg="add mod">
          <ac:chgData name="근채 정" userId="e3b600ee4ba46476" providerId="LiveId" clId="{E2C99254-52E4-49DA-A22E-F1E88652B8F5}" dt="2024-02-14T04:45:45.128" v="1063" actId="1076"/>
          <ac:spMkLst>
            <pc:docMk/>
            <pc:sldMk cId="3101166467" sldId="728"/>
            <ac:spMk id="24" creationId="{34EB3D4D-9920-521A-5188-0D58D72D6012}"/>
          </ac:spMkLst>
        </pc:spChg>
        <pc:spChg chg="add mod">
          <ac:chgData name="근채 정" userId="e3b600ee4ba46476" providerId="LiveId" clId="{E2C99254-52E4-49DA-A22E-F1E88652B8F5}" dt="2024-02-14T04:46:36.965" v="1102" actId="179"/>
          <ac:spMkLst>
            <pc:docMk/>
            <pc:sldMk cId="3101166467" sldId="728"/>
            <ac:spMk id="25" creationId="{7B90B652-4BDC-5985-A46B-ED8E60126576}"/>
          </ac:spMkLst>
        </pc:spChg>
        <pc:spChg chg="del">
          <ac:chgData name="근채 정" userId="e3b600ee4ba46476" providerId="LiveId" clId="{E2C99254-52E4-49DA-A22E-F1E88652B8F5}" dt="2024-02-14T04:40:17.319" v="919" actId="478"/>
          <ac:spMkLst>
            <pc:docMk/>
            <pc:sldMk cId="3101166467" sldId="728"/>
            <ac:spMk id="26" creationId="{B95D0F39-B948-ACD8-2586-6140ACBF035A}"/>
          </ac:spMkLst>
        </pc:spChg>
        <pc:spChg chg="add mod">
          <ac:chgData name="근채 정" userId="e3b600ee4ba46476" providerId="LiveId" clId="{E2C99254-52E4-49DA-A22E-F1E88652B8F5}" dt="2024-02-14T04:45:45.128" v="1063" actId="1076"/>
          <ac:spMkLst>
            <pc:docMk/>
            <pc:sldMk cId="3101166467" sldId="728"/>
            <ac:spMk id="27" creationId="{94229658-000B-C29F-B7E8-44D8543F8DA9}"/>
          </ac:spMkLst>
        </pc:spChg>
        <pc:spChg chg="del">
          <ac:chgData name="근채 정" userId="e3b600ee4ba46476" providerId="LiveId" clId="{E2C99254-52E4-49DA-A22E-F1E88652B8F5}" dt="2024-02-14T04:40:17.319" v="919" actId="478"/>
          <ac:spMkLst>
            <pc:docMk/>
            <pc:sldMk cId="3101166467" sldId="728"/>
            <ac:spMk id="28" creationId="{9F5FDB81-DD40-ED28-06D7-9778AC8FABC4}"/>
          </ac:spMkLst>
        </pc:spChg>
        <pc:grpChg chg="del">
          <ac:chgData name="근채 정" userId="e3b600ee4ba46476" providerId="LiveId" clId="{E2C99254-52E4-49DA-A22E-F1E88652B8F5}" dt="2024-02-14T04:40:17.319" v="919" actId="478"/>
          <ac:grpSpMkLst>
            <pc:docMk/>
            <pc:sldMk cId="3101166467" sldId="728"/>
            <ac:grpSpMk id="15" creationId="{5454F417-1E3D-204E-667C-55A0EBEA38F4}"/>
          </ac:grpSpMkLst>
        </pc:grpChg>
        <pc:picChg chg="del">
          <ac:chgData name="근채 정" userId="e3b600ee4ba46476" providerId="LiveId" clId="{E2C99254-52E4-49DA-A22E-F1E88652B8F5}" dt="2024-02-14T04:40:17.319" v="919" actId="478"/>
          <ac:picMkLst>
            <pc:docMk/>
            <pc:sldMk cId="3101166467" sldId="728"/>
            <ac:picMk id="4" creationId="{9AF7FD22-B049-F73E-81BE-68FDF10A7907}"/>
          </ac:picMkLst>
        </pc:picChg>
        <pc:picChg chg="add mod">
          <ac:chgData name="근채 정" userId="e3b600ee4ba46476" providerId="LiveId" clId="{E2C99254-52E4-49DA-A22E-F1E88652B8F5}" dt="2024-02-14T04:45:45.128" v="1063" actId="1076"/>
          <ac:picMkLst>
            <pc:docMk/>
            <pc:sldMk cId="3101166467" sldId="728"/>
            <ac:picMk id="16" creationId="{897F5CB0-D6BA-F371-3133-B95186C4BB6C}"/>
          </ac:picMkLst>
        </pc:picChg>
        <pc:picChg chg="del">
          <ac:chgData name="근채 정" userId="e3b600ee4ba46476" providerId="LiveId" clId="{E2C99254-52E4-49DA-A22E-F1E88652B8F5}" dt="2024-02-14T04:40:19.049" v="920" actId="478"/>
          <ac:picMkLst>
            <pc:docMk/>
            <pc:sldMk cId="3101166467" sldId="728"/>
            <ac:picMk id="1026" creationId="{F1360CF0-DA9C-D660-AEA3-3DD0D8FC6D19}"/>
          </ac:picMkLst>
        </pc:picChg>
        <pc:cxnChg chg="del mod">
          <ac:chgData name="근채 정" userId="e3b600ee4ba46476" providerId="LiveId" clId="{E2C99254-52E4-49DA-A22E-F1E88652B8F5}" dt="2024-02-14T04:40:17.319" v="919" actId="478"/>
          <ac:cxnSpMkLst>
            <pc:docMk/>
            <pc:sldMk cId="3101166467" sldId="728"/>
            <ac:cxnSpMk id="9" creationId="{481C4488-8027-AA77-69A9-6FE68DC8022A}"/>
          </ac:cxnSpMkLst>
        </pc:cxnChg>
        <pc:cxnChg chg="del mod">
          <ac:chgData name="근채 정" userId="e3b600ee4ba46476" providerId="LiveId" clId="{E2C99254-52E4-49DA-A22E-F1E88652B8F5}" dt="2024-02-14T04:40:17.319" v="919" actId="478"/>
          <ac:cxnSpMkLst>
            <pc:docMk/>
            <pc:sldMk cId="3101166467" sldId="728"/>
            <ac:cxnSpMk id="21" creationId="{984EAD46-A09B-6E77-A953-E20E6643CBF2}"/>
          </ac:cxnSpMkLst>
        </pc:cxnChg>
        <pc:cxnChg chg="del mod">
          <ac:chgData name="근채 정" userId="e3b600ee4ba46476" providerId="LiveId" clId="{E2C99254-52E4-49DA-A22E-F1E88652B8F5}" dt="2024-02-14T04:40:17.319" v="919" actId="478"/>
          <ac:cxnSpMkLst>
            <pc:docMk/>
            <pc:sldMk cId="3101166467" sldId="728"/>
            <ac:cxnSpMk id="29" creationId="{7DE736F3-01B9-0C2C-AAB8-A85FC61B3D15}"/>
          </ac:cxnSpMkLst>
        </pc:cxnChg>
      </pc:sldChg>
      <pc:sldChg chg="modSp mod">
        <pc:chgData name="근채 정" userId="e3b600ee4ba46476" providerId="LiveId" clId="{E2C99254-52E4-49DA-A22E-F1E88652B8F5}" dt="2024-02-13T02:48:01.083" v="103" actId="6549"/>
        <pc:sldMkLst>
          <pc:docMk/>
          <pc:sldMk cId="1415911347" sldId="729"/>
        </pc:sldMkLst>
        <pc:spChg chg="mod">
          <ac:chgData name="근채 정" userId="e3b600ee4ba46476" providerId="LiveId" clId="{E2C99254-52E4-49DA-A22E-F1E88652B8F5}" dt="2024-02-13T02:48:01.083" v="103" actId="6549"/>
          <ac:spMkLst>
            <pc:docMk/>
            <pc:sldMk cId="1415911347" sldId="729"/>
            <ac:spMk id="2" creationId="{24A71C76-D325-61F1-A8E6-C604BB165BC6}"/>
          </ac:spMkLst>
        </pc:spChg>
      </pc:sldChg>
      <pc:sldChg chg="addSp delSp modSp mod">
        <pc:chgData name="근채 정" userId="e3b600ee4ba46476" providerId="LiveId" clId="{E2C99254-52E4-49DA-A22E-F1E88652B8F5}" dt="2024-02-14T05:17:06.641" v="1232" actId="478"/>
        <pc:sldMkLst>
          <pc:docMk/>
          <pc:sldMk cId="1640880017" sldId="730"/>
        </pc:sldMkLst>
        <pc:spChg chg="add mod">
          <ac:chgData name="근채 정" userId="e3b600ee4ba46476" providerId="LiveId" clId="{E2C99254-52E4-49DA-A22E-F1E88652B8F5}" dt="2024-02-14T04:23:53.460" v="713" actId="1036"/>
          <ac:spMkLst>
            <pc:docMk/>
            <pc:sldMk cId="1640880017" sldId="730"/>
            <ac:spMk id="4" creationId="{A0106FC7-F506-22C2-5D78-22090DF3D4D4}"/>
          </ac:spMkLst>
        </pc:spChg>
        <pc:spChg chg="add mod">
          <ac:chgData name="근채 정" userId="e3b600ee4ba46476" providerId="LiveId" clId="{E2C99254-52E4-49DA-A22E-F1E88652B8F5}" dt="2024-02-14T04:23:53.460" v="713" actId="1036"/>
          <ac:spMkLst>
            <pc:docMk/>
            <pc:sldMk cId="1640880017" sldId="730"/>
            <ac:spMk id="5" creationId="{C37BA250-DAA2-2105-6732-907A4B3CAEE5}"/>
          </ac:spMkLst>
        </pc:spChg>
        <pc:spChg chg="mod">
          <ac:chgData name="근채 정" userId="e3b600ee4ba46476" providerId="LiveId" clId="{E2C99254-52E4-49DA-A22E-F1E88652B8F5}" dt="2024-02-14T04:22:43.720" v="623" actId="1076"/>
          <ac:spMkLst>
            <pc:docMk/>
            <pc:sldMk cId="1640880017" sldId="730"/>
            <ac:spMk id="6" creationId="{00000000-0000-0000-0000-000000000000}"/>
          </ac:spMkLst>
        </pc:spChg>
        <pc:spChg chg="add mod">
          <ac:chgData name="근채 정" userId="e3b600ee4ba46476" providerId="LiveId" clId="{E2C99254-52E4-49DA-A22E-F1E88652B8F5}" dt="2024-02-14T04:23:27.009" v="645" actId="1038"/>
          <ac:spMkLst>
            <pc:docMk/>
            <pc:sldMk cId="1640880017" sldId="730"/>
            <ac:spMk id="7" creationId="{A4876508-41A6-61E9-AC70-B337B7E770C8}"/>
          </ac:spMkLst>
        </pc:spChg>
        <pc:spChg chg="add mod">
          <ac:chgData name="근채 정" userId="e3b600ee4ba46476" providerId="LiveId" clId="{E2C99254-52E4-49DA-A22E-F1E88652B8F5}" dt="2024-02-14T04:23:27.009" v="645" actId="1038"/>
          <ac:spMkLst>
            <pc:docMk/>
            <pc:sldMk cId="1640880017" sldId="730"/>
            <ac:spMk id="9" creationId="{439337FD-E0D4-FE5F-B134-CAE9B2DA1DF0}"/>
          </ac:spMkLst>
        </pc:spChg>
        <pc:spChg chg="add mod">
          <ac:chgData name="근채 정" userId="e3b600ee4ba46476" providerId="LiveId" clId="{E2C99254-52E4-49DA-A22E-F1E88652B8F5}" dt="2024-02-14T04:23:40.215" v="676" actId="1036"/>
          <ac:spMkLst>
            <pc:docMk/>
            <pc:sldMk cId="1640880017" sldId="730"/>
            <ac:spMk id="10" creationId="{E9733E7D-35D3-EE4F-6CDB-886A5856F32A}"/>
          </ac:spMkLst>
        </pc:spChg>
        <pc:spChg chg="add mod">
          <ac:chgData name="근채 정" userId="e3b600ee4ba46476" providerId="LiveId" clId="{E2C99254-52E4-49DA-A22E-F1E88652B8F5}" dt="2024-02-14T04:23:40.215" v="676" actId="1036"/>
          <ac:spMkLst>
            <pc:docMk/>
            <pc:sldMk cId="1640880017" sldId="730"/>
            <ac:spMk id="12" creationId="{0D1C2081-E114-6D9E-96C8-01CB7FC4370E}"/>
          </ac:spMkLst>
        </pc:spChg>
        <pc:spChg chg="add mod">
          <ac:chgData name="근채 정" userId="e3b600ee4ba46476" providerId="LiveId" clId="{E2C99254-52E4-49DA-A22E-F1E88652B8F5}" dt="2024-02-14T05:01:24.780" v="1145" actId="1076"/>
          <ac:spMkLst>
            <pc:docMk/>
            <pc:sldMk cId="1640880017" sldId="730"/>
            <ac:spMk id="13" creationId="{C7FB79DA-2713-7887-7BDE-07DF6D405B70}"/>
          </ac:spMkLst>
        </pc:spChg>
        <pc:spChg chg="add mod">
          <ac:chgData name="근채 정" userId="e3b600ee4ba46476" providerId="LiveId" clId="{E2C99254-52E4-49DA-A22E-F1E88652B8F5}" dt="2024-02-14T05:01:24.780" v="1145" actId="1076"/>
          <ac:spMkLst>
            <pc:docMk/>
            <pc:sldMk cId="1640880017" sldId="730"/>
            <ac:spMk id="14" creationId="{03472870-FA06-53FE-057E-C337F656C3BF}"/>
          </ac:spMkLst>
        </pc:spChg>
        <pc:spChg chg="add mod">
          <ac:chgData name="근채 정" userId="e3b600ee4ba46476" providerId="LiveId" clId="{E2C99254-52E4-49DA-A22E-F1E88652B8F5}" dt="2024-02-14T05:01:24.780" v="1145" actId="1076"/>
          <ac:spMkLst>
            <pc:docMk/>
            <pc:sldMk cId="1640880017" sldId="730"/>
            <ac:spMk id="15" creationId="{E8BE3C0C-C7D4-9EAB-2F18-4B78789CF3DD}"/>
          </ac:spMkLst>
        </pc:spChg>
        <pc:spChg chg="add mod">
          <ac:chgData name="근채 정" userId="e3b600ee4ba46476" providerId="LiveId" clId="{E2C99254-52E4-49DA-A22E-F1E88652B8F5}" dt="2024-02-14T05:01:24.780" v="1145" actId="1076"/>
          <ac:spMkLst>
            <pc:docMk/>
            <pc:sldMk cId="1640880017" sldId="730"/>
            <ac:spMk id="16" creationId="{DECAED41-6E9B-FB9D-DC5B-9F04D3C57EB7}"/>
          </ac:spMkLst>
        </pc:spChg>
        <pc:spChg chg="del">
          <ac:chgData name="근채 정" userId="e3b600ee4ba46476" providerId="LiveId" clId="{E2C99254-52E4-49DA-A22E-F1E88652B8F5}" dt="2024-02-14T05:17:06.641" v="1232" actId="478"/>
          <ac:spMkLst>
            <pc:docMk/>
            <pc:sldMk cId="1640880017" sldId="730"/>
            <ac:spMk id="17" creationId="{549C5D41-D2A1-082A-06F3-4EB45D8B5358}"/>
          </ac:spMkLst>
        </pc:spChg>
        <pc:spChg chg="add mod">
          <ac:chgData name="근채 정" userId="e3b600ee4ba46476" providerId="LiveId" clId="{E2C99254-52E4-49DA-A22E-F1E88652B8F5}" dt="2024-02-14T05:01:24.780" v="1145" actId="1076"/>
          <ac:spMkLst>
            <pc:docMk/>
            <pc:sldMk cId="1640880017" sldId="730"/>
            <ac:spMk id="18" creationId="{982FDD4B-EBAA-FE46-5BA9-DD53AEA08C24}"/>
          </ac:spMkLst>
        </pc:spChg>
        <pc:spChg chg="del">
          <ac:chgData name="근채 정" userId="e3b600ee4ba46476" providerId="LiveId" clId="{E2C99254-52E4-49DA-A22E-F1E88652B8F5}" dt="2024-02-14T04:21:03.828" v="611" actId="478"/>
          <ac:spMkLst>
            <pc:docMk/>
            <pc:sldMk cId="1640880017" sldId="730"/>
            <ac:spMk id="20" creationId="{DE324CA0-F94E-47F4-C631-BBCFB01E8C2B}"/>
          </ac:spMkLst>
        </pc:spChg>
        <pc:spChg chg="del">
          <ac:chgData name="근채 정" userId="e3b600ee4ba46476" providerId="LiveId" clId="{E2C99254-52E4-49DA-A22E-F1E88652B8F5}" dt="2024-02-14T04:21:03.828" v="611" actId="478"/>
          <ac:spMkLst>
            <pc:docMk/>
            <pc:sldMk cId="1640880017" sldId="730"/>
            <ac:spMk id="21" creationId="{A039CF1A-B183-6F4E-AF07-0780DC85B2FE}"/>
          </ac:spMkLst>
        </pc:spChg>
        <pc:spChg chg="del">
          <ac:chgData name="근채 정" userId="e3b600ee4ba46476" providerId="LiveId" clId="{E2C99254-52E4-49DA-A22E-F1E88652B8F5}" dt="2024-02-14T04:21:03.828" v="611" actId="478"/>
          <ac:spMkLst>
            <pc:docMk/>
            <pc:sldMk cId="1640880017" sldId="730"/>
            <ac:spMk id="24" creationId="{CE8DF650-9F0A-35FA-ECE6-EB8A4E623F29}"/>
          </ac:spMkLst>
        </pc:spChg>
        <pc:spChg chg="del">
          <ac:chgData name="근채 정" userId="e3b600ee4ba46476" providerId="LiveId" clId="{E2C99254-52E4-49DA-A22E-F1E88652B8F5}" dt="2024-02-14T04:21:03.828" v="611" actId="478"/>
          <ac:spMkLst>
            <pc:docMk/>
            <pc:sldMk cId="1640880017" sldId="730"/>
            <ac:spMk id="29" creationId="{FF8CC620-310A-D0FF-FFB5-ED9765E1FE4E}"/>
          </ac:spMkLst>
        </pc:spChg>
        <pc:spChg chg="del">
          <ac:chgData name="근채 정" userId="e3b600ee4ba46476" providerId="LiveId" clId="{E2C99254-52E4-49DA-A22E-F1E88652B8F5}" dt="2024-02-14T04:21:03.828" v="611" actId="478"/>
          <ac:spMkLst>
            <pc:docMk/>
            <pc:sldMk cId="1640880017" sldId="730"/>
            <ac:spMk id="30" creationId="{D77CF39C-0A34-7E3E-8228-C5AD715DC080}"/>
          </ac:spMkLst>
        </pc:spChg>
        <pc:spChg chg="del">
          <ac:chgData name="근채 정" userId="e3b600ee4ba46476" providerId="LiveId" clId="{E2C99254-52E4-49DA-A22E-F1E88652B8F5}" dt="2024-02-14T04:21:03.828" v="611" actId="478"/>
          <ac:spMkLst>
            <pc:docMk/>
            <pc:sldMk cId="1640880017" sldId="730"/>
            <ac:spMk id="33" creationId="{2C40FDB8-6EA9-15A7-864F-E05AECD61121}"/>
          </ac:spMkLst>
        </pc:spChg>
        <pc:spChg chg="del">
          <ac:chgData name="근채 정" userId="e3b600ee4ba46476" providerId="LiveId" clId="{E2C99254-52E4-49DA-A22E-F1E88652B8F5}" dt="2024-02-14T04:21:03.828" v="611" actId="478"/>
          <ac:spMkLst>
            <pc:docMk/>
            <pc:sldMk cId="1640880017" sldId="730"/>
            <ac:spMk id="34" creationId="{628CEFA5-5B02-544C-B1AC-6E1132756C42}"/>
          </ac:spMkLst>
        </pc:spChg>
        <pc:spChg chg="del">
          <ac:chgData name="근채 정" userId="e3b600ee4ba46476" providerId="LiveId" clId="{E2C99254-52E4-49DA-A22E-F1E88652B8F5}" dt="2024-02-14T04:21:03.828" v="611" actId="478"/>
          <ac:spMkLst>
            <pc:docMk/>
            <pc:sldMk cId="1640880017" sldId="730"/>
            <ac:spMk id="35" creationId="{4E6C4281-8A28-E591-0B70-803C0FE5C3C2}"/>
          </ac:spMkLst>
        </pc:spChg>
        <pc:spChg chg="del">
          <ac:chgData name="근채 정" userId="e3b600ee4ba46476" providerId="LiveId" clId="{E2C99254-52E4-49DA-A22E-F1E88652B8F5}" dt="2024-02-14T04:21:03.828" v="611" actId="478"/>
          <ac:spMkLst>
            <pc:docMk/>
            <pc:sldMk cId="1640880017" sldId="730"/>
            <ac:spMk id="36" creationId="{D2C8380D-67A8-7C9C-E162-53645D8B756E}"/>
          </ac:spMkLst>
        </pc:spChg>
        <pc:spChg chg="del">
          <ac:chgData name="근채 정" userId="e3b600ee4ba46476" providerId="LiveId" clId="{E2C99254-52E4-49DA-A22E-F1E88652B8F5}" dt="2024-02-14T04:21:03.828" v="611" actId="478"/>
          <ac:spMkLst>
            <pc:docMk/>
            <pc:sldMk cId="1640880017" sldId="730"/>
            <ac:spMk id="37" creationId="{88DBD1B7-098F-B5EB-FBAA-0719ACE915A4}"/>
          </ac:spMkLst>
        </pc:spChg>
        <pc:picChg chg="add del mod">
          <ac:chgData name="근채 정" userId="e3b600ee4ba46476" providerId="LiveId" clId="{E2C99254-52E4-49DA-A22E-F1E88652B8F5}" dt="2024-02-14T04:23:20.792" v="629" actId="478"/>
          <ac:picMkLst>
            <pc:docMk/>
            <pc:sldMk cId="1640880017" sldId="730"/>
            <ac:picMk id="2" creationId="{588E85B9-FDAC-A500-94FC-7FEFEEB03077}"/>
          </ac:picMkLst>
        </pc:picChg>
        <pc:picChg chg="add del mod">
          <ac:chgData name="근채 정" userId="e3b600ee4ba46476" providerId="LiveId" clId="{E2C99254-52E4-49DA-A22E-F1E88652B8F5}" dt="2024-02-14T04:25:26.570" v="719" actId="478"/>
          <ac:picMkLst>
            <pc:docMk/>
            <pc:sldMk cId="1640880017" sldId="730"/>
            <ac:picMk id="11" creationId="{34755FD6-9D92-84E0-A7DA-4F505ED43003}"/>
          </ac:picMkLst>
        </pc:picChg>
        <pc:picChg chg="add mod ord">
          <ac:chgData name="근채 정" userId="e3b600ee4ba46476" providerId="LiveId" clId="{E2C99254-52E4-49DA-A22E-F1E88652B8F5}" dt="2024-02-14T04:23:18.922" v="628" actId="167"/>
          <ac:picMkLst>
            <pc:docMk/>
            <pc:sldMk cId="1640880017" sldId="730"/>
            <ac:picMk id="22" creationId="{C0A42AE5-4728-5115-92D8-867ABE8A853F}"/>
          </ac:picMkLst>
        </pc:picChg>
        <pc:picChg chg="add mod ord">
          <ac:chgData name="근채 정" userId="e3b600ee4ba46476" providerId="LiveId" clId="{E2C99254-52E4-49DA-A22E-F1E88652B8F5}" dt="2024-02-14T05:01:24.780" v="1145" actId="1076"/>
          <ac:picMkLst>
            <pc:docMk/>
            <pc:sldMk cId="1640880017" sldId="730"/>
            <ac:picMk id="25" creationId="{76C8F0D8-E705-EFB3-46F1-9B83C5F30A2A}"/>
          </ac:picMkLst>
        </pc:picChg>
        <pc:picChg chg="del">
          <ac:chgData name="근채 정" userId="e3b600ee4ba46476" providerId="LiveId" clId="{E2C99254-52E4-49DA-A22E-F1E88652B8F5}" dt="2024-02-14T04:21:03.828" v="611" actId="478"/>
          <ac:picMkLst>
            <pc:docMk/>
            <pc:sldMk cId="1640880017" sldId="730"/>
            <ac:picMk id="27" creationId="{08B8CDFA-45D4-9F5F-7D25-5181B3379DEB}"/>
          </ac:picMkLst>
        </pc:picChg>
        <pc:cxnChg chg="add mod">
          <ac:chgData name="근채 정" userId="e3b600ee4ba46476" providerId="LiveId" clId="{E2C99254-52E4-49DA-A22E-F1E88652B8F5}" dt="2024-02-14T04:23:27.009" v="645" actId="1038"/>
          <ac:cxnSpMkLst>
            <pc:docMk/>
            <pc:sldMk cId="1640880017" sldId="730"/>
            <ac:cxnSpMk id="8" creationId="{42FBF8BB-DDE9-40AC-3F95-38A35BDA7277}"/>
          </ac:cxnSpMkLst>
        </pc:cxnChg>
      </pc:sldChg>
      <pc:sldChg chg="addSp delSp modSp mod">
        <pc:chgData name="근채 정" userId="e3b600ee4ba46476" providerId="LiveId" clId="{E2C99254-52E4-49DA-A22E-F1E88652B8F5}" dt="2024-02-14T05:17:09.208" v="1233" actId="478"/>
        <pc:sldMkLst>
          <pc:docMk/>
          <pc:sldMk cId="1414200386" sldId="731"/>
        </pc:sldMkLst>
        <pc:spChg chg="del">
          <ac:chgData name="근채 정" userId="e3b600ee4ba46476" providerId="LiveId" clId="{E2C99254-52E4-49DA-A22E-F1E88652B8F5}" dt="2024-02-14T04:26:10.463" v="750" actId="478"/>
          <ac:spMkLst>
            <pc:docMk/>
            <pc:sldMk cId="1414200386" sldId="731"/>
            <ac:spMk id="5" creationId="{D7F95A9E-4DEB-66EE-08AD-EAD2DE81F1FF}"/>
          </ac:spMkLst>
        </pc:spChg>
        <pc:spChg chg="del">
          <ac:chgData name="근채 정" userId="e3b600ee4ba46476" providerId="LiveId" clId="{E2C99254-52E4-49DA-A22E-F1E88652B8F5}" dt="2024-02-14T04:26:10.463" v="750" actId="478"/>
          <ac:spMkLst>
            <pc:docMk/>
            <pc:sldMk cId="1414200386" sldId="731"/>
            <ac:spMk id="7" creationId="{7DF547A4-CAF1-C4E8-78D9-F5B4DDB48F1E}"/>
          </ac:spMkLst>
        </pc:spChg>
        <pc:spChg chg="del">
          <ac:chgData name="근채 정" userId="e3b600ee4ba46476" providerId="LiveId" clId="{E2C99254-52E4-49DA-A22E-F1E88652B8F5}" dt="2024-02-14T04:26:10.463" v="750" actId="478"/>
          <ac:spMkLst>
            <pc:docMk/>
            <pc:sldMk cId="1414200386" sldId="731"/>
            <ac:spMk id="8" creationId="{309F4507-249D-C23D-C858-29D4CA0E45EE}"/>
          </ac:spMkLst>
        </pc:spChg>
        <pc:spChg chg="del">
          <ac:chgData name="근채 정" userId="e3b600ee4ba46476" providerId="LiveId" clId="{E2C99254-52E4-49DA-A22E-F1E88652B8F5}" dt="2024-02-14T05:17:09.208" v="1233" actId="478"/>
          <ac:spMkLst>
            <pc:docMk/>
            <pc:sldMk cId="1414200386" sldId="731"/>
            <ac:spMk id="9" creationId="{870B31E9-2CCD-AF84-5F53-4EEF0B06107B}"/>
          </ac:spMkLst>
        </pc:spChg>
        <pc:spChg chg="add mod">
          <ac:chgData name="근채 정" userId="e3b600ee4ba46476" providerId="LiveId" clId="{E2C99254-52E4-49DA-A22E-F1E88652B8F5}" dt="2024-02-14T04:27:36.005" v="786" actId="1036"/>
          <ac:spMkLst>
            <pc:docMk/>
            <pc:sldMk cId="1414200386" sldId="731"/>
            <ac:spMk id="14" creationId="{AAF22862-EC2F-2DC3-33F1-58E97960FBFB}"/>
          </ac:spMkLst>
        </pc:spChg>
        <pc:spChg chg="add mod">
          <ac:chgData name="근채 정" userId="e3b600ee4ba46476" providerId="LiveId" clId="{E2C99254-52E4-49DA-A22E-F1E88652B8F5}" dt="2024-02-14T04:27:36.005" v="786" actId="1036"/>
          <ac:spMkLst>
            <pc:docMk/>
            <pc:sldMk cId="1414200386" sldId="731"/>
            <ac:spMk id="15" creationId="{C09504F3-5ED7-9469-1505-5646C7CAE522}"/>
          </ac:spMkLst>
        </pc:spChg>
        <pc:spChg chg="add mod">
          <ac:chgData name="근채 정" userId="e3b600ee4ba46476" providerId="LiveId" clId="{E2C99254-52E4-49DA-A22E-F1E88652B8F5}" dt="2024-02-14T04:27:18.293" v="770" actId="1036"/>
          <ac:spMkLst>
            <pc:docMk/>
            <pc:sldMk cId="1414200386" sldId="731"/>
            <ac:spMk id="16" creationId="{170BB404-1F47-3CA9-95EF-040422164D8F}"/>
          </ac:spMkLst>
        </pc:spChg>
        <pc:spChg chg="add mod">
          <ac:chgData name="근채 정" userId="e3b600ee4ba46476" providerId="LiveId" clId="{E2C99254-52E4-49DA-A22E-F1E88652B8F5}" dt="2024-02-14T04:27:18.293" v="770" actId="1036"/>
          <ac:spMkLst>
            <pc:docMk/>
            <pc:sldMk cId="1414200386" sldId="731"/>
            <ac:spMk id="17" creationId="{15F4B1E3-F2BB-1BEF-BC12-16E5874C1BB5}"/>
          </ac:spMkLst>
        </pc:spChg>
        <pc:spChg chg="add mod">
          <ac:chgData name="근채 정" userId="e3b600ee4ba46476" providerId="LiveId" clId="{E2C99254-52E4-49DA-A22E-F1E88652B8F5}" dt="2024-02-14T04:27:29.206" v="780" actId="1038"/>
          <ac:spMkLst>
            <pc:docMk/>
            <pc:sldMk cId="1414200386" sldId="731"/>
            <ac:spMk id="19" creationId="{352B236F-E07C-19E4-4573-FC650726F9F2}"/>
          </ac:spMkLst>
        </pc:spChg>
        <pc:spChg chg="del">
          <ac:chgData name="근채 정" userId="e3b600ee4ba46476" providerId="LiveId" clId="{E2C99254-52E4-49DA-A22E-F1E88652B8F5}" dt="2024-02-14T04:26:10.463" v="750" actId="478"/>
          <ac:spMkLst>
            <pc:docMk/>
            <pc:sldMk cId="1414200386" sldId="731"/>
            <ac:spMk id="20" creationId="{DE324CA0-F94E-47F4-C631-BBCFB01E8C2B}"/>
          </ac:spMkLst>
        </pc:spChg>
        <pc:picChg chg="del">
          <ac:chgData name="근채 정" userId="e3b600ee4ba46476" providerId="LiveId" clId="{E2C99254-52E4-49DA-A22E-F1E88652B8F5}" dt="2024-02-14T04:26:10.463" v="750" actId="478"/>
          <ac:picMkLst>
            <pc:docMk/>
            <pc:sldMk cId="1414200386" sldId="731"/>
            <ac:picMk id="4" creationId="{944FB3E6-0B6A-7C7A-932D-567139D3D18F}"/>
          </ac:picMkLst>
        </pc:picChg>
        <pc:picChg chg="add del">
          <ac:chgData name="근채 정" userId="e3b600ee4ba46476" providerId="LiveId" clId="{E2C99254-52E4-49DA-A22E-F1E88652B8F5}" dt="2024-02-14T04:26:47.727" v="752" actId="478"/>
          <ac:picMkLst>
            <pc:docMk/>
            <pc:sldMk cId="1414200386" sldId="731"/>
            <ac:picMk id="10" creationId="{ED21360C-81EC-D36C-F81B-4F45775A06A7}"/>
          </ac:picMkLst>
        </pc:picChg>
        <pc:picChg chg="add mod">
          <ac:chgData name="근채 정" userId="e3b600ee4ba46476" providerId="LiveId" clId="{E2C99254-52E4-49DA-A22E-F1E88652B8F5}" dt="2024-02-14T04:27:03.604" v="755" actId="1076"/>
          <ac:picMkLst>
            <pc:docMk/>
            <pc:sldMk cId="1414200386" sldId="731"/>
            <ac:picMk id="12" creationId="{6CC709D5-6928-C5B0-12AC-7E3688BAFD3A}"/>
          </ac:picMkLst>
        </pc:picChg>
        <pc:cxnChg chg="add mod">
          <ac:chgData name="근채 정" userId="e3b600ee4ba46476" providerId="LiveId" clId="{E2C99254-52E4-49DA-A22E-F1E88652B8F5}" dt="2024-02-14T04:27:36.005" v="786" actId="1036"/>
          <ac:cxnSpMkLst>
            <pc:docMk/>
            <pc:sldMk cId="1414200386" sldId="731"/>
            <ac:cxnSpMk id="13" creationId="{1B47B14C-DDA3-9D30-BA39-765B76EBF630}"/>
          </ac:cxnSpMkLst>
        </pc:cxnChg>
        <pc:cxnChg chg="add mod">
          <ac:chgData name="근채 정" userId="e3b600ee4ba46476" providerId="LiveId" clId="{E2C99254-52E4-49DA-A22E-F1E88652B8F5}" dt="2024-02-14T04:27:18.293" v="770" actId="1036"/>
          <ac:cxnSpMkLst>
            <pc:docMk/>
            <pc:sldMk cId="1414200386" sldId="731"/>
            <ac:cxnSpMk id="18" creationId="{419E0E52-E4FD-1826-BF37-67A891CCE9C1}"/>
          </ac:cxnSpMkLst>
        </pc:cxnChg>
        <pc:cxnChg chg="add mod">
          <ac:chgData name="근채 정" userId="e3b600ee4ba46476" providerId="LiveId" clId="{E2C99254-52E4-49DA-A22E-F1E88652B8F5}" dt="2024-02-14T04:27:29.206" v="780" actId="1038"/>
          <ac:cxnSpMkLst>
            <pc:docMk/>
            <pc:sldMk cId="1414200386" sldId="731"/>
            <ac:cxnSpMk id="21" creationId="{AE0C66B3-F3D2-2701-072F-3D684C421BE7}"/>
          </ac:cxnSpMkLst>
        </pc:cxnChg>
      </pc:sldChg>
      <pc:sldChg chg="addSp delSp modSp add mod">
        <pc:chgData name="근채 정" userId="e3b600ee4ba46476" providerId="LiveId" clId="{E2C99254-52E4-49DA-A22E-F1E88652B8F5}" dt="2024-02-14T06:15:06.139" v="1269" actId="208"/>
        <pc:sldMkLst>
          <pc:docMk/>
          <pc:sldMk cId="1166017031" sldId="733"/>
        </pc:sldMkLst>
        <pc:spChg chg="del">
          <ac:chgData name="근채 정" userId="e3b600ee4ba46476" providerId="LiveId" clId="{E2C99254-52E4-49DA-A22E-F1E88652B8F5}" dt="2024-02-14T05:17:02.335" v="1230" actId="478"/>
          <ac:spMkLst>
            <pc:docMk/>
            <pc:sldMk cId="1166017031" sldId="733"/>
            <ac:spMk id="2" creationId="{22E694EB-450D-0BD8-67D4-4241D28386FB}"/>
          </ac:spMkLst>
        </pc:spChg>
        <pc:spChg chg="mod">
          <ac:chgData name="근채 정" userId="e3b600ee4ba46476" providerId="LiveId" clId="{E2C99254-52E4-49DA-A22E-F1E88652B8F5}" dt="2024-02-14T04:05:35.238" v="316" actId="20577"/>
          <ac:spMkLst>
            <pc:docMk/>
            <pc:sldMk cId="1166017031" sldId="733"/>
            <ac:spMk id="6" creationId="{CFF7ACFF-1F50-D2E2-31EB-27A713A2DE43}"/>
          </ac:spMkLst>
        </pc:spChg>
        <pc:spChg chg="del">
          <ac:chgData name="근채 정" userId="e3b600ee4ba46476" providerId="LiveId" clId="{E2C99254-52E4-49DA-A22E-F1E88652B8F5}" dt="2024-02-14T03:47:10.483" v="259" actId="478"/>
          <ac:spMkLst>
            <pc:docMk/>
            <pc:sldMk cId="1166017031" sldId="733"/>
            <ac:spMk id="8" creationId="{D5FCFDE6-8B21-A3A3-51D1-E2EE7DF5F4BD}"/>
          </ac:spMkLst>
        </pc:spChg>
        <pc:spChg chg="del">
          <ac:chgData name="근채 정" userId="e3b600ee4ba46476" providerId="LiveId" clId="{E2C99254-52E4-49DA-A22E-F1E88652B8F5}" dt="2024-02-14T03:47:10.483" v="259" actId="478"/>
          <ac:spMkLst>
            <pc:docMk/>
            <pc:sldMk cId="1166017031" sldId="733"/>
            <ac:spMk id="9" creationId="{C9DB4A37-CD28-3504-E561-1014A529D380}"/>
          </ac:spMkLst>
        </pc:spChg>
        <pc:spChg chg="add mod">
          <ac:chgData name="근채 정" userId="e3b600ee4ba46476" providerId="LiveId" clId="{E2C99254-52E4-49DA-A22E-F1E88652B8F5}" dt="2024-02-14T04:11:02.782" v="494" actId="1076"/>
          <ac:spMkLst>
            <pc:docMk/>
            <pc:sldMk cId="1166017031" sldId="733"/>
            <ac:spMk id="10" creationId="{0D03950D-0FA9-85DF-13C2-A7AB9718A714}"/>
          </ac:spMkLst>
        </pc:spChg>
        <pc:spChg chg="del">
          <ac:chgData name="근채 정" userId="e3b600ee4ba46476" providerId="LiveId" clId="{E2C99254-52E4-49DA-A22E-F1E88652B8F5}" dt="2024-02-14T03:47:10.483" v="259" actId="478"/>
          <ac:spMkLst>
            <pc:docMk/>
            <pc:sldMk cId="1166017031" sldId="733"/>
            <ac:spMk id="12" creationId="{9F075567-353E-A891-F077-8179FB71243D}"/>
          </ac:spMkLst>
        </pc:spChg>
        <pc:spChg chg="add mod">
          <ac:chgData name="근채 정" userId="e3b600ee4ba46476" providerId="LiveId" clId="{E2C99254-52E4-49DA-A22E-F1E88652B8F5}" dt="2024-02-14T04:11:02.782" v="494" actId="1076"/>
          <ac:spMkLst>
            <pc:docMk/>
            <pc:sldMk cId="1166017031" sldId="733"/>
            <ac:spMk id="13" creationId="{FACFA111-700C-D4AA-C1E4-3536F7D12698}"/>
          </ac:spMkLst>
        </pc:spChg>
        <pc:spChg chg="del">
          <ac:chgData name="근채 정" userId="e3b600ee4ba46476" providerId="LiveId" clId="{E2C99254-52E4-49DA-A22E-F1E88652B8F5}" dt="2024-02-14T03:47:10.483" v="259" actId="478"/>
          <ac:spMkLst>
            <pc:docMk/>
            <pc:sldMk cId="1166017031" sldId="733"/>
            <ac:spMk id="18" creationId="{81DC1365-46CD-C04A-11BF-882D9AAF0F27}"/>
          </ac:spMkLst>
        </pc:spChg>
        <pc:spChg chg="add mod">
          <ac:chgData name="근채 정" userId="e3b600ee4ba46476" providerId="LiveId" clId="{E2C99254-52E4-49DA-A22E-F1E88652B8F5}" dt="2024-02-14T04:11:02.782" v="494" actId="1076"/>
          <ac:spMkLst>
            <pc:docMk/>
            <pc:sldMk cId="1166017031" sldId="733"/>
            <ac:spMk id="21" creationId="{7C823343-385E-C2D3-74B5-A46D5DCC39B8}"/>
          </ac:spMkLst>
        </pc:spChg>
        <pc:spChg chg="del">
          <ac:chgData name="근채 정" userId="e3b600ee4ba46476" providerId="LiveId" clId="{E2C99254-52E4-49DA-A22E-F1E88652B8F5}" dt="2024-02-14T03:47:10.483" v="259" actId="478"/>
          <ac:spMkLst>
            <pc:docMk/>
            <pc:sldMk cId="1166017031" sldId="733"/>
            <ac:spMk id="24" creationId="{F9E213CF-E260-7DF9-DF57-A4E89A4CE38F}"/>
          </ac:spMkLst>
        </pc:spChg>
        <pc:spChg chg="del">
          <ac:chgData name="근채 정" userId="e3b600ee4ba46476" providerId="LiveId" clId="{E2C99254-52E4-49DA-A22E-F1E88652B8F5}" dt="2024-02-14T03:47:10.483" v="259" actId="478"/>
          <ac:spMkLst>
            <pc:docMk/>
            <pc:sldMk cId="1166017031" sldId="733"/>
            <ac:spMk id="27" creationId="{6969F023-FB62-2DFC-624A-E7820EF78A96}"/>
          </ac:spMkLst>
        </pc:spChg>
        <pc:spChg chg="add mod">
          <ac:chgData name="근채 정" userId="e3b600ee4ba46476" providerId="LiveId" clId="{E2C99254-52E4-49DA-A22E-F1E88652B8F5}" dt="2024-02-14T04:11:02.782" v="494" actId="1076"/>
          <ac:spMkLst>
            <pc:docMk/>
            <pc:sldMk cId="1166017031" sldId="733"/>
            <ac:spMk id="28" creationId="{F3A1347B-3722-B789-3319-AA2AEA9F104F}"/>
          </ac:spMkLst>
        </pc:spChg>
        <pc:spChg chg="add mod">
          <ac:chgData name="근채 정" userId="e3b600ee4ba46476" providerId="LiveId" clId="{E2C99254-52E4-49DA-A22E-F1E88652B8F5}" dt="2024-02-14T04:11:02.782" v="494" actId="1076"/>
          <ac:spMkLst>
            <pc:docMk/>
            <pc:sldMk cId="1166017031" sldId="733"/>
            <ac:spMk id="32" creationId="{C3C06D05-94C1-FF11-E9E1-67068A98AA55}"/>
          </ac:spMkLst>
        </pc:spChg>
        <pc:spChg chg="add mod">
          <ac:chgData name="근채 정" userId="e3b600ee4ba46476" providerId="LiveId" clId="{E2C99254-52E4-49DA-A22E-F1E88652B8F5}" dt="2024-02-14T05:06:54.676" v="1163"/>
          <ac:spMkLst>
            <pc:docMk/>
            <pc:sldMk cId="1166017031" sldId="733"/>
            <ac:spMk id="38" creationId="{BE06FA87-9C2D-0CE0-CCF3-A6EE4D45C2CA}"/>
          </ac:spMkLst>
        </pc:spChg>
        <pc:spChg chg="add mod">
          <ac:chgData name="근채 정" userId="e3b600ee4ba46476" providerId="LiveId" clId="{E2C99254-52E4-49DA-A22E-F1E88652B8F5}" dt="2024-02-14T04:11:02.782" v="494" actId="1076"/>
          <ac:spMkLst>
            <pc:docMk/>
            <pc:sldMk cId="1166017031" sldId="733"/>
            <ac:spMk id="43" creationId="{AC82E56C-3664-D76B-AB6E-BFCB8690959E}"/>
          </ac:spMkLst>
        </pc:spChg>
        <pc:spChg chg="add mod">
          <ac:chgData name="근채 정" userId="e3b600ee4ba46476" providerId="LiveId" clId="{E2C99254-52E4-49DA-A22E-F1E88652B8F5}" dt="2024-02-14T05:06:51.343" v="1155"/>
          <ac:spMkLst>
            <pc:docMk/>
            <pc:sldMk cId="1166017031" sldId="733"/>
            <ac:spMk id="46" creationId="{6C9CD9A8-C5D6-41B5-FA76-873E0AE9AB17}"/>
          </ac:spMkLst>
        </pc:spChg>
        <pc:spChg chg="add mod">
          <ac:chgData name="근채 정" userId="e3b600ee4ba46476" providerId="LiveId" clId="{E2C99254-52E4-49DA-A22E-F1E88652B8F5}" dt="2024-02-14T04:11:02.782" v="494" actId="1076"/>
          <ac:spMkLst>
            <pc:docMk/>
            <pc:sldMk cId="1166017031" sldId="733"/>
            <ac:spMk id="49" creationId="{95EFEBEE-4098-0811-D85F-554DF9D5711A}"/>
          </ac:spMkLst>
        </pc:spChg>
        <pc:spChg chg="add mod">
          <ac:chgData name="근채 정" userId="e3b600ee4ba46476" providerId="LiveId" clId="{E2C99254-52E4-49DA-A22E-F1E88652B8F5}" dt="2024-02-14T04:11:02.782" v="494" actId="1076"/>
          <ac:spMkLst>
            <pc:docMk/>
            <pc:sldMk cId="1166017031" sldId="733"/>
            <ac:spMk id="52" creationId="{1C35623F-7031-1A1C-73CC-2F953054D874}"/>
          </ac:spMkLst>
        </pc:spChg>
        <pc:spChg chg="add mod">
          <ac:chgData name="근채 정" userId="e3b600ee4ba46476" providerId="LiveId" clId="{E2C99254-52E4-49DA-A22E-F1E88652B8F5}" dt="2024-02-14T04:11:02.782" v="494" actId="1076"/>
          <ac:spMkLst>
            <pc:docMk/>
            <pc:sldMk cId="1166017031" sldId="733"/>
            <ac:spMk id="53" creationId="{13AC4CE7-AE71-86EB-58BA-736F28A74B16}"/>
          </ac:spMkLst>
        </pc:spChg>
        <pc:spChg chg="add mod">
          <ac:chgData name="근채 정" userId="e3b600ee4ba46476" providerId="LiveId" clId="{E2C99254-52E4-49DA-A22E-F1E88652B8F5}" dt="2024-02-14T04:11:02.782" v="494" actId="1076"/>
          <ac:spMkLst>
            <pc:docMk/>
            <pc:sldMk cId="1166017031" sldId="733"/>
            <ac:spMk id="60" creationId="{C6852C5F-C1C6-6745-C51E-2D361D750F99}"/>
          </ac:spMkLst>
        </pc:spChg>
        <pc:spChg chg="add mod">
          <ac:chgData name="근채 정" userId="e3b600ee4ba46476" providerId="LiveId" clId="{E2C99254-52E4-49DA-A22E-F1E88652B8F5}" dt="2024-02-14T04:11:02.782" v="494" actId="1076"/>
          <ac:spMkLst>
            <pc:docMk/>
            <pc:sldMk cId="1166017031" sldId="733"/>
            <ac:spMk id="64" creationId="{0C3F94B1-D2C8-7E99-D778-2E08C22934D9}"/>
          </ac:spMkLst>
        </pc:spChg>
        <pc:grpChg chg="del">
          <ac:chgData name="근채 정" userId="e3b600ee4ba46476" providerId="LiveId" clId="{E2C99254-52E4-49DA-A22E-F1E88652B8F5}" dt="2024-02-14T03:47:10.483" v="259" actId="478"/>
          <ac:grpSpMkLst>
            <pc:docMk/>
            <pc:sldMk cId="1166017031" sldId="733"/>
            <ac:grpSpMk id="20" creationId="{800CC7DD-93CF-5A8F-DE35-F5BEE9C285AB}"/>
          </ac:grpSpMkLst>
        </pc:grpChg>
        <pc:picChg chg="add del mod ord">
          <ac:chgData name="근채 정" userId="e3b600ee4ba46476" providerId="LiveId" clId="{E2C99254-52E4-49DA-A22E-F1E88652B8F5}" dt="2024-02-14T06:14:53.973" v="1260" actId="478"/>
          <ac:picMkLst>
            <pc:docMk/>
            <pc:sldMk cId="1166017031" sldId="733"/>
            <ac:picMk id="4" creationId="{0720BCFF-DC4A-F1BE-8457-BA4C25C9F73B}"/>
          </ac:picMkLst>
        </pc:picChg>
        <pc:picChg chg="add del mod">
          <ac:chgData name="근채 정" userId="e3b600ee4ba46476" providerId="LiveId" clId="{E2C99254-52E4-49DA-A22E-F1E88652B8F5}" dt="2024-02-14T06:13:40.273" v="1245" actId="478"/>
          <ac:picMkLst>
            <pc:docMk/>
            <pc:sldMk cId="1166017031" sldId="733"/>
            <ac:picMk id="5" creationId="{3280A623-5157-4875-45BE-836ED2B49AC8}"/>
          </ac:picMkLst>
        </pc:picChg>
        <pc:picChg chg="del">
          <ac:chgData name="근채 정" userId="e3b600ee4ba46476" providerId="LiveId" clId="{E2C99254-52E4-49DA-A22E-F1E88652B8F5}" dt="2024-02-14T03:47:10.483" v="259" actId="478"/>
          <ac:picMkLst>
            <pc:docMk/>
            <pc:sldMk cId="1166017031" sldId="733"/>
            <ac:picMk id="7" creationId="{50C2B356-8477-5AFD-4657-230A8FFD969C}"/>
          </ac:picMkLst>
        </pc:picChg>
        <pc:picChg chg="add mod ord">
          <ac:chgData name="근채 정" userId="e3b600ee4ba46476" providerId="LiveId" clId="{E2C99254-52E4-49DA-A22E-F1E88652B8F5}" dt="2024-02-14T06:15:06.139" v="1269" actId="208"/>
          <ac:picMkLst>
            <pc:docMk/>
            <pc:sldMk cId="1166017031" sldId="733"/>
            <ac:picMk id="8" creationId="{55E2549C-30D4-41EA-9573-0473D5B05FD5}"/>
          </ac:picMkLst>
        </pc:picChg>
        <pc:picChg chg="del">
          <ac:chgData name="근채 정" userId="e3b600ee4ba46476" providerId="LiveId" clId="{E2C99254-52E4-49DA-A22E-F1E88652B8F5}" dt="2024-02-14T03:47:10.483" v="259" actId="478"/>
          <ac:picMkLst>
            <pc:docMk/>
            <pc:sldMk cId="1166017031" sldId="733"/>
            <ac:picMk id="11" creationId="{CC205040-2BF3-4E7C-CF29-ABD77151222A}"/>
          </ac:picMkLst>
        </pc:picChg>
        <pc:picChg chg="del">
          <ac:chgData name="근채 정" userId="e3b600ee4ba46476" providerId="LiveId" clId="{E2C99254-52E4-49DA-A22E-F1E88652B8F5}" dt="2024-02-14T03:47:10.483" v="259" actId="478"/>
          <ac:picMkLst>
            <pc:docMk/>
            <pc:sldMk cId="1166017031" sldId="733"/>
            <ac:picMk id="23" creationId="{3D75A119-4E1F-C09B-0ECD-9BB74EE01669}"/>
          </ac:picMkLst>
        </pc:picChg>
        <pc:picChg chg="del">
          <ac:chgData name="근채 정" userId="e3b600ee4ba46476" providerId="LiveId" clId="{E2C99254-52E4-49DA-A22E-F1E88652B8F5}" dt="2024-02-14T03:47:10.483" v="259" actId="478"/>
          <ac:picMkLst>
            <pc:docMk/>
            <pc:sldMk cId="1166017031" sldId="733"/>
            <ac:picMk id="26" creationId="{7DE83155-F218-FF64-0BB7-E84E87B14C4E}"/>
          </ac:picMkLst>
        </pc:picChg>
        <pc:cxnChg chg="add mod">
          <ac:chgData name="근채 정" userId="e3b600ee4ba46476" providerId="LiveId" clId="{E2C99254-52E4-49DA-A22E-F1E88652B8F5}" dt="2024-02-14T04:11:02.782" v="494" actId="1076"/>
          <ac:cxnSpMkLst>
            <pc:docMk/>
            <pc:sldMk cId="1166017031" sldId="733"/>
            <ac:cxnSpMk id="15" creationId="{6F1F4199-2B4C-B454-8EFA-3CE3306B6867}"/>
          </ac:cxnSpMkLst>
        </pc:cxnChg>
        <pc:cxnChg chg="add mod">
          <ac:chgData name="근채 정" userId="e3b600ee4ba46476" providerId="LiveId" clId="{E2C99254-52E4-49DA-A22E-F1E88652B8F5}" dt="2024-02-14T04:11:02.782" v="494" actId="1076"/>
          <ac:cxnSpMkLst>
            <pc:docMk/>
            <pc:sldMk cId="1166017031" sldId="733"/>
            <ac:cxnSpMk id="22" creationId="{5AC69DA7-28D0-675E-8E43-82CE8ECFF786}"/>
          </ac:cxnSpMkLst>
        </pc:cxnChg>
        <pc:cxnChg chg="add mod">
          <ac:chgData name="근채 정" userId="e3b600ee4ba46476" providerId="LiveId" clId="{E2C99254-52E4-49DA-A22E-F1E88652B8F5}" dt="2024-02-14T04:11:02.782" v="494" actId="1076"/>
          <ac:cxnSpMkLst>
            <pc:docMk/>
            <pc:sldMk cId="1166017031" sldId="733"/>
            <ac:cxnSpMk id="29" creationId="{5A6FE084-6ADC-1D00-45D1-9040BB6A57A5}"/>
          </ac:cxnSpMkLst>
        </pc:cxnChg>
        <pc:cxnChg chg="add mod">
          <ac:chgData name="근채 정" userId="e3b600ee4ba46476" providerId="LiveId" clId="{E2C99254-52E4-49DA-A22E-F1E88652B8F5}" dt="2024-02-14T04:11:02.782" v="494" actId="1076"/>
          <ac:cxnSpMkLst>
            <pc:docMk/>
            <pc:sldMk cId="1166017031" sldId="733"/>
            <ac:cxnSpMk id="33" creationId="{AF40C773-E88E-2428-F77E-9E346E93D641}"/>
          </ac:cxnSpMkLst>
        </pc:cxnChg>
        <pc:cxnChg chg="add mod">
          <ac:chgData name="근채 정" userId="e3b600ee4ba46476" providerId="LiveId" clId="{E2C99254-52E4-49DA-A22E-F1E88652B8F5}" dt="2024-02-14T04:11:02.782" v="494" actId="1076"/>
          <ac:cxnSpMkLst>
            <pc:docMk/>
            <pc:sldMk cId="1166017031" sldId="733"/>
            <ac:cxnSpMk id="39" creationId="{3C2ECAED-1313-E86D-4C2A-C941CC3D5019}"/>
          </ac:cxnSpMkLst>
        </pc:cxnChg>
        <pc:cxnChg chg="add mod">
          <ac:chgData name="근채 정" userId="e3b600ee4ba46476" providerId="LiveId" clId="{E2C99254-52E4-49DA-A22E-F1E88652B8F5}" dt="2024-02-14T04:11:02.782" v="494" actId="1076"/>
          <ac:cxnSpMkLst>
            <pc:docMk/>
            <pc:sldMk cId="1166017031" sldId="733"/>
            <ac:cxnSpMk id="44" creationId="{876C7040-FC62-0542-C464-815AE6ED8429}"/>
          </ac:cxnSpMkLst>
        </pc:cxnChg>
        <pc:cxnChg chg="add mod">
          <ac:chgData name="근채 정" userId="e3b600ee4ba46476" providerId="LiveId" clId="{E2C99254-52E4-49DA-A22E-F1E88652B8F5}" dt="2024-02-14T04:11:02.782" v="494" actId="1076"/>
          <ac:cxnSpMkLst>
            <pc:docMk/>
            <pc:sldMk cId="1166017031" sldId="733"/>
            <ac:cxnSpMk id="47" creationId="{6B0CD90A-2D51-4906-EF89-F562A6A0AC5B}"/>
          </ac:cxnSpMkLst>
        </pc:cxnChg>
        <pc:cxnChg chg="add mod">
          <ac:chgData name="근채 정" userId="e3b600ee4ba46476" providerId="LiveId" clId="{E2C99254-52E4-49DA-A22E-F1E88652B8F5}" dt="2024-02-14T04:11:02.782" v="494" actId="1076"/>
          <ac:cxnSpMkLst>
            <pc:docMk/>
            <pc:sldMk cId="1166017031" sldId="733"/>
            <ac:cxnSpMk id="50" creationId="{E162416A-BBD8-E2D2-BD9E-A26B9B9B5C37}"/>
          </ac:cxnSpMkLst>
        </pc:cxnChg>
        <pc:cxnChg chg="add mod">
          <ac:chgData name="근채 정" userId="e3b600ee4ba46476" providerId="LiveId" clId="{E2C99254-52E4-49DA-A22E-F1E88652B8F5}" dt="2024-02-14T04:11:02.782" v="494" actId="1076"/>
          <ac:cxnSpMkLst>
            <pc:docMk/>
            <pc:sldMk cId="1166017031" sldId="733"/>
            <ac:cxnSpMk id="54" creationId="{73A2C7A1-DFA0-97D1-D568-9B2E730E35DC}"/>
          </ac:cxnSpMkLst>
        </pc:cxnChg>
        <pc:cxnChg chg="add mod">
          <ac:chgData name="근채 정" userId="e3b600ee4ba46476" providerId="LiveId" clId="{E2C99254-52E4-49DA-A22E-F1E88652B8F5}" dt="2024-02-14T04:11:02.782" v="494" actId="1076"/>
          <ac:cxnSpMkLst>
            <pc:docMk/>
            <pc:sldMk cId="1166017031" sldId="733"/>
            <ac:cxnSpMk id="61" creationId="{9016EAEF-F01C-6D64-0CE6-99F7317FA741}"/>
          </ac:cxnSpMkLst>
        </pc:cxnChg>
        <pc:cxnChg chg="add mod">
          <ac:chgData name="근채 정" userId="e3b600ee4ba46476" providerId="LiveId" clId="{E2C99254-52E4-49DA-A22E-F1E88652B8F5}" dt="2024-02-14T04:11:02.782" v="494" actId="1076"/>
          <ac:cxnSpMkLst>
            <pc:docMk/>
            <pc:sldMk cId="1166017031" sldId="733"/>
            <ac:cxnSpMk id="65" creationId="{B5A038C9-8C13-B38D-0E0A-5FBB946F5395}"/>
          </ac:cxnSpMkLst>
        </pc:cxnChg>
      </pc:sldChg>
      <pc:sldChg chg="modSp add del mod">
        <pc:chgData name="근채 정" userId="e3b600ee4ba46476" providerId="LiveId" clId="{E2C99254-52E4-49DA-A22E-F1E88652B8F5}" dt="2024-02-14T05:14:19.045" v="1194" actId="47"/>
        <pc:sldMkLst>
          <pc:docMk/>
          <pc:sldMk cId="3415058592" sldId="734"/>
        </pc:sldMkLst>
        <pc:spChg chg="mod">
          <ac:chgData name="근채 정" userId="e3b600ee4ba46476" providerId="LiveId" clId="{E2C99254-52E4-49DA-A22E-F1E88652B8F5}" dt="2024-02-14T04:39:29.981" v="898" actId="20577"/>
          <ac:spMkLst>
            <pc:docMk/>
            <pc:sldMk cId="3415058592" sldId="734"/>
            <ac:spMk id="6" creationId="{41BD2B9A-C93B-61B3-AE06-AD24B8148D83}"/>
          </ac:spMkLst>
        </pc:spChg>
      </pc:sldChg>
      <pc:sldChg chg="addSp delSp modSp add mod">
        <pc:chgData name="근채 정" userId="e3b600ee4ba46476" providerId="LiveId" clId="{E2C99254-52E4-49DA-A22E-F1E88652B8F5}" dt="2024-02-14T05:17:14.761" v="1235" actId="478"/>
        <pc:sldMkLst>
          <pc:docMk/>
          <pc:sldMk cId="759081989" sldId="735"/>
        </pc:sldMkLst>
        <pc:spChg chg="del">
          <ac:chgData name="근채 정" userId="e3b600ee4ba46476" providerId="LiveId" clId="{E2C99254-52E4-49DA-A22E-F1E88652B8F5}" dt="2024-02-14T05:17:14.761" v="1235" actId="478"/>
          <ac:spMkLst>
            <pc:docMk/>
            <pc:sldMk cId="759081989" sldId="735"/>
            <ac:spMk id="2" creationId="{B01EA7E0-1551-319D-5AC5-F96FEA17662F}"/>
          </ac:spMkLst>
        </pc:spChg>
        <pc:spChg chg="mod">
          <ac:chgData name="근채 정" userId="e3b600ee4ba46476" providerId="LiveId" clId="{E2C99254-52E4-49DA-A22E-F1E88652B8F5}" dt="2024-02-14T04:39:38.003" v="908" actId="20577"/>
          <ac:spMkLst>
            <pc:docMk/>
            <pc:sldMk cId="759081989" sldId="735"/>
            <ac:spMk id="6" creationId="{EDBB7D73-401B-A63F-3A56-375BF4428148}"/>
          </ac:spMkLst>
        </pc:spChg>
        <pc:spChg chg="del">
          <ac:chgData name="근채 정" userId="e3b600ee4ba46476" providerId="LiveId" clId="{E2C99254-52E4-49DA-A22E-F1E88652B8F5}" dt="2024-02-14T04:37:37.023" v="874" actId="478"/>
          <ac:spMkLst>
            <pc:docMk/>
            <pc:sldMk cId="759081989" sldId="735"/>
            <ac:spMk id="8" creationId="{6EA44B00-5C82-8CDD-4FEA-7FF7359CBD33}"/>
          </ac:spMkLst>
        </pc:spChg>
        <pc:spChg chg="mod">
          <ac:chgData name="근채 정" userId="e3b600ee4ba46476" providerId="LiveId" clId="{E2C99254-52E4-49DA-A22E-F1E88652B8F5}" dt="2024-02-14T04:36:33.542" v="865" actId="14100"/>
          <ac:spMkLst>
            <pc:docMk/>
            <pc:sldMk cId="759081989" sldId="735"/>
            <ac:spMk id="11" creationId="{E4D43B7C-3B2D-6B52-1167-31CCBB2D89A2}"/>
          </ac:spMkLst>
        </pc:spChg>
        <pc:spChg chg="del">
          <ac:chgData name="근채 정" userId="e3b600ee4ba46476" providerId="LiveId" clId="{E2C99254-52E4-49DA-A22E-F1E88652B8F5}" dt="2024-02-14T04:37:40.817" v="875" actId="478"/>
          <ac:spMkLst>
            <pc:docMk/>
            <pc:sldMk cId="759081989" sldId="735"/>
            <ac:spMk id="14" creationId="{EF4A2971-C7DC-37DF-853D-A06DC7DD093D}"/>
          </ac:spMkLst>
        </pc:spChg>
        <pc:spChg chg="mod">
          <ac:chgData name="근채 정" userId="e3b600ee4ba46476" providerId="LiveId" clId="{E2C99254-52E4-49DA-A22E-F1E88652B8F5}" dt="2024-02-14T04:36:49.916" v="867" actId="14100"/>
          <ac:spMkLst>
            <pc:docMk/>
            <pc:sldMk cId="759081989" sldId="735"/>
            <ac:spMk id="15" creationId="{642DBD98-89AA-0636-C451-B02787430DD8}"/>
          </ac:spMkLst>
        </pc:spChg>
        <pc:spChg chg="del">
          <ac:chgData name="근채 정" userId="e3b600ee4ba46476" providerId="LiveId" clId="{E2C99254-52E4-49DA-A22E-F1E88652B8F5}" dt="2024-02-14T04:37:37.023" v="874" actId="478"/>
          <ac:spMkLst>
            <pc:docMk/>
            <pc:sldMk cId="759081989" sldId="735"/>
            <ac:spMk id="16" creationId="{6A645E80-D142-37A6-70B5-1E5ADDEFE904}"/>
          </ac:spMkLst>
        </pc:spChg>
        <pc:spChg chg="add mod">
          <ac:chgData name="근채 정" userId="e3b600ee4ba46476" providerId="LiveId" clId="{E2C99254-52E4-49DA-A22E-F1E88652B8F5}" dt="2024-02-14T04:37:16.893" v="872" actId="14100"/>
          <ac:spMkLst>
            <pc:docMk/>
            <pc:sldMk cId="759081989" sldId="735"/>
            <ac:spMk id="17" creationId="{91370712-B2B5-9932-E116-898618A1E071}"/>
          </ac:spMkLst>
        </pc:spChg>
        <pc:spChg chg="add mod">
          <ac:chgData name="근채 정" userId="e3b600ee4ba46476" providerId="LiveId" clId="{E2C99254-52E4-49DA-A22E-F1E88652B8F5}" dt="2024-02-14T04:37:19.061" v="873" actId="1076"/>
          <ac:spMkLst>
            <pc:docMk/>
            <pc:sldMk cId="759081989" sldId="735"/>
            <ac:spMk id="18" creationId="{CEAF78D8-F5E2-4AA9-F5DB-E4E8D1C37A14}"/>
          </ac:spMkLst>
        </pc:spChg>
        <pc:spChg chg="del">
          <ac:chgData name="근채 정" userId="e3b600ee4ba46476" providerId="LiveId" clId="{E2C99254-52E4-49DA-A22E-F1E88652B8F5}" dt="2024-02-14T04:37:37.023" v="874" actId="478"/>
          <ac:spMkLst>
            <pc:docMk/>
            <pc:sldMk cId="759081989" sldId="735"/>
            <ac:spMk id="31" creationId="{91D22290-930D-ABD1-5266-3BE5D7F3B57F}"/>
          </ac:spMkLst>
        </pc:spChg>
        <pc:spChg chg="del">
          <ac:chgData name="근채 정" userId="e3b600ee4ba46476" providerId="LiveId" clId="{E2C99254-52E4-49DA-A22E-F1E88652B8F5}" dt="2024-02-14T04:37:37.023" v="874" actId="478"/>
          <ac:spMkLst>
            <pc:docMk/>
            <pc:sldMk cId="759081989" sldId="735"/>
            <ac:spMk id="35" creationId="{2A6B95CD-FBD5-87BD-8C55-E9408CD50A13}"/>
          </ac:spMkLst>
        </pc:spChg>
        <pc:spChg chg="mod">
          <ac:chgData name="근채 정" userId="e3b600ee4ba46476" providerId="LiveId" clId="{E2C99254-52E4-49DA-A22E-F1E88652B8F5}" dt="2024-02-14T04:36:36.892" v="866" actId="1076"/>
          <ac:spMkLst>
            <pc:docMk/>
            <pc:sldMk cId="759081989" sldId="735"/>
            <ac:spMk id="39" creationId="{6A7B6F59-34E5-9BBA-5E71-57F594B3680A}"/>
          </ac:spMkLst>
        </pc:spChg>
        <pc:spChg chg="mod">
          <ac:chgData name="근채 정" userId="e3b600ee4ba46476" providerId="LiveId" clId="{E2C99254-52E4-49DA-A22E-F1E88652B8F5}" dt="2024-02-14T04:35:00.560" v="843"/>
          <ac:spMkLst>
            <pc:docMk/>
            <pc:sldMk cId="759081989" sldId="735"/>
            <ac:spMk id="40" creationId="{AB684C1F-66A5-4135-7B9C-17F03D713F16}"/>
          </ac:spMkLst>
        </pc:spChg>
        <pc:spChg chg="del">
          <ac:chgData name="근채 정" userId="e3b600ee4ba46476" providerId="LiveId" clId="{E2C99254-52E4-49DA-A22E-F1E88652B8F5}" dt="2024-02-14T04:37:43.768" v="876" actId="478"/>
          <ac:spMkLst>
            <pc:docMk/>
            <pc:sldMk cId="759081989" sldId="735"/>
            <ac:spMk id="41" creationId="{A724A214-D84E-BDD2-6330-7C91AA851690}"/>
          </ac:spMkLst>
        </pc:spChg>
        <pc:picChg chg="del">
          <ac:chgData name="근채 정" userId="e3b600ee4ba46476" providerId="LiveId" clId="{E2C99254-52E4-49DA-A22E-F1E88652B8F5}" dt="2024-02-14T04:33:52.214" v="827" actId="478"/>
          <ac:picMkLst>
            <pc:docMk/>
            <pc:sldMk cId="759081989" sldId="735"/>
            <ac:picMk id="5" creationId="{7E65F13A-82F9-A998-FF50-B2CAE1B1B087}"/>
          </ac:picMkLst>
        </pc:picChg>
        <pc:picChg chg="add del mod ord">
          <ac:chgData name="근채 정" userId="e3b600ee4ba46476" providerId="LiveId" clId="{E2C99254-52E4-49DA-A22E-F1E88652B8F5}" dt="2024-02-14T04:35:54.543" v="853" actId="478"/>
          <ac:picMkLst>
            <pc:docMk/>
            <pc:sldMk cId="759081989" sldId="735"/>
            <ac:picMk id="7" creationId="{49B90C32-FBF2-01D7-D561-2DC649B59424}"/>
          </ac:picMkLst>
        </pc:picChg>
        <pc:picChg chg="add del ord">
          <ac:chgData name="근채 정" userId="e3b600ee4ba46476" providerId="LiveId" clId="{E2C99254-52E4-49DA-A22E-F1E88652B8F5}" dt="2024-02-14T04:36:10.302" v="856" actId="478"/>
          <ac:picMkLst>
            <pc:docMk/>
            <pc:sldMk cId="759081989" sldId="735"/>
            <ac:picMk id="10" creationId="{0D3F00A3-2C9B-1296-93B4-116555F600E5}"/>
          </ac:picMkLst>
        </pc:picChg>
        <pc:picChg chg="add mod ord">
          <ac:chgData name="근채 정" userId="e3b600ee4ba46476" providerId="LiveId" clId="{E2C99254-52E4-49DA-A22E-F1E88652B8F5}" dt="2024-02-14T04:36:26.551" v="864" actId="167"/>
          <ac:picMkLst>
            <pc:docMk/>
            <pc:sldMk cId="759081989" sldId="735"/>
            <ac:picMk id="13" creationId="{39C4D22C-FB9D-0F9D-FB98-3357CEF1B2A8}"/>
          </ac:picMkLst>
        </pc:picChg>
        <pc:cxnChg chg="del mod">
          <ac:chgData name="근채 정" userId="e3b600ee4ba46476" providerId="LiveId" clId="{E2C99254-52E4-49DA-A22E-F1E88652B8F5}" dt="2024-02-14T04:37:37.023" v="874" actId="478"/>
          <ac:cxnSpMkLst>
            <pc:docMk/>
            <pc:sldMk cId="759081989" sldId="735"/>
            <ac:cxnSpMk id="32" creationId="{3F566AC3-9FCE-53ED-3CAC-14903EB41F9A}"/>
          </ac:cxnSpMkLst>
        </pc:cxnChg>
        <pc:cxnChg chg="del mod">
          <ac:chgData name="근채 정" userId="e3b600ee4ba46476" providerId="LiveId" clId="{E2C99254-52E4-49DA-A22E-F1E88652B8F5}" dt="2024-02-14T04:37:37.023" v="874" actId="478"/>
          <ac:cxnSpMkLst>
            <pc:docMk/>
            <pc:sldMk cId="759081989" sldId="735"/>
            <ac:cxnSpMk id="36" creationId="{5A2FDB61-89C2-1DBA-7C84-02BA8BDB4833}"/>
          </ac:cxnSpMkLst>
        </pc:cxnChg>
      </pc:sldChg>
      <pc:sldChg chg="addSp delSp modSp add mod">
        <pc:chgData name="근채 정" userId="e3b600ee4ba46476" providerId="LiveId" clId="{E2C99254-52E4-49DA-A22E-F1E88652B8F5}" dt="2024-02-14T05:17:17.376" v="1236" actId="478"/>
        <pc:sldMkLst>
          <pc:docMk/>
          <pc:sldMk cId="3469941619" sldId="736"/>
        </pc:sldMkLst>
        <pc:spChg chg="del">
          <ac:chgData name="근채 정" userId="e3b600ee4ba46476" providerId="LiveId" clId="{E2C99254-52E4-49DA-A22E-F1E88652B8F5}" dt="2024-02-14T05:17:17.376" v="1236" actId="478"/>
          <ac:spMkLst>
            <pc:docMk/>
            <pc:sldMk cId="3469941619" sldId="736"/>
            <ac:spMk id="2" creationId="{6DE2435B-7571-5299-E919-A8BB8DC2B073}"/>
          </ac:spMkLst>
        </pc:spChg>
        <pc:spChg chg="mod">
          <ac:chgData name="근채 정" userId="e3b600ee4ba46476" providerId="LiveId" clId="{E2C99254-52E4-49DA-A22E-F1E88652B8F5}" dt="2024-02-14T04:39:44.901" v="916" actId="20577"/>
          <ac:spMkLst>
            <pc:docMk/>
            <pc:sldMk cId="3469941619" sldId="736"/>
            <ac:spMk id="6" creationId="{D797F13E-1D63-C4CB-8D02-FD7DF8299552}"/>
          </ac:spMkLst>
        </pc:spChg>
        <pc:spChg chg="add mod">
          <ac:chgData name="근채 정" userId="e3b600ee4ba46476" providerId="LiveId" clId="{E2C99254-52E4-49DA-A22E-F1E88652B8F5}" dt="2024-02-14T04:39:00.213" v="888" actId="1076"/>
          <ac:spMkLst>
            <pc:docMk/>
            <pc:sldMk cId="3469941619" sldId="736"/>
            <ac:spMk id="7" creationId="{CDF85670-2050-879D-BC85-EDC8E775AE5C}"/>
          </ac:spMkLst>
        </pc:spChg>
        <pc:spChg chg="add mod">
          <ac:chgData name="근채 정" userId="e3b600ee4ba46476" providerId="LiveId" clId="{E2C99254-52E4-49DA-A22E-F1E88652B8F5}" dt="2024-02-14T04:39:02.845" v="889" actId="1076"/>
          <ac:spMkLst>
            <pc:docMk/>
            <pc:sldMk cId="3469941619" sldId="736"/>
            <ac:spMk id="8" creationId="{C3CA976C-3563-D76F-367C-1BF712F7E1E8}"/>
          </ac:spMkLst>
        </pc:spChg>
        <pc:spChg chg="add mod">
          <ac:chgData name="근채 정" userId="e3b600ee4ba46476" providerId="LiveId" clId="{E2C99254-52E4-49DA-A22E-F1E88652B8F5}" dt="2024-02-14T04:38:47.322" v="885" actId="14100"/>
          <ac:spMkLst>
            <pc:docMk/>
            <pc:sldMk cId="3469941619" sldId="736"/>
            <ac:spMk id="9" creationId="{DD41263A-E670-B3CA-69BB-167041658C4B}"/>
          </ac:spMkLst>
        </pc:spChg>
        <pc:spChg chg="add mod">
          <ac:chgData name="근채 정" userId="e3b600ee4ba46476" providerId="LiveId" clId="{E2C99254-52E4-49DA-A22E-F1E88652B8F5}" dt="2024-02-14T04:40:01.346" v="918" actId="14100"/>
          <ac:spMkLst>
            <pc:docMk/>
            <pc:sldMk cId="3469941619" sldId="736"/>
            <ac:spMk id="10" creationId="{6E9B3EA2-33A5-B454-1C9A-BFBFC5C6CB15}"/>
          </ac:spMkLst>
        </pc:spChg>
        <pc:spChg chg="del">
          <ac:chgData name="근채 정" userId="e3b600ee4ba46476" providerId="LiveId" clId="{E2C99254-52E4-49DA-A22E-F1E88652B8F5}" dt="2024-02-14T04:38:13.716" v="878" actId="478"/>
          <ac:spMkLst>
            <pc:docMk/>
            <pc:sldMk cId="3469941619" sldId="736"/>
            <ac:spMk id="11" creationId="{B954159B-CD3E-2BFC-EA48-B2B1CF4F8180}"/>
          </ac:spMkLst>
        </pc:spChg>
        <pc:spChg chg="add mod">
          <ac:chgData name="근채 정" userId="e3b600ee4ba46476" providerId="LiveId" clId="{E2C99254-52E4-49DA-A22E-F1E88652B8F5}" dt="2024-02-14T04:38:49.490" v="886" actId="1076"/>
          <ac:spMkLst>
            <pc:docMk/>
            <pc:sldMk cId="3469941619" sldId="736"/>
            <ac:spMk id="12" creationId="{B49DA7A0-549A-D92E-7112-92FC66162A3C}"/>
          </ac:spMkLst>
        </pc:spChg>
        <pc:spChg chg="add mod">
          <ac:chgData name="근채 정" userId="e3b600ee4ba46476" providerId="LiveId" clId="{E2C99254-52E4-49DA-A22E-F1E88652B8F5}" dt="2024-02-14T04:39:16.549" v="892" actId="1076"/>
          <ac:spMkLst>
            <pc:docMk/>
            <pc:sldMk cId="3469941619" sldId="736"/>
            <ac:spMk id="14" creationId="{29008A7C-C8DB-5006-508D-F35C1BE216DB}"/>
          </ac:spMkLst>
        </pc:spChg>
        <pc:spChg chg="del">
          <ac:chgData name="근채 정" userId="e3b600ee4ba46476" providerId="LiveId" clId="{E2C99254-52E4-49DA-A22E-F1E88652B8F5}" dt="2024-02-14T04:38:13.716" v="878" actId="478"/>
          <ac:spMkLst>
            <pc:docMk/>
            <pc:sldMk cId="3469941619" sldId="736"/>
            <ac:spMk id="15" creationId="{F0931F24-3E64-642F-340D-1D3BA5EADA31}"/>
          </ac:spMkLst>
        </pc:spChg>
        <pc:spChg chg="del">
          <ac:chgData name="근채 정" userId="e3b600ee4ba46476" providerId="LiveId" clId="{E2C99254-52E4-49DA-A22E-F1E88652B8F5}" dt="2024-02-14T04:38:13.716" v="878" actId="478"/>
          <ac:spMkLst>
            <pc:docMk/>
            <pc:sldMk cId="3469941619" sldId="736"/>
            <ac:spMk id="17" creationId="{B5A7CBA7-2169-7FA3-650F-87919B0A2E28}"/>
          </ac:spMkLst>
        </pc:spChg>
        <pc:spChg chg="del">
          <ac:chgData name="근채 정" userId="e3b600ee4ba46476" providerId="LiveId" clId="{E2C99254-52E4-49DA-A22E-F1E88652B8F5}" dt="2024-02-14T04:38:13.716" v="878" actId="478"/>
          <ac:spMkLst>
            <pc:docMk/>
            <pc:sldMk cId="3469941619" sldId="736"/>
            <ac:spMk id="18" creationId="{824D4471-1348-449F-B9AC-2CD6AF2880F3}"/>
          </ac:spMkLst>
        </pc:spChg>
        <pc:spChg chg="del">
          <ac:chgData name="근채 정" userId="e3b600ee4ba46476" providerId="LiveId" clId="{E2C99254-52E4-49DA-A22E-F1E88652B8F5}" dt="2024-02-14T04:38:13.716" v="878" actId="478"/>
          <ac:spMkLst>
            <pc:docMk/>
            <pc:sldMk cId="3469941619" sldId="736"/>
            <ac:spMk id="39" creationId="{943BE198-8E35-C154-A885-67D7AFF8370B}"/>
          </ac:spMkLst>
        </pc:spChg>
        <pc:spChg chg="del">
          <ac:chgData name="근채 정" userId="e3b600ee4ba46476" providerId="LiveId" clId="{E2C99254-52E4-49DA-A22E-F1E88652B8F5}" dt="2024-02-14T04:38:13.716" v="878" actId="478"/>
          <ac:spMkLst>
            <pc:docMk/>
            <pc:sldMk cId="3469941619" sldId="736"/>
            <ac:spMk id="40" creationId="{09162144-49C6-2A87-44C1-AF78F04AA206}"/>
          </ac:spMkLst>
        </pc:spChg>
        <pc:picChg chg="add mod">
          <ac:chgData name="근채 정" userId="e3b600ee4ba46476" providerId="LiveId" clId="{E2C99254-52E4-49DA-A22E-F1E88652B8F5}" dt="2024-02-14T04:38:26.759" v="882" actId="1076"/>
          <ac:picMkLst>
            <pc:docMk/>
            <pc:sldMk cId="3469941619" sldId="736"/>
            <ac:picMk id="5" creationId="{B0C69CCF-F842-6063-F0A8-7D7B4530A00D}"/>
          </ac:picMkLst>
        </pc:picChg>
        <pc:picChg chg="del">
          <ac:chgData name="근채 정" userId="e3b600ee4ba46476" providerId="LiveId" clId="{E2C99254-52E4-49DA-A22E-F1E88652B8F5}" dt="2024-02-14T04:38:13.716" v="878" actId="478"/>
          <ac:picMkLst>
            <pc:docMk/>
            <pc:sldMk cId="3469941619" sldId="736"/>
            <ac:picMk id="13" creationId="{3658788F-B002-D0EC-913B-8DA0A7734E56}"/>
          </ac:picMkLst>
        </pc:picChg>
      </pc:sldChg>
      <pc:sldChg chg="addSp delSp modSp add mod">
        <pc:chgData name="근채 정" userId="e3b600ee4ba46476" providerId="LiveId" clId="{E2C99254-52E4-49DA-A22E-F1E88652B8F5}" dt="2024-02-14T05:17:22.104" v="1238" actId="478"/>
        <pc:sldMkLst>
          <pc:docMk/>
          <pc:sldMk cId="1245870915" sldId="737"/>
        </pc:sldMkLst>
        <pc:spChg chg="mod">
          <ac:chgData name="근채 정" userId="e3b600ee4ba46476" providerId="LiveId" clId="{E2C99254-52E4-49DA-A22E-F1E88652B8F5}" dt="2024-02-14T05:15:44.789" v="1224"/>
          <ac:spMkLst>
            <pc:docMk/>
            <pc:sldMk cId="1245870915" sldId="737"/>
            <ac:spMk id="6" creationId="{E9FD3CE8-03BA-8315-F1ED-CEB908179953}"/>
          </ac:spMkLst>
        </pc:spChg>
        <pc:spChg chg="del">
          <ac:chgData name="근채 정" userId="e3b600ee4ba46476" providerId="LiveId" clId="{E2C99254-52E4-49DA-A22E-F1E88652B8F5}" dt="2024-02-14T05:17:22.104" v="1238" actId="478"/>
          <ac:spMkLst>
            <pc:docMk/>
            <pc:sldMk cId="1245870915" sldId="737"/>
            <ac:spMk id="11" creationId="{7AA6280C-C1E4-86E0-6E1D-7356AB475D09}"/>
          </ac:spMkLst>
        </pc:spChg>
        <pc:spChg chg="mod">
          <ac:chgData name="근채 정" userId="e3b600ee4ba46476" providerId="LiveId" clId="{E2C99254-52E4-49DA-A22E-F1E88652B8F5}" dt="2024-02-14T04:48:57.874" v="1141" actId="1076"/>
          <ac:spMkLst>
            <pc:docMk/>
            <pc:sldMk cId="1245870915" sldId="737"/>
            <ac:spMk id="18" creationId="{6BFD9971-F30E-018A-7C1E-55DFF1C0DE28}"/>
          </ac:spMkLst>
        </pc:spChg>
        <pc:spChg chg="mod">
          <ac:chgData name="근채 정" userId="e3b600ee4ba46476" providerId="LiveId" clId="{E2C99254-52E4-49DA-A22E-F1E88652B8F5}" dt="2024-02-14T04:48:57.874" v="1141" actId="1076"/>
          <ac:spMkLst>
            <pc:docMk/>
            <pc:sldMk cId="1245870915" sldId="737"/>
            <ac:spMk id="20" creationId="{F37A87EE-1439-9619-A3C6-1D50C0A79637}"/>
          </ac:spMkLst>
        </pc:spChg>
        <pc:spChg chg="mod">
          <ac:chgData name="근채 정" userId="e3b600ee4ba46476" providerId="LiveId" clId="{E2C99254-52E4-49DA-A22E-F1E88652B8F5}" dt="2024-02-14T04:48:57.874" v="1141" actId="1076"/>
          <ac:spMkLst>
            <pc:docMk/>
            <pc:sldMk cId="1245870915" sldId="737"/>
            <ac:spMk id="22" creationId="{B3197A33-2FC4-633C-23CA-9DE44FFC51BB}"/>
          </ac:spMkLst>
        </pc:spChg>
        <pc:spChg chg="add del mod">
          <ac:chgData name="근채 정" userId="e3b600ee4ba46476" providerId="LiveId" clId="{E2C99254-52E4-49DA-A22E-F1E88652B8F5}" dt="2024-02-14T04:49:08.080" v="1144" actId="1076"/>
          <ac:spMkLst>
            <pc:docMk/>
            <pc:sldMk cId="1245870915" sldId="737"/>
            <ac:spMk id="23" creationId="{5B5597D8-5957-AFC6-7EE3-C0EC1B046F2C}"/>
          </ac:spMkLst>
        </pc:spChg>
        <pc:spChg chg="mod">
          <ac:chgData name="근채 정" userId="e3b600ee4ba46476" providerId="LiveId" clId="{E2C99254-52E4-49DA-A22E-F1E88652B8F5}" dt="2024-02-14T04:48:57.874" v="1141" actId="1076"/>
          <ac:spMkLst>
            <pc:docMk/>
            <pc:sldMk cId="1245870915" sldId="737"/>
            <ac:spMk id="24" creationId="{964BE47E-C7BD-F00A-7802-73796954DFBE}"/>
          </ac:spMkLst>
        </pc:spChg>
        <pc:spChg chg="del">
          <ac:chgData name="근채 정" userId="e3b600ee4ba46476" providerId="LiveId" clId="{E2C99254-52E4-49DA-A22E-F1E88652B8F5}" dt="2024-02-14T04:48:46.425" v="1138" actId="478"/>
          <ac:spMkLst>
            <pc:docMk/>
            <pc:sldMk cId="1245870915" sldId="737"/>
            <ac:spMk id="25" creationId="{FFD83FAE-918C-2B0A-35FC-EBED63F37A99}"/>
          </ac:spMkLst>
        </pc:spChg>
        <pc:spChg chg="del">
          <ac:chgData name="근채 정" userId="e3b600ee4ba46476" providerId="LiveId" clId="{E2C99254-52E4-49DA-A22E-F1E88652B8F5}" dt="2024-02-14T04:48:40.491" v="1137" actId="478"/>
          <ac:spMkLst>
            <pc:docMk/>
            <pc:sldMk cId="1245870915" sldId="737"/>
            <ac:spMk id="27" creationId="{FA3DE752-E739-8219-A6E4-568FC855669D}"/>
          </ac:spMkLst>
        </pc:spChg>
        <pc:picChg chg="add mod ord">
          <ac:chgData name="근채 정" userId="e3b600ee4ba46476" providerId="LiveId" clId="{E2C99254-52E4-49DA-A22E-F1E88652B8F5}" dt="2024-02-14T04:48:57.874" v="1141" actId="1076"/>
          <ac:picMkLst>
            <pc:docMk/>
            <pc:sldMk cId="1245870915" sldId="737"/>
            <ac:picMk id="4" creationId="{B33F7087-2B44-485A-00F1-2306B1FC7D9F}"/>
          </ac:picMkLst>
        </pc:picChg>
        <pc:picChg chg="del">
          <ac:chgData name="근채 정" userId="e3b600ee4ba46476" providerId="LiveId" clId="{E2C99254-52E4-49DA-A22E-F1E88652B8F5}" dt="2024-02-14T04:47:51.428" v="1109" actId="478"/>
          <ac:picMkLst>
            <pc:docMk/>
            <pc:sldMk cId="1245870915" sldId="737"/>
            <ac:picMk id="16" creationId="{C20ECB46-F69A-0797-20AA-022115775A0F}"/>
          </ac:picMkLst>
        </pc:picChg>
      </pc:sldChg>
    </pc:docChg>
  </pc:docChgLst>
  <pc:docChgLst>
    <pc:chgData name="근채 정" userId="e3b600ee4ba46476" providerId="LiveId" clId="{30C01B53-FCAF-4201-BBC8-CFE97F4D78E0}"/>
    <pc:docChg chg="custSel modSld">
      <pc:chgData name="근채 정" userId="e3b600ee4ba46476" providerId="LiveId" clId="{30C01B53-FCAF-4201-BBC8-CFE97F4D78E0}" dt="2024-02-14T06:35:03.872" v="39" actId="20577"/>
      <pc:docMkLst>
        <pc:docMk/>
      </pc:docMkLst>
      <pc:sldChg chg="modSp mod">
        <pc:chgData name="근채 정" userId="e3b600ee4ba46476" providerId="LiveId" clId="{30C01B53-FCAF-4201-BBC8-CFE97F4D78E0}" dt="2024-02-14T05:57:28.711" v="15" actId="6549"/>
        <pc:sldMkLst>
          <pc:docMk/>
          <pc:sldMk cId="972839907" sldId="568"/>
        </pc:sldMkLst>
        <pc:graphicFrameChg chg="modGraphic">
          <ac:chgData name="근채 정" userId="e3b600ee4ba46476" providerId="LiveId" clId="{30C01B53-FCAF-4201-BBC8-CFE97F4D78E0}" dt="2024-02-14T05:57:28.711" v="15" actId="6549"/>
          <ac:graphicFrameMkLst>
            <pc:docMk/>
            <pc:sldMk cId="972839907" sldId="568"/>
            <ac:graphicFrameMk id="4" creationId="{FC1E3FB7-E3B1-559E-13D9-D77C1F51249D}"/>
          </ac:graphicFrameMkLst>
        </pc:graphicFrameChg>
      </pc:sldChg>
      <pc:sldChg chg="modSp mod">
        <pc:chgData name="근채 정" userId="e3b600ee4ba46476" providerId="LiveId" clId="{30C01B53-FCAF-4201-BBC8-CFE97F4D78E0}" dt="2024-02-14T05:57:43.636" v="35" actId="6549"/>
        <pc:sldMkLst>
          <pc:docMk/>
          <pc:sldMk cId="11530971" sldId="570"/>
        </pc:sldMkLst>
        <pc:spChg chg="mod">
          <ac:chgData name="근채 정" userId="e3b600ee4ba46476" providerId="LiveId" clId="{30C01B53-FCAF-4201-BBC8-CFE97F4D78E0}" dt="2024-02-14T05:57:43.636" v="35" actId="6549"/>
          <ac:spMkLst>
            <pc:docMk/>
            <pc:sldMk cId="11530971" sldId="570"/>
            <ac:spMk id="2" creationId="{EBD4DC89-422A-4CF4-B969-DA2CD60C58F9}"/>
          </ac:spMkLst>
        </pc:spChg>
      </pc:sldChg>
      <pc:sldChg chg="modSp mod">
        <pc:chgData name="근채 정" userId="e3b600ee4ba46476" providerId="LiveId" clId="{30C01B53-FCAF-4201-BBC8-CFE97F4D78E0}" dt="2024-02-14T05:57:34.344" v="23" actId="6549"/>
        <pc:sldMkLst>
          <pc:docMk/>
          <pc:sldMk cId="2538398761" sldId="714"/>
        </pc:sldMkLst>
        <pc:graphicFrameChg chg="modGraphic">
          <ac:chgData name="근채 정" userId="e3b600ee4ba46476" providerId="LiveId" clId="{30C01B53-FCAF-4201-BBC8-CFE97F4D78E0}" dt="2024-02-14T05:57:34.344" v="23" actId="6549"/>
          <ac:graphicFrameMkLst>
            <pc:docMk/>
            <pc:sldMk cId="2538398761" sldId="714"/>
            <ac:graphicFrameMk id="2" creationId="{5A00DE5D-C550-B611-C342-4AAEB6031523}"/>
          </ac:graphicFrameMkLst>
        </pc:graphicFrameChg>
      </pc:sldChg>
      <pc:sldChg chg="modSp mod">
        <pc:chgData name="근채 정" userId="e3b600ee4ba46476" providerId="LiveId" clId="{30C01B53-FCAF-4201-BBC8-CFE97F4D78E0}" dt="2024-02-14T05:57:39.867" v="31" actId="6549"/>
        <pc:sldMkLst>
          <pc:docMk/>
          <pc:sldMk cId="960562060" sldId="715"/>
        </pc:sldMkLst>
        <pc:graphicFrameChg chg="mod modGraphic">
          <ac:chgData name="근채 정" userId="e3b600ee4ba46476" providerId="LiveId" clId="{30C01B53-FCAF-4201-BBC8-CFE97F4D78E0}" dt="2024-02-14T05:57:39.867" v="31" actId="6549"/>
          <ac:graphicFrameMkLst>
            <pc:docMk/>
            <pc:sldMk cId="960562060" sldId="715"/>
            <ac:graphicFrameMk id="2" creationId="{C3176EE8-5198-1B1A-B565-4E0FD4E92A13}"/>
          </ac:graphicFrameMkLst>
        </pc:graphicFrameChg>
      </pc:sldChg>
      <pc:sldChg chg="addSp delSp modSp mod">
        <pc:chgData name="근채 정" userId="e3b600ee4ba46476" providerId="LiveId" clId="{30C01B53-FCAF-4201-BBC8-CFE97F4D78E0}" dt="2024-02-14T06:26:04.561" v="38"/>
        <pc:sldMkLst>
          <pc:docMk/>
          <pc:sldMk cId="1502721078" sldId="722"/>
        </pc:sldMkLst>
        <pc:spChg chg="add mod">
          <ac:chgData name="근채 정" userId="e3b600ee4ba46476" providerId="LiveId" clId="{30C01B53-FCAF-4201-BBC8-CFE97F4D78E0}" dt="2024-02-14T06:26:04.561" v="38"/>
          <ac:spMkLst>
            <pc:docMk/>
            <pc:sldMk cId="1502721078" sldId="722"/>
            <ac:spMk id="2" creationId="{19496E8D-DC12-A022-ACAD-A7068B9BA3E6}"/>
          </ac:spMkLst>
        </pc:spChg>
        <pc:spChg chg="add mod">
          <ac:chgData name="근채 정" userId="e3b600ee4ba46476" providerId="LiveId" clId="{30C01B53-FCAF-4201-BBC8-CFE97F4D78E0}" dt="2024-02-14T06:26:04.561" v="38"/>
          <ac:spMkLst>
            <pc:docMk/>
            <pc:sldMk cId="1502721078" sldId="722"/>
            <ac:spMk id="4" creationId="{EC31F918-BAA5-766B-568A-04CD5095FDC8}"/>
          </ac:spMkLst>
        </pc:spChg>
        <pc:spChg chg="add mod">
          <ac:chgData name="근채 정" userId="e3b600ee4ba46476" providerId="LiveId" clId="{30C01B53-FCAF-4201-BBC8-CFE97F4D78E0}" dt="2024-02-14T06:26:04.561" v="38"/>
          <ac:spMkLst>
            <pc:docMk/>
            <pc:sldMk cId="1502721078" sldId="722"/>
            <ac:spMk id="5" creationId="{C0797DAF-0B82-DBCA-E534-DDC548CC96B3}"/>
          </ac:spMkLst>
        </pc:spChg>
        <pc:spChg chg="add mod">
          <ac:chgData name="근채 정" userId="e3b600ee4ba46476" providerId="LiveId" clId="{30C01B53-FCAF-4201-BBC8-CFE97F4D78E0}" dt="2024-02-14T06:26:04.561" v="38"/>
          <ac:spMkLst>
            <pc:docMk/>
            <pc:sldMk cId="1502721078" sldId="722"/>
            <ac:spMk id="7" creationId="{090E8D0B-BEF8-CE8E-40AF-1E2C817D609D}"/>
          </ac:spMkLst>
        </pc:spChg>
        <pc:spChg chg="add mod">
          <ac:chgData name="근채 정" userId="e3b600ee4ba46476" providerId="LiveId" clId="{30C01B53-FCAF-4201-BBC8-CFE97F4D78E0}" dt="2024-02-14T06:26:04.561" v="38"/>
          <ac:spMkLst>
            <pc:docMk/>
            <pc:sldMk cId="1502721078" sldId="722"/>
            <ac:spMk id="9" creationId="{251D9EA7-A4A3-6072-4E92-9E4689CA7626}"/>
          </ac:spMkLst>
        </pc:spChg>
        <pc:spChg chg="add mod">
          <ac:chgData name="근채 정" userId="e3b600ee4ba46476" providerId="LiveId" clId="{30C01B53-FCAF-4201-BBC8-CFE97F4D78E0}" dt="2024-02-14T06:26:04.561" v="38"/>
          <ac:spMkLst>
            <pc:docMk/>
            <pc:sldMk cId="1502721078" sldId="722"/>
            <ac:spMk id="10" creationId="{3E180F3C-E96A-08C8-8DE9-F9DEBF2870BE}"/>
          </ac:spMkLst>
        </pc:spChg>
        <pc:spChg chg="del">
          <ac:chgData name="근채 정" userId="e3b600ee4ba46476" providerId="LiveId" clId="{30C01B53-FCAF-4201-BBC8-CFE97F4D78E0}" dt="2024-02-14T06:25:49.255" v="37" actId="478"/>
          <ac:spMkLst>
            <pc:docMk/>
            <pc:sldMk cId="1502721078" sldId="722"/>
            <ac:spMk id="24" creationId="{1F98146A-EDAA-EF94-6681-AEB12D166752}"/>
          </ac:spMkLst>
        </pc:spChg>
        <pc:spChg chg="del">
          <ac:chgData name="근채 정" userId="e3b600ee4ba46476" providerId="LiveId" clId="{30C01B53-FCAF-4201-BBC8-CFE97F4D78E0}" dt="2024-02-14T06:25:49.255" v="37" actId="478"/>
          <ac:spMkLst>
            <pc:docMk/>
            <pc:sldMk cId="1502721078" sldId="722"/>
            <ac:spMk id="25" creationId="{3A34BB79-7989-163C-5BFC-375560979E5E}"/>
          </ac:spMkLst>
        </pc:spChg>
        <pc:spChg chg="del">
          <ac:chgData name="근채 정" userId="e3b600ee4ba46476" providerId="LiveId" clId="{30C01B53-FCAF-4201-BBC8-CFE97F4D78E0}" dt="2024-02-14T06:25:49.255" v="37" actId="478"/>
          <ac:spMkLst>
            <pc:docMk/>
            <pc:sldMk cId="1502721078" sldId="722"/>
            <ac:spMk id="27" creationId="{AE7816A5-8B21-B9FF-B3F6-7A21919F9E78}"/>
          </ac:spMkLst>
        </pc:spChg>
        <pc:spChg chg="del">
          <ac:chgData name="근채 정" userId="e3b600ee4ba46476" providerId="LiveId" clId="{30C01B53-FCAF-4201-BBC8-CFE97F4D78E0}" dt="2024-02-14T06:25:49.255" v="37" actId="478"/>
          <ac:spMkLst>
            <pc:docMk/>
            <pc:sldMk cId="1502721078" sldId="722"/>
            <ac:spMk id="29" creationId="{87416FCA-E14F-2E92-CBF3-4C828537E9E5}"/>
          </ac:spMkLst>
        </pc:spChg>
        <pc:spChg chg="del">
          <ac:chgData name="근채 정" userId="e3b600ee4ba46476" providerId="LiveId" clId="{30C01B53-FCAF-4201-BBC8-CFE97F4D78E0}" dt="2024-02-14T06:25:49.255" v="37" actId="478"/>
          <ac:spMkLst>
            <pc:docMk/>
            <pc:sldMk cId="1502721078" sldId="722"/>
            <ac:spMk id="31" creationId="{F4A5CAF7-CBF7-40C9-00C9-97AE98FFB01C}"/>
          </ac:spMkLst>
        </pc:spChg>
        <pc:spChg chg="del">
          <ac:chgData name="근채 정" userId="e3b600ee4ba46476" providerId="LiveId" clId="{30C01B53-FCAF-4201-BBC8-CFE97F4D78E0}" dt="2024-02-14T06:25:49.255" v="37" actId="478"/>
          <ac:spMkLst>
            <pc:docMk/>
            <pc:sldMk cId="1502721078" sldId="722"/>
            <ac:spMk id="32" creationId="{65340B11-1534-4C2B-09FE-2A7D3126502D}"/>
          </ac:spMkLst>
        </pc:spChg>
        <pc:cxnChg chg="add mod">
          <ac:chgData name="근채 정" userId="e3b600ee4ba46476" providerId="LiveId" clId="{30C01B53-FCAF-4201-BBC8-CFE97F4D78E0}" dt="2024-02-14T06:26:04.561" v="38"/>
          <ac:cxnSpMkLst>
            <pc:docMk/>
            <pc:sldMk cId="1502721078" sldId="722"/>
            <ac:cxnSpMk id="8" creationId="{D6B2046C-E12C-5CD1-8542-061CBD7FE806}"/>
          </ac:cxnSpMkLst>
        </pc:cxnChg>
        <pc:cxnChg chg="add mod">
          <ac:chgData name="근채 정" userId="e3b600ee4ba46476" providerId="LiveId" clId="{30C01B53-FCAF-4201-BBC8-CFE97F4D78E0}" dt="2024-02-14T06:26:04.561" v="38"/>
          <ac:cxnSpMkLst>
            <pc:docMk/>
            <pc:sldMk cId="1502721078" sldId="722"/>
            <ac:cxnSpMk id="11" creationId="{FC4CF6B2-6D63-AA7F-C3BE-E1D90DB6AE4C}"/>
          </ac:cxnSpMkLst>
        </pc:cxnChg>
        <pc:cxnChg chg="del mod">
          <ac:chgData name="근채 정" userId="e3b600ee4ba46476" providerId="LiveId" clId="{30C01B53-FCAF-4201-BBC8-CFE97F4D78E0}" dt="2024-02-14T06:25:49.255" v="37" actId="478"/>
          <ac:cxnSpMkLst>
            <pc:docMk/>
            <pc:sldMk cId="1502721078" sldId="722"/>
            <ac:cxnSpMk id="30" creationId="{3A780AF1-F4F6-7F87-A51C-886E1423ACE7}"/>
          </ac:cxnSpMkLst>
        </pc:cxnChg>
        <pc:cxnChg chg="del mod">
          <ac:chgData name="근채 정" userId="e3b600ee4ba46476" providerId="LiveId" clId="{30C01B53-FCAF-4201-BBC8-CFE97F4D78E0}" dt="2024-02-14T06:25:49.255" v="37" actId="478"/>
          <ac:cxnSpMkLst>
            <pc:docMk/>
            <pc:sldMk cId="1502721078" sldId="722"/>
            <ac:cxnSpMk id="33" creationId="{9F816482-5AA3-676A-B07B-ED90966C1AC9}"/>
          </ac:cxnSpMkLst>
        </pc:cxnChg>
      </pc:sldChg>
      <pc:sldChg chg="modSp mod">
        <pc:chgData name="근채 정" userId="e3b600ee4ba46476" providerId="LiveId" clId="{30C01B53-FCAF-4201-BBC8-CFE97F4D78E0}" dt="2024-02-14T06:35:03.872" v="39" actId="20577"/>
        <pc:sldMkLst>
          <pc:docMk/>
          <pc:sldMk cId="3516693869" sldId="727"/>
        </pc:sldMkLst>
        <pc:spChg chg="mod">
          <ac:chgData name="근채 정" userId="e3b600ee4ba46476" providerId="LiveId" clId="{30C01B53-FCAF-4201-BBC8-CFE97F4D78E0}" dt="2024-02-14T06:35:03.872" v="39" actId="20577"/>
          <ac:spMkLst>
            <pc:docMk/>
            <pc:sldMk cId="3516693869" sldId="727"/>
            <ac:spMk id="17" creationId="{7396E9D8-5A09-D966-89C6-A056641C3363}"/>
          </ac:spMkLst>
        </pc:spChg>
      </pc:sldChg>
      <pc:sldChg chg="addSp modSp">
        <pc:chgData name="근채 정" userId="e3b600ee4ba46476" providerId="LiveId" clId="{30C01B53-FCAF-4201-BBC8-CFE97F4D78E0}" dt="2024-02-14T06:23:07.768" v="36"/>
        <pc:sldMkLst>
          <pc:docMk/>
          <pc:sldMk cId="1166017031" sldId="733"/>
        </pc:sldMkLst>
        <pc:spChg chg="add mod">
          <ac:chgData name="근채 정" userId="e3b600ee4ba46476" providerId="LiveId" clId="{30C01B53-FCAF-4201-BBC8-CFE97F4D78E0}" dt="2024-02-14T06:23:07.768" v="36"/>
          <ac:spMkLst>
            <pc:docMk/>
            <pc:sldMk cId="1166017031" sldId="733"/>
            <ac:spMk id="2" creationId="{DDFD4044-B69A-66A6-0060-FC647A7ED447}"/>
          </ac:spMkLst>
        </pc:spChg>
        <pc:cxnChg chg="add mod">
          <ac:chgData name="근채 정" userId="e3b600ee4ba46476" providerId="LiveId" clId="{30C01B53-FCAF-4201-BBC8-CFE97F4D78E0}" dt="2024-02-14T06:23:07.768" v="36"/>
          <ac:cxnSpMkLst>
            <pc:docMk/>
            <pc:sldMk cId="1166017031" sldId="733"/>
            <ac:cxnSpMk id="4" creationId="{D4B6E438-4269-8243-DC00-919BAEBFB412}"/>
          </ac:cxnSpMkLst>
        </pc:cxnChg>
      </pc:sldChg>
    </pc:docChg>
  </pc:docChgLst>
  <pc:docChgLst>
    <pc:chgData name="정근채" userId="bf3f9740-ba12-4a95-bdcd-7a89d0b0b3a3" providerId="ADAL" clId="{253099DA-E479-4E2F-9B39-5A97E2475FE4}"/>
    <pc:docChg chg="custSel addSld modSld">
      <pc:chgData name="정근채" userId="bf3f9740-ba12-4a95-bdcd-7a89d0b0b3a3" providerId="ADAL" clId="{253099DA-E479-4E2F-9B39-5A97E2475FE4}" dt="2023-01-15T03:42:31.491" v="96"/>
      <pc:docMkLst>
        <pc:docMk/>
      </pc:docMkLst>
      <pc:sldChg chg="addSp delSp modSp">
        <pc:chgData name="정근채" userId="bf3f9740-ba12-4a95-bdcd-7a89d0b0b3a3" providerId="ADAL" clId="{253099DA-E479-4E2F-9B39-5A97E2475FE4}" dt="2023-01-15T03:42:27.297" v="95"/>
        <pc:sldMkLst>
          <pc:docMk/>
          <pc:sldMk cId="3340632253" sldId="579"/>
        </pc:sldMkLst>
        <pc:spChg chg="add del mod">
          <ac:chgData name="정근채" userId="bf3f9740-ba12-4a95-bdcd-7a89d0b0b3a3" providerId="ADAL" clId="{253099DA-E479-4E2F-9B39-5A97E2475FE4}" dt="2023-01-15T03:42:27.297" v="95"/>
          <ac:spMkLst>
            <pc:docMk/>
            <pc:sldMk cId="3340632253" sldId="579"/>
            <ac:spMk id="2" creationId="{C058566B-3C12-1E44-2961-4DE79F2E20B5}"/>
          </ac:spMkLst>
        </pc:spChg>
      </pc:sldChg>
      <pc:sldChg chg="modSp mod">
        <pc:chgData name="정근채" userId="bf3f9740-ba12-4a95-bdcd-7a89d0b0b3a3" providerId="ADAL" clId="{253099DA-E479-4E2F-9B39-5A97E2475FE4}" dt="2023-01-15T03:38:38.438" v="5" actId="108"/>
        <pc:sldMkLst>
          <pc:docMk/>
          <pc:sldMk cId="1570223385" sldId="721"/>
        </pc:sldMkLst>
        <pc:spChg chg="mod">
          <ac:chgData name="정근채" userId="bf3f9740-ba12-4a95-bdcd-7a89d0b0b3a3" providerId="ADAL" clId="{253099DA-E479-4E2F-9B39-5A97E2475FE4}" dt="2023-01-15T03:38:38.438" v="5" actId="108"/>
          <ac:spMkLst>
            <pc:docMk/>
            <pc:sldMk cId="1570223385" sldId="721"/>
            <ac:spMk id="6" creationId="{00000000-0000-0000-0000-000000000000}"/>
          </ac:spMkLst>
        </pc:spChg>
      </pc:sldChg>
      <pc:sldChg chg="addSp delSp modSp mod">
        <pc:chgData name="정근채" userId="bf3f9740-ba12-4a95-bdcd-7a89d0b0b3a3" providerId="ADAL" clId="{253099DA-E479-4E2F-9B39-5A97E2475FE4}" dt="2023-01-15T03:42:31.491" v="96"/>
        <pc:sldMkLst>
          <pc:docMk/>
          <pc:sldMk cId="2904287484" sldId="725"/>
        </pc:sldMkLst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2" creationId="{18542A13-812C-8CD7-FE78-A2BE49C06B06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4" creationId="{ACF91621-2066-7AB3-82DB-16212800D250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5" creationId="{0553C15E-2F2B-D585-4605-DEED00A09B17}"/>
          </ac:spMkLst>
        </pc:spChg>
        <pc:spChg chg="mod">
          <ac:chgData name="정근채" userId="bf3f9740-ba12-4a95-bdcd-7a89d0b0b3a3" providerId="ADAL" clId="{253099DA-E479-4E2F-9B39-5A97E2475FE4}" dt="2023-01-15T03:40:11.057" v="14" actId="6549"/>
          <ac:spMkLst>
            <pc:docMk/>
            <pc:sldMk cId="2904287484" sldId="725"/>
            <ac:spMk id="6" creationId="{00000000-0000-0000-0000-000000000000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7" creationId="{BF737ED2-1630-F706-E77E-A7C7824A7825}"/>
          </ac:spMkLst>
        </pc:spChg>
        <pc:spChg chg="del">
          <ac:chgData name="정근채" userId="bf3f9740-ba12-4a95-bdcd-7a89d0b0b3a3" providerId="ADAL" clId="{253099DA-E479-4E2F-9B39-5A97E2475FE4}" dt="2023-01-15T03:39:55.116" v="8" actId="478"/>
          <ac:spMkLst>
            <pc:docMk/>
            <pc:sldMk cId="2904287484" sldId="725"/>
            <ac:spMk id="8" creationId="{8D70161F-DD01-D2DF-5D3E-B6D5CFCE103B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9" creationId="{ABC00AFB-8292-F5ED-2769-80A6CB1E6A9B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10" creationId="{60F5F19A-8C86-A335-CB0B-AF8BD27AC352}"/>
          </ac:spMkLst>
        </pc:spChg>
        <pc:spChg chg="del">
          <ac:chgData name="정근채" userId="bf3f9740-ba12-4a95-bdcd-7a89d0b0b3a3" providerId="ADAL" clId="{253099DA-E479-4E2F-9B39-5A97E2475FE4}" dt="2023-01-15T03:39:55.116" v="8" actId="478"/>
          <ac:spMkLst>
            <pc:docMk/>
            <pc:sldMk cId="2904287484" sldId="725"/>
            <ac:spMk id="11" creationId="{0D65B0AF-5690-389C-B943-2BEA00F82F1D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12" creationId="{3D4FC493-6D01-EB4D-C4C3-5DB8E18752F6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13" creationId="{B685904B-8620-40A9-6B2B-CF01532E8041}"/>
          </ac:spMkLst>
        </pc:spChg>
        <pc:spChg chg="del">
          <ac:chgData name="정근채" userId="bf3f9740-ba12-4a95-bdcd-7a89d0b0b3a3" providerId="ADAL" clId="{253099DA-E479-4E2F-9B39-5A97E2475FE4}" dt="2023-01-15T03:39:55.116" v="8" actId="478"/>
          <ac:spMkLst>
            <pc:docMk/>
            <pc:sldMk cId="2904287484" sldId="725"/>
            <ac:spMk id="14" creationId="{4D4D64DF-6B79-FD95-AC8D-F08716400E6A}"/>
          </ac:spMkLst>
        </pc:spChg>
        <pc:spChg chg="del">
          <ac:chgData name="정근채" userId="bf3f9740-ba12-4a95-bdcd-7a89d0b0b3a3" providerId="ADAL" clId="{253099DA-E479-4E2F-9B39-5A97E2475FE4}" dt="2023-01-15T03:39:55.116" v="8" actId="478"/>
          <ac:spMkLst>
            <pc:docMk/>
            <pc:sldMk cId="2904287484" sldId="725"/>
            <ac:spMk id="15" creationId="{CCACAB78-6190-2AAE-2E55-138D89843EB7}"/>
          </ac:spMkLst>
        </pc:spChg>
        <pc:spChg chg="del">
          <ac:chgData name="정근채" userId="bf3f9740-ba12-4a95-bdcd-7a89d0b0b3a3" providerId="ADAL" clId="{253099DA-E479-4E2F-9B39-5A97E2475FE4}" dt="2023-01-15T03:39:55.116" v="8" actId="478"/>
          <ac:spMkLst>
            <pc:docMk/>
            <pc:sldMk cId="2904287484" sldId="725"/>
            <ac:spMk id="16" creationId="{CD9F2D53-D3C3-FF78-FA4C-4687706968F4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18" creationId="{C10D49F1-D38F-A78F-F27B-2B9BED134E05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21" creationId="{CB3682A5-1D8A-18F9-23F4-30C53F4A3555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22" creationId="{94485582-6DEF-C785-B9C3-703A35630C05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23" creationId="{0A94E2F9-EB9E-8B5D-E74F-AF50181B5930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24" creationId="{75DD3208-08CF-FDB1-E8FF-FCD5198AA576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25" creationId="{5440CFFE-9884-E83C-3CA7-8462C2C3DE88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26" creationId="{96DC09D4-25D4-DBDE-E8DF-C3AAF4DA3973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27" creationId="{80A0706A-8AD4-2CD0-BDDE-B7F7A54C2CFF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28" creationId="{C9899366-B639-06DE-895E-F87E5A71B3A8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29" creationId="{312CD674-EC1C-E462-2179-BF0153FA71D0}"/>
          </ac:spMkLst>
        </pc:spChg>
        <pc:spChg chg="del">
          <ac:chgData name="정근채" userId="bf3f9740-ba12-4a95-bdcd-7a89d0b0b3a3" providerId="ADAL" clId="{253099DA-E479-4E2F-9B39-5A97E2475FE4}" dt="2023-01-15T03:39:55.116" v="8" actId="478"/>
          <ac:spMkLst>
            <pc:docMk/>
            <pc:sldMk cId="2904287484" sldId="725"/>
            <ac:spMk id="31" creationId="{73A85FDF-2910-B86F-B854-1485F134BA44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33" creationId="{7C8F7576-8C46-173B-36B0-8838C9D84F14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34" creationId="{6B7DC189-FE48-9E33-8422-7D7FB7078061}"/>
          </ac:spMkLst>
        </pc:spChg>
        <pc:spChg chg="del">
          <ac:chgData name="정근채" userId="bf3f9740-ba12-4a95-bdcd-7a89d0b0b3a3" providerId="ADAL" clId="{253099DA-E479-4E2F-9B39-5A97E2475FE4}" dt="2023-01-15T03:39:55.116" v="8" actId="478"/>
          <ac:spMkLst>
            <pc:docMk/>
            <pc:sldMk cId="2904287484" sldId="725"/>
            <ac:spMk id="35" creationId="{F74D0663-4FFA-927F-A6CD-5666BAD55E66}"/>
          </ac:spMkLst>
        </pc:spChg>
        <pc:spChg chg="add mod">
          <ac:chgData name="정근채" userId="bf3f9740-ba12-4a95-bdcd-7a89d0b0b3a3" providerId="ADAL" clId="{253099DA-E479-4E2F-9B39-5A97E2475FE4}" dt="2023-01-15T03:40:21.104" v="16" actId="1076"/>
          <ac:spMkLst>
            <pc:docMk/>
            <pc:sldMk cId="2904287484" sldId="725"/>
            <ac:spMk id="37" creationId="{C0AED752-465A-3FE8-39CD-9396D9479314}"/>
          </ac:spMkLst>
        </pc:spChg>
        <pc:spChg chg="add mod">
          <ac:chgData name="정근채" userId="bf3f9740-ba12-4a95-bdcd-7a89d0b0b3a3" providerId="ADAL" clId="{253099DA-E479-4E2F-9B39-5A97E2475FE4}" dt="2023-01-15T03:42:31.491" v="96"/>
          <ac:spMkLst>
            <pc:docMk/>
            <pc:sldMk cId="2904287484" sldId="725"/>
            <ac:spMk id="38" creationId="{1CAD42B0-4791-5F67-BEF6-4E6E3CA5CE7F}"/>
          </ac:spMkLst>
        </pc:spChg>
        <pc:spChg chg="del">
          <ac:chgData name="정근채" userId="bf3f9740-ba12-4a95-bdcd-7a89d0b0b3a3" providerId="ADAL" clId="{253099DA-E479-4E2F-9B39-5A97E2475FE4}" dt="2023-01-15T03:39:55.116" v="8" actId="478"/>
          <ac:spMkLst>
            <pc:docMk/>
            <pc:sldMk cId="2904287484" sldId="725"/>
            <ac:spMk id="39" creationId="{A104E827-F2B5-6ABE-BCBD-2FDC1332FDC1}"/>
          </ac:spMkLst>
        </pc:spChg>
        <pc:spChg chg="del mod">
          <ac:chgData name="정근채" userId="bf3f9740-ba12-4a95-bdcd-7a89d0b0b3a3" providerId="ADAL" clId="{253099DA-E479-4E2F-9B39-5A97E2475FE4}" dt="2023-01-15T03:39:55.116" v="8" actId="478"/>
          <ac:spMkLst>
            <pc:docMk/>
            <pc:sldMk cId="2904287484" sldId="725"/>
            <ac:spMk id="40" creationId="{17199EB3-FEAC-509F-904E-3F5665FAEC41}"/>
          </ac:spMkLst>
        </pc:spChg>
        <pc:spChg chg="del">
          <ac:chgData name="정근채" userId="bf3f9740-ba12-4a95-bdcd-7a89d0b0b3a3" providerId="ADAL" clId="{253099DA-E479-4E2F-9B39-5A97E2475FE4}" dt="2023-01-15T03:39:55.116" v="8" actId="478"/>
          <ac:spMkLst>
            <pc:docMk/>
            <pc:sldMk cId="2904287484" sldId="725"/>
            <ac:spMk id="41" creationId="{E92CE1C4-4E5B-0F97-2881-5486FFA7AF74}"/>
          </ac:spMkLst>
        </pc:spChg>
        <pc:picChg chg="add mod">
          <ac:chgData name="정근채" userId="bf3f9740-ba12-4a95-bdcd-7a89d0b0b3a3" providerId="ADAL" clId="{253099DA-E479-4E2F-9B39-5A97E2475FE4}" dt="2023-01-15T03:40:21.104" v="16" actId="1076"/>
          <ac:picMkLst>
            <pc:docMk/>
            <pc:sldMk cId="2904287484" sldId="725"/>
            <ac:picMk id="17" creationId="{16D60C66-B9A6-7FFA-C414-18AECE76D346}"/>
          </ac:picMkLst>
        </pc:picChg>
        <pc:picChg chg="del">
          <ac:chgData name="정근채" userId="bf3f9740-ba12-4a95-bdcd-7a89d0b0b3a3" providerId="ADAL" clId="{253099DA-E479-4E2F-9B39-5A97E2475FE4}" dt="2023-01-15T03:39:55.116" v="8" actId="478"/>
          <ac:picMkLst>
            <pc:docMk/>
            <pc:sldMk cId="2904287484" sldId="725"/>
            <ac:picMk id="19" creationId="{9E7C82C9-8C7C-A592-FD1A-1F10ED25DF4F}"/>
          </ac:picMkLst>
        </pc:picChg>
        <pc:picChg chg="add mod">
          <ac:chgData name="정근채" userId="bf3f9740-ba12-4a95-bdcd-7a89d0b0b3a3" providerId="ADAL" clId="{253099DA-E479-4E2F-9B39-5A97E2475FE4}" dt="2023-01-15T03:40:21.104" v="16" actId="1076"/>
          <ac:picMkLst>
            <pc:docMk/>
            <pc:sldMk cId="2904287484" sldId="725"/>
            <ac:picMk id="20" creationId="{A9EB49F4-3254-8223-0D9C-5EB522793DC7}"/>
          </ac:picMkLst>
        </pc:picChg>
        <pc:picChg chg="del">
          <ac:chgData name="정근채" userId="bf3f9740-ba12-4a95-bdcd-7a89d0b0b3a3" providerId="ADAL" clId="{253099DA-E479-4E2F-9B39-5A97E2475FE4}" dt="2023-01-15T03:39:55.116" v="8" actId="478"/>
          <ac:picMkLst>
            <pc:docMk/>
            <pc:sldMk cId="2904287484" sldId="725"/>
            <ac:picMk id="30" creationId="{910E149C-3362-1DE4-59F5-7978B51DDA1D}"/>
          </ac:picMkLst>
        </pc:picChg>
        <pc:cxnChg chg="del mod">
          <ac:chgData name="정근채" userId="bf3f9740-ba12-4a95-bdcd-7a89d0b0b3a3" providerId="ADAL" clId="{253099DA-E479-4E2F-9B39-5A97E2475FE4}" dt="2023-01-15T03:39:55.116" v="8" actId="478"/>
          <ac:cxnSpMkLst>
            <pc:docMk/>
            <pc:sldMk cId="2904287484" sldId="725"/>
            <ac:cxnSpMk id="32" creationId="{5A0FABF1-C1B0-00F8-638B-8E576166F355}"/>
          </ac:cxnSpMkLst>
        </pc:cxnChg>
        <pc:cxnChg chg="del mod">
          <ac:chgData name="정근채" userId="bf3f9740-ba12-4a95-bdcd-7a89d0b0b3a3" providerId="ADAL" clId="{253099DA-E479-4E2F-9B39-5A97E2475FE4}" dt="2023-01-15T03:39:55.116" v="8" actId="478"/>
          <ac:cxnSpMkLst>
            <pc:docMk/>
            <pc:sldMk cId="2904287484" sldId="725"/>
            <ac:cxnSpMk id="36" creationId="{2CC1A940-E427-5245-3847-AEB1C374061F}"/>
          </ac:cxnSpMkLst>
        </pc:cxnChg>
      </pc:sldChg>
      <pc:sldChg chg="addSp delSp modSp add mod">
        <pc:chgData name="정근채" userId="bf3f9740-ba12-4a95-bdcd-7a89d0b0b3a3" providerId="ADAL" clId="{253099DA-E479-4E2F-9B39-5A97E2475FE4}" dt="2023-01-15T03:42:20.150" v="93"/>
        <pc:sldMkLst>
          <pc:docMk/>
          <pc:sldMk cId="166663789" sldId="726"/>
        </pc:sldMkLst>
        <pc:spChg chg="add mod">
          <ac:chgData name="정근채" userId="bf3f9740-ba12-4a95-bdcd-7a89d0b0b3a3" providerId="ADAL" clId="{253099DA-E479-4E2F-9B39-5A97E2475FE4}" dt="2023-01-15T03:38:02.753" v="4" actId="1076"/>
          <ac:spMkLst>
            <pc:docMk/>
            <pc:sldMk cId="166663789" sldId="726"/>
            <ac:spMk id="5" creationId="{02F24B95-7CCE-F7D4-94F1-C1D1B4080C66}"/>
          </ac:spMkLst>
        </pc:spChg>
        <pc:spChg chg="add mod">
          <ac:chgData name="정근채" userId="bf3f9740-ba12-4a95-bdcd-7a89d0b0b3a3" providerId="ADAL" clId="{253099DA-E479-4E2F-9B39-5A97E2475FE4}" dt="2023-01-15T03:38:02.753" v="4" actId="1076"/>
          <ac:spMkLst>
            <pc:docMk/>
            <pc:sldMk cId="166663789" sldId="726"/>
            <ac:spMk id="6" creationId="{2C5D880E-EF61-7028-AC37-355AEBA32C28}"/>
          </ac:spMkLst>
        </pc:spChg>
        <pc:spChg chg="add mod">
          <ac:chgData name="정근채" userId="bf3f9740-ba12-4a95-bdcd-7a89d0b0b3a3" providerId="ADAL" clId="{253099DA-E479-4E2F-9B39-5A97E2475FE4}" dt="2023-01-15T03:38:02.753" v="4" actId="1076"/>
          <ac:spMkLst>
            <pc:docMk/>
            <pc:sldMk cId="166663789" sldId="726"/>
            <ac:spMk id="8" creationId="{B5B5B49E-2700-DDA9-C678-BF99E81E45B8}"/>
          </ac:spMkLst>
        </pc:spChg>
        <pc:spChg chg="add mod">
          <ac:chgData name="정근채" userId="bf3f9740-ba12-4a95-bdcd-7a89d0b0b3a3" providerId="ADAL" clId="{253099DA-E479-4E2F-9B39-5A97E2475FE4}" dt="2023-01-15T03:38:02.753" v="4" actId="1076"/>
          <ac:spMkLst>
            <pc:docMk/>
            <pc:sldMk cId="166663789" sldId="726"/>
            <ac:spMk id="9" creationId="{2B0803B8-8F92-E986-AFE1-0AFAFF1EA172}"/>
          </ac:spMkLst>
        </pc:spChg>
        <pc:spChg chg="add mod">
          <ac:chgData name="정근채" userId="bf3f9740-ba12-4a95-bdcd-7a89d0b0b3a3" providerId="ADAL" clId="{253099DA-E479-4E2F-9B39-5A97E2475FE4}" dt="2023-01-15T03:38:02.753" v="4" actId="1076"/>
          <ac:spMkLst>
            <pc:docMk/>
            <pc:sldMk cId="166663789" sldId="726"/>
            <ac:spMk id="10" creationId="{7BD2E0EE-5CE1-ABDC-48D2-6BDF61C00043}"/>
          </ac:spMkLst>
        </pc:spChg>
        <pc:spChg chg="add mod">
          <ac:chgData name="정근채" userId="bf3f9740-ba12-4a95-bdcd-7a89d0b0b3a3" providerId="ADAL" clId="{253099DA-E479-4E2F-9B39-5A97E2475FE4}" dt="2023-01-15T03:38:02.753" v="4" actId="1076"/>
          <ac:spMkLst>
            <pc:docMk/>
            <pc:sldMk cId="166663789" sldId="726"/>
            <ac:spMk id="11" creationId="{F7BC3928-888A-2DC2-9053-4B667EB2079E}"/>
          </ac:spMkLst>
        </pc:spChg>
        <pc:spChg chg="add mod">
          <ac:chgData name="정근채" userId="bf3f9740-ba12-4a95-bdcd-7a89d0b0b3a3" providerId="ADAL" clId="{253099DA-E479-4E2F-9B39-5A97E2475FE4}" dt="2023-01-15T03:38:02.753" v="4" actId="1076"/>
          <ac:spMkLst>
            <pc:docMk/>
            <pc:sldMk cId="166663789" sldId="726"/>
            <ac:spMk id="12" creationId="{4BDCFF28-F3D5-AE2D-1242-0F83E4B78AD1}"/>
          </ac:spMkLst>
        </pc:spChg>
        <pc:spChg chg="add mod">
          <ac:chgData name="정근채" userId="bf3f9740-ba12-4a95-bdcd-7a89d0b0b3a3" providerId="ADAL" clId="{253099DA-E479-4E2F-9B39-5A97E2475FE4}" dt="2023-01-15T03:38:02.753" v="4" actId="1076"/>
          <ac:spMkLst>
            <pc:docMk/>
            <pc:sldMk cId="166663789" sldId="726"/>
            <ac:spMk id="13" creationId="{DE126DB0-5CD2-991D-FB47-B92C1EF9BD1B}"/>
          </ac:spMkLst>
        </pc:spChg>
        <pc:spChg chg="add mod">
          <ac:chgData name="정근채" userId="bf3f9740-ba12-4a95-bdcd-7a89d0b0b3a3" providerId="ADAL" clId="{253099DA-E479-4E2F-9B39-5A97E2475FE4}" dt="2023-01-15T03:38:02.753" v="4" actId="1076"/>
          <ac:spMkLst>
            <pc:docMk/>
            <pc:sldMk cId="166663789" sldId="726"/>
            <ac:spMk id="16" creationId="{DE1EDC66-09B0-A627-D03E-C674BCDB20DC}"/>
          </ac:spMkLst>
        </pc:spChg>
        <pc:spChg chg="add mod">
          <ac:chgData name="정근채" userId="bf3f9740-ba12-4a95-bdcd-7a89d0b0b3a3" providerId="ADAL" clId="{253099DA-E479-4E2F-9B39-5A97E2475FE4}" dt="2023-01-15T03:40:42.081" v="24"/>
          <ac:spMkLst>
            <pc:docMk/>
            <pc:sldMk cId="166663789" sldId="726"/>
            <ac:spMk id="17" creationId="{2F0A3D57-C8C9-44A8-3255-95F4B06ADBC3}"/>
          </ac:spMkLst>
        </pc:spChg>
        <pc:spChg chg="add mod">
          <ac:chgData name="정근채" userId="bf3f9740-ba12-4a95-bdcd-7a89d0b0b3a3" providerId="ADAL" clId="{253099DA-E479-4E2F-9B39-5A97E2475FE4}" dt="2023-01-15T03:38:02.753" v="4" actId="1076"/>
          <ac:spMkLst>
            <pc:docMk/>
            <pc:sldMk cId="166663789" sldId="726"/>
            <ac:spMk id="19" creationId="{65B60219-B966-CFA9-74A8-805FB06D5839}"/>
          </ac:spMkLst>
        </pc:spChg>
        <pc:spChg chg="add mod">
          <ac:chgData name="정근채" userId="bf3f9740-ba12-4a95-bdcd-7a89d0b0b3a3" providerId="ADAL" clId="{253099DA-E479-4E2F-9B39-5A97E2475FE4}" dt="2023-01-15T03:41:03.177" v="45" actId="20577"/>
          <ac:spMkLst>
            <pc:docMk/>
            <pc:sldMk cId="166663789" sldId="726"/>
            <ac:spMk id="20" creationId="{6345EF02-215E-2153-FB69-5E761E1680D6}"/>
          </ac:spMkLst>
        </pc:spChg>
        <pc:spChg chg="add mod">
          <ac:chgData name="정근채" userId="bf3f9740-ba12-4a95-bdcd-7a89d0b0b3a3" providerId="ADAL" clId="{253099DA-E479-4E2F-9B39-5A97E2475FE4}" dt="2023-01-15T03:41:46.667" v="92" actId="20577"/>
          <ac:spMkLst>
            <pc:docMk/>
            <pc:sldMk cId="166663789" sldId="726"/>
            <ac:spMk id="21" creationId="{3A0F83AF-8C82-4946-0FA3-0F8BECB5887C}"/>
          </ac:spMkLst>
        </pc:spChg>
        <pc:spChg chg="add mod">
          <ac:chgData name="정근채" userId="bf3f9740-ba12-4a95-bdcd-7a89d0b0b3a3" providerId="ADAL" clId="{253099DA-E479-4E2F-9B39-5A97E2475FE4}" dt="2023-01-15T03:38:02.753" v="4" actId="1076"/>
          <ac:spMkLst>
            <pc:docMk/>
            <pc:sldMk cId="166663789" sldId="726"/>
            <ac:spMk id="22" creationId="{89E0D378-089F-3342-0D0E-CA4E0410A6D2}"/>
          </ac:spMkLst>
        </pc:spChg>
        <pc:spChg chg="add mod">
          <ac:chgData name="정근채" userId="bf3f9740-ba12-4a95-bdcd-7a89d0b0b3a3" providerId="ADAL" clId="{253099DA-E479-4E2F-9B39-5A97E2475FE4}" dt="2023-01-15T03:38:02.753" v="4" actId="1076"/>
          <ac:spMkLst>
            <pc:docMk/>
            <pc:sldMk cId="166663789" sldId="726"/>
            <ac:spMk id="24" creationId="{A31C97FB-5AD9-1C7C-3BFE-299384887334}"/>
          </ac:spMkLst>
        </pc:spChg>
        <pc:spChg chg="add mod">
          <ac:chgData name="정근채" userId="bf3f9740-ba12-4a95-bdcd-7a89d0b0b3a3" providerId="ADAL" clId="{253099DA-E479-4E2F-9B39-5A97E2475FE4}" dt="2023-01-15T03:38:02.753" v="4" actId="1076"/>
          <ac:spMkLst>
            <pc:docMk/>
            <pc:sldMk cId="166663789" sldId="726"/>
            <ac:spMk id="25" creationId="{550EC2ED-9080-346B-B6B8-471402E0F56C}"/>
          </ac:spMkLst>
        </pc:spChg>
        <pc:spChg chg="add mod">
          <ac:chgData name="정근채" userId="bf3f9740-ba12-4a95-bdcd-7a89d0b0b3a3" providerId="ADAL" clId="{253099DA-E479-4E2F-9B39-5A97E2475FE4}" dt="2023-01-15T03:38:02.753" v="4" actId="1076"/>
          <ac:spMkLst>
            <pc:docMk/>
            <pc:sldMk cId="166663789" sldId="726"/>
            <ac:spMk id="26" creationId="{1FF8E2F9-EB95-1E06-0A1E-619946AA9875}"/>
          </ac:spMkLst>
        </pc:spChg>
        <pc:spChg chg="add mod">
          <ac:chgData name="정근채" userId="bf3f9740-ba12-4a95-bdcd-7a89d0b0b3a3" providerId="ADAL" clId="{253099DA-E479-4E2F-9B39-5A97E2475FE4}" dt="2023-01-15T03:38:02.753" v="4" actId="1076"/>
          <ac:spMkLst>
            <pc:docMk/>
            <pc:sldMk cId="166663789" sldId="726"/>
            <ac:spMk id="27" creationId="{65051E06-62FF-0C78-560C-28FEA76EED0B}"/>
          </ac:spMkLst>
        </pc:spChg>
        <pc:spChg chg="add mod">
          <ac:chgData name="정근채" userId="bf3f9740-ba12-4a95-bdcd-7a89d0b0b3a3" providerId="ADAL" clId="{253099DA-E479-4E2F-9B39-5A97E2475FE4}" dt="2023-01-15T03:41:38.195" v="76"/>
          <ac:spMkLst>
            <pc:docMk/>
            <pc:sldMk cId="166663789" sldId="726"/>
            <ac:spMk id="28" creationId="{FEACED46-0131-8DB0-AD06-5B5D104770DD}"/>
          </ac:spMkLst>
        </pc:spChg>
        <pc:spChg chg="add mod">
          <ac:chgData name="정근채" userId="bf3f9740-ba12-4a95-bdcd-7a89d0b0b3a3" providerId="ADAL" clId="{253099DA-E479-4E2F-9B39-5A97E2475FE4}" dt="2023-01-15T03:41:46.412" v="91"/>
          <ac:spMkLst>
            <pc:docMk/>
            <pc:sldMk cId="166663789" sldId="726"/>
            <ac:spMk id="29" creationId="{C75EC9F5-6955-508F-74DA-6768AE7282AF}"/>
          </ac:spMkLst>
        </pc:spChg>
        <pc:spChg chg="add mod">
          <ac:chgData name="정근채" userId="bf3f9740-ba12-4a95-bdcd-7a89d0b0b3a3" providerId="ADAL" clId="{253099DA-E479-4E2F-9B39-5A97E2475FE4}" dt="2023-01-15T03:42:20.150" v="93"/>
          <ac:spMkLst>
            <pc:docMk/>
            <pc:sldMk cId="166663789" sldId="726"/>
            <ac:spMk id="30" creationId="{DCB1EDD6-A8BB-CC9C-1F1E-D7ECC219193E}"/>
          </ac:spMkLst>
        </pc:spChg>
        <pc:spChg chg="del">
          <ac:chgData name="정근채" userId="bf3f9740-ba12-4a95-bdcd-7a89d0b0b3a3" providerId="ADAL" clId="{253099DA-E479-4E2F-9B39-5A97E2475FE4}" dt="2023-01-15T03:37:40.313" v="1" actId="478"/>
          <ac:spMkLst>
            <pc:docMk/>
            <pc:sldMk cId="166663789" sldId="726"/>
            <ac:spMk id="110" creationId="{A922EAEC-06C9-45FD-BFCA-2339007BA37C}"/>
          </ac:spMkLst>
        </pc:spChg>
        <pc:spChg chg="del">
          <ac:chgData name="정근채" userId="bf3f9740-ba12-4a95-bdcd-7a89d0b0b3a3" providerId="ADAL" clId="{253099DA-E479-4E2F-9B39-5A97E2475FE4}" dt="2023-01-15T03:37:40.313" v="1" actId="478"/>
          <ac:spMkLst>
            <pc:docMk/>
            <pc:sldMk cId="166663789" sldId="726"/>
            <ac:spMk id="168" creationId="{B70916B8-209F-4C8F-BD27-120D2F9D1D1C}"/>
          </ac:spMkLst>
        </pc:spChg>
        <pc:grpChg chg="del">
          <ac:chgData name="정근채" userId="bf3f9740-ba12-4a95-bdcd-7a89d0b0b3a3" providerId="ADAL" clId="{253099DA-E479-4E2F-9B39-5A97E2475FE4}" dt="2023-01-15T03:37:40.313" v="1" actId="478"/>
          <ac:grpSpMkLst>
            <pc:docMk/>
            <pc:sldMk cId="166663789" sldId="726"/>
            <ac:grpSpMk id="3" creationId="{42235031-ACCC-4AB8-AFDC-39974AAC1ADB}"/>
          </ac:grpSpMkLst>
        </pc:grpChg>
        <pc:grpChg chg="del">
          <ac:chgData name="정근채" userId="bf3f9740-ba12-4a95-bdcd-7a89d0b0b3a3" providerId="ADAL" clId="{253099DA-E479-4E2F-9B39-5A97E2475FE4}" dt="2023-01-15T03:37:40.313" v="1" actId="478"/>
          <ac:grpSpMkLst>
            <pc:docMk/>
            <pc:sldMk cId="166663789" sldId="726"/>
            <ac:grpSpMk id="7" creationId="{A6D0869E-E191-4337-AF59-8C9678A03099}"/>
          </ac:grpSpMkLst>
        </pc:grpChg>
        <pc:picChg chg="add mod">
          <ac:chgData name="정근채" userId="bf3f9740-ba12-4a95-bdcd-7a89d0b0b3a3" providerId="ADAL" clId="{253099DA-E479-4E2F-9B39-5A97E2475FE4}" dt="2023-01-15T03:38:02.753" v="4" actId="1076"/>
          <ac:picMkLst>
            <pc:docMk/>
            <pc:sldMk cId="166663789" sldId="726"/>
            <ac:picMk id="14" creationId="{C2D9AFB6-72CC-8238-4E09-242953B193B6}"/>
          </ac:picMkLst>
        </pc:picChg>
        <pc:picChg chg="add mod">
          <ac:chgData name="정근채" userId="bf3f9740-ba12-4a95-bdcd-7a89d0b0b3a3" providerId="ADAL" clId="{253099DA-E479-4E2F-9B39-5A97E2475FE4}" dt="2023-01-15T03:38:02.753" v="4" actId="1076"/>
          <ac:picMkLst>
            <pc:docMk/>
            <pc:sldMk cId="166663789" sldId="726"/>
            <ac:picMk id="15" creationId="{C16A2CF9-D3E7-1E61-B612-95450A827BDE}"/>
          </ac:picMkLst>
        </pc:picChg>
        <pc:picChg chg="add mod">
          <ac:chgData name="정근채" userId="bf3f9740-ba12-4a95-bdcd-7a89d0b0b3a3" providerId="ADAL" clId="{253099DA-E479-4E2F-9B39-5A97E2475FE4}" dt="2023-01-15T03:38:02.753" v="4" actId="1076"/>
          <ac:picMkLst>
            <pc:docMk/>
            <pc:sldMk cId="166663789" sldId="726"/>
            <ac:picMk id="18" creationId="{68317762-F0AB-0361-78B7-479C9228CEC0}"/>
          </ac:picMkLst>
        </pc:picChg>
        <pc:picChg chg="add del mod">
          <ac:chgData name="정근채" userId="bf3f9740-ba12-4a95-bdcd-7a89d0b0b3a3" providerId="ADAL" clId="{253099DA-E479-4E2F-9B39-5A97E2475FE4}" dt="2023-01-15T03:41:25.452" v="58" actId="478"/>
          <ac:picMkLst>
            <pc:docMk/>
            <pc:sldMk cId="166663789" sldId="726"/>
            <ac:picMk id="23" creationId="{765DAD24-881D-9F47-2D7D-065E13E72466}"/>
          </ac:picMkLst>
        </pc:picChg>
        <pc:cxnChg chg="mod">
          <ac:chgData name="정근채" userId="bf3f9740-ba12-4a95-bdcd-7a89d0b0b3a3" providerId="ADAL" clId="{253099DA-E479-4E2F-9B39-5A97E2475FE4}" dt="2023-01-15T03:37:40.313" v="1" actId="478"/>
          <ac:cxnSpMkLst>
            <pc:docMk/>
            <pc:sldMk cId="166663789" sldId="726"/>
            <ac:cxnSpMk id="118" creationId="{36FBD410-4034-4A90-8BF5-27F14AE5BF92}"/>
          </ac:cxnSpMkLst>
        </pc:cxnChg>
        <pc:cxnChg chg="mod">
          <ac:chgData name="정근채" userId="bf3f9740-ba12-4a95-bdcd-7a89d0b0b3a3" providerId="ADAL" clId="{253099DA-E479-4E2F-9B39-5A97E2475FE4}" dt="2023-01-15T03:37:40.313" v="1" actId="478"/>
          <ac:cxnSpMkLst>
            <pc:docMk/>
            <pc:sldMk cId="166663789" sldId="726"/>
            <ac:cxnSpMk id="119" creationId="{DBC3BEE3-13E0-440A-A9EB-FBC41FD53957}"/>
          </ac:cxnSpMkLst>
        </pc:cxnChg>
        <pc:cxnChg chg="mod">
          <ac:chgData name="정근채" userId="bf3f9740-ba12-4a95-bdcd-7a89d0b0b3a3" providerId="ADAL" clId="{253099DA-E479-4E2F-9B39-5A97E2475FE4}" dt="2023-01-15T03:37:40.313" v="1" actId="478"/>
          <ac:cxnSpMkLst>
            <pc:docMk/>
            <pc:sldMk cId="166663789" sldId="726"/>
            <ac:cxnSpMk id="120" creationId="{51FE1059-35B2-4101-B4BC-4E9916EABCEC}"/>
          </ac:cxnSpMkLst>
        </pc:cxnChg>
        <pc:cxnChg chg="mod">
          <ac:chgData name="정근채" userId="bf3f9740-ba12-4a95-bdcd-7a89d0b0b3a3" providerId="ADAL" clId="{253099DA-E479-4E2F-9B39-5A97E2475FE4}" dt="2023-01-15T03:37:40.313" v="1" actId="478"/>
          <ac:cxnSpMkLst>
            <pc:docMk/>
            <pc:sldMk cId="166663789" sldId="726"/>
            <ac:cxnSpMk id="121" creationId="{1586638F-C9E5-4299-BF29-C465D15EF718}"/>
          </ac:cxnSpMkLst>
        </pc:cxnChg>
        <pc:cxnChg chg="mod">
          <ac:chgData name="정근채" userId="bf3f9740-ba12-4a95-bdcd-7a89d0b0b3a3" providerId="ADAL" clId="{253099DA-E479-4E2F-9B39-5A97E2475FE4}" dt="2023-01-15T03:37:40.313" v="1" actId="478"/>
          <ac:cxnSpMkLst>
            <pc:docMk/>
            <pc:sldMk cId="166663789" sldId="726"/>
            <ac:cxnSpMk id="154" creationId="{732D3AE4-2702-42FE-8815-4DDB0662D2F1}"/>
          </ac:cxnSpMkLst>
        </pc:cxnChg>
        <pc:cxnChg chg="mod">
          <ac:chgData name="정근채" userId="bf3f9740-ba12-4a95-bdcd-7a89d0b0b3a3" providerId="ADAL" clId="{253099DA-E479-4E2F-9B39-5A97E2475FE4}" dt="2023-01-15T03:37:40.313" v="1" actId="478"/>
          <ac:cxnSpMkLst>
            <pc:docMk/>
            <pc:sldMk cId="166663789" sldId="726"/>
            <ac:cxnSpMk id="155" creationId="{0A659CD3-4CA0-4B38-A4A9-270ACCC3B840}"/>
          </ac:cxnSpMkLst>
        </pc:cxnChg>
        <pc:cxnChg chg="mod">
          <ac:chgData name="정근채" userId="bf3f9740-ba12-4a95-bdcd-7a89d0b0b3a3" providerId="ADAL" clId="{253099DA-E479-4E2F-9B39-5A97E2475FE4}" dt="2023-01-15T03:37:40.313" v="1" actId="478"/>
          <ac:cxnSpMkLst>
            <pc:docMk/>
            <pc:sldMk cId="166663789" sldId="726"/>
            <ac:cxnSpMk id="156" creationId="{20CFEE8B-4D06-4DDD-A332-E8CC33C46CC6}"/>
          </ac:cxnSpMkLst>
        </pc:cxnChg>
        <pc:cxnChg chg="mod">
          <ac:chgData name="정근채" userId="bf3f9740-ba12-4a95-bdcd-7a89d0b0b3a3" providerId="ADAL" clId="{253099DA-E479-4E2F-9B39-5A97E2475FE4}" dt="2023-01-15T03:37:40.313" v="1" actId="478"/>
          <ac:cxnSpMkLst>
            <pc:docMk/>
            <pc:sldMk cId="166663789" sldId="726"/>
            <ac:cxnSpMk id="157" creationId="{EC6593EA-E80C-4322-873A-B11BC381566F}"/>
          </ac:cxnSpMkLst>
        </pc:cxnChg>
        <pc:cxnChg chg="mod">
          <ac:chgData name="정근채" userId="bf3f9740-ba12-4a95-bdcd-7a89d0b0b3a3" providerId="ADAL" clId="{253099DA-E479-4E2F-9B39-5A97E2475FE4}" dt="2023-01-15T03:37:40.313" v="1" actId="478"/>
          <ac:cxnSpMkLst>
            <pc:docMk/>
            <pc:sldMk cId="166663789" sldId="726"/>
            <ac:cxnSpMk id="158" creationId="{8E302374-D54D-444E-A062-E9B69B5BB0F1}"/>
          </ac:cxnSpMkLst>
        </pc:cxnChg>
        <pc:cxnChg chg="mod">
          <ac:chgData name="정근채" userId="bf3f9740-ba12-4a95-bdcd-7a89d0b0b3a3" providerId="ADAL" clId="{253099DA-E479-4E2F-9B39-5A97E2475FE4}" dt="2023-01-15T03:37:40.313" v="1" actId="478"/>
          <ac:cxnSpMkLst>
            <pc:docMk/>
            <pc:sldMk cId="166663789" sldId="726"/>
            <ac:cxnSpMk id="159" creationId="{61320BF3-1175-4669-9330-987815A6BE23}"/>
          </ac:cxnSpMkLst>
        </pc:cxnChg>
        <pc:cxnChg chg="mod">
          <ac:chgData name="정근채" userId="bf3f9740-ba12-4a95-bdcd-7a89d0b0b3a3" providerId="ADAL" clId="{253099DA-E479-4E2F-9B39-5A97E2475FE4}" dt="2023-01-15T03:37:40.313" v="1" actId="478"/>
          <ac:cxnSpMkLst>
            <pc:docMk/>
            <pc:sldMk cId="166663789" sldId="726"/>
            <ac:cxnSpMk id="160" creationId="{9C8AB52D-E062-42F5-A168-BE8582B49501}"/>
          </ac:cxnSpMkLst>
        </pc:cxnChg>
        <pc:cxnChg chg="mod">
          <ac:chgData name="정근채" userId="bf3f9740-ba12-4a95-bdcd-7a89d0b0b3a3" providerId="ADAL" clId="{253099DA-E479-4E2F-9B39-5A97E2475FE4}" dt="2023-01-15T03:37:40.313" v="1" actId="478"/>
          <ac:cxnSpMkLst>
            <pc:docMk/>
            <pc:sldMk cId="166663789" sldId="726"/>
            <ac:cxnSpMk id="161" creationId="{73B37EB5-D9BC-4C27-BEE9-EA3B1C0C0A38}"/>
          </ac:cxnSpMkLst>
        </pc:cxnChg>
        <pc:cxnChg chg="mod">
          <ac:chgData name="정근채" userId="bf3f9740-ba12-4a95-bdcd-7a89d0b0b3a3" providerId="ADAL" clId="{253099DA-E479-4E2F-9B39-5A97E2475FE4}" dt="2023-01-15T03:37:40.313" v="1" actId="478"/>
          <ac:cxnSpMkLst>
            <pc:docMk/>
            <pc:sldMk cId="166663789" sldId="726"/>
            <ac:cxnSpMk id="165" creationId="{BDBB61F0-6CA8-46A4-843B-F3F5AFE06BC9}"/>
          </ac:cxnSpMkLst>
        </pc:cxnChg>
        <pc:cxnChg chg="mod">
          <ac:chgData name="정근채" userId="bf3f9740-ba12-4a95-bdcd-7a89d0b0b3a3" providerId="ADAL" clId="{253099DA-E479-4E2F-9B39-5A97E2475FE4}" dt="2023-01-15T03:37:40.313" v="1" actId="478"/>
          <ac:cxnSpMkLst>
            <pc:docMk/>
            <pc:sldMk cId="166663789" sldId="726"/>
            <ac:cxnSpMk id="166" creationId="{A98E5016-0E6B-48F4-B672-4D81EB8FD6D2}"/>
          </ac:cxnSpMkLst>
        </pc:cxnChg>
        <pc:cxnChg chg="mod">
          <ac:chgData name="정근채" userId="bf3f9740-ba12-4a95-bdcd-7a89d0b0b3a3" providerId="ADAL" clId="{253099DA-E479-4E2F-9B39-5A97E2475FE4}" dt="2023-01-15T03:37:40.313" v="1" actId="478"/>
          <ac:cxnSpMkLst>
            <pc:docMk/>
            <pc:sldMk cId="166663789" sldId="726"/>
            <ac:cxnSpMk id="167" creationId="{DABBE332-5DBB-46C0-ABBD-FD0C9C589AD1}"/>
          </ac:cxnSpMkLst>
        </pc:cxnChg>
      </pc:sldChg>
      <pc:sldChg chg="add">
        <pc:chgData name="정근채" userId="bf3f9740-ba12-4a95-bdcd-7a89d0b0b3a3" providerId="ADAL" clId="{253099DA-E479-4E2F-9B39-5A97E2475FE4}" dt="2023-01-15T03:39:50.616" v="7"/>
        <pc:sldMkLst>
          <pc:docMk/>
          <pc:sldMk cId="3516693869" sldId="727"/>
        </pc:sldMkLst>
      </pc:sldChg>
    </pc:docChg>
  </pc:docChgLst>
  <pc:docChgLst>
    <pc:chgData name="정근채" userId="bf3f9740-ba12-4a95-bdcd-7a89d0b0b3a3" providerId="ADAL" clId="{FEFBB1E1-A730-4493-8D80-A8460505410E}"/>
    <pc:docChg chg="undo custSel addSld modSld">
      <pc:chgData name="정근채" userId="bf3f9740-ba12-4a95-bdcd-7a89d0b0b3a3" providerId="ADAL" clId="{FEFBB1E1-A730-4493-8D80-A8460505410E}" dt="2023-05-24T22:45:20.493" v="202" actId="14100"/>
      <pc:docMkLst>
        <pc:docMk/>
      </pc:docMkLst>
      <pc:sldChg chg="modSp mod">
        <pc:chgData name="정근채" userId="bf3f9740-ba12-4a95-bdcd-7a89d0b0b3a3" providerId="ADAL" clId="{FEFBB1E1-A730-4493-8D80-A8460505410E}" dt="2023-05-22T21:45:03.888" v="41"/>
        <pc:sldMkLst>
          <pc:docMk/>
          <pc:sldMk cId="11530971" sldId="570"/>
        </pc:sldMkLst>
        <pc:spChg chg="mod">
          <ac:chgData name="정근채" userId="bf3f9740-ba12-4a95-bdcd-7a89d0b0b3a3" providerId="ADAL" clId="{FEFBB1E1-A730-4493-8D80-A8460505410E}" dt="2023-05-22T21:45:03.888" v="41"/>
          <ac:spMkLst>
            <pc:docMk/>
            <pc:sldMk cId="11530971" sldId="570"/>
            <ac:spMk id="2" creationId="{EBD4DC89-422A-4CF4-B969-DA2CD60C58F9}"/>
          </ac:spMkLst>
        </pc:spChg>
      </pc:sldChg>
      <pc:sldChg chg="addSp modSp mod">
        <pc:chgData name="정근채" userId="bf3f9740-ba12-4a95-bdcd-7a89d0b0b3a3" providerId="ADAL" clId="{FEFBB1E1-A730-4493-8D80-A8460505410E}" dt="2023-05-24T22:44:48.100" v="185" actId="208"/>
        <pc:sldMkLst>
          <pc:docMk/>
          <pc:sldMk cId="1570223385" sldId="721"/>
        </pc:sldMkLst>
        <pc:spChg chg="add mod">
          <ac:chgData name="정근채" userId="bf3f9740-ba12-4a95-bdcd-7a89d0b0b3a3" providerId="ADAL" clId="{FEFBB1E1-A730-4493-8D80-A8460505410E}" dt="2023-05-24T22:44:48.100" v="185" actId="208"/>
          <ac:spMkLst>
            <pc:docMk/>
            <pc:sldMk cId="1570223385" sldId="721"/>
            <ac:spMk id="5" creationId="{312C2874-BDAC-C868-AB43-72055CFF094F}"/>
          </ac:spMkLst>
        </pc:spChg>
        <pc:spChg chg="mod">
          <ac:chgData name="정근채" userId="bf3f9740-ba12-4a95-bdcd-7a89d0b0b3a3" providerId="ADAL" clId="{FEFBB1E1-A730-4493-8D80-A8460505410E}" dt="2023-05-24T22:42:55.624" v="166"/>
          <ac:spMkLst>
            <pc:docMk/>
            <pc:sldMk cId="1570223385" sldId="721"/>
            <ac:spMk id="6" creationId="{00000000-0000-0000-0000-000000000000}"/>
          </ac:spMkLst>
        </pc:spChg>
      </pc:sldChg>
      <pc:sldChg chg="addSp delSp modSp add mod setBg">
        <pc:chgData name="정근채" userId="bf3f9740-ba12-4a95-bdcd-7a89d0b0b3a3" providerId="ADAL" clId="{FEFBB1E1-A730-4493-8D80-A8460505410E}" dt="2023-05-24T22:45:20.493" v="202" actId="14100"/>
        <pc:sldMkLst>
          <pc:docMk/>
          <pc:sldMk cId="720807167" sldId="732"/>
        </pc:sldMkLst>
        <pc:spChg chg="mod">
          <ac:chgData name="정근채" userId="bf3f9740-ba12-4a95-bdcd-7a89d0b0b3a3" providerId="ADAL" clId="{FEFBB1E1-A730-4493-8D80-A8460505410E}" dt="2023-05-24T22:41:55.618" v="142" actId="20577"/>
          <ac:spMkLst>
            <pc:docMk/>
            <pc:sldMk cId="720807167" sldId="732"/>
            <ac:spMk id="2" creationId="{6F1303DD-B34E-A4D3-DB91-C45243837025}"/>
          </ac:spMkLst>
        </pc:spChg>
        <pc:spChg chg="mod">
          <ac:chgData name="정근채" userId="bf3f9740-ba12-4a95-bdcd-7a89d0b0b3a3" providerId="ADAL" clId="{FEFBB1E1-A730-4493-8D80-A8460505410E}" dt="2023-05-24T22:41:48.472" v="135" actId="6549"/>
          <ac:spMkLst>
            <pc:docMk/>
            <pc:sldMk cId="720807167" sldId="732"/>
            <ac:spMk id="6" creationId="{00000000-0000-0000-0000-000000000000}"/>
          </ac:spMkLst>
        </pc:spChg>
        <pc:spChg chg="add mod">
          <ac:chgData name="정근채" userId="bf3f9740-ba12-4a95-bdcd-7a89d0b0b3a3" providerId="ADAL" clId="{FEFBB1E1-A730-4493-8D80-A8460505410E}" dt="2023-05-24T22:45:20.493" v="202" actId="14100"/>
          <ac:spMkLst>
            <pc:docMk/>
            <pc:sldMk cId="720807167" sldId="732"/>
            <ac:spMk id="7" creationId="{7798D427-411A-66F6-1563-E4ED54D31D5E}"/>
          </ac:spMkLst>
        </pc:spChg>
        <pc:spChg chg="del">
          <ac:chgData name="정근채" userId="bf3f9740-ba12-4a95-bdcd-7a89d0b0b3a3" providerId="ADAL" clId="{FEFBB1E1-A730-4493-8D80-A8460505410E}" dt="2023-05-24T22:39:49.414" v="43" actId="478"/>
          <ac:spMkLst>
            <pc:docMk/>
            <pc:sldMk cId="720807167" sldId="732"/>
            <ac:spMk id="25" creationId="{30906957-E5BC-40B2-8567-82F24654BBA1}"/>
          </ac:spMkLst>
        </pc:spChg>
        <pc:spChg chg="del">
          <ac:chgData name="정근채" userId="bf3f9740-ba12-4a95-bdcd-7a89d0b0b3a3" providerId="ADAL" clId="{FEFBB1E1-A730-4493-8D80-A8460505410E}" dt="2023-05-24T22:39:49.414" v="43" actId="478"/>
          <ac:spMkLst>
            <pc:docMk/>
            <pc:sldMk cId="720807167" sldId="732"/>
            <ac:spMk id="26" creationId="{D6CAC426-4F92-4AEB-A920-5A655C62F515}"/>
          </ac:spMkLst>
        </pc:spChg>
        <pc:spChg chg="del">
          <ac:chgData name="정근채" userId="bf3f9740-ba12-4a95-bdcd-7a89d0b0b3a3" providerId="ADAL" clId="{FEFBB1E1-A730-4493-8D80-A8460505410E}" dt="2023-05-24T22:39:49.414" v="43" actId="478"/>
          <ac:spMkLst>
            <pc:docMk/>
            <pc:sldMk cId="720807167" sldId="732"/>
            <ac:spMk id="27" creationId="{E34D11E6-403C-4BF0-A14A-9A3F69D900AA}"/>
          </ac:spMkLst>
        </pc:spChg>
        <pc:spChg chg="del">
          <ac:chgData name="정근채" userId="bf3f9740-ba12-4a95-bdcd-7a89d0b0b3a3" providerId="ADAL" clId="{FEFBB1E1-A730-4493-8D80-A8460505410E}" dt="2023-05-24T22:39:49.414" v="43" actId="478"/>
          <ac:spMkLst>
            <pc:docMk/>
            <pc:sldMk cId="720807167" sldId="732"/>
            <ac:spMk id="28" creationId="{1CEEECA4-A738-4916-A3FA-6985129D5AA5}"/>
          </ac:spMkLst>
        </pc:spChg>
        <pc:spChg chg="del">
          <ac:chgData name="정근채" userId="bf3f9740-ba12-4a95-bdcd-7a89d0b0b3a3" providerId="ADAL" clId="{FEFBB1E1-A730-4493-8D80-A8460505410E}" dt="2023-05-24T22:39:49.414" v="43" actId="478"/>
          <ac:spMkLst>
            <pc:docMk/>
            <pc:sldMk cId="720807167" sldId="732"/>
            <ac:spMk id="29" creationId="{B676EC5F-DD65-4D0B-AEB8-4EFB1B790F03}"/>
          </ac:spMkLst>
        </pc:spChg>
        <pc:grpChg chg="del">
          <ac:chgData name="정근채" userId="bf3f9740-ba12-4a95-bdcd-7a89d0b0b3a3" providerId="ADAL" clId="{FEFBB1E1-A730-4493-8D80-A8460505410E}" dt="2023-05-24T22:39:49.414" v="43" actId="478"/>
          <ac:grpSpMkLst>
            <pc:docMk/>
            <pc:sldMk cId="720807167" sldId="732"/>
            <ac:grpSpMk id="24" creationId="{9430CDDB-0725-4FBE-8CE4-8635ADB48A7F}"/>
          </ac:grpSpMkLst>
        </pc:grpChg>
        <pc:picChg chg="add mod">
          <ac:chgData name="정근채" userId="bf3f9740-ba12-4a95-bdcd-7a89d0b0b3a3" providerId="ADAL" clId="{FEFBB1E1-A730-4493-8D80-A8460505410E}" dt="2023-05-24T22:40:39.563" v="68" actId="1076"/>
          <ac:picMkLst>
            <pc:docMk/>
            <pc:sldMk cId="720807167" sldId="732"/>
            <ac:picMk id="5" creationId="{BEB6192B-7498-76C0-5763-F3A4EF6DF93C}"/>
          </ac:picMkLst>
        </pc:picChg>
      </pc:sldChg>
    </pc:docChg>
  </pc:docChgLst>
  <pc:docChgLst>
    <pc:chgData name="정근채" userId="bf3f9740-ba12-4a95-bdcd-7a89d0b0b3a3" providerId="ADAL" clId="{9F4BFDBE-BC89-479E-9CA6-14ABAB506C17}"/>
    <pc:docChg chg="modSld">
      <pc:chgData name="정근채" userId="bf3f9740-ba12-4a95-bdcd-7a89d0b0b3a3" providerId="ADAL" clId="{9F4BFDBE-BC89-479E-9CA6-14ABAB506C17}" dt="2023-02-02T04:51:26.543" v="7"/>
      <pc:docMkLst>
        <pc:docMk/>
      </pc:docMkLst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3023952850" sldId="256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3023952850" sldId="256"/>
            <ac:picMk id="5" creationId="{9452752C-131D-70CF-E073-18CD6BE90D84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3023952850" sldId="256"/>
            <ac:inkMk id="4" creationId="{758EB76E-B9C8-7BDF-2F65-E9BE45CA79E2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3780574347" sldId="257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3780574347" sldId="257"/>
            <ac:picMk id="4" creationId="{17E7D1EC-F8FE-122C-790A-6CDB3007005A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3780574347" sldId="257"/>
            <ac:inkMk id="3" creationId="{E610D014-A7AD-7E18-3C0C-0965CD3C6244}"/>
          </ac:inkMkLst>
        </pc:inkChg>
      </pc:sldChg>
      <pc:sldChg chg="addSp delSp modSp mod modTransition modAnim">
        <pc:chgData name="정근채" userId="bf3f9740-ba12-4a95-bdcd-7a89d0b0b3a3" providerId="ADAL" clId="{9F4BFDBE-BC89-479E-9CA6-14ABAB506C17}" dt="2023-02-02T03:50:34.376" v="6"/>
        <pc:sldMkLst>
          <pc:docMk/>
          <pc:sldMk cId="2413737405" sldId="563"/>
        </pc:sldMkLst>
        <pc:picChg chg="add del mod">
          <ac:chgData name="정근채" userId="bf3f9740-ba12-4a95-bdcd-7a89d0b0b3a3" providerId="ADAL" clId="{9F4BFDBE-BC89-479E-9CA6-14ABAB506C17}" dt="2023-02-02T03:48:26.628" v="2"/>
          <ac:picMkLst>
            <pc:docMk/>
            <pc:sldMk cId="2413737405" sldId="563"/>
            <ac:picMk id="6" creationId="{5A0B481D-E26B-35BF-6F22-275D69745946}"/>
          </ac:picMkLst>
        </pc:picChg>
        <pc:picChg chg="add del mod">
          <ac:chgData name="정근채" userId="bf3f9740-ba12-4a95-bdcd-7a89d0b0b3a3" providerId="ADAL" clId="{9F4BFDBE-BC89-479E-9CA6-14ABAB506C17}" dt="2023-02-02T03:48:35.023" v="3"/>
          <ac:picMkLst>
            <pc:docMk/>
            <pc:sldMk cId="2413737405" sldId="563"/>
            <ac:picMk id="9" creationId="{1151C3C4-0E4F-11E1-9389-A0330D5795C9}"/>
          </ac:picMkLst>
        </pc:picChg>
        <pc:picChg chg="add del mod">
          <ac:chgData name="정근채" userId="bf3f9740-ba12-4a95-bdcd-7a89d0b0b3a3" providerId="ADAL" clId="{9F4BFDBE-BC89-479E-9CA6-14ABAB506C17}" dt="2023-02-02T03:48:38.397" v="5"/>
          <ac:picMkLst>
            <pc:docMk/>
            <pc:sldMk cId="2413737405" sldId="563"/>
            <ac:picMk id="10" creationId="{85C523E4-6BB3-95F8-4EB8-CB29517173A8}"/>
          </ac:picMkLst>
        </pc:picChg>
        <pc:picChg chg="add del mod ord">
          <ac:chgData name="정근채" userId="bf3f9740-ba12-4a95-bdcd-7a89d0b0b3a3" providerId="ADAL" clId="{9F4BFDBE-BC89-479E-9CA6-14ABAB506C17}" dt="2023-02-02T03:50:34.376" v="6"/>
          <ac:picMkLst>
            <pc:docMk/>
            <pc:sldMk cId="2413737405" sldId="563"/>
            <ac:picMk id="13" creationId="{93C4E9C6-EA7E-6028-0557-E6084C82718F}"/>
          </ac:picMkLst>
        </pc:picChg>
        <pc:picChg chg="add mod">
          <ac:chgData name="정근채" userId="bf3f9740-ba12-4a95-bdcd-7a89d0b0b3a3" providerId="ADAL" clId="{9F4BFDBE-BC89-479E-9CA6-14ABAB506C17}" dt="2023-02-02T03:50:34.376" v="6"/>
          <ac:picMkLst>
            <pc:docMk/>
            <pc:sldMk cId="2413737405" sldId="563"/>
            <ac:picMk id="15" creationId="{15B09F57-03A0-B605-3331-50288AF0142E}"/>
          </ac:picMkLst>
        </pc:picChg>
        <pc:inkChg chg="add">
          <ac:chgData name="정근채" userId="bf3f9740-ba12-4a95-bdcd-7a89d0b0b3a3" providerId="ADAL" clId="{9F4BFDBE-BC89-479E-9CA6-14ABAB506C17}" dt="2023-02-02T03:50:34.376" v="6"/>
          <ac:inkMkLst>
            <pc:docMk/>
            <pc:sldMk cId="2413737405" sldId="563"/>
            <ac:inkMk id="14" creationId="{D74A24AC-4959-A78A-332C-DAC8B0662953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2047727433" sldId="564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2047727433" sldId="564"/>
            <ac:picMk id="11" creationId="{C2551C54-A0B4-EDC9-FFF5-775B6F8400F8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2047727433" sldId="564"/>
            <ac:inkMk id="9" creationId="{19385128-8C71-4438-EC16-93DC0DAE1026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427491881" sldId="565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427491881" sldId="565"/>
            <ac:picMk id="10" creationId="{2366DD81-0503-F008-B19F-292399BF7061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427491881" sldId="565"/>
            <ac:inkMk id="8" creationId="{95A249BD-4DB6-D144-B6E9-9144286453DE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503334216" sldId="566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503334216" sldId="566"/>
            <ac:picMk id="10" creationId="{0C3FD540-69C4-9461-884A-F3C6F0E4E2F4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503334216" sldId="566"/>
            <ac:inkMk id="9" creationId="{287066FA-84CB-F7D3-F584-0AF1780F3617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3830812075" sldId="567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3830812075" sldId="567"/>
            <ac:picMk id="9" creationId="{8E816D24-C3D6-B52A-A969-A77C03966134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3830812075" sldId="567"/>
            <ac:inkMk id="4" creationId="{E8ABAF89-7313-EBED-3765-DE9A3B191957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972839907" sldId="568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972839907" sldId="568"/>
            <ac:picMk id="7" creationId="{7F02B332-4384-7C4A-26BC-A34A17CB0649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972839907" sldId="568"/>
            <ac:inkMk id="5" creationId="{BD6AF9DC-BAE2-6A4C-1019-89C385FDE052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11530971" sldId="570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11530971" sldId="570"/>
            <ac:picMk id="7" creationId="{4918A534-9EB3-E8BA-BFE1-A813FFB52E24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11530971" sldId="570"/>
            <ac:inkMk id="5" creationId="{A977A731-6511-2FFD-007F-CB0ECD5A282E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4130667368" sldId="572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4130667368" sldId="572"/>
            <ac:picMk id="5" creationId="{01DE20BC-FDE8-74F7-8D34-C30A49B8E730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4130667368" sldId="572"/>
            <ac:inkMk id="4" creationId="{21B8D785-7C22-ED52-C403-194A76A998CA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1625782481" sldId="575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1625782481" sldId="575"/>
            <ac:picMk id="5" creationId="{42AE0A6A-3C5A-5F2E-690E-1558BF91D02A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1625782481" sldId="575"/>
            <ac:inkMk id="4" creationId="{0A3464C7-08C5-D1C2-9E4F-698BC76E258E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2227010373" sldId="578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2227010373" sldId="578"/>
            <ac:picMk id="7" creationId="{E39FF98E-FB1D-0617-66DD-19376037517B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2227010373" sldId="578"/>
            <ac:inkMk id="5" creationId="{951AB987-1CF3-AD2B-897F-78DCC7F6F1CF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3340632253" sldId="579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3340632253" sldId="579"/>
            <ac:picMk id="7" creationId="{63A7510A-A49F-665D-1D17-38ECE8B3D502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3340632253" sldId="579"/>
            <ac:inkMk id="5" creationId="{FD718F12-8169-BF8C-B975-02760F2BAD3F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4197678650" sldId="580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4197678650" sldId="580"/>
            <ac:picMk id="8" creationId="{15175703-BC20-F530-5B0B-6AB2BD200DFE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4197678650" sldId="580"/>
            <ac:inkMk id="7" creationId="{39AAD94D-A612-4507-032B-5EAA41A66394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3165275459" sldId="587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3165275459" sldId="587"/>
            <ac:picMk id="8" creationId="{61FDBAE3-0822-ECE9-2101-3865F8DE904D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3165275459" sldId="587"/>
            <ac:inkMk id="7" creationId="{CAD40A2F-B0F7-147F-E75A-5DB5D09ED4CE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2226772018" sldId="589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2226772018" sldId="589"/>
            <ac:picMk id="8" creationId="{5EEA0AE5-9B59-435D-B660-C57CB9802D54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2226772018" sldId="589"/>
            <ac:inkMk id="6" creationId="{D198DBFD-B399-4A85-B8F8-579C0F3DFB9E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2491219348" sldId="711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2491219348" sldId="711"/>
            <ac:picMk id="7" creationId="{031F76B3-E470-7786-1D97-15B5232249BE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2491219348" sldId="711"/>
            <ac:inkMk id="5" creationId="{28DD03A8-69AF-2379-72CC-1FF29065A63B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2050958416" sldId="712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2050958416" sldId="712"/>
            <ac:picMk id="10" creationId="{8F986CF3-80A0-0DD3-935B-C9277D934F15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2050958416" sldId="712"/>
            <ac:inkMk id="9" creationId="{471A4AD5-4DF7-887E-D4C5-4FC6A545D154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4103981928" sldId="713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4103981928" sldId="713"/>
            <ac:picMk id="10" creationId="{CC0C7264-F23F-9076-A742-A5E13E0B7205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4103981928" sldId="713"/>
            <ac:inkMk id="9" creationId="{7EC8EE78-8390-863F-295B-3856FC28386D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2538398761" sldId="714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2538398761" sldId="714"/>
            <ac:picMk id="7" creationId="{CE512ACF-37EC-3B35-DA01-C03309FF9249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2538398761" sldId="714"/>
            <ac:inkMk id="5" creationId="{B4201A6A-142A-19BF-0099-193E35672A30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960562060" sldId="715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960562060" sldId="715"/>
            <ac:picMk id="7" creationId="{B71EF618-6814-ACFF-1B0B-3DBEBA3F47C6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960562060" sldId="715"/>
            <ac:inkMk id="5" creationId="{CFB0F422-E90F-2789-3ECE-11BB141A0D6E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2761440456" sldId="716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2761440456" sldId="716"/>
            <ac:picMk id="7" creationId="{E03FB285-89DF-AB42-CBED-2B2CBE262CDC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2761440456" sldId="716"/>
            <ac:inkMk id="4" creationId="{454AD9E6-B416-6932-4898-9597478C3EB5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3109443870" sldId="717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3109443870" sldId="717"/>
            <ac:picMk id="7" creationId="{F2F20F7D-B324-4200-8786-7ADF02A329BA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3109443870" sldId="717"/>
            <ac:inkMk id="4" creationId="{6D542980-BD53-80E1-068F-D1ABCE518EF1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3887536979" sldId="718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3887536979" sldId="718"/>
            <ac:picMk id="7" creationId="{A2FFD9A3-1253-8DDB-CFB7-5F993BF4FB4C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3887536979" sldId="718"/>
            <ac:inkMk id="5" creationId="{38221161-1A2A-3E2F-A5DB-DEE9E0EA7982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4110378496" sldId="719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4110378496" sldId="719"/>
            <ac:picMk id="7" creationId="{B97B56C4-3889-F291-CB5C-E2A0AAAAF0B6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4110378496" sldId="719"/>
            <ac:inkMk id="5" creationId="{EF1D866F-75D4-1D46-E60C-A0A1F08BADD2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3633810187" sldId="720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3633810187" sldId="720"/>
            <ac:picMk id="8" creationId="{AD61FD91-6738-4838-5D99-6ADFADC5992D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3633810187" sldId="720"/>
            <ac:inkMk id="5" creationId="{84133D6E-2084-1039-64CD-4A370CB5630B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1570223385" sldId="721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1570223385" sldId="721"/>
            <ac:picMk id="7" creationId="{03E1C22A-65CE-478E-DB26-6A64DA1C91C5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1570223385" sldId="721"/>
            <ac:inkMk id="5" creationId="{724718ED-B236-27F9-4227-8261C6E6492D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1502721078" sldId="722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1502721078" sldId="722"/>
            <ac:picMk id="19" creationId="{F9C3EF11-0DAC-AC3B-F557-6CE8A97C1A04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1502721078" sldId="722"/>
            <ac:inkMk id="18" creationId="{B64CFE9F-070F-87E3-A347-723A90C72F38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3299165018" sldId="723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3299165018" sldId="723"/>
            <ac:picMk id="5" creationId="{D3C9285C-97E4-FA90-E235-E1F41D6B5169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3299165018" sldId="723"/>
            <ac:inkMk id="4" creationId="{80A9AAA3-BD11-8A91-1A5A-A0009A2CFCE0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3313870422" sldId="724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3313870422" sldId="724"/>
            <ac:picMk id="11" creationId="{46EBD4A9-C0E0-52D5-596D-AD6776D59CAD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3313870422" sldId="724"/>
            <ac:inkMk id="10" creationId="{C34B18A4-E97C-C8A6-27D2-62F2CFEEF5E0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2904287484" sldId="725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2904287484" sldId="725"/>
            <ac:picMk id="8" creationId="{0F428238-36CA-4994-598D-247C99285B5C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2904287484" sldId="725"/>
            <ac:inkMk id="7" creationId="{BB33A562-4895-CC2A-998F-D3583CF21382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166663789" sldId="726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166663789" sldId="726"/>
            <ac:picMk id="14" creationId="{280F8875-659C-A0BD-9700-AD94F142F9A2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166663789" sldId="726"/>
            <ac:inkMk id="7" creationId="{2E9699A9-CBE1-FC62-EDA9-64A7E9A39601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3516693869" sldId="727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3516693869" sldId="727"/>
            <ac:picMk id="5" creationId="{96499AEC-6194-C2E1-68B2-2B51E9A30DDB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3516693869" sldId="727"/>
            <ac:inkMk id="4" creationId="{7AB9B8A6-49BF-B9BB-405F-20A8767BE40D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3101166467" sldId="728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3101166467" sldId="728"/>
            <ac:picMk id="16" creationId="{2963B48B-676E-7572-6F47-238B2BBDA447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3101166467" sldId="728"/>
            <ac:inkMk id="13" creationId="{ACB4A5DF-E410-EC33-64EC-CDCFE70D404C}"/>
          </ac:inkMkLst>
        </pc:inkChg>
      </pc:sldChg>
      <pc:sldChg chg="addSp modSp">
        <pc:chgData name="정근채" userId="bf3f9740-ba12-4a95-bdcd-7a89d0b0b3a3" providerId="ADAL" clId="{9F4BFDBE-BC89-479E-9CA6-14ABAB506C17}" dt="2023-02-02T04:51:26.543" v="7"/>
        <pc:sldMkLst>
          <pc:docMk/>
          <pc:sldMk cId="1415911347" sldId="729"/>
        </pc:sldMkLst>
        <pc:picChg chg="add mod">
          <ac:chgData name="정근채" userId="bf3f9740-ba12-4a95-bdcd-7a89d0b0b3a3" providerId="ADAL" clId="{9F4BFDBE-BC89-479E-9CA6-14ABAB506C17}" dt="2023-02-02T04:51:26.543" v="7"/>
          <ac:picMkLst>
            <pc:docMk/>
            <pc:sldMk cId="1415911347" sldId="729"/>
            <ac:picMk id="8" creationId="{BB0076B0-9127-35FC-6855-5924B0A8437E}"/>
          </ac:picMkLst>
        </pc:picChg>
        <pc:inkChg chg="add">
          <ac:chgData name="정근채" userId="bf3f9740-ba12-4a95-bdcd-7a89d0b0b3a3" providerId="ADAL" clId="{9F4BFDBE-BC89-479E-9CA6-14ABAB506C17}" dt="2023-02-02T04:51:26.543" v="7"/>
          <ac:inkMkLst>
            <pc:docMk/>
            <pc:sldMk cId="1415911347" sldId="729"/>
            <ac:inkMk id="7" creationId="{2D7292F1-7922-6BC7-069B-AA2F236280CC}"/>
          </ac:inkMkLst>
        </pc:ink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37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7" y="1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AE1A5290-3237-401A-97EB-91657AAD0BAA}" type="datetime1">
              <a:rPr lang="ko-KR" altLang="en-US" smtClean="0"/>
              <a:pPr>
                <a:defRPr/>
              </a:pPr>
              <a:t>2024-02-16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66763"/>
            <a:ext cx="554355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4" rIns="94787" bIns="47394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4787" tIns="47394" rIns="94787" bIns="47394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4" y="9721107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 anchor="b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7" y="9721107"/>
            <a:ext cx="3076363" cy="511730"/>
          </a:xfrm>
          <a:prstGeom prst="rect">
            <a:avLst/>
          </a:prstGeom>
        </p:spPr>
        <p:txBody>
          <a:bodyPr vert="horz" lIns="94787" tIns="47394" rIns="94787" bIns="47394" rtlCol="0" anchor="b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47E2D278-5ED2-45B7-82EE-3DB7CC32A6D1}" type="slidenum">
              <a:rPr lang="ko-KR" altLang="en-US" smtClean="0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05141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777875" y="766763"/>
            <a:ext cx="5543550" cy="38385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064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064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5022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43881" y="6385859"/>
            <a:ext cx="662119" cy="457200"/>
          </a:xfrm>
          <a:solidFill>
            <a:schemeClr val="tx1"/>
          </a:solidFill>
        </p:spPr>
        <p:txBody>
          <a:bodyPr anchor="ctr"/>
          <a:lstStyle>
            <a:lvl1pPr algn="ctr">
              <a:defRPr sz="1800" b="1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86169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A41F-7AB0-4EDF-92C4-7F39ABFA2188}" type="datetimeFigureOut">
              <a:rPr lang="ko-KR" altLang="en-US" smtClean="0"/>
              <a:t>2024-02-16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BC298-8598-4B55-B06A-B4FCFC6118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72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2250" y="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D36CC93-3CDA-4BCE-9D46-A2CE1E0EA08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98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6pPr>
      <a:lvl7pPr marL="91439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7pPr>
      <a:lvl8pPr marL="1371592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8pPr>
      <a:lvl9pPr marL="182878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50" charset="-127"/>
          <a:ea typeface="Gulim" pitchFamily="50" charset="-127"/>
        </a:defRPr>
      </a:lvl9pPr>
    </p:titleStyle>
    <p:bodyStyle>
      <a:lvl1pPr marL="342898" indent="-34289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굴림" pitchFamily="50" charset="-127"/>
          <a:ea typeface="굴림" pitchFamily="50" charset="-127"/>
          <a:cs typeface="+mn-cs"/>
        </a:defRPr>
      </a:lvl1pPr>
      <a:lvl2pPr marL="742946" indent="-28574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굴림" pitchFamily="50" charset="-127"/>
          <a:ea typeface="굴림" pitchFamily="50" charset="-127"/>
        </a:defRPr>
      </a:lvl2pPr>
      <a:lvl3pPr marL="1142993" indent="-22859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굴림" pitchFamily="50" charset="-127"/>
          <a:ea typeface="굴림" pitchFamily="50" charset="-127"/>
        </a:defRPr>
      </a:lvl3pPr>
      <a:lvl4pPr marL="1600191" indent="-22859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4pPr>
      <a:lvl5pPr marL="2057388" indent="-228598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굴림" pitchFamily="50" charset="-127"/>
          <a:ea typeface="굴림" pitchFamily="50" charset="-127"/>
        </a:defRPr>
      </a:lvl5pPr>
      <a:lvl6pPr marL="2514585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783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980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177" indent="-228598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open.kakao.com/o/gXUsRx9f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kcjeong.cbnu.ac.kr/working/se/BridgeDesinerSetup.2016.exe" TargetMode="External"/><Relationship Id="rId7" Type="http://schemas.openxmlformats.org/officeDocument/2006/relationships/hyperlink" Target="https://www.autodesk.co.kr/education/edu-software/overview?sorting=featured&amp;filters=individual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kcjeong.cbnu.ac.kr/working/se/3DWOXDesktopSetup.exe" TargetMode="External"/><Relationship Id="rId5" Type="http://schemas.openxmlformats.org/officeDocument/2006/relationships/hyperlink" Target="http://kcjeong.cbnu.ac.kr/working/se/Fusion%20Client%20Downloader.exe" TargetMode="External"/><Relationship Id="rId4" Type="http://schemas.openxmlformats.org/officeDocument/2006/relationships/hyperlink" Target="http://kcjeong.cbnu.ac.kr/working/se/Create_Installer_ACD_2024_1_2_Korean_WIN64.exe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7207"/>
            <a:ext cx="6619875" cy="9239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>
              <a:defRPr/>
            </a:pPr>
            <a:r>
              <a:rPr lang="en-US" altLang="ko-KR" sz="4000" dirty="0">
                <a:effectLst>
                  <a:outerShdw blurRad="38100" dist="38100" dir="2700000" algn="tl">
                    <a:schemeClr val="bg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#1. </a:t>
            </a:r>
            <a:r>
              <a:rPr lang="ko-KR" altLang="en-US" sz="4000" dirty="0">
                <a:effectLst>
                  <a:outerShdw blurRad="38100" dist="38100" dir="2700000" algn="tl">
                    <a:schemeClr val="bg1"/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강의소개</a:t>
            </a:r>
            <a:endParaRPr lang="en-US" altLang="ko-KR" sz="4000" dirty="0">
              <a:effectLst>
                <a:outerShdw blurRad="38100" dist="38100" dir="2700000" algn="tl">
                  <a:schemeClr val="bg1"/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6619875" y="3047"/>
            <a:ext cx="3286125" cy="193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2075" indent="-92075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강의계획서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sz="1400" dirty="0" err="1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주별강의계획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기말고사 안내</a:t>
            </a:r>
          </a:p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교재 안내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강의노트 안내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보고서 제출 안내</a:t>
            </a:r>
            <a:endParaRPr lang="en-US" altLang="ko-KR" sz="14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eaLnBrk="1" hangingPunct="1"/>
            <a:r>
              <a:rPr lang="ko-KR" altLang="en-US" sz="14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사고성향 조사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fld id="{5BCCBFA6-F210-4C59-B207-0F7A78A1B2A3}" type="slidenum">
              <a:rPr lang="en-US" altLang="ko-KR" smtClean="0"/>
              <a:pPr/>
              <a:t>1</a:t>
            </a:fld>
            <a:endParaRPr lang="en-US" altLang="ko-KR" dirty="0"/>
          </a:p>
        </p:txBody>
      </p:sp>
      <p:sp>
        <p:nvSpPr>
          <p:cNvPr id="226" name="순서도: 처리 225"/>
          <p:cNvSpPr/>
          <p:nvPr/>
        </p:nvSpPr>
        <p:spPr bwMode="auto">
          <a:xfrm>
            <a:off x="1856656" y="194006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8" name="순서도: 처리 227"/>
          <p:cNvSpPr/>
          <p:nvPr/>
        </p:nvSpPr>
        <p:spPr bwMode="auto">
          <a:xfrm>
            <a:off x="2277230" y="194006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시스템공학 개론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29" name="순서도: 처리 228"/>
          <p:cNvSpPr/>
          <p:nvPr/>
        </p:nvSpPr>
        <p:spPr bwMode="auto">
          <a:xfrm>
            <a:off x="1856656" y="194006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3" name="순서도: 처리 232"/>
          <p:cNvSpPr/>
          <p:nvPr/>
        </p:nvSpPr>
        <p:spPr bwMode="auto">
          <a:xfrm>
            <a:off x="2797903" y="2708920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4" name="순서도: 처리 233"/>
          <p:cNvSpPr/>
          <p:nvPr/>
        </p:nvSpPr>
        <p:spPr bwMode="auto">
          <a:xfrm>
            <a:off x="3218477" y="2708920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요구사항 정의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9" name="순서도: 처리 238"/>
          <p:cNvSpPr/>
          <p:nvPr/>
        </p:nvSpPr>
        <p:spPr bwMode="auto">
          <a:xfrm>
            <a:off x="2797903" y="2708920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1" name="순서도: 처리 240"/>
          <p:cNvSpPr/>
          <p:nvPr/>
        </p:nvSpPr>
        <p:spPr bwMode="auto">
          <a:xfrm>
            <a:off x="5356194" y="2708920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42" name="순서도: 처리 241"/>
          <p:cNvSpPr/>
          <p:nvPr/>
        </p:nvSpPr>
        <p:spPr bwMode="auto">
          <a:xfrm>
            <a:off x="5776768" y="2708920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가치공학</a:t>
            </a:r>
            <a:endParaRPr lang="en-US" altLang="ko-KR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latinLnBrk="0"/>
            <a:r>
              <a:rPr lang="en-US" altLang="ko-KR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설계경제성검토</a:t>
            </a:r>
            <a:r>
              <a:rPr lang="en-US" altLang="ko-KR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243" name="순서도: 처리 242"/>
          <p:cNvSpPr/>
          <p:nvPr/>
        </p:nvSpPr>
        <p:spPr bwMode="auto">
          <a:xfrm>
            <a:off x="5356194" y="2708920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292" name="꺾인 연결선 291"/>
          <p:cNvCxnSpPr>
            <a:stCxn id="228" idx="2"/>
            <a:endCxn id="234" idx="0"/>
          </p:cNvCxnSpPr>
          <p:nvPr/>
        </p:nvCxnSpPr>
        <p:spPr bwMode="auto">
          <a:xfrm rot="16200000" flipH="1">
            <a:off x="3128426" y="2069894"/>
            <a:ext cx="336804" cy="94124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293" name="꺾인 연결선 292"/>
          <p:cNvCxnSpPr>
            <a:stCxn id="95" idx="2"/>
            <a:endCxn id="234" idx="0"/>
          </p:cNvCxnSpPr>
          <p:nvPr/>
        </p:nvCxnSpPr>
        <p:spPr bwMode="auto">
          <a:xfrm rot="5400000">
            <a:off x="4115793" y="2023776"/>
            <a:ext cx="336804" cy="103348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294" name="꺾인 연결선 293"/>
          <p:cNvCxnSpPr>
            <a:stCxn id="234" idx="2"/>
            <a:endCxn id="108" idx="0"/>
          </p:cNvCxnSpPr>
          <p:nvPr/>
        </p:nvCxnSpPr>
        <p:spPr bwMode="auto">
          <a:xfrm>
            <a:off x="3767452" y="3140968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295" name="꺾인 연결선 294"/>
          <p:cNvCxnSpPr>
            <a:stCxn id="242" idx="2"/>
            <a:endCxn id="112" idx="0"/>
          </p:cNvCxnSpPr>
          <p:nvPr/>
        </p:nvCxnSpPr>
        <p:spPr bwMode="auto">
          <a:xfrm>
            <a:off x="6325743" y="3140968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95" name="순서도: 처리 94"/>
          <p:cNvSpPr/>
          <p:nvPr/>
        </p:nvSpPr>
        <p:spPr bwMode="auto">
          <a:xfrm>
            <a:off x="4251962" y="194006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창의성 개론</a:t>
            </a:r>
          </a:p>
        </p:txBody>
      </p:sp>
      <p:sp>
        <p:nvSpPr>
          <p:cNvPr id="96" name="순서도: 처리 95"/>
          <p:cNvSpPr/>
          <p:nvPr/>
        </p:nvSpPr>
        <p:spPr bwMode="auto">
          <a:xfrm>
            <a:off x="3831388" y="194006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3" name="순서도: 처리 102"/>
          <p:cNvSpPr/>
          <p:nvPr/>
        </p:nvSpPr>
        <p:spPr bwMode="auto">
          <a:xfrm>
            <a:off x="2797903" y="1187736"/>
            <a:ext cx="1518524" cy="432048"/>
          </a:xfrm>
          <a:prstGeom prst="flowChartProcess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4" name="순서도: 처리 103"/>
          <p:cNvSpPr/>
          <p:nvPr/>
        </p:nvSpPr>
        <p:spPr bwMode="auto">
          <a:xfrm>
            <a:off x="3218477" y="1187736"/>
            <a:ext cx="1097950" cy="432048"/>
          </a:xfrm>
          <a:prstGeom prst="flowChartProcess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강의소개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5" name="순서도: 처리 104"/>
          <p:cNvSpPr/>
          <p:nvPr/>
        </p:nvSpPr>
        <p:spPr bwMode="auto">
          <a:xfrm>
            <a:off x="2797903" y="1187736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7" name="순서도: 처리 106"/>
          <p:cNvSpPr/>
          <p:nvPr/>
        </p:nvSpPr>
        <p:spPr bwMode="auto">
          <a:xfrm>
            <a:off x="2797903" y="3447002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8" name="순서도: 처리 107"/>
          <p:cNvSpPr/>
          <p:nvPr/>
        </p:nvSpPr>
        <p:spPr bwMode="auto">
          <a:xfrm>
            <a:off x="3218477" y="3447002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아이디어 도출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9" name="순서도: 처리 108"/>
          <p:cNvSpPr/>
          <p:nvPr/>
        </p:nvSpPr>
        <p:spPr bwMode="auto">
          <a:xfrm>
            <a:off x="2797903" y="3447002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1" name="순서도: 처리 110"/>
          <p:cNvSpPr/>
          <p:nvPr/>
        </p:nvSpPr>
        <p:spPr bwMode="auto">
          <a:xfrm>
            <a:off x="5356194" y="3447002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2" name="순서도: 처리 111"/>
          <p:cNvSpPr/>
          <p:nvPr/>
        </p:nvSpPr>
        <p:spPr bwMode="auto">
          <a:xfrm>
            <a:off x="5776768" y="3447002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 제작</a:t>
            </a:r>
          </a:p>
        </p:txBody>
      </p:sp>
      <p:sp>
        <p:nvSpPr>
          <p:cNvPr id="113" name="순서도: 처리 112"/>
          <p:cNvSpPr/>
          <p:nvPr/>
        </p:nvSpPr>
        <p:spPr bwMode="auto">
          <a:xfrm>
            <a:off x="5356194" y="3447002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11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5" name="순서도: 처리 114"/>
          <p:cNvSpPr/>
          <p:nvPr/>
        </p:nvSpPr>
        <p:spPr bwMode="auto">
          <a:xfrm>
            <a:off x="2797903" y="4185084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6" name="순서도: 처리 115"/>
          <p:cNvSpPr/>
          <p:nvPr/>
        </p:nvSpPr>
        <p:spPr bwMode="auto">
          <a:xfrm>
            <a:off x="3218477" y="4185084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개념설계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7" name="순서도: 처리 116"/>
          <p:cNvSpPr/>
          <p:nvPr/>
        </p:nvSpPr>
        <p:spPr bwMode="auto">
          <a:xfrm>
            <a:off x="2797903" y="4185084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19" name="순서도: 처리 118"/>
          <p:cNvSpPr/>
          <p:nvPr/>
        </p:nvSpPr>
        <p:spPr bwMode="auto">
          <a:xfrm>
            <a:off x="5356194" y="4185084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0" name="순서도: 처리 119"/>
          <p:cNvSpPr/>
          <p:nvPr/>
        </p:nvSpPr>
        <p:spPr bwMode="auto">
          <a:xfrm>
            <a:off x="5776768" y="4185084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성능평가</a:t>
            </a:r>
            <a:endParaRPr lang="en-US" altLang="ko-KR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1" name="순서도: 처리 120"/>
          <p:cNvSpPr/>
          <p:nvPr/>
        </p:nvSpPr>
        <p:spPr bwMode="auto">
          <a:xfrm>
            <a:off x="5356194" y="4185084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12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3" name="순서도: 처리 122"/>
          <p:cNvSpPr/>
          <p:nvPr/>
        </p:nvSpPr>
        <p:spPr bwMode="auto">
          <a:xfrm>
            <a:off x="2797903" y="4923166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4" name="순서도: 처리 123"/>
          <p:cNvSpPr/>
          <p:nvPr/>
        </p:nvSpPr>
        <p:spPr bwMode="auto">
          <a:xfrm>
            <a:off x="3218477" y="4923166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개념설계 대안 선정</a:t>
            </a:r>
          </a:p>
        </p:txBody>
      </p:sp>
      <p:sp>
        <p:nvSpPr>
          <p:cNvPr id="125" name="순서도: 처리 124"/>
          <p:cNvSpPr/>
          <p:nvPr/>
        </p:nvSpPr>
        <p:spPr bwMode="auto">
          <a:xfrm>
            <a:off x="2797903" y="4923166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8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7" name="순서도: 처리 126"/>
          <p:cNvSpPr/>
          <p:nvPr/>
        </p:nvSpPr>
        <p:spPr bwMode="auto">
          <a:xfrm>
            <a:off x="5356194" y="4923166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8" name="순서도: 처리 127"/>
          <p:cNvSpPr/>
          <p:nvPr/>
        </p:nvSpPr>
        <p:spPr bwMode="auto">
          <a:xfrm>
            <a:off x="5776768" y="4923166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프로토타이핑</a:t>
            </a:r>
          </a:p>
        </p:txBody>
      </p:sp>
      <p:sp>
        <p:nvSpPr>
          <p:cNvPr id="129" name="순서도: 처리 128"/>
          <p:cNvSpPr/>
          <p:nvPr/>
        </p:nvSpPr>
        <p:spPr bwMode="auto">
          <a:xfrm>
            <a:off x="5356194" y="4923166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13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1" name="순서도: 처리 130"/>
          <p:cNvSpPr/>
          <p:nvPr/>
        </p:nvSpPr>
        <p:spPr bwMode="auto">
          <a:xfrm>
            <a:off x="2797903" y="566124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2" name="순서도: 처리 131"/>
          <p:cNvSpPr/>
          <p:nvPr/>
        </p:nvSpPr>
        <p:spPr bwMode="auto">
          <a:xfrm>
            <a:off x="3218477" y="566124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상세설계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3" name="순서도: 처리 132"/>
          <p:cNvSpPr/>
          <p:nvPr/>
        </p:nvSpPr>
        <p:spPr bwMode="auto">
          <a:xfrm>
            <a:off x="2797903" y="566124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9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5" name="순서도: 처리 134"/>
          <p:cNvSpPr/>
          <p:nvPr/>
        </p:nvSpPr>
        <p:spPr bwMode="auto">
          <a:xfrm>
            <a:off x="5356194" y="566124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6" name="순서도: 처리 135"/>
          <p:cNvSpPr/>
          <p:nvPr/>
        </p:nvSpPr>
        <p:spPr bwMode="auto">
          <a:xfrm>
            <a:off x="5776768" y="566124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en-US" altLang="ko-KR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3D </a:t>
            </a:r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프린팅</a:t>
            </a:r>
          </a:p>
        </p:txBody>
      </p:sp>
      <p:sp>
        <p:nvSpPr>
          <p:cNvPr id="137" name="순서도: 처리 136"/>
          <p:cNvSpPr/>
          <p:nvPr/>
        </p:nvSpPr>
        <p:spPr bwMode="auto">
          <a:xfrm>
            <a:off x="5356194" y="566124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14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6" name="순서도: 처리 145"/>
          <p:cNvSpPr/>
          <p:nvPr/>
        </p:nvSpPr>
        <p:spPr bwMode="auto">
          <a:xfrm>
            <a:off x="730404" y="3077961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47" name="순서도: 처리 146"/>
          <p:cNvSpPr/>
          <p:nvPr/>
        </p:nvSpPr>
        <p:spPr bwMode="auto">
          <a:xfrm>
            <a:off x="1150978" y="3077961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예비과제 실습</a:t>
            </a:r>
          </a:p>
        </p:txBody>
      </p:sp>
      <p:sp>
        <p:nvSpPr>
          <p:cNvPr id="148" name="순서도: 처리 147"/>
          <p:cNvSpPr/>
          <p:nvPr/>
        </p:nvSpPr>
        <p:spPr bwMode="auto">
          <a:xfrm>
            <a:off x="730404" y="3077961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17" name="직선 화살표 연결선 16"/>
          <p:cNvCxnSpPr>
            <a:stCxn id="147" idx="3"/>
          </p:cNvCxnSpPr>
          <p:nvPr/>
        </p:nvCxnSpPr>
        <p:spPr bwMode="auto">
          <a:xfrm>
            <a:off x="2248928" y="3293985"/>
            <a:ext cx="151852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1" name="꺾인 연결선 293"/>
          <p:cNvCxnSpPr>
            <a:stCxn id="108" idx="2"/>
            <a:endCxn id="116" idx="0"/>
          </p:cNvCxnSpPr>
          <p:nvPr/>
        </p:nvCxnSpPr>
        <p:spPr bwMode="auto">
          <a:xfrm>
            <a:off x="3767452" y="3879050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52" name="꺾인 연결선 294"/>
          <p:cNvCxnSpPr>
            <a:stCxn id="112" idx="2"/>
            <a:endCxn id="120" idx="0"/>
          </p:cNvCxnSpPr>
          <p:nvPr/>
        </p:nvCxnSpPr>
        <p:spPr bwMode="auto">
          <a:xfrm>
            <a:off x="6325743" y="3879050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58" name="꺾인 연결선 293"/>
          <p:cNvCxnSpPr>
            <a:stCxn id="116" idx="2"/>
            <a:endCxn id="124" idx="0"/>
          </p:cNvCxnSpPr>
          <p:nvPr/>
        </p:nvCxnSpPr>
        <p:spPr bwMode="auto">
          <a:xfrm>
            <a:off x="3767452" y="4617132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59" name="꺾인 연결선 294"/>
          <p:cNvCxnSpPr>
            <a:stCxn id="120" idx="2"/>
            <a:endCxn id="128" idx="0"/>
          </p:cNvCxnSpPr>
          <p:nvPr/>
        </p:nvCxnSpPr>
        <p:spPr bwMode="auto">
          <a:xfrm>
            <a:off x="6325743" y="4617132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6" name="꺾인 연결선 293"/>
          <p:cNvCxnSpPr>
            <a:stCxn id="124" idx="2"/>
            <a:endCxn id="132" idx="0"/>
          </p:cNvCxnSpPr>
          <p:nvPr/>
        </p:nvCxnSpPr>
        <p:spPr bwMode="auto">
          <a:xfrm>
            <a:off x="3767452" y="5355214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67" name="꺾인 연결선 294"/>
          <p:cNvCxnSpPr>
            <a:stCxn id="128" idx="2"/>
            <a:endCxn id="136" idx="0"/>
          </p:cNvCxnSpPr>
          <p:nvPr/>
        </p:nvCxnSpPr>
        <p:spPr bwMode="auto">
          <a:xfrm>
            <a:off x="6325743" y="5355214"/>
            <a:ext cx="0" cy="3060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73" name="꺾인 연결선 172"/>
          <p:cNvCxnSpPr>
            <a:stCxn id="132" idx="3"/>
            <a:endCxn id="243" idx="1"/>
          </p:cNvCxnSpPr>
          <p:nvPr/>
        </p:nvCxnSpPr>
        <p:spPr bwMode="auto">
          <a:xfrm flipV="1">
            <a:off x="4316427" y="2924944"/>
            <a:ext cx="1039767" cy="295232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177" name="순서도: 처리 176"/>
          <p:cNvSpPr/>
          <p:nvPr/>
        </p:nvSpPr>
        <p:spPr bwMode="auto">
          <a:xfrm>
            <a:off x="7727589" y="5661248"/>
            <a:ext cx="1518524" cy="432048"/>
          </a:xfrm>
          <a:prstGeom prst="flowChartProcess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defTabSz="914395" latinLnBrk="0"/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8" name="순서도: 처리 177"/>
          <p:cNvSpPr/>
          <p:nvPr/>
        </p:nvSpPr>
        <p:spPr bwMode="auto">
          <a:xfrm>
            <a:off x="8148163" y="5661248"/>
            <a:ext cx="1097950" cy="432048"/>
          </a:xfrm>
          <a:prstGeom prst="flowChartProcess">
            <a:avLst/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36000" tIns="36000" rIns="36000" bIns="36000" rtlCol="0" anchor="ctr"/>
          <a:lstStyle/>
          <a:p>
            <a:pPr algn="ctr" latinLnBrk="0"/>
            <a:r>
              <a:rPr lang="ko-KR" altLang="en-US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기말고사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9" name="순서도: 처리 178"/>
          <p:cNvSpPr/>
          <p:nvPr/>
        </p:nvSpPr>
        <p:spPr bwMode="auto">
          <a:xfrm>
            <a:off x="7727589" y="5661248"/>
            <a:ext cx="420574" cy="432048"/>
          </a:xfrm>
          <a:prstGeom prst="flowChartProcess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36000" rIns="0" bIns="36000" rtlCol="0" anchor="ctr"/>
          <a:lstStyle/>
          <a:p>
            <a:pPr algn="ctr" defTabSz="914395" latinLnBrk="0"/>
            <a:r>
              <a: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rPr>
              <a:t>15</a:t>
            </a:r>
            <a:endParaRPr lang="ko-KR" altLang="en-US" sz="1000" dirty="0">
              <a:effectLst/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cxnSp>
        <p:nvCxnSpPr>
          <p:cNvPr id="180" name="꺾인 연결선 179"/>
          <p:cNvCxnSpPr>
            <a:stCxn id="104" idx="2"/>
            <a:endCxn id="228" idx="0"/>
          </p:cNvCxnSpPr>
          <p:nvPr/>
        </p:nvCxnSpPr>
        <p:spPr bwMode="auto">
          <a:xfrm rot="5400000">
            <a:off x="3136687" y="1309303"/>
            <a:ext cx="320284" cy="94124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83" name="꺾인 연결선 182"/>
          <p:cNvCxnSpPr>
            <a:stCxn id="104" idx="2"/>
            <a:endCxn id="95" idx="0"/>
          </p:cNvCxnSpPr>
          <p:nvPr/>
        </p:nvCxnSpPr>
        <p:spPr bwMode="auto">
          <a:xfrm rot="16200000" flipH="1">
            <a:off x="4124052" y="1263183"/>
            <a:ext cx="320284" cy="103348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186" name="직선 화살표 연결선 185"/>
          <p:cNvCxnSpPr>
            <a:stCxn id="136" idx="3"/>
            <a:endCxn id="179" idx="1"/>
          </p:cNvCxnSpPr>
          <p:nvPr/>
        </p:nvCxnSpPr>
        <p:spPr bwMode="auto">
          <a:xfrm>
            <a:off x="6874718" y="5877272"/>
            <a:ext cx="852871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1373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10</a:t>
            </a:fld>
            <a:endParaRPr lang="en-US" altLang="ko-KR" dirty="0"/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62C86A13-5969-403E-A781-0596E6C78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824" y="115889"/>
            <a:ext cx="151836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학습 체계</a:t>
            </a:r>
          </a:p>
        </p:txBody>
      </p:sp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02F24B95-7CCE-F7D4-94F1-C1D1B4080C66}"/>
              </a:ext>
            </a:extLst>
          </p:cNvPr>
          <p:cNvSpPr/>
          <p:nvPr/>
        </p:nvSpPr>
        <p:spPr bwMode="auto">
          <a:xfrm>
            <a:off x="3366786" y="2780928"/>
            <a:ext cx="436124" cy="576064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2C5D880E-EF61-7028-AC37-355AEBA32C28}"/>
              </a:ext>
            </a:extLst>
          </p:cNvPr>
          <p:cNvSpPr/>
          <p:nvPr/>
        </p:nvSpPr>
        <p:spPr bwMode="auto">
          <a:xfrm>
            <a:off x="6103090" y="2780928"/>
            <a:ext cx="436124" cy="576064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5B5B49E-2700-DDA9-C678-BF99E81E45B8}"/>
              </a:ext>
            </a:extLst>
          </p:cNvPr>
          <p:cNvSpPr/>
          <p:nvPr/>
        </p:nvSpPr>
        <p:spPr bwMode="auto">
          <a:xfrm>
            <a:off x="1280592" y="1772816"/>
            <a:ext cx="1872208" cy="28083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B0803B8-8F92-E986-AFE1-0AFAFF1EA172}"/>
              </a:ext>
            </a:extLst>
          </p:cNvPr>
          <p:cNvSpPr/>
          <p:nvPr/>
        </p:nvSpPr>
        <p:spPr bwMode="auto">
          <a:xfrm>
            <a:off x="4016896" y="1772816"/>
            <a:ext cx="1872208" cy="28083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BD2E0EE-5CE1-ABDC-48D2-6BDF61C00043}"/>
              </a:ext>
            </a:extLst>
          </p:cNvPr>
          <p:cNvSpPr/>
          <p:nvPr/>
        </p:nvSpPr>
        <p:spPr bwMode="auto">
          <a:xfrm>
            <a:off x="6753200" y="1772816"/>
            <a:ext cx="1872208" cy="28083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7BC3928-888A-2DC2-9053-4B667EB2079E}"/>
              </a:ext>
            </a:extLst>
          </p:cNvPr>
          <p:cNvSpPr/>
          <p:nvPr/>
        </p:nvSpPr>
        <p:spPr bwMode="auto">
          <a:xfrm>
            <a:off x="1280592" y="1412776"/>
            <a:ext cx="1872208" cy="3600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ko-KR" altLang="en-US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사전 예습</a:t>
            </a:r>
            <a:endParaRPr lang="en-US" altLang="ko-KR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BDCFF28-F3D5-AE2D-1242-0F83E4B78AD1}"/>
              </a:ext>
            </a:extLst>
          </p:cNvPr>
          <p:cNvSpPr/>
          <p:nvPr/>
        </p:nvSpPr>
        <p:spPr bwMode="auto">
          <a:xfrm>
            <a:off x="4016896" y="1412776"/>
            <a:ext cx="1872208" cy="36004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ko-KR" altLang="en-US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수업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DE126DB0-5CD2-991D-FB47-B92C1EF9BD1B}"/>
              </a:ext>
            </a:extLst>
          </p:cNvPr>
          <p:cNvSpPr/>
          <p:nvPr/>
        </p:nvSpPr>
        <p:spPr bwMode="auto">
          <a:xfrm>
            <a:off x="6753200" y="1412776"/>
            <a:ext cx="1872208" cy="3600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ko-KR" altLang="en-US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사후 복습</a:t>
            </a:r>
            <a:endParaRPr lang="en-US" altLang="ko-KR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1EDC66-09B0-A627-D03E-C674BCDB20DC}"/>
              </a:ext>
            </a:extLst>
          </p:cNvPr>
          <p:cNvSpPr txBox="1"/>
          <p:nvPr/>
        </p:nvSpPr>
        <p:spPr>
          <a:xfrm>
            <a:off x="1712391" y="1772816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 동영상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0A3D57-C8C9-44A8-3255-95F4B06ADBC3}"/>
              </a:ext>
            </a:extLst>
          </p:cNvPr>
          <p:cNvSpPr txBox="1"/>
          <p:nvPr/>
        </p:nvSpPr>
        <p:spPr>
          <a:xfrm>
            <a:off x="1712391" y="3152001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보조 동영상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68317762-F0AB-0361-78B7-479C9228C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237" y="5095077"/>
            <a:ext cx="3819525" cy="14573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B60219-B966-CFA9-74A8-805FB06D5839}"/>
              </a:ext>
            </a:extLst>
          </p:cNvPr>
          <p:cNvSpPr txBox="1"/>
          <p:nvPr/>
        </p:nvSpPr>
        <p:spPr>
          <a:xfrm>
            <a:off x="4088904" y="1927646"/>
            <a:ext cx="172769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 동영상 요약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45EF02-215E-2153-FB69-5E761E1680D6}"/>
              </a:ext>
            </a:extLst>
          </p:cNvPr>
          <p:cNvSpPr txBox="1"/>
          <p:nvPr/>
        </p:nvSpPr>
        <p:spPr>
          <a:xfrm>
            <a:off x="4088904" y="2320080"/>
            <a:ext cx="1727696" cy="430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나무교량</a:t>
            </a:r>
            <a:endParaRPr lang="en-US" altLang="ko-KR" sz="12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프로젝트 실습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0F83AF-8C82-4946-0FA3-0F8BECB5887C}"/>
              </a:ext>
            </a:extLst>
          </p:cNvPr>
          <p:cNvSpPr txBox="1"/>
          <p:nvPr/>
        </p:nvSpPr>
        <p:spPr>
          <a:xfrm>
            <a:off x="4088904" y="2862829"/>
            <a:ext cx="1727696" cy="430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팀 보고서 </a:t>
            </a:r>
            <a:endParaRPr lang="en-US" altLang="ko-KR" sz="12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발표 및 검토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E0D378-089F-3342-0D0E-CA4E0410A6D2}"/>
              </a:ext>
            </a:extLst>
          </p:cNvPr>
          <p:cNvSpPr txBox="1"/>
          <p:nvPr/>
        </p:nvSpPr>
        <p:spPr>
          <a:xfrm>
            <a:off x="4088904" y="3293738"/>
            <a:ext cx="1727696" cy="11325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시스템공학 프로세스에 따라 나무교량 프로젝트를 진행</a:t>
            </a:r>
            <a:endParaRPr lang="en-US" altLang="ko-KR" sz="10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정해진 양식에 따라 총 </a:t>
            </a:r>
            <a:r>
              <a:rPr lang="en-US" altLang="ko-KR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9</a:t>
            </a:r>
            <a:r>
              <a: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개의 보고서를 작성하여 발표한 후 검토 의견교환 및 토론</a:t>
            </a:r>
            <a:endParaRPr lang="en-US" altLang="ko-KR" sz="1000" b="1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화살표: 위로 굽음 23">
            <a:extLst>
              <a:ext uri="{FF2B5EF4-FFF2-40B4-BE49-F238E27FC236}">
                <a16:creationId xmlns:a16="http://schemas.microsoft.com/office/drawing/2014/main" id="{A31C97FB-5AD9-1C7C-3BFE-299384887334}"/>
              </a:ext>
            </a:extLst>
          </p:cNvPr>
          <p:cNvSpPr/>
          <p:nvPr/>
        </p:nvSpPr>
        <p:spPr bwMode="auto">
          <a:xfrm flipH="1">
            <a:off x="2000672" y="4779987"/>
            <a:ext cx="916302" cy="1008112"/>
          </a:xfrm>
          <a:prstGeom prst="bentUpArrow">
            <a:avLst>
              <a:gd name="adj1" fmla="val 25000"/>
              <a:gd name="adj2" fmla="val 29952"/>
              <a:gd name="adj3" fmla="val 34903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화살표: 위로 굽음 24">
            <a:extLst>
              <a:ext uri="{FF2B5EF4-FFF2-40B4-BE49-F238E27FC236}">
                <a16:creationId xmlns:a16="http://schemas.microsoft.com/office/drawing/2014/main" id="{550EC2ED-9080-346B-B6B8-471402E0F56C}"/>
              </a:ext>
            </a:extLst>
          </p:cNvPr>
          <p:cNvSpPr/>
          <p:nvPr/>
        </p:nvSpPr>
        <p:spPr bwMode="auto">
          <a:xfrm rot="16200000" flipH="1">
            <a:off x="7029880" y="4779987"/>
            <a:ext cx="916302" cy="1008112"/>
          </a:xfrm>
          <a:prstGeom prst="bentUpArrow">
            <a:avLst>
              <a:gd name="adj1" fmla="val 25000"/>
              <a:gd name="adj2" fmla="val 29952"/>
              <a:gd name="adj3" fmla="val 34903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F8E2F9-EB95-1E06-0A1E-619946AA9875}"/>
              </a:ext>
            </a:extLst>
          </p:cNvPr>
          <p:cNvSpPr txBox="1"/>
          <p:nvPr/>
        </p:nvSpPr>
        <p:spPr>
          <a:xfrm>
            <a:off x="2293145" y="5514161"/>
            <a:ext cx="6637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시청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051E06-62FF-0C78-560C-28FEA76EED0B}"/>
              </a:ext>
            </a:extLst>
          </p:cNvPr>
          <p:cNvSpPr txBox="1"/>
          <p:nvPr/>
        </p:nvSpPr>
        <p:spPr>
          <a:xfrm>
            <a:off x="7214165" y="5302621"/>
            <a:ext cx="6637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제출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ACED46-0131-8DB0-AD06-5B5D104770DD}"/>
              </a:ext>
            </a:extLst>
          </p:cNvPr>
          <p:cNvSpPr txBox="1"/>
          <p:nvPr/>
        </p:nvSpPr>
        <p:spPr>
          <a:xfrm>
            <a:off x="7229693" y="1801616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개인 보고서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5EC9F5-6955-508F-74DA-6768AE7282AF}"/>
              </a:ext>
            </a:extLst>
          </p:cNvPr>
          <p:cNvSpPr txBox="1"/>
          <p:nvPr/>
        </p:nvSpPr>
        <p:spPr>
          <a:xfrm>
            <a:off x="7306637" y="3214707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팀 보고서</a:t>
            </a: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79F5E1E8-5A29-4F91-DA8D-542F66E7B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284" y="2047001"/>
            <a:ext cx="1773806" cy="111496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D3548C7-C522-8683-9DDC-F1D5EBA2E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285" y="3421457"/>
            <a:ext cx="1773806" cy="111496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7C26583-67A6-C8DC-AC94-DDC08567AE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7217"/>
          <a:stretch/>
        </p:blipFill>
        <p:spPr>
          <a:xfrm>
            <a:off x="6807543" y="2071462"/>
            <a:ext cx="1760158" cy="1087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BE1E5077-714C-3008-D70C-E6A7C06303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2736" y="3474328"/>
            <a:ext cx="1793373" cy="100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3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244847" y="115889"/>
            <a:ext cx="3416320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주별 강의 일정 </a:t>
            </a:r>
            <a:r>
              <a:rPr lang="en-US" altLang="ko-KR" dirty="0"/>
              <a:t>- 1</a:t>
            </a:r>
            <a:r>
              <a:rPr lang="ko-KR" altLang="en-US" dirty="0"/>
              <a:t>강좌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11</a:t>
            </a:fld>
            <a:endParaRPr lang="en-US" altLang="ko-KR" dirty="0"/>
          </a:p>
        </p:txBody>
      </p: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FC1E3FB7-E3B1-559E-13D9-D77C1F512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56899"/>
              </p:ext>
            </p:extLst>
          </p:nvPr>
        </p:nvGraphicFramePr>
        <p:xfrm>
          <a:off x="416497" y="908720"/>
          <a:ext cx="9073009" cy="5400600"/>
        </p:xfrm>
        <a:graphic>
          <a:graphicData uri="http://schemas.openxmlformats.org/drawingml/2006/table">
            <a:tbl>
              <a:tblPr/>
              <a:tblGrid>
                <a:gridCol w="443850">
                  <a:extLst>
                    <a:ext uri="{9D8B030D-6E8A-4147-A177-3AD203B41FA5}">
                      <a16:colId xmlns:a16="http://schemas.microsoft.com/office/drawing/2014/main" val="438110422"/>
                    </a:ext>
                  </a:extLst>
                </a:gridCol>
                <a:gridCol w="739748">
                  <a:extLst>
                    <a:ext uri="{9D8B030D-6E8A-4147-A177-3AD203B41FA5}">
                      <a16:colId xmlns:a16="http://schemas.microsoft.com/office/drawing/2014/main" val="2595160874"/>
                    </a:ext>
                  </a:extLst>
                </a:gridCol>
                <a:gridCol w="2416801">
                  <a:extLst>
                    <a:ext uri="{9D8B030D-6E8A-4147-A177-3AD203B41FA5}">
                      <a16:colId xmlns:a16="http://schemas.microsoft.com/office/drawing/2014/main" val="4017982269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310684662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86936456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706655942"/>
                    </a:ext>
                  </a:extLst>
                </a:gridCol>
                <a:gridCol w="720082">
                  <a:extLst>
                    <a:ext uri="{9D8B030D-6E8A-4147-A177-3AD203B41FA5}">
                      <a16:colId xmlns:a16="http://schemas.microsoft.com/office/drawing/2014/main" val="1027326845"/>
                    </a:ext>
                  </a:extLst>
                </a:gridCol>
              </a:tblGrid>
              <a:tr h="13501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강좌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사전 예습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수업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사후 복습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2288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주차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화요일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(9~12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ecampus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동영상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수업 전 시청 완료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 보고서 발표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동영상 강의 요약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&amp;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 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 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제출기한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오전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871479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강의소개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수강계획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사고성향 조사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571311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시스템공학 개론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앙트레프레너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  <a:endParaRPr lang="ko-KR" altLang="en-US" sz="8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앙트레프레너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요약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–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시스템공학 개론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앙트레프레너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AutoCAD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937597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.03.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창의성 개론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 프로젝트 역할과 책임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치수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.03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프로젝트 팀 구성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다큐팀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선발 공지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–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치수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.03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창의성개론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창의적 문제 해결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AutoCAD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치수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997766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.04.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요구사항 정의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2022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프로젝트 다큐멘터리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.04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다큐팀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선발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.04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실제교량 조사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AutoCAD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037146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.05.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예비과제 실습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정역학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</a:t>
                      </a:r>
                      <a:endParaRPr lang="ko-KR" altLang="en-US" sz="8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.05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예비과제 실습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.05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나무교량 조사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AutoCAD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예비과제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194553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.06.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아이디어 도출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트러스교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예비과제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.06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브레인스토밍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&amp;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개념도 작성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(Pencil Drawing)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실습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– </a:t>
                      </a:r>
                      <a:r>
                        <a:rPr lang="ko-KR" altLang="en-US" sz="8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트러스교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.06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예비과제 보고서 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AutoCAD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트러스교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02.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아이디어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도출 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585068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.07.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아이디어 도출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.07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개념도 작성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(CAD Drawing)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.07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아이디어 도출 보고서 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03.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423112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.08.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 대안 선정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동영상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.08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AHP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.08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 보고서 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04.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대안 선정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94142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.09.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상세설계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Fusion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시뮬레이션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 대안 선정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.09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Fusion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시뮬레이션 실습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상세설계도 작성 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.09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 대안 선정 보고서 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05.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상세설계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31350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.10.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가치공학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설계경제성검토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상세설계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.10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설계경제성검토 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.10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상세설계 보고서 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06.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가치공학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45879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.11.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 제작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가치공학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.11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나무교량 제작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.11</a:t>
                      </a:r>
                      <a:b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가치공학 보고서 검토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07.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제작 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30884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.12.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성능평가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하중 재하 실험 방법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 제작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.12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하중재하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실험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.12</a:t>
                      </a:r>
                      <a:b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 제작 보고서 검토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08.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성능평가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28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66359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28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.13.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프로토타이핑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3D CAD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를 </a:t>
                      </a:r>
                      <a:r>
                        <a:rPr lang="en-US" altLang="ko-KR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gcode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로 변환하기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성능평가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.13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stl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gcode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생성 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.13</a:t>
                      </a:r>
                      <a:b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성능평가 보고서 검토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09.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프로젝트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57043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.14. 3D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프린팅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3D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프린터 작동 원리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프로젝트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.14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3D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프린팅 실습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기말고사 준비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.14</a:t>
                      </a:r>
                      <a:b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프로젝트 보고서 검토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26126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  <a:br>
                        <a:rPr lang="ko-KR" alt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금요일</a:t>
                      </a:r>
                      <a:r>
                        <a:rPr lang="en-US" altLang="ko-KR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2023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프로젝트 다큐멘터리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Take Home Exam (1, 2, 3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강좌 공동 실시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370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839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244847" y="115889"/>
            <a:ext cx="3416320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주별 강의 일정 </a:t>
            </a:r>
            <a:r>
              <a:rPr lang="en-US" altLang="ko-KR" dirty="0"/>
              <a:t>- 2</a:t>
            </a:r>
            <a:r>
              <a:rPr lang="ko-KR" altLang="en-US" dirty="0"/>
              <a:t>강좌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12</a:t>
            </a:fld>
            <a:endParaRPr lang="en-US" altLang="ko-KR" dirty="0"/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5A00DE5D-C550-B611-C342-4AAEB6031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959712"/>
              </p:ext>
            </p:extLst>
          </p:nvPr>
        </p:nvGraphicFramePr>
        <p:xfrm>
          <a:off x="416497" y="908720"/>
          <a:ext cx="9073009" cy="5400600"/>
        </p:xfrm>
        <a:graphic>
          <a:graphicData uri="http://schemas.openxmlformats.org/drawingml/2006/table">
            <a:tbl>
              <a:tblPr/>
              <a:tblGrid>
                <a:gridCol w="443850">
                  <a:extLst>
                    <a:ext uri="{9D8B030D-6E8A-4147-A177-3AD203B41FA5}">
                      <a16:colId xmlns:a16="http://schemas.microsoft.com/office/drawing/2014/main" val="438110422"/>
                    </a:ext>
                  </a:extLst>
                </a:gridCol>
                <a:gridCol w="739748">
                  <a:extLst>
                    <a:ext uri="{9D8B030D-6E8A-4147-A177-3AD203B41FA5}">
                      <a16:colId xmlns:a16="http://schemas.microsoft.com/office/drawing/2014/main" val="2595160874"/>
                    </a:ext>
                  </a:extLst>
                </a:gridCol>
                <a:gridCol w="2416801">
                  <a:extLst>
                    <a:ext uri="{9D8B030D-6E8A-4147-A177-3AD203B41FA5}">
                      <a16:colId xmlns:a16="http://schemas.microsoft.com/office/drawing/2014/main" val="4017982269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310684662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86936456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706655942"/>
                    </a:ext>
                  </a:extLst>
                </a:gridCol>
                <a:gridCol w="720082">
                  <a:extLst>
                    <a:ext uri="{9D8B030D-6E8A-4147-A177-3AD203B41FA5}">
                      <a16:colId xmlns:a16="http://schemas.microsoft.com/office/drawing/2014/main" val="1027326845"/>
                    </a:ext>
                  </a:extLst>
                </a:gridCol>
              </a:tblGrid>
              <a:tr h="13501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강좌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사전 예습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수업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사후 복습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2288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주차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월요일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(2~5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ecampus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동영상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수업 전 시청 완료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 보고서 발표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동영상 강의 요약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&amp;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 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 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제출기한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오후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871479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강의소개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수강계획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사고성향 조사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571311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시스템공학 개론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앙트레프레너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  <a:endParaRPr lang="ko-KR" altLang="en-US" sz="8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앙트레프레너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요약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–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시스템공학 개론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앙트레프레너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AutoCAD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937597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.03.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창의성 개론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 프로젝트 역할과 책임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치수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.03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프로젝트 팀 구성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다큐팀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선발 공지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–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치수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.03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창의성개론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창의적 문제 해결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AutoCAD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치수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997766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.04.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요구사항 정의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2022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프로젝트 다큐멘터리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.04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다큐팀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선발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.04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실제교량 조사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AutoCAD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037146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.05.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예비과제 실습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정역학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</a:t>
                      </a:r>
                      <a:endParaRPr lang="ko-KR" altLang="en-US" sz="8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.05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예비과제 실습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.05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나무교량 조사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AutoCAD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예비과제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194553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.06.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아이디어 도출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트러스교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예비과제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.06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브레인스토밍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&amp;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개념도 작성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(Pencil Drawing)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실습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– </a:t>
                      </a:r>
                      <a:r>
                        <a:rPr lang="ko-KR" altLang="en-US" sz="8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트러스교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.06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예비과제 보고서 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AutoCAD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트러스교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02.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아이디어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도출 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585068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.07.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아이디어 도출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.07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개념도 작성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(CAD Drawing)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.07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아이디어 도출 보고서 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03.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423112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.08.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 대안 선정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동영상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.08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AHP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.08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 보고서 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04.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대안 선정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29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94142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29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.09.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상세설계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Fusion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시뮬레이션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 대안 선정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.09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Fusion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시뮬레이션 실습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상세설계도 작성 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.09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 대안 선정 보고서 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05.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상세설계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  <a:b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(7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31350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  <a:b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(7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.10.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가치공학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설계경제성검토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상세설계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.10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설계경제성검토 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.10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상세설계 보고서 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06.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가치공학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45879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.11.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 제작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가치공학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.11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나무교량 제작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.11</a:t>
                      </a:r>
                      <a:b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가치공학 보고서 검토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07.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제작 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30884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.12.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성능평가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하중 재하 실험 방법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 제작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.12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하중재하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실험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.12</a:t>
                      </a:r>
                      <a:b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 제작 보고서 검토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08.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성능평가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66359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.13.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프로토타이핑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3D CAD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를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gcode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로 변환하기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성능평가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.13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stl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gcode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생성 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.13</a:t>
                      </a:r>
                      <a:b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성능평가 보고서 검토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09.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프로젝트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57043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.14. 3D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프린팅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3D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프린터 작동 원리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프로젝트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.14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3D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프린팅 실습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기말고사 준비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.14</a:t>
                      </a:r>
                      <a:b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프로젝트 보고서 검토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26126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  <a:br>
                        <a:rPr lang="ko-KR" alt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금요일</a:t>
                      </a:r>
                      <a:r>
                        <a:rPr lang="en-US" altLang="ko-KR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2023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프로젝트 다큐멘터리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Take Home Exam (1, 2, 3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강좌 공동 실시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370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398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244847" y="115889"/>
            <a:ext cx="3416320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주별 강의 일정 </a:t>
            </a:r>
            <a:r>
              <a:rPr lang="en-US" altLang="ko-KR" dirty="0"/>
              <a:t>- 3</a:t>
            </a:r>
            <a:r>
              <a:rPr lang="ko-KR" altLang="en-US" dirty="0"/>
              <a:t>강좌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13</a:t>
            </a:fld>
            <a:endParaRPr lang="en-US" altLang="ko-KR" dirty="0"/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C3176EE8-5198-1B1A-B565-4E0FD4E92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575531"/>
              </p:ext>
            </p:extLst>
          </p:nvPr>
        </p:nvGraphicFramePr>
        <p:xfrm>
          <a:off x="416497" y="908720"/>
          <a:ext cx="9073009" cy="5400600"/>
        </p:xfrm>
        <a:graphic>
          <a:graphicData uri="http://schemas.openxmlformats.org/drawingml/2006/table">
            <a:tbl>
              <a:tblPr/>
              <a:tblGrid>
                <a:gridCol w="443850">
                  <a:extLst>
                    <a:ext uri="{9D8B030D-6E8A-4147-A177-3AD203B41FA5}">
                      <a16:colId xmlns:a16="http://schemas.microsoft.com/office/drawing/2014/main" val="438110422"/>
                    </a:ext>
                  </a:extLst>
                </a:gridCol>
                <a:gridCol w="739748">
                  <a:extLst>
                    <a:ext uri="{9D8B030D-6E8A-4147-A177-3AD203B41FA5}">
                      <a16:colId xmlns:a16="http://schemas.microsoft.com/office/drawing/2014/main" val="2595160874"/>
                    </a:ext>
                  </a:extLst>
                </a:gridCol>
                <a:gridCol w="2416801">
                  <a:extLst>
                    <a:ext uri="{9D8B030D-6E8A-4147-A177-3AD203B41FA5}">
                      <a16:colId xmlns:a16="http://schemas.microsoft.com/office/drawing/2014/main" val="4017982269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310684662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86936456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706655942"/>
                    </a:ext>
                  </a:extLst>
                </a:gridCol>
                <a:gridCol w="720082">
                  <a:extLst>
                    <a:ext uri="{9D8B030D-6E8A-4147-A177-3AD203B41FA5}">
                      <a16:colId xmlns:a16="http://schemas.microsoft.com/office/drawing/2014/main" val="1027326845"/>
                    </a:ext>
                  </a:extLst>
                </a:gridCol>
              </a:tblGrid>
              <a:tr h="13501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강좌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사전 예습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수업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사후 복습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22886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주차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목요일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(9~12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ecampus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동영상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수업 전 시청 완료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 보고서 발표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동영상 강의 요약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&amp;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 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 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제출기한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오전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871479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강의소개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수강계획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사고성향 조사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571311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시스템공학 개론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앙트레프레너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  <a:endParaRPr lang="ko-KR" altLang="en-US" sz="8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앙트레프레너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요약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–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시스템공학 개론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앙트레프레너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AutoCAD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937597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.03.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창의성 개론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팀 프로젝트 역할과 책임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치수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.03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프로젝트 팀 구성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다큐팀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선발 공지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–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치수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.03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창의성개론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창의적 문제 해결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AutoCAD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치수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28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997766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28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.04.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요구사항 정의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2022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프로젝트 다큐멘터리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.04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다큐팀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선발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.04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실제교량 조사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AutoCAD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.01)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037146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.05.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예비과제 실습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정역학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</a:t>
                      </a:r>
                      <a:endParaRPr lang="ko-KR" altLang="en-US" sz="800" b="0" i="0" u="none" strike="noStrike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.05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예비과제 실습</a:t>
                      </a:r>
                      <a:r>
                        <a:rPr lang="en-US" altLang="ko-K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.05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나무교량 조사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AutoCAD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도면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.02)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예비과제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194553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.06.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아이디어 도출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트러스교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예비과제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.06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브레인스토밍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&amp;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개념도 작성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(Pencil Drawing)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실습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AutoCAD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– </a:t>
                      </a:r>
                      <a:r>
                        <a:rPr lang="ko-KR" altLang="en-US" sz="8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트러스교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.06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예비과제 보고서 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AutoCAD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기초 실습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트러스교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02.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아이디어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도출 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585068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.07.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아이디어 도출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.07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개념도 작성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(CAD Drawing)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.07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아이디어 도출 보고서 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03.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423112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.08.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 대안 선정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동영상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.08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AHP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.08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 보고서 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04.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대안 선정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94142"/>
                  </a:ext>
                </a:extLst>
              </a:tr>
              <a:tr h="40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.09.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상세설계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Fusion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시뮬레이션</a:t>
                      </a:r>
                      <a:endParaRPr lang="ko-KR" altLang="en-US" sz="800" b="0" i="0" u="none" strike="noStrike" dirty="0"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 대안 선정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.09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Fusion </a:t>
                      </a:r>
                      <a:r>
                        <a:rPr lang="ko-KR" altLang="en-US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시뮬레이션 실습</a:t>
                      </a:r>
                      <a:r>
                        <a:rPr lang="en-US" altLang="ko-KR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상세설계도 작성 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.09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개념설계 대안 선정 보고서 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05.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상세설계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31350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.10.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가치공학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설계경제성검토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상세설계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.10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설계경제성검토 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.10</a:t>
                      </a:r>
                      <a:b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상세설계 보고서 검토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06.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가치공학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45879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.11.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 제작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가치공학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.11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나무교량 제작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.11</a:t>
                      </a:r>
                      <a:b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가치공학 보고서 검토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07.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제작 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30884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.12.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성능평가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하중 재하 실험 방법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 제작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.12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하중재하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실험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.12</a:t>
                      </a:r>
                      <a:b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 제작 보고서 검토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08.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성능평가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663592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.13.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프로토타이핑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3D CAD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를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gcode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로 변환하기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성능평가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.13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stl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800" b="0" i="0" u="none" strike="noStrike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gcode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생성 실습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.13</a:t>
                      </a:r>
                      <a:b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성능평가 보고서 검토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09.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프로젝트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  <a:b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보강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570431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  <a:b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보강</a:t>
                      </a:r>
                      <a:r>
                        <a:rPr lang="en-US" altLang="ko-KR" sz="800" b="0" i="0" u="none" strike="noStrike">
                          <a:solidFill>
                            <a:srgbClr val="FF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.14. 3D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프린팅</a:t>
                      </a:r>
                      <a:b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3D 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프린터 작동 원리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프로젝트 보고서 발표</a:t>
                      </a:r>
                      <a:b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강의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.14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3D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프린팅 실습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기말고사 준비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주간보고서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.14</a:t>
                      </a:r>
                      <a:b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프로젝트 보고서 검토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261265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 </a:t>
                      </a:r>
                      <a:r>
                        <a:rPr lang="en-US" altLang="ko-KR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</a:t>
                      </a:r>
                      <a:br>
                        <a:rPr lang="ko-KR" alt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금요일</a:t>
                      </a:r>
                      <a:r>
                        <a:rPr lang="en-US" altLang="ko-KR" sz="800" b="0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보조 </a:t>
                      </a:r>
                      <a:r>
                        <a:rPr lang="en-US" altLang="ko-KR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2023</a:t>
                      </a:r>
                      <a:r>
                        <a:rPr lang="ko-KR" altLang="en-US" sz="800" b="0" i="0" u="none" strike="noStrike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프로젝트 다큐멘터리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Take Home Exam (1, 2, 3</a:t>
                      </a:r>
                      <a:r>
                        <a:rPr lang="ko-KR" altLang="en-US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강좌 공동 실시</a:t>
                      </a:r>
                      <a:r>
                        <a:rPr lang="en-US" altLang="ko-KR" sz="800" b="0" i="0" u="none" strike="noStrike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370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0562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86050" y="115889"/>
            <a:ext cx="213391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기말고사 안내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14</a:t>
            </a:fld>
            <a:endParaRPr lang="en-US" altLang="ko-KR" dirty="0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EBD4DC89-422A-4CF4-B969-DA2CD60C5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528" y="1125539"/>
            <a:ext cx="8496944" cy="51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just" eaLnBrk="1" hangingPunct="1">
              <a:spcAft>
                <a:spcPct val="20000"/>
              </a:spcAft>
              <a:buFont typeface="Wingdings" pitchFamily="2" charset="2"/>
              <a:buChar char="q"/>
            </a:pPr>
            <a:r>
              <a:rPr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Take Home Exam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형식으로 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1, 2, 3 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강좌 동시 시험</a:t>
            </a:r>
            <a:endParaRPr lang="en-US" altLang="ko-KR" sz="180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spcAft>
                <a:spcPct val="20000"/>
              </a:spcAft>
              <a:buFont typeface="Wingdings" pitchFamily="2" charset="2"/>
              <a:buChar char="q"/>
            </a:pPr>
            <a:endParaRPr lang="en-US" altLang="ko-KR" sz="180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spcAft>
                <a:spcPct val="20000"/>
              </a:spcAft>
              <a:buFont typeface="Wingdings" pitchFamily="2" charset="2"/>
              <a:buChar char="q"/>
            </a:pP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시험방법 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800" dirty="0" err="1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eCampus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를 통해 문제 공개 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&amp; 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답안지 제출</a:t>
            </a:r>
            <a:endParaRPr lang="en-US" altLang="ko-KR" sz="180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spcAft>
                <a:spcPct val="20000"/>
              </a:spcAft>
              <a:buFont typeface="Wingdings" pitchFamily="2" charset="2"/>
              <a:buChar char="q"/>
            </a:pP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시험일 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: 15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주차 금요일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6</a:t>
            </a:r>
            <a:r>
              <a:rPr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14</a:t>
            </a:r>
            <a:r>
              <a:rPr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일</a:t>
            </a:r>
            <a:r>
              <a:rPr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금</a:t>
            </a:r>
            <a:r>
              <a:rPr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algn="just" eaLnBrk="1" hangingPunct="1">
              <a:spcAft>
                <a:spcPct val="20000"/>
              </a:spcAft>
              <a:buFont typeface="Wingdings" pitchFamily="2" charset="2"/>
              <a:buChar char="q"/>
            </a:pPr>
            <a:r>
              <a:rPr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오전 </a:t>
            </a:r>
            <a:r>
              <a:rPr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9</a:t>
            </a:r>
            <a:r>
              <a:rPr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문제 공개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오후 </a:t>
            </a:r>
            <a:r>
              <a:rPr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6</a:t>
            </a:r>
            <a:r>
              <a:rPr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시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답안지 제출 마감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.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 마감 후 제출된 답안지는 </a:t>
            </a:r>
            <a:r>
              <a:rPr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50% </a:t>
            </a:r>
            <a:r>
              <a:rPr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감점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이 적용되니 반드시 마감 전에 제출 바라며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80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안전하게 오후 </a:t>
            </a:r>
            <a:r>
              <a:rPr lang="en-US" altLang="ko-KR" sz="180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ko-KR" altLang="en-US" sz="180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시 이전에 제출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하는 것을 권장함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답안지는 여러 번 제출할 수 있으며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최종적으로 제출된 답안지를 기준으로 채점함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algn="just" eaLnBrk="1" hangingPunct="1">
              <a:spcAft>
                <a:spcPct val="20000"/>
              </a:spcAft>
              <a:buFont typeface="Wingdings" pitchFamily="2" charset="2"/>
              <a:buChar char="q"/>
            </a:pPr>
            <a:endParaRPr lang="en-US" altLang="ko-KR" sz="1800" dirty="0">
              <a:effectLst/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spcAft>
                <a:spcPct val="20000"/>
              </a:spcAft>
              <a:buFont typeface="Wingdings" pitchFamily="2" charset="2"/>
              <a:buChar char="q"/>
            </a:pP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시험 문제 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수업에서 활용되는 </a:t>
            </a:r>
            <a:r>
              <a:rPr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Auto CAD, Fusion, Print 3D(</a:t>
            </a:r>
            <a:r>
              <a:rPr lang="en-US" altLang="ko-KR" sz="1800" dirty="0" err="1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Stl</a:t>
            </a:r>
            <a:r>
              <a:rPr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파일 뷰어</a:t>
            </a:r>
            <a:r>
              <a:rPr lang="en-US" altLang="ko-KR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), 3DWOX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등 소프트웨어 활용 능력 평가 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  <a:sym typeface="Wingdings" panose="05000000000000000000" pitchFamily="2" charset="2"/>
              </a:rPr>
              <a:t> </a:t>
            </a:r>
            <a:r>
              <a:rPr lang="ko-KR" altLang="en-US" sz="180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특정 규격의 각재</a:t>
            </a:r>
            <a:r>
              <a:rPr lang="en-US" altLang="ko-KR" sz="180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80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판재</a:t>
            </a:r>
            <a:r>
              <a:rPr lang="en-US" altLang="ko-KR" sz="180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800" dirty="0">
                <a:solidFill>
                  <a:srgbClr val="0000FF"/>
                </a:solidFill>
                <a:effectLst/>
                <a:latin typeface="HY헤드라인M" pitchFamily="18" charset="-127"/>
                <a:ea typeface="HY헤드라인M" pitchFamily="18" charset="-127"/>
              </a:rPr>
              <a:t>케이블을 사용한 특정 규격의 교량설계 문제</a:t>
            </a:r>
            <a:endParaRPr lang="en-US" altLang="ko-KR" sz="1800" dirty="0">
              <a:solidFill>
                <a:srgbClr val="0000FF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spcAft>
                <a:spcPct val="20000"/>
              </a:spcAft>
              <a:buFont typeface="Wingdings" pitchFamily="2" charset="2"/>
              <a:buChar char="q"/>
            </a:pP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기말고사를 치루지 않으면 다른 성적과 관계없이 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F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학점이 부여되니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반드시 응시하기 바람</a:t>
            </a:r>
            <a:endParaRPr lang="en-US" altLang="ko-KR" sz="1800" dirty="0">
              <a:effectLst/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30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3">
            <a:extLst>
              <a:ext uri="{FF2B5EF4-FFF2-40B4-BE49-F238E27FC236}">
                <a16:creationId xmlns:a16="http://schemas.microsoft.com/office/drawing/2014/main" id="{2514C130-E69B-407C-80FE-DC5ADFF2F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345" y="213186"/>
            <a:ext cx="480131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ko-KR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시스템공학 기말고사 문제지 샘플</a:t>
            </a:r>
            <a:endParaRPr lang="en-US" altLang="ko-KR" sz="2400" dirty="0">
              <a:effectLst>
                <a:outerShdw blurRad="38100" dist="38100" dir="2700000" algn="tl">
                  <a:srgbClr val="FFFFFF"/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A8192A8-5DBA-E5F3-2EC9-033B0958D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881" y="6385859"/>
            <a:ext cx="662119" cy="457200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fld id="{5BCCBFA6-F210-4C59-B207-0F7A78A1B2A3}" type="slidenum">
              <a:rPr lang="en-US" altLang="ko-KR" sz="1800" b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algn="ctr"/>
              <a:t>15</a:t>
            </a:fld>
            <a:endParaRPr lang="en-US" altLang="ko-KR" sz="18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7" name="그림 66">
            <a:extLst>
              <a:ext uri="{FF2B5EF4-FFF2-40B4-BE49-F238E27FC236}">
                <a16:creationId xmlns:a16="http://schemas.microsoft.com/office/drawing/2014/main" id="{A84922CD-3882-621E-6FA0-50A93D552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906000" cy="49954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3952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>
            <a:extLst>
              <a:ext uri="{FF2B5EF4-FFF2-40B4-BE49-F238E27FC236}">
                <a16:creationId xmlns:a16="http://schemas.microsoft.com/office/drawing/2014/main" id="{84D49A75-2D47-4D65-AE40-48F7F08C8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636" y="213186"/>
            <a:ext cx="555793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ko-KR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시스템공학 기말고사 답안지 샘플 </a:t>
            </a:r>
            <a:r>
              <a:rPr lang="en-US" altLang="ko-KR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(1/2)</a:t>
            </a:r>
          </a:p>
        </p:txBody>
      </p:sp>
      <p:sp>
        <p:nvSpPr>
          <p:cNvPr id="6" name="슬라이드 번호 개체 틀 2">
            <a:extLst>
              <a:ext uri="{FF2B5EF4-FFF2-40B4-BE49-F238E27FC236}">
                <a16:creationId xmlns:a16="http://schemas.microsoft.com/office/drawing/2014/main" id="{CC3648B3-52CC-40ED-8130-F73D334E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881" y="6385859"/>
            <a:ext cx="662119" cy="457200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fld id="{5BCCBFA6-F210-4C59-B207-0F7A78A1B2A3}" type="slidenum">
              <a:rPr lang="en-US" altLang="ko-KR" sz="1800" b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algn="ctr"/>
              <a:t>16</a:t>
            </a:fld>
            <a:endParaRPr lang="en-US" altLang="ko-KR" sz="18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40CA165C-3AC5-FEE8-1C63-B6A5572FA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906000" cy="496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74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>
            <a:extLst>
              <a:ext uri="{FF2B5EF4-FFF2-40B4-BE49-F238E27FC236}">
                <a16:creationId xmlns:a16="http://schemas.microsoft.com/office/drawing/2014/main" id="{84D49A75-2D47-4D65-AE40-48F7F08C8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636" y="213186"/>
            <a:ext cx="555793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ko-KR" altLang="en-US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시스템공학 기말고사 답안지 샘플 </a:t>
            </a:r>
            <a:r>
              <a:rPr lang="en-US" altLang="ko-KR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rPr>
              <a:t>(2/2)</a:t>
            </a:r>
          </a:p>
        </p:txBody>
      </p:sp>
      <p:sp>
        <p:nvSpPr>
          <p:cNvPr id="6" name="슬라이드 번호 개체 틀 2">
            <a:extLst>
              <a:ext uri="{FF2B5EF4-FFF2-40B4-BE49-F238E27FC236}">
                <a16:creationId xmlns:a16="http://schemas.microsoft.com/office/drawing/2014/main" id="{CC3648B3-52CC-40ED-8130-F73D334E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881" y="6385859"/>
            <a:ext cx="662119" cy="457200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fld id="{5BCCBFA6-F210-4C59-B207-0F7A78A1B2A3}" type="slidenum">
              <a:rPr lang="en-US" altLang="ko-KR" sz="1800" b="1" smtClean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algn="ctr"/>
              <a:t>17</a:t>
            </a:fld>
            <a:endParaRPr lang="en-US" altLang="ko-KR" sz="18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F631793-FD1F-B88A-A406-B065C81CA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906000" cy="493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65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399007" y="115889"/>
            <a:ext cx="110799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교과서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18</a:t>
            </a:fld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44BBDAE-9729-4426-8023-837A0336A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91" y="870383"/>
            <a:ext cx="3426281" cy="551547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811089D-32E0-4CA0-BC59-3135D03EF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008" y="2560347"/>
            <a:ext cx="3220527" cy="38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43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245120" y="115889"/>
            <a:ext cx="141577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강의노트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19</a:t>
            </a:fld>
            <a:endParaRPr lang="en-US" altLang="ko-KR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87FFA45-4B25-B068-B80F-85A2D7F4F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769" y="908720"/>
            <a:ext cx="3984461" cy="56356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7536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355377ED-310E-8A84-3B5D-FE7AFD37B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43" y="1902618"/>
            <a:ext cx="8734425" cy="3038475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039933" y="115889"/>
            <a:ext cx="1826142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교과목 정보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</a:t>
            </a:fld>
            <a:endParaRPr lang="en-US" altLang="ko-KR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0B728A5-2FD8-06FC-C3AB-26BECC0B7ADF}"/>
              </a:ext>
            </a:extLst>
          </p:cNvPr>
          <p:cNvSpPr/>
          <p:nvPr/>
        </p:nvSpPr>
        <p:spPr bwMode="auto">
          <a:xfrm>
            <a:off x="7096066" y="3810000"/>
            <a:ext cx="2155884" cy="2667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D5D3E02-2B47-4E79-77F8-EBF57226D566}"/>
              </a:ext>
            </a:extLst>
          </p:cNvPr>
          <p:cNvSpPr/>
          <p:nvPr/>
        </p:nvSpPr>
        <p:spPr bwMode="auto">
          <a:xfrm>
            <a:off x="7096066" y="2473846"/>
            <a:ext cx="2155884" cy="26300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7727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86045" y="115889"/>
            <a:ext cx="213391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강의노트 목차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20</a:t>
            </a:fld>
            <a:endParaRPr lang="en-US" altLang="ko-K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1E15D8-E3C0-4BBB-93D6-9ED0252EA6D2}"/>
              </a:ext>
            </a:extLst>
          </p:cNvPr>
          <p:cNvSpPr txBox="1"/>
          <p:nvPr/>
        </p:nvSpPr>
        <p:spPr>
          <a:xfrm>
            <a:off x="2360712" y="1185750"/>
            <a:ext cx="571771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0.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강의계획서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주별강의계획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주간 보고서 양식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강의노트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#01 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강의소개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강의노트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#02 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시스템공학 개론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강의노트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#03 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창의성 개론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강의노트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#04 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요구사항 정의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5.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강의노트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#05 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예비과제 실습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6.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강의노트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#06 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아이디어 도출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7.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강의노트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#07 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개념설계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8.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강의노트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#08 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개념설계 대안 선정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9.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강의노트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#09 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상세설계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10.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강의노트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#10 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가치공학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설계경제성검토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11.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강의노트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#11 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시스템 제작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12.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강의노트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#12 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성능평가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13.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강의노트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#13 :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프로토타이핑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14.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강의노트 </a:t>
            </a:r>
            <a:r>
              <a:rPr lang="en-US" altLang="ko-KR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#14 : 3D </a:t>
            </a:r>
            <a:r>
              <a:rPr lang="ko-KR" altLang="en-US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프린팅</a:t>
            </a:r>
          </a:p>
        </p:txBody>
      </p:sp>
    </p:spTree>
    <p:extLst>
      <p:ext uri="{BB962C8B-B14F-4D97-AF65-F5344CB8AC3E}">
        <p14:creationId xmlns:p14="http://schemas.microsoft.com/office/powerpoint/2010/main" val="1625782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BD20065-5E17-AF56-E7AF-2328B27AC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926" y="987908"/>
            <a:ext cx="2091871" cy="30215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0D373B9-6854-7A76-DFAD-B6F17F0E7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8" y="995721"/>
            <a:ext cx="3429297" cy="49534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302548" y="115889"/>
            <a:ext cx="330090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주간 보고서 양식 </a:t>
            </a:r>
            <a:r>
              <a:rPr lang="en-US" altLang="ko-KR" dirty="0"/>
              <a:t>(1/3)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21</a:t>
            </a:fld>
            <a:endParaRPr lang="en-US" altLang="ko-KR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E54521D-8AFE-4C96-B8FF-BF8486A05607}"/>
              </a:ext>
            </a:extLst>
          </p:cNvPr>
          <p:cNvSpPr/>
          <p:nvPr/>
        </p:nvSpPr>
        <p:spPr bwMode="auto">
          <a:xfrm>
            <a:off x="1675885" y="1143104"/>
            <a:ext cx="222011" cy="13750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F4F8952B-A283-4A7E-B2C6-0E8DA027E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304" y="6112187"/>
            <a:ext cx="7990344" cy="55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just" eaLnBrk="1" hangingPunct="1">
              <a:spcAft>
                <a:spcPct val="20000"/>
              </a:spcAft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정해진 보고서 양식에 맞춰 주간보고서 작성</a:t>
            </a:r>
            <a:endParaRPr lang="en-US" altLang="ko-KR" sz="12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eaLnBrk="1" hangingPunct="1">
              <a:spcAft>
                <a:spcPct val="20000"/>
              </a:spcAft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기한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차주 수업 시작 전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내 제출 필요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기한 후 제출 시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50% 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감점</a:t>
            </a:r>
            <a:endParaRPr lang="en-US" altLang="ko-KR" sz="12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1DB39900-2139-C5D3-FCEC-8EA6F9BD1FE7}"/>
              </a:ext>
            </a:extLst>
          </p:cNvPr>
          <p:cNvCxnSpPr>
            <a:cxnSpLocks/>
            <a:stCxn id="13" idx="0"/>
          </p:cNvCxnSpPr>
          <p:nvPr/>
        </p:nvCxnSpPr>
        <p:spPr bwMode="auto">
          <a:xfrm flipV="1">
            <a:off x="1786891" y="854656"/>
            <a:ext cx="717837" cy="2884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7D7308-0099-CF0F-9C90-D0E5A68CAA15}"/>
              </a:ext>
            </a:extLst>
          </p:cNvPr>
          <p:cNvSpPr txBox="1"/>
          <p:nvPr/>
        </p:nvSpPr>
        <p:spPr>
          <a:xfrm>
            <a:off x="2469776" y="736868"/>
            <a:ext cx="34292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총 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페이지의 보고서 중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1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페이지임을 의미</a:t>
            </a:r>
            <a:endParaRPr lang="ko-KR" altLang="en-US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93BB388-EFCB-5CB0-BD20-8A0231331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752" y="1937786"/>
            <a:ext cx="2091870" cy="30215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18F64E8-E79D-F29D-DDE5-3FB10EB40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238" y="2926137"/>
            <a:ext cx="2093409" cy="30238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7010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2E90870C-3A67-9266-4CDE-53730D807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575" y="981075"/>
            <a:ext cx="2102538" cy="303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CEA7F1E-8D00-EFBE-678F-1F1EB62B2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03" y="981075"/>
            <a:ext cx="3429297" cy="49534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302556" y="115889"/>
            <a:ext cx="330090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주간 보고서 양식 </a:t>
            </a:r>
            <a:r>
              <a:rPr lang="en-US" altLang="ko-KR" dirty="0"/>
              <a:t>(2/3)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22</a:t>
            </a:fld>
            <a:endParaRPr lang="en-US" altLang="ko-KR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0CB754E-9050-81D0-39CB-32744029B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174" y="6158663"/>
            <a:ext cx="79765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just" eaLnBrk="1" hangingPunct="1">
              <a:spcAft>
                <a:spcPct val="20000"/>
              </a:spcAft>
              <a:buFont typeface="Wingdings" panose="05000000000000000000" pitchFamily="2" charset="2"/>
              <a:buChar char="ü"/>
            </a:pP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AutoCAD : 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제출 기한에 관계없이 미리 실습을 수행한 후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보고서를 작성해 두면 수강에 여유가 생김</a:t>
            </a:r>
            <a:endParaRPr lang="en-US" altLang="ko-KR" sz="12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BAB9023D-25AB-1086-6217-37A834EEA173}"/>
              </a:ext>
            </a:extLst>
          </p:cNvPr>
          <p:cNvSpPr/>
          <p:nvPr/>
        </p:nvSpPr>
        <p:spPr bwMode="auto">
          <a:xfrm>
            <a:off x="1095068" y="4682464"/>
            <a:ext cx="3270975" cy="1184425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92F4AB2D-97CC-638F-2ADD-8D69A9CD0E7F}"/>
              </a:ext>
            </a:extLst>
          </p:cNvPr>
          <p:cNvCxnSpPr>
            <a:cxnSpLocks/>
          </p:cNvCxnSpPr>
          <p:nvPr/>
        </p:nvCxnSpPr>
        <p:spPr bwMode="auto">
          <a:xfrm flipH="1">
            <a:off x="2508256" y="4365104"/>
            <a:ext cx="936104" cy="8640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8A62E3D-8634-66BA-5AF9-A899FBE7EC3D}"/>
              </a:ext>
            </a:extLst>
          </p:cNvPr>
          <p:cNvSpPr txBox="1"/>
          <p:nvPr/>
        </p:nvSpPr>
        <p:spPr>
          <a:xfrm>
            <a:off x="1530293" y="5244045"/>
            <a:ext cx="22977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실습을 수행 한 후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  <a:p>
            <a:pPr algn="ctr"/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컴퓨터 화면을 캡처 한 후 삽입</a:t>
            </a:r>
            <a:endParaRPr lang="ko-KR" altLang="en-US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CF16B58-DC87-E0CA-16E4-82688C30A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570" y="1912274"/>
            <a:ext cx="2102538" cy="303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9970161-015B-7912-7245-576CD485B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088" y="2916529"/>
            <a:ext cx="2102538" cy="3036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D741C823-D905-AAC1-760B-6ABDB85880D8}"/>
              </a:ext>
            </a:extLst>
          </p:cNvPr>
          <p:cNvSpPr/>
          <p:nvPr/>
        </p:nvSpPr>
        <p:spPr bwMode="auto">
          <a:xfrm>
            <a:off x="6940848" y="4598411"/>
            <a:ext cx="2004204" cy="1299162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DA3EDCA5-11B2-572A-19F8-5065CC98B803}"/>
              </a:ext>
            </a:extLst>
          </p:cNvPr>
          <p:cNvCxnSpPr>
            <a:cxnSpLocks/>
          </p:cNvCxnSpPr>
          <p:nvPr/>
        </p:nvCxnSpPr>
        <p:spPr bwMode="auto">
          <a:xfrm flipH="1">
            <a:off x="7648095" y="4301980"/>
            <a:ext cx="936104" cy="8640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41147BCA-B48E-F451-140C-5DEB6E9C89A4}"/>
              </a:ext>
            </a:extLst>
          </p:cNvPr>
          <p:cNvSpPr/>
          <p:nvPr/>
        </p:nvSpPr>
        <p:spPr bwMode="auto">
          <a:xfrm>
            <a:off x="8168230" y="4026746"/>
            <a:ext cx="765261" cy="528944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5275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9A3D6185-08CA-50F9-0DC3-63864C098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618" y="975256"/>
            <a:ext cx="3429297" cy="49534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3DE72A0-2388-A9C2-FEB5-13EFD1169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88" y="989147"/>
            <a:ext cx="3429297" cy="49534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302556" y="115889"/>
            <a:ext cx="330090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주간 보고서 양식 </a:t>
            </a:r>
            <a:r>
              <a:rPr lang="en-US" altLang="ko-KR" dirty="0"/>
              <a:t>(3/3)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23</a:t>
            </a:fld>
            <a:endParaRPr lang="en-US" altLang="ko-KR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20BBC5A-E454-481D-884A-CAEB789A1EC0}"/>
              </a:ext>
            </a:extLst>
          </p:cNvPr>
          <p:cNvSpPr/>
          <p:nvPr/>
        </p:nvSpPr>
        <p:spPr bwMode="auto">
          <a:xfrm>
            <a:off x="1940607" y="1125229"/>
            <a:ext cx="916893" cy="13750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9F3AA5F-9658-4EF2-BD0B-7DEF452FA2A6}"/>
              </a:ext>
            </a:extLst>
          </p:cNvPr>
          <p:cNvSpPr/>
          <p:nvPr/>
        </p:nvSpPr>
        <p:spPr bwMode="auto">
          <a:xfrm>
            <a:off x="6487892" y="1125229"/>
            <a:ext cx="916893" cy="13750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A318FC0-2E1A-FEA1-16FF-E9AE91FD7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174" y="6158663"/>
            <a:ext cx="79765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just" eaLnBrk="1" hangingPunct="1">
              <a:spcAft>
                <a:spcPct val="20000"/>
              </a:spcAft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팀 보고서 리뷰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: 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발표를 듣고 보고서와 발표의 장단점을 검토하여 서술</a:t>
            </a:r>
            <a:endParaRPr lang="en-US" altLang="ko-KR" sz="12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3870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BFD40A9-8337-0249-38DD-197F2CF3A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42" y="2363515"/>
            <a:ext cx="1598419" cy="23088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475418" y="115889"/>
            <a:ext cx="495520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주간 보고서 작성 방법 </a:t>
            </a:r>
            <a:r>
              <a:rPr lang="en-US" altLang="ko-KR" dirty="0"/>
              <a:t>- </a:t>
            </a:r>
            <a:r>
              <a:rPr lang="ko-KR" altLang="en-US" dirty="0"/>
              <a:t>수기 작성</a:t>
            </a:r>
            <a:endParaRPr lang="ko-KR" altLang="en-US" sz="2000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24</a:t>
            </a:fld>
            <a:endParaRPr lang="en-US" altLang="ko-KR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2310399-A273-3DC8-5747-8F562070E8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9557" y="2938890"/>
            <a:ext cx="1071792" cy="1153194"/>
          </a:xfrm>
          <a:prstGeom prst="rect">
            <a:avLst/>
          </a:prstGeom>
        </p:spPr>
      </p:pic>
      <p:sp>
        <p:nvSpPr>
          <p:cNvPr id="16" name="화살표: 오른쪽 15">
            <a:extLst>
              <a:ext uri="{FF2B5EF4-FFF2-40B4-BE49-F238E27FC236}">
                <a16:creationId xmlns:a16="http://schemas.microsoft.com/office/drawing/2014/main" id="{DD6564CE-432E-9A62-A78E-2A313705701E}"/>
              </a:ext>
            </a:extLst>
          </p:cNvPr>
          <p:cNvSpPr/>
          <p:nvPr/>
        </p:nvSpPr>
        <p:spPr bwMode="auto">
          <a:xfrm>
            <a:off x="2786847" y="3218092"/>
            <a:ext cx="402576" cy="531751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ko-KR" altLang="en-US" sz="1292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EA249E7D-4F03-FCC1-E17F-3EA7178A6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650" y="2353996"/>
            <a:ext cx="1467078" cy="2318346"/>
          </a:xfrm>
          <a:prstGeom prst="rect">
            <a:avLst/>
          </a:prstGeom>
        </p:spPr>
      </p:pic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id="{02CC7B06-A444-B0D5-8FEF-D1F03DC4822D}"/>
              </a:ext>
            </a:extLst>
          </p:cNvPr>
          <p:cNvSpPr/>
          <p:nvPr/>
        </p:nvSpPr>
        <p:spPr bwMode="auto">
          <a:xfrm>
            <a:off x="5113260" y="3218092"/>
            <a:ext cx="402576" cy="531751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ko-KR" altLang="en-US" sz="1292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FDE13F-A426-0CAB-C25B-30C1A6A445D4}"/>
              </a:ext>
            </a:extLst>
          </p:cNvPr>
          <p:cNvSpPr txBox="1"/>
          <p:nvPr/>
        </p:nvSpPr>
        <p:spPr>
          <a:xfrm>
            <a:off x="992188" y="5012754"/>
            <a:ext cx="792457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제출 파일 형식 안내 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</a:p>
          <a:p>
            <a:pPr algn="ctr"/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보고서는 반드시 </a:t>
            </a:r>
            <a:r>
              <a:rPr lang="en-US" altLang="ko-KR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개의 </a:t>
            </a:r>
            <a:r>
              <a:rPr lang="en-US" altLang="ko-KR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pdf </a:t>
            </a:r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파일 형식</a:t>
            </a: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으로 합본하여 제출</a:t>
            </a:r>
            <a:endParaRPr lang="en-US" altLang="ko-KR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(pdf </a:t>
            </a: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파일 형식이 아닌 경우 감점 처리되니 주의 바람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882DD6-14B3-E6FF-AC65-C7CDC815EB59}"/>
              </a:ext>
            </a:extLst>
          </p:cNvPr>
          <p:cNvSpPr txBox="1"/>
          <p:nvPr/>
        </p:nvSpPr>
        <p:spPr>
          <a:xfrm>
            <a:off x="5740461" y="2918982"/>
            <a:ext cx="635368" cy="10772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pdf</a:t>
            </a:r>
            <a:r>
              <a:rPr lang="ko-KR" altLang="en-US" sz="16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파일</a:t>
            </a:r>
            <a:endParaRPr lang="en-US" altLang="ko-KR" sz="1600" b="1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6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형식</a:t>
            </a:r>
            <a:endParaRPr lang="en-US" altLang="ko-KR" sz="1600" b="1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16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변환</a:t>
            </a:r>
            <a:endParaRPr lang="ko-KR" altLang="en-US" sz="16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화살표: 오른쪽 21">
            <a:extLst>
              <a:ext uri="{FF2B5EF4-FFF2-40B4-BE49-F238E27FC236}">
                <a16:creationId xmlns:a16="http://schemas.microsoft.com/office/drawing/2014/main" id="{2198F159-C55F-235E-EA90-A5BC8C5D17FB}"/>
              </a:ext>
            </a:extLst>
          </p:cNvPr>
          <p:cNvSpPr/>
          <p:nvPr/>
        </p:nvSpPr>
        <p:spPr bwMode="auto">
          <a:xfrm>
            <a:off x="6570937" y="3218092"/>
            <a:ext cx="402576" cy="531751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ko-KR" altLang="en-US" sz="1292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238769-0B42-D7A3-4F7C-BF3D38041D82}"/>
              </a:ext>
            </a:extLst>
          </p:cNvPr>
          <p:cNvSpPr txBox="1"/>
          <p:nvPr/>
        </p:nvSpPr>
        <p:spPr>
          <a:xfrm>
            <a:off x="1130385" y="1005512"/>
            <a:ext cx="7771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776" indent="-263776">
              <a:buFont typeface="Wingdings" panose="05000000000000000000" pitchFamily="2" charset="2"/>
              <a:buChar char="q"/>
            </a:pP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수기작성 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사진촬영 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en-US" altLang="ko-KR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pdf </a:t>
            </a:r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파일 형식 변환</a:t>
            </a: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en-US" altLang="ko-KR" b="1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eCampus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과제 제출</a:t>
            </a:r>
            <a:endParaRPr lang="en-US" altLang="ko-KR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63776" indent="-263776">
              <a:buFont typeface="Wingdings" panose="05000000000000000000" pitchFamily="2" charset="2"/>
              <a:buChar char="q"/>
            </a:pP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패드를 이용한 수기작성 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en-US" altLang="ko-KR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pdf </a:t>
            </a:r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파일 형식 변환</a:t>
            </a: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 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en-US" altLang="ko-KR" b="1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eCampus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과제 제출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0F53E66-33EF-A060-0EAB-095EEAFB6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9058" y="2079801"/>
            <a:ext cx="1672930" cy="27956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0632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77420" y="115889"/>
            <a:ext cx="6120680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dirty="0"/>
              <a:t>pdf </a:t>
            </a:r>
            <a:r>
              <a:rPr lang="ko-KR" altLang="en-US" dirty="0"/>
              <a:t>문서 만들기 </a:t>
            </a:r>
            <a:r>
              <a:rPr lang="en-US" altLang="ko-KR" dirty="0"/>
              <a:t>- </a:t>
            </a:r>
            <a:r>
              <a:rPr lang="en-US" altLang="ko-KR" dirty="0" err="1"/>
              <a:t>vFlat</a:t>
            </a:r>
            <a:r>
              <a:rPr lang="ko-KR" altLang="en-US" dirty="0"/>
              <a:t> 앱 이용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25</a:t>
            </a:fld>
            <a:endParaRPr lang="en-US" altLang="ko-KR" dirty="0"/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9430CDDB-0725-4FBE-8CE4-8635ADB48A7F}"/>
              </a:ext>
            </a:extLst>
          </p:cNvPr>
          <p:cNvGrpSpPr/>
          <p:nvPr/>
        </p:nvGrpSpPr>
        <p:grpSpPr>
          <a:xfrm>
            <a:off x="146881" y="1124744"/>
            <a:ext cx="9612237" cy="3997392"/>
            <a:chOff x="88531" y="1412776"/>
            <a:chExt cx="10444258" cy="4343400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D5148A0F-6179-46F3-8B95-99D76B78B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31" y="1412776"/>
              <a:ext cx="2057400" cy="4343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그림 16" descr="텍스트이(가) 표시된 사진&#10;&#10;자동 생성된 설명">
              <a:extLst>
                <a:ext uri="{FF2B5EF4-FFF2-40B4-BE49-F238E27FC236}">
                  <a16:creationId xmlns:a16="http://schemas.microsoft.com/office/drawing/2014/main" id="{6DC5C93E-AA95-40C7-B34B-095159963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708" y="1412776"/>
              <a:ext cx="2057400" cy="4343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그림 18" descr="텍스트이(가) 표시된 사진&#10;&#10;자동 생성된 설명">
              <a:extLst>
                <a:ext uri="{FF2B5EF4-FFF2-40B4-BE49-F238E27FC236}">
                  <a16:creationId xmlns:a16="http://schemas.microsoft.com/office/drawing/2014/main" id="{858B8628-448B-424B-BB5F-65C41AF50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885" y="1412776"/>
              <a:ext cx="2057400" cy="4343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B44E865A-7A03-43FF-80E1-90289D8C2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5389" y="1412776"/>
              <a:ext cx="2057400" cy="4343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3" name="그림 22" descr="텍스트이(가) 표시된 사진&#10;&#10;자동 생성된 설명">
              <a:extLst>
                <a:ext uri="{FF2B5EF4-FFF2-40B4-BE49-F238E27FC236}">
                  <a16:creationId xmlns:a16="http://schemas.microsoft.com/office/drawing/2014/main" id="{838B1871-2A46-435E-AD85-2B25578BC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137" y="1412776"/>
              <a:ext cx="2057400" cy="4343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0906957-E5BC-40B2-8567-82F24654BBA1}"/>
              </a:ext>
            </a:extLst>
          </p:cNvPr>
          <p:cNvSpPr/>
          <p:nvPr/>
        </p:nvSpPr>
        <p:spPr bwMode="auto">
          <a:xfrm>
            <a:off x="2626156" y="1362306"/>
            <a:ext cx="1228953" cy="24871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D6CAC426-4F92-4AEB-A920-5A655C62F515}"/>
              </a:ext>
            </a:extLst>
          </p:cNvPr>
          <p:cNvSpPr/>
          <p:nvPr/>
        </p:nvSpPr>
        <p:spPr bwMode="auto">
          <a:xfrm>
            <a:off x="4667098" y="4127451"/>
            <a:ext cx="541324" cy="49743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E34D11E6-403C-4BF0-A14A-9A3F69D900AA}"/>
              </a:ext>
            </a:extLst>
          </p:cNvPr>
          <p:cNvSpPr/>
          <p:nvPr/>
        </p:nvSpPr>
        <p:spPr bwMode="auto">
          <a:xfrm>
            <a:off x="5931688" y="1755288"/>
            <a:ext cx="1893501" cy="266429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1CEEECA4-A738-4916-A3FA-6985129D5AA5}"/>
              </a:ext>
            </a:extLst>
          </p:cNvPr>
          <p:cNvSpPr/>
          <p:nvPr/>
        </p:nvSpPr>
        <p:spPr bwMode="auto">
          <a:xfrm>
            <a:off x="6700724" y="4500526"/>
            <a:ext cx="351129" cy="36576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B676EC5F-DD65-4D0B-AEB8-4EFB1B790F03}"/>
              </a:ext>
            </a:extLst>
          </p:cNvPr>
          <p:cNvSpPr/>
          <p:nvPr/>
        </p:nvSpPr>
        <p:spPr bwMode="auto">
          <a:xfrm>
            <a:off x="7865617" y="4500526"/>
            <a:ext cx="1892860" cy="32918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303DD-B34E-A4D3-DB91-C45243837025}"/>
              </a:ext>
            </a:extLst>
          </p:cNvPr>
          <p:cNvSpPr txBox="1"/>
          <p:nvPr/>
        </p:nvSpPr>
        <p:spPr>
          <a:xfrm>
            <a:off x="992188" y="5346452"/>
            <a:ext cx="792457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휴대폰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pdf </a:t>
            </a: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문서 제작 앱 안내 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</a:p>
          <a:p>
            <a:pPr algn="ctr"/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앱스토어에서 </a:t>
            </a:r>
            <a:r>
              <a:rPr lang="en-US" altLang="ko-KR" b="1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vFlat</a:t>
            </a:r>
            <a:r>
              <a:rPr lang="en-US" altLang="ko-KR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앱을 </a:t>
            </a:r>
            <a:r>
              <a:rPr lang="ko-KR" altLang="en-US" b="1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내려받아</a:t>
            </a:r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설치 후 </a:t>
            </a:r>
            <a:r>
              <a:rPr lang="en-US" altLang="ko-KR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pdf </a:t>
            </a:r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파일 제작</a:t>
            </a:r>
            <a:endParaRPr lang="en-US" altLang="ko-KR" b="1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보고서가 찌그러져 있거나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보고서가 아닌 부분이 포함되어 있으면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감점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2C2874-BDAC-C868-AB43-72055CFF094F}"/>
              </a:ext>
            </a:extLst>
          </p:cNvPr>
          <p:cNvSpPr txBox="1"/>
          <p:nvPr/>
        </p:nvSpPr>
        <p:spPr>
          <a:xfrm>
            <a:off x="8202517" y="4057489"/>
            <a:ext cx="1219059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유료화</a:t>
            </a:r>
            <a:endParaRPr lang="ko-KR" altLang="en-US" b="1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0223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144687" y="115889"/>
            <a:ext cx="5720929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dirty="0"/>
              <a:t>pdf </a:t>
            </a:r>
            <a:r>
              <a:rPr lang="ko-KR" altLang="en-US" dirty="0"/>
              <a:t>문서 만들기 </a:t>
            </a:r>
            <a:r>
              <a:rPr lang="en-US" altLang="ko-KR" dirty="0"/>
              <a:t>- NESPDF</a:t>
            </a:r>
            <a:r>
              <a:rPr lang="ko-KR" altLang="en-US" dirty="0"/>
              <a:t> 이용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26</a:t>
            </a:fld>
            <a:endParaRPr lang="en-US" altLang="ko-K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303DD-B34E-A4D3-DB91-C45243837025}"/>
              </a:ext>
            </a:extLst>
          </p:cNvPr>
          <p:cNvSpPr txBox="1"/>
          <p:nvPr/>
        </p:nvSpPr>
        <p:spPr>
          <a:xfrm>
            <a:off x="992188" y="5346452"/>
            <a:ext cx="792457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PC pdf </a:t>
            </a: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문서 제작 앱 안내 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</a:p>
          <a:p>
            <a:pPr algn="ctr"/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PC</a:t>
            </a: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에서 </a:t>
            </a:r>
            <a:r>
              <a:rPr lang="en-US" altLang="ko-KR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NESPDF</a:t>
            </a:r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를 </a:t>
            </a:r>
            <a:r>
              <a:rPr lang="ko-KR" altLang="en-US" b="1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내려받아</a:t>
            </a:r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설치 후 </a:t>
            </a:r>
            <a:r>
              <a:rPr lang="en-US" altLang="ko-KR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pdf </a:t>
            </a:r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파일 제작</a:t>
            </a:r>
            <a:endParaRPr lang="en-US" altLang="ko-KR" b="1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보고서가 찌그러져 있거나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보고서가 아닌 부분이 포함되어 있으면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감점</a:t>
            </a:r>
            <a:r>
              <a:rPr lang="en-US" altLang="ko-KR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EB6192B-7498-76C0-5763-F3A4EF6DF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08" y="890126"/>
            <a:ext cx="8409384" cy="4143754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7798D427-411A-66F6-1563-E4ED54D31D5E}"/>
              </a:ext>
            </a:extLst>
          </p:cNvPr>
          <p:cNvSpPr/>
          <p:nvPr/>
        </p:nvSpPr>
        <p:spPr bwMode="auto">
          <a:xfrm>
            <a:off x="787494" y="929312"/>
            <a:ext cx="1645226" cy="37863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0807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ADE71-3F8D-2793-60D2-8E3C36C55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>
            <a:extLst>
              <a:ext uri="{FF2B5EF4-FFF2-40B4-BE49-F238E27FC236}">
                <a16:creationId xmlns:a16="http://schemas.microsoft.com/office/drawing/2014/main" id="{74EDF4A1-1419-8D65-D218-A3DD18412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491" y="115889"/>
            <a:ext cx="3583032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dirty="0" err="1"/>
              <a:t>eCampus</a:t>
            </a:r>
            <a:r>
              <a:rPr lang="en-US" altLang="ko-KR" dirty="0"/>
              <a:t> </a:t>
            </a:r>
            <a:r>
              <a:rPr lang="ko-KR" altLang="en-US" dirty="0"/>
              <a:t>탑재 강의자료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25359A1-F6FB-9EE8-0705-488A112D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27</a:t>
            </a:fld>
            <a:endParaRPr lang="en-US" altLang="ko-K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188B99-F601-2A13-6147-289A238DE2B0}"/>
              </a:ext>
            </a:extLst>
          </p:cNvPr>
          <p:cNvSpPr txBox="1"/>
          <p:nvPr/>
        </p:nvSpPr>
        <p:spPr>
          <a:xfrm>
            <a:off x="4737252" y="821531"/>
            <a:ext cx="3220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01. ~ 14. 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관련 강의 주차 표시</a:t>
            </a:r>
            <a:endParaRPr lang="ko-KR" altLang="en-US" sz="16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29F8667-9D75-EF82-3B6B-BC667DA3B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3" y="669763"/>
            <a:ext cx="1819165" cy="6188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5E93BD6-B3ED-4684-A242-0E1B40E7A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992" y="1585259"/>
            <a:ext cx="2571750" cy="4800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BD2618A-4AFB-3657-9DAD-B5B28B2775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932"/>
          <a:stretch/>
        </p:blipFill>
        <p:spPr>
          <a:xfrm>
            <a:off x="4391616" y="2432984"/>
            <a:ext cx="2195132" cy="3952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7650DAA7-6C50-7888-6BDF-983E9BA03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370" y="669764"/>
            <a:ext cx="2285002" cy="61882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3691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6FD56-858F-826B-79AE-9DC2E2403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5E2549C-30D4-41EA-9573-0473D5B05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29" y="1261006"/>
            <a:ext cx="8759364" cy="4762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CFF7ACFF-1F50-D2E2-31EB-27A713A2D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174" y="115889"/>
            <a:ext cx="499367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dirty="0" err="1"/>
              <a:t>eCampus</a:t>
            </a:r>
            <a:r>
              <a:rPr lang="en-US" altLang="ko-KR" dirty="0"/>
              <a:t> </a:t>
            </a:r>
            <a:r>
              <a:rPr lang="ko-KR" altLang="en-US" dirty="0"/>
              <a:t>강의실 홈 </a:t>
            </a:r>
            <a:r>
              <a:rPr lang="en-US" altLang="ko-KR" dirty="0"/>
              <a:t>- </a:t>
            </a:r>
            <a:r>
              <a:rPr lang="ko-KR" altLang="en-US" dirty="0" err="1"/>
              <a:t>주차별</a:t>
            </a:r>
            <a:r>
              <a:rPr lang="ko-KR" altLang="en-US" dirty="0"/>
              <a:t> 자료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0AD6345-BEF8-3953-A80A-1BEF99432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28</a:t>
            </a:fld>
            <a:endParaRPr lang="en-US" altLang="ko-K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03950D-0FA9-85DF-13C2-A7AB9718A714}"/>
              </a:ext>
            </a:extLst>
          </p:cNvPr>
          <p:cNvSpPr txBox="1"/>
          <p:nvPr/>
        </p:nvSpPr>
        <p:spPr>
          <a:xfrm>
            <a:off x="3704201" y="1811651"/>
            <a:ext cx="3940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동영상</a:t>
            </a:r>
            <a:r>
              <a:rPr lang="en-US" altLang="ko-KR" sz="11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1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시청 기한 </a:t>
            </a:r>
            <a:r>
              <a:rPr lang="en-US" altLang="ko-KR" sz="11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1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반드시 이 기한 내에 시청을 완료해야 함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ACFA111-700C-D4AA-C1E4-3536F7D12698}"/>
              </a:ext>
            </a:extLst>
          </p:cNvPr>
          <p:cNvSpPr/>
          <p:nvPr/>
        </p:nvSpPr>
        <p:spPr bwMode="auto">
          <a:xfrm>
            <a:off x="4456840" y="2301336"/>
            <a:ext cx="975554" cy="190585"/>
          </a:xfrm>
          <a:prstGeom prst="rect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6F1F4199-2B4C-B454-8EFA-3CE3306B6867}"/>
              </a:ext>
            </a:extLst>
          </p:cNvPr>
          <p:cNvCxnSpPr>
            <a:cxnSpLocks/>
            <a:stCxn id="13" idx="0"/>
          </p:cNvCxnSpPr>
          <p:nvPr/>
        </p:nvCxnSpPr>
        <p:spPr bwMode="auto">
          <a:xfrm flipV="1">
            <a:off x="4944617" y="2039726"/>
            <a:ext cx="127736" cy="2616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C823343-385E-C2D3-74B5-A46D5DCC39B8}"/>
              </a:ext>
            </a:extLst>
          </p:cNvPr>
          <p:cNvSpPr txBox="1"/>
          <p:nvPr/>
        </p:nvSpPr>
        <p:spPr>
          <a:xfrm>
            <a:off x="5354917" y="2591326"/>
            <a:ext cx="1832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 슬라이드 </a:t>
            </a:r>
            <a:r>
              <a:rPr lang="en-US" altLang="ko-KR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(pptx </a:t>
            </a:r>
            <a:r>
              <a:rPr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파일</a:t>
            </a:r>
            <a:r>
              <a:rPr lang="en-US" altLang="ko-KR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1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5AC69DA7-28D0-675E-8E43-82CE8ECFF786}"/>
              </a:ext>
            </a:extLst>
          </p:cNvPr>
          <p:cNvCxnSpPr>
            <a:cxnSpLocks/>
          </p:cNvCxnSpPr>
          <p:nvPr/>
        </p:nvCxnSpPr>
        <p:spPr bwMode="auto">
          <a:xfrm>
            <a:off x="4064241" y="2722131"/>
            <a:ext cx="129614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3A1347B-3722-B789-3319-AA2AEA9F104F}"/>
              </a:ext>
            </a:extLst>
          </p:cNvPr>
          <p:cNvSpPr txBox="1"/>
          <p:nvPr/>
        </p:nvSpPr>
        <p:spPr>
          <a:xfrm>
            <a:off x="6672810" y="2268733"/>
            <a:ext cx="899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 영상</a:t>
            </a:r>
          </a:p>
        </p:txBody>
      </p: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5A6FE084-6ADC-1D00-45D1-9040BB6A57A5}"/>
              </a:ext>
            </a:extLst>
          </p:cNvPr>
          <p:cNvCxnSpPr>
            <a:cxnSpLocks/>
            <a:endCxn id="28" idx="1"/>
          </p:cNvCxnSpPr>
          <p:nvPr/>
        </p:nvCxnSpPr>
        <p:spPr bwMode="auto">
          <a:xfrm>
            <a:off x="5920171" y="2399538"/>
            <a:ext cx="75263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3C06D05-94C1-FF11-E9E1-67068A98AA55}"/>
              </a:ext>
            </a:extLst>
          </p:cNvPr>
          <p:cNvSpPr txBox="1"/>
          <p:nvPr/>
        </p:nvSpPr>
        <p:spPr>
          <a:xfrm>
            <a:off x="6441752" y="3262318"/>
            <a:ext cx="11304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 활용 자료</a:t>
            </a:r>
          </a:p>
        </p:txBody>
      </p:sp>
      <p:cxnSp>
        <p:nvCxnSpPr>
          <p:cNvPr id="33" name="직선 화살표 연결선 32">
            <a:extLst>
              <a:ext uri="{FF2B5EF4-FFF2-40B4-BE49-F238E27FC236}">
                <a16:creationId xmlns:a16="http://schemas.microsoft.com/office/drawing/2014/main" id="{AF40C773-E88E-2428-F77E-9E346E93D641}"/>
              </a:ext>
            </a:extLst>
          </p:cNvPr>
          <p:cNvCxnSpPr>
            <a:cxnSpLocks/>
            <a:endCxn id="32" idx="1"/>
          </p:cNvCxnSpPr>
          <p:nvPr/>
        </p:nvCxnSpPr>
        <p:spPr bwMode="auto">
          <a:xfrm>
            <a:off x="4352273" y="3393123"/>
            <a:ext cx="208947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E06FA87-9C2D-0CE0-CCF3-A6EE4D45C2CA}"/>
              </a:ext>
            </a:extLst>
          </p:cNvPr>
          <p:cNvSpPr txBox="1"/>
          <p:nvPr/>
        </p:nvSpPr>
        <p:spPr>
          <a:xfrm>
            <a:off x="6152473" y="3597348"/>
            <a:ext cx="14197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 보조 영상</a:t>
            </a:r>
          </a:p>
        </p:txBody>
      </p: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3C2ECAED-1313-E86D-4C2A-C941CC3D5019}"/>
              </a:ext>
            </a:extLst>
          </p:cNvPr>
          <p:cNvCxnSpPr>
            <a:cxnSpLocks/>
            <a:endCxn id="38" idx="1"/>
          </p:cNvCxnSpPr>
          <p:nvPr/>
        </p:nvCxnSpPr>
        <p:spPr bwMode="auto">
          <a:xfrm>
            <a:off x="4568297" y="3728153"/>
            <a:ext cx="158417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C82E56C-3664-D76B-AB6E-BFCB8690959E}"/>
              </a:ext>
            </a:extLst>
          </p:cNvPr>
          <p:cNvSpPr txBox="1"/>
          <p:nvPr/>
        </p:nvSpPr>
        <p:spPr>
          <a:xfrm>
            <a:off x="6441752" y="4269954"/>
            <a:ext cx="11304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 활용 자료</a:t>
            </a:r>
          </a:p>
        </p:txBody>
      </p:sp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876C7040-FC62-0542-C464-815AE6ED8429}"/>
              </a:ext>
            </a:extLst>
          </p:cNvPr>
          <p:cNvCxnSpPr>
            <a:cxnSpLocks/>
            <a:endCxn id="43" idx="1"/>
          </p:cNvCxnSpPr>
          <p:nvPr/>
        </p:nvCxnSpPr>
        <p:spPr bwMode="auto">
          <a:xfrm>
            <a:off x="5432393" y="4400759"/>
            <a:ext cx="100935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C9CD9A8-C5D6-41B5-FA76-873E0AE9AB17}"/>
              </a:ext>
            </a:extLst>
          </p:cNvPr>
          <p:cNvSpPr txBox="1"/>
          <p:nvPr/>
        </p:nvSpPr>
        <p:spPr>
          <a:xfrm>
            <a:off x="6152473" y="3936561"/>
            <a:ext cx="14197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 보조 영상</a:t>
            </a:r>
          </a:p>
        </p:txBody>
      </p: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6B0CD90A-2D51-4906-EF89-F562A6A0AC5B}"/>
              </a:ext>
            </a:extLst>
          </p:cNvPr>
          <p:cNvCxnSpPr>
            <a:cxnSpLocks/>
            <a:endCxn id="46" idx="1"/>
          </p:cNvCxnSpPr>
          <p:nvPr/>
        </p:nvCxnSpPr>
        <p:spPr bwMode="auto">
          <a:xfrm>
            <a:off x="5576409" y="4067366"/>
            <a:ext cx="5760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5EFEBEE-4098-0811-D85F-554DF9D5711A}"/>
              </a:ext>
            </a:extLst>
          </p:cNvPr>
          <p:cNvSpPr txBox="1"/>
          <p:nvPr/>
        </p:nvSpPr>
        <p:spPr>
          <a:xfrm>
            <a:off x="6672810" y="4618094"/>
            <a:ext cx="2476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주간보고서 제출</a:t>
            </a:r>
            <a:r>
              <a:rPr lang="en-US" altLang="ko-KR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(pdf </a:t>
            </a:r>
            <a:r>
              <a:rPr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파일 형식</a:t>
            </a:r>
            <a:r>
              <a:rPr lang="en-US" altLang="ko-KR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1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E162416A-BBD8-E2D2-BD9E-A26B9B9B5C37}"/>
              </a:ext>
            </a:extLst>
          </p:cNvPr>
          <p:cNvCxnSpPr>
            <a:cxnSpLocks/>
            <a:endCxn id="49" idx="1"/>
          </p:cNvCxnSpPr>
          <p:nvPr/>
        </p:nvCxnSpPr>
        <p:spPr bwMode="auto">
          <a:xfrm>
            <a:off x="5969140" y="4742565"/>
            <a:ext cx="703670" cy="63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C35623F-7031-1A1C-73CC-2F953054D874}"/>
              </a:ext>
            </a:extLst>
          </p:cNvPr>
          <p:cNvSpPr txBox="1"/>
          <p:nvPr/>
        </p:nvSpPr>
        <p:spPr>
          <a:xfrm>
            <a:off x="7736649" y="4035826"/>
            <a:ext cx="15121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보고서 제출 기한 </a:t>
            </a:r>
            <a:r>
              <a:rPr lang="en-US" altLang="ko-KR" sz="11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</a:p>
          <a:p>
            <a:r>
              <a:rPr lang="ko-KR" altLang="en-US" sz="11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반드시 이 기한 내에 </a:t>
            </a:r>
            <a:endParaRPr lang="en-US" altLang="ko-KR" sz="1100" dirty="0">
              <a:solidFill>
                <a:srgbClr val="00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1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제출을 완료해야 함</a:t>
            </a: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13AC4CE7-AE71-86EB-58BA-736F28A74B16}"/>
              </a:ext>
            </a:extLst>
          </p:cNvPr>
          <p:cNvSpPr/>
          <p:nvPr/>
        </p:nvSpPr>
        <p:spPr bwMode="auto">
          <a:xfrm>
            <a:off x="4993586" y="4651953"/>
            <a:ext cx="975554" cy="190585"/>
          </a:xfrm>
          <a:prstGeom prst="rect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54" name="직선 화살표 연결선 53">
            <a:extLst>
              <a:ext uri="{FF2B5EF4-FFF2-40B4-BE49-F238E27FC236}">
                <a16:creationId xmlns:a16="http://schemas.microsoft.com/office/drawing/2014/main" id="{73A2C7A1-DFA0-97D1-D568-9B2E730E35DC}"/>
              </a:ext>
            </a:extLst>
          </p:cNvPr>
          <p:cNvCxnSpPr>
            <a:cxnSpLocks/>
          </p:cNvCxnSpPr>
          <p:nvPr/>
        </p:nvCxnSpPr>
        <p:spPr bwMode="auto">
          <a:xfrm flipV="1">
            <a:off x="5973167" y="4490884"/>
            <a:ext cx="1777181" cy="1548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C6852C5F-C1C6-6745-C51E-2D361D750F99}"/>
              </a:ext>
            </a:extLst>
          </p:cNvPr>
          <p:cNvSpPr txBox="1"/>
          <p:nvPr/>
        </p:nvSpPr>
        <p:spPr>
          <a:xfrm>
            <a:off x="5792433" y="5282067"/>
            <a:ext cx="1779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팀 보고서 제출 게시판</a:t>
            </a:r>
            <a:endParaRPr lang="ko-KR" altLang="en-US" sz="11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id="{9016EAEF-F01C-6D64-0CE6-99F7317FA741}"/>
              </a:ext>
            </a:extLst>
          </p:cNvPr>
          <p:cNvCxnSpPr>
            <a:cxnSpLocks/>
            <a:endCxn id="60" idx="1"/>
          </p:cNvCxnSpPr>
          <p:nvPr/>
        </p:nvCxnSpPr>
        <p:spPr bwMode="auto">
          <a:xfrm>
            <a:off x="4640305" y="5412872"/>
            <a:ext cx="11521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0C3F94B1-D2C8-7E99-D778-2E08C22934D9}"/>
              </a:ext>
            </a:extLst>
          </p:cNvPr>
          <p:cNvSpPr txBox="1"/>
          <p:nvPr/>
        </p:nvSpPr>
        <p:spPr>
          <a:xfrm>
            <a:off x="5792433" y="4959899"/>
            <a:ext cx="1779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팀 성과물 제출 게시판</a:t>
            </a:r>
          </a:p>
        </p:txBody>
      </p:sp>
      <p:cxnSp>
        <p:nvCxnSpPr>
          <p:cNvPr id="65" name="직선 화살표 연결선 64">
            <a:extLst>
              <a:ext uri="{FF2B5EF4-FFF2-40B4-BE49-F238E27FC236}">
                <a16:creationId xmlns:a16="http://schemas.microsoft.com/office/drawing/2014/main" id="{B5A038C9-8C13-B38D-0E0A-5FBB946F5395}"/>
              </a:ext>
            </a:extLst>
          </p:cNvPr>
          <p:cNvCxnSpPr>
            <a:cxnSpLocks/>
            <a:endCxn id="64" idx="1"/>
          </p:cNvCxnSpPr>
          <p:nvPr/>
        </p:nvCxnSpPr>
        <p:spPr bwMode="auto">
          <a:xfrm>
            <a:off x="4640305" y="5090704"/>
            <a:ext cx="11521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FD4044-B69A-66A6-0060-FC647A7ED447}"/>
              </a:ext>
            </a:extLst>
          </p:cNvPr>
          <p:cNvSpPr txBox="1"/>
          <p:nvPr/>
        </p:nvSpPr>
        <p:spPr>
          <a:xfrm>
            <a:off x="6441752" y="2943840"/>
            <a:ext cx="11304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 활용 자료</a:t>
            </a:r>
          </a:p>
        </p:txBody>
      </p:sp>
      <p:cxnSp>
        <p:nvCxnSpPr>
          <p:cNvPr id="4" name="직선 화살표 연결선 3">
            <a:extLst>
              <a:ext uri="{FF2B5EF4-FFF2-40B4-BE49-F238E27FC236}">
                <a16:creationId xmlns:a16="http://schemas.microsoft.com/office/drawing/2014/main" id="{D4B6E438-4269-8243-DC00-919BAEBFB412}"/>
              </a:ext>
            </a:extLst>
          </p:cNvPr>
          <p:cNvCxnSpPr>
            <a:cxnSpLocks/>
            <a:endCxn id="2" idx="1"/>
          </p:cNvCxnSpPr>
          <p:nvPr/>
        </p:nvCxnSpPr>
        <p:spPr bwMode="auto">
          <a:xfrm>
            <a:off x="5354917" y="3074645"/>
            <a:ext cx="108683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66017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그림 47">
            <a:extLst>
              <a:ext uri="{FF2B5EF4-FFF2-40B4-BE49-F238E27FC236}">
                <a16:creationId xmlns:a16="http://schemas.microsoft.com/office/drawing/2014/main" id="{27F80E9D-ED81-BE49-8457-122ED6E11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40" y="760863"/>
            <a:ext cx="3806868" cy="5877270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815A7416-3402-1103-887A-A7D485762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64" y="764703"/>
            <a:ext cx="4398412" cy="587727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31772" y="115889"/>
            <a:ext cx="544251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dirty="0" err="1"/>
              <a:t>eCampus</a:t>
            </a:r>
            <a:r>
              <a:rPr lang="en-US" altLang="ko-KR" dirty="0"/>
              <a:t> - </a:t>
            </a:r>
            <a:r>
              <a:rPr lang="ko-KR" altLang="en-US" dirty="0"/>
              <a:t>주간보고서 제출하기</a:t>
            </a:r>
            <a:r>
              <a:rPr lang="en-US" altLang="ko-KR" dirty="0"/>
              <a:t>(1/3)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29</a:t>
            </a:fld>
            <a:endParaRPr lang="en-US" altLang="ko-KR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D232352-6DD5-7014-9380-1647A36D22CD}"/>
              </a:ext>
            </a:extLst>
          </p:cNvPr>
          <p:cNvSpPr/>
          <p:nvPr/>
        </p:nvSpPr>
        <p:spPr bwMode="auto">
          <a:xfrm>
            <a:off x="1049200" y="2369720"/>
            <a:ext cx="390244" cy="2120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740C830-365E-3AD5-59E3-804FEEC286B2}"/>
              </a:ext>
            </a:extLst>
          </p:cNvPr>
          <p:cNvSpPr/>
          <p:nvPr/>
        </p:nvSpPr>
        <p:spPr bwMode="auto">
          <a:xfrm>
            <a:off x="2373895" y="5114680"/>
            <a:ext cx="1728192" cy="2120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A85EB3CD-AD8F-C42F-15C6-584C25FA1BDF}"/>
              </a:ext>
            </a:extLst>
          </p:cNvPr>
          <p:cNvCxnSpPr>
            <a:cxnSpLocks/>
            <a:stCxn id="14" idx="2"/>
            <a:endCxn id="18" idx="0"/>
          </p:cNvCxnSpPr>
          <p:nvPr/>
        </p:nvCxnSpPr>
        <p:spPr bwMode="auto">
          <a:xfrm>
            <a:off x="1244322" y="2581748"/>
            <a:ext cx="1993669" cy="25329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B5F15B0-7A6A-D2DD-9AD2-3D71EA1C8494}"/>
              </a:ext>
            </a:extLst>
          </p:cNvPr>
          <p:cNvSpPr txBox="1"/>
          <p:nvPr/>
        </p:nvSpPr>
        <p:spPr>
          <a:xfrm>
            <a:off x="1390186" y="2334132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클릭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ECA13B-7ACB-177A-7DA1-154F7C584161}"/>
              </a:ext>
            </a:extLst>
          </p:cNvPr>
          <p:cNvSpPr txBox="1"/>
          <p:nvPr/>
        </p:nvSpPr>
        <p:spPr>
          <a:xfrm>
            <a:off x="1741864" y="5066806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>
                <a:sym typeface="Wingdings 2" panose="05020102010507070707" pitchFamily="18" charset="2"/>
              </a:rPr>
              <a:t></a:t>
            </a:r>
            <a:r>
              <a:rPr lang="ko-KR" altLang="en-US" dirty="0"/>
              <a:t>클릭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19496E8D-DC12-A022-ACAD-A7068B9BA3E6}"/>
              </a:ext>
            </a:extLst>
          </p:cNvPr>
          <p:cNvSpPr/>
          <p:nvPr/>
        </p:nvSpPr>
        <p:spPr bwMode="auto">
          <a:xfrm>
            <a:off x="5597360" y="4240913"/>
            <a:ext cx="446617" cy="2120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1F918-BAA5-766B-568A-04CD5095FDC8}"/>
              </a:ext>
            </a:extLst>
          </p:cNvPr>
          <p:cNvSpPr txBox="1"/>
          <p:nvPr/>
        </p:nvSpPr>
        <p:spPr>
          <a:xfrm>
            <a:off x="5993790" y="4205325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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클릭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797DAF-0B82-DBCA-E534-DDC548CC96B3}"/>
              </a:ext>
            </a:extLst>
          </p:cNvPr>
          <p:cNvSpPr txBox="1"/>
          <p:nvPr/>
        </p:nvSpPr>
        <p:spPr>
          <a:xfrm>
            <a:off x="7239931" y="2145462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>
                <a:sym typeface="Wingdings 2" panose="05020102010507070707" pitchFamily="18" charset="2"/>
              </a:rPr>
              <a:t></a:t>
            </a:r>
            <a:r>
              <a:rPr lang="ko-KR" altLang="en-US" dirty="0"/>
              <a:t>클릭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90E8D0B-BEF8-CE8E-40AF-1E2C817D609D}"/>
              </a:ext>
            </a:extLst>
          </p:cNvPr>
          <p:cNvSpPr/>
          <p:nvPr/>
        </p:nvSpPr>
        <p:spPr bwMode="auto">
          <a:xfrm>
            <a:off x="7067017" y="2406496"/>
            <a:ext cx="604961" cy="2120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D6B2046C-E12C-5CD1-8542-061CBD7FE806}"/>
              </a:ext>
            </a:extLst>
          </p:cNvPr>
          <p:cNvCxnSpPr>
            <a:cxnSpLocks/>
            <a:stCxn id="2" idx="0"/>
            <a:endCxn id="7" idx="2"/>
          </p:cNvCxnSpPr>
          <p:nvPr/>
        </p:nvCxnSpPr>
        <p:spPr bwMode="auto">
          <a:xfrm flipV="1">
            <a:off x="5820669" y="2618524"/>
            <a:ext cx="1548829" cy="16223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251D9EA7-A4A3-6072-4E92-9E4689CA7626}"/>
              </a:ext>
            </a:extLst>
          </p:cNvPr>
          <p:cNvSpPr/>
          <p:nvPr/>
        </p:nvSpPr>
        <p:spPr bwMode="auto">
          <a:xfrm>
            <a:off x="5595142" y="1505624"/>
            <a:ext cx="390244" cy="2120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180F3C-E96A-08C8-8DE9-F9DEBF2870BE}"/>
              </a:ext>
            </a:extLst>
          </p:cNvPr>
          <p:cNvSpPr txBox="1"/>
          <p:nvPr/>
        </p:nvSpPr>
        <p:spPr>
          <a:xfrm>
            <a:off x="5936128" y="1470036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클릭</a:t>
            </a: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FC4CF6B2-6D63-AA7F-C3BE-E1D90DB6AE4C}"/>
              </a:ext>
            </a:extLst>
          </p:cNvPr>
          <p:cNvCxnSpPr>
            <a:cxnSpLocks/>
            <a:stCxn id="9" idx="2"/>
            <a:endCxn id="2" idx="0"/>
          </p:cNvCxnSpPr>
          <p:nvPr/>
        </p:nvCxnSpPr>
        <p:spPr bwMode="auto">
          <a:xfrm>
            <a:off x="5790264" y="1717652"/>
            <a:ext cx="30405" cy="25232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02721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661627" y="115889"/>
            <a:ext cx="2582759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교과목 개요 </a:t>
            </a:r>
            <a:r>
              <a:rPr lang="en-US" altLang="ko-KR" dirty="0"/>
              <a:t>(1/3)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</a:t>
            </a:fld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EBC80A4-D45D-C8D8-E1F3-8BBE6CF84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3562016"/>
            <a:ext cx="8705850" cy="1514475"/>
          </a:xfrm>
          <a:prstGeom prst="rect">
            <a:avLst/>
          </a:prstGeom>
        </p:spPr>
      </p:pic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59D18D6E-F76B-EDAB-3DF9-D0BDC9559B7D}"/>
              </a:ext>
            </a:extLst>
          </p:cNvPr>
          <p:cNvCxnSpPr/>
          <p:nvPr/>
        </p:nvCxnSpPr>
        <p:spPr bwMode="auto">
          <a:xfrm>
            <a:off x="7284814" y="4181588"/>
            <a:ext cx="191461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1D7675CC-E3C3-944F-1BBE-FCCFA860A242}"/>
              </a:ext>
            </a:extLst>
          </p:cNvPr>
          <p:cNvCxnSpPr>
            <a:cxnSpLocks/>
          </p:cNvCxnSpPr>
          <p:nvPr/>
        </p:nvCxnSpPr>
        <p:spPr bwMode="auto">
          <a:xfrm>
            <a:off x="2191296" y="4314938"/>
            <a:ext cx="44115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6" name="Picture 2" descr="10. 생각을 잃어버린 생각하는 인간 (마지막 회)">
            <a:extLst>
              <a:ext uri="{FF2B5EF4-FFF2-40B4-BE49-F238E27FC236}">
                <a16:creationId xmlns:a16="http://schemas.microsoft.com/office/drawing/2014/main" id="{779065D1-E740-1CFD-EF81-794708464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8584" y="1107436"/>
            <a:ext cx="2497460" cy="187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도로/교량/터널 : 토목 &lt; 주요사업 - 극동건설">
            <a:extLst>
              <a:ext uri="{FF2B5EF4-FFF2-40B4-BE49-F238E27FC236}">
                <a16:creationId xmlns:a16="http://schemas.microsoft.com/office/drawing/2014/main" id="{EAD7E83A-9F85-67E6-5967-5032CA049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1" t="8280" r="10558" b="553"/>
          <a:stretch/>
        </p:blipFill>
        <p:spPr bwMode="auto">
          <a:xfrm>
            <a:off x="5961112" y="2192093"/>
            <a:ext cx="2470423" cy="12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F2B2C22B-5E9B-291D-9E8B-8A2B8581762B}"/>
              </a:ext>
            </a:extLst>
          </p:cNvPr>
          <p:cNvSpPr/>
          <p:nvPr/>
        </p:nvSpPr>
        <p:spPr bwMode="auto">
          <a:xfrm>
            <a:off x="3584849" y="1742453"/>
            <a:ext cx="2142566" cy="792088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ko-KR" altLang="en-US" sz="14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시스템</a:t>
            </a:r>
            <a:r>
              <a:rPr lang="en-US" altLang="ko-KR" sz="14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개발 프로세스</a:t>
            </a:r>
          </a:p>
        </p:txBody>
      </p:sp>
      <p:pic>
        <p:nvPicPr>
          <p:cNvPr id="1032" name="Picture 8" descr="교량조형물 &gt; 교량조형물 &gt; 신광 에코로드 이엔씨">
            <a:extLst>
              <a:ext uri="{FF2B5EF4-FFF2-40B4-BE49-F238E27FC236}">
                <a16:creationId xmlns:a16="http://schemas.microsoft.com/office/drawing/2014/main" id="{54090B82-C883-53CC-7766-782F6D2A8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2"/>
          <a:stretch/>
        </p:blipFill>
        <p:spPr bwMode="auto">
          <a:xfrm>
            <a:off x="5961112" y="822170"/>
            <a:ext cx="2466975" cy="121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B6C368B-C6DC-85B2-2336-1683D02A0B95}"/>
              </a:ext>
            </a:extLst>
          </p:cNvPr>
          <p:cNvCxnSpPr>
            <a:cxnSpLocks/>
          </p:cNvCxnSpPr>
          <p:nvPr/>
        </p:nvCxnSpPr>
        <p:spPr bwMode="auto">
          <a:xfrm>
            <a:off x="4467994" y="4875510"/>
            <a:ext cx="426960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7491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>
            <a:extLst>
              <a:ext uri="{FF2B5EF4-FFF2-40B4-BE49-F238E27FC236}">
                <a16:creationId xmlns:a16="http://schemas.microsoft.com/office/drawing/2014/main" id="{76C8F0D8-E705-EFB3-46F1-9B83C5F30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845" y="3611908"/>
            <a:ext cx="5790127" cy="310329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0A42AE5-4728-5115-92D8-867ABE8A8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50" y="112649"/>
            <a:ext cx="4274786" cy="3397123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952030" y="115889"/>
            <a:ext cx="3622064" cy="83099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dirty="0" err="1"/>
              <a:t>eCampus</a:t>
            </a:r>
            <a:r>
              <a:rPr lang="en-US" altLang="ko-KR" dirty="0"/>
              <a:t> - </a:t>
            </a:r>
          </a:p>
          <a:p>
            <a:r>
              <a:rPr lang="ko-KR" altLang="en-US" dirty="0"/>
              <a:t>주간보고서 제출하기</a:t>
            </a:r>
            <a:r>
              <a:rPr lang="en-US" altLang="ko-KR" dirty="0"/>
              <a:t>(2/3)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30</a:t>
            </a:fld>
            <a:endParaRPr lang="en-US" altLang="ko-KR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A0106FC7-F506-22C2-5D78-22090DF3D4D4}"/>
              </a:ext>
            </a:extLst>
          </p:cNvPr>
          <p:cNvSpPr/>
          <p:nvPr/>
        </p:nvSpPr>
        <p:spPr bwMode="auto">
          <a:xfrm>
            <a:off x="2963695" y="3256764"/>
            <a:ext cx="606654" cy="2120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7BA250-DAA2-2105-6732-907A4B3CAEE5}"/>
              </a:ext>
            </a:extLst>
          </p:cNvPr>
          <p:cNvSpPr txBox="1"/>
          <p:nvPr/>
        </p:nvSpPr>
        <p:spPr>
          <a:xfrm>
            <a:off x="3524141" y="3218403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클릭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76508-41A6-61E9-AC70-B337B7E770C8}"/>
              </a:ext>
            </a:extLst>
          </p:cNvPr>
          <p:cNvSpPr txBox="1"/>
          <p:nvPr/>
        </p:nvSpPr>
        <p:spPr>
          <a:xfrm>
            <a:off x="2964285" y="1456443"/>
            <a:ext cx="20246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주간보고서 양식</a:t>
            </a:r>
            <a:r>
              <a:rPr lang="en-US" altLang="ko-KR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(pdf </a:t>
            </a:r>
            <a:r>
              <a:rPr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파일</a:t>
            </a:r>
            <a:r>
              <a:rPr lang="en-US" altLang="ko-KR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1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42FBF8BB-DDE9-40AC-3F95-38A35BDA7277}"/>
              </a:ext>
            </a:extLst>
          </p:cNvPr>
          <p:cNvCxnSpPr>
            <a:cxnSpLocks/>
          </p:cNvCxnSpPr>
          <p:nvPr/>
        </p:nvCxnSpPr>
        <p:spPr bwMode="auto">
          <a:xfrm>
            <a:off x="2656726" y="1587248"/>
            <a:ext cx="36532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439337FD-E0D4-FE5F-B134-CAE9B2DA1DF0}"/>
              </a:ext>
            </a:extLst>
          </p:cNvPr>
          <p:cNvSpPr/>
          <p:nvPr/>
        </p:nvSpPr>
        <p:spPr bwMode="auto">
          <a:xfrm>
            <a:off x="1809879" y="1474900"/>
            <a:ext cx="846848" cy="2120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9733E7D-35D3-EE4F-6CDB-886A5856F32A}"/>
              </a:ext>
            </a:extLst>
          </p:cNvPr>
          <p:cNvSpPr/>
          <p:nvPr/>
        </p:nvSpPr>
        <p:spPr bwMode="auto">
          <a:xfrm>
            <a:off x="2627471" y="2343034"/>
            <a:ext cx="920755" cy="2120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1C2081-E114-6D9E-96C8-01CB7FC4370E}"/>
              </a:ext>
            </a:extLst>
          </p:cNvPr>
          <p:cNvSpPr txBox="1"/>
          <p:nvPr/>
        </p:nvSpPr>
        <p:spPr>
          <a:xfrm>
            <a:off x="3529779" y="2240321"/>
            <a:ext cx="20234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정해진 납기 준수</a:t>
            </a:r>
            <a:endParaRPr lang="en-US" altLang="ko-KR" sz="11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납기 후 제출 시 </a:t>
            </a:r>
            <a:r>
              <a:rPr lang="en-US" altLang="ko-KR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50% </a:t>
            </a:r>
            <a:r>
              <a:rPr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감점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B79DA-2713-7887-7BDE-07DF6D405B70}"/>
              </a:ext>
            </a:extLst>
          </p:cNvPr>
          <p:cNvSpPr txBox="1"/>
          <p:nvPr/>
        </p:nvSpPr>
        <p:spPr>
          <a:xfrm>
            <a:off x="6199373" y="5957143"/>
            <a:ext cx="25274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첨부 파일 이름 </a:t>
            </a:r>
            <a:r>
              <a:rPr kumimoji="0" lang="en-US" altLang="ko-KR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0"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2023</a:t>
            </a:r>
            <a:r>
              <a:rPr kumimoji="0" lang="en-US" altLang="ko-KR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027</a:t>
            </a:r>
            <a:r>
              <a:rPr kumimoji="0" lang="ko-KR" altLang="en-US" sz="11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###.홍길동.Report.01.pdf</a:t>
            </a:r>
          </a:p>
        </p:txBody>
      </p:sp>
      <p:sp>
        <p:nvSpPr>
          <p:cNvPr id="14" name="화살표: 굽음 13">
            <a:extLst>
              <a:ext uri="{FF2B5EF4-FFF2-40B4-BE49-F238E27FC236}">
                <a16:creationId xmlns:a16="http://schemas.microsoft.com/office/drawing/2014/main" id="{03472870-FA06-53FE-057E-C337F656C3BF}"/>
              </a:ext>
            </a:extLst>
          </p:cNvPr>
          <p:cNvSpPr/>
          <p:nvPr/>
        </p:nvSpPr>
        <p:spPr bwMode="auto">
          <a:xfrm rot="10800000" flipH="1">
            <a:off x="2360712" y="3622244"/>
            <a:ext cx="876982" cy="1822980"/>
          </a:xfrm>
          <a:prstGeom prst="bentArrow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BE3C0C-C7D4-9EAB-2F18-4B78789CF3DD}"/>
              </a:ext>
            </a:extLst>
          </p:cNvPr>
          <p:cNvSpPr txBox="1"/>
          <p:nvPr/>
        </p:nvSpPr>
        <p:spPr>
          <a:xfrm>
            <a:off x="5793019" y="514981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140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>
                <a:sym typeface="Wingdings 2" panose="05020102010507070707" pitchFamily="18" charset="2"/>
              </a:rPr>
              <a:t></a:t>
            </a:r>
            <a:r>
              <a:rPr lang="ko-KR" altLang="en-US" dirty="0">
                <a:sym typeface="Wingdings" panose="05000000000000000000" pitchFamily="2" charset="2"/>
              </a:rPr>
              <a:t> 보고서파일 첨부</a:t>
            </a:r>
            <a:endParaRPr lang="ko-KR" altLang="en-US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ECAED41-6E9B-FB9D-DC5B-9F04D3C57EB7}"/>
              </a:ext>
            </a:extLst>
          </p:cNvPr>
          <p:cNvSpPr/>
          <p:nvPr/>
        </p:nvSpPr>
        <p:spPr bwMode="auto">
          <a:xfrm>
            <a:off x="5865348" y="6432274"/>
            <a:ext cx="315639" cy="21202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2FDD4B-EBAA-FE46-5BA9-DD53AEA08C24}"/>
              </a:ext>
            </a:extLst>
          </p:cNvPr>
          <p:cNvSpPr txBox="1"/>
          <p:nvPr/>
        </p:nvSpPr>
        <p:spPr>
          <a:xfrm>
            <a:off x="5161309" y="6384399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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클릭</a:t>
            </a:r>
          </a:p>
        </p:txBody>
      </p:sp>
    </p:spTree>
    <p:extLst>
      <p:ext uri="{BB962C8B-B14F-4D97-AF65-F5344CB8AC3E}">
        <p14:creationId xmlns:p14="http://schemas.microsoft.com/office/powerpoint/2010/main" val="1640880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31772" y="115889"/>
            <a:ext cx="544251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dirty="0" err="1"/>
              <a:t>eCampus</a:t>
            </a:r>
            <a:r>
              <a:rPr lang="en-US" altLang="ko-KR" dirty="0"/>
              <a:t> - </a:t>
            </a:r>
            <a:r>
              <a:rPr lang="ko-KR" altLang="en-US" dirty="0"/>
              <a:t>주간보고서 제출하기</a:t>
            </a:r>
            <a:r>
              <a:rPr lang="en-US" altLang="ko-KR" dirty="0"/>
              <a:t>(3/3)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31</a:t>
            </a:fld>
            <a:endParaRPr lang="en-US" altLang="ko-KR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CC709D5-6928-C5B0-12AC-7E3688BAF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08" y="981075"/>
            <a:ext cx="8409384" cy="5215947"/>
          </a:xfrm>
          <a:prstGeom prst="rect">
            <a:avLst/>
          </a:prstGeom>
        </p:spPr>
      </p:pic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1B47B14C-DDA3-9D30-BA39-765B76EBF630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>
            <a:off x="6028189" y="5903886"/>
            <a:ext cx="64807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AF22862-EC2F-2DC3-33F1-58E97960FBFB}"/>
              </a:ext>
            </a:extLst>
          </p:cNvPr>
          <p:cNvSpPr/>
          <p:nvPr/>
        </p:nvSpPr>
        <p:spPr bwMode="auto">
          <a:xfrm>
            <a:off x="5342325" y="5811952"/>
            <a:ext cx="685864" cy="18386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844083"/>
            <a:endParaRPr lang="ko-KR" altLang="en-US" sz="1292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9504F3-5ED7-9469-1505-5646C7CAE522}"/>
              </a:ext>
            </a:extLst>
          </p:cNvPr>
          <p:cNvSpPr txBox="1"/>
          <p:nvPr/>
        </p:nvSpPr>
        <p:spPr>
          <a:xfrm>
            <a:off x="6676261" y="5772471"/>
            <a:ext cx="2303681" cy="262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8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보고서를 수정하고 싶을 때 이용</a:t>
            </a:r>
            <a:endParaRPr lang="ko-KR" altLang="en-US" sz="1108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0BB404-1F47-3CA9-95EF-040422164D8F}"/>
              </a:ext>
            </a:extLst>
          </p:cNvPr>
          <p:cNvSpPr txBox="1"/>
          <p:nvPr/>
        </p:nvSpPr>
        <p:spPr>
          <a:xfrm>
            <a:off x="6381742" y="3733107"/>
            <a:ext cx="6431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확인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15F4B1E3-F2BB-1BEF-BC12-16E5874C1BB5}"/>
              </a:ext>
            </a:extLst>
          </p:cNvPr>
          <p:cNvSpPr/>
          <p:nvPr/>
        </p:nvSpPr>
        <p:spPr bwMode="auto">
          <a:xfrm>
            <a:off x="5049798" y="3533411"/>
            <a:ext cx="484908" cy="19373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844083"/>
            <a:endParaRPr lang="ko-KR" altLang="en-US" sz="1292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419E0E52-E4FD-1826-BF37-67A891CCE9C1}"/>
              </a:ext>
            </a:extLst>
          </p:cNvPr>
          <p:cNvCxnSpPr>
            <a:cxnSpLocks/>
            <a:stCxn id="17" idx="3"/>
            <a:endCxn id="16" idx="1"/>
          </p:cNvCxnSpPr>
          <p:nvPr/>
        </p:nvCxnSpPr>
        <p:spPr bwMode="auto">
          <a:xfrm>
            <a:off x="5534706" y="3630276"/>
            <a:ext cx="847036" cy="2567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352B236F-E07C-19E4-4573-FC650726F9F2}"/>
              </a:ext>
            </a:extLst>
          </p:cNvPr>
          <p:cNvSpPr/>
          <p:nvPr/>
        </p:nvSpPr>
        <p:spPr bwMode="auto">
          <a:xfrm>
            <a:off x="5139527" y="5162045"/>
            <a:ext cx="1573604" cy="26282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844083"/>
            <a:endParaRPr lang="ko-KR" altLang="en-US" sz="1292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AE0C66B3-F3D2-2701-072F-3D684C421BE7}"/>
              </a:ext>
            </a:extLst>
          </p:cNvPr>
          <p:cNvCxnSpPr>
            <a:cxnSpLocks/>
            <a:stCxn id="19" idx="0"/>
            <a:endCxn id="16" idx="2"/>
          </p:cNvCxnSpPr>
          <p:nvPr/>
        </p:nvCxnSpPr>
        <p:spPr bwMode="auto">
          <a:xfrm flipV="1">
            <a:off x="5926329" y="4040884"/>
            <a:ext cx="776974" cy="11211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14200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152800" y="115889"/>
            <a:ext cx="3528391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팀 보고서 작성 및 발표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32</a:t>
            </a:fld>
            <a:endParaRPr lang="en-US" altLang="ko-KR" dirty="0"/>
          </a:p>
        </p:txBody>
      </p:sp>
      <p:sp>
        <p:nvSpPr>
          <p:cNvPr id="2" name="화살표: 오른쪽 1">
            <a:extLst>
              <a:ext uri="{FF2B5EF4-FFF2-40B4-BE49-F238E27FC236}">
                <a16:creationId xmlns:a16="http://schemas.microsoft.com/office/drawing/2014/main" id="{18542A13-812C-8CD7-FE78-A2BE49C06B06}"/>
              </a:ext>
            </a:extLst>
          </p:cNvPr>
          <p:cNvSpPr/>
          <p:nvPr/>
        </p:nvSpPr>
        <p:spPr bwMode="auto">
          <a:xfrm>
            <a:off x="4245141" y="2780928"/>
            <a:ext cx="436124" cy="576064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2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553C15E-2F2B-D585-4605-DEED00A09B17}"/>
              </a:ext>
            </a:extLst>
          </p:cNvPr>
          <p:cNvSpPr/>
          <p:nvPr/>
        </p:nvSpPr>
        <p:spPr bwMode="auto">
          <a:xfrm>
            <a:off x="1258175" y="1772816"/>
            <a:ext cx="2822477" cy="28083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539750" marR="0" indent="-342900" defTabSz="914400" eaLnBrk="1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예비과제 보고서</a:t>
            </a:r>
          </a:p>
          <a:p>
            <a:pPr marL="539750" marR="0" indent="-342900" defTabSz="914400" eaLnBrk="1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아이디어 도출 보고서</a:t>
            </a:r>
          </a:p>
          <a:p>
            <a:pPr marL="539750" marR="0" indent="-342900" defTabSz="914400" eaLnBrk="1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개념설계 보고서</a:t>
            </a:r>
          </a:p>
          <a:p>
            <a:pPr marL="539750" marR="0" indent="-342900" defTabSz="914400" eaLnBrk="1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개념설계 대안 선정 보고서</a:t>
            </a:r>
          </a:p>
          <a:p>
            <a:pPr marL="539750" marR="0" indent="-342900" defTabSz="914400" eaLnBrk="1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상세설계 보고서</a:t>
            </a:r>
          </a:p>
          <a:p>
            <a:pPr marL="539750" marR="0" indent="-342900" defTabSz="914400" eaLnBrk="1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가치공학 보고서</a:t>
            </a:r>
          </a:p>
          <a:p>
            <a:pPr marL="539750" marR="0" indent="-342900" defTabSz="914400" eaLnBrk="1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시스템 제작 보고서</a:t>
            </a:r>
          </a:p>
          <a:p>
            <a:pPr marL="539750" marR="0" indent="-342900" defTabSz="914400" eaLnBrk="1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성능평가 보고서</a:t>
            </a:r>
          </a:p>
          <a:p>
            <a:pPr marL="539750" marR="0" indent="-342900" defTabSz="914400" eaLnBrk="1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프로젝트 보고서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BC00AFB-8292-F5ED-2769-80A6CB1E6A9B}"/>
              </a:ext>
            </a:extLst>
          </p:cNvPr>
          <p:cNvSpPr/>
          <p:nvPr/>
        </p:nvSpPr>
        <p:spPr bwMode="auto">
          <a:xfrm>
            <a:off x="4845754" y="1772816"/>
            <a:ext cx="3757238" cy="28083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2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0F5F19A-8C86-A335-CB0B-AF8BD27AC352}"/>
              </a:ext>
            </a:extLst>
          </p:cNvPr>
          <p:cNvSpPr/>
          <p:nvPr/>
        </p:nvSpPr>
        <p:spPr bwMode="auto">
          <a:xfrm>
            <a:off x="1258175" y="1412776"/>
            <a:ext cx="2822477" cy="36004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r>
              <a:rPr lang="ko-KR" altLang="en-US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팀 </a:t>
            </a:r>
            <a:r>
              <a:rPr lang="ko-KR" altLang="en-US" sz="1400" b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보고서 목록</a:t>
            </a:r>
            <a:endParaRPr lang="en-US" altLang="ko-KR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685904B-8620-40A9-6B2B-CF01532E8041}"/>
              </a:ext>
            </a:extLst>
          </p:cNvPr>
          <p:cNvSpPr/>
          <p:nvPr/>
        </p:nvSpPr>
        <p:spPr bwMode="auto">
          <a:xfrm>
            <a:off x="4845754" y="1412776"/>
            <a:ext cx="3757238" cy="36004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algn="ctr"/>
            <a:r>
              <a:rPr lang="ko-KR" altLang="en-US" sz="14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팀 보고서 작성 및 발표</a:t>
            </a:r>
            <a:endParaRPr lang="en-US" altLang="ko-KR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A9EB49F4-3254-8223-0D9C-5EB522793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821" y="5095077"/>
            <a:ext cx="3819525" cy="14573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3682A5-1D8A-18F9-23F4-30C53F4A3555}"/>
              </a:ext>
            </a:extLst>
          </p:cNvPr>
          <p:cNvSpPr txBox="1"/>
          <p:nvPr/>
        </p:nvSpPr>
        <p:spPr>
          <a:xfrm>
            <a:off x="5053808" y="1927646"/>
            <a:ext cx="334148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altLang="ko-KR" sz="12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MS </a:t>
            </a:r>
            <a:r>
              <a:rPr lang="ko-KR" altLang="en-US" sz="12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파워포인트 이용</a:t>
            </a:r>
          </a:p>
        </p:txBody>
      </p:sp>
      <p:sp>
        <p:nvSpPr>
          <p:cNvPr id="25" name="화살표: 위로 굽음 24">
            <a:extLst>
              <a:ext uri="{FF2B5EF4-FFF2-40B4-BE49-F238E27FC236}">
                <a16:creationId xmlns:a16="http://schemas.microsoft.com/office/drawing/2014/main" id="{5440CFFE-9884-E83C-3CA7-8462C2C3DE88}"/>
              </a:ext>
            </a:extLst>
          </p:cNvPr>
          <p:cNvSpPr/>
          <p:nvPr/>
        </p:nvSpPr>
        <p:spPr bwMode="auto">
          <a:xfrm flipH="1">
            <a:off x="1978256" y="4779987"/>
            <a:ext cx="916302" cy="1008112"/>
          </a:xfrm>
          <a:prstGeom prst="bentUpArrow">
            <a:avLst>
              <a:gd name="adj1" fmla="val 25000"/>
              <a:gd name="adj2" fmla="val 29952"/>
              <a:gd name="adj3" fmla="val 34903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화살표: 위로 굽음 25">
            <a:extLst>
              <a:ext uri="{FF2B5EF4-FFF2-40B4-BE49-F238E27FC236}">
                <a16:creationId xmlns:a16="http://schemas.microsoft.com/office/drawing/2014/main" id="{96DC09D4-25D4-DBDE-E8DF-C3AAF4DA3973}"/>
              </a:ext>
            </a:extLst>
          </p:cNvPr>
          <p:cNvSpPr/>
          <p:nvPr/>
        </p:nvSpPr>
        <p:spPr bwMode="auto">
          <a:xfrm rot="16200000" flipH="1">
            <a:off x="7007464" y="4779987"/>
            <a:ext cx="916302" cy="1008112"/>
          </a:xfrm>
          <a:prstGeom prst="bentUpArrow">
            <a:avLst>
              <a:gd name="adj1" fmla="val 25000"/>
              <a:gd name="adj2" fmla="val 29952"/>
              <a:gd name="adj3" fmla="val 34903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A0706A-8AD4-2CD0-BDDE-B7F7A54C2CFF}"/>
              </a:ext>
            </a:extLst>
          </p:cNvPr>
          <p:cNvSpPr txBox="1"/>
          <p:nvPr/>
        </p:nvSpPr>
        <p:spPr>
          <a:xfrm>
            <a:off x="2270729" y="5514161"/>
            <a:ext cx="6637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발표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899366-B639-06DE-895E-F87E5A71B3A8}"/>
              </a:ext>
            </a:extLst>
          </p:cNvPr>
          <p:cNvSpPr txBox="1"/>
          <p:nvPr/>
        </p:nvSpPr>
        <p:spPr>
          <a:xfrm>
            <a:off x="7191749" y="5302621"/>
            <a:ext cx="6637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제출</a:t>
            </a:r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2CD674-EC1C-E462-2179-BF0153FA71D0}"/>
              </a:ext>
            </a:extLst>
          </p:cNvPr>
          <p:cNvSpPr txBox="1"/>
          <p:nvPr/>
        </p:nvSpPr>
        <p:spPr>
          <a:xfrm>
            <a:off x="5053808" y="2287686"/>
            <a:ext cx="334148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altLang="ko-KR" sz="12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0#</a:t>
            </a:r>
            <a:r>
              <a:rPr lang="ko-KR" altLang="en-US" sz="12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강좌</a:t>
            </a:r>
            <a:r>
              <a:rPr lang="en-US" altLang="ko-KR" sz="12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.0#</a:t>
            </a:r>
            <a:r>
              <a:rPr lang="ko-KR" altLang="en-US" sz="12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2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.OOOO</a:t>
            </a:r>
            <a:r>
              <a:rPr lang="ko-KR" altLang="en-US" sz="12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보고서</a:t>
            </a:r>
            <a:r>
              <a:rPr lang="en-US" altLang="ko-KR" sz="12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.pptx</a:t>
            </a:r>
            <a:endParaRPr lang="ko-KR" altLang="en-US" sz="1200" b="1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7DC189-FE48-9E33-8422-7D7FB7078061}"/>
              </a:ext>
            </a:extLst>
          </p:cNvPr>
          <p:cNvSpPr txBox="1"/>
          <p:nvPr/>
        </p:nvSpPr>
        <p:spPr>
          <a:xfrm>
            <a:off x="5053808" y="2642428"/>
            <a:ext cx="334148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ko-KR" altLang="en-US" sz="12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정해진 목차 준수 </a:t>
            </a:r>
            <a:r>
              <a:rPr lang="en-US" altLang="ko-KR" sz="12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200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기본 폰트 활용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AED752-465A-3FE8-39CD-9396D9479314}"/>
              </a:ext>
            </a:extLst>
          </p:cNvPr>
          <p:cNvSpPr txBox="1"/>
          <p:nvPr/>
        </p:nvSpPr>
        <p:spPr>
          <a:xfrm>
            <a:off x="5053808" y="3007766"/>
            <a:ext cx="3341488" cy="1421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다음 수업 시작전까지 </a:t>
            </a:r>
            <a:r>
              <a:rPr lang="en-US" altLang="ko-KR" sz="1200" b="1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eCampus</a:t>
            </a:r>
            <a:r>
              <a:rPr lang="en-US" altLang="ko-KR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게시판을 통해 제출</a:t>
            </a:r>
            <a:endParaRPr lang="en-US" altLang="ko-KR" sz="12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수업시간에 게시판에서 발표자료를 다운로드 받아 발표</a:t>
            </a:r>
            <a:endParaRPr lang="en-US" altLang="ko-KR" sz="12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발표 자료와 내용을 </a:t>
            </a:r>
            <a:r>
              <a:rPr lang="en-US" altLang="ko-KR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점</a:t>
            </a:r>
            <a:r>
              <a:rPr lang="en-US" altLang="ko-KR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또는 </a:t>
            </a:r>
            <a:r>
              <a:rPr lang="en-US" altLang="ko-KR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점 만점으로 평가</a:t>
            </a:r>
            <a:endParaRPr lang="en-US" altLang="ko-KR" sz="12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청중과 눈을 맞추며 큰 목소리로 발표</a:t>
            </a:r>
            <a:endParaRPr lang="en-US" altLang="ko-KR" sz="12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4287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52675CB-76F0-163F-DA0D-CD55549F2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8" y="2347379"/>
            <a:ext cx="6762750" cy="4200525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83068" y="115889"/>
            <a:ext cx="53399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dirty="0" err="1"/>
              <a:t>eCampus</a:t>
            </a:r>
            <a:r>
              <a:rPr lang="en-US" altLang="ko-KR" dirty="0"/>
              <a:t> - </a:t>
            </a:r>
            <a:r>
              <a:rPr lang="ko-KR" altLang="en-US" dirty="0"/>
              <a:t>팀 보고서 제출하기 </a:t>
            </a:r>
            <a:r>
              <a:rPr lang="en-US" altLang="ko-KR" dirty="0"/>
              <a:t>(1/3)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33</a:t>
            </a:fld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211A191-F194-E2F4-B67D-3204C8E3F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376" y="764704"/>
            <a:ext cx="6762750" cy="4200525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C0C1660D-0F8F-FEBA-8A4B-04972CD5D7A0}"/>
              </a:ext>
            </a:extLst>
          </p:cNvPr>
          <p:cNvSpPr/>
          <p:nvPr/>
        </p:nvSpPr>
        <p:spPr bwMode="auto">
          <a:xfrm>
            <a:off x="1928664" y="5279923"/>
            <a:ext cx="864096" cy="23731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F1E070-6C2C-03BD-144E-9B260A185BE2}"/>
              </a:ext>
            </a:extLst>
          </p:cNvPr>
          <p:cNvSpPr txBox="1"/>
          <p:nvPr/>
        </p:nvSpPr>
        <p:spPr>
          <a:xfrm>
            <a:off x="2008692" y="5517233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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클릭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96E9D8-5A09-D966-89C6-A056641C3363}"/>
              </a:ext>
            </a:extLst>
          </p:cNvPr>
          <p:cNvSpPr txBox="1"/>
          <p:nvPr/>
        </p:nvSpPr>
        <p:spPr>
          <a:xfrm>
            <a:off x="5940152" y="2545159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제목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내용 입력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452C1BA-8C5E-E3B4-4BE0-1D0FBFD3D60D}"/>
              </a:ext>
            </a:extLst>
          </p:cNvPr>
          <p:cNvSpPr/>
          <p:nvPr/>
        </p:nvSpPr>
        <p:spPr bwMode="auto">
          <a:xfrm>
            <a:off x="8913439" y="3731780"/>
            <a:ext cx="359229" cy="23731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AE23FA-DC01-08BF-09B9-8D9CE05A19F4}"/>
              </a:ext>
            </a:extLst>
          </p:cNvPr>
          <p:cNvSpPr txBox="1"/>
          <p:nvPr/>
        </p:nvSpPr>
        <p:spPr>
          <a:xfrm>
            <a:off x="8669777" y="3423400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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클릭</a:t>
            </a:r>
          </a:p>
        </p:txBody>
      </p: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628F6CD1-A443-C039-7679-1830A89544E1}"/>
              </a:ext>
            </a:extLst>
          </p:cNvPr>
          <p:cNvCxnSpPr>
            <a:cxnSpLocks/>
            <a:stCxn id="10" idx="3"/>
            <a:endCxn id="18" idx="1"/>
          </p:cNvCxnSpPr>
          <p:nvPr/>
        </p:nvCxnSpPr>
        <p:spPr bwMode="auto">
          <a:xfrm flipV="1">
            <a:off x="2792760" y="3850435"/>
            <a:ext cx="6120679" cy="15481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16693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77EC8-DA22-AFD4-FDED-7FCD48978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39C4D22C-FB9D-0F9D-FB98-3357CEF1B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129" y="889872"/>
            <a:ext cx="6918074" cy="5724463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EDBB7D73-401B-A63F-3A56-375BF4428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3068" y="115889"/>
            <a:ext cx="53399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dirty="0" err="1"/>
              <a:t>eCampus</a:t>
            </a:r>
            <a:r>
              <a:rPr lang="en-US" altLang="ko-KR" dirty="0"/>
              <a:t> - </a:t>
            </a:r>
            <a:r>
              <a:rPr lang="ko-KR" altLang="en-US" dirty="0"/>
              <a:t>팀 보고서 제출하기 </a:t>
            </a:r>
            <a:r>
              <a:rPr lang="en-US" altLang="ko-KR" dirty="0"/>
              <a:t>(2/3)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9C651FA-F2CB-3269-E3C9-DF302F81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34</a:t>
            </a:fld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4D43B7C-3B2D-6B52-1167-31CCBB2D89A2}"/>
              </a:ext>
            </a:extLst>
          </p:cNvPr>
          <p:cNvSpPr/>
          <p:nvPr/>
        </p:nvSpPr>
        <p:spPr bwMode="auto">
          <a:xfrm>
            <a:off x="4304928" y="2750448"/>
            <a:ext cx="2088232" cy="67855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844083"/>
            <a:endParaRPr lang="ko-KR" altLang="en-US" sz="1292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42DBD98-89AA-0636-C451-B02787430DD8}"/>
              </a:ext>
            </a:extLst>
          </p:cNvPr>
          <p:cNvSpPr/>
          <p:nvPr/>
        </p:nvSpPr>
        <p:spPr bwMode="auto">
          <a:xfrm>
            <a:off x="4304928" y="4940682"/>
            <a:ext cx="3816424" cy="100859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844083"/>
            <a:endParaRPr lang="ko-KR" altLang="en-US" sz="1292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7B6F59-34E5-9BBA-5E71-57F594B3680A}"/>
              </a:ext>
            </a:extLst>
          </p:cNvPr>
          <p:cNvSpPr txBox="1"/>
          <p:nvPr/>
        </p:nvSpPr>
        <p:spPr>
          <a:xfrm>
            <a:off x="4170891" y="2473450"/>
            <a:ext cx="36588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 제목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,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내용 입력 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0#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강좌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.0#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조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.OOOO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보고서</a:t>
            </a:r>
            <a:endParaRPr lang="ko-KR" altLang="en-US" sz="12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684C1F-66A5-4135-7B9C-17F03D713F16}"/>
              </a:ext>
            </a:extLst>
          </p:cNvPr>
          <p:cNvSpPr txBox="1"/>
          <p:nvPr/>
        </p:nvSpPr>
        <p:spPr>
          <a:xfrm>
            <a:off x="4170891" y="4474517"/>
            <a:ext cx="2356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 파일 첨부 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: </a:t>
            </a:r>
          </a:p>
          <a:p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0#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강좌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.0#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조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.OOOO</a:t>
            </a:r>
            <a:r>
              <a:rPr lang="ko-KR" altLang="en-US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보고서</a:t>
            </a:r>
            <a:r>
              <a:rPr lang="en-US" altLang="ko-KR" sz="12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.pptx</a:t>
            </a:r>
            <a:endParaRPr lang="ko-KR" altLang="en-US" sz="12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91370712-B2B5-9932-E116-898618A1E071}"/>
              </a:ext>
            </a:extLst>
          </p:cNvPr>
          <p:cNvSpPr/>
          <p:nvPr/>
        </p:nvSpPr>
        <p:spPr bwMode="auto">
          <a:xfrm>
            <a:off x="4372897" y="6169516"/>
            <a:ext cx="314936" cy="275529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AF78D8-F5E2-4AA9-F5DB-E4E8D1C37A14}"/>
              </a:ext>
            </a:extLst>
          </p:cNvPr>
          <p:cNvSpPr txBox="1"/>
          <p:nvPr/>
        </p:nvSpPr>
        <p:spPr>
          <a:xfrm>
            <a:off x="3716194" y="6158880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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클릭</a:t>
            </a:r>
          </a:p>
        </p:txBody>
      </p:sp>
    </p:spTree>
    <p:extLst>
      <p:ext uri="{BB962C8B-B14F-4D97-AF65-F5344CB8AC3E}">
        <p14:creationId xmlns:p14="http://schemas.microsoft.com/office/powerpoint/2010/main" val="759081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A09B7-9920-6DE6-26EE-1BD900F55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>
            <a:extLst>
              <a:ext uri="{FF2B5EF4-FFF2-40B4-BE49-F238E27FC236}">
                <a16:creationId xmlns:a16="http://schemas.microsoft.com/office/drawing/2014/main" id="{D797F13E-1D63-C4CB-8D02-FD7DF8299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3068" y="115889"/>
            <a:ext cx="533992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en-US" altLang="ko-KR" dirty="0" err="1"/>
              <a:t>eCampus</a:t>
            </a:r>
            <a:r>
              <a:rPr lang="en-US" altLang="ko-KR" dirty="0"/>
              <a:t> - </a:t>
            </a:r>
            <a:r>
              <a:rPr lang="ko-KR" altLang="en-US" dirty="0"/>
              <a:t>팀 보고서 제출하기 </a:t>
            </a:r>
            <a:r>
              <a:rPr lang="en-US" altLang="ko-KR" dirty="0"/>
              <a:t>(3/3)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9858CB0-C1CB-1DB3-28C9-65E890C4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35</a:t>
            </a:fld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0C69CCF-F842-6063-F0A8-7D7B4530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44" y="889437"/>
            <a:ext cx="8009390" cy="5758864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CDF85670-2050-879D-BC85-EDC8E775AE5C}"/>
              </a:ext>
            </a:extLst>
          </p:cNvPr>
          <p:cNvSpPr/>
          <p:nvPr/>
        </p:nvSpPr>
        <p:spPr bwMode="auto">
          <a:xfrm>
            <a:off x="7981528" y="4010267"/>
            <a:ext cx="382905" cy="360116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CA976C-3563-D76F-367C-1BF712F7E1E8}"/>
              </a:ext>
            </a:extLst>
          </p:cNvPr>
          <p:cNvSpPr txBox="1"/>
          <p:nvPr/>
        </p:nvSpPr>
        <p:spPr>
          <a:xfrm>
            <a:off x="6617281" y="3739657"/>
            <a:ext cx="1988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발표자료 수정 시 이용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D41263A-E670-B3CA-69BB-167041658C4B}"/>
              </a:ext>
            </a:extLst>
          </p:cNvPr>
          <p:cNvSpPr/>
          <p:nvPr/>
        </p:nvSpPr>
        <p:spPr bwMode="auto">
          <a:xfrm>
            <a:off x="2504728" y="3248942"/>
            <a:ext cx="2016224" cy="202181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E9B3EA2-33A5-B454-1C9A-BFBFC5C6CB15}"/>
              </a:ext>
            </a:extLst>
          </p:cNvPr>
          <p:cNvSpPr/>
          <p:nvPr/>
        </p:nvSpPr>
        <p:spPr bwMode="auto">
          <a:xfrm>
            <a:off x="2504728" y="5812275"/>
            <a:ext cx="6100597" cy="360116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9DA7A0-549A-D92E-7112-92FC66162A3C}"/>
              </a:ext>
            </a:extLst>
          </p:cNvPr>
          <p:cNvSpPr txBox="1"/>
          <p:nvPr/>
        </p:nvSpPr>
        <p:spPr>
          <a:xfrm>
            <a:off x="3650645" y="3445559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첨부 파일 확인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008A7C-C8DB-5006-508D-F35C1BE216DB}"/>
              </a:ext>
            </a:extLst>
          </p:cNvPr>
          <p:cNvSpPr txBox="1"/>
          <p:nvPr/>
        </p:nvSpPr>
        <p:spPr>
          <a:xfrm>
            <a:off x="3694889" y="6233253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게시글 확인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9941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962744" y="115889"/>
            <a:ext cx="398057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사전 동영상 시청 내역 확인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36</a:t>
            </a:fld>
            <a:endParaRPr lang="en-US" altLang="ko-KR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897F5CB0-D6BA-F371-3133-B95186C4B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40" y="836712"/>
            <a:ext cx="7009503" cy="5721137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A7F7C2A7-DEA8-4A91-D0F6-6363B60585D6}"/>
              </a:ext>
            </a:extLst>
          </p:cNvPr>
          <p:cNvSpPr/>
          <p:nvPr/>
        </p:nvSpPr>
        <p:spPr bwMode="auto">
          <a:xfrm>
            <a:off x="598084" y="2400249"/>
            <a:ext cx="407653" cy="160797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F6CBFA-5B65-0FA2-B6C8-AF75BAB574D7}"/>
              </a:ext>
            </a:extLst>
          </p:cNvPr>
          <p:cNvSpPr txBox="1"/>
          <p:nvPr/>
        </p:nvSpPr>
        <p:spPr>
          <a:xfrm>
            <a:off x="958124" y="2326758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클릭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확인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17F2DB2F-5043-1BEB-63FB-50439655CD03}"/>
              </a:ext>
            </a:extLst>
          </p:cNvPr>
          <p:cNvSpPr/>
          <p:nvPr/>
        </p:nvSpPr>
        <p:spPr bwMode="auto">
          <a:xfrm>
            <a:off x="4496787" y="3023420"/>
            <a:ext cx="2467498" cy="353443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EBE0BE-79E7-8913-BC2A-34988F4986A2}"/>
              </a:ext>
            </a:extLst>
          </p:cNvPr>
          <p:cNvSpPr txBox="1"/>
          <p:nvPr/>
        </p:nvSpPr>
        <p:spPr>
          <a:xfrm>
            <a:off x="5308100" y="3615379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확인 필요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EB3D4D-9920-521A-5188-0D58D72D6012}"/>
              </a:ext>
            </a:extLst>
          </p:cNvPr>
          <p:cNvSpPr txBox="1"/>
          <p:nvPr/>
        </p:nvSpPr>
        <p:spPr>
          <a:xfrm>
            <a:off x="4103472" y="2563595"/>
            <a:ext cx="2690894" cy="307777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>
            <a:defPPr>
              <a:defRPr lang="ko-KR"/>
            </a:defPPr>
            <a:lvl1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  <a:defRPr sz="1400" b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반드시 수업전까지 시청해야 함</a:t>
            </a:r>
            <a:endParaRPr lang="ko-KR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B90B652-4BDC-5985-A46B-ED8E60126576}"/>
                  </a:ext>
                </a:extLst>
              </p:cNvPr>
              <p:cNvSpPr txBox="1"/>
              <p:nvPr/>
            </p:nvSpPr>
            <p:spPr>
              <a:xfrm>
                <a:off x="7196580" y="2871372"/>
                <a:ext cx="2725295" cy="1062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ko-KR" altLang="en-US" sz="1400" i="1" dirty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맑은 고딕" panose="020B0503020000020004" pitchFamily="50" charset="-127"/>
                          <a:sym typeface="Wingdings 2" panose="05020102010507070707" pitchFamily="18" charset="2"/>
                        </a:rPr>
                        <m:t>진</m:t>
                      </m:r>
                      <m:r>
                        <a:rPr lang="ko-KR" altLang="en-US" sz="1400" i="1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맑은 고딕" panose="020B0503020000020004" pitchFamily="50" charset="-127"/>
                          <a:sym typeface="Wingdings 2" panose="05020102010507070707" pitchFamily="18" charset="2"/>
                        </a:rPr>
                        <m:t>도</m:t>
                      </m:r>
                      <m:r>
                        <a:rPr lang="ko-KR" altLang="en-US" sz="1400" i="1" dirty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맑은 고딕" panose="020B0503020000020004" pitchFamily="50" charset="-127"/>
                          <a:sym typeface="Wingdings 2" panose="05020102010507070707" pitchFamily="18" charset="2"/>
                        </a:rPr>
                        <m:t>율</m:t>
                      </m:r>
                      <m:r>
                        <a:rPr lang="en-US" altLang="ko-KR" sz="1400" b="0" i="1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맑은 고딕" panose="020B0503020000020004" pitchFamily="50" charset="-127"/>
                          <a:sym typeface="Wingdings 2" panose="05020102010507070707" pitchFamily="18" charset="2"/>
                        </a:rPr>
                        <m:t>= </m:t>
                      </m:r>
                      <m:f>
                        <m:fPr>
                          <m:ctrlPr>
                            <a:rPr lang="en-US" altLang="ko-KR" sz="14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맑은 고딕" panose="020B0503020000020004" pitchFamily="50" charset="-127"/>
                              <a:sym typeface="Wingdings 2" panose="05020102010507070707" pitchFamily="18" charset="2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ko-KR" altLang="en-US" sz="1400" dirty="0">
                              <a:solidFill>
                                <a:srgbClr val="FF0000"/>
                              </a:solidFill>
                              <a:effectLst/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  <a:sym typeface="Wingdings 2" panose="05020102010507070707" pitchFamily="18" charset="2"/>
                            </a:rPr>
                            <m:t>누적 최대학습구간</m:t>
                          </m:r>
                          <m:r>
                            <m:rPr>
                              <m:nor/>
                            </m:rPr>
                            <a:rPr lang="en-US" altLang="ko-KR" sz="1400" dirty="0">
                              <a:solidFill>
                                <a:srgbClr val="FF0000"/>
                              </a:solidFill>
                              <a:effectLst/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  <a:sym typeface="Wingdings 2" panose="05020102010507070707" pitchFamily="18" charset="2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ko-KR" altLang="en-US" sz="1400" dirty="0">
                              <a:solidFill>
                                <a:srgbClr val="FF0000"/>
                              </a:solidFill>
                              <a:effectLst/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  <a:sym typeface="Wingdings 2" panose="05020102010507070707" pitchFamily="18" charset="2"/>
                            </a:rPr>
                            <m:t>콘텐츠 길이</m:t>
                          </m:r>
                          <m:r>
                            <m:rPr>
                              <m:nor/>
                            </m:rPr>
                            <a:rPr lang="en-US" altLang="ko-KR" sz="1400" dirty="0">
                              <a:solidFill>
                                <a:srgbClr val="FF0000"/>
                              </a:solidFill>
                              <a:effectLst/>
                              <a:latin typeface="맑은 고딕" panose="020B0503020000020004" pitchFamily="50" charset="-127"/>
                              <a:ea typeface="맑은 고딕" panose="020B0503020000020004" pitchFamily="50" charset="-127"/>
                              <a:sym typeface="Wingdings 2" panose="05020102010507070707" pitchFamily="18" charset="2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altLang="ko-KR" sz="1400" dirty="0">
                  <a:solidFill>
                    <a:srgbClr val="FF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  <a:sym typeface="Wingdings" panose="05000000000000000000" pitchFamily="2" charset="2"/>
                </a:endParaRPr>
              </a:p>
              <a:p>
                <a:pPr marL="265113" indent="-265113">
                  <a:spcAft>
                    <a:spcPts val="600"/>
                  </a:spcAft>
                </a:pPr>
                <a:r>
                  <a:rPr lang="en-US" altLang="ko-KR" sz="1400" dirty="0">
                    <a:solidFill>
                      <a:srgbClr val="FF0000"/>
                    </a:solidFill>
                    <a:effectLst/>
                    <a:latin typeface="맑은 고딕" panose="020B0503020000020004" pitchFamily="50" charset="-127"/>
                    <a:ea typeface="맑은 고딕" panose="020B0503020000020004" pitchFamily="50" charset="-127"/>
                    <a:sym typeface="Wingdings" panose="05000000000000000000" pitchFamily="2" charset="2"/>
                  </a:rPr>
                  <a:t>	</a:t>
                </a:r>
                <a:r>
                  <a:rPr lang="ko-KR" altLang="en-US" sz="1400" dirty="0">
                    <a:solidFill>
                      <a:srgbClr val="FF0000"/>
                    </a:solidFill>
                    <a:effectLst/>
                    <a:latin typeface="맑은 고딕" panose="020B0503020000020004" pitchFamily="50" charset="-127"/>
                    <a:ea typeface="맑은 고딕" panose="020B0503020000020004" pitchFamily="50" charset="-127"/>
                    <a:sym typeface="Wingdings" panose="05000000000000000000" pitchFamily="2" charset="2"/>
                  </a:rPr>
                  <a:t>누적 열람시간이 아닌 </a:t>
                </a:r>
                <a:r>
                  <a:rPr lang="ko-KR" altLang="en-US" sz="1400" dirty="0">
                    <a:solidFill>
                      <a:srgbClr val="FF0000"/>
                    </a:solidFill>
                    <a:effectLst/>
                    <a:latin typeface="맑은 고딕" panose="020B0503020000020004" pitchFamily="50" charset="-127"/>
                    <a:ea typeface="맑은 고딕" panose="020B0503020000020004" pitchFamily="50" charset="-127"/>
                    <a:sym typeface="Wingdings 2" panose="05020102010507070707" pitchFamily="18" charset="2"/>
                  </a:rPr>
                  <a:t>누적 최대 학습 구간이 중요</a:t>
                </a:r>
                <a:endParaRPr lang="ko-KR" altLang="en-US" sz="1400" dirty="0">
                  <a:solidFill>
                    <a:srgbClr val="FF0000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B90B652-4BDC-5985-A46B-ED8E60126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80" y="2871372"/>
                <a:ext cx="2725295" cy="1062920"/>
              </a:xfrm>
              <a:prstGeom prst="rect">
                <a:avLst/>
              </a:prstGeom>
              <a:blipFill>
                <a:blip r:embed="rId3"/>
                <a:stretch>
                  <a:fillRect l="-671" b="-517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직사각형 26">
            <a:extLst>
              <a:ext uri="{FF2B5EF4-FFF2-40B4-BE49-F238E27FC236}">
                <a16:creationId xmlns:a16="http://schemas.microsoft.com/office/drawing/2014/main" id="{94229658-000B-C29F-B7E8-44D8543F8DA9}"/>
              </a:ext>
            </a:extLst>
          </p:cNvPr>
          <p:cNvSpPr/>
          <p:nvPr/>
        </p:nvSpPr>
        <p:spPr bwMode="auto">
          <a:xfrm>
            <a:off x="4021576" y="3023420"/>
            <a:ext cx="2942708" cy="571982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01166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F7522-3A6A-3120-6FAD-67FDECAAB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33F7087-2B44-485A-00F1-2306B1FC7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100" y="843000"/>
            <a:ext cx="7001799" cy="5714849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E9FD3CE8-03BA-8315-F1ED-CEB908179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746" y="115889"/>
            <a:ext cx="398057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주간 보고서 제출 내역 확인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9A6FC16-AE8B-2E57-73E0-D2298A861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37</a:t>
            </a:fld>
            <a:endParaRPr lang="en-US" altLang="ko-KR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6BFD9971-F30E-018A-7C1E-55DFF1C0DE28}"/>
              </a:ext>
            </a:extLst>
          </p:cNvPr>
          <p:cNvSpPr/>
          <p:nvPr/>
        </p:nvSpPr>
        <p:spPr bwMode="auto">
          <a:xfrm>
            <a:off x="1753148" y="4468091"/>
            <a:ext cx="407653" cy="160797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7A87EE-1439-9619-A3C6-1D50C0A79637}"/>
              </a:ext>
            </a:extLst>
          </p:cNvPr>
          <p:cNvSpPr txBox="1"/>
          <p:nvPr/>
        </p:nvSpPr>
        <p:spPr>
          <a:xfrm>
            <a:off x="2113188" y="4394600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클릭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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확인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B3197A33-2FC4-633C-23CA-9DE44FFC51BB}"/>
              </a:ext>
            </a:extLst>
          </p:cNvPr>
          <p:cNvSpPr/>
          <p:nvPr/>
        </p:nvSpPr>
        <p:spPr bwMode="auto">
          <a:xfrm>
            <a:off x="7172269" y="2348880"/>
            <a:ext cx="1125531" cy="420897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5597D8-5957-AFC6-7EE3-C0EC1B046F2C}"/>
              </a:ext>
            </a:extLst>
          </p:cNvPr>
          <p:cNvSpPr txBox="1"/>
          <p:nvPr/>
        </p:nvSpPr>
        <p:spPr>
          <a:xfrm>
            <a:off x="7617296" y="317720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확인</a:t>
            </a:r>
            <a:endParaRPr lang="en-US" altLang="ko-KR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  <a:sym typeface="Wingdings 2" panose="05020102010507070707" pitchFamily="18" charset="2"/>
            </a:endParaRPr>
          </a:p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sym typeface="Wingdings 2" panose="05020102010507070707" pitchFamily="18" charset="2"/>
              </a:rPr>
              <a:t>필요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4BE47E-C7BD-F00A-7802-73796954DFBE}"/>
              </a:ext>
            </a:extLst>
          </p:cNvPr>
          <p:cNvSpPr txBox="1"/>
          <p:nvPr/>
        </p:nvSpPr>
        <p:spPr>
          <a:xfrm>
            <a:off x="4481376" y="1988840"/>
            <a:ext cx="2690894" cy="307777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rtlCol="0" anchor="ctr"/>
          <a:lstStyle>
            <a:defPPr>
              <a:defRPr lang="ko-KR"/>
            </a:defPPr>
            <a:lvl1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  <a:defRPr sz="1400" b="1">
                <a:effectLst/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>
                <a:solidFill>
                  <a:srgbClr val="FF0000"/>
                </a:solidFill>
                <a:sym typeface="Wingdings 2" panose="05020102010507070707" pitchFamily="18" charset="2"/>
              </a:rPr>
              <a:t>반드시 수업전까지 제출해야 함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70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86062" y="260648"/>
            <a:ext cx="213391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/>
              <a:t>사고성향 조사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fld id="{5BCCBFA6-F210-4C59-B207-0F7A78A1B2A3}" type="slidenum">
              <a:rPr lang="en-US" altLang="ko-KR" smtClean="0"/>
              <a:pPr/>
              <a:t>38</a:t>
            </a:fld>
            <a:endParaRPr lang="en-US" altLang="ko-KR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6D68396-2D82-46B0-8E7F-FB527CBE7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52" y="822149"/>
            <a:ext cx="3734086" cy="567581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923BE8C-B40B-4DAC-AEA9-F08D4F9CE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505" y="896073"/>
            <a:ext cx="3495637" cy="567581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EEBD5B2F-122F-4337-C330-24D3A671DD45}"/>
              </a:ext>
            </a:extLst>
          </p:cNvPr>
          <p:cNvSpPr/>
          <p:nvPr/>
        </p:nvSpPr>
        <p:spPr bwMode="auto">
          <a:xfrm>
            <a:off x="5385048" y="5589240"/>
            <a:ext cx="3024336" cy="98264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844083"/>
            <a:endParaRPr lang="ko-KR" altLang="en-US" sz="1292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12193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193823" y="115889"/>
            <a:ext cx="151836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문의 사항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fld id="{5BCCBFA6-F210-4C59-B207-0F7A78A1B2A3}" type="slidenum">
              <a:rPr lang="en-US" altLang="ko-KR" smtClean="0"/>
              <a:pPr/>
              <a:t>39</a:t>
            </a:fld>
            <a:endParaRPr lang="en-US" altLang="ko-K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362B5E-5009-4122-B023-581117703B17}"/>
              </a:ext>
            </a:extLst>
          </p:cNvPr>
          <p:cNvSpPr txBox="1"/>
          <p:nvPr/>
        </p:nvSpPr>
        <p:spPr>
          <a:xfrm>
            <a:off x="1722405" y="2348881"/>
            <a:ext cx="6461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이메일 문의 </a:t>
            </a: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kcjeong@cbnu.ac.kr</a:t>
            </a:r>
            <a:endParaRPr lang="ko-KR" altLang="en-US" sz="3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0378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661627" y="115889"/>
            <a:ext cx="2582759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교과목 개요 </a:t>
            </a:r>
            <a:r>
              <a:rPr lang="en-US" altLang="ko-KR" dirty="0"/>
              <a:t>(2/3)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</a:t>
            </a:fld>
            <a:endParaRPr lang="en-US" altLang="ko-K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A1AC80-71A7-4E50-A6D6-ADFAFECD1599}"/>
              </a:ext>
            </a:extLst>
          </p:cNvPr>
          <p:cNvSpPr txBox="1"/>
          <p:nvPr/>
        </p:nvSpPr>
        <p:spPr>
          <a:xfrm>
            <a:off x="2487423" y="5728364"/>
            <a:ext cx="4931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나무교량 개발 프로젝트 진행을 통해 시스템공학 이론 체득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DB58001-5DAA-3C6F-0A7A-ECAFAA68C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71575"/>
            <a:ext cx="8686800" cy="4514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07CF26-1AD4-AF94-BA7D-46A14102AD54}"/>
              </a:ext>
            </a:extLst>
          </p:cNvPr>
          <p:cNvSpPr txBox="1"/>
          <p:nvPr/>
        </p:nvSpPr>
        <p:spPr>
          <a:xfrm>
            <a:off x="6177136" y="2276872"/>
            <a:ext cx="2329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총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9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개의 팀 보고서를 제출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3502EA65-2540-B822-13F3-A645B1D142E7}"/>
              </a:ext>
            </a:extLst>
          </p:cNvPr>
          <p:cNvSpPr/>
          <p:nvPr/>
        </p:nvSpPr>
        <p:spPr bwMode="auto">
          <a:xfrm>
            <a:off x="2144688" y="1694458"/>
            <a:ext cx="3944962" cy="135989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0958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565177" y="115889"/>
            <a:ext cx="4775666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오픈 </a:t>
            </a:r>
            <a:r>
              <a:rPr lang="ko-KR" altLang="en-US" dirty="0" err="1"/>
              <a:t>채팅방</a:t>
            </a:r>
            <a:r>
              <a:rPr lang="ko-KR" altLang="en-US" dirty="0"/>
              <a:t> 운영 </a:t>
            </a:r>
            <a:r>
              <a:rPr lang="en-US" altLang="ko-KR" dirty="0"/>
              <a:t>: </a:t>
            </a:r>
            <a:r>
              <a:rPr lang="ko-KR" altLang="en-US" dirty="0"/>
              <a:t>공지사항 확인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40</a:t>
            </a:fld>
            <a:endParaRPr lang="en-US" altLang="ko-K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362B5E-5009-4122-B023-581117703B17}"/>
              </a:ext>
            </a:extLst>
          </p:cNvPr>
          <p:cNvSpPr txBox="1"/>
          <p:nvPr/>
        </p:nvSpPr>
        <p:spPr>
          <a:xfrm>
            <a:off x="3006371" y="1921843"/>
            <a:ext cx="688521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카카오톡 오픈채팅방 참여</a:t>
            </a:r>
            <a:endParaRPr lang="en-US" altLang="ko-KR" sz="3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endParaRPr lang="en-US" altLang="ko-KR" sz="3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spcAft>
                <a:spcPts val="600"/>
              </a:spcAft>
            </a:pP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2024</a:t>
            </a:r>
            <a:r>
              <a:rPr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시스템공학</a:t>
            </a:r>
            <a:endParaRPr lang="en-US" altLang="ko-KR" sz="3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spcAft>
                <a:spcPts val="600"/>
              </a:spcAft>
            </a:pP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https://open.kakao.com/o/gXUsRx9f</a:t>
            </a:r>
            <a:endParaRPr lang="en-US" altLang="ko-KR" sz="3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spcAft>
                <a:spcPts val="600"/>
              </a:spcAft>
            </a:pPr>
            <a:r>
              <a:rPr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참여코드 </a:t>
            </a: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49323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A3B0A09-BC61-9A2D-05A2-B38355C8F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52" y="836712"/>
            <a:ext cx="29170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10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552896" y="115889"/>
            <a:ext cx="800219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당부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41</a:t>
            </a:fld>
            <a:endParaRPr lang="en-US" altLang="ko-K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6686E-7A30-4B44-8D4F-7DE9FBE63649}"/>
              </a:ext>
            </a:extLst>
          </p:cNvPr>
          <p:cNvSpPr txBox="1"/>
          <p:nvPr/>
        </p:nvSpPr>
        <p:spPr>
          <a:xfrm>
            <a:off x="1039113" y="2348880"/>
            <a:ext cx="78277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한학기 동안 열심히 공부하시기 바랍니다</a:t>
            </a: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ctr"/>
            <a:endParaRPr lang="en-US" altLang="ko-KR" sz="3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감사합니다</a:t>
            </a:r>
            <a:r>
              <a:rPr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 descr="사람, 남자, 실내, 쥐고있는이(가) 표시된 사진&#10;&#10;자동 생성된 설명">
            <a:extLst>
              <a:ext uri="{FF2B5EF4-FFF2-40B4-BE49-F238E27FC236}">
                <a16:creationId xmlns:a16="http://schemas.microsoft.com/office/drawing/2014/main" id="{E6C02CCE-F1AD-41C1-9D9B-67BD0B8C5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1" y="4585195"/>
            <a:ext cx="1441938" cy="18006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7678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id="{99000CE0-FD9F-408A-5CB5-13DB7615B5D1}"/>
              </a:ext>
            </a:extLst>
          </p:cNvPr>
          <p:cNvGrpSpPr/>
          <p:nvPr/>
        </p:nvGrpSpPr>
        <p:grpSpPr>
          <a:xfrm>
            <a:off x="647700" y="1327123"/>
            <a:ext cx="8610600" cy="4518418"/>
            <a:chOff x="647700" y="1327123"/>
            <a:chExt cx="8610600" cy="4518418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7D66630A-4FDA-4201-9263-4B1273590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9104" y="3435716"/>
              <a:ext cx="8601075" cy="2409825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6DC12B04-132D-ED96-B5A1-C32088432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700" y="1327123"/>
              <a:ext cx="8610600" cy="2124075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E31C9F20-3B87-F228-997D-82013208C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965" y="4821637"/>
              <a:ext cx="8573904" cy="1012591"/>
            </a:xfrm>
            <a:prstGeom prst="rect">
              <a:avLst/>
            </a:prstGeom>
          </p:spPr>
        </p:pic>
      </p:grp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661627" y="115889"/>
            <a:ext cx="258275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교과목 개요 </a:t>
            </a:r>
            <a:r>
              <a:rPr lang="en-US" altLang="ko-KR" dirty="0"/>
              <a:t>(3/3)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5</a:t>
            </a:fld>
            <a:endParaRPr lang="en-US" altLang="ko-KR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79E3767-6CC6-D602-5018-DC27DEA335DE}"/>
              </a:ext>
            </a:extLst>
          </p:cNvPr>
          <p:cNvSpPr/>
          <p:nvPr/>
        </p:nvSpPr>
        <p:spPr bwMode="auto">
          <a:xfrm>
            <a:off x="3397250" y="2816272"/>
            <a:ext cx="5048250" cy="20052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9AA8D0F-A021-F47D-3D9C-6A95E59B0AF5}"/>
              </a:ext>
            </a:extLst>
          </p:cNvPr>
          <p:cNvSpPr/>
          <p:nvPr/>
        </p:nvSpPr>
        <p:spPr bwMode="auto">
          <a:xfrm>
            <a:off x="4520952" y="3870115"/>
            <a:ext cx="2160240" cy="17483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4AB37C8-EDF8-148F-7BCC-E472778AB76C}"/>
              </a:ext>
            </a:extLst>
          </p:cNvPr>
          <p:cNvSpPr/>
          <p:nvPr/>
        </p:nvSpPr>
        <p:spPr bwMode="auto">
          <a:xfrm>
            <a:off x="2184772" y="4879111"/>
            <a:ext cx="4819278" cy="15684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3981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86046" y="115889"/>
            <a:ext cx="213391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주별 강의계획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6</a:t>
            </a:fld>
            <a:endParaRPr lang="en-US" altLang="ko-K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B9939E-0F83-47FE-948F-9E1C15772EDF}"/>
              </a:ext>
            </a:extLst>
          </p:cNvPr>
          <p:cNvSpPr txBox="1"/>
          <p:nvPr/>
        </p:nvSpPr>
        <p:spPr>
          <a:xfrm>
            <a:off x="3207168" y="6372294"/>
            <a:ext cx="3554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주간 보고서 제출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기말고사 응시 필수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!!!</a:t>
            </a:r>
            <a:endParaRPr lang="ko-KR" altLang="en-US" sz="14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C18DF00-C0C9-4F11-B189-2A115AC22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394" y="684483"/>
            <a:ext cx="7215212" cy="561414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858EEE0-785A-08F3-5252-3E63385AC1F3}"/>
              </a:ext>
            </a:extLst>
          </p:cNvPr>
          <p:cNvSpPr/>
          <p:nvPr/>
        </p:nvSpPr>
        <p:spPr bwMode="auto">
          <a:xfrm>
            <a:off x="7347397" y="1159099"/>
            <a:ext cx="1165538" cy="26401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236F263-B409-A8DE-2957-36D87E9330D4}"/>
              </a:ext>
            </a:extLst>
          </p:cNvPr>
          <p:cNvSpPr/>
          <p:nvPr/>
        </p:nvSpPr>
        <p:spPr bwMode="auto">
          <a:xfrm>
            <a:off x="7347397" y="5915939"/>
            <a:ext cx="1165538" cy="36895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3334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F444AC-B9D9-19CA-755E-C3332E1A1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981075"/>
            <a:ext cx="8629650" cy="3324225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193823" y="115889"/>
            <a:ext cx="151836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기타 안내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7</a:t>
            </a:fld>
            <a:endParaRPr lang="en-US" altLang="ko-K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387521-316B-42E4-B195-11F3C4F7F901}"/>
              </a:ext>
            </a:extLst>
          </p:cNvPr>
          <p:cNvSpPr txBox="1"/>
          <p:nvPr/>
        </p:nvSpPr>
        <p:spPr>
          <a:xfrm>
            <a:off x="1749238" y="4444297"/>
            <a:ext cx="640752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4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무료 </a:t>
            </a:r>
            <a:r>
              <a:rPr lang="en-US" altLang="ko-KR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3D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모델링 도구</a:t>
            </a:r>
            <a:r>
              <a:rPr lang="ko-KR" altLang="en-US" sz="14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AutoCAD </a:t>
            </a:r>
            <a:r>
              <a:rPr lang="ko-KR" altLang="en-US" sz="14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사용법 사전 숙지</a:t>
            </a:r>
            <a:r>
              <a:rPr lang="ko-KR" altLang="en-US" sz="14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필요</a:t>
            </a:r>
            <a:r>
              <a:rPr lang="en-US" altLang="ko-KR" sz="14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아래 보고서를 방학 중에 미리 작성해 놓으면 학기 중 수강에 여유가 생김</a:t>
            </a:r>
            <a:r>
              <a:rPr lang="en-US" altLang="ko-KR" sz="14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40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주간보고서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#02 &lt;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문항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3&gt; AutoCAD 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기초 실습 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설치 </a:t>
            </a:r>
            <a:endParaRPr lang="en-US" altLang="ko-KR" sz="1400" dirty="0">
              <a:solidFill>
                <a:srgbClr val="00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주간보고서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#03 &lt;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문항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3&gt; AutoCAD 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기초 실습 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치수 </a:t>
            </a:r>
            <a:endParaRPr lang="en-US" altLang="ko-KR" sz="1400" dirty="0">
              <a:solidFill>
                <a:srgbClr val="00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주간보고서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#04 &lt;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문항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2&gt; AutoCAD 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기초 실습 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도면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.01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400" dirty="0">
              <a:solidFill>
                <a:srgbClr val="00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주간보고서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#05 &lt;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문항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2&gt; AutoCAD 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기초 실습 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도면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.02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400" dirty="0">
              <a:solidFill>
                <a:srgbClr val="00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주간보고서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#06 &lt;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문항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2&gt; AutoCAD 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기초 실습 </a:t>
            </a:r>
            <a:r>
              <a:rPr lang="en-US" altLang="ko-KR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400" dirty="0" err="1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트러스교</a:t>
            </a:r>
            <a:r>
              <a:rPr lang="ko-KR" altLang="en-US" sz="1400" dirty="0">
                <a:solidFill>
                  <a:srgbClr val="0000FF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1400" dirty="0">
              <a:solidFill>
                <a:srgbClr val="0000FF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D4F476A-86C4-FEAC-A81D-27D6843D3408}"/>
              </a:ext>
            </a:extLst>
          </p:cNvPr>
          <p:cNvSpPr/>
          <p:nvPr/>
        </p:nvSpPr>
        <p:spPr bwMode="auto">
          <a:xfrm>
            <a:off x="768350" y="3456000"/>
            <a:ext cx="8310850" cy="7704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ko-KR" altLang="en-US" sz="1400" b="1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0812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667765" y="115889"/>
            <a:ext cx="4570483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기타 안내 </a:t>
            </a:r>
            <a:r>
              <a:rPr lang="en-US" altLang="ko-KR" dirty="0"/>
              <a:t>- </a:t>
            </a:r>
            <a:r>
              <a:rPr lang="ko-KR" altLang="en-US" dirty="0"/>
              <a:t>노트북 컴퓨터 지참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8</a:t>
            </a:fld>
            <a:endParaRPr lang="en-US" altLang="ko-KR" dirty="0"/>
          </a:p>
        </p:txBody>
      </p:sp>
      <p:pic>
        <p:nvPicPr>
          <p:cNvPr id="1026" name="Picture 2" descr="마이크로소프트의 새로운 서피스 랩탑 - 얼리어답터">
            <a:extLst>
              <a:ext uri="{FF2B5EF4-FFF2-40B4-BE49-F238E27FC236}">
                <a16:creationId xmlns:a16="http://schemas.microsoft.com/office/drawing/2014/main" id="{EDBBC219-A6E4-8736-736B-14D95D2B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65" y="3746072"/>
            <a:ext cx="4536976" cy="25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24A71C76-D325-61F1-A8E6-C604BB165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528" y="1125539"/>
            <a:ext cx="8496944" cy="511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just" eaLnBrk="1" hangingPunct="1">
              <a:spcAft>
                <a:spcPct val="20000"/>
              </a:spcAft>
              <a:buFont typeface="Wingdings" pitchFamily="2" charset="2"/>
              <a:buChar char="q"/>
            </a:pPr>
            <a:r>
              <a:rPr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실습 및 과제 수행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을 위해 수업시간에 노트북컴퓨터를 지참하기 바랍니다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algn="just" eaLnBrk="1" hangingPunct="1">
              <a:spcAft>
                <a:spcPct val="20000"/>
              </a:spcAft>
              <a:buFont typeface="Wingdings" pitchFamily="2" charset="2"/>
              <a:buChar char="q"/>
            </a:pP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노트북컴퓨터에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아래 </a:t>
            </a:r>
            <a:r>
              <a:rPr lang="ko-KR" altLang="en-US" sz="1800" dirty="0">
                <a:solidFill>
                  <a:srgbClr val="FF0000"/>
                </a:solidFill>
                <a:effectLst/>
                <a:latin typeface="HY헤드라인M" pitchFamily="18" charset="-127"/>
                <a:ea typeface="HY헤드라인M" pitchFamily="18" charset="-127"/>
              </a:rPr>
              <a:t>프로그램을 미리 설치</a:t>
            </a:r>
            <a:r>
              <a:rPr lang="ko-KR" altLang="en-US" sz="1800" dirty="0">
                <a:effectLst/>
                <a:latin typeface="HY헤드라인M" pitchFamily="18" charset="-127"/>
                <a:ea typeface="HY헤드라인M" pitchFamily="18" charset="-127"/>
              </a:rPr>
              <a:t>해 주시기 바랍니다</a:t>
            </a:r>
            <a:r>
              <a:rPr lang="en-US" altLang="ko-KR" sz="1800" dirty="0">
                <a:effectLst/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교량설계 프로그램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Bridge </a:t>
            </a:r>
            <a:r>
              <a:rPr lang="en-US" altLang="ko-KR" sz="1600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Desiner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2016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설치</a:t>
            </a:r>
            <a:endParaRPr lang="en-US" altLang="ko-KR" sz="16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3D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모델링 도구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AutoDesk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AutoCAD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설치</a:t>
            </a:r>
            <a:endParaRPr lang="en-US" altLang="ko-KR" sz="16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구조 해석 도구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en-US" altLang="ko-KR" sz="1600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AutoDesk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Fusion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설치</a:t>
            </a:r>
            <a:endParaRPr lang="en-US" altLang="ko-KR" sz="16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3D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프린팅 도구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Windows 10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보조프로그램 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Print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3D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설치</a:t>
            </a:r>
            <a:endParaRPr lang="en-US" altLang="ko-KR" sz="160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3D </a:t>
            </a:r>
            <a:r>
              <a:rPr lang="ko-KR" altLang="en-US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프린팅 도구 </a:t>
            </a:r>
            <a:r>
              <a:rPr lang="en-US" altLang="ko-KR" sz="16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600" dirty="0" err="1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신도리코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ko-KR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3DWOX </a:t>
            </a:r>
            <a:r>
              <a:rPr lang="ko-KR" altLang="en-US" sz="160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설치</a:t>
            </a:r>
            <a:endParaRPr lang="en-US" altLang="ko-KR" sz="1600" dirty="0">
              <a:solidFill>
                <a:srgbClr val="FF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eaLnBrk="1" hangingPunct="1">
              <a:spcAft>
                <a:spcPct val="20000"/>
              </a:spcAft>
              <a:buFont typeface="Wingdings" pitchFamily="2" charset="2"/>
              <a:buChar char="q"/>
            </a:pPr>
            <a:endParaRPr lang="en-US" altLang="ko-KR" sz="1800" dirty="0"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" name="오른쪽 중괄호 3">
            <a:extLst>
              <a:ext uri="{FF2B5EF4-FFF2-40B4-BE49-F238E27FC236}">
                <a16:creationId xmlns:a16="http://schemas.microsoft.com/office/drawing/2014/main" id="{BEEF616A-FE3C-36D0-010F-09638AE3CB32}"/>
              </a:ext>
            </a:extLst>
          </p:cNvPr>
          <p:cNvSpPr/>
          <p:nvPr/>
        </p:nvSpPr>
        <p:spPr bwMode="auto">
          <a:xfrm>
            <a:off x="5673080" y="2276872"/>
            <a:ext cx="360040" cy="432048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0C56D7-D6FC-DE8B-DFAF-7F4CBC9E4835}"/>
              </a:ext>
            </a:extLst>
          </p:cNvPr>
          <p:cNvSpPr txBox="1"/>
          <p:nvPr/>
        </p:nvSpPr>
        <p:spPr>
          <a:xfrm>
            <a:off x="6074608" y="2231286"/>
            <a:ext cx="30548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 err="1">
                <a:effectLst/>
                <a:latin typeface="맑은 고딕" panose="020B0503020000020004" pitchFamily="50" charset="-127"/>
                <a:ea typeface="맑은 고딕" panose="020B0503020000020004" pitchFamily="50" charset="-12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AutoDesk</a:t>
            </a:r>
            <a:r>
              <a:rPr lang="en-US" altLang="ko-KR" sz="14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 </a:t>
            </a:r>
            <a:endParaRPr lang="en-US" altLang="ko-KR" sz="1400" dirty="0"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4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교육용 라이센스 발급 후 사용 가능</a:t>
            </a:r>
          </a:p>
        </p:txBody>
      </p:sp>
    </p:spTree>
    <p:extLst>
      <p:ext uri="{BB962C8B-B14F-4D97-AF65-F5344CB8AC3E}">
        <p14:creationId xmlns:p14="http://schemas.microsoft.com/office/powerpoint/2010/main" val="1415911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CBFA6-F210-4C59-B207-0F7A78A1B2A3}" type="slidenum">
              <a:rPr lang="en-US" altLang="ko-KR" smtClean="0"/>
              <a:pPr>
                <a:defRPr/>
              </a:pPr>
              <a:t>9</a:t>
            </a:fld>
            <a:endParaRPr lang="en-US" altLang="ko-KR" dirty="0"/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62C86A13-5969-403E-A781-0596E6C78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824" y="115889"/>
            <a:ext cx="1518364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ko-KR"/>
            </a:defPPr>
            <a:lvl1pPr algn="ctr">
              <a:defRPr sz="2400">
                <a:effectLst>
                  <a:outerShdw blurRad="38100" dist="38100" dir="2700000" algn="tl">
                    <a:srgbClr val="FFFFFF"/>
                  </a:outerShdw>
                </a:effectLst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/>
              <a:t>학습 체계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42235031-ACCC-4AB8-AFDC-39974AAC1ADB}"/>
              </a:ext>
            </a:extLst>
          </p:cNvPr>
          <p:cNvGrpSpPr/>
          <p:nvPr/>
        </p:nvGrpSpPr>
        <p:grpSpPr>
          <a:xfrm>
            <a:off x="6657185" y="1606988"/>
            <a:ext cx="2833042" cy="1820274"/>
            <a:chOff x="5339358" y="1196751"/>
            <a:chExt cx="2833042" cy="1714501"/>
          </a:xfrm>
        </p:grpSpPr>
        <p:sp>
          <p:nvSpPr>
            <p:cNvPr id="96" name="순서도: 처리 95">
              <a:extLst>
                <a:ext uri="{FF2B5EF4-FFF2-40B4-BE49-F238E27FC236}">
                  <a16:creationId xmlns:a16="http://schemas.microsoft.com/office/drawing/2014/main" id="{E3F2E33F-C53E-493E-B768-C1B2AA902C66}"/>
                </a:ext>
              </a:extLst>
            </p:cNvPr>
            <p:cNvSpPr/>
            <p:nvPr/>
          </p:nvSpPr>
          <p:spPr bwMode="auto">
            <a:xfrm>
              <a:off x="5759932" y="1196751"/>
              <a:ext cx="2412468" cy="288032"/>
            </a:xfrm>
            <a:prstGeom prst="flowChartProcess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 b="1" dirty="0" err="1"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앙트레프레너</a:t>
              </a: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7" name="순서도: 처리 96">
              <a:extLst>
                <a:ext uri="{FF2B5EF4-FFF2-40B4-BE49-F238E27FC236}">
                  <a16:creationId xmlns:a16="http://schemas.microsoft.com/office/drawing/2014/main" id="{BADD738C-FF6A-450E-974B-5AB15420108D}"/>
                </a:ext>
              </a:extLst>
            </p:cNvPr>
            <p:cNvSpPr/>
            <p:nvPr/>
          </p:nvSpPr>
          <p:spPr bwMode="auto">
            <a:xfrm>
              <a:off x="5339358" y="1196751"/>
              <a:ext cx="420574" cy="288032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latinLnBrk="0"/>
              <a:r>
                <a:rPr lang="en-US" altLang="ko-KR" sz="1000" b="1" dirty="0"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8" name="순서도: 처리 97">
              <a:extLst>
                <a:ext uri="{FF2B5EF4-FFF2-40B4-BE49-F238E27FC236}">
                  <a16:creationId xmlns:a16="http://schemas.microsoft.com/office/drawing/2014/main" id="{4630A1EE-DE81-4350-9AC4-07A68E15CC55}"/>
                </a:ext>
              </a:extLst>
            </p:cNvPr>
            <p:cNvSpPr/>
            <p:nvPr/>
          </p:nvSpPr>
          <p:spPr bwMode="auto">
            <a:xfrm>
              <a:off x="5759932" y="1484781"/>
              <a:ext cx="2412468" cy="288032"/>
            </a:xfrm>
            <a:prstGeom prst="flowChartProcess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 b="1" dirty="0"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프로젝트 다큐멘터리</a:t>
              </a:r>
            </a:p>
          </p:txBody>
        </p:sp>
        <p:sp>
          <p:nvSpPr>
            <p:cNvPr id="99" name="순서도: 처리 98">
              <a:extLst>
                <a:ext uri="{FF2B5EF4-FFF2-40B4-BE49-F238E27FC236}">
                  <a16:creationId xmlns:a16="http://schemas.microsoft.com/office/drawing/2014/main" id="{01CBC19E-F1D3-4D42-9D10-C72A6EB3113A}"/>
                </a:ext>
              </a:extLst>
            </p:cNvPr>
            <p:cNvSpPr/>
            <p:nvPr/>
          </p:nvSpPr>
          <p:spPr bwMode="auto">
            <a:xfrm>
              <a:off x="5339358" y="1484781"/>
              <a:ext cx="420574" cy="288032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latinLnBrk="0"/>
              <a:r>
                <a:rPr lang="en-US" altLang="ko-KR" sz="1000" b="1" dirty="0"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0" name="순서도: 처리 99">
              <a:extLst>
                <a:ext uri="{FF2B5EF4-FFF2-40B4-BE49-F238E27FC236}">
                  <a16:creationId xmlns:a16="http://schemas.microsoft.com/office/drawing/2014/main" id="{FBF4ACA6-2398-4EBF-927E-5F03555542DB}"/>
                </a:ext>
              </a:extLst>
            </p:cNvPr>
            <p:cNvSpPr/>
            <p:nvPr/>
          </p:nvSpPr>
          <p:spPr bwMode="auto">
            <a:xfrm>
              <a:off x="5759932" y="1772813"/>
              <a:ext cx="2412468" cy="288032"/>
            </a:xfrm>
            <a:prstGeom prst="flowChartProcess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en-US" altLang="ko-KR" sz="1000" b="1" dirty="0"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CAD </a:t>
              </a:r>
              <a:r>
                <a:rPr lang="ko-KR" altLang="en-US" sz="1000" b="1" dirty="0"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사용법 영상</a:t>
              </a:r>
            </a:p>
          </p:txBody>
        </p:sp>
        <p:sp>
          <p:nvSpPr>
            <p:cNvPr id="101" name="순서도: 처리 100">
              <a:extLst>
                <a:ext uri="{FF2B5EF4-FFF2-40B4-BE49-F238E27FC236}">
                  <a16:creationId xmlns:a16="http://schemas.microsoft.com/office/drawing/2014/main" id="{F020CEDE-A8AC-42E2-93FC-392F634733A9}"/>
                </a:ext>
              </a:extLst>
            </p:cNvPr>
            <p:cNvSpPr/>
            <p:nvPr/>
          </p:nvSpPr>
          <p:spPr bwMode="auto">
            <a:xfrm>
              <a:off x="5339358" y="1772813"/>
              <a:ext cx="420574" cy="288032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latinLnBrk="0"/>
              <a:r>
                <a:rPr lang="en-US" altLang="ko-KR" sz="1000" b="1" dirty="0"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2" name="순서도: 처리 101">
              <a:extLst>
                <a:ext uri="{FF2B5EF4-FFF2-40B4-BE49-F238E27FC236}">
                  <a16:creationId xmlns:a16="http://schemas.microsoft.com/office/drawing/2014/main" id="{62FFF464-5249-406C-A894-C18ECF282BF6}"/>
                </a:ext>
              </a:extLst>
            </p:cNvPr>
            <p:cNvSpPr/>
            <p:nvPr/>
          </p:nvSpPr>
          <p:spPr bwMode="auto">
            <a:xfrm>
              <a:off x="5759932" y="2047158"/>
              <a:ext cx="2412468" cy="288032"/>
            </a:xfrm>
            <a:prstGeom prst="flowChartProcess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 b="1" dirty="0"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시뮬레이션 사용법 영상</a:t>
              </a:r>
            </a:p>
          </p:txBody>
        </p:sp>
        <p:sp>
          <p:nvSpPr>
            <p:cNvPr id="103" name="순서도: 처리 102">
              <a:extLst>
                <a:ext uri="{FF2B5EF4-FFF2-40B4-BE49-F238E27FC236}">
                  <a16:creationId xmlns:a16="http://schemas.microsoft.com/office/drawing/2014/main" id="{9A000AE2-3A3F-4130-A667-BB024316DBC5}"/>
                </a:ext>
              </a:extLst>
            </p:cNvPr>
            <p:cNvSpPr/>
            <p:nvPr/>
          </p:nvSpPr>
          <p:spPr bwMode="auto">
            <a:xfrm>
              <a:off x="5339358" y="2047158"/>
              <a:ext cx="420574" cy="288032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latinLnBrk="0"/>
              <a:r>
                <a:rPr lang="en-US" altLang="ko-KR" sz="1000" b="1" dirty="0"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4</a:t>
              </a: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4" name="순서도: 처리 103">
              <a:extLst>
                <a:ext uri="{FF2B5EF4-FFF2-40B4-BE49-F238E27FC236}">
                  <a16:creationId xmlns:a16="http://schemas.microsoft.com/office/drawing/2014/main" id="{13B8D8A7-13BA-4D0E-ADF6-F79AD5D7F25E}"/>
                </a:ext>
              </a:extLst>
            </p:cNvPr>
            <p:cNvSpPr/>
            <p:nvPr/>
          </p:nvSpPr>
          <p:spPr bwMode="auto">
            <a:xfrm>
              <a:off x="5759932" y="2335188"/>
              <a:ext cx="2412468" cy="288032"/>
            </a:xfrm>
            <a:prstGeom prst="flowChartProcess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 b="1" dirty="0"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하중 재하 실험법 영상</a:t>
              </a:r>
            </a:p>
          </p:txBody>
        </p:sp>
        <p:sp>
          <p:nvSpPr>
            <p:cNvPr id="105" name="순서도: 처리 104">
              <a:extLst>
                <a:ext uri="{FF2B5EF4-FFF2-40B4-BE49-F238E27FC236}">
                  <a16:creationId xmlns:a16="http://schemas.microsoft.com/office/drawing/2014/main" id="{A813F3E3-2973-41CF-87F9-34447663D790}"/>
                </a:ext>
              </a:extLst>
            </p:cNvPr>
            <p:cNvSpPr/>
            <p:nvPr/>
          </p:nvSpPr>
          <p:spPr bwMode="auto">
            <a:xfrm>
              <a:off x="5339358" y="2335188"/>
              <a:ext cx="420574" cy="288032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latinLnBrk="0"/>
              <a:r>
                <a:rPr lang="en-US" altLang="ko-KR" sz="1000" b="1" dirty="0"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5</a:t>
              </a: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6" name="순서도: 처리 105">
              <a:extLst>
                <a:ext uri="{FF2B5EF4-FFF2-40B4-BE49-F238E27FC236}">
                  <a16:creationId xmlns:a16="http://schemas.microsoft.com/office/drawing/2014/main" id="{B889E525-AAE8-4238-81EA-0A5D3404DB03}"/>
                </a:ext>
              </a:extLst>
            </p:cNvPr>
            <p:cNvSpPr/>
            <p:nvPr/>
          </p:nvSpPr>
          <p:spPr bwMode="auto">
            <a:xfrm>
              <a:off x="5759932" y="2623220"/>
              <a:ext cx="2412468" cy="288032"/>
            </a:xfrm>
            <a:prstGeom prst="flowChartProcess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en-US" altLang="ko-KR" sz="1000" b="1" dirty="0"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3D </a:t>
              </a:r>
              <a:r>
                <a:rPr lang="ko-KR" altLang="en-US" sz="1000" b="1" dirty="0"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프린팅 소개 영상</a:t>
              </a:r>
            </a:p>
          </p:txBody>
        </p:sp>
        <p:sp>
          <p:nvSpPr>
            <p:cNvPr id="107" name="순서도: 처리 106">
              <a:extLst>
                <a:ext uri="{FF2B5EF4-FFF2-40B4-BE49-F238E27FC236}">
                  <a16:creationId xmlns:a16="http://schemas.microsoft.com/office/drawing/2014/main" id="{AA1CD438-EFFA-4FB8-8CC5-A209088AC9E9}"/>
                </a:ext>
              </a:extLst>
            </p:cNvPr>
            <p:cNvSpPr/>
            <p:nvPr/>
          </p:nvSpPr>
          <p:spPr bwMode="auto">
            <a:xfrm>
              <a:off x="5339358" y="2623220"/>
              <a:ext cx="420574" cy="288032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latinLnBrk="0"/>
              <a:r>
                <a:rPr lang="en-US" altLang="ko-KR" sz="1000" b="1" dirty="0"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6</a:t>
              </a:r>
              <a:endParaRPr lang="ko-KR" altLang="en-US" sz="1000" b="1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A922EAEC-06C9-45FD-BFCA-2339007BA37C}"/>
              </a:ext>
            </a:extLst>
          </p:cNvPr>
          <p:cNvSpPr txBox="1"/>
          <p:nvPr/>
        </p:nvSpPr>
        <p:spPr>
          <a:xfrm>
            <a:off x="7425604" y="1133903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보조 동영상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A6D0869E-E191-4337-AF59-8C9678A03099}"/>
              </a:ext>
            </a:extLst>
          </p:cNvPr>
          <p:cNvGrpSpPr/>
          <p:nvPr/>
        </p:nvGrpSpPr>
        <p:grpSpPr>
          <a:xfrm>
            <a:off x="416497" y="1609754"/>
            <a:ext cx="8064896" cy="4645865"/>
            <a:chOff x="730404" y="1187736"/>
            <a:chExt cx="8515709" cy="4905560"/>
          </a:xfrm>
        </p:grpSpPr>
        <p:sp>
          <p:nvSpPr>
            <p:cNvPr id="108" name="순서도: 처리 107">
              <a:extLst>
                <a:ext uri="{FF2B5EF4-FFF2-40B4-BE49-F238E27FC236}">
                  <a16:creationId xmlns:a16="http://schemas.microsoft.com/office/drawing/2014/main" id="{37F1A96E-786B-4CDD-AAE0-EF72FC6A8E44}"/>
                </a:ext>
              </a:extLst>
            </p:cNvPr>
            <p:cNvSpPr/>
            <p:nvPr/>
          </p:nvSpPr>
          <p:spPr bwMode="auto">
            <a:xfrm>
              <a:off x="1856656" y="1940068"/>
              <a:ext cx="1518524" cy="432048"/>
            </a:xfrm>
            <a:prstGeom prst="flowChart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defTabSz="914395" latinLnBrk="0"/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09" name="순서도: 처리 108">
              <a:extLst>
                <a:ext uri="{FF2B5EF4-FFF2-40B4-BE49-F238E27FC236}">
                  <a16:creationId xmlns:a16="http://schemas.microsoft.com/office/drawing/2014/main" id="{01507C2A-B70E-4505-B11A-54EAD60520C9}"/>
                </a:ext>
              </a:extLst>
            </p:cNvPr>
            <p:cNvSpPr/>
            <p:nvPr/>
          </p:nvSpPr>
          <p:spPr bwMode="auto">
            <a:xfrm>
              <a:off x="2277230" y="1940068"/>
              <a:ext cx="1097950" cy="432048"/>
            </a:xfrm>
            <a:prstGeom prst="flowChartProcess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시스템공학 개론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11" name="순서도: 처리 110">
              <a:extLst>
                <a:ext uri="{FF2B5EF4-FFF2-40B4-BE49-F238E27FC236}">
                  <a16:creationId xmlns:a16="http://schemas.microsoft.com/office/drawing/2014/main" id="{9B1B1AA1-F346-4BE4-9E13-AE1A83F7A5A2}"/>
                </a:ext>
              </a:extLst>
            </p:cNvPr>
            <p:cNvSpPr/>
            <p:nvPr/>
          </p:nvSpPr>
          <p:spPr bwMode="auto">
            <a:xfrm>
              <a:off x="1856656" y="1940068"/>
              <a:ext cx="420574" cy="4320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defTabSz="914395" latinLnBrk="0"/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2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12" name="순서도: 처리 111">
              <a:extLst>
                <a:ext uri="{FF2B5EF4-FFF2-40B4-BE49-F238E27FC236}">
                  <a16:creationId xmlns:a16="http://schemas.microsoft.com/office/drawing/2014/main" id="{05C2CDBA-4471-46E7-9AD3-F6583671A586}"/>
                </a:ext>
              </a:extLst>
            </p:cNvPr>
            <p:cNvSpPr/>
            <p:nvPr/>
          </p:nvSpPr>
          <p:spPr bwMode="auto">
            <a:xfrm>
              <a:off x="2797903" y="2708920"/>
              <a:ext cx="1518524" cy="432048"/>
            </a:xfrm>
            <a:prstGeom prst="flowChart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defTabSz="914395" latinLnBrk="0"/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13" name="순서도: 처리 112">
              <a:extLst>
                <a:ext uri="{FF2B5EF4-FFF2-40B4-BE49-F238E27FC236}">
                  <a16:creationId xmlns:a16="http://schemas.microsoft.com/office/drawing/2014/main" id="{2EC51710-37CD-4224-A598-D23702676E1E}"/>
                </a:ext>
              </a:extLst>
            </p:cNvPr>
            <p:cNvSpPr/>
            <p:nvPr/>
          </p:nvSpPr>
          <p:spPr bwMode="auto">
            <a:xfrm>
              <a:off x="3218477" y="2708920"/>
              <a:ext cx="1097950" cy="432048"/>
            </a:xfrm>
            <a:prstGeom prst="flowChartProcess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요구사항 정의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14" name="순서도: 처리 113">
              <a:extLst>
                <a:ext uri="{FF2B5EF4-FFF2-40B4-BE49-F238E27FC236}">
                  <a16:creationId xmlns:a16="http://schemas.microsoft.com/office/drawing/2014/main" id="{E940911A-0811-47E2-A685-8EDBAF180FCC}"/>
                </a:ext>
              </a:extLst>
            </p:cNvPr>
            <p:cNvSpPr/>
            <p:nvPr/>
          </p:nvSpPr>
          <p:spPr bwMode="auto">
            <a:xfrm>
              <a:off x="2797903" y="2708920"/>
              <a:ext cx="420574" cy="4320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defTabSz="914395" latinLnBrk="0"/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4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15" name="순서도: 처리 114">
              <a:extLst>
                <a:ext uri="{FF2B5EF4-FFF2-40B4-BE49-F238E27FC236}">
                  <a16:creationId xmlns:a16="http://schemas.microsoft.com/office/drawing/2014/main" id="{E3324DA4-D574-4EE4-AFA3-2E05D3BF3641}"/>
                </a:ext>
              </a:extLst>
            </p:cNvPr>
            <p:cNvSpPr/>
            <p:nvPr/>
          </p:nvSpPr>
          <p:spPr bwMode="auto">
            <a:xfrm>
              <a:off x="5356194" y="2708920"/>
              <a:ext cx="1518524" cy="432048"/>
            </a:xfrm>
            <a:prstGeom prst="flowChart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defTabSz="914395" latinLnBrk="0"/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16" name="순서도: 처리 115">
              <a:extLst>
                <a:ext uri="{FF2B5EF4-FFF2-40B4-BE49-F238E27FC236}">
                  <a16:creationId xmlns:a16="http://schemas.microsoft.com/office/drawing/2014/main" id="{CE5E97D9-01F0-4D1F-A359-FF106868F452}"/>
                </a:ext>
              </a:extLst>
            </p:cNvPr>
            <p:cNvSpPr/>
            <p:nvPr/>
          </p:nvSpPr>
          <p:spPr bwMode="auto">
            <a:xfrm>
              <a:off x="5776768" y="2708920"/>
              <a:ext cx="1097950" cy="432048"/>
            </a:xfrm>
            <a:prstGeom prst="flowChartProcess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가치공학</a:t>
              </a:r>
              <a:endParaRPr lang="en-US" altLang="ko-KR" sz="100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algn="ctr" latinLnBrk="0"/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(</a:t>
              </a:r>
              <a:r>
                <a:rPr lang="ko-KR" altLang="en-US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설계경제성검토</a:t>
              </a:r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)</a:t>
              </a:r>
            </a:p>
          </p:txBody>
        </p:sp>
        <p:sp>
          <p:nvSpPr>
            <p:cNvPr id="117" name="순서도: 처리 116">
              <a:extLst>
                <a:ext uri="{FF2B5EF4-FFF2-40B4-BE49-F238E27FC236}">
                  <a16:creationId xmlns:a16="http://schemas.microsoft.com/office/drawing/2014/main" id="{8EC03385-540C-4CE5-A911-092D7FB7830D}"/>
                </a:ext>
              </a:extLst>
            </p:cNvPr>
            <p:cNvSpPr/>
            <p:nvPr/>
          </p:nvSpPr>
          <p:spPr bwMode="auto">
            <a:xfrm>
              <a:off x="5356194" y="2708920"/>
              <a:ext cx="420574" cy="4320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defTabSz="914395" latinLnBrk="0"/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10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cxnSp>
          <p:nvCxnSpPr>
            <p:cNvPr id="118" name="꺾인 연결선 291">
              <a:extLst>
                <a:ext uri="{FF2B5EF4-FFF2-40B4-BE49-F238E27FC236}">
                  <a16:creationId xmlns:a16="http://schemas.microsoft.com/office/drawing/2014/main" id="{36FBD410-4034-4A90-8BF5-27F14AE5BF92}"/>
                </a:ext>
              </a:extLst>
            </p:cNvPr>
            <p:cNvCxnSpPr>
              <a:stCxn id="109" idx="2"/>
              <a:endCxn id="113" idx="0"/>
            </p:cNvCxnSpPr>
            <p:nvPr/>
          </p:nvCxnSpPr>
          <p:spPr bwMode="auto">
            <a:xfrm rot="16200000" flipH="1">
              <a:off x="3128426" y="2069894"/>
              <a:ext cx="336804" cy="941247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119" name="꺾인 연결선 292">
              <a:extLst>
                <a:ext uri="{FF2B5EF4-FFF2-40B4-BE49-F238E27FC236}">
                  <a16:creationId xmlns:a16="http://schemas.microsoft.com/office/drawing/2014/main" id="{DBC3BEE3-13E0-440A-A9EB-FBC41FD53957}"/>
                </a:ext>
              </a:extLst>
            </p:cNvPr>
            <p:cNvCxnSpPr>
              <a:stCxn id="122" idx="2"/>
              <a:endCxn id="113" idx="0"/>
            </p:cNvCxnSpPr>
            <p:nvPr/>
          </p:nvCxnSpPr>
          <p:spPr bwMode="auto">
            <a:xfrm rot="5400000">
              <a:off x="4115793" y="2023776"/>
              <a:ext cx="336804" cy="1033485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120" name="꺾인 연결선 293">
              <a:extLst>
                <a:ext uri="{FF2B5EF4-FFF2-40B4-BE49-F238E27FC236}">
                  <a16:creationId xmlns:a16="http://schemas.microsoft.com/office/drawing/2014/main" id="{51FE1059-35B2-4101-B4BC-4E9916EABCEC}"/>
                </a:ext>
              </a:extLst>
            </p:cNvPr>
            <p:cNvCxnSpPr>
              <a:stCxn id="113" idx="2"/>
              <a:endCxn id="128" idx="0"/>
            </p:cNvCxnSpPr>
            <p:nvPr/>
          </p:nvCxnSpPr>
          <p:spPr bwMode="auto">
            <a:xfrm>
              <a:off x="3767452" y="3140968"/>
              <a:ext cx="0" cy="30603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121" name="꺾인 연결선 294">
              <a:extLst>
                <a:ext uri="{FF2B5EF4-FFF2-40B4-BE49-F238E27FC236}">
                  <a16:creationId xmlns:a16="http://schemas.microsoft.com/office/drawing/2014/main" id="{1586638F-C9E5-4299-BF29-C465D15EF718}"/>
                </a:ext>
              </a:extLst>
            </p:cNvPr>
            <p:cNvCxnSpPr>
              <a:stCxn id="116" idx="2"/>
              <a:endCxn id="131" idx="0"/>
            </p:cNvCxnSpPr>
            <p:nvPr/>
          </p:nvCxnSpPr>
          <p:spPr bwMode="auto">
            <a:xfrm>
              <a:off x="6325743" y="3140968"/>
              <a:ext cx="0" cy="30603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sp>
          <p:nvSpPr>
            <p:cNvPr id="122" name="순서도: 처리 121">
              <a:extLst>
                <a:ext uri="{FF2B5EF4-FFF2-40B4-BE49-F238E27FC236}">
                  <a16:creationId xmlns:a16="http://schemas.microsoft.com/office/drawing/2014/main" id="{743C55D1-9F1D-4540-9E1B-9C6BB13701C2}"/>
                </a:ext>
              </a:extLst>
            </p:cNvPr>
            <p:cNvSpPr/>
            <p:nvPr/>
          </p:nvSpPr>
          <p:spPr bwMode="auto">
            <a:xfrm>
              <a:off x="4251962" y="1940068"/>
              <a:ext cx="1097950" cy="432048"/>
            </a:xfrm>
            <a:prstGeom prst="flowChartProcess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 dirty="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창의성 개론</a:t>
              </a:r>
            </a:p>
          </p:txBody>
        </p:sp>
        <p:sp>
          <p:nvSpPr>
            <p:cNvPr id="123" name="순서도: 처리 122">
              <a:extLst>
                <a:ext uri="{FF2B5EF4-FFF2-40B4-BE49-F238E27FC236}">
                  <a16:creationId xmlns:a16="http://schemas.microsoft.com/office/drawing/2014/main" id="{9DC69E9B-19E3-49E1-AA94-B60CE9CDBE8D}"/>
                </a:ext>
              </a:extLst>
            </p:cNvPr>
            <p:cNvSpPr/>
            <p:nvPr/>
          </p:nvSpPr>
          <p:spPr bwMode="auto">
            <a:xfrm>
              <a:off x="3831388" y="1940068"/>
              <a:ext cx="420574" cy="4320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defTabSz="914395" latinLnBrk="0"/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24" name="순서도: 처리 123">
              <a:extLst>
                <a:ext uri="{FF2B5EF4-FFF2-40B4-BE49-F238E27FC236}">
                  <a16:creationId xmlns:a16="http://schemas.microsoft.com/office/drawing/2014/main" id="{88F6911D-8B6E-4D06-A036-764F4C2EDFEC}"/>
                </a:ext>
              </a:extLst>
            </p:cNvPr>
            <p:cNvSpPr/>
            <p:nvPr/>
          </p:nvSpPr>
          <p:spPr bwMode="auto">
            <a:xfrm>
              <a:off x="2797903" y="1187736"/>
              <a:ext cx="1518524" cy="432048"/>
            </a:xfrm>
            <a:prstGeom prst="flowChartProcess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25" name="순서도: 처리 124">
              <a:extLst>
                <a:ext uri="{FF2B5EF4-FFF2-40B4-BE49-F238E27FC236}">
                  <a16:creationId xmlns:a16="http://schemas.microsoft.com/office/drawing/2014/main" id="{EB95B81E-43A6-455A-BB93-445B9231832B}"/>
                </a:ext>
              </a:extLst>
            </p:cNvPr>
            <p:cNvSpPr/>
            <p:nvPr/>
          </p:nvSpPr>
          <p:spPr bwMode="auto">
            <a:xfrm>
              <a:off x="3218477" y="1187736"/>
              <a:ext cx="1097950" cy="432048"/>
            </a:xfrm>
            <a:prstGeom prst="flowChartProcess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강의소개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26" name="순서도: 처리 125">
              <a:extLst>
                <a:ext uri="{FF2B5EF4-FFF2-40B4-BE49-F238E27FC236}">
                  <a16:creationId xmlns:a16="http://schemas.microsoft.com/office/drawing/2014/main" id="{1AACA249-CBE4-4038-90AF-1D09F0DE33F7}"/>
                </a:ext>
              </a:extLst>
            </p:cNvPr>
            <p:cNvSpPr/>
            <p:nvPr/>
          </p:nvSpPr>
          <p:spPr bwMode="auto">
            <a:xfrm>
              <a:off x="2797903" y="1187736"/>
              <a:ext cx="420574" cy="4320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defTabSz="914395" latinLnBrk="0"/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27" name="순서도: 처리 126">
              <a:extLst>
                <a:ext uri="{FF2B5EF4-FFF2-40B4-BE49-F238E27FC236}">
                  <a16:creationId xmlns:a16="http://schemas.microsoft.com/office/drawing/2014/main" id="{919AC2A2-C4D5-46A8-A1F1-572810D27EF9}"/>
                </a:ext>
              </a:extLst>
            </p:cNvPr>
            <p:cNvSpPr/>
            <p:nvPr/>
          </p:nvSpPr>
          <p:spPr bwMode="auto">
            <a:xfrm>
              <a:off x="2797903" y="3447002"/>
              <a:ext cx="1518524" cy="432048"/>
            </a:xfrm>
            <a:prstGeom prst="flowChart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defTabSz="914395" latinLnBrk="0"/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28" name="순서도: 처리 127">
              <a:extLst>
                <a:ext uri="{FF2B5EF4-FFF2-40B4-BE49-F238E27FC236}">
                  <a16:creationId xmlns:a16="http://schemas.microsoft.com/office/drawing/2014/main" id="{8AC1506B-BD04-4B47-8FDC-50C61E0B8309}"/>
                </a:ext>
              </a:extLst>
            </p:cNvPr>
            <p:cNvSpPr/>
            <p:nvPr/>
          </p:nvSpPr>
          <p:spPr bwMode="auto">
            <a:xfrm>
              <a:off x="3218477" y="3447002"/>
              <a:ext cx="1097950" cy="432048"/>
            </a:xfrm>
            <a:prstGeom prst="flowChartProcess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아이디어 도출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29" name="순서도: 처리 128">
              <a:extLst>
                <a:ext uri="{FF2B5EF4-FFF2-40B4-BE49-F238E27FC236}">
                  <a16:creationId xmlns:a16="http://schemas.microsoft.com/office/drawing/2014/main" id="{139C15F7-DED2-4C64-9B2C-8D815EE418EB}"/>
                </a:ext>
              </a:extLst>
            </p:cNvPr>
            <p:cNvSpPr/>
            <p:nvPr/>
          </p:nvSpPr>
          <p:spPr bwMode="auto">
            <a:xfrm>
              <a:off x="2797903" y="3447002"/>
              <a:ext cx="420574" cy="4320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defTabSz="914395" latinLnBrk="0"/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6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30" name="순서도: 처리 129">
              <a:extLst>
                <a:ext uri="{FF2B5EF4-FFF2-40B4-BE49-F238E27FC236}">
                  <a16:creationId xmlns:a16="http://schemas.microsoft.com/office/drawing/2014/main" id="{C0F2EFE2-0985-4AA5-8E0F-085966C26B73}"/>
                </a:ext>
              </a:extLst>
            </p:cNvPr>
            <p:cNvSpPr/>
            <p:nvPr/>
          </p:nvSpPr>
          <p:spPr bwMode="auto">
            <a:xfrm>
              <a:off x="5356194" y="3447002"/>
              <a:ext cx="1518524" cy="432048"/>
            </a:xfrm>
            <a:prstGeom prst="flowChart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defTabSz="914395" latinLnBrk="0"/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31" name="순서도: 처리 130">
              <a:extLst>
                <a:ext uri="{FF2B5EF4-FFF2-40B4-BE49-F238E27FC236}">
                  <a16:creationId xmlns:a16="http://schemas.microsoft.com/office/drawing/2014/main" id="{A58CB407-4092-4476-B243-D39D92AF643B}"/>
                </a:ext>
              </a:extLst>
            </p:cNvPr>
            <p:cNvSpPr/>
            <p:nvPr/>
          </p:nvSpPr>
          <p:spPr bwMode="auto">
            <a:xfrm>
              <a:off x="5776768" y="3447002"/>
              <a:ext cx="1097950" cy="432048"/>
            </a:xfrm>
            <a:prstGeom prst="flowChartProcess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 dirty="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시스템 제작</a:t>
              </a:r>
            </a:p>
          </p:txBody>
        </p:sp>
        <p:sp>
          <p:nvSpPr>
            <p:cNvPr id="132" name="순서도: 처리 131">
              <a:extLst>
                <a:ext uri="{FF2B5EF4-FFF2-40B4-BE49-F238E27FC236}">
                  <a16:creationId xmlns:a16="http://schemas.microsoft.com/office/drawing/2014/main" id="{E902E1D0-2D32-4E00-9180-F348E5CAEF93}"/>
                </a:ext>
              </a:extLst>
            </p:cNvPr>
            <p:cNvSpPr/>
            <p:nvPr/>
          </p:nvSpPr>
          <p:spPr bwMode="auto">
            <a:xfrm>
              <a:off x="5356194" y="3447002"/>
              <a:ext cx="420574" cy="4320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defTabSz="914395" latinLnBrk="0"/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11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33" name="순서도: 처리 132">
              <a:extLst>
                <a:ext uri="{FF2B5EF4-FFF2-40B4-BE49-F238E27FC236}">
                  <a16:creationId xmlns:a16="http://schemas.microsoft.com/office/drawing/2014/main" id="{1D4251DA-8BBD-41D8-BA57-53E7236A79E0}"/>
                </a:ext>
              </a:extLst>
            </p:cNvPr>
            <p:cNvSpPr/>
            <p:nvPr/>
          </p:nvSpPr>
          <p:spPr bwMode="auto">
            <a:xfrm>
              <a:off x="2797903" y="4185084"/>
              <a:ext cx="1518524" cy="432048"/>
            </a:xfrm>
            <a:prstGeom prst="flowChart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defTabSz="914395" latinLnBrk="0"/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34" name="순서도: 처리 133">
              <a:extLst>
                <a:ext uri="{FF2B5EF4-FFF2-40B4-BE49-F238E27FC236}">
                  <a16:creationId xmlns:a16="http://schemas.microsoft.com/office/drawing/2014/main" id="{B34A9DB1-6ADE-47DD-908C-8C1D79DC4776}"/>
                </a:ext>
              </a:extLst>
            </p:cNvPr>
            <p:cNvSpPr/>
            <p:nvPr/>
          </p:nvSpPr>
          <p:spPr bwMode="auto">
            <a:xfrm>
              <a:off x="3218477" y="4185084"/>
              <a:ext cx="1097950" cy="432048"/>
            </a:xfrm>
            <a:prstGeom prst="flowChartProcess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개념설계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35" name="순서도: 처리 134">
              <a:extLst>
                <a:ext uri="{FF2B5EF4-FFF2-40B4-BE49-F238E27FC236}">
                  <a16:creationId xmlns:a16="http://schemas.microsoft.com/office/drawing/2014/main" id="{DD33E31A-6706-4FD6-88D3-1BAB40B3A1B2}"/>
                </a:ext>
              </a:extLst>
            </p:cNvPr>
            <p:cNvSpPr/>
            <p:nvPr/>
          </p:nvSpPr>
          <p:spPr bwMode="auto">
            <a:xfrm>
              <a:off x="2797903" y="4185084"/>
              <a:ext cx="420574" cy="4320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defTabSz="914395" latinLnBrk="0"/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7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36" name="순서도: 처리 135">
              <a:extLst>
                <a:ext uri="{FF2B5EF4-FFF2-40B4-BE49-F238E27FC236}">
                  <a16:creationId xmlns:a16="http://schemas.microsoft.com/office/drawing/2014/main" id="{7FD7192E-F0E8-47EE-B5FD-FF463E880C4C}"/>
                </a:ext>
              </a:extLst>
            </p:cNvPr>
            <p:cNvSpPr/>
            <p:nvPr/>
          </p:nvSpPr>
          <p:spPr bwMode="auto">
            <a:xfrm>
              <a:off x="5356194" y="4185084"/>
              <a:ext cx="1518524" cy="432048"/>
            </a:xfrm>
            <a:prstGeom prst="flowChart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defTabSz="914395" latinLnBrk="0"/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37" name="순서도: 처리 136">
              <a:extLst>
                <a:ext uri="{FF2B5EF4-FFF2-40B4-BE49-F238E27FC236}">
                  <a16:creationId xmlns:a16="http://schemas.microsoft.com/office/drawing/2014/main" id="{E2F65E31-88E7-405B-921E-0E2D56E24847}"/>
                </a:ext>
              </a:extLst>
            </p:cNvPr>
            <p:cNvSpPr/>
            <p:nvPr/>
          </p:nvSpPr>
          <p:spPr bwMode="auto">
            <a:xfrm>
              <a:off x="5776768" y="4185084"/>
              <a:ext cx="1097950" cy="432048"/>
            </a:xfrm>
            <a:prstGeom prst="flowChartProcess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 dirty="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성능평가</a:t>
              </a:r>
              <a:endParaRPr lang="en-US" altLang="ko-KR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38" name="순서도: 처리 137">
              <a:extLst>
                <a:ext uri="{FF2B5EF4-FFF2-40B4-BE49-F238E27FC236}">
                  <a16:creationId xmlns:a16="http://schemas.microsoft.com/office/drawing/2014/main" id="{6AF91DAF-A024-45E8-B217-9E6D13E6F6F3}"/>
                </a:ext>
              </a:extLst>
            </p:cNvPr>
            <p:cNvSpPr/>
            <p:nvPr/>
          </p:nvSpPr>
          <p:spPr bwMode="auto">
            <a:xfrm>
              <a:off x="5356194" y="4185084"/>
              <a:ext cx="420574" cy="4320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defTabSz="914395" latinLnBrk="0"/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12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39" name="순서도: 처리 138">
              <a:extLst>
                <a:ext uri="{FF2B5EF4-FFF2-40B4-BE49-F238E27FC236}">
                  <a16:creationId xmlns:a16="http://schemas.microsoft.com/office/drawing/2014/main" id="{B2CCDD96-038F-489E-B66C-6A0C83055F3F}"/>
                </a:ext>
              </a:extLst>
            </p:cNvPr>
            <p:cNvSpPr/>
            <p:nvPr/>
          </p:nvSpPr>
          <p:spPr bwMode="auto">
            <a:xfrm>
              <a:off x="2797903" y="4923166"/>
              <a:ext cx="1518524" cy="432048"/>
            </a:xfrm>
            <a:prstGeom prst="flowChart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defTabSz="914395" latinLnBrk="0"/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40" name="순서도: 처리 139">
              <a:extLst>
                <a:ext uri="{FF2B5EF4-FFF2-40B4-BE49-F238E27FC236}">
                  <a16:creationId xmlns:a16="http://schemas.microsoft.com/office/drawing/2014/main" id="{0AED6611-D686-4F66-83DC-63B8BF317DD0}"/>
                </a:ext>
              </a:extLst>
            </p:cNvPr>
            <p:cNvSpPr/>
            <p:nvPr/>
          </p:nvSpPr>
          <p:spPr bwMode="auto">
            <a:xfrm>
              <a:off x="3218477" y="4923166"/>
              <a:ext cx="1097950" cy="432048"/>
            </a:xfrm>
            <a:prstGeom prst="flowChartProcess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 dirty="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개념설계 대안 선정</a:t>
              </a:r>
            </a:p>
          </p:txBody>
        </p:sp>
        <p:sp>
          <p:nvSpPr>
            <p:cNvPr id="141" name="순서도: 처리 140">
              <a:extLst>
                <a:ext uri="{FF2B5EF4-FFF2-40B4-BE49-F238E27FC236}">
                  <a16:creationId xmlns:a16="http://schemas.microsoft.com/office/drawing/2014/main" id="{645121D9-A0CC-4CE5-AD0B-10859A5C6F52}"/>
                </a:ext>
              </a:extLst>
            </p:cNvPr>
            <p:cNvSpPr/>
            <p:nvPr/>
          </p:nvSpPr>
          <p:spPr bwMode="auto">
            <a:xfrm>
              <a:off x="2797903" y="4923166"/>
              <a:ext cx="420574" cy="4320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defTabSz="914395" latinLnBrk="0"/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8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42" name="순서도: 처리 141">
              <a:extLst>
                <a:ext uri="{FF2B5EF4-FFF2-40B4-BE49-F238E27FC236}">
                  <a16:creationId xmlns:a16="http://schemas.microsoft.com/office/drawing/2014/main" id="{36ED0CCE-28DD-463B-91C5-21B6A55DDEDF}"/>
                </a:ext>
              </a:extLst>
            </p:cNvPr>
            <p:cNvSpPr/>
            <p:nvPr/>
          </p:nvSpPr>
          <p:spPr bwMode="auto">
            <a:xfrm>
              <a:off x="5356194" y="4923166"/>
              <a:ext cx="1518524" cy="432048"/>
            </a:xfrm>
            <a:prstGeom prst="flowChart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defTabSz="914395" latinLnBrk="0"/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43" name="순서도: 처리 142">
              <a:extLst>
                <a:ext uri="{FF2B5EF4-FFF2-40B4-BE49-F238E27FC236}">
                  <a16:creationId xmlns:a16="http://schemas.microsoft.com/office/drawing/2014/main" id="{2D8CCBF0-FEA6-4467-B8F9-11AA12EC1868}"/>
                </a:ext>
              </a:extLst>
            </p:cNvPr>
            <p:cNvSpPr/>
            <p:nvPr/>
          </p:nvSpPr>
          <p:spPr bwMode="auto">
            <a:xfrm>
              <a:off x="5776768" y="4923166"/>
              <a:ext cx="1097950" cy="432048"/>
            </a:xfrm>
            <a:prstGeom prst="flowChartProcess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 dirty="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프로토타이핑</a:t>
              </a:r>
            </a:p>
          </p:txBody>
        </p:sp>
        <p:sp>
          <p:nvSpPr>
            <p:cNvPr id="144" name="순서도: 처리 143">
              <a:extLst>
                <a:ext uri="{FF2B5EF4-FFF2-40B4-BE49-F238E27FC236}">
                  <a16:creationId xmlns:a16="http://schemas.microsoft.com/office/drawing/2014/main" id="{A1048921-4118-491C-BD14-1EFD604B081F}"/>
                </a:ext>
              </a:extLst>
            </p:cNvPr>
            <p:cNvSpPr/>
            <p:nvPr/>
          </p:nvSpPr>
          <p:spPr bwMode="auto">
            <a:xfrm>
              <a:off x="5356194" y="4923166"/>
              <a:ext cx="420574" cy="4320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defTabSz="914395" latinLnBrk="0"/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13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45" name="순서도: 처리 144">
              <a:extLst>
                <a:ext uri="{FF2B5EF4-FFF2-40B4-BE49-F238E27FC236}">
                  <a16:creationId xmlns:a16="http://schemas.microsoft.com/office/drawing/2014/main" id="{666287E1-A8BC-4569-A7ED-239E6EB0F79A}"/>
                </a:ext>
              </a:extLst>
            </p:cNvPr>
            <p:cNvSpPr/>
            <p:nvPr/>
          </p:nvSpPr>
          <p:spPr bwMode="auto">
            <a:xfrm>
              <a:off x="2797903" y="5661248"/>
              <a:ext cx="1518524" cy="432048"/>
            </a:xfrm>
            <a:prstGeom prst="flowChart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defTabSz="914395" latinLnBrk="0"/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46" name="순서도: 처리 145">
              <a:extLst>
                <a:ext uri="{FF2B5EF4-FFF2-40B4-BE49-F238E27FC236}">
                  <a16:creationId xmlns:a16="http://schemas.microsoft.com/office/drawing/2014/main" id="{1D9FE26B-820E-43BD-871C-D3863037E8AF}"/>
                </a:ext>
              </a:extLst>
            </p:cNvPr>
            <p:cNvSpPr/>
            <p:nvPr/>
          </p:nvSpPr>
          <p:spPr bwMode="auto">
            <a:xfrm>
              <a:off x="3218477" y="5661248"/>
              <a:ext cx="1097950" cy="432048"/>
            </a:xfrm>
            <a:prstGeom prst="flowChartProcess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상세설계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47" name="순서도: 처리 146">
              <a:extLst>
                <a:ext uri="{FF2B5EF4-FFF2-40B4-BE49-F238E27FC236}">
                  <a16:creationId xmlns:a16="http://schemas.microsoft.com/office/drawing/2014/main" id="{CCD85252-B1BC-4862-8B9E-1C7762789D17}"/>
                </a:ext>
              </a:extLst>
            </p:cNvPr>
            <p:cNvSpPr/>
            <p:nvPr/>
          </p:nvSpPr>
          <p:spPr bwMode="auto">
            <a:xfrm>
              <a:off x="2797903" y="5661248"/>
              <a:ext cx="420574" cy="4320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defTabSz="914395" latinLnBrk="0"/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9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48" name="순서도: 처리 147">
              <a:extLst>
                <a:ext uri="{FF2B5EF4-FFF2-40B4-BE49-F238E27FC236}">
                  <a16:creationId xmlns:a16="http://schemas.microsoft.com/office/drawing/2014/main" id="{B603A9A9-DB31-441A-B49B-3F150EE98D9C}"/>
                </a:ext>
              </a:extLst>
            </p:cNvPr>
            <p:cNvSpPr/>
            <p:nvPr/>
          </p:nvSpPr>
          <p:spPr bwMode="auto">
            <a:xfrm>
              <a:off x="5356194" y="5661248"/>
              <a:ext cx="1518524" cy="432048"/>
            </a:xfrm>
            <a:prstGeom prst="flowChart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defTabSz="914395" latinLnBrk="0"/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49" name="순서도: 처리 148">
              <a:extLst>
                <a:ext uri="{FF2B5EF4-FFF2-40B4-BE49-F238E27FC236}">
                  <a16:creationId xmlns:a16="http://schemas.microsoft.com/office/drawing/2014/main" id="{C516BB3C-1341-4457-9514-2E1E719C893A}"/>
                </a:ext>
              </a:extLst>
            </p:cNvPr>
            <p:cNvSpPr/>
            <p:nvPr/>
          </p:nvSpPr>
          <p:spPr bwMode="auto">
            <a:xfrm>
              <a:off x="5776768" y="5661248"/>
              <a:ext cx="1097950" cy="432048"/>
            </a:xfrm>
            <a:prstGeom prst="flowChartProcess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en-US" altLang="ko-KR" sz="1000" dirty="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3D </a:t>
              </a:r>
              <a:r>
                <a:rPr lang="ko-KR" altLang="en-US" sz="1000" dirty="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프린팅</a:t>
              </a:r>
            </a:p>
          </p:txBody>
        </p:sp>
        <p:sp>
          <p:nvSpPr>
            <p:cNvPr id="150" name="순서도: 처리 149">
              <a:extLst>
                <a:ext uri="{FF2B5EF4-FFF2-40B4-BE49-F238E27FC236}">
                  <a16:creationId xmlns:a16="http://schemas.microsoft.com/office/drawing/2014/main" id="{CD8D4FF8-31AA-42ED-86BD-903BE16AFB8A}"/>
                </a:ext>
              </a:extLst>
            </p:cNvPr>
            <p:cNvSpPr/>
            <p:nvPr/>
          </p:nvSpPr>
          <p:spPr bwMode="auto">
            <a:xfrm>
              <a:off x="5356194" y="5661248"/>
              <a:ext cx="420574" cy="4320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defTabSz="914395" latinLnBrk="0"/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14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51" name="순서도: 처리 150">
              <a:extLst>
                <a:ext uri="{FF2B5EF4-FFF2-40B4-BE49-F238E27FC236}">
                  <a16:creationId xmlns:a16="http://schemas.microsoft.com/office/drawing/2014/main" id="{501293E8-745C-4457-A9BA-FDF918C5C165}"/>
                </a:ext>
              </a:extLst>
            </p:cNvPr>
            <p:cNvSpPr/>
            <p:nvPr/>
          </p:nvSpPr>
          <p:spPr bwMode="auto">
            <a:xfrm>
              <a:off x="730404" y="3077961"/>
              <a:ext cx="1518524" cy="432048"/>
            </a:xfrm>
            <a:prstGeom prst="flowChart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defTabSz="914395" latinLnBrk="0"/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52" name="순서도: 처리 151">
              <a:extLst>
                <a:ext uri="{FF2B5EF4-FFF2-40B4-BE49-F238E27FC236}">
                  <a16:creationId xmlns:a16="http://schemas.microsoft.com/office/drawing/2014/main" id="{D26582DE-D93C-48A4-A598-4CC2E48B5F1E}"/>
                </a:ext>
              </a:extLst>
            </p:cNvPr>
            <p:cNvSpPr/>
            <p:nvPr/>
          </p:nvSpPr>
          <p:spPr bwMode="auto">
            <a:xfrm>
              <a:off x="1150978" y="3077961"/>
              <a:ext cx="1097950" cy="432048"/>
            </a:xfrm>
            <a:prstGeom prst="flowChartProcess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 dirty="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예비과제 실습</a:t>
              </a:r>
            </a:p>
          </p:txBody>
        </p:sp>
        <p:sp>
          <p:nvSpPr>
            <p:cNvPr id="153" name="순서도: 처리 152">
              <a:extLst>
                <a:ext uri="{FF2B5EF4-FFF2-40B4-BE49-F238E27FC236}">
                  <a16:creationId xmlns:a16="http://schemas.microsoft.com/office/drawing/2014/main" id="{ADD88252-C56A-41A9-BBD8-AE2E5034D2DB}"/>
                </a:ext>
              </a:extLst>
            </p:cNvPr>
            <p:cNvSpPr/>
            <p:nvPr/>
          </p:nvSpPr>
          <p:spPr bwMode="auto">
            <a:xfrm>
              <a:off x="730404" y="3077961"/>
              <a:ext cx="420574" cy="4320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defTabSz="914395" latinLnBrk="0"/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5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cxnSp>
          <p:nvCxnSpPr>
            <p:cNvPr id="154" name="직선 화살표 연결선 153">
              <a:extLst>
                <a:ext uri="{FF2B5EF4-FFF2-40B4-BE49-F238E27FC236}">
                  <a16:creationId xmlns:a16="http://schemas.microsoft.com/office/drawing/2014/main" id="{732D3AE4-2702-42FE-8815-4DDB0662D2F1}"/>
                </a:ext>
              </a:extLst>
            </p:cNvPr>
            <p:cNvCxnSpPr>
              <a:stCxn id="152" idx="3"/>
            </p:cNvCxnSpPr>
            <p:nvPr/>
          </p:nvCxnSpPr>
          <p:spPr bwMode="auto">
            <a:xfrm>
              <a:off x="2248928" y="3293985"/>
              <a:ext cx="1518524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5" name="꺾인 연결선 293">
              <a:extLst>
                <a:ext uri="{FF2B5EF4-FFF2-40B4-BE49-F238E27FC236}">
                  <a16:creationId xmlns:a16="http://schemas.microsoft.com/office/drawing/2014/main" id="{0A659CD3-4CA0-4B38-A4A9-270ACCC3B840}"/>
                </a:ext>
              </a:extLst>
            </p:cNvPr>
            <p:cNvCxnSpPr>
              <a:stCxn id="128" idx="2"/>
              <a:endCxn id="134" idx="0"/>
            </p:cNvCxnSpPr>
            <p:nvPr/>
          </p:nvCxnSpPr>
          <p:spPr bwMode="auto">
            <a:xfrm>
              <a:off x="3767452" y="3879050"/>
              <a:ext cx="0" cy="30603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156" name="꺾인 연결선 294">
              <a:extLst>
                <a:ext uri="{FF2B5EF4-FFF2-40B4-BE49-F238E27FC236}">
                  <a16:creationId xmlns:a16="http://schemas.microsoft.com/office/drawing/2014/main" id="{20CFEE8B-4D06-4DDD-A332-E8CC33C46CC6}"/>
                </a:ext>
              </a:extLst>
            </p:cNvPr>
            <p:cNvCxnSpPr>
              <a:stCxn id="131" idx="2"/>
              <a:endCxn id="137" idx="0"/>
            </p:cNvCxnSpPr>
            <p:nvPr/>
          </p:nvCxnSpPr>
          <p:spPr bwMode="auto">
            <a:xfrm>
              <a:off x="6325743" y="3879050"/>
              <a:ext cx="0" cy="30603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157" name="꺾인 연결선 293">
              <a:extLst>
                <a:ext uri="{FF2B5EF4-FFF2-40B4-BE49-F238E27FC236}">
                  <a16:creationId xmlns:a16="http://schemas.microsoft.com/office/drawing/2014/main" id="{EC6593EA-E80C-4322-873A-B11BC381566F}"/>
                </a:ext>
              </a:extLst>
            </p:cNvPr>
            <p:cNvCxnSpPr>
              <a:stCxn id="134" idx="2"/>
              <a:endCxn id="140" idx="0"/>
            </p:cNvCxnSpPr>
            <p:nvPr/>
          </p:nvCxnSpPr>
          <p:spPr bwMode="auto">
            <a:xfrm>
              <a:off x="3767452" y="4617132"/>
              <a:ext cx="0" cy="30603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158" name="꺾인 연결선 294">
              <a:extLst>
                <a:ext uri="{FF2B5EF4-FFF2-40B4-BE49-F238E27FC236}">
                  <a16:creationId xmlns:a16="http://schemas.microsoft.com/office/drawing/2014/main" id="{8E302374-D54D-444E-A062-E9B69B5BB0F1}"/>
                </a:ext>
              </a:extLst>
            </p:cNvPr>
            <p:cNvCxnSpPr>
              <a:stCxn id="137" idx="2"/>
              <a:endCxn id="143" idx="0"/>
            </p:cNvCxnSpPr>
            <p:nvPr/>
          </p:nvCxnSpPr>
          <p:spPr bwMode="auto">
            <a:xfrm>
              <a:off x="6325743" y="4617132"/>
              <a:ext cx="0" cy="30603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159" name="꺾인 연결선 293">
              <a:extLst>
                <a:ext uri="{FF2B5EF4-FFF2-40B4-BE49-F238E27FC236}">
                  <a16:creationId xmlns:a16="http://schemas.microsoft.com/office/drawing/2014/main" id="{61320BF3-1175-4669-9330-987815A6BE23}"/>
                </a:ext>
              </a:extLst>
            </p:cNvPr>
            <p:cNvCxnSpPr>
              <a:stCxn id="140" idx="2"/>
              <a:endCxn id="146" idx="0"/>
            </p:cNvCxnSpPr>
            <p:nvPr/>
          </p:nvCxnSpPr>
          <p:spPr bwMode="auto">
            <a:xfrm>
              <a:off x="3767452" y="5355214"/>
              <a:ext cx="0" cy="30603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160" name="꺾인 연결선 294">
              <a:extLst>
                <a:ext uri="{FF2B5EF4-FFF2-40B4-BE49-F238E27FC236}">
                  <a16:creationId xmlns:a16="http://schemas.microsoft.com/office/drawing/2014/main" id="{9C8AB52D-E062-42F5-A168-BE8582B49501}"/>
                </a:ext>
              </a:extLst>
            </p:cNvPr>
            <p:cNvCxnSpPr>
              <a:stCxn id="143" idx="2"/>
              <a:endCxn id="149" idx="0"/>
            </p:cNvCxnSpPr>
            <p:nvPr/>
          </p:nvCxnSpPr>
          <p:spPr bwMode="auto">
            <a:xfrm>
              <a:off x="6325743" y="5355214"/>
              <a:ext cx="0" cy="30603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161" name="꺾인 연결선 172">
              <a:extLst>
                <a:ext uri="{FF2B5EF4-FFF2-40B4-BE49-F238E27FC236}">
                  <a16:creationId xmlns:a16="http://schemas.microsoft.com/office/drawing/2014/main" id="{73B37EB5-D9BC-4C27-BEE9-EA3B1C0C0A38}"/>
                </a:ext>
              </a:extLst>
            </p:cNvPr>
            <p:cNvCxnSpPr>
              <a:stCxn id="146" idx="3"/>
              <a:endCxn id="117" idx="1"/>
            </p:cNvCxnSpPr>
            <p:nvPr/>
          </p:nvCxnSpPr>
          <p:spPr bwMode="auto">
            <a:xfrm flipV="1">
              <a:off x="4316427" y="2924944"/>
              <a:ext cx="1039767" cy="2952328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sp>
          <p:nvSpPr>
            <p:cNvPr id="162" name="순서도: 처리 161">
              <a:extLst>
                <a:ext uri="{FF2B5EF4-FFF2-40B4-BE49-F238E27FC236}">
                  <a16:creationId xmlns:a16="http://schemas.microsoft.com/office/drawing/2014/main" id="{8D738A9F-1678-4DAC-8D6E-11AB520ADD9A}"/>
                </a:ext>
              </a:extLst>
            </p:cNvPr>
            <p:cNvSpPr/>
            <p:nvPr/>
          </p:nvSpPr>
          <p:spPr bwMode="auto">
            <a:xfrm>
              <a:off x="7727589" y="5661248"/>
              <a:ext cx="1518524" cy="432048"/>
            </a:xfrm>
            <a:prstGeom prst="flowChartProcess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defTabSz="914395" latinLnBrk="0"/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63" name="순서도: 처리 162">
              <a:extLst>
                <a:ext uri="{FF2B5EF4-FFF2-40B4-BE49-F238E27FC236}">
                  <a16:creationId xmlns:a16="http://schemas.microsoft.com/office/drawing/2014/main" id="{745F5D32-32BC-4BDF-A577-D423612BA622}"/>
                </a:ext>
              </a:extLst>
            </p:cNvPr>
            <p:cNvSpPr/>
            <p:nvPr/>
          </p:nvSpPr>
          <p:spPr bwMode="auto">
            <a:xfrm>
              <a:off x="8148163" y="5661248"/>
              <a:ext cx="1097950" cy="432048"/>
            </a:xfrm>
            <a:prstGeom prst="flowChartProcess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36000" tIns="36000" rIns="36000" bIns="36000" rtlCol="0" anchor="ctr"/>
            <a:lstStyle/>
            <a:p>
              <a:pPr algn="ctr" latinLnBrk="0"/>
              <a:r>
                <a:rPr lang="ko-KR" altLang="en-US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기말고사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164" name="순서도: 처리 163">
              <a:extLst>
                <a:ext uri="{FF2B5EF4-FFF2-40B4-BE49-F238E27FC236}">
                  <a16:creationId xmlns:a16="http://schemas.microsoft.com/office/drawing/2014/main" id="{511F994B-66EE-43BE-A8B9-4EAA5A87D889}"/>
                </a:ext>
              </a:extLst>
            </p:cNvPr>
            <p:cNvSpPr/>
            <p:nvPr/>
          </p:nvSpPr>
          <p:spPr bwMode="auto">
            <a:xfrm>
              <a:off x="7727589" y="5661248"/>
              <a:ext cx="420574" cy="432048"/>
            </a:xfrm>
            <a:prstGeom prst="flowChartProcess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0" tIns="36000" rIns="0" bIns="36000" rtlCol="0" anchor="ctr"/>
            <a:lstStyle/>
            <a:p>
              <a:pPr algn="ctr" defTabSz="914395" latinLnBrk="0"/>
              <a:r>
                <a:rPr lang="en-US" altLang="ko-KR" sz="1000">
                  <a:effectLst/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15</a:t>
              </a:r>
              <a:endParaRPr lang="ko-KR" altLang="en-US" sz="1000" dirty="0">
                <a:effectLst/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cxnSp>
          <p:nvCxnSpPr>
            <p:cNvPr id="165" name="꺾인 연결선 179">
              <a:extLst>
                <a:ext uri="{FF2B5EF4-FFF2-40B4-BE49-F238E27FC236}">
                  <a16:creationId xmlns:a16="http://schemas.microsoft.com/office/drawing/2014/main" id="{BDBB61F0-6CA8-46A4-843B-F3F5AFE06BC9}"/>
                </a:ext>
              </a:extLst>
            </p:cNvPr>
            <p:cNvCxnSpPr>
              <a:stCxn id="125" idx="2"/>
              <a:endCxn id="109" idx="0"/>
            </p:cNvCxnSpPr>
            <p:nvPr/>
          </p:nvCxnSpPr>
          <p:spPr bwMode="auto">
            <a:xfrm rot="5400000">
              <a:off x="3136687" y="1309303"/>
              <a:ext cx="320284" cy="941247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166" name="꺾인 연결선 182">
              <a:extLst>
                <a:ext uri="{FF2B5EF4-FFF2-40B4-BE49-F238E27FC236}">
                  <a16:creationId xmlns:a16="http://schemas.microsoft.com/office/drawing/2014/main" id="{A98E5016-0E6B-48F4-B672-4D81EB8FD6D2}"/>
                </a:ext>
              </a:extLst>
            </p:cNvPr>
            <p:cNvCxnSpPr>
              <a:stCxn id="125" idx="2"/>
              <a:endCxn id="122" idx="0"/>
            </p:cNvCxnSpPr>
            <p:nvPr/>
          </p:nvCxnSpPr>
          <p:spPr bwMode="auto">
            <a:xfrm rot="16200000" flipH="1">
              <a:off x="4124052" y="1263183"/>
              <a:ext cx="320284" cy="1033485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167" name="직선 화살표 연결선 166">
              <a:extLst>
                <a:ext uri="{FF2B5EF4-FFF2-40B4-BE49-F238E27FC236}">
                  <a16:creationId xmlns:a16="http://schemas.microsoft.com/office/drawing/2014/main" id="{DABBE332-5DBB-46C0-ABBD-FD0C9C589AD1}"/>
                </a:ext>
              </a:extLst>
            </p:cNvPr>
            <p:cNvCxnSpPr>
              <a:stCxn id="149" idx="3"/>
              <a:endCxn id="164" idx="1"/>
            </p:cNvCxnSpPr>
            <p:nvPr/>
          </p:nvCxnSpPr>
          <p:spPr bwMode="auto">
            <a:xfrm>
              <a:off x="6874718" y="5877272"/>
              <a:ext cx="852871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B70916B8-209F-4C8F-BD27-120D2F9D1D1C}"/>
              </a:ext>
            </a:extLst>
          </p:cNvPr>
          <p:cNvSpPr txBox="1"/>
          <p:nvPr/>
        </p:nvSpPr>
        <p:spPr>
          <a:xfrm>
            <a:off x="2484619" y="1133903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강의 주제</a:t>
            </a:r>
          </a:p>
        </p:txBody>
      </p:sp>
    </p:spTree>
    <p:extLst>
      <p:ext uri="{BB962C8B-B14F-4D97-AF65-F5344CB8AC3E}">
        <p14:creationId xmlns:p14="http://schemas.microsoft.com/office/powerpoint/2010/main" val="2226772018"/>
      </p:ext>
    </p:extLst>
  </p:cSld>
  <p:clrMapOvr>
    <a:masterClrMapping/>
  </p:clrMapOvr>
</p:sld>
</file>

<file path=ppt/theme/theme1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marL="0" marR="0" indent="0" algn="ctr" defTabSz="914400" eaLnBrk="1" hangingPunct="1">
          <a:lnSpc>
            <a:spcPct val="100000"/>
          </a:lnSpc>
          <a:buClrTx/>
          <a:buSzTx/>
          <a:buFontTx/>
          <a:buNone/>
          <a:tabLst/>
          <a:defRPr sz="1400" b="1" dirty="0">
            <a:effectLst/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defRPr smtClean="0">
            <a:effectLst/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</a:tx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기본 디자인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기본 디자인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5376</TotalTime>
  <Words>3765</Words>
  <Application>Microsoft Office PowerPoint</Application>
  <PresentationFormat>A4 용지(210x297mm)</PresentationFormat>
  <Paragraphs>664</Paragraphs>
  <Slides>41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41</vt:i4>
      </vt:variant>
    </vt:vector>
  </HeadingPairs>
  <TitlesOfParts>
    <vt:vector size="51" baseType="lpstr">
      <vt:lpstr>HY헤드라인M</vt:lpstr>
      <vt:lpstr>Gulim</vt:lpstr>
      <vt:lpstr>Gulim</vt:lpstr>
      <vt:lpstr>맑은 고딕</vt:lpstr>
      <vt:lpstr>휴먼견출새내기체</vt:lpstr>
      <vt:lpstr>Arial</vt:lpstr>
      <vt:lpstr>Cambria Math</vt:lpstr>
      <vt:lpstr>Wingdings</vt:lpstr>
      <vt:lpstr>Wingdings 2</vt:lpstr>
      <vt:lpstr>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충북대학교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정근채</dc:creator>
  <cp:lastModifiedBy>근채 정</cp:lastModifiedBy>
  <cp:revision>288</cp:revision>
  <cp:lastPrinted>2022-02-11T02:05:50Z</cp:lastPrinted>
  <dcterms:created xsi:type="dcterms:W3CDTF">2005-08-31T02:37:35Z</dcterms:created>
  <dcterms:modified xsi:type="dcterms:W3CDTF">2024-02-16T09:23:36Z</dcterms:modified>
</cp:coreProperties>
</file>