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63" r:id="rId2"/>
    <p:sldId id="660" r:id="rId3"/>
    <p:sldId id="679" r:id="rId4"/>
    <p:sldId id="661" r:id="rId5"/>
    <p:sldId id="662" r:id="rId6"/>
    <p:sldId id="663" r:id="rId7"/>
    <p:sldId id="669" r:id="rId8"/>
    <p:sldId id="670" r:id="rId9"/>
    <p:sldId id="672" r:id="rId10"/>
    <p:sldId id="666" r:id="rId11"/>
    <p:sldId id="667" r:id="rId12"/>
    <p:sldId id="676" r:id="rId13"/>
    <p:sldId id="678" r:id="rId14"/>
    <p:sldId id="668" r:id="rId15"/>
    <p:sldId id="671" r:id="rId16"/>
    <p:sldId id="673" r:id="rId17"/>
    <p:sldId id="674" r:id="rId18"/>
    <p:sldId id="715" r:id="rId19"/>
    <p:sldId id="717" r:id="rId20"/>
    <p:sldId id="718" r:id="rId21"/>
    <p:sldId id="719" r:id="rId22"/>
    <p:sldId id="677" r:id="rId23"/>
  </p:sldIdLst>
  <p:sldSz cx="9906000" cy="6858000" type="A4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" userDrawn="1">
          <p15:clr>
            <a:srgbClr val="A4A3A4"/>
          </p15:clr>
        </p15:guide>
        <p15:guide id="2" orient="horz" pos="845" userDrawn="1">
          <p15:clr>
            <a:srgbClr val="A4A3A4"/>
          </p15:clr>
        </p15:guide>
        <p15:guide id="3" pos="417" userDrawn="1">
          <p15:clr>
            <a:srgbClr val="A4A3A4"/>
          </p15:clr>
        </p15:guide>
        <p15:guide id="4" pos="5823" userDrawn="1">
          <p15:clr>
            <a:srgbClr val="A4A3A4"/>
          </p15:clr>
        </p15:guide>
        <p15:guide id="5" pos="62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990000"/>
    <a:srgbClr val="FF9900"/>
    <a:srgbClr val="FFFFCC"/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55CF15-126E-4697-A487-7CBE9AC21ABE}" v="1" dt="2021-01-07T08:05:44.7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56" autoAdjust="0"/>
  </p:normalViewPr>
  <p:slideViewPr>
    <p:cSldViewPr snapToGrid="0">
      <p:cViewPr varScale="1">
        <p:scale>
          <a:sx n="92" d="100"/>
          <a:sy n="92" d="100"/>
        </p:scale>
        <p:origin x="132" y="312"/>
      </p:cViewPr>
      <p:guideLst>
        <p:guide orient="horz" pos="73"/>
        <p:guide orient="horz" pos="845"/>
        <p:guide pos="417"/>
        <p:guide pos="5823"/>
        <p:guide pos="62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476691DC-949D-45CD-A23D-C7A5F9BACF8C}"/>
    <pc:docChg chg="modSld">
      <pc:chgData name="정근채" userId="bf3f9740-ba12-4a95-bdcd-7a89d0b0b3a3" providerId="ADAL" clId="{476691DC-949D-45CD-A23D-C7A5F9BACF8C}" dt="2023-02-02T05:17:10.552" v="0"/>
      <pc:docMkLst>
        <pc:docMk/>
      </pc:docMkLst>
      <pc:sldChg chg="delSp modTransition modAnim">
        <pc:chgData name="정근채" userId="bf3f9740-ba12-4a95-bdcd-7a89d0b0b3a3" providerId="ADAL" clId="{476691DC-949D-45CD-A23D-C7A5F9BACF8C}" dt="2023-02-02T05:17:10.552" v="0"/>
        <pc:sldMkLst>
          <pc:docMk/>
          <pc:sldMk cId="2413737405" sldId="563"/>
        </pc:sldMkLst>
        <pc:picChg chg="del">
          <ac:chgData name="정근채" userId="bf3f9740-ba12-4a95-bdcd-7a89d0b0b3a3" providerId="ADAL" clId="{476691DC-949D-45CD-A23D-C7A5F9BACF8C}" dt="2023-02-02T05:17:10.552" v="0"/>
          <ac:picMkLst>
            <pc:docMk/>
            <pc:sldMk cId="2413737405" sldId="563"/>
            <ac:picMk id="6" creationId="{7090E5FF-9F21-6B1A-BD5E-4B8A57D72E77}"/>
          </ac:picMkLst>
        </pc:picChg>
        <pc:inkChg chg="del">
          <ac:chgData name="정근채" userId="bf3f9740-ba12-4a95-bdcd-7a89d0b0b3a3" providerId="ADAL" clId="{476691DC-949D-45CD-A23D-C7A5F9BACF8C}" dt="2023-02-02T05:17:10.552" v="0"/>
          <ac:inkMkLst>
            <pc:docMk/>
            <pc:sldMk cId="2413737405" sldId="563"/>
            <ac:inkMk id="5" creationId="{FB866612-4AC5-88DD-4E85-F0AAD195523D}"/>
          </ac:inkMkLst>
        </pc:inkChg>
      </pc:sldChg>
      <pc:sldChg chg="delSp modTransition modAnim">
        <pc:chgData name="정근채" userId="bf3f9740-ba12-4a95-bdcd-7a89d0b0b3a3" providerId="ADAL" clId="{476691DC-949D-45CD-A23D-C7A5F9BACF8C}" dt="2023-02-02T05:17:10.552" v="0"/>
        <pc:sldMkLst>
          <pc:docMk/>
          <pc:sldMk cId="472130581" sldId="660"/>
        </pc:sldMkLst>
        <pc:picChg chg="del">
          <ac:chgData name="정근채" userId="bf3f9740-ba12-4a95-bdcd-7a89d0b0b3a3" providerId="ADAL" clId="{476691DC-949D-45CD-A23D-C7A5F9BACF8C}" dt="2023-02-02T05:17:10.552" v="0"/>
          <ac:picMkLst>
            <pc:docMk/>
            <pc:sldMk cId="472130581" sldId="660"/>
            <ac:picMk id="4" creationId="{8D41A356-EDAF-4FD9-9ABE-FAB852064264}"/>
          </ac:picMkLst>
        </pc:picChg>
        <pc:inkChg chg="del">
          <ac:chgData name="정근채" userId="bf3f9740-ba12-4a95-bdcd-7a89d0b0b3a3" providerId="ADAL" clId="{476691DC-949D-45CD-A23D-C7A5F9BACF8C}" dt="2023-02-02T05:17:10.552" v="0"/>
          <ac:inkMkLst>
            <pc:docMk/>
            <pc:sldMk cId="472130581" sldId="660"/>
            <ac:inkMk id="2" creationId="{EE2C17D1-962E-4929-BB16-6081579F2080}"/>
          </ac:inkMkLst>
        </pc:inkChg>
      </pc:sldChg>
      <pc:sldChg chg="delSp modTransition modAnim">
        <pc:chgData name="정근채" userId="bf3f9740-ba12-4a95-bdcd-7a89d0b0b3a3" providerId="ADAL" clId="{476691DC-949D-45CD-A23D-C7A5F9BACF8C}" dt="2023-02-02T05:17:10.552" v="0"/>
        <pc:sldMkLst>
          <pc:docMk/>
          <pc:sldMk cId="1453981311" sldId="661"/>
        </pc:sldMkLst>
        <pc:picChg chg="del">
          <ac:chgData name="정근채" userId="bf3f9740-ba12-4a95-bdcd-7a89d0b0b3a3" providerId="ADAL" clId="{476691DC-949D-45CD-A23D-C7A5F9BACF8C}" dt="2023-02-02T05:17:10.552" v="0"/>
          <ac:picMkLst>
            <pc:docMk/>
            <pc:sldMk cId="1453981311" sldId="661"/>
            <ac:picMk id="4" creationId="{87E8373D-F730-451D-AFCD-2C4486BDF7C2}"/>
          </ac:picMkLst>
        </pc:picChg>
        <pc:inkChg chg="del">
          <ac:chgData name="정근채" userId="bf3f9740-ba12-4a95-bdcd-7a89d0b0b3a3" providerId="ADAL" clId="{476691DC-949D-45CD-A23D-C7A5F9BACF8C}" dt="2023-02-02T05:17:10.552" v="0"/>
          <ac:inkMkLst>
            <pc:docMk/>
            <pc:sldMk cId="1453981311" sldId="661"/>
            <ac:inkMk id="2" creationId="{B742C4F9-0815-4BE4-9237-9FEC149DEE08}"/>
          </ac:inkMkLst>
        </pc:inkChg>
      </pc:sldChg>
      <pc:sldChg chg="delSp modTransition modAnim">
        <pc:chgData name="정근채" userId="bf3f9740-ba12-4a95-bdcd-7a89d0b0b3a3" providerId="ADAL" clId="{476691DC-949D-45CD-A23D-C7A5F9BACF8C}" dt="2023-02-02T05:17:10.552" v="0"/>
        <pc:sldMkLst>
          <pc:docMk/>
          <pc:sldMk cId="3420781881" sldId="662"/>
        </pc:sldMkLst>
        <pc:picChg chg="del">
          <ac:chgData name="정근채" userId="bf3f9740-ba12-4a95-bdcd-7a89d0b0b3a3" providerId="ADAL" clId="{476691DC-949D-45CD-A23D-C7A5F9BACF8C}" dt="2023-02-02T05:17:10.552" v="0"/>
          <ac:picMkLst>
            <pc:docMk/>
            <pc:sldMk cId="3420781881" sldId="662"/>
            <ac:picMk id="4" creationId="{B2187722-33C5-4159-9F1D-6CA31AC10CC8}"/>
          </ac:picMkLst>
        </pc:picChg>
        <pc:inkChg chg="del">
          <ac:chgData name="정근채" userId="bf3f9740-ba12-4a95-bdcd-7a89d0b0b3a3" providerId="ADAL" clId="{476691DC-949D-45CD-A23D-C7A5F9BACF8C}" dt="2023-02-02T05:17:10.552" v="0"/>
          <ac:inkMkLst>
            <pc:docMk/>
            <pc:sldMk cId="3420781881" sldId="662"/>
            <ac:inkMk id="2" creationId="{CF5D357A-928B-4CD6-8FCB-B77F71532372}"/>
          </ac:inkMkLst>
        </pc:inkChg>
      </pc:sldChg>
      <pc:sldChg chg="delSp modTransition modAnim">
        <pc:chgData name="정근채" userId="bf3f9740-ba12-4a95-bdcd-7a89d0b0b3a3" providerId="ADAL" clId="{476691DC-949D-45CD-A23D-C7A5F9BACF8C}" dt="2023-02-02T05:17:10.552" v="0"/>
        <pc:sldMkLst>
          <pc:docMk/>
          <pc:sldMk cId="3637689720" sldId="663"/>
        </pc:sldMkLst>
        <pc:picChg chg="del">
          <ac:chgData name="정근채" userId="bf3f9740-ba12-4a95-bdcd-7a89d0b0b3a3" providerId="ADAL" clId="{476691DC-949D-45CD-A23D-C7A5F9BACF8C}" dt="2023-02-02T05:17:10.552" v="0"/>
          <ac:picMkLst>
            <pc:docMk/>
            <pc:sldMk cId="3637689720" sldId="663"/>
            <ac:picMk id="16" creationId="{CDF95F27-E776-466F-AD3D-406A1F52EA1C}"/>
          </ac:picMkLst>
        </pc:picChg>
        <pc:inkChg chg="del">
          <ac:chgData name="정근채" userId="bf3f9740-ba12-4a95-bdcd-7a89d0b0b3a3" providerId="ADAL" clId="{476691DC-949D-45CD-A23D-C7A5F9BACF8C}" dt="2023-02-02T05:17:10.552" v="0"/>
          <ac:inkMkLst>
            <pc:docMk/>
            <pc:sldMk cId="3637689720" sldId="663"/>
            <ac:inkMk id="4" creationId="{10A3642D-A488-4558-9FA6-F645ED701AB4}"/>
          </ac:inkMkLst>
        </pc:inkChg>
      </pc:sldChg>
      <pc:sldChg chg="delSp modTransition modAnim">
        <pc:chgData name="정근채" userId="bf3f9740-ba12-4a95-bdcd-7a89d0b0b3a3" providerId="ADAL" clId="{476691DC-949D-45CD-A23D-C7A5F9BACF8C}" dt="2023-02-02T05:17:10.552" v="0"/>
        <pc:sldMkLst>
          <pc:docMk/>
          <pc:sldMk cId="510707327" sldId="666"/>
        </pc:sldMkLst>
        <pc:picChg chg="del">
          <ac:chgData name="정근채" userId="bf3f9740-ba12-4a95-bdcd-7a89d0b0b3a3" providerId="ADAL" clId="{476691DC-949D-45CD-A23D-C7A5F9BACF8C}" dt="2023-02-02T05:17:10.552" v="0"/>
          <ac:picMkLst>
            <pc:docMk/>
            <pc:sldMk cId="510707327" sldId="666"/>
            <ac:picMk id="5" creationId="{4A8B5A13-0722-4A56-B864-B815EB123D0F}"/>
          </ac:picMkLst>
        </pc:picChg>
        <pc:inkChg chg="del">
          <ac:chgData name="정근채" userId="bf3f9740-ba12-4a95-bdcd-7a89d0b0b3a3" providerId="ADAL" clId="{476691DC-949D-45CD-A23D-C7A5F9BACF8C}" dt="2023-02-02T05:17:10.552" v="0"/>
          <ac:inkMkLst>
            <pc:docMk/>
            <pc:sldMk cId="510707327" sldId="666"/>
            <ac:inkMk id="4" creationId="{29A002DF-4C4D-47A3-B358-5B424E14000F}"/>
          </ac:inkMkLst>
        </pc:inkChg>
      </pc:sldChg>
      <pc:sldChg chg="delSp modTransition modAnim">
        <pc:chgData name="정근채" userId="bf3f9740-ba12-4a95-bdcd-7a89d0b0b3a3" providerId="ADAL" clId="{476691DC-949D-45CD-A23D-C7A5F9BACF8C}" dt="2023-02-02T05:17:10.552" v="0"/>
        <pc:sldMkLst>
          <pc:docMk/>
          <pc:sldMk cId="3514027897" sldId="667"/>
        </pc:sldMkLst>
        <pc:picChg chg="del">
          <ac:chgData name="정근채" userId="bf3f9740-ba12-4a95-bdcd-7a89d0b0b3a3" providerId="ADAL" clId="{476691DC-949D-45CD-A23D-C7A5F9BACF8C}" dt="2023-02-02T05:17:10.552" v="0"/>
          <ac:picMkLst>
            <pc:docMk/>
            <pc:sldMk cId="3514027897" sldId="667"/>
            <ac:picMk id="9" creationId="{9A1B0A03-6038-417D-B84E-0E1A9F6FE9C0}"/>
          </ac:picMkLst>
        </pc:picChg>
        <pc:inkChg chg="del">
          <ac:chgData name="정근채" userId="bf3f9740-ba12-4a95-bdcd-7a89d0b0b3a3" providerId="ADAL" clId="{476691DC-949D-45CD-A23D-C7A5F9BACF8C}" dt="2023-02-02T05:17:10.552" v="0"/>
          <ac:inkMkLst>
            <pc:docMk/>
            <pc:sldMk cId="3514027897" sldId="667"/>
            <ac:inkMk id="8" creationId="{B85549E9-3C36-4D98-B013-E318C798EE51}"/>
          </ac:inkMkLst>
        </pc:inkChg>
      </pc:sldChg>
      <pc:sldChg chg="delSp modTransition modAnim">
        <pc:chgData name="정근채" userId="bf3f9740-ba12-4a95-bdcd-7a89d0b0b3a3" providerId="ADAL" clId="{476691DC-949D-45CD-A23D-C7A5F9BACF8C}" dt="2023-02-02T05:17:10.552" v="0"/>
        <pc:sldMkLst>
          <pc:docMk/>
          <pc:sldMk cId="937261855" sldId="668"/>
        </pc:sldMkLst>
        <pc:picChg chg="del">
          <ac:chgData name="정근채" userId="bf3f9740-ba12-4a95-bdcd-7a89d0b0b3a3" providerId="ADAL" clId="{476691DC-949D-45CD-A23D-C7A5F9BACF8C}" dt="2023-02-02T05:17:10.552" v="0"/>
          <ac:picMkLst>
            <pc:docMk/>
            <pc:sldMk cId="937261855" sldId="668"/>
            <ac:picMk id="5" creationId="{872A7A7E-BD57-462A-BD33-FF1A8DE4785B}"/>
          </ac:picMkLst>
        </pc:picChg>
        <pc:inkChg chg="del">
          <ac:chgData name="정근채" userId="bf3f9740-ba12-4a95-bdcd-7a89d0b0b3a3" providerId="ADAL" clId="{476691DC-949D-45CD-A23D-C7A5F9BACF8C}" dt="2023-02-02T05:17:10.552" v="0"/>
          <ac:inkMkLst>
            <pc:docMk/>
            <pc:sldMk cId="937261855" sldId="668"/>
            <ac:inkMk id="2" creationId="{54F9CC94-41E4-4FCC-B709-9BA8913E741E}"/>
          </ac:inkMkLst>
        </pc:inkChg>
      </pc:sldChg>
      <pc:sldChg chg="delSp modTransition modAnim">
        <pc:chgData name="정근채" userId="bf3f9740-ba12-4a95-bdcd-7a89d0b0b3a3" providerId="ADAL" clId="{476691DC-949D-45CD-A23D-C7A5F9BACF8C}" dt="2023-02-02T05:17:10.552" v="0"/>
        <pc:sldMkLst>
          <pc:docMk/>
          <pc:sldMk cId="3228208446" sldId="669"/>
        </pc:sldMkLst>
        <pc:picChg chg="del">
          <ac:chgData name="정근채" userId="bf3f9740-ba12-4a95-bdcd-7a89d0b0b3a3" providerId="ADAL" clId="{476691DC-949D-45CD-A23D-C7A5F9BACF8C}" dt="2023-02-02T05:17:10.552" v="0"/>
          <ac:picMkLst>
            <pc:docMk/>
            <pc:sldMk cId="3228208446" sldId="669"/>
            <ac:picMk id="5" creationId="{858750C5-C14A-4514-AA83-A549EC88AFCF}"/>
          </ac:picMkLst>
        </pc:picChg>
        <pc:inkChg chg="del">
          <ac:chgData name="정근채" userId="bf3f9740-ba12-4a95-bdcd-7a89d0b0b3a3" providerId="ADAL" clId="{476691DC-949D-45CD-A23D-C7A5F9BACF8C}" dt="2023-02-02T05:17:10.552" v="0"/>
          <ac:inkMkLst>
            <pc:docMk/>
            <pc:sldMk cId="3228208446" sldId="669"/>
            <ac:inkMk id="4" creationId="{254901F9-B77E-48E9-9CDB-9156F9FCBA85}"/>
          </ac:inkMkLst>
        </pc:inkChg>
      </pc:sldChg>
      <pc:sldChg chg="delSp modTransition modAnim">
        <pc:chgData name="정근채" userId="bf3f9740-ba12-4a95-bdcd-7a89d0b0b3a3" providerId="ADAL" clId="{476691DC-949D-45CD-A23D-C7A5F9BACF8C}" dt="2023-02-02T05:17:10.552" v="0"/>
        <pc:sldMkLst>
          <pc:docMk/>
          <pc:sldMk cId="1382940427" sldId="670"/>
        </pc:sldMkLst>
        <pc:picChg chg="del">
          <ac:chgData name="정근채" userId="bf3f9740-ba12-4a95-bdcd-7a89d0b0b3a3" providerId="ADAL" clId="{476691DC-949D-45CD-A23D-C7A5F9BACF8C}" dt="2023-02-02T05:17:10.552" v="0"/>
          <ac:picMkLst>
            <pc:docMk/>
            <pc:sldMk cId="1382940427" sldId="670"/>
            <ac:picMk id="4" creationId="{A7AC8B0E-1CBD-48C4-A7C1-5902DF927DC1}"/>
          </ac:picMkLst>
        </pc:picChg>
        <pc:inkChg chg="del">
          <ac:chgData name="정근채" userId="bf3f9740-ba12-4a95-bdcd-7a89d0b0b3a3" providerId="ADAL" clId="{476691DC-949D-45CD-A23D-C7A5F9BACF8C}" dt="2023-02-02T05:17:10.552" v="0"/>
          <ac:inkMkLst>
            <pc:docMk/>
            <pc:sldMk cId="1382940427" sldId="670"/>
            <ac:inkMk id="2" creationId="{F206F8C8-D8E3-4B8B-9E54-5D2004AF7CFF}"/>
          </ac:inkMkLst>
        </pc:inkChg>
      </pc:sldChg>
      <pc:sldChg chg="delSp modTransition modAnim">
        <pc:chgData name="정근채" userId="bf3f9740-ba12-4a95-bdcd-7a89d0b0b3a3" providerId="ADAL" clId="{476691DC-949D-45CD-A23D-C7A5F9BACF8C}" dt="2023-02-02T05:17:10.552" v="0"/>
        <pc:sldMkLst>
          <pc:docMk/>
          <pc:sldMk cId="1603155247" sldId="671"/>
        </pc:sldMkLst>
        <pc:picChg chg="del">
          <ac:chgData name="정근채" userId="bf3f9740-ba12-4a95-bdcd-7a89d0b0b3a3" providerId="ADAL" clId="{476691DC-949D-45CD-A23D-C7A5F9BACF8C}" dt="2023-02-02T05:17:10.552" v="0"/>
          <ac:picMkLst>
            <pc:docMk/>
            <pc:sldMk cId="1603155247" sldId="671"/>
            <ac:picMk id="4" creationId="{92D9105E-C5F4-4AF5-91AF-E461A3D0E5C8}"/>
          </ac:picMkLst>
        </pc:picChg>
        <pc:inkChg chg="del">
          <ac:chgData name="정근채" userId="bf3f9740-ba12-4a95-bdcd-7a89d0b0b3a3" providerId="ADAL" clId="{476691DC-949D-45CD-A23D-C7A5F9BACF8C}" dt="2023-02-02T05:17:10.552" v="0"/>
          <ac:inkMkLst>
            <pc:docMk/>
            <pc:sldMk cId="1603155247" sldId="671"/>
            <ac:inkMk id="2" creationId="{CA243E88-CA19-46DE-8292-7226045B15D8}"/>
          </ac:inkMkLst>
        </pc:inkChg>
      </pc:sldChg>
      <pc:sldChg chg="delSp modTransition modAnim">
        <pc:chgData name="정근채" userId="bf3f9740-ba12-4a95-bdcd-7a89d0b0b3a3" providerId="ADAL" clId="{476691DC-949D-45CD-A23D-C7A5F9BACF8C}" dt="2023-02-02T05:17:10.552" v="0"/>
        <pc:sldMkLst>
          <pc:docMk/>
          <pc:sldMk cId="1907036923" sldId="672"/>
        </pc:sldMkLst>
        <pc:picChg chg="del">
          <ac:chgData name="정근채" userId="bf3f9740-ba12-4a95-bdcd-7a89d0b0b3a3" providerId="ADAL" clId="{476691DC-949D-45CD-A23D-C7A5F9BACF8C}" dt="2023-02-02T05:17:10.552" v="0"/>
          <ac:picMkLst>
            <pc:docMk/>
            <pc:sldMk cId="1907036923" sldId="672"/>
            <ac:picMk id="5" creationId="{23ADE1B7-3AF4-4002-870E-3473E0875C2F}"/>
          </ac:picMkLst>
        </pc:picChg>
        <pc:inkChg chg="del">
          <ac:chgData name="정근채" userId="bf3f9740-ba12-4a95-bdcd-7a89d0b0b3a3" providerId="ADAL" clId="{476691DC-949D-45CD-A23D-C7A5F9BACF8C}" dt="2023-02-02T05:17:10.552" v="0"/>
          <ac:inkMkLst>
            <pc:docMk/>
            <pc:sldMk cId="1907036923" sldId="672"/>
            <ac:inkMk id="4" creationId="{35184056-4F54-4D7E-840C-F546077AFC46}"/>
          </ac:inkMkLst>
        </pc:inkChg>
      </pc:sldChg>
      <pc:sldChg chg="delSp modTransition modAnim">
        <pc:chgData name="정근채" userId="bf3f9740-ba12-4a95-bdcd-7a89d0b0b3a3" providerId="ADAL" clId="{476691DC-949D-45CD-A23D-C7A5F9BACF8C}" dt="2023-02-02T05:17:10.552" v="0"/>
        <pc:sldMkLst>
          <pc:docMk/>
          <pc:sldMk cId="607747502" sldId="673"/>
        </pc:sldMkLst>
        <pc:picChg chg="del">
          <ac:chgData name="정근채" userId="bf3f9740-ba12-4a95-bdcd-7a89d0b0b3a3" providerId="ADAL" clId="{476691DC-949D-45CD-A23D-C7A5F9BACF8C}" dt="2023-02-02T05:17:10.552" v="0"/>
          <ac:picMkLst>
            <pc:docMk/>
            <pc:sldMk cId="607747502" sldId="673"/>
            <ac:picMk id="5" creationId="{79E15C96-55B9-49FC-8532-7CCBBAF616E2}"/>
          </ac:picMkLst>
        </pc:picChg>
        <pc:inkChg chg="del">
          <ac:chgData name="정근채" userId="bf3f9740-ba12-4a95-bdcd-7a89d0b0b3a3" providerId="ADAL" clId="{476691DC-949D-45CD-A23D-C7A5F9BACF8C}" dt="2023-02-02T05:17:10.552" v="0"/>
          <ac:inkMkLst>
            <pc:docMk/>
            <pc:sldMk cId="607747502" sldId="673"/>
            <ac:inkMk id="4" creationId="{709CC10F-24D5-4A79-98F9-902324A14E25}"/>
          </ac:inkMkLst>
        </pc:inkChg>
      </pc:sldChg>
      <pc:sldChg chg="delSp modTransition modAnim">
        <pc:chgData name="정근채" userId="bf3f9740-ba12-4a95-bdcd-7a89d0b0b3a3" providerId="ADAL" clId="{476691DC-949D-45CD-A23D-C7A5F9BACF8C}" dt="2023-02-02T05:17:10.552" v="0"/>
        <pc:sldMkLst>
          <pc:docMk/>
          <pc:sldMk cId="266607697" sldId="674"/>
        </pc:sldMkLst>
        <pc:picChg chg="del">
          <ac:chgData name="정근채" userId="bf3f9740-ba12-4a95-bdcd-7a89d0b0b3a3" providerId="ADAL" clId="{476691DC-949D-45CD-A23D-C7A5F9BACF8C}" dt="2023-02-02T05:17:10.552" v="0"/>
          <ac:picMkLst>
            <pc:docMk/>
            <pc:sldMk cId="266607697" sldId="674"/>
            <ac:picMk id="5" creationId="{C5030227-B827-457B-B046-38DC8660D777}"/>
          </ac:picMkLst>
        </pc:picChg>
        <pc:inkChg chg="del">
          <ac:chgData name="정근채" userId="bf3f9740-ba12-4a95-bdcd-7a89d0b0b3a3" providerId="ADAL" clId="{476691DC-949D-45CD-A23D-C7A5F9BACF8C}" dt="2023-02-02T05:17:10.552" v="0"/>
          <ac:inkMkLst>
            <pc:docMk/>
            <pc:sldMk cId="266607697" sldId="674"/>
            <ac:inkMk id="2" creationId="{4F9903E4-04F1-4BF3-BBFB-7A9BB88E3383}"/>
          </ac:inkMkLst>
        </pc:inkChg>
      </pc:sldChg>
      <pc:sldChg chg="delSp modTransition modAnim">
        <pc:chgData name="정근채" userId="bf3f9740-ba12-4a95-bdcd-7a89d0b0b3a3" providerId="ADAL" clId="{476691DC-949D-45CD-A23D-C7A5F9BACF8C}" dt="2023-02-02T05:17:10.552" v="0"/>
        <pc:sldMkLst>
          <pc:docMk/>
          <pc:sldMk cId="430163236" sldId="676"/>
        </pc:sldMkLst>
        <pc:picChg chg="del">
          <ac:chgData name="정근채" userId="bf3f9740-ba12-4a95-bdcd-7a89d0b0b3a3" providerId="ADAL" clId="{476691DC-949D-45CD-A23D-C7A5F9BACF8C}" dt="2023-02-02T05:17:10.552" v="0"/>
          <ac:picMkLst>
            <pc:docMk/>
            <pc:sldMk cId="430163236" sldId="676"/>
            <ac:picMk id="8" creationId="{CB96BA18-BFB1-4D2B-83B3-088E572CB6FB}"/>
          </ac:picMkLst>
        </pc:picChg>
        <pc:inkChg chg="del">
          <ac:chgData name="정근채" userId="bf3f9740-ba12-4a95-bdcd-7a89d0b0b3a3" providerId="ADAL" clId="{476691DC-949D-45CD-A23D-C7A5F9BACF8C}" dt="2023-02-02T05:17:10.552" v="0"/>
          <ac:inkMkLst>
            <pc:docMk/>
            <pc:sldMk cId="430163236" sldId="676"/>
            <ac:inkMk id="2" creationId="{9B7EF16F-B852-49EF-A5A3-A163E9DED9FF}"/>
          </ac:inkMkLst>
        </pc:inkChg>
      </pc:sldChg>
      <pc:sldChg chg="delSp modTransition modAnim">
        <pc:chgData name="정근채" userId="bf3f9740-ba12-4a95-bdcd-7a89d0b0b3a3" providerId="ADAL" clId="{476691DC-949D-45CD-A23D-C7A5F9BACF8C}" dt="2023-02-02T05:17:10.552" v="0"/>
        <pc:sldMkLst>
          <pc:docMk/>
          <pc:sldMk cId="2511277289" sldId="677"/>
        </pc:sldMkLst>
        <pc:picChg chg="del">
          <ac:chgData name="정근채" userId="bf3f9740-ba12-4a95-bdcd-7a89d0b0b3a3" providerId="ADAL" clId="{476691DC-949D-45CD-A23D-C7A5F9BACF8C}" dt="2023-02-02T05:17:10.552" v="0"/>
          <ac:picMkLst>
            <pc:docMk/>
            <pc:sldMk cId="2511277289" sldId="677"/>
            <ac:picMk id="4" creationId="{B6B6EBBF-BA30-48D4-B93E-CBA5C8D41BCC}"/>
          </ac:picMkLst>
        </pc:picChg>
        <pc:inkChg chg="del">
          <ac:chgData name="정근채" userId="bf3f9740-ba12-4a95-bdcd-7a89d0b0b3a3" providerId="ADAL" clId="{476691DC-949D-45CD-A23D-C7A5F9BACF8C}" dt="2023-02-02T05:17:10.552" v="0"/>
          <ac:inkMkLst>
            <pc:docMk/>
            <pc:sldMk cId="2511277289" sldId="677"/>
            <ac:inkMk id="2" creationId="{716E7208-5366-47B0-B293-1AE016D4A41E}"/>
          </ac:inkMkLst>
        </pc:inkChg>
      </pc:sldChg>
      <pc:sldChg chg="delSp modTransition modAnim">
        <pc:chgData name="정근채" userId="bf3f9740-ba12-4a95-bdcd-7a89d0b0b3a3" providerId="ADAL" clId="{476691DC-949D-45CD-A23D-C7A5F9BACF8C}" dt="2023-02-02T05:17:10.552" v="0"/>
        <pc:sldMkLst>
          <pc:docMk/>
          <pc:sldMk cId="3672018730" sldId="678"/>
        </pc:sldMkLst>
        <pc:picChg chg="del">
          <ac:chgData name="정근채" userId="bf3f9740-ba12-4a95-bdcd-7a89d0b0b3a3" providerId="ADAL" clId="{476691DC-949D-45CD-A23D-C7A5F9BACF8C}" dt="2023-02-02T05:17:10.552" v="0"/>
          <ac:picMkLst>
            <pc:docMk/>
            <pc:sldMk cId="3672018730" sldId="678"/>
            <ac:picMk id="4" creationId="{6EBCDF8E-C5C4-49D6-987A-B1364E08739C}"/>
          </ac:picMkLst>
        </pc:picChg>
        <pc:inkChg chg="del">
          <ac:chgData name="정근채" userId="bf3f9740-ba12-4a95-bdcd-7a89d0b0b3a3" providerId="ADAL" clId="{476691DC-949D-45CD-A23D-C7A5F9BACF8C}" dt="2023-02-02T05:17:10.552" v="0"/>
          <ac:inkMkLst>
            <pc:docMk/>
            <pc:sldMk cId="3672018730" sldId="678"/>
            <ac:inkMk id="3" creationId="{31B4388F-41C4-490B-90DA-1C379D57BFC0}"/>
          </ac:inkMkLst>
        </pc:inkChg>
      </pc:sldChg>
      <pc:sldChg chg="delSp modTransition modAnim">
        <pc:chgData name="정근채" userId="bf3f9740-ba12-4a95-bdcd-7a89d0b0b3a3" providerId="ADAL" clId="{476691DC-949D-45CD-A23D-C7A5F9BACF8C}" dt="2023-02-02T05:17:10.552" v="0"/>
        <pc:sldMkLst>
          <pc:docMk/>
          <pc:sldMk cId="599077639" sldId="679"/>
        </pc:sldMkLst>
        <pc:picChg chg="del">
          <ac:chgData name="정근채" userId="bf3f9740-ba12-4a95-bdcd-7a89d0b0b3a3" providerId="ADAL" clId="{476691DC-949D-45CD-A23D-C7A5F9BACF8C}" dt="2023-02-02T05:17:10.552" v="0"/>
          <ac:picMkLst>
            <pc:docMk/>
            <pc:sldMk cId="599077639" sldId="679"/>
            <ac:picMk id="4" creationId="{F1836736-70A6-4A43-95E5-C5030BC8B95D}"/>
          </ac:picMkLst>
        </pc:picChg>
        <pc:inkChg chg="del">
          <ac:chgData name="정근채" userId="bf3f9740-ba12-4a95-bdcd-7a89d0b0b3a3" providerId="ADAL" clId="{476691DC-949D-45CD-A23D-C7A5F9BACF8C}" dt="2023-02-02T05:17:10.552" v="0"/>
          <ac:inkMkLst>
            <pc:docMk/>
            <pc:sldMk cId="599077639" sldId="679"/>
            <ac:inkMk id="2" creationId="{8B4FFFB2-78D9-49C6-80E8-4B01B1A71F3C}"/>
          </ac:inkMkLst>
        </pc:inkChg>
      </pc:sldChg>
      <pc:sldChg chg="delSp modTransition modAnim">
        <pc:chgData name="정근채" userId="bf3f9740-ba12-4a95-bdcd-7a89d0b0b3a3" providerId="ADAL" clId="{476691DC-949D-45CD-A23D-C7A5F9BACF8C}" dt="2023-02-02T05:17:10.552" v="0"/>
        <pc:sldMkLst>
          <pc:docMk/>
          <pc:sldMk cId="2838354941" sldId="715"/>
        </pc:sldMkLst>
        <pc:picChg chg="del">
          <ac:chgData name="정근채" userId="bf3f9740-ba12-4a95-bdcd-7a89d0b0b3a3" providerId="ADAL" clId="{476691DC-949D-45CD-A23D-C7A5F9BACF8C}" dt="2023-02-02T05:17:10.552" v="0"/>
          <ac:picMkLst>
            <pc:docMk/>
            <pc:sldMk cId="2838354941" sldId="715"/>
            <ac:picMk id="19" creationId="{7DF01B8B-DA37-2696-E84B-2F7A358A76D8}"/>
          </ac:picMkLst>
        </pc:picChg>
        <pc:inkChg chg="del">
          <ac:chgData name="정근채" userId="bf3f9740-ba12-4a95-bdcd-7a89d0b0b3a3" providerId="ADAL" clId="{476691DC-949D-45CD-A23D-C7A5F9BACF8C}" dt="2023-02-02T05:17:10.552" v="0"/>
          <ac:inkMkLst>
            <pc:docMk/>
            <pc:sldMk cId="2838354941" sldId="715"/>
            <ac:inkMk id="18" creationId="{98408714-F35A-2AC9-6C6A-A92540A83082}"/>
          </ac:inkMkLst>
        </pc:inkChg>
      </pc:sldChg>
      <pc:sldChg chg="delSp modTransition modAnim">
        <pc:chgData name="정근채" userId="bf3f9740-ba12-4a95-bdcd-7a89d0b0b3a3" providerId="ADAL" clId="{476691DC-949D-45CD-A23D-C7A5F9BACF8C}" dt="2023-02-02T05:17:10.552" v="0"/>
        <pc:sldMkLst>
          <pc:docMk/>
          <pc:sldMk cId="617857485" sldId="717"/>
        </pc:sldMkLst>
        <pc:picChg chg="del">
          <ac:chgData name="정근채" userId="bf3f9740-ba12-4a95-bdcd-7a89d0b0b3a3" providerId="ADAL" clId="{476691DC-949D-45CD-A23D-C7A5F9BACF8C}" dt="2023-02-02T05:17:10.552" v="0"/>
          <ac:picMkLst>
            <pc:docMk/>
            <pc:sldMk cId="617857485" sldId="717"/>
            <ac:picMk id="8" creationId="{83AA886A-5CC6-B486-7474-B294B7719B2F}"/>
          </ac:picMkLst>
        </pc:picChg>
        <pc:inkChg chg="del">
          <ac:chgData name="정근채" userId="bf3f9740-ba12-4a95-bdcd-7a89d0b0b3a3" providerId="ADAL" clId="{476691DC-949D-45CD-A23D-C7A5F9BACF8C}" dt="2023-02-02T05:17:10.552" v="0"/>
          <ac:inkMkLst>
            <pc:docMk/>
            <pc:sldMk cId="617857485" sldId="717"/>
            <ac:inkMk id="7" creationId="{28E912A1-6C7E-F29F-5022-7549E97B3293}"/>
          </ac:inkMkLst>
        </pc:inkChg>
      </pc:sldChg>
      <pc:sldChg chg="delSp modTransition modAnim">
        <pc:chgData name="정근채" userId="bf3f9740-ba12-4a95-bdcd-7a89d0b0b3a3" providerId="ADAL" clId="{476691DC-949D-45CD-A23D-C7A5F9BACF8C}" dt="2023-02-02T05:17:10.552" v="0"/>
        <pc:sldMkLst>
          <pc:docMk/>
          <pc:sldMk cId="1131796978" sldId="718"/>
        </pc:sldMkLst>
        <pc:picChg chg="del">
          <ac:chgData name="정근채" userId="bf3f9740-ba12-4a95-bdcd-7a89d0b0b3a3" providerId="ADAL" clId="{476691DC-949D-45CD-A23D-C7A5F9BACF8C}" dt="2023-02-02T05:17:10.552" v="0"/>
          <ac:picMkLst>
            <pc:docMk/>
            <pc:sldMk cId="1131796978" sldId="718"/>
            <ac:picMk id="10" creationId="{EF8DFF36-B713-77BD-82B2-553687773389}"/>
          </ac:picMkLst>
        </pc:picChg>
        <pc:inkChg chg="del">
          <ac:chgData name="정근채" userId="bf3f9740-ba12-4a95-bdcd-7a89d0b0b3a3" providerId="ADAL" clId="{476691DC-949D-45CD-A23D-C7A5F9BACF8C}" dt="2023-02-02T05:17:10.552" v="0"/>
          <ac:inkMkLst>
            <pc:docMk/>
            <pc:sldMk cId="1131796978" sldId="718"/>
            <ac:inkMk id="7" creationId="{969B868B-9768-6397-1F9D-DE2435A9C3E7}"/>
          </ac:inkMkLst>
        </pc:inkChg>
      </pc:sldChg>
      <pc:sldChg chg="delSp modTransition modAnim">
        <pc:chgData name="정근채" userId="bf3f9740-ba12-4a95-bdcd-7a89d0b0b3a3" providerId="ADAL" clId="{476691DC-949D-45CD-A23D-C7A5F9BACF8C}" dt="2023-02-02T05:17:10.552" v="0"/>
        <pc:sldMkLst>
          <pc:docMk/>
          <pc:sldMk cId="1804510199" sldId="719"/>
        </pc:sldMkLst>
        <pc:picChg chg="del">
          <ac:chgData name="정근채" userId="bf3f9740-ba12-4a95-bdcd-7a89d0b0b3a3" providerId="ADAL" clId="{476691DC-949D-45CD-A23D-C7A5F9BACF8C}" dt="2023-02-02T05:17:10.552" v="0"/>
          <ac:picMkLst>
            <pc:docMk/>
            <pc:sldMk cId="1804510199" sldId="719"/>
            <ac:picMk id="12" creationId="{C15BCEC8-1719-0E8A-D9FF-842F8DCF7BDF}"/>
          </ac:picMkLst>
        </pc:picChg>
        <pc:inkChg chg="del">
          <ac:chgData name="정근채" userId="bf3f9740-ba12-4a95-bdcd-7a89d0b0b3a3" providerId="ADAL" clId="{476691DC-949D-45CD-A23D-C7A5F9BACF8C}" dt="2023-02-02T05:17:10.552" v="0"/>
          <ac:inkMkLst>
            <pc:docMk/>
            <pc:sldMk cId="1804510199" sldId="719"/>
            <ac:inkMk id="11" creationId="{6DD579FB-8E0D-20F0-DEFF-1686509F10EC}"/>
          </ac:inkMkLst>
        </pc:inkChg>
      </pc:sldChg>
    </pc:docChg>
  </pc:docChgLst>
  <pc:docChgLst>
    <pc:chgData name="정근채" userId="bf3f9740-ba12-4a95-bdcd-7a89d0b0b3a3" providerId="ADAL" clId="{EFDCFB85-4B8E-4116-975A-90236580A694}"/>
    <pc:docChg chg="modSld">
      <pc:chgData name="정근채" userId="bf3f9740-ba12-4a95-bdcd-7a89d0b0b3a3" providerId="ADAL" clId="{EFDCFB85-4B8E-4116-975A-90236580A694}" dt="2023-03-13T23:18:48.809" v="27" actId="14100"/>
      <pc:docMkLst>
        <pc:docMk/>
      </pc:docMkLst>
      <pc:sldChg chg="modSp">
        <pc:chgData name="정근채" userId="bf3f9740-ba12-4a95-bdcd-7a89d0b0b3a3" providerId="ADAL" clId="{EFDCFB85-4B8E-4116-975A-90236580A694}" dt="2023-03-13T23:18:48.809" v="27" actId="14100"/>
        <pc:sldMkLst>
          <pc:docMk/>
          <pc:sldMk cId="607747502" sldId="673"/>
        </pc:sldMkLst>
        <pc:spChg chg="mod">
          <ac:chgData name="정근채" userId="bf3f9740-ba12-4a95-bdcd-7a89d0b0b3a3" providerId="ADAL" clId="{EFDCFB85-4B8E-4116-975A-90236580A694}" dt="2023-03-13T23:18:30.576" v="23" actId="14100"/>
          <ac:spMkLst>
            <pc:docMk/>
            <pc:sldMk cId="607747502" sldId="673"/>
            <ac:spMk id="35" creationId="{00000000-0000-0000-0000-000000000000}"/>
          </ac:spMkLst>
        </pc:spChg>
        <pc:spChg chg="mod">
          <ac:chgData name="정근채" userId="bf3f9740-ba12-4a95-bdcd-7a89d0b0b3a3" providerId="ADAL" clId="{EFDCFB85-4B8E-4116-975A-90236580A694}" dt="2023-03-13T23:18:28.440" v="22" actId="14100"/>
          <ac:spMkLst>
            <pc:docMk/>
            <pc:sldMk cId="607747502" sldId="673"/>
            <ac:spMk id="36" creationId="{00000000-0000-0000-0000-000000000000}"/>
          </ac:spMkLst>
        </pc:spChg>
        <pc:spChg chg="mod">
          <ac:chgData name="정근채" userId="bf3f9740-ba12-4a95-bdcd-7a89d0b0b3a3" providerId="ADAL" clId="{EFDCFB85-4B8E-4116-975A-90236580A694}" dt="2023-03-13T23:18:26.363" v="21" actId="14100"/>
          <ac:spMkLst>
            <pc:docMk/>
            <pc:sldMk cId="607747502" sldId="673"/>
            <ac:spMk id="37" creationId="{00000000-0000-0000-0000-000000000000}"/>
          </ac:spMkLst>
        </pc:spChg>
        <pc:spChg chg="mod">
          <ac:chgData name="정근채" userId="bf3f9740-ba12-4a95-bdcd-7a89d0b0b3a3" providerId="ADAL" clId="{EFDCFB85-4B8E-4116-975A-90236580A694}" dt="2023-03-13T23:18:23.289" v="20" actId="14100"/>
          <ac:spMkLst>
            <pc:docMk/>
            <pc:sldMk cId="607747502" sldId="673"/>
            <ac:spMk id="38" creationId="{00000000-0000-0000-0000-000000000000}"/>
          </ac:spMkLst>
        </pc:spChg>
        <pc:spChg chg="mod">
          <ac:chgData name="정근채" userId="bf3f9740-ba12-4a95-bdcd-7a89d0b0b3a3" providerId="ADAL" clId="{EFDCFB85-4B8E-4116-975A-90236580A694}" dt="2023-03-13T23:18:40.095" v="24" actId="14100"/>
          <ac:spMkLst>
            <pc:docMk/>
            <pc:sldMk cId="607747502" sldId="673"/>
            <ac:spMk id="39" creationId="{00000000-0000-0000-0000-000000000000}"/>
          </ac:spMkLst>
        </pc:spChg>
        <pc:spChg chg="mod">
          <ac:chgData name="정근채" userId="bf3f9740-ba12-4a95-bdcd-7a89d0b0b3a3" providerId="ADAL" clId="{EFDCFB85-4B8E-4116-975A-90236580A694}" dt="2023-03-13T23:18:42.293" v="25" actId="14100"/>
          <ac:spMkLst>
            <pc:docMk/>
            <pc:sldMk cId="607747502" sldId="673"/>
            <ac:spMk id="40" creationId="{00000000-0000-0000-0000-000000000000}"/>
          </ac:spMkLst>
        </pc:spChg>
        <pc:spChg chg="mod">
          <ac:chgData name="정근채" userId="bf3f9740-ba12-4a95-bdcd-7a89d0b0b3a3" providerId="ADAL" clId="{EFDCFB85-4B8E-4116-975A-90236580A694}" dt="2023-03-13T23:18:44.716" v="26" actId="14100"/>
          <ac:spMkLst>
            <pc:docMk/>
            <pc:sldMk cId="607747502" sldId="673"/>
            <ac:spMk id="41" creationId="{00000000-0000-0000-0000-000000000000}"/>
          </ac:spMkLst>
        </pc:spChg>
        <pc:spChg chg="mod">
          <ac:chgData name="정근채" userId="bf3f9740-ba12-4a95-bdcd-7a89d0b0b3a3" providerId="ADAL" clId="{EFDCFB85-4B8E-4116-975A-90236580A694}" dt="2023-03-13T23:18:48.809" v="27" actId="14100"/>
          <ac:spMkLst>
            <pc:docMk/>
            <pc:sldMk cId="607747502" sldId="673"/>
            <ac:spMk id="42" creationId="{00000000-0000-0000-0000-000000000000}"/>
          </ac:spMkLst>
        </pc:spChg>
      </pc:sldChg>
      <pc:sldChg chg="addSp modSp mod">
        <pc:chgData name="정근채" userId="bf3f9740-ba12-4a95-bdcd-7a89d0b0b3a3" providerId="ADAL" clId="{EFDCFB85-4B8E-4116-975A-90236580A694}" dt="2023-03-06T08:23:25.325" v="19"/>
        <pc:sldMkLst>
          <pc:docMk/>
          <pc:sldMk cId="266607697" sldId="674"/>
        </pc:sldMkLst>
        <pc:spChg chg="add mod">
          <ac:chgData name="정근채" userId="bf3f9740-ba12-4a95-bdcd-7a89d0b0b3a3" providerId="ADAL" clId="{EFDCFB85-4B8E-4116-975A-90236580A694}" dt="2023-03-06T08:23:25.325" v="19"/>
          <ac:spMkLst>
            <pc:docMk/>
            <pc:sldMk cId="266607697" sldId="674"/>
            <ac:spMk id="2" creationId="{9D90C965-6D04-E4D2-77D6-0A28FDC4BEC4}"/>
          </ac:spMkLst>
        </pc:spChg>
        <pc:spChg chg="mod">
          <ac:chgData name="정근채" userId="bf3f9740-ba12-4a95-bdcd-7a89d0b0b3a3" providerId="ADAL" clId="{EFDCFB85-4B8E-4116-975A-90236580A694}" dt="2023-03-06T08:22:36.265" v="14"/>
          <ac:spMkLst>
            <pc:docMk/>
            <pc:sldMk cId="266607697" sldId="674"/>
            <ac:spMk id="63" creationId="{00000000-0000-0000-0000-000000000000}"/>
          </ac:spMkLst>
        </pc:spChg>
        <pc:spChg chg="mod">
          <ac:chgData name="정근채" userId="bf3f9740-ba12-4a95-bdcd-7a89d0b0b3a3" providerId="ADAL" clId="{EFDCFB85-4B8E-4116-975A-90236580A694}" dt="2023-03-06T08:22:41.419" v="18" actId="20577"/>
          <ac:spMkLst>
            <pc:docMk/>
            <pc:sldMk cId="266607697" sldId="674"/>
            <ac:spMk id="71" creationId="{00000000-0000-0000-0000-000000000000}"/>
          </ac:spMkLst>
        </pc:spChg>
      </pc:sldChg>
    </pc:docChg>
  </pc:docChgLst>
  <pc:docChgLst>
    <pc:chgData name="근채 정" userId="e3b600ee4ba46476" providerId="LiveId" clId="{E8C0AB7F-5863-4734-A575-4B20917B8B37}"/>
    <pc:docChg chg="undo redo custSel modSld">
      <pc:chgData name="근채 정" userId="e3b600ee4ba46476" providerId="LiveId" clId="{E8C0AB7F-5863-4734-A575-4B20917B8B37}" dt="2024-02-16T09:16:02.787" v="244" actId="108"/>
      <pc:docMkLst>
        <pc:docMk/>
      </pc:docMkLst>
      <pc:sldChg chg="modSp mod">
        <pc:chgData name="근채 정" userId="e3b600ee4ba46476" providerId="LiveId" clId="{E8C0AB7F-5863-4734-A575-4B20917B8B37}" dt="2024-02-16T09:16:02.787" v="244" actId="108"/>
        <pc:sldMkLst>
          <pc:docMk/>
          <pc:sldMk cId="2413737405" sldId="563"/>
        </pc:sldMkLst>
        <pc:spChg chg="mod">
          <ac:chgData name="근채 정" userId="e3b600ee4ba46476" providerId="LiveId" clId="{E8C0AB7F-5863-4734-A575-4B20917B8B37}" dt="2024-02-16T09:16:02.787" v="244" actId="108"/>
          <ac:spMkLst>
            <pc:docMk/>
            <pc:sldMk cId="2413737405" sldId="563"/>
            <ac:spMk id="4" creationId="{00000000-0000-0000-0000-000000000000}"/>
          </ac:spMkLst>
        </pc:spChg>
      </pc:sldChg>
      <pc:sldChg chg="modSp mod">
        <pc:chgData name="근채 정" userId="e3b600ee4ba46476" providerId="LiveId" clId="{E8C0AB7F-5863-4734-A575-4B20917B8B37}" dt="2024-02-16T09:11:59.860" v="235" actId="108"/>
        <pc:sldMkLst>
          <pc:docMk/>
          <pc:sldMk cId="510707327" sldId="666"/>
        </pc:sldMkLst>
        <pc:spChg chg="mod">
          <ac:chgData name="근채 정" userId="e3b600ee4ba46476" providerId="LiveId" clId="{E8C0AB7F-5863-4734-A575-4B20917B8B37}" dt="2024-02-16T09:11:59.860" v="235" actId="108"/>
          <ac:spMkLst>
            <pc:docMk/>
            <pc:sldMk cId="510707327" sldId="666"/>
            <ac:spMk id="3" creationId="{00000000-0000-0000-0000-000000000000}"/>
          </ac:spMkLst>
        </pc:spChg>
      </pc:sldChg>
      <pc:sldChg chg="modSp mod">
        <pc:chgData name="근채 정" userId="e3b600ee4ba46476" providerId="LiveId" clId="{E8C0AB7F-5863-4734-A575-4B20917B8B37}" dt="2024-02-16T09:12:00.904" v="236" actId="108"/>
        <pc:sldMkLst>
          <pc:docMk/>
          <pc:sldMk cId="3514027897" sldId="667"/>
        </pc:sldMkLst>
        <pc:spChg chg="mod">
          <ac:chgData name="근채 정" userId="e3b600ee4ba46476" providerId="LiveId" clId="{E8C0AB7F-5863-4734-A575-4B20917B8B37}" dt="2024-02-16T09:12:00.904" v="236" actId="108"/>
          <ac:spMkLst>
            <pc:docMk/>
            <pc:sldMk cId="3514027897" sldId="667"/>
            <ac:spMk id="3" creationId="{00000000-0000-0000-0000-000000000000}"/>
          </ac:spMkLst>
        </pc:spChg>
      </pc:sldChg>
      <pc:sldChg chg="modSp mod">
        <pc:chgData name="근채 정" userId="e3b600ee4ba46476" providerId="LiveId" clId="{E8C0AB7F-5863-4734-A575-4B20917B8B37}" dt="2024-02-16T09:12:04.987" v="239" actId="108"/>
        <pc:sldMkLst>
          <pc:docMk/>
          <pc:sldMk cId="937261855" sldId="668"/>
        </pc:sldMkLst>
        <pc:spChg chg="mod">
          <ac:chgData name="근채 정" userId="e3b600ee4ba46476" providerId="LiveId" clId="{E8C0AB7F-5863-4734-A575-4B20917B8B37}" dt="2024-02-16T09:12:04.987" v="239" actId="108"/>
          <ac:spMkLst>
            <pc:docMk/>
            <pc:sldMk cId="937261855" sldId="668"/>
            <ac:spMk id="3" creationId="{00000000-0000-0000-0000-000000000000}"/>
          </ac:spMkLst>
        </pc:spChg>
      </pc:sldChg>
      <pc:sldChg chg="modSp mod">
        <pc:chgData name="근채 정" userId="e3b600ee4ba46476" providerId="LiveId" clId="{E8C0AB7F-5863-4734-A575-4B20917B8B37}" dt="2024-02-16T09:11:55.732" v="233" actId="108"/>
        <pc:sldMkLst>
          <pc:docMk/>
          <pc:sldMk cId="1907036923" sldId="672"/>
        </pc:sldMkLst>
        <pc:spChg chg="mod">
          <ac:chgData name="근채 정" userId="e3b600ee4ba46476" providerId="LiveId" clId="{E8C0AB7F-5863-4734-A575-4B20917B8B37}" dt="2024-02-16T09:11:55.732" v="233" actId="108"/>
          <ac:spMkLst>
            <pc:docMk/>
            <pc:sldMk cId="1907036923" sldId="672"/>
            <ac:spMk id="3" creationId="{00000000-0000-0000-0000-000000000000}"/>
          </ac:spMkLst>
        </pc:spChg>
      </pc:sldChg>
      <pc:sldChg chg="modSp mod">
        <pc:chgData name="근채 정" userId="e3b600ee4ba46476" providerId="LiveId" clId="{E8C0AB7F-5863-4734-A575-4B20917B8B37}" dt="2024-02-16T09:12:08.077" v="240" actId="108"/>
        <pc:sldMkLst>
          <pc:docMk/>
          <pc:sldMk cId="607747502" sldId="673"/>
        </pc:sldMkLst>
        <pc:spChg chg="mod">
          <ac:chgData name="근채 정" userId="e3b600ee4ba46476" providerId="LiveId" clId="{E8C0AB7F-5863-4734-A575-4B20917B8B37}" dt="2024-02-16T09:12:08.077" v="240" actId="108"/>
          <ac:spMkLst>
            <pc:docMk/>
            <pc:sldMk cId="607747502" sldId="673"/>
            <ac:spMk id="3" creationId="{00000000-0000-0000-0000-000000000000}"/>
          </ac:spMkLst>
        </pc:spChg>
      </pc:sldChg>
      <pc:sldChg chg="delSp modSp mod">
        <pc:chgData name="근채 정" userId="e3b600ee4ba46476" providerId="LiveId" clId="{E8C0AB7F-5863-4734-A575-4B20917B8B37}" dt="2024-02-16T09:12:09.117" v="241" actId="108"/>
        <pc:sldMkLst>
          <pc:docMk/>
          <pc:sldMk cId="266607697" sldId="674"/>
        </pc:sldMkLst>
        <pc:spChg chg="del">
          <ac:chgData name="근채 정" userId="e3b600ee4ba46476" providerId="LiveId" clId="{E8C0AB7F-5863-4734-A575-4B20917B8B37}" dt="2024-02-16T08:33:16.968" v="232" actId="478"/>
          <ac:spMkLst>
            <pc:docMk/>
            <pc:sldMk cId="266607697" sldId="674"/>
            <ac:spMk id="2" creationId="{9D90C965-6D04-E4D2-77D6-0A28FDC4BEC4}"/>
          </ac:spMkLst>
        </pc:spChg>
        <pc:spChg chg="mod">
          <ac:chgData name="근채 정" userId="e3b600ee4ba46476" providerId="LiveId" clId="{E8C0AB7F-5863-4734-A575-4B20917B8B37}" dt="2024-02-16T09:12:09.117" v="241" actId="108"/>
          <ac:spMkLst>
            <pc:docMk/>
            <pc:sldMk cId="266607697" sldId="674"/>
            <ac:spMk id="3" creationId="{00000000-0000-0000-0000-000000000000}"/>
          </ac:spMkLst>
        </pc:spChg>
      </pc:sldChg>
      <pc:sldChg chg="modSp mod">
        <pc:chgData name="근채 정" userId="e3b600ee4ba46476" providerId="LiveId" clId="{E8C0AB7F-5863-4734-A575-4B20917B8B37}" dt="2024-02-16T09:12:02.140" v="237" actId="108"/>
        <pc:sldMkLst>
          <pc:docMk/>
          <pc:sldMk cId="430163236" sldId="676"/>
        </pc:sldMkLst>
        <pc:spChg chg="mod">
          <ac:chgData name="근채 정" userId="e3b600ee4ba46476" providerId="LiveId" clId="{E8C0AB7F-5863-4734-A575-4B20917B8B37}" dt="2024-02-16T09:12:02.140" v="237" actId="108"/>
          <ac:spMkLst>
            <pc:docMk/>
            <pc:sldMk cId="430163236" sldId="676"/>
            <ac:spMk id="3" creationId="{00000000-0000-0000-0000-000000000000}"/>
          </ac:spMkLst>
        </pc:spChg>
      </pc:sldChg>
      <pc:sldChg chg="modSp mod">
        <pc:chgData name="근채 정" userId="e3b600ee4ba46476" providerId="LiveId" clId="{E8C0AB7F-5863-4734-A575-4B20917B8B37}" dt="2024-02-16T09:12:03.259" v="238" actId="108"/>
        <pc:sldMkLst>
          <pc:docMk/>
          <pc:sldMk cId="3672018730" sldId="678"/>
        </pc:sldMkLst>
        <pc:spChg chg="mod">
          <ac:chgData name="근채 정" userId="e3b600ee4ba46476" providerId="LiveId" clId="{E8C0AB7F-5863-4734-A575-4B20917B8B37}" dt="2024-02-16T09:12:03.259" v="238" actId="108"/>
          <ac:spMkLst>
            <pc:docMk/>
            <pc:sldMk cId="3672018730" sldId="678"/>
            <ac:spMk id="2" creationId="{FEA78307-EBF2-4829-8608-3E97F84E4474}"/>
          </ac:spMkLst>
        </pc:spChg>
      </pc:sldChg>
      <pc:sldChg chg="addSp delSp modSp mod">
        <pc:chgData name="근채 정" userId="e3b600ee4ba46476" providerId="LiveId" clId="{E8C0AB7F-5863-4734-A575-4B20917B8B37}" dt="2024-02-16T09:12:12.113" v="243" actId="108"/>
        <pc:sldMkLst>
          <pc:docMk/>
          <pc:sldMk cId="2838354941" sldId="715"/>
        </pc:sldMkLst>
        <pc:spChg chg="mod">
          <ac:chgData name="근채 정" userId="e3b600ee4ba46476" providerId="LiveId" clId="{E8C0AB7F-5863-4734-A575-4B20917B8B37}" dt="2024-02-16T09:12:12.113" v="243" actId="108"/>
          <ac:spMkLst>
            <pc:docMk/>
            <pc:sldMk cId="2838354941" sldId="715"/>
            <ac:spMk id="3" creationId="{00000000-0000-0000-0000-000000000000}"/>
          </ac:spMkLst>
        </pc:spChg>
        <pc:spChg chg="mod">
          <ac:chgData name="근채 정" userId="e3b600ee4ba46476" providerId="LiveId" clId="{E8C0AB7F-5863-4734-A575-4B20917B8B37}" dt="2024-02-13T05:34:25.756" v="9" actId="14100"/>
          <ac:spMkLst>
            <pc:docMk/>
            <pc:sldMk cId="2838354941" sldId="715"/>
            <ac:spMk id="5" creationId="{53134E0A-DDDD-3C9E-7B47-2149DA27F905}"/>
          </ac:spMkLst>
        </pc:spChg>
        <pc:spChg chg="mod">
          <ac:chgData name="근채 정" userId="e3b600ee4ba46476" providerId="LiveId" clId="{E8C0AB7F-5863-4734-A575-4B20917B8B37}" dt="2024-02-13T05:34:29.458" v="11" actId="14100"/>
          <ac:spMkLst>
            <pc:docMk/>
            <pc:sldMk cId="2838354941" sldId="715"/>
            <ac:spMk id="7" creationId="{AB7BE74D-E6FF-DD99-123C-1D0DE321A5F6}"/>
          </ac:spMkLst>
        </pc:spChg>
        <pc:spChg chg="mod">
          <ac:chgData name="근채 정" userId="e3b600ee4ba46476" providerId="LiveId" clId="{E8C0AB7F-5863-4734-A575-4B20917B8B37}" dt="2024-02-13T05:34:34.405" v="12" actId="1076"/>
          <ac:spMkLst>
            <pc:docMk/>
            <pc:sldMk cId="2838354941" sldId="715"/>
            <ac:spMk id="8" creationId="{4EB48279-362B-2B92-454A-ACC4CA6D322D}"/>
          </ac:spMkLst>
        </pc:spChg>
        <pc:spChg chg="mod">
          <ac:chgData name="근채 정" userId="e3b600ee4ba46476" providerId="LiveId" clId="{E8C0AB7F-5863-4734-A575-4B20917B8B37}" dt="2024-02-13T05:34:37.547" v="13" actId="1076"/>
          <ac:spMkLst>
            <pc:docMk/>
            <pc:sldMk cId="2838354941" sldId="715"/>
            <ac:spMk id="10" creationId="{6D64DAE2-3012-72D5-F478-A7B1D6E62A6F}"/>
          </ac:spMkLst>
        </pc:spChg>
        <pc:spChg chg="add del mod">
          <ac:chgData name="근채 정" userId="e3b600ee4ba46476" providerId="LiveId" clId="{E8C0AB7F-5863-4734-A575-4B20917B8B37}" dt="2024-02-13T05:33:55.203" v="1" actId="478"/>
          <ac:spMkLst>
            <pc:docMk/>
            <pc:sldMk cId="2838354941" sldId="715"/>
            <ac:spMk id="11" creationId="{2DBBF7D2-5A75-3AF1-1942-23C2E053575C}"/>
          </ac:spMkLst>
        </pc:spChg>
        <pc:spChg chg="add del mod">
          <ac:chgData name="근채 정" userId="e3b600ee4ba46476" providerId="LiveId" clId="{E8C0AB7F-5863-4734-A575-4B20917B8B37}" dt="2024-02-13T05:33:55.203" v="1" actId="478"/>
          <ac:spMkLst>
            <pc:docMk/>
            <pc:sldMk cId="2838354941" sldId="715"/>
            <ac:spMk id="13" creationId="{8FEA3A25-8D9B-1CB8-0170-678A7F901951}"/>
          </ac:spMkLst>
        </pc:spChg>
        <pc:spChg chg="add del mod">
          <ac:chgData name="근채 정" userId="e3b600ee4ba46476" providerId="LiveId" clId="{E8C0AB7F-5863-4734-A575-4B20917B8B37}" dt="2024-02-13T05:33:55.203" v="1" actId="478"/>
          <ac:spMkLst>
            <pc:docMk/>
            <pc:sldMk cId="2838354941" sldId="715"/>
            <ac:spMk id="15" creationId="{3350E11A-1016-7AE2-4E3A-F73410724C50}"/>
          </ac:spMkLst>
        </pc:spChg>
        <pc:spChg chg="add del mod">
          <ac:chgData name="근채 정" userId="e3b600ee4ba46476" providerId="LiveId" clId="{E8C0AB7F-5863-4734-A575-4B20917B8B37}" dt="2024-02-13T05:33:55.203" v="1" actId="478"/>
          <ac:spMkLst>
            <pc:docMk/>
            <pc:sldMk cId="2838354941" sldId="715"/>
            <ac:spMk id="16" creationId="{EA45DE2A-FF28-FE15-2E67-C9BD6653E3CF}"/>
          </ac:spMkLst>
        </pc:spChg>
        <pc:spChg chg="add mod">
          <ac:chgData name="근채 정" userId="e3b600ee4ba46476" providerId="LiveId" clId="{E8C0AB7F-5863-4734-A575-4B20917B8B37}" dt="2024-02-13T05:39:29.787" v="59" actId="1076"/>
          <ac:spMkLst>
            <pc:docMk/>
            <pc:sldMk cId="2838354941" sldId="715"/>
            <ac:spMk id="19" creationId="{7FD815C9-FB95-A05C-98D1-16BC6D4D78F1}"/>
          </ac:spMkLst>
        </pc:spChg>
        <pc:picChg chg="del">
          <ac:chgData name="근채 정" userId="e3b600ee4ba46476" providerId="LiveId" clId="{E8C0AB7F-5863-4734-A575-4B20917B8B37}" dt="2024-02-13T05:34:09.056" v="5" actId="478"/>
          <ac:picMkLst>
            <pc:docMk/>
            <pc:sldMk cId="2838354941" sldId="715"/>
            <ac:picMk id="2" creationId="{90CE1956-72A1-7F1F-6F85-32BE0710F7CA}"/>
          </ac:picMkLst>
        </pc:picChg>
        <pc:picChg chg="add mod ord">
          <ac:chgData name="근채 정" userId="e3b600ee4ba46476" providerId="LiveId" clId="{E8C0AB7F-5863-4734-A575-4B20917B8B37}" dt="2024-02-13T05:34:05.880" v="4" actId="167"/>
          <ac:picMkLst>
            <pc:docMk/>
            <pc:sldMk cId="2838354941" sldId="715"/>
            <ac:picMk id="4" creationId="{CF9974A4-BCDE-4456-4386-9CD7223B18BC}"/>
          </ac:picMkLst>
        </pc:picChg>
        <pc:cxnChg chg="mod">
          <ac:chgData name="근채 정" userId="e3b600ee4ba46476" providerId="LiveId" clId="{E8C0AB7F-5863-4734-A575-4B20917B8B37}" dt="2024-02-13T05:34:25.756" v="9" actId="14100"/>
          <ac:cxnSpMkLst>
            <pc:docMk/>
            <pc:sldMk cId="2838354941" sldId="715"/>
            <ac:cxnSpMk id="14" creationId="{9A17132D-936C-0387-AA16-F70C0FA6A515}"/>
          </ac:cxnSpMkLst>
        </pc:cxnChg>
      </pc:sldChg>
      <pc:sldChg chg="addSp delSp modSp mod">
        <pc:chgData name="근채 정" userId="e3b600ee4ba46476" providerId="LiveId" clId="{E8C0AB7F-5863-4734-A575-4B20917B8B37}" dt="2024-02-16T09:12:10.889" v="242" actId="108"/>
        <pc:sldMkLst>
          <pc:docMk/>
          <pc:sldMk cId="617857485" sldId="717"/>
        </pc:sldMkLst>
        <pc:spChg chg="mod">
          <ac:chgData name="근채 정" userId="e3b600ee4ba46476" providerId="LiveId" clId="{E8C0AB7F-5863-4734-A575-4B20917B8B37}" dt="2024-02-16T09:12:10.889" v="242" actId="108"/>
          <ac:spMkLst>
            <pc:docMk/>
            <pc:sldMk cId="617857485" sldId="717"/>
            <ac:spMk id="3" creationId="{00000000-0000-0000-0000-000000000000}"/>
          </ac:spMkLst>
        </pc:spChg>
        <pc:spChg chg="mod">
          <ac:chgData name="근채 정" userId="e3b600ee4ba46476" providerId="LiveId" clId="{E8C0AB7F-5863-4734-A575-4B20917B8B37}" dt="2024-02-13T05:39:34.430" v="62" actId="1076"/>
          <ac:spMkLst>
            <pc:docMk/>
            <pc:sldMk cId="617857485" sldId="717"/>
            <ac:spMk id="9" creationId="{00000000-0000-0000-0000-000000000000}"/>
          </ac:spMkLst>
        </pc:spChg>
        <pc:spChg chg="mod">
          <ac:chgData name="근채 정" userId="e3b600ee4ba46476" providerId="LiveId" clId="{E8C0AB7F-5863-4734-A575-4B20917B8B37}" dt="2024-02-13T05:39:00.768" v="35" actId="14100"/>
          <ac:spMkLst>
            <pc:docMk/>
            <pc:sldMk cId="617857485" sldId="717"/>
            <ac:spMk id="11" creationId="{CDDED9AD-9231-317E-FE4F-6845E5C843A3}"/>
          </ac:spMkLst>
        </pc:spChg>
        <pc:spChg chg="mod">
          <ac:chgData name="근채 정" userId="e3b600ee4ba46476" providerId="LiveId" clId="{E8C0AB7F-5863-4734-A575-4B20917B8B37}" dt="2024-02-13T05:38:57.311" v="34" actId="14100"/>
          <ac:spMkLst>
            <pc:docMk/>
            <pc:sldMk cId="617857485" sldId="717"/>
            <ac:spMk id="13" creationId="{B1E246BE-1869-6A8F-F0FC-76549B7317C9}"/>
          </ac:spMkLst>
        </pc:spChg>
        <pc:spChg chg="mod">
          <ac:chgData name="근채 정" userId="e3b600ee4ba46476" providerId="LiveId" clId="{E8C0AB7F-5863-4734-A575-4B20917B8B37}" dt="2024-02-13T05:39:05.319" v="37" actId="1076"/>
          <ac:spMkLst>
            <pc:docMk/>
            <pc:sldMk cId="617857485" sldId="717"/>
            <ac:spMk id="14" creationId="{EB7880A0-33D5-9CC4-927A-9D5E45A218CC}"/>
          </ac:spMkLst>
        </pc:spChg>
        <pc:spChg chg="mod">
          <ac:chgData name="근채 정" userId="e3b600ee4ba46476" providerId="LiveId" clId="{E8C0AB7F-5863-4734-A575-4B20917B8B37}" dt="2024-02-13T05:39:03.437" v="36" actId="1076"/>
          <ac:spMkLst>
            <pc:docMk/>
            <pc:sldMk cId="617857485" sldId="717"/>
            <ac:spMk id="15" creationId="{51394440-03AB-2A75-E4C3-9E1BB1953A9A}"/>
          </ac:spMkLst>
        </pc:spChg>
        <pc:spChg chg="add mod">
          <ac:chgData name="근채 정" userId="e3b600ee4ba46476" providerId="LiveId" clId="{E8C0AB7F-5863-4734-A575-4B20917B8B37}" dt="2024-02-13T05:39:37.750" v="63" actId="1076"/>
          <ac:spMkLst>
            <pc:docMk/>
            <pc:sldMk cId="617857485" sldId="717"/>
            <ac:spMk id="19" creationId="{F36879E4-49DE-AE7F-B22B-72B8C3D418BC}"/>
          </ac:spMkLst>
        </pc:spChg>
        <pc:picChg chg="add del mod">
          <ac:chgData name="근채 정" userId="e3b600ee4ba46476" providerId="LiveId" clId="{E8C0AB7F-5863-4734-A575-4B20917B8B37}" dt="2024-02-13T05:36:55.573" v="19" actId="478"/>
          <ac:picMkLst>
            <pc:docMk/>
            <pc:sldMk cId="617857485" sldId="717"/>
            <ac:picMk id="2" creationId="{A6AFAC14-797B-366A-DF28-A23EF4162098}"/>
          </ac:picMkLst>
        </pc:picChg>
        <pc:picChg chg="add del">
          <ac:chgData name="근채 정" userId="e3b600ee4ba46476" providerId="LiveId" clId="{E8C0AB7F-5863-4734-A575-4B20917B8B37}" dt="2024-02-13T05:38:18.675" v="29" actId="478"/>
          <ac:picMkLst>
            <pc:docMk/>
            <pc:sldMk cId="617857485" sldId="717"/>
            <ac:picMk id="4" creationId="{60EE7D8C-8521-47AC-D8E9-AFD8B70861A9}"/>
          </ac:picMkLst>
        </pc:picChg>
        <pc:picChg chg="add del">
          <ac:chgData name="근채 정" userId="e3b600ee4ba46476" providerId="LiveId" clId="{E8C0AB7F-5863-4734-A575-4B20917B8B37}" dt="2024-02-13T05:37:55.735" v="22" actId="22"/>
          <ac:picMkLst>
            <pc:docMk/>
            <pc:sldMk cId="617857485" sldId="717"/>
            <ac:picMk id="7" creationId="{79221637-21CC-D981-984C-32CC40728496}"/>
          </ac:picMkLst>
        </pc:picChg>
        <pc:picChg chg="add mod ord">
          <ac:chgData name="근채 정" userId="e3b600ee4ba46476" providerId="LiveId" clId="{E8C0AB7F-5863-4734-A575-4B20917B8B37}" dt="2024-02-13T05:38:09.651" v="28" actId="167"/>
          <ac:picMkLst>
            <pc:docMk/>
            <pc:sldMk cId="617857485" sldId="717"/>
            <ac:picMk id="10" creationId="{2F2FEA00-E7D2-4CC1-7157-F921914B0AF4}"/>
          </ac:picMkLst>
        </pc:picChg>
        <pc:picChg chg="mod">
          <ac:chgData name="근채 정" userId="e3b600ee4ba46476" providerId="LiveId" clId="{E8C0AB7F-5863-4734-A575-4B20917B8B37}" dt="2024-02-13T05:38:25.572" v="30" actId="1076"/>
          <ac:picMkLst>
            <pc:docMk/>
            <pc:sldMk cId="617857485" sldId="717"/>
            <ac:picMk id="17" creationId="{DAA5F04C-416F-D12C-1EE7-7B4B9DC41CD3}"/>
          </ac:picMkLst>
        </pc:picChg>
        <pc:cxnChg chg="mod">
          <ac:chgData name="근채 정" userId="e3b600ee4ba46476" providerId="LiveId" clId="{E8C0AB7F-5863-4734-A575-4B20917B8B37}" dt="2024-02-13T05:38:57.311" v="34" actId="14100"/>
          <ac:cxnSpMkLst>
            <pc:docMk/>
            <pc:sldMk cId="617857485" sldId="717"/>
            <ac:cxnSpMk id="18" creationId="{80D1EAE7-2230-61F2-EBC8-C51DC7B0DEFB}"/>
          </ac:cxnSpMkLst>
        </pc:cxnChg>
      </pc:sldChg>
      <pc:sldChg chg="addSp delSp modSp mod">
        <pc:chgData name="근채 정" userId="e3b600ee4ba46476" providerId="LiveId" clId="{E8C0AB7F-5863-4734-A575-4B20917B8B37}" dt="2024-02-13T06:06:51.828" v="231"/>
        <pc:sldMkLst>
          <pc:docMk/>
          <pc:sldMk cId="1131796978" sldId="718"/>
        </pc:sldMkLst>
        <pc:spChg chg="add mod">
          <ac:chgData name="근채 정" userId="e3b600ee4ba46476" providerId="LiveId" clId="{E8C0AB7F-5863-4734-A575-4B20917B8B37}" dt="2024-02-13T06:06:51.828" v="231"/>
          <ac:spMkLst>
            <pc:docMk/>
            <pc:sldMk cId="1131796978" sldId="718"/>
            <ac:spMk id="18" creationId="{17BE54FF-F88C-E9F2-EDF3-6610F3E53351}"/>
          </ac:spMkLst>
        </pc:spChg>
        <pc:spChg chg="del">
          <ac:chgData name="근채 정" userId="e3b600ee4ba46476" providerId="LiveId" clId="{E8C0AB7F-5863-4734-A575-4B20917B8B37}" dt="2024-02-13T06:06:47.081" v="230" actId="478"/>
          <ac:spMkLst>
            <pc:docMk/>
            <pc:sldMk cId="1131796978" sldId="718"/>
            <ac:spMk id="20" creationId="{27EBD4C2-8E79-5816-64F6-0B0DBCCFE624}"/>
          </ac:spMkLst>
        </pc:spChg>
        <pc:spChg chg="del">
          <ac:chgData name="근채 정" userId="e3b600ee4ba46476" providerId="LiveId" clId="{E8C0AB7F-5863-4734-A575-4B20917B8B37}" dt="2024-02-13T06:06:47.081" v="230" actId="478"/>
          <ac:spMkLst>
            <pc:docMk/>
            <pc:sldMk cId="1131796978" sldId="718"/>
            <ac:spMk id="21" creationId="{FFD12B72-4EEA-E08D-977E-45101EBBDBBB}"/>
          </ac:spMkLst>
        </pc:spChg>
        <pc:spChg chg="del">
          <ac:chgData name="근채 정" userId="e3b600ee4ba46476" providerId="LiveId" clId="{E8C0AB7F-5863-4734-A575-4B20917B8B37}" dt="2024-02-13T06:06:47.081" v="230" actId="478"/>
          <ac:spMkLst>
            <pc:docMk/>
            <pc:sldMk cId="1131796978" sldId="718"/>
            <ac:spMk id="22" creationId="{52351A6D-FF00-EBE6-9CD4-45F27FC3C214}"/>
          </ac:spMkLst>
        </pc:spChg>
        <pc:spChg chg="del">
          <ac:chgData name="근채 정" userId="e3b600ee4ba46476" providerId="LiveId" clId="{E8C0AB7F-5863-4734-A575-4B20917B8B37}" dt="2024-02-13T06:06:47.081" v="230" actId="478"/>
          <ac:spMkLst>
            <pc:docMk/>
            <pc:sldMk cId="1131796978" sldId="718"/>
            <ac:spMk id="23" creationId="{F5437BCB-A32A-DB71-CC21-44B7B0A37F8E}"/>
          </ac:spMkLst>
        </pc:spChg>
        <pc:spChg chg="del mod">
          <ac:chgData name="근채 정" userId="e3b600ee4ba46476" providerId="LiveId" clId="{E8C0AB7F-5863-4734-A575-4B20917B8B37}" dt="2024-02-13T06:06:47.081" v="230" actId="478"/>
          <ac:spMkLst>
            <pc:docMk/>
            <pc:sldMk cId="1131796978" sldId="718"/>
            <ac:spMk id="24" creationId="{9B3E9BA8-DCBA-B6CA-405C-EDA5FE919090}"/>
          </ac:spMkLst>
        </pc:spChg>
        <pc:spChg chg="del mod">
          <ac:chgData name="근채 정" userId="e3b600ee4ba46476" providerId="LiveId" clId="{E8C0AB7F-5863-4734-A575-4B20917B8B37}" dt="2024-02-13T06:06:47.081" v="230" actId="478"/>
          <ac:spMkLst>
            <pc:docMk/>
            <pc:sldMk cId="1131796978" sldId="718"/>
            <ac:spMk id="25" creationId="{74CAAAAC-EC99-3D1E-ED7C-3467EB96F4D2}"/>
          </ac:spMkLst>
        </pc:spChg>
        <pc:spChg chg="add mod">
          <ac:chgData name="근채 정" userId="e3b600ee4ba46476" providerId="LiveId" clId="{E8C0AB7F-5863-4734-A575-4B20917B8B37}" dt="2024-02-13T06:06:51.828" v="231"/>
          <ac:spMkLst>
            <pc:docMk/>
            <pc:sldMk cId="1131796978" sldId="718"/>
            <ac:spMk id="26" creationId="{E3F92244-C33D-D677-A4BD-BCAF63681568}"/>
          </ac:spMkLst>
        </pc:spChg>
        <pc:spChg chg="add mod">
          <ac:chgData name="근채 정" userId="e3b600ee4ba46476" providerId="LiveId" clId="{E8C0AB7F-5863-4734-A575-4B20917B8B37}" dt="2024-02-13T06:06:51.828" v="231"/>
          <ac:spMkLst>
            <pc:docMk/>
            <pc:sldMk cId="1131796978" sldId="718"/>
            <ac:spMk id="27" creationId="{F13AB40B-55D2-C65F-C4D9-D3F7129017B7}"/>
          </ac:spMkLst>
        </pc:spChg>
        <pc:spChg chg="add mod">
          <ac:chgData name="근채 정" userId="e3b600ee4ba46476" providerId="LiveId" clId="{E8C0AB7F-5863-4734-A575-4B20917B8B37}" dt="2024-02-13T06:06:51.828" v="231"/>
          <ac:spMkLst>
            <pc:docMk/>
            <pc:sldMk cId="1131796978" sldId="718"/>
            <ac:spMk id="28" creationId="{C1CDD569-DCEE-3009-E8C0-F29C4B83B322}"/>
          </ac:spMkLst>
        </pc:spChg>
        <pc:spChg chg="add mod">
          <ac:chgData name="근채 정" userId="e3b600ee4ba46476" providerId="LiveId" clId="{E8C0AB7F-5863-4734-A575-4B20917B8B37}" dt="2024-02-13T06:06:51.828" v="231"/>
          <ac:spMkLst>
            <pc:docMk/>
            <pc:sldMk cId="1131796978" sldId="718"/>
            <ac:spMk id="29" creationId="{F00060CC-BEC1-144D-6332-41E75F40B574}"/>
          </ac:spMkLst>
        </pc:spChg>
        <pc:spChg chg="add mod">
          <ac:chgData name="근채 정" userId="e3b600ee4ba46476" providerId="LiveId" clId="{E8C0AB7F-5863-4734-A575-4B20917B8B37}" dt="2024-02-13T06:06:51.828" v="231"/>
          <ac:spMkLst>
            <pc:docMk/>
            <pc:sldMk cId="1131796978" sldId="718"/>
            <ac:spMk id="30" creationId="{94D01B87-2007-9599-D644-AAC936E6FCA6}"/>
          </ac:spMkLst>
        </pc:spChg>
        <pc:spChg chg="add mod">
          <ac:chgData name="근채 정" userId="e3b600ee4ba46476" providerId="LiveId" clId="{E8C0AB7F-5863-4734-A575-4B20917B8B37}" dt="2024-02-13T06:06:51.828" v="231"/>
          <ac:spMkLst>
            <pc:docMk/>
            <pc:sldMk cId="1131796978" sldId="718"/>
            <ac:spMk id="31" creationId="{AE387BEA-3CC5-AFE1-FB4B-98B6B1D7F9C0}"/>
          </ac:spMkLst>
        </pc:spChg>
        <pc:spChg chg="add mod">
          <ac:chgData name="근채 정" userId="e3b600ee4ba46476" providerId="LiveId" clId="{E8C0AB7F-5863-4734-A575-4B20917B8B37}" dt="2024-02-13T06:06:51.828" v="231"/>
          <ac:spMkLst>
            <pc:docMk/>
            <pc:sldMk cId="1131796978" sldId="718"/>
            <ac:spMk id="32" creationId="{FCADE18C-9F2F-2B46-0FC0-CE45E7104BEA}"/>
          </ac:spMkLst>
        </pc:spChg>
        <pc:picChg chg="add del mod ord">
          <ac:chgData name="근채 정" userId="e3b600ee4ba46476" providerId="LiveId" clId="{E8C0AB7F-5863-4734-A575-4B20917B8B37}" dt="2024-02-13T06:06:47.081" v="230" actId="478"/>
          <ac:picMkLst>
            <pc:docMk/>
            <pc:sldMk cId="1131796978" sldId="718"/>
            <ac:picMk id="4" creationId="{39D4DDC4-A8E3-6E01-C59C-2D68CA7A0636}"/>
          </ac:picMkLst>
        </pc:picChg>
        <pc:picChg chg="add del">
          <ac:chgData name="근채 정" userId="e3b600ee4ba46476" providerId="LiveId" clId="{E8C0AB7F-5863-4734-A575-4B20917B8B37}" dt="2024-02-13T05:41:26.134" v="100" actId="478"/>
          <ac:picMkLst>
            <pc:docMk/>
            <pc:sldMk cId="1131796978" sldId="718"/>
            <ac:picMk id="5" creationId="{8CB711A9-8C17-FAD5-8115-8CB46C4D8F62}"/>
          </ac:picMkLst>
        </pc:picChg>
        <pc:picChg chg="del">
          <ac:chgData name="근채 정" userId="e3b600ee4ba46476" providerId="LiveId" clId="{E8C0AB7F-5863-4734-A575-4B20917B8B37}" dt="2024-02-13T06:06:47.081" v="230" actId="478"/>
          <ac:picMkLst>
            <pc:docMk/>
            <pc:sldMk cId="1131796978" sldId="718"/>
            <ac:picMk id="8" creationId="{CFF6BD48-E533-627D-C1A2-5B1444139055}"/>
          </ac:picMkLst>
        </pc:picChg>
        <pc:picChg chg="add del mod ord">
          <ac:chgData name="근채 정" userId="e3b600ee4ba46476" providerId="LiveId" clId="{E8C0AB7F-5863-4734-A575-4B20917B8B37}" dt="2024-02-13T06:06:47.081" v="230" actId="478"/>
          <ac:picMkLst>
            <pc:docMk/>
            <pc:sldMk cId="1131796978" sldId="718"/>
            <ac:picMk id="10" creationId="{82FE3830-5068-DBBF-38E1-04134C4AFFEB}"/>
          </ac:picMkLst>
        </pc:picChg>
        <pc:picChg chg="del">
          <ac:chgData name="근채 정" userId="e3b600ee4ba46476" providerId="LiveId" clId="{E8C0AB7F-5863-4734-A575-4B20917B8B37}" dt="2024-02-13T05:43:57.968" v="124" actId="478"/>
          <ac:picMkLst>
            <pc:docMk/>
            <pc:sldMk cId="1131796978" sldId="718"/>
            <ac:picMk id="12" creationId="{8BFF20AE-6228-F35A-4B42-C548FBAC4CBB}"/>
          </ac:picMkLst>
        </pc:picChg>
        <pc:picChg chg="add del mod ord">
          <ac:chgData name="근채 정" userId="e3b600ee4ba46476" providerId="LiveId" clId="{E8C0AB7F-5863-4734-A575-4B20917B8B37}" dt="2024-02-13T06:06:47.081" v="230" actId="478"/>
          <ac:picMkLst>
            <pc:docMk/>
            <pc:sldMk cId="1131796978" sldId="718"/>
            <ac:picMk id="13" creationId="{78AD0515-E6D0-0242-E39B-BFF8198365D8}"/>
          </ac:picMkLst>
        </pc:picChg>
        <pc:picChg chg="add mod">
          <ac:chgData name="근채 정" userId="e3b600ee4ba46476" providerId="LiveId" clId="{E8C0AB7F-5863-4734-A575-4B20917B8B37}" dt="2024-02-13T06:06:51.828" v="231"/>
          <ac:picMkLst>
            <pc:docMk/>
            <pc:sldMk cId="1131796978" sldId="718"/>
            <ac:picMk id="14" creationId="{3A26CA29-5F26-535A-32DC-DDF1AFA10228}"/>
          </ac:picMkLst>
        </pc:picChg>
        <pc:picChg chg="add mod">
          <ac:chgData name="근채 정" userId="e3b600ee4ba46476" providerId="LiveId" clId="{E8C0AB7F-5863-4734-A575-4B20917B8B37}" dt="2024-02-13T06:06:51.828" v="231"/>
          <ac:picMkLst>
            <pc:docMk/>
            <pc:sldMk cId="1131796978" sldId="718"/>
            <ac:picMk id="15" creationId="{A6E3BB69-406D-4A64-2DBA-D907F12684B5}"/>
          </ac:picMkLst>
        </pc:picChg>
        <pc:picChg chg="add mod">
          <ac:chgData name="근채 정" userId="e3b600ee4ba46476" providerId="LiveId" clId="{E8C0AB7F-5863-4734-A575-4B20917B8B37}" dt="2024-02-13T06:06:51.828" v="231"/>
          <ac:picMkLst>
            <pc:docMk/>
            <pc:sldMk cId="1131796978" sldId="718"/>
            <ac:picMk id="16" creationId="{C6AEC99B-FA38-4DDA-7C9F-A31584826BD8}"/>
          </ac:picMkLst>
        </pc:picChg>
        <pc:picChg chg="add mod">
          <ac:chgData name="근채 정" userId="e3b600ee4ba46476" providerId="LiveId" clId="{E8C0AB7F-5863-4734-A575-4B20917B8B37}" dt="2024-02-13T06:06:51.828" v="231"/>
          <ac:picMkLst>
            <pc:docMk/>
            <pc:sldMk cId="1131796978" sldId="718"/>
            <ac:picMk id="17" creationId="{4E8D3EEC-868B-BC1C-8F69-CB4C61A26BBA}"/>
          </ac:picMkLst>
        </pc:picChg>
        <pc:picChg chg="del">
          <ac:chgData name="근채 정" userId="e3b600ee4ba46476" providerId="LiveId" clId="{E8C0AB7F-5863-4734-A575-4B20917B8B37}" dt="2024-02-13T05:42:44.804" v="115" actId="478"/>
          <ac:picMkLst>
            <pc:docMk/>
            <pc:sldMk cId="1131796978" sldId="718"/>
            <ac:picMk id="19" creationId="{5059B588-EECB-1ADE-4296-26BD6DC2A106}"/>
          </ac:picMkLst>
        </pc:picChg>
      </pc:sldChg>
      <pc:sldChg chg="addSp delSp modSp mod">
        <pc:chgData name="근채 정" userId="e3b600ee4ba46476" providerId="LiveId" clId="{E8C0AB7F-5863-4734-A575-4B20917B8B37}" dt="2024-02-13T05:50:46.809" v="229" actId="14100"/>
        <pc:sldMkLst>
          <pc:docMk/>
          <pc:sldMk cId="1804510199" sldId="719"/>
        </pc:sldMkLst>
        <pc:spChg chg="mod">
          <ac:chgData name="근채 정" userId="e3b600ee4ba46476" providerId="LiveId" clId="{E8C0AB7F-5863-4734-A575-4B20917B8B37}" dt="2024-02-13T05:50:10.386" v="220" actId="1076"/>
          <ac:spMkLst>
            <pc:docMk/>
            <pc:sldMk cId="1804510199" sldId="719"/>
            <ac:spMk id="9" creationId="{00000000-0000-0000-0000-000000000000}"/>
          </ac:spMkLst>
        </pc:spChg>
        <pc:spChg chg="mod">
          <ac:chgData name="근채 정" userId="e3b600ee4ba46476" providerId="LiveId" clId="{E8C0AB7F-5863-4734-A575-4B20917B8B37}" dt="2024-02-13T05:46:10.891" v="144" actId="14100"/>
          <ac:spMkLst>
            <pc:docMk/>
            <pc:sldMk cId="1804510199" sldId="719"/>
            <ac:spMk id="14" creationId="{AE9FBF9E-A6D0-9A33-B101-F3C292FCD68F}"/>
          </ac:spMkLst>
        </pc:spChg>
        <pc:spChg chg="mod">
          <ac:chgData name="근채 정" userId="e3b600ee4ba46476" providerId="LiveId" clId="{E8C0AB7F-5863-4734-A575-4B20917B8B37}" dt="2024-02-13T05:45:37.251" v="138" actId="1076"/>
          <ac:spMkLst>
            <pc:docMk/>
            <pc:sldMk cId="1804510199" sldId="719"/>
            <ac:spMk id="15" creationId="{F83F607A-2980-F82D-542A-496E0EF6EB26}"/>
          </ac:spMkLst>
        </pc:spChg>
        <pc:spChg chg="add mod ord">
          <ac:chgData name="근채 정" userId="e3b600ee4ba46476" providerId="LiveId" clId="{E8C0AB7F-5863-4734-A575-4B20917B8B37}" dt="2024-02-13T05:48:42.240" v="187" actId="1076"/>
          <ac:spMkLst>
            <pc:docMk/>
            <pc:sldMk cId="1804510199" sldId="719"/>
            <ac:spMk id="21" creationId="{80432ED3-5F89-6A5E-00C1-A6E28741C923}"/>
          </ac:spMkLst>
        </pc:spChg>
        <pc:spChg chg="add mod">
          <ac:chgData name="근채 정" userId="e3b600ee4ba46476" providerId="LiveId" clId="{E8C0AB7F-5863-4734-A575-4B20917B8B37}" dt="2024-02-13T05:47:48.671" v="167" actId="571"/>
          <ac:spMkLst>
            <pc:docMk/>
            <pc:sldMk cId="1804510199" sldId="719"/>
            <ac:spMk id="26" creationId="{AD0FD378-BE03-7E06-CB82-4EEE03DA4A63}"/>
          </ac:spMkLst>
        </pc:spChg>
        <pc:spChg chg="add mod">
          <ac:chgData name="근채 정" userId="e3b600ee4ba46476" providerId="LiveId" clId="{E8C0AB7F-5863-4734-A575-4B20917B8B37}" dt="2024-02-13T05:48:59.719" v="193" actId="1076"/>
          <ac:spMkLst>
            <pc:docMk/>
            <pc:sldMk cId="1804510199" sldId="719"/>
            <ac:spMk id="27" creationId="{7ED2C945-5B63-C2B5-FBAC-3FD8D42118E3}"/>
          </ac:spMkLst>
        </pc:spChg>
        <pc:spChg chg="add mod">
          <ac:chgData name="근채 정" userId="e3b600ee4ba46476" providerId="LiveId" clId="{E8C0AB7F-5863-4734-A575-4B20917B8B37}" dt="2024-02-13T05:48:59.719" v="193" actId="1076"/>
          <ac:spMkLst>
            <pc:docMk/>
            <pc:sldMk cId="1804510199" sldId="719"/>
            <ac:spMk id="29" creationId="{7C88C4DD-AE42-E858-9C47-DF1D20345AB2}"/>
          </ac:spMkLst>
        </pc:spChg>
        <pc:spChg chg="add mod">
          <ac:chgData name="근채 정" userId="e3b600ee4ba46476" providerId="LiveId" clId="{E8C0AB7F-5863-4734-A575-4B20917B8B37}" dt="2024-02-13T05:49:08.243" v="197" actId="14100"/>
          <ac:spMkLst>
            <pc:docMk/>
            <pc:sldMk cId="1804510199" sldId="719"/>
            <ac:spMk id="30" creationId="{7C908493-D763-AF23-84FE-2A9028364741}"/>
          </ac:spMkLst>
        </pc:spChg>
        <pc:spChg chg="add mod">
          <ac:chgData name="근채 정" userId="e3b600ee4ba46476" providerId="LiveId" clId="{E8C0AB7F-5863-4734-A575-4B20917B8B37}" dt="2024-02-13T05:49:10.522" v="198" actId="1076"/>
          <ac:spMkLst>
            <pc:docMk/>
            <pc:sldMk cId="1804510199" sldId="719"/>
            <ac:spMk id="31" creationId="{44D4632D-0D4F-BEA6-01CB-AE08BA8498E0}"/>
          </ac:spMkLst>
        </pc:spChg>
        <pc:spChg chg="add mod">
          <ac:chgData name="근채 정" userId="e3b600ee4ba46476" providerId="LiveId" clId="{E8C0AB7F-5863-4734-A575-4B20917B8B37}" dt="2024-02-13T05:49:43.419" v="203" actId="571"/>
          <ac:spMkLst>
            <pc:docMk/>
            <pc:sldMk cId="1804510199" sldId="719"/>
            <ac:spMk id="32" creationId="{4C4AF9DA-1CEF-B4D6-80F8-89C83641D592}"/>
          </ac:spMkLst>
        </pc:spChg>
        <pc:spChg chg="add mod">
          <ac:chgData name="근채 정" userId="e3b600ee4ba46476" providerId="LiveId" clId="{E8C0AB7F-5863-4734-A575-4B20917B8B37}" dt="2024-02-13T05:50:00.304" v="214" actId="1035"/>
          <ac:spMkLst>
            <pc:docMk/>
            <pc:sldMk cId="1804510199" sldId="719"/>
            <ac:spMk id="33" creationId="{940126F1-9227-68D3-6CC7-2AEE1DE77D30}"/>
          </ac:spMkLst>
        </pc:spChg>
        <pc:spChg chg="add del">
          <ac:chgData name="근채 정" userId="e3b600ee4ba46476" providerId="LiveId" clId="{E8C0AB7F-5863-4734-A575-4B20917B8B37}" dt="2024-02-13T05:50:05.275" v="216" actId="22"/>
          <ac:spMkLst>
            <pc:docMk/>
            <pc:sldMk cId="1804510199" sldId="719"/>
            <ac:spMk id="35" creationId="{298A8552-F368-05A1-5C90-FEEA16524F1E}"/>
          </ac:spMkLst>
        </pc:spChg>
        <pc:spChg chg="add mod">
          <ac:chgData name="근채 정" userId="e3b600ee4ba46476" providerId="LiveId" clId="{E8C0AB7F-5863-4734-A575-4B20917B8B37}" dt="2024-02-13T05:50:46.809" v="229" actId="14100"/>
          <ac:spMkLst>
            <pc:docMk/>
            <pc:sldMk cId="1804510199" sldId="719"/>
            <ac:spMk id="37" creationId="{532FC941-FD76-3097-A50E-552A416AE455}"/>
          </ac:spMkLst>
        </pc:spChg>
        <pc:spChg chg="add mod">
          <ac:chgData name="근채 정" userId="e3b600ee4ba46476" providerId="LiveId" clId="{E8C0AB7F-5863-4734-A575-4B20917B8B37}" dt="2024-02-13T05:50:44.389" v="228" actId="14100"/>
          <ac:spMkLst>
            <pc:docMk/>
            <pc:sldMk cId="1804510199" sldId="719"/>
            <ac:spMk id="38" creationId="{A71B47F4-8B35-40E3-9BAC-13587C2D5984}"/>
          </ac:spMkLst>
        </pc:spChg>
        <pc:picChg chg="del">
          <ac:chgData name="근채 정" userId="e3b600ee4ba46476" providerId="LiveId" clId="{E8C0AB7F-5863-4734-A575-4B20917B8B37}" dt="2024-02-13T05:45:15.251" v="135" actId="478"/>
          <ac:picMkLst>
            <pc:docMk/>
            <pc:sldMk cId="1804510199" sldId="719"/>
            <ac:picMk id="2" creationId="{1EA357DE-E60C-3423-AD83-DD19FD3F1217}"/>
          </ac:picMkLst>
        </pc:picChg>
        <pc:picChg chg="add mod ord">
          <ac:chgData name="근채 정" userId="e3b600ee4ba46476" providerId="LiveId" clId="{E8C0AB7F-5863-4734-A575-4B20917B8B37}" dt="2024-02-13T05:49:34.528" v="202" actId="208"/>
          <ac:picMkLst>
            <pc:docMk/>
            <pc:sldMk cId="1804510199" sldId="719"/>
            <ac:picMk id="5" creationId="{BFED86E4-935D-3F56-1A87-C33A77F4C783}"/>
          </ac:picMkLst>
        </pc:picChg>
        <pc:picChg chg="del">
          <ac:chgData name="근채 정" userId="e3b600ee4ba46476" providerId="LiveId" clId="{E8C0AB7F-5863-4734-A575-4B20917B8B37}" dt="2024-02-13T05:45:00.625" v="130" actId="478"/>
          <ac:picMkLst>
            <pc:docMk/>
            <pc:sldMk cId="1804510199" sldId="719"/>
            <ac:picMk id="13" creationId="{480672F6-5902-457F-8238-01E5BDCCE1D7}"/>
          </ac:picMkLst>
        </pc:picChg>
        <pc:picChg chg="add mod">
          <ac:chgData name="근채 정" userId="e3b600ee4ba46476" providerId="LiveId" clId="{E8C0AB7F-5863-4734-A575-4B20917B8B37}" dt="2024-02-13T05:47:34.058" v="159" actId="1076"/>
          <ac:picMkLst>
            <pc:docMk/>
            <pc:sldMk cId="1804510199" sldId="719"/>
            <ac:picMk id="19" creationId="{18CC2D99-5355-6C0A-6D43-CEFFF7D6648C}"/>
          </ac:picMkLst>
        </pc:picChg>
        <pc:picChg chg="add mod">
          <ac:chgData name="근채 정" userId="e3b600ee4ba46476" providerId="LiveId" clId="{E8C0AB7F-5863-4734-A575-4B20917B8B37}" dt="2024-02-13T05:47:20.845" v="156" actId="1076"/>
          <ac:picMkLst>
            <pc:docMk/>
            <pc:sldMk cId="1804510199" sldId="719"/>
            <ac:picMk id="23" creationId="{A4FE782B-1C86-A9B4-72FD-52B0A1972067}"/>
          </ac:picMkLst>
        </pc:picChg>
        <pc:picChg chg="add mod">
          <ac:chgData name="근채 정" userId="e3b600ee4ba46476" providerId="LiveId" clId="{E8C0AB7F-5863-4734-A575-4B20917B8B37}" dt="2024-02-13T05:47:48.671" v="167" actId="571"/>
          <ac:picMkLst>
            <pc:docMk/>
            <pc:sldMk cId="1804510199" sldId="719"/>
            <ac:picMk id="25" creationId="{86C486A9-B087-C938-DFF5-B2EFCE172FBB}"/>
          </ac:picMkLst>
        </pc:picChg>
        <pc:cxnChg chg="mod ord">
          <ac:chgData name="근채 정" userId="e3b600ee4ba46476" providerId="LiveId" clId="{E8C0AB7F-5863-4734-A575-4B20917B8B37}" dt="2024-02-13T05:47:40.314" v="160" actId="14100"/>
          <ac:cxnSpMkLst>
            <pc:docMk/>
            <pc:sldMk cId="1804510199" sldId="719"/>
            <ac:cxnSpMk id="4" creationId="{799C3826-89DB-1086-0170-9DE65333B982}"/>
          </ac:cxnSpMkLst>
        </pc:cxnChg>
        <pc:cxnChg chg="mod">
          <ac:chgData name="근채 정" userId="e3b600ee4ba46476" providerId="LiveId" clId="{E8C0AB7F-5863-4734-A575-4B20917B8B37}" dt="2024-02-13T05:46:10.891" v="144" actId="14100"/>
          <ac:cxnSpMkLst>
            <pc:docMk/>
            <pc:sldMk cId="1804510199" sldId="719"/>
            <ac:cxnSpMk id="17" creationId="{17BF820A-1CAF-F3E0-4D5B-4CA875CC38A4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37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7" y="1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AE1A5290-3237-401A-97EB-91657AAD0BAA}" type="datetime1">
              <a:rPr lang="ko-KR" altLang="en-US" smtClean="0"/>
              <a:pPr>
                <a:defRPr/>
              </a:pPr>
              <a:t>2024-02-16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4" rIns="94787" bIns="4739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4787" tIns="47394" rIns="94787" bIns="4739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721107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7" y="9721107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47E2D278-5ED2-45B7-82EE-3DB7CC32A6D1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05141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06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852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913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0666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8436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4650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9084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96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43881" y="6385859"/>
            <a:ext cx="662119" cy="457200"/>
          </a:xfrm>
          <a:solidFill>
            <a:schemeClr val="tx1"/>
          </a:solidFill>
        </p:spPr>
        <p:txBody>
          <a:bodyPr anchor="ctr"/>
          <a:lstStyle>
            <a:lvl1pPr algn="ctr">
              <a:defRPr sz="18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616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D36CC93-3CDA-4BCE-9D46-A2CE1E0EA0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198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6pPr>
      <a:lvl7pPr marL="91439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7pPr>
      <a:lvl8pPr marL="1371592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8pPr>
      <a:lvl9pPr marL="182878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9pPr>
    </p:titleStyle>
    <p:bodyStyle>
      <a:lvl1pPr marL="342898" indent="-34289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1pPr>
      <a:lvl2pPr marL="742946" indent="-28574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2993" indent="-22859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191" indent="-22859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388" indent="-228598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585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83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80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77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s://www.autodesk.co.kr/education/home" TargetMode="External"/><Relationship Id="rId4" Type="http://schemas.openxmlformats.org/officeDocument/2006/relationships/hyperlink" Target="https://www.autodesk.com/education/free-software/autoca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www.autodesk.co.kr/education/edu-software/overview?sorting=featured&amp;filters=individual" TargetMode="External"/><Relationship Id="rId4" Type="http://schemas.openxmlformats.org/officeDocument/2006/relationships/hyperlink" Target="https://www.autodesk.com/education/free-software/autoca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autodesk.com/education/free-software/autocad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autodesk.co.kr/education/edu-software/overview?sorting=featured&amp;filters=individua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BcMUqn25k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7207"/>
            <a:ext cx="6619875" cy="9239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r>
              <a:rPr lang="en-US" altLang="ko-KR" sz="4000">
                <a:effectLst>
                  <a:outerShdw blurRad="38100" dist="38100" dir="2700000" algn="tl">
                    <a:schemeClr val="bg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#2. </a:t>
            </a:r>
            <a:r>
              <a:rPr lang="ko-KR" altLang="en-US" sz="4000">
                <a:effectLst>
                  <a:outerShdw blurRad="38100" dist="38100" dir="2700000" algn="tl">
                    <a:schemeClr val="bg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시스템공학 개론</a:t>
            </a:r>
            <a:endParaRPr lang="en-US" altLang="ko-KR" sz="4000">
              <a:effectLst>
                <a:outerShdw blurRad="38100" dist="38100" dir="2700000" algn="tl">
                  <a:schemeClr val="bg1"/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6619875" y="3048"/>
            <a:ext cx="3286125" cy="133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2075" indent="-92075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공학 환경의 변화</a:t>
            </a:r>
            <a:endParaRPr lang="en-US" altLang="ko-KR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개념</a:t>
            </a:r>
            <a:endParaRPr lang="en-US" altLang="ko-KR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시스템공학 개념</a:t>
            </a:r>
          </a:p>
          <a:p>
            <a:pPr eaLnBrk="1" hangingPunct="1"/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시스템공학 프로세스</a:t>
            </a:r>
            <a:endParaRPr lang="en-US" altLang="ko-KR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AutoCAD 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기초 실습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설치</a:t>
            </a:r>
            <a:endParaRPr lang="en-US" altLang="ko-KR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앙트레프레너</a:t>
            </a:r>
            <a:endParaRPr lang="en-US" altLang="ko-KR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1</a:t>
            </a:fld>
            <a:endParaRPr lang="en-US" altLang="ko-KR"/>
          </a:p>
        </p:txBody>
      </p:sp>
      <p:sp>
        <p:nvSpPr>
          <p:cNvPr id="79" name="순서도: 처리 78">
            <a:extLst>
              <a:ext uri="{FF2B5EF4-FFF2-40B4-BE49-F238E27FC236}">
                <a16:creationId xmlns:a16="http://schemas.microsoft.com/office/drawing/2014/main" id="{61C794E2-0836-4E36-B148-BABC60673879}"/>
              </a:ext>
            </a:extLst>
          </p:cNvPr>
          <p:cNvSpPr/>
          <p:nvPr/>
        </p:nvSpPr>
        <p:spPr bwMode="auto">
          <a:xfrm>
            <a:off x="1856656" y="194006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0" name="순서도: 처리 79">
            <a:extLst>
              <a:ext uri="{FF2B5EF4-FFF2-40B4-BE49-F238E27FC236}">
                <a16:creationId xmlns:a16="http://schemas.microsoft.com/office/drawing/2014/main" id="{760B704F-DC82-4629-A0DC-0DE363AA59CB}"/>
              </a:ext>
            </a:extLst>
          </p:cNvPr>
          <p:cNvSpPr/>
          <p:nvPr/>
        </p:nvSpPr>
        <p:spPr bwMode="auto">
          <a:xfrm>
            <a:off x="2277230" y="1940068"/>
            <a:ext cx="1097950" cy="432048"/>
          </a:xfrm>
          <a:prstGeom prst="flowChartProcess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시스템공학 개론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1" name="순서도: 처리 80">
            <a:extLst>
              <a:ext uri="{FF2B5EF4-FFF2-40B4-BE49-F238E27FC236}">
                <a16:creationId xmlns:a16="http://schemas.microsoft.com/office/drawing/2014/main" id="{F0370DA6-A1E8-4E71-B113-120F3B3AD5FB}"/>
              </a:ext>
            </a:extLst>
          </p:cNvPr>
          <p:cNvSpPr/>
          <p:nvPr/>
        </p:nvSpPr>
        <p:spPr bwMode="auto">
          <a:xfrm>
            <a:off x="1856656" y="194006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2" name="순서도: 처리 81">
            <a:extLst>
              <a:ext uri="{FF2B5EF4-FFF2-40B4-BE49-F238E27FC236}">
                <a16:creationId xmlns:a16="http://schemas.microsoft.com/office/drawing/2014/main" id="{F0168632-2BEB-4757-BE70-48D2AB1F3F06}"/>
              </a:ext>
            </a:extLst>
          </p:cNvPr>
          <p:cNvSpPr/>
          <p:nvPr/>
        </p:nvSpPr>
        <p:spPr bwMode="auto">
          <a:xfrm>
            <a:off x="2797903" y="270892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3" name="순서도: 처리 82">
            <a:extLst>
              <a:ext uri="{FF2B5EF4-FFF2-40B4-BE49-F238E27FC236}">
                <a16:creationId xmlns:a16="http://schemas.microsoft.com/office/drawing/2014/main" id="{741859C9-A11E-4C90-9258-A7E010E6FC9C}"/>
              </a:ext>
            </a:extLst>
          </p:cNvPr>
          <p:cNvSpPr/>
          <p:nvPr/>
        </p:nvSpPr>
        <p:spPr bwMode="auto">
          <a:xfrm>
            <a:off x="3218477" y="270892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요구사항 정의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4" name="순서도: 처리 83">
            <a:extLst>
              <a:ext uri="{FF2B5EF4-FFF2-40B4-BE49-F238E27FC236}">
                <a16:creationId xmlns:a16="http://schemas.microsoft.com/office/drawing/2014/main" id="{C7E9C14E-2728-40E2-B883-2C6F970AC96B}"/>
              </a:ext>
            </a:extLst>
          </p:cNvPr>
          <p:cNvSpPr/>
          <p:nvPr/>
        </p:nvSpPr>
        <p:spPr bwMode="auto">
          <a:xfrm>
            <a:off x="2797903" y="270892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5" name="순서도: 처리 84">
            <a:extLst>
              <a:ext uri="{FF2B5EF4-FFF2-40B4-BE49-F238E27FC236}">
                <a16:creationId xmlns:a16="http://schemas.microsoft.com/office/drawing/2014/main" id="{CBFBA6FB-EDA5-4B29-9C99-3FFBA63E29F6}"/>
              </a:ext>
            </a:extLst>
          </p:cNvPr>
          <p:cNvSpPr/>
          <p:nvPr/>
        </p:nvSpPr>
        <p:spPr bwMode="auto">
          <a:xfrm>
            <a:off x="5356194" y="270892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6" name="순서도: 처리 85">
            <a:extLst>
              <a:ext uri="{FF2B5EF4-FFF2-40B4-BE49-F238E27FC236}">
                <a16:creationId xmlns:a16="http://schemas.microsoft.com/office/drawing/2014/main" id="{DB66432C-0735-4696-8E77-FB12BC91AC8D}"/>
              </a:ext>
            </a:extLst>
          </p:cNvPr>
          <p:cNvSpPr/>
          <p:nvPr/>
        </p:nvSpPr>
        <p:spPr bwMode="auto">
          <a:xfrm>
            <a:off x="5776768" y="270892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가치공학</a:t>
            </a:r>
            <a:endParaRPr lang="en-US" altLang="ko-KR" sz="100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설계경제성검토</a:t>
            </a:r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sp>
        <p:nvSpPr>
          <p:cNvPr id="87" name="순서도: 처리 86">
            <a:extLst>
              <a:ext uri="{FF2B5EF4-FFF2-40B4-BE49-F238E27FC236}">
                <a16:creationId xmlns:a16="http://schemas.microsoft.com/office/drawing/2014/main" id="{6B19418D-6318-41D3-96FC-24A355CC6C8C}"/>
              </a:ext>
            </a:extLst>
          </p:cNvPr>
          <p:cNvSpPr/>
          <p:nvPr/>
        </p:nvSpPr>
        <p:spPr bwMode="auto">
          <a:xfrm>
            <a:off x="5356194" y="270892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88" name="꺾인 연결선 291">
            <a:extLst>
              <a:ext uri="{FF2B5EF4-FFF2-40B4-BE49-F238E27FC236}">
                <a16:creationId xmlns:a16="http://schemas.microsoft.com/office/drawing/2014/main" id="{C8EC145D-EF8A-4F67-A8B3-195BAD25A8AE}"/>
              </a:ext>
            </a:extLst>
          </p:cNvPr>
          <p:cNvCxnSpPr>
            <a:stCxn id="80" idx="2"/>
            <a:endCxn id="83" idx="0"/>
          </p:cNvCxnSpPr>
          <p:nvPr/>
        </p:nvCxnSpPr>
        <p:spPr bwMode="auto">
          <a:xfrm rot="16200000" flipH="1">
            <a:off x="3128426" y="2069894"/>
            <a:ext cx="336804" cy="94124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89" name="꺾인 연결선 292">
            <a:extLst>
              <a:ext uri="{FF2B5EF4-FFF2-40B4-BE49-F238E27FC236}">
                <a16:creationId xmlns:a16="http://schemas.microsoft.com/office/drawing/2014/main" id="{94B48C2E-739B-4BD2-ADA5-AA2A7DA70B72}"/>
              </a:ext>
            </a:extLst>
          </p:cNvPr>
          <p:cNvCxnSpPr>
            <a:stCxn id="92" idx="2"/>
            <a:endCxn id="83" idx="0"/>
          </p:cNvCxnSpPr>
          <p:nvPr/>
        </p:nvCxnSpPr>
        <p:spPr bwMode="auto">
          <a:xfrm rot="5400000">
            <a:off x="4115793" y="2023776"/>
            <a:ext cx="336804" cy="103348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90" name="꺾인 연결선 293">
            <a:extLst>
              <a:ext uri="{FF2B5EF4-FFF2-40B4-BE49-F238E27FC236}">
                <a16:creationId xmlns:a16="http://schemas.microsoft.com/office/drawing/2014/main" id="{5B349403-552A-41DA-ABB6-BA16B04A1C0E}"/>
              </a:ext>
            </a:extLst>
          </p:cNvPr>
          <p:cNvCxnSpPr>
            <a:stCxn id="83" idx="2"/>
            <a:endCxn id="100" idx="0"/>
          </p:cNvCxnSpPr>
          <p:nvPr/>
        </p:nvCxnSpPr>
        <p:spPr bwMode="auto">
          <a:xfrm>
            <a:off x="3767452" y="3140968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91" name="꺾인 연결선 294">
            <a:extLst>
              <a:ext uri="{FF2B5EF4-FFF2-40B4-BE49-F238E27FC236}">
                <a16:creationId xmlns:a16="http://schemas.microsoft.com/office/drawing/2014/main" id="{82F8459D-1914-49BA-BE77-155A42F0A610}"/>
              </a:ext>
            </a:extLst>
          </p:cNvPr>
          <p:cNvCxnSpPr>
            <a:stCxn id="86" idx="2"/>
            <a:endCxn id="139" idx="0"/>
          </p:cNvCxnSpPr>
          <p:nvPr/>
        </p:nvCxnSpPr>
        <p:spPr bwMode="auto">
          <a:xfrm>
            <a:off x="6325743" y="3140968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92" name="순서도: 처리 91">
            <a:extLst>
              <a:ext uri="{FF2B5EF4-FFF2-40B4-BE49-F238E27FC236}">
                <a16:creationId xmlns:a16="http://schemas.microsoft.com/office/drawing/2014/main" id="{A3D58204-D3F6-46CD-A911-563147C10431}"/>
              </a:ext>
            </a:extLst>
          </p:cNvPr>
          <p:cNvSpPr/>
          <p:nvPr/>
        </p:nvSpPr>
        <p:spPr bwMode="auto">
          <a:xfrm>
            <a:off x="4251962" y="194006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 개론</a:t>
            </a:r>
          </a:p>
        </p:txBody>
      </p:sp>
      <p:sp>
        <p:nvSpPr>
          <p:cNvPr id="93" name="순서도: 처리 92">
            <a:extLst>
              <a:ext uri="{FF2B5EF4-FFF2-40B4-BE49-F238E27FC236}">
                <a16:creationId xmlns:a16="http://schemas.microsoft.com/office/drawing/2014/main" id="{3CEEF60A-D2C0-4C1A-A4D1-EE269DBA83F4}"/>
              </a:ext>
            </a:extLst>
          </p:cNvPr>
          <p:cNvSpPr/>
          <p:nvPr/>
        </p:nvSpPr>
        <p:spPr bwMode="auto">
          <a:xfrm>
            <a:off x="3831388" y="194006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4" name="순서도: 처리 93">
            <a:extLst>
              <a:ext uri="{FF2B5EF4-FFF2-40B4-BE49-F238E27FC236}">
                <a16:creationId xmlns:a16="http://schemas.microsoft.com/office/drawing/2014/main" id="{1316B152-2E3B-44ED-9847-5835FE43B26A}"/>
              </a:ext>
            </a:extLst>
          </p:cNvPr>
          <p:cNvSpPr/>
          <p:nvPr/>
        </p:nvSpPr>
        <p:spPr bwMode="auto">
          <a:xfrm>
            <a:off x="2797903" y="1187736"/>
            <a:ext cx="1518524" cy="432048"/>
          </a:xfrm>
          <a:prstGeom prst="flowChartProcess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7" name="순서도: 처리 96">
            <a:extLst>
              <a:ext uri="{FF2B5EF4-FFF2-40B4-BE49-F238E27FC236}">
                <a16:creationId xmlns:a16="http://schemas.microsoft.com/office/drawing/2014/main" id="{178771EB-1B43-43DB-9362-845C7E4466F5}"/>
              </a:ext>
            </a:extLst>
          </p:cNvPr>
          <p:cNvSpPr/>
          <p:nvPr/>
        </p:nvSpPr>
        <p:spPr bwMode="auto">
          <a:xfrm>
            <a:off x="3218477" y="118773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강의소개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8" name="순서도: 처리 97">
            <a:extLst>
              <a:ext uri="{FF2B5EF4-FFF2-40B4-BE49-F238E27FC236}">
                <a16:creationId xmlns:a16="http://schemas.microsoft.com/office/drawing/2014/main" id="{8DF5E806-DCD3-4E2F-8DFB-FE2C78B7946E}"/>
              </a:ext>
            </a:extLst>
          </p:cNvPr>
          <p:cNvSpPr/>
          <p:nvPr/>
        </p:nvSpPr>
        <p:spPr bwMode="auto">
          <a:xfrm>
            <a:off x="2797903" y="118773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9" name="순서도: 처리 98">
            <a:extLst>
              <a:ext uri="{FF2B5EF4-FFF2-40B4-BE49-F238E27FC236}">
                <a16:creationId xmlns:a16="http://schemas.microsoft.com/office/drawing/2014/main" id="{E5314EC7-6CAB-4658-B1F5-E48687FCA21B}"/>
              </a:ext>
            </a:extLst>
          </p:cNvPr>
          <p:cNvSpPr/>
          <p:nvPr/>
        </p:nvSpPr>
        <p:spPr bwMode="auto">
          <a:xfrm>
            <a:off x="2797903" y="344700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0" name="순서도: 처리 99">
            <a:extLst>
              <a:ext uri="{FF2B5EF4-FFF2-40B4-BE49-F238E27FC236}">
                <a16:creationId xmlns:a16="http://schemas.microsoft.com/office/drawing/2014/main" id="{8CFF0EAF-BB6B-43DD-9257-5FAAF201C76B}"/>
              </a:ext>
            </a:extLst>
          </p:cNvPr>
          <p:cNvSpPr/>
          <p:nvPr/>
        </p:nvSpPr>
        <p:spPr bwMode="auto">
          <a:xfrm>
            <a:off x="3218477" y="344700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아이디어 도출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1" name="순서도: 처리 100">
            <a:extLst>
              <a:ext uri="{FF2B5EF4-FFF2-40B4-BE49-F238E27FC236}">
                <a16:creationId xmlns:a16="http://schemas.microsoft.com/office/drawing/2014/main" id="{6FD8CA98-B360-418B-BFC7-AB83310BAB38}"/>
              </a:ext>
            </a:extLst>
          </p:cNvPr>
          <p:cNvSpPr/>
          <p:nvPr/>
        </p:nvSpPr>
        <p:spPr bwMode="auto">
          <a:xfrm>
            <a:off x="2797903" y="344700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8" name="순서도: 처리 137">
            <a:extLst>
              <a:ext uri="{FF2B5EF4-FFF2-40B4-BE49-F238E27FC236}">
                <a16:creationId xmlns:a16="http://schemas.microsoft.com/office/drawing/2014/main" id="{2A2B189E-601A-4F5D-BD02-2422614BC7A0}"/>
              </a:ext>
            </a:extLst>
          </p:cNvPr>
          <p:cNvSpPr/>
          <p:nvPr/>
        </p:nvSpPr>
        <p:spPr bwMode="auto">
          <a:xfrm>
            <a:off x="5356194" y="344700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9" name="순서도: 처리 138">
            <a:extLst>
              <a:ext uri="{FF2B5EF4-FFF2-40B4-BE49-F238E27FC236}">
                <a16:creationId xmlns:a16="http://schemas.microsoft.com/office/drawing/2014/main" id="{AC5EB9D1-609E-4116-944C-0BF3AD54707E}"/>
              </a:ext>
            </a:extLst>
          </p:cNvPr>
          <p:cNvSpPr/>
          <p:nvPr/>
        </p:nvSpPr>
        <p:spPr bwMode="auto">
          <a:xfrm>
            <a:off x="5776768" y="344700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제작</a:t>
            </a:r>
          </a:p>
        </p:txBody>
      </p:sp>
      <p:sp>
        <p:nvSpPr>
          <p:cNvPr id="140" name="순서도: 처리 139">
            <a:extLst>
              <a:ext uri="{FF2B5EF4-FFF2-40B4-BE49-F238E27FC236}">
                <a16:creationId xmlns:a16="http://schemas.microsoft.com/office/drawing/2014/main" id="{A9AF0B78-C777-432D-BC4C-FB978BC5DE49}"/>
              </a:ext>
            </a:extLst>
          </p:cNvPr>
          <p:cNvSpPr/>
          <p:nvPr/>
        </p:nvSpPr>
        <p:spPr bwMode="auto">
          <a:xfrm>
            <a:off x="5356194" y="344700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11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1" name="순서도: 처리 140">
            <a:extLst>
              <a:ext uri="{FF2B5EF4-FFF2-40B4-BE49-F238E27FC236}">
                <a16:creationId xmlns:a16="http://schemas.microsoft.com/office/drawing/2014/main" id="{9AE0E777-D1D5-4CA0-8ECB-9C020654019D}"/>
              </a:ext>
            </a:extLst>
          </p:cNvPr>
          <p:cNvSpPr/>
          <p:nvPr/>
        </p:nvSpPr>
        <p:spPr bwMode="auto">
          <a:xfrm>
            <a:off x="2797903" y="4185084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2" name="순서도: 처리 141">
            <a:extLst>
              <a:ext uri="{FF2B5EF4-FFF2-40B4-BE49-F238E27FC236}">
                <a16:creationId xmlns:a16="http://schemas.microsoft.com/office/drawing/2014/main" id="{8722A836-9401-42FF-A846-FD5370D1A79C}"/>
              </a:ext>
            </a:extLst>
          </p:cNvPr>
          <p:cNvSpPr/>
          <p:nvPr/>
        </p:nvSpPr>
        <p:spPr bwMode="auto">
          <a:xfrm>
            <a:off x="3218477" y="4185084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개념설계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3" name="순서도: 처리 142">
            <a:extLst>
              <a:ext uri="{FF2B5EF4-FFF2-40B4-BE49-F238E27FC236}">
                <a16:creationId xmlns:a16="http://schemas.microsoft.com/office/drawing/2014/main" id="{CDB98260-D180-42FC-98EF-F5EAD070246C}"/>
              </a:ext>
            </a:extLst>
          </p:cNvPr>
          <p:cNvSpPr/>
          <p:nvPr/>
        </p:nvSpPr>
        <p:spPr bwMode="auto">
          <a:xfrm>
            <a:off x="2797903" y="4185084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4" name="순서도: 처리 143">
            <a:extLst>
              <a:ext uri="{FF2B5EF4-FFF2-40B4-BE49-F238E27FC236}">
                <a16:creationId xmlns:a16="http://schemas.microsoft.com/office/drawing/2014/main" id="{E2756654-B2C2-4B07-B7E7-D797BF110499}"/>
              </a:ext>
            </a:extLst>
          </p:cNvPr>
          <p:cNvSpPr/>
          <p:nvPr/>
        </p:nvSpPr>
        <p:spPr bwMode="auto">
          <a:xfrm>
            <a:off x="5356194" y="4185084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9" name="순서도: 처리 148">
            <a:extLst>
              <a:ext uri="{FF2B5EF4-FFF2-40B4-BE49-F238E27FC236}">
                <a16:creationId xmlns:a16="http://schemas.microsoft.com/office/drawing/2014/main" id="{049A0A80-D42A-43D4-A76D-E4AD0222E56B}"/>
              </a:ext>
            </a:extLst>
          </p:cNvPr>
          <p:cNvSpPr/>
          <p:nvPr/>
        </p:nvSpPr>
        <p:spPr bwMode="auto">
          <a:xfrm>
            <a:off x="5776768" y="4185084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성능평가</a:t>
            </a:r>
            <a:endParaRPr lang="en-US" altLang="ko-KR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0" name="순서도: 처리 149">
            <a:extLst>
              <a:ext uri="{FF2B5EF4-FFF2-40B4-BE49-F238E27FC236}">
                <a16:creationId xmlns:a16="http://schemas.microsoft.com/office/drawing/2014/main" id="{F59F46CC-C4EB-4312-A341-7651A0DF54A6}"/>
              </a:ext>
            </a:extLst>
          </p:cNvPr>
          <p:cNvSpPr/>
          <p:nvPr/>
        </p:nvSpPr>
        <p:spPr bwMode="auto">
          <a:xfrm>
            <a:off x="5356194" y="4185084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12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3" name="순서도: 처리 152">
            <a:extLst>
              <a:ext uri="{FF2B5EF4-FFF2-40B4-BE49-F238E27FC236}">
                <a16:creationId xmlns:a16="http://schemas.microsoft.com/office/drawing/2014/main" id="{09ABF3D7-64A4-444D-A840-7673353B0A7D}"/>
              </a:ext>
            </a:extLst>
          </p:cNvPr>
          <p:cNvSpPr/>
          <p:nvPr/>
        </p:nvSpPr>
        <p:spPr bwMode="auto">
          <a:xfrm>
            <a:off x="2797903" y="492316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4" name="순서도: 처리 153">
            <a:extLst>
              <a:ext uri="{FF2B5EF4-FFF2-40B4-BE49-F238E27FC236}">
                <a16:creationId xmlns:a16="http://schemas.microsoft.com/office/drawing/2014/main" id="{71ADC22D-2054-4DD9-806D-DB3CDE3F9876}"/>
              </a:ext>
            </a:extLst>
          </p:cNvPr>
          <p:cNvSpPr/>
          <p:nvPr/>
        </p:nvSpPr>
        <p:spPr bwMode="auto">
          <a:xfrm>
            <a:off x="3218477" y="492316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개념설계 대안 선정</a:t>
            </a:r>
          </a:p>
        </p:txBody>
      </p:sp>
      <p:sp>
        <p:nvSpPr>
          <p:cNvPr id="155" name="순서도: 처리 154">
            <a:extLst>
              <a:ext uri="{FF2B5EF4-FFF2-40B4-BE49-F238E27FC236}">
                <a16:creationId xmlns:a16="http://schemas.microsoft.com/office/drawing/2014/main" id="{6826D28C-8590-45D2-80CA-A19C54593EFD}"/>
              </a:ext>
            </a:extLst>
          </p:cNvPr>
          <p:cNvSpPr/>
          <p:nvPr/>
        </p:nvSpPr>
        <p:spPr bwMode="auto">
          <a:xfrm>
            <a:off x="2797903" y="492316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6" name="순서도: 처리 155">
            <a:extLst>
              <a:ext uri="{FF2B5EF4-FFF2-40B4-BE49-F238E27FC236}">
                <a16:creationId xmlns:a16="http://schemas.microsoft.com/office/drawing/2014/main" id="{EE10C5DC-C5A2-4FEA-A6FD-857131F1DBAF}"/>
              </a:ext>
            </a:extLst>
          </p:cNvPr>
          <p:cNvSpPr/>
          <p:nvPr/>
        </p:nvSpPr>
        <p:spPr bwMode="auto">
          <a:xfrm>
            <a:off x="5356194" y="492316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7" name="순서도: 처리 156">
            <a:extLst>
              <a:ext uri="{FF2B5EF4-FFF2-40B4-BE49-F238E27FC236}">
                <a16:creationId xmlns:a16="http://schemas.microsoft.com/office/drawing/2014/main" id="{BDBE2976-E233-4935-8570-B4EB911628F0}"/>
              </a:ext>
            </a:extLst>
          </p:cNvPr>
          <p:cNvSpPr/>
          <p:nvPr/>
        </p:nvSpPr>
        <p:spPr bwMode="auto">
          <a:xfrm>
            <a:off x="5776768" y="492316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프로토타이핑</a:t>
            </a:r>
          </a:p>
        </p:txBody>
      </p:sp>
      <p:sp>
        <p:nvSpPr>
          <p:cNvPr id="160" name="순서도: 처리 159">
            <a:extLst>
              <a:ext uri="{FF2B5EF4-FFF2-40B4-BE49-F238E27FC236}">
                <a16:creationId xmlns:a16="http://schemas.microsoft.com/office/drawing/2014/main" id="{FF4BF61C-ED89-4880-90CC-7840701CD2C6}"/>
              </a:ext>
            </a:extLst>
          </p:cNvPr>
          <p:cNvSpPr/>
          <p:nvPr/>
        </p:nvSpPr>
        <p:spPr bwMode="auto">
          <a:xfrm>
            <a:off x="5356194" y="492316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13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1" name="순서도: 처리 160">
            <a:extLst>
              <a:ext uri="{FF2B5EF4-FFF2-40B4-BE49-F238E27FC236}">
                <a16:creationId xmlns:a16="http://schemas.microsoft.com/office/drawing/2014/main" id="{E5D03962-9A6C-4594-B0D7-516B4673853B}"/>
              </a:ext>
            </a:extLst>
          </p:cNvPr>
          <p:cNvSpPr/>
          <p:nvPr/>
        </p:nvSpPr>
        <p:spPr bwMode="auto">
          <a:xfrm>
            <a:off x="2797903" y="566124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2" name="순서도: 처리 161">
            <a:extLst>
              <a:ext uri="{FF2B5EF4-FFF2-40B4-BE49-F238E27FC236}">
                <a16:creationId xmlns:a16="http://schemas.microsoft.com/office/drawing/2014/main" id="{A59018C9-29EA-476C-8498-561A041F8B24}"/>
              </a:ext>
            </a:extLst>
          </p:cNvPr>
          <p:cNvSpPr/>
          <p:nvPr/>
        </p:nvSpPr>
        <p:spPr bwMode="auto">
          <a:xfrm>
            <a:off x="3218477" y="566124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상세설계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3" name="순서도: 처리 162">
            <a:extLst>
              <a:ext uri="{FF2B5EF4-FFF2-40B4-BE49-F238E27FC236}">
                <a16:creationId xmlns:a16="http://schemas.microsoft.com/office/drawing/2014/main" id="{5A17AE75-5C10-4E4F-872C-769A2C0AF2D1}"/>
              </a:ext>
            </a:extLst>
          </p:cNvPr>
          <p:cNvSpPr/>
          <p:nvPr/>
        </p:nvSpPr>
        <p:spPr bwMode="auto">
          <a:xfrm>
            <a:off x="2797903" y="566124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4" name="순서도: 처리 163">
            <a:extLst>
              <a:ext uri="{FF2B5EF4-FFF2-40B4-BE49-F238E27FC236}">
                <a16:creationId xmlns:a16="http://schemas.microsoft.com/office/drawing/2014/main" id="{FBF09142-20F5-4D4C-A936-29189B444715}"/>
              </a:ext>
            </a:extLst>
          </p:cNvPr>
          <p:cNvSpPr/>
          <p:nvPr/>
        </p:nvSpPr>
        <p:spPr bwMode="auto">
          <a:xfrm>
            <a:off x="5356194" y="566124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5" name="순서도: 처리 164">
            <a:extLst>
              <a:ext uri="{FF2B5EF4-FFF2-40B4-BE49-F238E27FC236}">
                <a16:creationId xmlns:a16="http://schemas.microsoft.com/office/drawing/2014/main" id="{AE9D06B9-1D1C-4120-80E8-11B7A8DFDC7F}"/>
              </a:ext>
            </a:extLst>
          </p:cNvPr>
          <p:cNvSpPr/>
          <p:nvPr/>
        </p:nvSpPr>
        <p:spPr bwMode="auto">
          <a:xfrm>
            <a:off x="5776768" y="566124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en-US" altLang="ko-KR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3D </a:t>
            </a:r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프린팅</a:t>
            </a:r>
          </a:p>
        </p:txBody>
      </p:sp>
      <p:sp>
        <p:nvSpPr>
          <p:cNvPr id="168" name="순서도: 처리 167">
            <a:extLst>
              <a:ext uri="{FF2B5EF4-FFF2-40B4-BE49-F238E27FC236}">
                <a16:creationId xmlns:a16="http://schemas.microsoft.com/office/drawing/2014/main" id="{5578411E-7552-40A3-B700-077CD9F24857}"/>
              </a:ext>
            </a:extLst>
          </p:cNvPr>
          <p:cNvSpPr/>
          <p:nvPr/>
        </p:nvSpPr>
        <p:spPr bwMode="auto">
          <a:xfrm>
            <a:off x="5356194" y="566124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14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9" name="순서도: 처리 168">
            <a:extLst>
              <a:ext uri="{FF2B5EF4-FFF2-40B4-BE49-F238E27FC236}">
                <a16:creationId xmlns:a16="http://schemas.microsoft.com/office/drawing/2014/main" id="{8551856B-2F86-4672-801E-2CA3534F0A7F}"/>
              </a:ext>
            </a:extLst>
          </p:cNvPr>
          <p:cNvSpPr/>
          <p:nvPr/>
        </p:nvSpPr>
        <p:spPr bwMode="auto">
          <a:xfrm>
            <a:off x="730404" y="3077961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0" name="순서도: 처리 169">
            <a:extLst>
              <a:ext uri="{FF2B5EF4-FFF2-40B4-BE49-F238E27FC236}">
                <a16:creationId xmlns:a16="http://schemas.microsoft.com/office/drawing/2014/main" id="{395BC494-B33F-4523-A2DE-334E9DFB01D6}"/>
              </a:ext>
            </a:extLst>
          </p:cNvPr>
          <p:cNvSpPr/>
          <p:nvPr/>
        </p:nvSpPr>
        <p:spPr bwMode="auto">
          <a:xfrm>
            <a:off x="1150978" y="3077961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예비과제 실습</a:t>
            </a:r>
          </a:p>
        </p:txBody>
      </p:sp>
      <p:sp>
        <p:nvSpPr>
          <p:cNvPr id="171" name="순서도: 처리 170">
            <a:extLst>
              <a:ext uri="{FF2B5EF4-FFF2-40B4-BE49-F238E27FC236}">
                <a16:creationId xmlns:a16="http://schemas.microsoft.com/office/drawing/2014/main" id="{47505FE0-E425-4232-8ABC-263AB2B9E51F}"/>
              </a:ext>
            </a:extLst>
          </p:cNvPr>
          <p:cNvSpPr/>
          <p:nvPr/>
        </p:nvSpPr>
        <p:spPr bwMode="auto">
          <a:xfrm>
            <a:off x="730404" y="3077961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172" name="직선 화살표 연결선 171">
            <a:extLst>
              <a:ext uri="{FF2B5EF4-FFF2-40B4-BE49-F238E27FC236}">
                <a16:creationId xmlns:a16="http://schemas.microsoft.com/office/drawing/2014/main" id="{57FE6F1C-B6FF-403F-9B9B-A4E7E5FC9500}"/>
              </a:ext>
            </a:extLst>
          </p:cNvPr>
          <p:cNvCxnSpPr>
            <a:stCxn id="170" idx="3"/>
          </p:cNvCxnSpPr>
          <p:nvPr/>
        </p:nvCxnSpPr>
        <p:spPr bwMode="auto">
          <a:xfrm>
            <a:off x="2248928" y="3293985"/>
            <a:ext cx="15185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4" name="꺾인 연결선 293">
            <a:extLst>
              <a:ext uri="{FF2B5EF4-FFF2-40B4-BE49-F238E27FC236}">
                <a16:creationId xmlns:a16="http://schemas.microsoft.com/office/drawing/2014/main" id="{5949B4A8-50BB-4427-804F-74BB99084E1F}"/>
              </a:ext>
            </a:extLst>
          </p:cNvPr>
          <p:cNvCxnSpPr>
            <a:stCxn id="100" idx="2"/>
            <a:endCxn id="142" idx="0"/>
          </p:cNvCxnSpPr>
          <p:nvPr/>
        </p:nvCxnSpPr>
        <p:spPr bwMode="auto">
          <a:xfrm>
            <a:off x="3767452" y="3879050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75" name="꺾인 연결선 294">
            <a:extLst>
              <a:ext uri="{FF2B5EF4-FFF2-40B4-BE49-F238E27FC236}">
                <a16:creationId xmlns:a16="http://schemas.microsoft.com/office/drawing/2014/main" id="{79792BD2-91FB-426F-B76E-D964696F9558}"/>
              </a:ext>
            </a:extLst>
          </p:cNvPr>
          <p:cNvCxnSpPr>
            <a:stCxn id="139" idx="2"/>
            <a:endCxn id="149" idx="0"/>
          </p:cNvCxnSpPr>
          <p:nvPr/>
        </p:nvCxnSpPr>
        <p:spPr bwMode="auto">
          <a:xfrm>
            <a:off x="6325743" y="3879050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81" name="꺾인 연결선 293">
            <a:extLst>
              <a:ext uri="{FF2B5EF4-FFF2-40B4-BE49-F238E27FC236}">
                <a16:creationId xmlns:a16="http://schemas.microsoft.com/office/drawing/2014/main" id="{A8C4D6C8-022C-4739-BB80-C5E3C9DC3A30}"/>
              </a:ext>
            </a:extLst>
          </p:cNvPr>
          <p:cNvCxnSpPr>
            <a:stCxn id="142" idx="2"/>
            <a:endCxn id="154" idx="0"/>
          </p:cNvCxnSpPr>
          <p:nvPr/>
        </p:nvCxnSpPr>
        <p:spPr bwMode="auto">
          <a:xfrm>
            <a:off x="3767452" y="4617132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82" name="꺾인 연결선 294">
            <a:extLst>
              <a:ext uri="{FF2B5EF4-FFF2-40B4-BE49-F238E27FC236}">
                <a16:creationId xmlns:a16="http://schemas.microsoft.com/office/drawing/2014/main" id="{09B34093-B54E-41C6-BBEC-7AB2D9B8E27E}"/>
              </a:ext>
            </a:extLst>
          </p:cNvPr>
          <p:cNvCxnSpPr>
            <a:stCxn id="149" idx="2"/>
            <a:endCxn id="157" idx="0"/>
          </p:cNvCxnSpPr>
          <p:nvPr/>
        </p:nvCxnSpPr>
        <p:spPr bwMode="auto">
          <a:xfrm>
            <a:off x="6325743" y="4617132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84" name="꺾인 연결선 293">
            <a:extLst>
              <a:ext uri="{FF2B5EF4-FFF2-40B4-BE49-F238E27FC236}">
                <a16:creationId xmlns:a16="http://schemas.microsoft.com/office/drawing/2014/main" id="{6ECCD1E5-C2A5-46AB-B1B6-058CB11EF6DA}"/>
              </a:ext>
            </a:extLst>
          </p:cNvPr>
          <p:cNvCxnSpPr>
            <a:stCxn id="154" idx="2"/>
            <a:endCxn id="162" idx="0"/>
          </p:cNvCxnSpPr>
          <p:nvPr/>
        </p:nvCxnSpPr>
        <p:spPr bwMode="auto">
          <a:xfrm>
            <a:off x="3767452" y="5355214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85" name="꺾인 연결선 294">
            <a:extLst>
              <a:ext uri="{FF2B5EF4-FFF2-40B4-BE49-F238E27FC236}">
                <a16:creationId xmlns:a16="http://schemas.microsoft.com/office/drawing/2014/main" id="{D4823A6A-3F5E-477A-AAA0-B8E4A7A36D45}"/>
              </a:ext>
            </a:extLst>
          </p:cNvPr>
          <p:cNvCxnSpPr>
            <a:stCxn id="157" idx="2"/>
            <a:endCxn id="165" idx="0"/>
          </p:cNvCxnSpPr>
          <p:nvPr/>
        </p:nvCxnSpPr>
        <p:spPr bwMode="auto">
          <a:xfrm>
            <a:off x="6325743" y="5355214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87" name="꺾인 연결선 172">
            <a:extLst>
              <a:ext uri="{FF2B5EF4-FFF2-40B4-BE49-F238E27FC236}">
                <a16:creationId xmlns:a16="http://schemas.microsoft.com/office/drawing/2014/main" id="{78F0E360-FA61-4B46-95E3-964908693E15}"/>
              </a:ext>
            </a:extLst>
          </p:cNvPr>
          <p:cNvCxnSpPr>
            <a:stCxn id="162" idx="3"/>
            <a:endCxn id="87" idx="1"/>
          </p:cNvCxnSpPr>
          <p:nvPr/>
        </p:nvCxnSpPr>
        <p:spPr bwMode="auto">
          <a:xfrm flipV="1">
            <a:off x="4316427" y="2924944"/>
            <a:ext cx="1039767" cy="295232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88" name="순서도: 처리 187">
            <a:extLst>
              <a:ext uri="{FF2B5EF4-FFF2-40B4-BE49-F238E27FC236}">
                <a16:creationId xmlns:a16="http://schemas.microsoft.com/office/drawing/2014/main" id="{2623B7D5-1905-4E65-AB9C-4FDC6E4CE300}"/>
              </a:ext>
            </a:extLst>
          </p:cNvPr>
          <p:cNvSpPr/>
          <p:nvPr/>
        </p:nvSpPr>
        <p:spPr bwMode="auto">
          <a:xfrm>
            <a:off x="7727589" y="566124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9" name="순서도: 처리 188">
            <a:extLst>
              <a:ext uri="{FF2B5EF4-FFF2-40B4-BE49-F238E27FC236}">
                <a16:creationId xmlns:a16="http://schemas.microsoft.com/office/drawing/2014/main" id="{EB074507-F421-4C5B-BFF5-FB1D29FA663D}"/>
              </a:ext>
            </a:extLst>
          </p:cNvPr>
          <p:cNvSpPr/>
          <p:nvPr/>
        </p:nvSpPr>
        <p:spPr bwMode="auto">
          <a:xfrm>
            <a:off x="8148163" y="566124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기말고사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0" name="순서도: 처리 189">
            <a:extLst>
              <a:ext uri="{FF2B5EF4-FFF2-40B4-BE49-F238E27FC236}">
                <a16:creationId xmlns:a16="http://schemas.microsoft.com/office/drawing/2014/main" id="{81849AE5-9B09-4DBD-9DDD-817EF15FDC20}"/>
              </a:ext>
            </a:extLst>
          </p:cNvPr>
          <p:cNvSpPr/>
          <p:nvPr/>
        </p:nvSpPr>
        <p:spPr bwMode="auto">
          <a:xfrm>
            <a:off x="7727589" y="566124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15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191" name="꺾인 연결선 179">
            <a:extLst>
              <a:ext uri="{FF2B5EF4-FFF2-40B4-BE49-F238E27FC236}">
                <a16:creationId xmlns:a16="http://schemas.microsoft.com/office/drawing/2014/main" id="{A21306D8-56F1-4BA1-8A5B-7B454AE0A8FA}"/>
              </a:ext>
            </a:extLst>
          </p:cNvPr>
          <p:cNvCxnSpPr>
            <a:stCxn id="97" idx="2"/>
            <a:endCxn id="80" idx="0"/>
          </p:cNvCxnSpPr>
          <p:nvPr/>
        </p:nvCxnSpPr>
        <p:spPr bwMode="auto">
          <a:xfrm rot="5400000">
            <a:off x="3136687" y="1309303"/>
            <a:ext cx="320284" cy="94124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92" name="꺾인 연결선 182">
            <a:extLst>
              <a:ext uri="{FF2B5EF4-FFF2-40B4-BE49-F238E27FC236}">
                <a16:creationId xmlns:a16="http://schemas.microsoft.com/office/drawing/2014/main" id="{487046D4-24B3-42B3-9C0A-0EF6485B3ADA}"/>
              </a:ext>
            </a:extLst>
          </p:cNvPr>
          <p:cNvCxnSpPr>
            <a:stCxn id="97" idx="2"/>
            <a:endCxn id="92" idx="0"/>
          </p:cNvCxnSpPr>
          <p:nvPr/>
        </p:nvCxnSpPr>
        <p:spPr bwMode="auto">
          <a:xfrm rot="16200000" flipH="1">
            <a:off x="4124052" y="1263183"/>
            <a:ext cx="320284" cy="103348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93" name="직선 화살표 연결선 192">
            <a:extLst>
              <a:ext uri="{FF2B5EF4-FFF2-40B4-BE49-F238E27FC236}">
                <a16:creationId xmlns:a16="http://schemas.microsoft.com/office/drawing/2014/main" id="{1AE8BC99-66AF-47F1-B475-0A56338D6A6A}"/>
              </a:ext>
            </a:extLst>
          </p:cNvPr>
          <p:cNvCxnSpPr>
            <a:stCxn id="165" idx="3"/>
            <a:endCxn id="190" idx="1"/>
          </p:cNvCxnSpPr>
          <p:nvPr/>
        </p:nvCxnSpPr>
        <p:spPr bwMode="auto">
          <a:xfrm>
            <a:off x="6874718" y="5877272"/>
            <a:ext cx="85287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1373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1"/>
          <a:stretch/>
        </p:blipFill>
        <p:spPr>
          <a:xfrm>
            <a:off x="2216696" y="1228266"/>
            <a:ext cx="5425910" cy="4576998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06109" y="260648"/>
            <a:ext cx="5493812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빙산의 일각 </a:t>
            </a:r>
            <a:r>
              <a:rPr lang="en-US" altLang="ko-KR"/>
              <a:t>: </a:t>
            </a:r>
            <a:r>
              <a:rPr lang="ko-KR" altLang="en-US"/>
              <a:t>생애주기비용 분석 필요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10</a:t>
            </a:fld>
            <a:endParaRPr lang="en-US" altLang="ko-K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49964" y="2443814"/>
            <a:ext cx="1059906" cy="584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1600" b="1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</a:t>
            </a:r>
          </a:p>
          <a:p>
            <a:r>
              <a:rPr lang="ko-KR" altLang="en-US" sz="1600" b="1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운영 비용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001007" y="2569551"/>
            <a:ext cx="1943161" cy="584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1600" b="1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</a:t>
            </a:r>
          </a:p>
          <a:p>
            <a:r>
              <a:rPr lang="ko-KR" altLang="en-US" sz="1600" b="1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유지보수/지원 비용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20552" y="3635218"/>
            <a:ext cx="1329210" cy="584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1600" b="1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재해 및 위험</a:t>
            </a:r>
          </a:p>
          <a:p>
            <a:r>
              <a:rPr lang="ko-KR" altLang="en-US" sz="1600" b="1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기대 비용*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577267" y="1138528"/>
            <a:ext cx="1733167" cy="338554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1600" b="1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획득 비용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542452" y="5008635"/>
            <a:ext cx="1059906" cy="584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1600" b="1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</a:t>
            </a:r>
          </a:p>
          <a:p>
            <a:r>
              <a:rPr lang="ko-KR" altLang="en-US" sz="1600" b="1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폐기 비용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603836" y="1133349"/>
            <a:ext cx="19159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600" b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Tip of the Iceberg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920552" y="5838090"/>
            <a:ext cx="72154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ko-KR" altLang="en-US" sz="1400" b="1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* 재해 및 위험 기대 비용 = 성능 저하로 인한 재해 및 위험 확률 </a:t>
            </a:r>
            <a:r>
              <a:rPr lang="ko-KR" altLang="en-US" sz="1400" b="1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 재해 및 위험 손해 비용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2481268" y="2903992"/>
            <a:ext cx="198163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100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정상성능 상태에서의 운영 비용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507626" y="3890681"/>
            <a:ext cx="18101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100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저하된 성능을 정상성능으로</a:t>
            </a:r>
          </a:p>
          <a:p>
            <a:r>
              <a:rPr lang="ko-KR" altLang="en-US" sz="100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회복시키기 위한 비용</a:t>
            </a:r>
          </a:p>
        </p:txBody>
      </p:sp>
    </p:spTree>
    <p:extLst>
      <p:ext uri="{BB962C8B-B14F-4D97-AF65-F5344CB8AC3E}">
        <p14:creationId xmlns:p14="http://schemas.microsoft.com/office/powerpoint/2010/main" val="510707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16621" y="260648"/>
            <a:ext cx="367280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정규분포와 표준정규분포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11</a:t>
            </a:fld>
            <a:endParaRPr lang="en-US" altLang="ko-KR"/>
          </a:p>
        </p:txBody>
      </p:sp>
      <p:grpSp>
        <p:nvGrpSpPr>
          <p:cNvPr id="63" name="Group 19"/>
          <p:cNvGrpSpPr>
            <a:grpSpLocks/>
          </p:cNvGrpSpPr>
          <p:nvPr/>
        </p:nvGrpSpPr>
        <p:grpSpPr bwMode="auto">
          <a:xfrm>
            <a:off x="2420915" y="1124745"/>
            <a:ext cx="5064206" cy="2139100"/>
            <a:chOff x="96" y="1392"/>
            <a:chExt cx="5568" cy="1872"/>
          </a:xfrm>
        </p:grpSpPr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96" y="3264"/>
              <a:ext cx="556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96" y="1392"/>
              <a:ext cx="5568" cy="1824"/>
            </a:xfrm>
            <a:custGeom>
              <a:avLst/>
              <a:gdLst>
                <a:gd name="T0" fmla="*/ 0 w 5568"/>
                <a:gd name="T1" fmla="*/ 816 h 816"/>
                <a:gd name="T2" fmla="*/ 1392 w 5568"/>
                <a:gd name="T3" fmla="*/ 672 h 816"/>
                <a:gd name="T4" fmla="*/ 2784 w 5568"/>
                <a:gd name="T5" fmla="*/ 0 h 816"/>
                <a:gd name="T6" fmla="*/ 4176 w 5568"/>
                <a:gd name="T7" fmla="*/ 672 h 816"/>
                <a:gd name="T8" fmla="*/ 5568 w 5568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8" h="816">
                  <a:moveTo>
                    <a:pt x="0" y="816"/>
                  </a:moveTo>
                  <a:cubicBezTo>
                    <a:pt x="464" y="812"/>
                    <a:pt x="928" y="808"/>
                    <a:pt x="1392" y="672"/>
                  </a:cubicBezTo>
                  <a:cubicBezTo>
                    <a:pt x="1856" y="536"/>
                    <a:pt x="2320" y="0"/>
                    <a:pt x="2784" y="0"/>
                  </a:cubicBezTo>
                  <a:cubicBezTo>
                    <a:pt x="3248" y="0"/>
                    <a:pt x="3712" y="536"/>
                    <a:pt x="4176" y="672"/>
                  </a:cubicBezTo>
                  <a:cubicBezTo>
                    <a:pt x="4640" y="808"/>
                    <a:pt x="5104" y="812"/>
                    <a:pt x="5568" y="816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66" name="Group 19"/>
          <p:cNvGrpSpPr>
            <a:grpSpLocks/>
          </p:cNvGrpSpPr>
          <p:nvPr/>
        </p:nvGrpSpPr>
        <p:grpSpPr bwMode="auto">
          <a:xfrm>
            <a:off x="2420915" y="3861048"/>
            <a:ext cx="5064206" cy="2139100"/>
            <a:chOff x="96" y="1392"/>
            <a:chExt cx="5568" cy="1872"/>
          </a:xfrm>
        </p:grpSpPr>
        <p:sp>
          <p:nvSpPr>
            <p:cNvPr id="67" name="Line 11"/>
            <p:cNvSpPr>
              <a:spLocks noChangeShapeType="1"/>
            </p:cNvSpPr>
            <p:nvPr/>
          </p:nvSpPr>
          <p:spPr bwMode="auto">
            <a:xfrm>
              <a:off x="96" y="3264"/>
              <a:ext cx="556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68" name="Freeform 14"/>
            <p:cNvSpPr>
              <a:spLocks/>
            </p:cNvSpPr>
            <p:nvPr/>
          </p:nvSpPr>
          <p:spPr bwMode="auto">
            <a:xfrm>
              <a:off x="96" y="1392"/>
              <a:ext cx="5568" cy="1824"/>
            </a:xfrm>
            <a:custGeom>
              <a:avLst/>
              <a:gdLst>
                <a:gd name="T0" fmla="*/ 0 w 5568"/>
                <a:gd name="T1" fmla="*/ 816 h 816"/>
                <a:gd name="T2" fmla="*/ 1392 w 5568"/>
                <a:gd name="T3" fmla="*/ 672 h 816"/>
                <a:gd name="T4" fmla="*/ 2784 w 5568"/>
                <a:gd name="T5" fmla="*/ 0 h 816"/>
                <a:gd name="T6" fmla="*/ 4176 w 5568"/>
                <a:gd name="T7" fmla="*/ 672 h 816"/>
                <a:gd name="T8" fmla="*/ 5568 w 5568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8" h="816">
                  <a:moveTo>
                    <a:pt x="0" y="816"/>
                  </a:moveTo>
                  <a:cubicBezTo>
                    <a:pt x="464" y="812"/>
                    <a:pt x="928" y="808"/>
                    <a:pt x="1392" y="672"/>
                  </a:cubicBezTo>
                  <a:cubicBezTo>
                    <a:pt x="1856" y="536"/>
                    <a:pt x="2320" y="0"/>
                    <a:pt x="2784" y="0"/>
                  </a:cubicBezTo>
                  <a:cubicBezTo>
                    <a:pt x="3248" y="0"/>
                    <a:pt x="3712" y="536"/>
                    <a:pt x="4176" y="672"/>
                  </a:cubicBezTo>
                  <a:cubicBezTo>
                    <a:pt x="4640" y="808"/>
                    <a:pt x="5104" y="812"/>
                    <a:pt x="5568" y="816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cxnSp>
        <p:nvCxnSpPr>
          <p:cNvPr id="4" name="직선 연결선 3"/>
          <p:cNvCxnSpPr/>
          <p:nvPr/>
        </p:nvCxnSpPr>
        <p:spPr bwMode="auto">
          <a:xfrm>
            <a:off x="4953000" y="3254991"/>
            <a:ext cx="0" cy="1978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직선 연결선 68"/>
          <p:cNvCxnSpPr/>
          <p:nvPr/>
        </p:nvCxnSpPr>
        <p:spPr bwMode="auto">
          <a:xfrm>
            <a:off x="5601072" y="3254991"/>
            <a:ext cx="0" cy="1978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직선 연결선 69"/>
          <p:cNvCxnSpPr/>
          <p:nvPr/>
        </p:nvCxnSpPr>
        <p:spPr bwMode="auto">
          <a:xfrm>
            <a:off x="6249144" y="3254991"/>
            <a:ext cx="0" cy="1978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직선 연결선 70"/>
          <p:cNvCxnSpPr/>
          <p:nvPr/>
        </p:nvCxnSpPr>
        <p:spPr bwMode="auto">
          <a:xfrm>
            <a:off x="6897216" y="3254991"/>
            <a:ext cx="0" cy="1978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직선 연결선 71"/>
          <p:cNvCxnSpPr/>
          <p:nvPr/>
        </p:nvCxnSpPr>
        <p:spPr bwMode="auto">
          <a:xfrm>
            <a:off x="3008784" y="3254991"/>
            <a:ext cx="0" cy="1978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직선 연결선 72"/>
          <p:cNvCxnSpPr/>
          <p:nvPr/>
        </p:nvCxnSpPr>
        <p:spPr bwMode="auto">
          <a:xfrm>
            <a:off x="3656856" y="3254991"/>
            <a:ext cx="0" cy="1978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직선 연결선 73"/>
          <p:cNvCxnSpPr/>
          <p:nvPr/>
        </p:nvCxnSpPr>
        <p:spPr bwMode="auto">
          <a:xfrm>
            <a:off x="4304928" y="3254991"/>
            <a:ext cx="0" cy="1978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Rectangle 5"/>
          <p:cNvSpPr>
            <a:spLocks noChangeArrowheads="1"/>
          </p:cNvSpPr>
          <p:nvPr/>
        </p:nvSpPr>
        <p:spPr bwMode="auto">
          <a:xfrm>
            <a:off x="560512" y="1268760"/>
            <a:ext cx="3477234" cy="52322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1400" b="1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키의</a:t>
            </a:r>
            <a:r>
              <a:rPr lang="en-US" altLang="ko-KR" sz="1400" b="1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b="1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분포 </a:t>
            </a:r>
            <a:r>
              <a:rPr lang="en-US" altLang="ko-KR" sz="1400" b="1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~ N(170, 5</a:t>
            </a:r>
            <a:r>
              <a:rPr lang="en-US" altLang="ko-KR" sz="1400" b="1" baseline="30000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en-US" altLang="ko-KR" sz="1400" b="1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r>
              <a:rPr lang="ko-KR" altLang="en-US" sz="1400" b="1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평균이 </a:t>
            </a:r>
            <a:r>
              <a:rPr lang="en-US" altLang="ko-KR" sz="1400" b="1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170</a:t>
            </a:r>
            <a:r>
              <a:rPr lang="ko-KR" altLang="en-US" sz="1400" b="1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이고 표준편차가 </a:t>
            </a:r>
            <a:r>
              <a:rPr lang="en-US" altLang="ko-KR" sz="1400" b="1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1400" b="1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인 정규분포</a:t>
            </a: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560512" y="3981920"/>
            <a:ext cx="3374642" cy="52322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Z = N(0, 1)</a:t>
            </a:r>
          </a:p>
          <a:p>
            <a:r>
              <a:rPr lang="ko-KR" altLang="en-US" sz="1400" b="1" dirty="0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평균이 </a:t>
            </a:r>
            <a:r>
              <a:rPr lang="en-US" altLang="ko-KR" sz="1400" b="1" dirty="0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0</a:t>
            </a:r>
            <a:r>
              <a:rPr lang="ko-KR" altLang="en-US" sz="1400" b="1" dirty="0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이고 표준편차가 </a:t>
            </a:r>
            <a:r>
              <a:rPr lang="en-US" altLang="ko-KR" sz="1400" b="1" dirty="0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400" b="1" dirty="0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인 정규분포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714469" y="3461738"/>
            <a:ext cx="4924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170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5354850" y="3461738"/>
            <a:ext cx="492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175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5995231" y="3461738"/>
            <a:ext cx="492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180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6650996" y="3461738"/>
            <a:ext cx="492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185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2770255" y="3461738"/>
            <a:ext cx="492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155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3410636" y="3461738"/>
            <a:ext cx="492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160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4066401" y="3461738"/>
            <a:ext cx="492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165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83" name="직선 연결선 82"/>
          <p:cNvCxnSpPr/>
          <p:nvPr/>
        </p:nvCxnSpPr>
        <p:spPr bwMode="auto">
          <a:xfrm>
            <a:off x="4953000" y="3855493"/>
            <a:ext cx="0" cy="233936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직선 연결선 83"/>
          <p:cNvCxnSpPr/>
          <p:nvPr/>
        </p:nvCxnSpPr>
        <p:spPr bwMode="auto">
          <a:xfrm>
            <a:off x="5601072" y="4626591"/>
            <a:ext cx="0" cy="15682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직선 연결선 84"/>
          <p:cNvCxnSpPr/>
          <p:nvPr/>
        </p:nvCxnSpPr>
        <p:spPr bwMode="auto">
          <a:xfrm>
            <a:off x="6249144" y="5588758"/>
            <a:ext cx="0" cy="60610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직선 연결선 85"/>
          <p:cNvCxnSpPr/>
          <p:nvPr/>
        </p:nvCxnSpPr>
        <p:spPr bwMode="auto">
          <a:xfrm>
            <a:off x="6897216" y="5895833"/>
            <a:ext cx="0" cy="2990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직선 연결선 86"/>
          <p:cNvCxnSpPr/>
          <p:nvPr/>
        </p:nvCxnSpPr>
        <p:spPr bwMode="auto">
          <a:xfrm>
            <a:off x="3008784" y="5889009"/>
            <a:ext cx="0" cy="3058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직선 연결선 87"/>
          <p:cNvCxnSpPr/>
          <p:nvPr/>
        </p:nvCxnSpPr>
        <p:spPr bwMode="auto">
          <a:xfrm>
            <a:off x="3656856" y="5602406"/>
            <a:ext cx="0" cy="5924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직선 연결선 88"/>
          <p:cNvCxnSpPr/>
          <p:nvPr/>
        </p:nvCxnSpPr>
        <p:spPr bwMode="auto">
          <a:xfrm>
            <a:off x="4304928" y="4626591"/>
            <a:ext cx="0" cy="15682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직사각형 89"/>
          <p:cNvSpPr/>
          <p:nvPr/>
        </p:nvSpPr>
        <p:spPr>
          <a:xfrm>
            <a:off x="4817061" y="6203713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0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5457443" y="6203713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6097824" y="6203713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6753589" y="6203713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2821552" y="6203713"/>
            <a:ext cx="389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-3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3461933" y="6203713"/>
            <a:ext cx="389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-2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4117698" y="6203713"/>
            <a:ext cx="389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-1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5522240" y="4383547"/>
            <a:ext cx="734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0.8413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6170312" y="5347191"/>
            <a:ext cx="734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0.9773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6767088" y="5621933"/>
            <a:ext cx="837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0.99986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8" name="그림 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606" y="1272165"/>
            <a:ext cx="334327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27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783470" y="260648"/>
            <a:ext cx="2339102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표준정규분포표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12</a:t>
            </a:fld>
            <a:endParaRPr lang="en-US" altLang="ko-KR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764704"/>
            <a:ext cx="5576664" cy="604968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765" y="2881114"/>
            <a:ext cx="2943225" cy="11239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237" y="833239"/>
            <a:ext cx="37242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63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EA78307-EBF2-4829-8608-3E97F84E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13</a:t>
            </a:fld>
            <a:endParaRPr lang="en-US" altLang="ko-KR"/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981C834F-C5C8-42B6-AF5B-CCED3B159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029" y="260648"/>
            <a:ext cx="365997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도로 </a:t>
            </a:r>
            <a:r>
              <a:rPr lang="en-US" altLang="ko-KR"/>
              <a:t>Guardrail </a:t>
            </a:r>
            <a:r>
              <a:rPr lang="ko-KR" altLang="en-US"/>
              <a:t>개발 사례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C4E042D1-0C4D-461E-90C5-FB422D6E8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59" y="5817534"/>
            <a:ext cx="72154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* 재해 및 위험 기대 비용 = 성능 저하로 인한 재해 및 위험 확률 </a:t>
            </a:r>
            <a:r>
              <a:rPr kumimoji="0" lang="ko-KR" altLang="en-US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 재해 및 위험 손해 비용</a:t>
            </a:r>
          </a:p>
        </p:txBody>
      </p:sp>
      <p:pic>
        <p:nvPicPr>
          <p:cNvPr id="27" name="Picture 18" descr="http://kr.img.image.yahoo.com/ygi/gallery/img/c1/47/3e3370cbcf7f1.jpg?40ee8832">
            <a:extLst>
              <a:ext uri="{FF2B5EF4-FFF2-40B4-BE49-F238E27FC236}">
                <a16:creationId xmlns:a16="http://schemas.microsoft.com/office/drawing/2014/main" id="{7DD1E611-AF18-43CE-885A-E2B21C2FC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96" y="1600200"/>
            <a:ext cx="3505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28492BE-359E-4CF2-B167-E6509409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062" y="4876800"/>
            <a:ext cx="11400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Guardrail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의 한계강도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생산비: </a:t>
            </a: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200원</a:t>
            </a: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7654A210-AB71-431B-8F19-B9371000B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1749" y="4876800"/>
            <a:ext cx="11400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Guardrail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B</a:t>
            </a: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의 한계강도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생산비: </a:t>
            </a: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300원</a:t>
            </a:r>
          </a:p>
        </p:txBody>
      </p:sp>
      <p:sp>
        <p:nvSpPr>
          <p:cNvPr id="31" name="Line 25">
            <a:extLst>
              <a:ext uri="{FF2B5EF4-FFF2-40B4-BE49-F238E27FC236}">
                <a16:creationId xmlns:a16="http://schemas.microsoft.com/office/drawing/2014/main" id="{1F11773F-E511-459F-984A-BA3970528C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03059" y="4068763"/>
            <a:ext cx="452437" cy="5937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AE0FF293-0A3F-4A86-AF5D-838D9215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487" y="4800600"/>
            <a:ext cx="14398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자동차 충돌시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가드레일 밖으로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튀어나가는 경우의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손해비용: </a:t>
            </a: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1,000원</a:t>
            </a:r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67A8452B-DB01-4509-B6CF-E2E784323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896" y="4168775"/>
            <a:ext cx="266382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Guardrail A</a:t>
            </a: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의 총비용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= 200원 + 1,000원 </a:t>
            </a: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 0.2 = </a:t>
            </a: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400원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Guardrail B</a:t>
            </a: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의 총비용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= 300원 + 1,000원 </a:t>
            </a: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 0.05 = </a:t>
            </a: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350원</a:t>
            </a:r>
            <a:endParaRPr kumimoji="0" lang="en-US" altLang="ko-KR" sz="12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5240534E-C91D-439F-A52C-9C39B7ED0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741" y="1524000"/>
            <a:ext cx="21435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자동차 충돌 강도의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확률밀도함수</a:t>
            </a:r>
          </a:p>
        </p:txBody>
      </p:sp>
      <p:sp>
        <p:nvSpPr>
          <p:cNvPr id="35" name="Line 24">
            <a:extLst>
              <a:ext uri="{FF2B5EF4-FFF2-40B4-BE49-F238E27FC236}">
                <a16:creationId xmlns:a16="http://schemas.microsoft.com/office/drawing/2014/main" id="{933F89D2-71B5-48A9-A42D-2801236C9D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9809" y="2925763"/>
            <a:ext cx="293687" cy="1581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ABAAAB4A-EB32-4D45-8DF0-36907A2E7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4203" y="2286000"/>
            <a:ext cx="1896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자동차 충돌시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충돌강도 &gt; </a:t>
            </a:r>
            <a:r>
              <a:rPr kumimoji="0" lang="en-US" altLang="ko-KR" sz="1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의 한계강도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확률: 0.20</a:t>
            </a:r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AEB963F0-D898-48A3-9987-F8810C6A0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7296" y="3429000"/>
            <a:ext cx="17442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자동차 </a:t>
            </a:r>
            <a:r>
              <a:rPr kumimoji="0" lang="ko-KR" alt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충돌시</a:t>
            </a:r>
            <a:endParaRPr kumimoji="0" lang="ko-KR" altLang="en-US" sz="12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충돌강도 &gt; </a:t>
            </a: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B</a:t>
            </a: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의 한계강도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확률: 0.05</a:t>
            </a:r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26B39FE1-AAB1-4666-9F30-03E61D0B2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0929" y="1279525"/>
            <a:ext cx="12891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자동차 충돌시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가드레일 밖으로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튀어나갈 확률</a:t>
            </a:r>
          </a:p>
        </p:txBody>
      </p:sp>
      <p:sp>
        <p:nvSpPr>
          <p:cNvPr id="39" name="Line 32">
            <a:extLst>
              <a:ext uri="{FF2B5EF4-FFF2-40B4-BE49-F238E27FC236}">
                <a16:creationId xmlns:a16="http://schemas.microsoft.com/office/drawing/2014/main" id="{10868524-4697-4823-B979-D1F4DF61F0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37946" y="1892300"/>
            <a:ext cx="461963" cy="333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ko-KR" altLang="en-US" sz="240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0" name="Line 33">
            <a:extLst>
              <a:ext uri="{FF2B5EF4-FFF2-40B4-BE49-F238E27FC236}">
                <a16:creationId xmlns:a16="http://schemas.microsoft.com/office/drawing/2014/main" id="{4CFA2280-F9F9-440B-88E7-B48D1432EEC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60284" y="1908175"/>
            <a:ext cx="15875" cy="151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ko-KR" altLang="en-US" sz="240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AD974BF0-596E-45C0-8F68-3C4A3C0A5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090" y="3188816"/>
            <a:ext cx="2213040" cy="1603387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0377E63-3AB2-4FC4-A63E-599188DEC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3298" y="4522262"/>
            <a:ext cx="1140051" cy="268247"/>
          </a:xfrm>
          <a:prstGeom prst="rect">
            <a:avLst/>
          </a:prstGeom>
        </p:spPr>
      </p:pic>
      <p:sp>
        <p:nvSpPr>
          <p:cNvPr id="50" name="Line 20">
            <a:extLst>
              <a:ext uri="{FF2B5EF4-FFF2-40B4-BE49-F238E27FC236}">
                <a16:creationId xmlns:a16="http://schemas.microsoft.com/office/drawing/2014/main" id="{4426ABA2-06AC-43AD-8C34-3353F9DFAC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55296" y="3240088"/>
            <a:ext cx="0" cy="16367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8" name="Line 21">
            <a:extLst>
              <a:ext uri="{FF2B5EF4-FFF2-40B4-BE49-F238E27FC236}">
                <a16:creationId xmlns:a16="http://schemas.microsoft.com/office/drawing/2014/main" id="{D7BDB12E-EBD3-4434-86DF-948D538698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8337" y="4506913"/>
            <a:ext cx="0" cy="369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41" name="Group 19">
            <a:extLst>
              <a:ext uri="{FF2B5EF4-FFF2-40B4-BE49-F238E27FC236}">
                <a16:creationId xmlns:a16="http://schemas.microsoft.com/office/drawing/2014/main" id="{8737B44E-97D3-4333-A31C-A29271C64805}"/>
              </a:ext>
            </a:extLst>
          </p:cNvPr>
          <p:cNvGrpSpPr>
            <a:grpSpLocks/>
          </p:cNvGrpSpPr>
          <p:nvPr/>
        </p:nvGrpSpPr>
        <p:grpSpPr bwMode="auto">
          <a:xfrm>
            <a:off x="3169096" y="2209800"/>
            <a:ext cx="6096000" cy="2574925"/>
            <a:chOff x="96" y="1392"/>
            <a:chExt cx="5568" cy="1872"/>
          </a:xfrm>
        </p:grpSpPr>
        <p:sp>
          <p:nvSpPr>
            <p:cNvPr id="42" name="Line 11">
              <a:extLst>
                <a:ext uri="{FF2B5EF4-FFF2-40B4-BE49-F238E27FC236}">
                  <a16:creationId xmlns:a16="http://schemas.microsoft.com/office/drawing/2014/main" id="{1028AFA1-4E50-4668-A2AC-C80F8C70A5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264"/>
              <a:ext cx="556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730C9E73-AEEA-46D1-918C-163E8E39F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392"/>
              <a:ext cx="5568" cy="1824"/>
            </a:xfrm>
            <a:custGeom>
              <a:avLst/>
              <a:gdLst>
                <a:gd name="T0" fmla="*/ 0 w 5568"/>
                <a:gd name="T1" fmla="*/ 816 h 816"/>
                <a:gd name="T2" fmla="*/ 1392 w 5568"/>
                <a:gd name="T3" fmla="*/ 672 h 816"/>
                <a:gd name="T4" fmla="*/ 2784 w 5568"/>
                <a:gd name="T5" fmla="*/ 0 h 816"/>
                <a:gd name="T6" fmla="*/ 4176 w 5568"/>
                <a:gd name="T7" fmla="*/ 672 h 816"/>
                <a:gd name="T8" fmla="*/ 5568 w 5568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8" h="816">
                  <a:moveTo>
                    <a:pt x="0" y="816"/>
                  </a:moveTo>
                  <a:cubicBezTo>
                    <a:pt x="464" y="812"/>
                    <a:pt x="928" y="808"/>
                    <a:pt x="1392" y="672"/>
                  </a:cubicBezTo>
                  <a:cubicBezTo>
                    <a:pt x="1856" y="536"/>
                    <a:pt x="2320" y="0"/>
                    <a:pt x="2784" y="0"/>
                  </a:cubicBezTo>
                  <a:cubicBezTo>
                    <a:pt x="3248" y="0"/>
                    <a:pt x="3712" y="536"/>
                    <a:pt x="4176" y="672"/>
                  </a:cubicBezTo>
                  <a:cubicBezTo>
                    <a:pt x="4640" y="808"/>
                    <a:pt x="5104" y="812"/>
                    <a:pt x="5568" y="816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018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1"/>
          <a:stretch/>
        </p:blipFill>
        <p:spPr>
          <a:xfrm>
            <a:off x="505522" y="1208826"/>
            <a:ext cx="8839966" cy="4668446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70508" y="260648"/>
            <a:ext cx="336502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생애주기비용 개선기회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14</a:t>
            </a:fld>
            <a:endParaRPr lang="en-US" altLang="ko-KR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2009651" y="1239838"/>
            <a:ext cx="2687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1-Projected Life Cycle Cost (Cumulative)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2673659" y="1790700"/>
            <a:ext cx="13548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개선기회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(결정되지 않은 비용)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3706688" y="3005138"/>
            <a:ext cx="13901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결정된 비용</a:t>
            </a: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5678363" y="3733800"/>
            <a:ext cx="16914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실제 소요 비용</a:t>
            </a:r>
          </a:p>
        </p:txBody>
      </p:sp>
      <p:sp>
        <p:nvSpPr>
          <p:cNvPr id="64" name="Rectangle 9"/>
          <p:cNvSpPr>
            <a:spLocks noChangeArrowheads="1"/>
          </p:cNvSpPr>
          <p:nvPr/>
        </p:nvSpPr>
        <p:spPr bwMode="auto">
          <a:xfrm>
            <a:off x="1496616" y="5877272"/>
            <a:ext cx="2262158" cy="36933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ko-KR" altLang="en-US" sz="1800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설계 및 개발</a:t>
            </a:r>
          </a:p>
        </p:txBody>
      </p:sp>
      <p:sp>
        <p:nvSpPr>
          <p:cNvPr id="65" name="Rectangle 10"/>
          <p:cNvSpPr>
            <a:spLocks noChangeArrowheads="1"/>
          </p:cNvSpPr>
          <p:nvPr/>
        </p:nvSpPr>
        <p:spPr bwMode="auto">
          <a:xfrm>
            <a:off x="4088904" y="5877272"/>
            <a:ext cx="1492716" cy="36933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ko-KR" altLang="en-US" sz="1800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생산 및 구축</a:t>
            </a:r>
          </a:p>
        </p:txBody>
      </p:sp>
      <p:sp>
        <p:nvSpPr>
          <p:cNvPr id="66" name="Rectangle 10"/>
          <p:cNvSpPr>
            <a:spLocks noChangeArrowheads="1"/>
          </p:cNvSpPr>
          <p:nvPr/>
        </p:nvSpPr>
        <p:spPr bwMode="auto">
          <a:xfrm>
            <a:off x="6143628" y="5877272"/>
            <a:ext cx="2723823" cy="36933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ko-KR" altLang="en-US" sz="1800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운영 및 유지보수</a:t>
            </a:r>
          </a:p>
        </p:txBody>
      </p:sp>
    </p:spTree>
    <p:extLst>
      <p:ext uri="{BB962C8B-B14F-4D97-AF65-F5344CB8AC3E}">
        <p14:creationId xmlns:p14="http://schemas.microsoft.com/office/powerpoint/2010/main" val="937261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91228" y="260648"/>
            <a:ext cx="1723549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시스템공학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1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정의</a:t>
            </a:r>
          </a:p>
          <a:p>
            <a:pPr marL="800100" marR="0" lvl="1" indent="-342900" algn="l" defTabSz="914400" rtl="0" eaLnBrk="1" fontAlgn="base" latinLnBrk="1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시스템을 만들어내기 위한 순차적인 과정</a:t>
            </a:r>
          </a:p>
          <a:p>
            <a:pPr marL="800100" lvl="1" indent="-342900">
              <a:spcBef>
                <a:spcPts val="600"/>
              </a:spcBef>
              <a:defRPr/>
            </a:pP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시스템의 전 생애주기를 통해 고객과 이해 당사자들의 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요구사항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을 비용과 일정의 측면에서 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효율적으로</a:t>
            </a:r>
            <a:r>
              <a:rPr lang="en-US" altLang="ko-KR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고품질로</a:t>
            </a:r>
            <a:r>
              <a:rPr lang="en-US" altLang="ko-KR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그리고 신뢰성 있게 충족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시키기 위한 다요소적 과정을 창조하고 실행하는 엔지니어링 개념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914400" marR="0" lvl="2" indent="0" algn="l" defTabSz="914400" rtl="0" eaLnBrk="1" fontAlgn="base" latinLnBrk="1" hangingPunct="1"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ko-KR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/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강조점</a:t>
            </a:r>
          </a:p>
          <a:p>
            <a:pPr marL="800100" lvl="1" indent="-342900"/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하향식 접근방법: 시스템을 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전체적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바라보는 것이 필요함. </a:t>
            </a:r>
            <a:endParaRPr lang="en-US" altLang="ko-KR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/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생애주기 지향: 시스템 설계, 개발, 생산 및 구축, 분배 및 전개, 운영, 유지보수 및 지원에 이르는 전 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생애주기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대한 고려가 필요함. </a:t>
            </a:r>
          </a:p>
          <a:p>
            <a:pPr marL="800100" lvl="1" indent="-342900"/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초기 시스템 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요구사항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정의의 중요성: 추후 설계변경이 발생하지 않도록 생애주기 초기에 명확하게 사용자의 요구사항이 정의되어야 함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설계변경으로 인한 비효율 제거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800100" lvl="1" indent="-342900"/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다양한 분야의 연계를 통한 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팀 접근방법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대형 프로젝트에는 많은 분야의 전문가가 필요하며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이들이 하나의 팀으로서 효율적으로 운영되어야 함</a:t>
            </a:r>
          </a:p>
        </p:txBody>
      </p:sp>
    </p:spTree>
    <p:extLst>
      <p:ext uri="{BB962C8B-B14F-4D97-AF65-F5344CB8AC3E}">
        <p14:creationId xmlns:p14="http://schemas.microsoft.com/office/powerpoint/2010/main" val="1603155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2"/>
          <a:stretch/>
        </p:blipFill>
        <p:spPr>
          <a:xfrm>
            <a:off x="560512" y="877603"/>
            <a:ext cx="4683801" cy="5933842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732158" y="260648"/>
            <a:ext cx="244169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시스템공학 절차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16</a:t>
            </a:fld>
            <a:endParaRPr lang="en-US" altLang="ko-KR"/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539638" y="947711"/>
            <a:ext cx="7315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시스템의 필요성 및 수행기능 정의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2728704" y="1409273"/>
            <a:ext cx="7086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기술, 경제, 운영적 실현가능성 평가 후 디자인 옵션의 선택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2983321" y="1891210"/>
            <a:ext cx="6858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시스템에 대한 요구사항 정의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3214764" y="2366323"/>
            <a:ext cx="66675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시스템의 운영 및 유지보수 차원의 고려사항 정의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3416069" y="2901286"/>
            <a:ext cx="64389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목적으로부터 기술적 성능 척도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(TPM)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를 유도</a:t>
            </a: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3699568" y="3393056"/>
            <a:ext cx="58032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기능의 분화, 기능수행을 위한 자원에 대한 요구사항 정의</a:t>
            </a: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3947193" y="3748159"/>
            <a:ext cx="575817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분화된 기능의 그룹화를 통한 하위시스템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정의, 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TPM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할당</a:t>
            </a: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4174657" y="4177068"/>
            <a:ext cx="553071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kern="0" dirty="0">
                <a:solidFill>
                  <a:srgbClr val="FF33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하위시스템 설계대안수립 </a:t>
            </a:r>
            <a:r>
              <a:rPr kumimoji="0" lang="en-US" altLang="ko-KR" sz="1600" kern="0" dirty="0">
                <a:solidFill>
                  <a:srgbClr val="FF33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kumimoji="0" lang="ko-KR" altLang="en-US" sz="1600" kern="0" dirty="0">
                <a:solidFill>
                  <a:srgbClr val="FF33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분석 </a:t>
            </a:r>
            <a:r>
              <a:rPr kumimoji="0" lang="en-US" altLang="ko-KR" sz="1600" kern="0" dirty="0">
                <a:solidFill>
                  <a:srgbClr val="FF33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kumimoji="0" lang="ko-KR" altLang="en-US" sz="1600" kern="0" dirty="0">
                <a:solidFill>
                  <a:srgbClr val="FF33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평가 </a:t>
            </a:r>
            <a:r>
              <a:rPr kumimoji="0" lang="en-US" altLang="ko-KR" sz="1600" kern="0" dirty="0">
                <a:solidFill>
                  <a:srgbClr val="FF33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kumimoji="0" lang="ko-KR" altLang="en-US" sz="1600" kern="0" dirty="0">
                <a:solidFill>
                  <a:srgbClr val="FF33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선택</a:t>
            </a: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4456119" y="4556788"/>
            <a:ext cx="535918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kern="0" dirty="0">
                <a:solidFill>
                  <a:srgbClr val="FF33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하위시스템 설계대안의 통합 </a:t>
            </a:r>
            <a:r>
              <a:rPr kumimoji="0" lang="en-US" altLang="ko-KR" sz="1600" kern="0" dirty="0">
                <a:solidFill>
                  <a:srgbClr val="FF33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kumimoji="0" lang="ko-KR" altLang="en-US" sz="1600" kern="0" dirty="0">
                <a:solidFill>
                  <a:srgbClr val="FF33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전체 시스템 구성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4660574" y="4974752"/>
            <a:ext cx="484224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시험 및 평가 (검증)</a:t>
            </a: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4915688" y="5463512"/>
            <a:ext cx="386949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생산시설 구축 및 시스템 생산</a:t>
            </a: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5192197" y="5915451"/>
            <a:ext cx="322838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운영 및 생애주기 지원</a:t>
            </a: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5441411" y="6404211"/>
            <a:ext cx="24583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폐기</a:t>
            </a:r>
          </a:p>
        </p:txBody>
      </p:sp>
    </p:spTree>
    <p:extLst>
      <p:ext uri="{BB962C8B-B14F-4D97-AF65-F5344CB8AC3E}">
        <p14:creationId xmlns:p14="http://schemas.microsoft.com/office/powerpoint/2010/main" val="60774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93281" y="260648"/>
            <a:ext cx="551946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나무교량 개발을 위한 시스템공학 절차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17</a:t>
            </a:fld>
            <a:endParaRPr lang="en-US" altLang="ko-KR"/>
          </a:p>
        </p:txBody>
      </p:sp>
      <p:grpSp>
        <p:nvGrpSpPr>
          <p:cNvPr id="4" name="그룹 3"/>
          <p:cNvGrpSpPr/>
          <p:nvPr/>
        </p:nvGrpSpPr>
        <p:grpSpPr>
          <a:xfrm>
            <a:off x="632520" y="1373395"/>
            <a:ext cx="8568952" cy="4719901"/>
            <a:chOff x="831266" y="1988840"/>
            <a:chExt cx="6144314" cy="3384376"/>
          </a:xfrm>
        </p:grpSpPr>
        <p:grpSp>
          <p:nvGrpSpPr>
            <p:cNvPr id="18" name="그룹 17"/>
            <p:cNvGrpSpPr/>
            <p:nvPr/>
          </p:nvGrpSpPr>
          <p:grpSpPr>
            <a:xfrm>
              <a:off x="2898765" y="1988840"/>
              <a:ext cx="1518524" cy="432048"/>
              <a:chOff x="2649537" y="4437112"/>
              <a:chExt cx="1428724" cy="360040"/>
            </a:xfrm>
          </p:grpSpPr>
          <p:sp>
            <p:nvSpPr>
              <p:cNvPr id="19" name="순서도: 처리 18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defTabSz="914395" latinLnBrk="0"/>
                <a:endParaRPr lang="ko-KR" altLang="en-US" sz="100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20" name="순서도: 처리 19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latinLnBrk="0"/>
                <a:r>
                  <a:rPr lang="ko-KR" altLang="en-US" sz="100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요구사항 정의</a:t>
                </a:r>
              </a:p>
            </p:txBody>
          </p:sp>
          <p:sp>
            <p:nvSpPr>
              <p:cNvPr id="21" name="순서도: 처리 20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algn="ctr" defTabSz="914395" latinLnBrk="0"/>
                <a:r>
                  <a:rPr lang="en-US" altLang="ko-KR" sz="100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1</a:t>
                </a:r>
                <a:endParaRPr lang="ko-KR" altLang="en-US" sz="100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grpSp>
          <p:nvGrpSpPr>
            <p:cNvPr id="22" name="그룹 21"/>
            <p:cNvGrpSpPr/>
            <p:nvPr/>
          </p:nvGrpSpPr>
          <p:grpSpPr>
            <a:xfrm>
              <a:off x="5457056" y="1988840"/>
              <a:ext cx="1518524" cy="432048"/>
              <a:chOff x="2649537" y="4437112"/>
              <a:chExt cx="1428724" cy="360040"/>
            </a:xfrm>
          </p:grpSpPr>
          <p:sp>
            <p:nvSpPr>
              <p:cNvPr id="23" name="순서도: 처리 22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defTabSz="914395" latinLnBrk="0"/>
                <a:endParaRPr lang="ko-KR" altLang="en-US" sz="100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24" name="순서도: 처리 23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latinLnBrk="0"/>
                <a:r>
                  <a:rPr lang="ko-KR" altLang="en-US" sz="100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가치공학</a:t>
                </a:r>
                <a:endParaRPr lang="en-US" altLang="ko-KR" sz="100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  <a:p>
                <a:pPr algn="ctr" latinLnBrk="0"/>
                <a:r>
                  <a:rPr lang="en-US" altLang="ko-KR" sz="100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(</a:t>
                </a:r>
                <a:r>
                  <a:rPr lang="ko-KR" altLang="en-US" sz="100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설계경제성검토</a:t>
                </a:r>
                <a:r>
                  <a:rPr lang="en-US" altLang="ko-KR" sz="100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)</a:t>
                </a:r>
              </a:p>
            </p:txBody>
          </p:sp>
          <p:sp>
            <p:nvSpPr>
              <p:cNvPr id="25" name="순서도: 처리 24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algn="ctr" defTabSz="914395" latinLnBrk="0"/>
                <a:r>
                  <a:rPr lang="en-US" altLang="ko-KR" sz="100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7</a:t>
                </a:r>
                <a:endParaRPr lang="ko-KR" altLang="en-US" sz="100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cxnSp>
          <p:nvCxnSpPr>
            <p:cNvPr id="26" name="꺾인 연결선 293"/>
            <p:cNvCxnSpPr>
              <a:stCxn id="20" idx="2"/>
              <a:endCxn id="43" idx="0"/>
            </p:cNvCxnSpPr>
            <p:nvPr/>
          </p:nvCxnSpPr>
          <p:spPr bwMode="auto">
            <a:xfrm>
              <a:off x="3868314" y="2420888"/>
              <a:ext cx="0" cy="30603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27" name="꺾인 연결선 294"/>
            <p:cNvCxnSpPr>
              <a:stCxn id="24" idx="2"/>
              <a:endCxn id="47" idx="0"/>
            </p:cNvCxnSpPr>
            <p:nvPr/>
          </p:nvCxnSpPr>
          <p:spPr bwMode="auto">
            <a:xfrm>
              <a:off x="6426605" y="2420888"/>
              <a:ext cx="0" cy="30603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grpSp>
          <p:nvGrpSpPr>
            <p:cNvPr id="28" name="그룹 27"/>
            <p:cNvGrpSpPr/>
            <p:nvPr/>
          </p:nvGrpSpPr>
          <p:grpSpPr>
            <a:xfrm>
              <a:off x="2898765" y="2726922"/>
              <a:ext cx="1518524" cy="432048"/>
              <a:chOff x="2649537" y="4437112"/>
              <a:chExt cx="1428724" cy="360040"/>
            </a:xfrm>
          </p:grpSpPr>
          <p:sp>
            <p:nvSpPr>
              <p:cNvPr id="29" name="순서도: 처리 28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defTabSz="914395" latinLnBrk="0"/>
                <a:endParaRPr lang="ko-KR" altLang="en-US" sz="100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43" name="순서도: 처리 42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latinLnBrk="0"/>
                <a:r>
                  <a:rPr lang="ko-KR" altLang="en-US" sz="100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아이디어 도출</a:t>
                </a:r>
              </a:p>
            </p:txBody>
          </p:sp>
          <p:sp>
            <p:nvSpPr>
              <p:cNvPr id="44" name="순서도: 처리 43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algn="ctr" defTabSz="914395" latinLnBrk="0"/>
                <a:r>
                  <a:rPr lang="en-US" altLang="ko-KR" sz="100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3</a:t>
                </a:r>
                <a:endParaRPr lang="ko-KR" altLang="en-US" sz="100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grpSp>
          <p:nvGrpSpPr>
            <p:cNvPr id="45" name="그룹 44"/>
            <p:cNvGrpSpPr/>
            <p:nvPr/>
          </p:nvGrpSpPr>
          <p:grpSpPr>
            <a:xfrm>
              <a:off x="5457056" y="2726922"/>
              <a:ext cx="1518524" cy="432048"/>
              <a:chOff x="2649537" y="4437112"/>
              <a:chExt cx="1428724" cy="360040"/>
            </a:xfrm>
          </p:grpSpPr>
          <p:sp>
            <p:nvSpPr>
              <p:cNvPr id="46" name="순서도: 처리 45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defTabSz="914395" latinLnBrk="0"/>
                <a:endParaRPr lang="ko-KR" altLang="en-US" sz="100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47" name="순서도: 처리 46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latinLnBrk="0"/>
                <a:r>
                  <a:rPr lang="ko-KR" altLang="en-US" sz="100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시스템 제작</a:t>
                </a:r>
              </a:p>
            </p:txBody>
          </p:sp>
          <p:sp>
            <p:nvSpPr>
              <p:cNvPr id="48" name="순서도: 처리 47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algn="ctr" defTabSz="914395" latinLnBrk="0"/>
                <a:r>
                  <a:rPr lang="en-US" altLang="ko-KR" sz="100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8</a:t>
                </a:r>
                <a:endParaRPr lang="ko-KR" altLang="en-US" sz="100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2898765" y="3465004"/>
              <a:ext cx="1518524" cy="432048"/>
              <a:chOff x="2649537" y="4437112"/>
              <a:chExt cx="1428724" cy="360040"/>
            </a:xfrm>
          </p:grpSpPr>
          <p:sp>
            <p:nvSpPr>
              <p:cNvPr id="50" name="순서도: 처리 49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defTabSz="914395" latinLnBrk="0"/>
                <a:endParaRPr lang="ko-KR" altLang="en-US" sz="100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51" name="순서도: 처리 50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latinLnBrk="0"/>
                <a:r>
                  <a:rPr lang="ko-KR" altLang="en-US" sz="100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개념설계</a:t>
                </a:r>
              </a:p>
            </p:txBody>
          </p:sp>
          <p:sp>
            <p:nvSpPr>
              <p:cNvPr id="52" name="순서도: 처리 51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algn="ctr" defTabSz="914395" latinLnBrk="0"/>
                <a:r>
                  <a:rPr lang="en-US" altLang="ko-KR" sz="100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4</a:t>
                </a:r>
                <a:endParaRPr lang="ko-KR" altLang="en-US" sz="100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grpSp>
          <p:nvGrpSpPr>
            <p:cNvPr id="53" name="그룹 52"/>
            <p:cNvGrpSpPr/>
            <p:nvPr/>
          </p:nvGrpSpPr>
          <p:grpSpPr>
            <a:xfrm>
              <a:off x="5457056" y="3465004"/>
              <a:ext cx="1518524" cy="432048"/>
              <a:chOff x="2649537" y="4437112"/>
              <a:chExt cx="1428724" cy="360040"/>
            </a:xfrm>
          </p:grpSpPr>
          <p:sp>
            <p:nvSpPr>
              <p:cNvPr id="54" name="순서도: 처리 53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defTabSz="914395" latinLnBrk="0"/>
                <a:endParaRPr lang="ko-KR" altLang="en-US" sz="100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55" name="순서도: 처리 54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latinLnBrk="0"/>
                <a:r>
                  <a:rPr lang="ko-KR" altLang="en-US" sz="100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성능평가</a:t>
                </a:r>
                <a:endParaRPr lang="en-US" altLang="ko-KR" sz="100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56" name="순서도: 처리 55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algn="ctr" defTabSz="914395" latinLnBrk="0"/>
                <a:r>
                  <a:rPr lang="en-US" altLang="ko-KR" sz="100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9</a:t>
                </a:r>
                <a:endParaRPr lang="ko-KR" altLang="en-US" sz="100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grpSp>
          <p:nvGrpSpPr>
            <p:cNvPr id="57" name="그룹 56"/>
            <p:cNvGrpSpPr/>
            <p:nvPr/>
          </p:nvGrpSpPr>
          <p:grpSpPr>
            <a:xfrm>
              <a:off x="2898765" y="4203086"/>
              <a:ext cx="1518524" cy="432048"/>
              <a:chOff x="2649537" y="4437112"/>
              <a:chExt cx="1428724" cy="360040"/>
            </a:xfrm>
          </p:grpSpPr>
          <p:sp>
            <p:nvSpPr>
              <p:cNvPr id="58" name="순서도: 처리 57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defTabSz="914395" latinLnBrk="0"/>
                <a:endParaRPr lang="ko-KR" altLang="en-US" sz="100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59" name="순서도: 처리 58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latinLnBrk="0"/>
                <a:r>
                  <a:rPr lang="ko-KR" altLang="en-US" sz="100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최적안 선정</a:t>
                </a:r>
              </a:p>
            </p:txBody>
          </p:sp>
          <p:sp>
            <p:nvSpPr>
              <p:cNvPr id="60" name="순서도: 처리 59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algn="ctr" defTabSz="914395" latinLnBrk="0"/>
                <a:r>
                  <a:rPr lang="en-US" altLang="ko-KR" sz="100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5</a:t>
                </a:r>
                <a:endParaRPr lang="ko-KR" altLang="en-US" sz="100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grpSp>
          <p:nvGrpSpPr>
            <p:cNvPr id="61" name="그룹 60"/>
            <p:cNvGrpSpPr/>
            <p:nvPr/>
          </p:nvGrpSpPr>
          <p:grpSpPr>
            <a:xfrm>
              <a:off x="5457056" y="4203086"/>
              <a:ext cx="1518524" cy="432048"/>
              <a:chOff x="2649537" y="4437112"/>
              <a:chExt cx="1428724" cy="360040"/>
            </a:xfrm>
          </p:grpSpPr>
          <p:sp>
            <p:nvSpPr>
              <p:cNvPr id="62" name="순서도: 처리 61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defTabSz="914395" latinLnBrk="0"/>
                <a:endParaRPr lang="ko-KR" altLang="en-US" sz="100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63" name="순서도: 처리 62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latinLnBrk="0"/>
                <a:r>
                  <a:rPr lang="ko-KR" altLang="en-US" sz="100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프로토타이핑</a:t>
                </a:r>
              </a:p>
            </p:txBody>
          </p:sp>
          <p:sp>
            <p:nvSpPr>
              <p:cNvPr id="64" name="순서도: 처리 63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algn="ctr" defTabSz="914395" latinLnBrk="0"/>
                <a:r>
                  <a:rPr lang="en-US" altLang="ko-KR" sz="100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10</a:t>
                </a:r>
                <a:endParaRPr lang="ko-KR" altLang="en-US" sz="100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grpSp>
          <p:nvGrpSpPr>
            <p:cNvPr id="65" name="그룹 64"/>
            <p:cNvGrpSpPr/>
            <p:nvPr/>
          </p:nvGrpSpPr>
          <p:grpSpPr>
            <a:xfrm>
              <a:off x="2898765" y="4941168"/>
              <a:ext cx="1518524" cy="432048"/>
              <a:chOff x="2649537" y="4437112"/>
              <a:chExt cx="1428724" cy="360040"/>
            </a:xfrm>
          </p:grpSpPr>
          <p:sp>
            <p:nvSpPr>
              <p:cNvPr id="66" name="순서도: 처리 65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defTabSz="914395" latinLnBrk="0"/>
                <a:endParaRPr lang="ko-KR" altLang="en-US" sz="100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67" name="순서도: 처리 66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latinLnBrk="0"/>
                <a:r>
                  <a:rPr lang="ko-KR" altLang="en-US" sz="100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상세설계</a:t>
                </a:r>
              </a:p>
            </p:txBody>
          </p:sp>
          <p:sp>
            <p:nvSpPr>
              <p:cNvPr id="68" name="순서도: 처리 67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algn="ctr" defTabSz="914395" latinLnBrk="0"/>
                <a:r>
                  <a:rPr lang="en-US" altLang="ko-KR" sz="100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6</a:t>
                </a:r>
                <a:endParaRPr lang="ko-KR" altLang="en-US" sz="100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>
              <a:off x="5457056" y="4941168"/>
              <a:ext cx="1518524" cy="432048"/>
              <a:chOff x="2649537" y="4437112"/>
              <a:chExt cx="1428724" cy="360040"/>
            </a:xfrm>
          </p:grpSpPr>
          <p:sp>
            <p:nvSpPr>
              <p:cNvPr id="70" name="순서도: 처리 69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defTabSz="914395" latinLnBrk="0"/>
                <a:endParaRPr lang="ko-KR" altLang="en-US" sz="100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71" name="순서도: 처리 70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latinLnBrk="0"/>
                <a:r>
                  <a:rPr lang="en-US" altLang="ko-KR" sz="100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3D </a:t>
                </a:r>
                <a:r>
                  <a:rPr lang="ko-KR" altLang="en-US" sz="100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프린팅</a:t>
                </a:r>
              </a:p>
            </p:txBody>
          </p:sp>
          <p:sp>
            <p:nvSpPr>
              <p:cNvPr id="72" name="순서도: 처리 71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algn="ctr" defTabSz="914395" latinLnBrk="0"/>
                <a:r>
                  <a:rPr lang="en-US" altLang="ko-KR" sz="100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11</a:t>
                </a:r>
                <a:endParaRPr lang="ko-KR" altLang="en-US" sz="100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grpSp>
          <p:nvGrpSpPr>
            <p:cNvPr id="73" name="그룹 72"/>
            <p:cNvGrpSpPr/>
            <p:nvPr/>
          </p:nvGrpSpPr>
          <p:grpSpPr>
            <a:xfrm>
              <a:off x="831266" y="2357881"/>
              <a:ext cx="1518524" cy="432048"/>
              <a:chOff x="2649537" y="4437112"/>
              <a:chExt cx="1428724" cy="360040"/>
            </a:xfrm>
          </p:grpSpPr>
          <p:sp>
            <p:nvSpPr>
              <p:cNvPr id="74" name="순서도: 처리 73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defTabSz="914395" latinLnBrk="0"/>
                <a:endParaRPr lang="ko-KR" altLang="en-US" sz="100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75" name="순서도: 처리 74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latinLnBrk="0"/>
                <a:r>
                  <a:rPr lang="ko-KR" altLang="en-US" sz="100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예비과제 실습</a:t>
                </a:r>
              </a:p>
            </p:txBody>
          </p:sp>
          <p:sp>
            <p:nvSpPr>
              <p:cNvPr id="76" name="순서도: 처리 75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algn="ctr" defTabSz="914395" latinLnBrk="0"/>
                <a:r>
                  <a:rPr lang="en-US" altLang="ko-KR" sz="100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2</a:t>
                </a:r>
                <a:endParaRPr lang="ko-KR" altLang="en-US" sz="100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cxnSp>
          <p:nvCxnSpPr>
            <p:cNvPr id="77" name="직선 화살표 연결선 76"/>
            <p:cNvCxnSpPr>
              <a:stCxn id="75" idx="3"/>
            </p:cNvCxnSpPr>
            <p:nvPr/>
          </p:nvCxnSpPr>
          <p:spPr bwMode="auto">
            <a:xfrm>
              <a:off x="2349790" y="2573905"/>
              <a:ext cx="151852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8" name="꺾인 연결선 293"/>
            <p:cNvCxnSpPr>
              <a:stCxn id="43" idx="2"/>
              <a:endCxn id="51" idx="0"/>
            </p:cNvCxnSpPr>
            <p:nvPr/>
          </p:nvCxnSpPr>
          <p:spPr bwMode="auto">
            <a:xfrm>
              <a:off x="3868314" y="3158970"/>
              <a:ext cx="0" cy="30603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79" name="꺾인 연결선 294"/>
            <p:cNvCxnSpPr>
              <a:stCxn id="47" idx="2"/>
              <a:endCxn id="55" idx="0"/>
            </p:cNvCxnSpPr>
            <p:nvPr/>
          </p:nvCxnSpPr>
          <p:spPr bwMode="auto">
            <a:xfrm>
              <a:off x="6426605" y="3158970"/>
              <a:ext cx="0" cy="30603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80" name="꺾인 연결선 293"/>
            <p:cNvCxnSpPr>
              <a:stCxn id="51" idx="2"/>
              <a:endCxn id="59" idx="0"/>
            </p:cNvCxnSpPr>
            <p:nvPr/>
          </p:nvCxnSpPr>
          <p:spPr bwMode="auto">
            <a:xfrm>
              <a:off x="3868314" y="3897052"/>
              <a:ext cx="0" cy="30603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81" name="꺾인 연결선 294"/>
            <p:cNvCxnSpPr>
              <a:stCxn id="55" idx="2"/>
              <a:endCxn id="63" idx="0"/>
            </p:cNvCxnSpPr>
            <p:nvPr/>
          </p:nvCxnSpPr>
          <p:spPr bwMode="auto">
            <a:xfrm>
              <a:off x="6426605" y="3897052"/>
              <a:ext cx="0" cy="30603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82" name="꺾인 연결선 293"/>
            <p:cNvCxnSpPr>
              <a:stCxn id="59" idx="2"/>
              <a:endCxn id="67" idx="0"/>
            </p:cNvCxnSpPr>
            <p:nvPr/>
          </p:nvCxnSpPr>
          <p:spPr bwMode="auto">
            <a:xfrm>
              <a:off x="3868314" y="4635134"/>
              <a:ext cx="0" cy="30603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83" name="꺾인 연결선 294"/>
            <p:cNvCxnSpPr>
              <a:stCxn id="63" idx="2"/>
              <a:endCxn id="71" idx="0"/>
            </p:cNvCxnSpPr>
            <p:nvPr/>
          </p:nvCxnSpPr>
          <p:spPr bwMode="auto">
            <a:xfrm>
              <a:off x="6426605" y="4635134"/>
              <a:ext cx="0" cy="30603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84" name="꺾인 연결선 83"/>
            <p:cNvCxnSpPr>
              <a:stCxn id="67" idx="3"/>
              <a:endCxn id="25" idx="1"/>
            </p:cNvCxnSpPr>
            <p:nvPr/>
          </p:nvCxnSpPr>
          <p:spPr bwMode="auto">
            <a:xfrm flipV="1">
              <a:off x="4417289" y="2204864"/>
              <a:ext cx="1039767" cy="295232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6607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F9974A4-BCDE-4456-4386-9CD7223B1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919535"/>
            <a:ext cx="7765711" cy="4655776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61362" y="260648"/>
            <a:ext cx="458330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AutoCAD </a:t>
            </a:r>
            <a:r>
              <a:rPr lang="ko-KR" altLang="en-US" dirty="0"/>
              <a:t>기초 실습 </a:t>
            </a:r>
            <a:r>
              <a:rPr lang="en-US" altLang="ko-KR" dirty="0"/>
              <a:t>- </a:t>
            </a:r>
            <a:r>
              <a:rPr lang="ko-KR" altLang="en-US" dirty="0"/>
              <a:t>설치 </a:t>
            </a:r>
            <a:r>
              <a:rPr lang="en-US" altLang="ko-KR" dirty="0"/>
              <a:t>(1/4)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18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학생용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Free Software Download</a:t>
            </a:r>
            <a:endParaRPr lang="en-US" altLang="ko-KR" kern="0" dirty="0">
              <a:solidFill>
                <a:srgbClr val="B2B2B2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https://www.autodesk.co.kr/education/home</a:t>
            </a:r>
            <a:endParaRPr lang="en-US" altLang="ko-KR" kern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lvl="0" indent="0">
              <a:spcBef>
                <a:spcPct val="10000"/>
              </a:spcBef>
              <a:spcAft>
                <a:spcPct val="10000"/>
              </a:spcAft>
              <a:buNone/>
            </a:pPr>
            <a:endParaRPr lang="en-US" altLang="ko-KR" kern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3134E0A-DDDD-3C9E-7B47-2149DA27F905}"/>
              </a:ext>
            </a:extLst>
          </p:cNvPr>
          <p:cNvSpPr/>
          <p:nvPr/>
        </p:nvSpPr>
        <p:spPr>
          <a:xfrm>
            <a:off x="1051598" y="6044670"/>
            <a:ext cx="2173233" cy="3858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B7BE74D-E6FF-DD99-123C-1D0DE321A5F6}"/>
              </a:ext>
            </a:extLst>
          </p:cNvPr>
          <p:cNvSpPr/>
          <p:nvPr/>
        </p:nvSpPr>
        <p:spPr>
          <a:xfrm>
            <a:off x="3294191" y="6044670"/>
            <a:ext cx="705436" cy="3858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B48279-362B-2B92-454A-ACC4CA6D322D}"/>
              </a:ext>
            </a:extLst>
          </p:cNvPr>
          <p:cNvSpPr txBox="1"/>
          <p:nvPr/>
        </p:nvSpPr>
        <p:spPr>
          <a:xfrm>
            <a:off x="2332392" y="5796727"/>
            <a:ext cx="32897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</a:t>
            </a:r>
            <a:endParaRPr lang="ko-KR" altLang="en-US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64DAE2-3012-72D5-F478-A7B1D6E62A6F}"/>
              </a:ext>
            </a:extLst>
          </p:cNvPr>
          <p:cNvSpPr txBox="1"/>
          <p:nvPr/>
        </p:nvSpPr>
        <p:spPr>
          <a:xfrm>
            <a:off x="3419008" y="5796727"/>
            <a:ext cx="46273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</a:t>
            </a:r>
            <a:endParaRPr lang="ko-KR" altLang="en-US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0071B51-AB3A-1338-6120-80656B6F3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6020" y="2765107"/>
            <a:ext cx="2367817" cy="1327786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9A17132D-936C-0387-AA16-F70C0FA6A515}"/>
              </a:ext>
            </a:extLst>
          </p:cNvPr>
          <p:cNvCxnSpPr>
            <a:cxnSpLocks/>
            <a:stCxn id="5" idx="0"/>
            <a:endCxn id="12" idx="2"/>
          </p:cNvCxnSpPr>
          <p:nvPr/>
        </p:nvCxnSpPr>
        <p:spPr bwMode="auto">
          <a:xfrm flipV="1">
            <a:off x="2138215" y="4092893"/>
            <a:ext cx="2881714" cy="19517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FD815C9-FB95-A05C-98D1-16BC6D4D78F1}"/>
              </a:ext>
            </a:extLst>
          </p:cNvPr>
          <p:cNvSpPr txBox="1"/>
          <p:nvPr/>
        </p:nvSpPr>
        <p:spPr>
          <a:xfrm>
            <a:off x="4394094" y="2772376"/>
            <a:ext cx="1251667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ko-KR" altLang="en-US" sz="180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동영상 시청</a:t>
            </a:r>
            <a:endParaRPr lang="ko-KR" altLang="en-US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8354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2F2FEA00-E7D2-4CC1-7157-F921914B0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26" y="1930719"/>
            <a:ext cx="8007774" cy="445514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58771" y="260648"/>
            <a:ext cx="478849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AutoCAD </a:t>
            </a:r>
            <a:r>
              <a:rPr lang="ko-KR" altLang="en-US" dirty="0"/>
              <a:t>기초 실습 </a:t>
            </a:r>
            <a:r>
              <a:rPr lang="en-US" altLang="ko-KR" dirty="0"/>
              <a:t>- </a:t>
            </a:r>
            <a:r>
              <a:rPr lang="ko-KR" altLang="en-US" dirty="0"/>
              <a:t>설치 </a:t>
            </a:r>
            <a:r>
              <a:rPr lang="en-US" altLang="ko-KR" dirty="0"/>
              <a:t>(2/4)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19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학생용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Free Software Download</a:t>
            </a:r>
            <a:endParaRPr lang="en-US" altLang="ko-KR" kern="0" dirty="0">
              <a:solidFill>
                <a:srgbClr val="B2B2B2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en-US" altLang="ko-KR" sz="140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https://www.autodesk.co.kr/education/edu-software/overview?sorting=featured&amp;filters=individual</a:t>
            </a:r>
            <a:endParaRPr lang="en-US" altLang="ko-KR" sz="1400" kern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DDED9AD-9231-317E-FE4F-6845E5C843A3}"/>
              </a:ext>
            </a:extLst>
          </p:cNvPr>
          <p:cNvSpPr/>
          <p:nvPr/>
        </p:nvSpPr>
        <p:spPr>
          <a:xfrm>
            <a:off x="1692946" y="5107208"/>
            <a:ext cx="1422426" cy="3858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1E246BE-1869-6A8F-F0FC-76549B7317C9}"/>
              </a:ext>
            </a:extLst>
          </p:cNvPr>
          <p:cNvSpPr/>
          <p:nvPr/>
        </p:nvSpPr>
        <p:spPr>
          <a:xfrm>
            <a:off x="3178872" y="5107208"/>
            <a:ext cx="953054" cy="3858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7880A0-33D5-9CC4-927A-9D5E45A218CC}"/>
              </a:ext>
            </a:extLst>
          </p:cNvPr>
          <p:cNvSpPr txBox="1"/>
          <p:nvPr/>
        </p:nvSpPr>
        <p:spPr>
          <a:xfrm>
            <a:off x="3414314" y="4861959"/>
            <a:ext cx="44827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</a:t>
            </a:r>
            <a:endParaRPr lang="ko-KR" altLang="en-US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394440-03AB-2A75-E4C3-9E1BB1953A9A}"/>
              </a:ext>
            </a:extLst>
          </p:cNvPr>
          <p:cNvSpPr txBox="1"/>
          <p:nvPr/>
        </p:nvSpPr>
        <p:spPr>
          <a:xfrm>
            <a:off x="2185670" y="4861959"/>
            <a:ext cx="43697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8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</a:t>
            </a:r>
            <a:endParaRPr lang="ko-KR" altLang="en-US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DAA5F04C-416F-D12C-1EE7-7B4B9DC41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3685" y="4410355"/>
            <a:ext cx="3915006" cy="2204104"/>
          </a:xfrm>
          <a:prstGeom prst="rect">
            <a:avLst/>
          </a:prstGeom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80D1EAE7-2230-61F2-EBC8-C51DC7B0DEFB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>
            <a:off x="3655399" y="5493025"/>
            <a:ext cx="1528286" cy="3842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36879E4-49DE-AE7F-B22B-72B8C3D418BC}"/>
              </a:ext>
            </a:extLst>
          </p:cNvPr>
          <p:cNvSpPr txBox="1"/>
          <p:nvPr/>
        </p:nvSpPr>
        <p:spPr>
          <a:xfrm>
            <a:off x="7628457" y="4584960"/>
            <a:ext cx="1251667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ko-KR" altLang="en-US" sz="18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동영상 시청</a:t>
            </a:r>
            <a:endParaRPr lang="ko-KR" altLang="en-US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785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02554" y="260648"/>
            <a:ext cx="330090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공학 환경의 변화 </a:t>
            </a:r>
            <a:r>
              <a:rPr lang="en-US" altLang="ko-KR"/>
              <a:t>(1/4)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</a:pP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지속적인 요구사항 변화</a:t>
            </a:r>
          </a:p>
          <a:p>
            <a:pPr marL="800100" lvl="1" indent="-342900">
              <a:spcBef>
                <a:spcPts val="600"/>
              </a:spcBef>
            </a:pP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새로운 기술의 등장, 임무수행 우선순위 변화, 환경의 변화 </a:t>
            </a:r>
            <a:endParaRPr lang="en-US" altLang="ko-KR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4863" lvl="1" indent="-347663">
              <a:spcBef>
                <a:spcPts val="600"/>
              </a:spcBef>
              <a:buFont typeface="Wingdings" panose="05000000000000000000" pitchFamily="2" charset="2"/>
              <a:buChar char=""/>
            </a:pP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시스템에 대한 요구사항을 변화시킴 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휴대폰 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통화 기능 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휴대용 컴퓨터 기능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)</a:t>
            </a:r>
            <a:endParaRPr lang="ko-KR" altLang="en-US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ts val="600"/>
              </a:spcBef>
            </a:pPr>
            <a:endParaRPr lang="ko-KR" altLang="en-US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spcBef>
                <a:spcPts val="600"/>
              </a:spcBef>
            </a:pP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시스템에 대한 강조</a:t>
            </a:r>
          </a:p>
          <a:p>
            <a:pPr marL="800100" lvl="1" indent="-342900">
              <a:spcBef>
                <a:spcPts val="600"/>
              </a:spcBef>
            </a:pP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시스템의 개별 구성요소보다 전체 시스템 자체의 중요성 강조</a:t>
            </a:r>
            <a:endParaRPr lang="en-US" altLang="ko-KR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ts val="600"/>
              </a:spcBef>
            </a:pP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시스템을 생애주기 전반에 대해 전체적인 관점에서 바라보아야 함</a:t>
            </a:r>
            <a:endParaRPr lang="en-US" altLang="ko-KR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ts val="600"/>
              </a:spcBef>
            </a:pP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개별 기능들이 조화를 이루어 시스템의 요구사항을 효율적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효과적으로 수행하고 있는지를 살펴야 함</a:t>
            </a:r>
          </a:p>
          <a:p>
            <a:pPr marL="800100" lvl="1" indent="-342900">
              <a:spcBef>
                <a:spcPts val="600"/>
              </a:spcBef>
            </a:pPr>
            <a:endParaRPr lang="ko-KR" altLang="en-US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spcBef>
                <a:spcPts val="600"/>
              </a:spcBef>
            </a:pP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신기술 출현에 따른 시스템 복잡도 증가</a:t>
            </a:r>
          </a:p>
          <a:p>
            <a:pPr marL="800100" lvl="1" indent="-342900">
              <a:spcBef>
                <a:spcPts val="600"/>
              </a:spcBef>
            </a:pP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최소한의 노력으로 새롭게 출현한 기술을 기존 시스템에 도입할 수 있어야 함</a:t>
            </a:r>
            <a:endParaRPr lang="en-US" altLang="ko-KR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ts val="600"/>
              </a:spcBef>
            </a:pP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기존의 체제를 크게 무너뜨리지 않은 채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새롭게 출현한 기술을 쉽고 효율적으로 도입하여 적용할 수 있도록 시스템 구축 </a:t>
            </a:r>
          </a:p>
        </p:txBody>
      </p:sp>
    </p:spTree>
    <p:extLst>
      <p:ext uri="{BB962C8B-B14F-4D97-AF65-F5344CB8AC3E}">
        <p14:creationId xmlns:p14="http://schemas.microsoft.com/office/powerpoint/2010/main" val="472130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61362" y="260648"/>
            <a:ext cx="458330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AutoCAD </a:t>
            </a:r>
            <a:r>
              <a:rPr lang="ko-KR" altLang="en-US" dirty="0"/>
              <a:t>기초 실습 </a:t>
            </a:r>
            <a:r>
              <a:rPr lang="en-US" altLang="ko-KR" dirty="0"/>
              <a:t>- </a:t>
            </a:r>
            <a:r>
              <a:rPr lang="ko-KR" altLang="en-US" dirty="0"/>
              <a:t>설치 </a:t>
            </a:r>
            <a:r>
              <a:rPr lang="en-US" altLang="ko-KR" dirty="0"/>
              <a:t>(3/4)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20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학생용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Free Software Download</a:t>
            </a:r>
            <a:endParaRPr lang="en-US" altLang="ko-KR" kern="0" dirty="0">
              <a:solidFill>
                <a:srgbClr val="B2B2B2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en-US" altLang="ko-KR" sz="140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https://www.autodesk.co.kr/education/edu-software/overview?sorting=featured&amp;filters=individual</a:t>
            </a:r>
            <a:endParaRPr lang="en-US" altLang="ko-KR" sz="1400" kern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A26CA29-5F26-535A-32DC-DDF1AFA10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664" y="3457576"/>
            <a:ext cx="2245163" cy="274494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6E3BB69-406D-4A64-2DBA-D907F12684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512" y="1932880"/>
            <a:ext cx="7800975" cy="100965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6AEC99B-FA38-4DDA-7C9F-A31584826B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987" y="3183673"/>
            <a:ext cx="2762250" cy="304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E8D3EEC-868B-BC1C-8F69-CB4C61A26B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3441" y="3183673"/>
            <a:ext cx="2762250" cy="3038475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17BE54FF-F88C-E9F2-EDF3-6610F3E53351}"/>
              </a:ext>
            </a:extLst>
          </p:cNvPr>
          <p:cNvSpPr/>
          <p:nvPr/>
        </p:nvSpPr>
        <p:spPr>
          <a:xfrm>
            <a:off x="1145043" y="5568593"/>
            <a:ext cx="2557162" cy="467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F92244-C33D-D677-A4BD-BCAF63681568}"/>
              </a:ext>
            </a:extLst>
          </p:cNvPr>
          <p:cNvSpPr txBox="1"/>
          <p:nvPr/>
        </p:nvSpPr>
        <p:spPr>
          <a:xfrm>
            <a:off x="2872551" y="5242672"/>
            <a:ext cx="78808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ko-KR" altLang="en-US" sz="18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 클릭</a:t>
            </a:r>
            <a:endParaRPr lang="ko-KR" altLang="en-US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13AB40B-55D2-C65F-C4D9-D3F7129017B7}"/>
              </a:ext>
            </a:extLst>
          </p:cNvPr>
          <p:cNvSpPr/>
          <p:nvPr/>
        </p:nvSpPr>
        <p:spPr>
          <a:xfrm>
            <a:off x="4003472" y="4427452"/>
            <a:ext cx="2557162" cy="467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CDD569-DCEE-3009-E8C0-F29C4B83B322}"/>
              </a:ext>
            </a:extLst>
          </p:cNvPr>
          <p:cNvSpPr txBox="1"/>
          <p:nvPr/>
        </p:nvSpPr>
        <p:spPr>
          <a:xfrm>
            <a:off x="4536484" y="4522919"/>
            <a:ext cx="78808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ko-KR" altLang="en-US" sz="18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 클릭</a:t>
            </a:r>
            <a:endParaRPr lang="ko-KR" altLang="en-US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0060CC-BEC1-144D-6332-41E75F40B574}"/>
              </a:ext>
            </a:extLst>
          </p:cNvPr>
          <p:cNvSpPr txBox="1"/>
          <p:nvPr/>
        </p:nvSpPr>
        <p:spPr>
          <a:xfrm>
            <a:off x="6908885" y="3137676"/>
            <a:ext cx="2391234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ko-KR" altLang="en-US" sz="18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참고</a:t>
            </a:r>
            <a:r>
              <a:rPr lang="en-US" altLang="ko-KR" sz="18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)</a:t>
            </a:r>
            <a:r>
              <a:rPr lang="ko-KR" altLang="en-US" sz="18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8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Fusion </a:t>
            </a:r>
            <a:r>
              <a:rPr lang="ko-KR" altLang="en-US" sz="18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설치 </a:t>
            </a:r>
            <a:endParaRPr lang="ko-KR" altLang="en-US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4D01B87-2007-9599-D644-AAC936E6FCA6}"/>
              </a:ext>
            </a:extLst>
          </p:cNvPr>
          <p:cNvSpPr/>
          <p:nvPr/>
        </p:nvSpPr>
        <p:spPr>
          <a:xfrm>
            <a:off x="3996892" y="2484872"/>
            <a:ext cx="1655864" cy="332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387BEA-3CC5-AFE1-FB4B-98B6B1D7F9C0}"/>
              </a:ext>
            </a:extLst>
          </p:cNvPr>
          <p:cNvSpPr txBox="1"/>
          <p:nvPr/>
        </p:nvSpPr>
        <p:spPr>
          <a:xfrm>
            <a:off x="5859288" y="5430093"/>
            <a:ext cx="78808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ko-KR" altLang="en-US" sz="18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 2" panose="05020102010507070707" pitchFamily="18" charset="2"/>
              </a:rPr>
              <a:t></a:t>
            </a:r>
            <a:r>
              <a:rPr lang="ko-KR" altLang="en-US" sz="18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클릭</a:t>
            </a:r>
            <a:endParaRPr lang="ko-KR" altLang="en-US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ADE18C-9F2F-2B46-0FC0-CE45E7104BEA}"/>
              </a:ext>
            </a:extLst>
          </p:cNvPr>
          <p:cNvSpPr txBox="1"/>
          <p:nvPr/>
        </p:nvSpPr>
        <p:spPr>
          <a:xfrm>
            <a:off x="4020133" y="5702784"/>
            <a:ext cx="27622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설치파일 다운로드 후 실행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</a:p>
          <a:p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Autodesk_AutoCAD_2024_ko-KR_setup_webinstall.exe</a:t>
            </a:r>
            <a:endParaRPr lang="ko-KR" altLang="en-US" sz="80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1796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FED86E4-935D-3F56-1A87-C33A77F4C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440" y="1693447"/>
            <a:ext cx="6849111" cy="4867502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61362" y="260648"/>
            <a:ext cx="458330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AutoCAD </a:t>
            </a:r>
            <a:r>
              <a:rPr lang="ko-KR" altLang="en-US" dirty="0"/>
              <a:t>기초 실습 </a:t>
            </a:r>
            <a:r>
              <a:rPr lang="en-US" altLang="ko-KR" dirty="0"/>
              <a:t>- </a:t>
            </a:r>
            <a:r>
              <a:rPr lang="ko-KR" altLang="en-US" dirty="0"/>
              <a:t>설치 </a:t>
            </a:r>
            <a:r>
              <a:rPr lang="en-US" altLang="ko-KR" dirty="0"/>
              <a:t>(4/4)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21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en-US" altLang="ko-KR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AutoCAD </a:t>
            </a:r>
            <a:r>
              <a:rPr lang="ko-KR" altLang="en-US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실행 화면</a:t>
            </a: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E9FBF9E-A6D0-9A33-B101-F3C292FCD68F}"/>
              </a:ext>
            </a:extLst>
          </p:cNvPr>
          <p:cNvSpPr/>
          <p:nvPr/>
        </p:nvSpPr>
        <p:spPr>
          <a:xfrm>
            <a:off x="6130257" y="1707125"/>
            <a:ext cx="1164041" cy="283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3F607A-2980-F82D-542A-496E0EF6EB26}"/>
              </a:ext>
            </a:extLst>
          </p:cNvPr>
          <p:cNvSpPr txBox="1"/>
          <p:nvPr/>
        </p:nvSpPr>
        <p:spPr>
          <a:xfrm>
            <a:off x="5335748" y="1205427"/>
            <a:ext cx="3817839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ko-KR" altLang="en-US" sz="1800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로그인 후 계정 상세 정보 </a:t>
            </a:r>
            <a:r>
              <a:rPr lang="en-US" altLang="ko-KR" sz="1800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ko-KR" altLang="en-US" sz="1800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웹</a:t>
            </a:r>
            <a:r>
              <a:rPr lang="en-US" altLang="ko-KR" sz="1800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 </a:t>
            </a:r>
            <a:r>
              <a:rPr lang="ko-KR" altLang="en-US" sz="1800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이동</a:t>
            </a:r>
            <a:endParaRPr lang="ko-KR" altLang="en-US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7BF820A-1CAF-F3E0-4D5B-4CA875CC38A4}"/>
              </a:ext>
            </a:extLst>
          </p:cNvPr>
          <p:cNvCxnSpPr>
            <a:cxnSpLocks/>
            <a:stCxn id="14" idx="0"/>
            <a:endCxn id="15" idx="2"/>
          </p:cNvCxnSpPr>
          <p:nvPr/>
        </p:nvCxnSpPr>
        <p:spPr bwMode="auto">
          <a:xfrm flipV="1">
            <a:off x="6712278" y="1482426"/>
            <a:ext cx="532390" cy="22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9" name="그림 18">
            <a:extLst>
              <a:ext uri="{FF2B5EF4-FFF2-40B4-BE49-F238E27FC236}">
                <a16:creationId xmlns:a16="http://schemas.microsoft.com/office/drawing/2014/main" id="{18CC2D99-5355-6C0A-6D43-CEFFF7D66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698" y="3024233"/>
            <a:ext cx="3967382" cy="1842989"/>
          </a:xfrm>
          <a:prstGeom prst="rect">
            <a:avLst/>
          </a:prstGeom>
        </p:spPr>
      </p:pic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799C3826-89DB-1086-0170-9DE65333B982}"/>
              </a:ext>
            </a:extLst>
          </p:cNvPr>
          <p:cNvCxnSpPr>
            <a:cxnSpLocks/>
          </p:cNvCxnSpPr>
          <p:nvPr/>
        </p:nvCxnSpPr>
        <p:spPr bwMode="auto">
          <a:xfrm flipH="1">
            <a:off x="6918089" y="1482426"/>
            <a:ext cx="1752739" cy="18041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3" name="그림 22">
            <a:extLst>
              <a:ext uri="{FF2B5EF4-FFF2-40B4-BE49-F238E27FC236}">
                <a16:creationId xmlns:a16="http://schemas.microsoft.com/office/drawing/2014/main" id="{A4FE782B-1C86-A9B4-72FD-52B0A1972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6699" y="4892970"/>
            <a:ext cx="3967380" cy="1842989"/>
          </a:xfrm>
          <a:prstGeom prst="rect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7ED2C945-5B63-C2B5-FBAC-3FD8D42118E3}"/>
              </a:ext>
            </a:extLst>
          </p:cNvPr>
          <p:cNvSpPr/>
          <p:nvPr/>
        </p:nvSpPr>
        <p:spPr>
          <a:xfrm>
            <a:off x="6502534" y="4601189"/>
            <a:ext cx="1282929" cy="20666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88C4DD-AE42-E858-9C47-DF1D20345AB2}"/>
              </a:ext>
            </a:extLst>
          </p:cNvPr>
          <p:cNvSpPr txBox="1"/>
          <p:nvPr/>
        </p:nvSpPr>
        <p:spPr>
          <a:xfrm>
            <a:off x="7785463" y="4536160"/>
            <a:ext cx="688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dirty="0">
                <a:solidFill>
                  <a:srgbClr val="0000FF"/>
                </a:solidFill>
                <a:effectLst/>
                <a:sym typeface="Wingdings" panose="05000000000000000000" pitchFamily="2" charset="2"/>
              </a:rPr>
              <a:t>캡처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0432ED3-5F89-6A5E-00C1-A6E28741C923}"/>
              </a:ext>
            </a:extLst>
          </p:cNvPr>
          <p:cNvSpPr/>
          <p:nvPr/>
        </p:nvSpPr>
        <p:spPr>
          <a:xfrm>
            <a:off x="5206698" y="5881265"/>
            <a:ext cx="1096737" cy="2066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7C908493-D763-AF23-84FE-2A9028364741}"/>
              </a:ext>
            </a:extLst>
          </p:cNvPr>
          <p:cNvSpPr/>
          <p:nvPr/>
        </p:nvSpPr>
        <p:spPr>
          <a:xfrm>
            <a:off x="6502534" y="6013398"/>
            <a:ext cx="1428375" cy="5839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D4632D-0D4F-BEA6-01CB-AE08BA8498E0}"/>
              </a:ext>
            </a:extLst>
          </p:cNvPr>
          <p:cNvSpPr txBox="1"/>
          <p:nvPr/>
        </p:nvSpPr>
        <p:spPr>
          <a:xfrm>
            <a:off x="7930909" y="6138031"/>
            <a:ext cx="688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dirty="0">
                <a:solidFill>
                  <a:srgbClr val="0000FF"/>
                </a:solidFill>
                <a:effectLst/>
                <a:sym typeface="Wingdings" panose="05000000000000000000" pitchFamily="2" charset="2"/>
              </a:rPr>
              <a:t>캡처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4AF9DA-1CEF-B4D6-80F8-89C83641D592}"/>
              </a:ext>
            </a:extLst>
          </p:cNvPr>
          <p:cNvSpPr txBox="1"/>
          <p:nvPr/>
        </p:nvSpPr>
        <p:spPr>
          <a:xfrm>
            <a:off x="818820" y="1693447"/>
            <a:ext cx="688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dirty="0">
                <a:solidFill>
                  <a:srgbClr val="0000FF"/>
                </a:solidFill>
                <a:effectLst/>
                <a:sym typeface="Wingdings" panose="05000000000000000000" pitchFamily="2" charset="2"/>
              </a:rPr>
              <a:t>캡처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940126F1-9227-68D3-6CC7-2AEE1DE77D30}"/>
              </a:ext>
            </a:extLst>
          </p:cNvPr>
          <p:cNvSpPr/>
          <p:nvPr/>
        </p:nvSpPr>
        <p:spPr>
          <a:xfrm>
            <a:off x="5206698" y="3806883"/>
            <a:ext cx="1096737" cy="2066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2FC941-FD76-3097-A50E-552A416AE455}"/>
              </a:ext>
            </a:extLst>
          </p:cNvPr>
          <p:cNvSpPr txBox="1"/>
          <p:nvPr/>
        </p:nvSpPr>
        <p:spPr>
          <a:xfrm>
            <a:off x="6400801" y="3766327"/>
            <a:ext cx="25237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왼쪽 탭에서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Personal Information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선택</a:t>
            </a:r>
            <a:endParaRPr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1B47F4-8B35-40E3-9BAC-13587C2D5984}"/>
              </a:ext>
            </a:extLst>
          </p:cNvPr>
          <p:cNvSpPr txBox="1"/>
          <p:nvPr/>
        </p:nvSpPr>
        <p:spPr>
          <a:xfrm>
            <a:off x="6400802" y="5786299"/>
            <a:ext cx="19407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왼쪽 탭에서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Security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선택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4510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>
            <a:extLst>
              <a:ext uri="{FF2B5EF4-FFF2-40B4-BE49-F238E27FC236}">
                <a16:creationId xmlns:a16="http://schemas.microsoft.com/office/drawing/2014/main" id="{9EE82444-4574-46A5-BDAC-B03660411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https://youtu.be/yBcMUqn25kI</a:t>
            </a:r>
            <a:endParaRPr lang="en-US" altLang="ko-KR" kern="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4CF12DB-7EC9-4DB8-ACE8-C40191409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662" y="2150974"/>
            <a:ext cx="6924675" cy="421005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5314" y="260648"/>
            <a:ext cx="377539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앙트레프레너 동영상 시청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127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02554" y="260648"/>
            <a:ext cx="330090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공학 환경의 변화 </a:t>
            </a:r>
            <a:r>
              <a:rPr lang="en-US" altLang="ko-KR"/>
              <a:t>(2/4)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</a:pP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생애주기 연장 </a:t>
            </a: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vs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기술 생애주기 단축</a:t>
            </a:r>
          </a:p>
          <a:p>
            <a:pPr marL="800100" lvl="1" indent="-342900">
              <a:spcBef>
                <a:spcPts val="600"/>
              </a:spcBef>
            </a:pP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시스템의 생애주기는 지속적으로 연장되고 있는 반면</a:t>
            </a:r>
            <a:r>
              <a:rPr lang="en-US" altLang="ko-KR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해당 시스템에서 사용중인 기술의 생애주기는 지속적으로 단축되고 있음</a:t>
            </a:r>
            <a:endParaRPr lang="en-US" altLang="ko-KR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ts val="600"/>
              </a:spcBef>
            </a:pP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따라서</a:t>
            </a:r>
            <a:r>
              <a:rPr lang="en-US" altLang="ko-KR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시스템이 새롭게 출현한 기술을 쉽게 받아 들일 수 있도록 </a:t>
            </a:r>
            <a:r>
              <a:rPr lang="ko-KR" altLang="en-US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개방형 아키텍처</a:t>
            </a: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를 유지하는 것이 중요함 </a:t>
            </a:r>
            <a:r>
              <a:rPr lang="en-US" altLang="ko-KR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</a:t>
            </a: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국제 표준을 따르는 것이 필요</a:t>
            </a:r>
            <a:endParaRPr lang="en-US" altLang="ko-KR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ts val="600"/>
              </a:spcBef>
            </a:pPr>
            <a:endParaRPr lang="en-US" altLang="ko-KR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spcBef>
                <a:spcPts val="600"/>
              </a:spcBef>
            </a:pP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기성품(</a:t>
            </a: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COTS: Commercial Off-The-Shelf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 활용 증대</a:t>
            </a:r>
          </a:p>
          <a:p>
            <a:pPr marL="800100" lvl="1" indent="-342900">
              <a:spcBef>
                <a:spcPts val="600"/>
              </a:spcBef>
            </a:pP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초기 비용 및 구축 기간의 절감을 위해서는 이미 검증되어 상용화되고 있는 기성 제품, 장비 및 소프트웨어를 사용하는 것이 바람직함</a:t>
            </a:r>
          </a:p>
          <a:p>
            <a:pPr marL="800100" lvl="1" indent="-342900">
              <a:spcBef>
                <a:spcPts val="600"/>
              </a:spcBef>
            </a:pP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따라서</a:t>
            </a:r>
            <a:r>
              <a:rPr lang="en-US" altLang="ko-KR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시스템에 대한 요구사항이 명확하게 정의되어야 요구사항을 충족할 수 있는 적합한 기성품을 선택하여 활용할 수 있음</a:t>
            </a:r>
          </a:p>
          <a:p>
            <a:pPr marL="800100" lvl="1" indent="-342900">
              <a:spcBef>
                <a:spcPts val="600"/>
              </a:spcBef>
            </a:pPr>
            <a:endParaRPr lang="ko-KR" altLang="en-US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907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02554" y="260648"/>
            <a:ext cx="330090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공학 환경의 변화 </a:t>
            </a:r>
            <a:r>
              <a:rPr lang="en-US" altLang="ko-KR"/>
              <a:t>(3/4)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</a:pP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세계화 추세의 가속화</a:t>
            </a:r>
          </a:p>
          <a:p>
            <a:pPr marL="800100" lvl="1" indent="-342900">
              <a:spcBef>
                <a:spcPts val="600"/>
              </a:spcBef>
            </a:pP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국가간 상호 의존성 증대 </a:t>
            </a:r>
            <a:r>
              <a:rPr lang="en-US" altLang="ko-KR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신속한 통신시스템, 신속한 포장 및 수송, 신속한 조달을 위한 전자상거래 등장</a:t>
            </a:r>
          </a:p>
          <a:p>
            <a:pPr marL="800100" lvl="1" indent="-342900">
              <a:spcBef>
                <a:spcPts val="600"/>
              </a:spcBef>
            </a:pP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전세계의 단일 시장화 </a:t>
            </a:r>
            <a:r>
              <a:rPr lang="en-US" altLang="ko-KR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화폐(유로화), 교육(</a:t>
            </a:r>
            <a:r>
              <a:rPr lang="en-US" altLang="ko-KR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cosmopedia</a:t>
            </a:r>
            <a:r>
              <a:rPr lang="en-US" altLang="ko-KR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cosmos</a:t>
            </a:r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(우주)와 </a:t>
            </a:r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encyclopedia(</a:t>
            </a:r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백과사전)의 합성어로 최근 미래학자들에 의해 소개된 지구촌 지식집합체</a:t>
            </a:r>
            <a:r>
              <a:rPr lang="en-US" altLang="ko-KR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), </a:t>
            </a: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문화(</a:t>
            </a:r>
            <a:r>
              <a:rPr lang="ko-KR" altLang="en-US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헐리우드</a:t>
            </a: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영화)</a:t>
            </a:r>
          </a:p>
          <a:p>
            <a:pPr lvl="0">
              <a:spcBef>
                <a:spcPts val="600"/>
              </a:spcBef>
            </a:pPr>
            <a:endParaRPr lang="en-US" altLang="ko-KR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spcBef>
                <a:spcPts val="600"/>
              </a:spcBef>
            </a:pP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국가간 경쟁 증대 </a:t>
            </a:r>
          </a:p>
          <a:p>
            <a:pPr marL="800100" lvl="1" indent="-342900">
              <a:spcBef>
                <a:spcPts val="600"/>
              </a:spcBef>
            </a:pP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세계화로 인한 국가간 경쟁의 심화</a:t>
            </a:r>
            <a:endParaRPr lang="en-US" altLang="ko-KR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ts val="600"/>
              </a:spcBef>
            </a:pP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통신</a:t>
            </a:r>
            <a:r>
              <a:rPr lang="en-US" altLang="ko-KR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및 수송 방법의 개선</a:t>
            </a:r>
            <a:r>
              <a:rPr lang="en-US" altLang="ko-KR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다양한 공급자로부터의 최적 기성품</a:t>
            </a:r>
            <a:r>
              <a:rPr lang="en-US" altLang="ko-KR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(COTS)</a:t>
            </a: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활용</a:t>
            </a:r>
            <a:r>
              <a:rPr lang="en-US" altLang="ko-KR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전세계적 협력 체계 구축으로 극복 가능</a:t>
            </a:r>
            <a:endParaRPr lang="en-US" altLang="ko-KR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ts val="600"/>
              </a:spcBef>
            </a:pPr>
            <a:endParaRPr lang="en-US" altLang="ko-KR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/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외주(</a:t>
            </a: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Outsourcing) 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증대</a:t>
            </a:r>
          </a:p>
          <a:p>
            <a:pPr marL="800100" lvl="1" indent="-342900"/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개발에 많은 </a:t>
            </a:r>
            <a:r>
              <a:rPr lang="en-US" altLang="ko-KR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COTS</a:t>
            </a: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를 활용 </a:t>
            </a:r>
            <a:r>
              <a:rPr lang="en-US" altLang="ko-KR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en-US" altLang="ko-KR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COTS </a:t>
            </a: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공급자 수 증가</a:t>
            </a:r>
            <a:endParaRPr lang="ko-KR" altLang="en-US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/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전체적인 시스템 요구사항이 명확하게 정의되어 있어야만, 개별 구성요소 개발에 참여하고 있는 다양한 외주 참여자들이 시스템이 최적 성능을 발휘할 수 있도록 개별 구성요소들을 개발할 수 있음 </a:t>
            </a:r>
          </a:p>
          <a:p>
            <a:pPr marL="800100" lvl="1" indent="-342900"/>
            <a:endParaRPr lang="ko-KR" altLang="en-US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spcBef>
                <a:spcPts val="600"/>
              </a:spcBef>
            </a:pPr>
            <a:endParaRPr lang="ko-KR" altLang="en-US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398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02554" y="260648"/>
            <a:ext cx="330090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공학 환경의 변화 </a:t>
            </a:r>
            <a:r>
              <a:rPr lang="en-US" altLang="ko-KR"/>
              <a:t>(4/4)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산업기반의 붕괴</a:t>
            </a:r>
          </a:p>
          <a:p>
            <a:pPr marL="800100" lvl="1" indent="-342900"/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세계화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외주 증가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경쟁 심화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가용자원의 고갈 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제품에 대한 생산자의 수를 감소 시킴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특정 제품에 대한 독과점 심화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/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개발 시 생애주기 내에 원활한 공급이 가능한 자원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(COTS)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을 선택하는 것이 중요</a:t>
            </a:r>
          </a:p>
          <a:p>
            <a:pPr lvl="0"/>
            <a:endParaRPr lang="ko-KR" altLang="en-US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/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생애주기 비용의 증가</a:t>
            </a:r>
          </a:p>
          <a:p>
            <a:pPr marL="800100" lvl="1" indent="-342900"/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획득비용에 대한 절감노력은 있지만, 시스템의 운영 및 유지보수/지원비용에 대한 절감 노력은 상대적으로 부족함</a:t>
            </a:r>
          </a:p>
          <a:p>
            <a:pPr marL="800100" lvl="1" indent="-342900"/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설계 시에는 단순히 시스템 획득 뿐만이 아닌 운영 및 유지보수/지원비용을 포함하는 시스템 생애주기 비용에 대한 최소화를 고려해야 함</a:t>
            </a:r>
          </a:p>
          <a:p>
            <a:pPr lvl="0"/>
            <a:endParaRPr lang="ko-KR" altLang="en-US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078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spcBef>
                <a:spcPts val="600"/>
              </a:spcBef>
            </a:pP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개발 시 발생하는 문제들의 대부분은 시스템적 접근방법을 사용하지 않음으로 인해 발생함</a:t>
            </a:r>
          </a:p>
          <a:p>
            <a:pPr marL="400050">
              <a:spcBef>
                <a:spcPts val="600"/>
              </a:spcBef>
            </a:pP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초기에 장기적인 관점에서 시스템에 대한 명확한 요구사항을 정의하지 않은 채, 사용자의 요구에 대해 근시안적 대응을 함으로써 문제는 더욱 심각해짐</a:t>
            </a:r>
          </a:p>
          <a:p>
            <a:pPr marL="400050">
              <a:spcBef>
                <a:spcPts val="600"/>
              </a:spcBef>
            </a:pP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“일단 설계하고 문제가 있으면 나중에 </a:t>
            </a:r>
            <a:r>
              <a:rPr lang="ko-KR" altLang="en-US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고치자!”</a:t>
            </a:r>
            <a:r>
              <a:rPr lang="ko-KR" altLang="en-US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란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생각의 팽배</a:t>
            </a:r>
          </a:p>
          <a:p>
            <a:pPr marL="400050">
              <a:spcBef>
                <a:spcPts val="600"/>
              </a:spcBef>
            </a:pP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시스템에 대한 요구사항을 초기에 명확하게 정의하는 것이 무엇보다 중요함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21248" y="260648"/>
            <a:ext cx="726352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환경의 변화를 인식하지 못하고 기존의 관행을 유지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  <p:grpSp>
        <p:nvGrpSpPr>
          <p:cNvPr id="2" name="그룹 1"/>
          <p:cNvGrpSpPr/>
          <p:nvPr/>
        </p:nvGrpSpPr>
        <p:grpSpPr>
          <a:xfrm>
            <a:off x="34699" y="3157229"/>
            <a:ext cx="6070429" cy="3252841"/>
            <a:chOff x="166564" y="1124744"/>
            <a:chExt cx="9206419" cy="4933262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47"/>
            <a:stretch/>
          </p:blipFill>
          <p:spPr>
            <a:xfrm>
              <a:off x="533017" y="1451711"/>
              <a:ext cx="8839966" cy="4569577"/>
            </a:xfrm>
            <a:prstGeom prst="rect">
              <a:avLst/>
            </a:prstGeom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663005" y="2359150"/>
              <a:ext cx="2220095" cy="396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1100">
                  <a:solidFill>
                    <a:srgbClr val="FF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en-US" altLang="ko-KR" sz="1100">
                  <a:solidFill>
                    <a:srgbClr val="FF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Upstream Change)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977581" y="1511424"/>
              <a:ext cx="2523985" cy="396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1100">
                  <a:solidFill>
                    <a:srgbClr val="FF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en-US" altLang="ko-KR" sz="1100">
                  <a:solidFill>
                    <a:srgbClr val="FF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Downstream Change)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139130" y="4492749"/>
              <a:ext cx="1135817" cy="39675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1100">
                  <a:solidFill>
                    <a:schemeClr val="bg1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개념설계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644080" y="4492749"/>
              <a:ext cx="1135817" cy="39675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1100">
                  <a:solidFill>
                    <a:schemeClr val="bg1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예비설계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4215705" y="4492749"/>
              <a:ext cx="1918637" cy="39675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1100">
                  <a:solidFill>
                    <a:schemeClr val="bg1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상세설계 및 개발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6796980" y="4492749"/>
              <a:ext cx="1490760" cy="39675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1100">
                  <a:solidFill>
                    <a:schemeClr val="bg1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생산 및 구축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5889105" y="5661248"/>
              <a:ext cx="1918637" cy="396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1050">
                  <a:solidFill>
                    <a:srgbClr val="FF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시스템 개발 단계</a:t>
              </a:r>
              <a:endParaRPr lang="en-US" altLang="ko-KR" sz="105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66564" y="1124744"/>
              <a:ext cx="1563693" cy="396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1050">
                  <a:solidFill>
                    <a:srgbClr val="FF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설계변경비용</a:t>
              </a:r>
              <a:endParaRPr lang="en-US" altLang="ko-KR" sz="105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4820366" y="3289558"/>
            <a:ext cx="5048264" cy="3109336"/>
            <a:chOff x="-1064469" y="607133"/>
            <a:chExt cx="9799036" cy="6035442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1" t="4078" r="10004" b="7158"/>
            <a:stretch/>
          </p:blipFill>
          <p:spPr>
            <a:xfrm>
              <a:off x="1064568" y="1412776"/>
              <a:ext cx="7416824" cy="4464496"/>
            </a:xfrm>
            <a:prstGeom prst="rect">
              <a:avLst/>
            </a:prstGeom>
          </p:spPr>
        </p:pic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3809999" y="1900236"/>
              <a:ext cx="3962400" cy="1433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ko-KR" sz="1050">
                  <a:solidFill>
                    <a:srgbClr val="FF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[NASA </a:t>
              </a:r>
              <a:r>
                <a:rPr lang="ko-KR" altLang="en-US" sz="1050">
                  <a:solidFill>
                    <a:srgbClr val="FF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프로젝트 분석결과]</a:t>
              </a:r>
            </a:p>
            <a:p>
              <a:r>
                <a:rPr lang="ko-KR" altLang="en-US" sz="1050">
                  <a:solidFill>
                    <a:srgbClr val="FF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초기에 시스템 분석에 </a:t>
              </a:r>
              <a:endParaRPr lang="en-US" altLang="ko-KR" sz="105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lang="ko-KR" altLang="en-US" sz="1050">
                  <a:solidFill>
                    <a:srgbClr val="FF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더 많은 노력을 기울이는 것이 </a:t>
              </a:r>
              <a:endParaRPr lang="en-US" altLang="ko-KR" sz="105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lang="ko-KR" altLang="en-US" sz="1050">
                  <a:solidFill>
                    <a:srgbClr val="FF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개발 비용의 상승을 억제</a:t>
              </a:r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2620876" y="5836064"/>
              <a:ext cx="5663628" cy="806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050">
                  <a:solidFill>
                    <a:srgbClr val="FF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시스템 정의 단계 투자 비율</a:t>
              </a:r>
              <a:endParaRPr lang="en-US" altLang="ko-KR" sz="105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ctr"/>
              <a:r>
                <a:rPr lang="en-US" altLang="ko-KR" sz="1050">
                  <a:solidFill>
                    <a:srgbClr val="FF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= </a:t>
              </a:r>
              <a:r>
                <a:rPr lang="ko-KR" altLang="en-US" sz="1050">
                  <a:solidFill>
                    <a:srgbClr val="FF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시스템 정의 비용 </a:t>
              </a:r>
              <a:r>
                <a:rPr lang="en-US" altLang="ko-KR" sz="1050">
                  <a:solidFill>
                    <a:srgbClr val="FF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lang="ko-KR" altLang="en-US" sz="1050">
                  <a:solidFill>
                    <a:srgbClr val="FF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프로젝트 생애주기 비용</a:t>
              </a:r>
              <a:endParaRPr lang="en-US" altLang="ko-KR" sz="105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 bwMode="auto">
            <a:xfrm>
              <a:off x="6753200" y="1196752"/>
              <a:ext cx="72008" cy="2808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indent="0"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자유형 40"/>
            <p:cNvSpPr/>
            <p:nvPr/>
          </p:nvSpPr>
          <p:spPr bwMode="auto">
            <a:xfrm>
              <a:off x="2204113" y="1023582"/>
              <a:ext cx="6530454" cy="3978322"/>
            </a:xfrm>
            <a:custGeom>
              <a:avLst/>
              <a:gdLst>
                <a:gd name="connsiteX0" fmla="*/ 0 w 6530454"/>
                <a:gd name="connsiteY0" fmla="*/ 320722 h 3978322"/>
                <a:gd name="connsiteX1" fmla="*/ 109183 w 6530454"/>
                <a:gd name="connsiteY1" fmla="*/ 1044054 h 3978322"/>
                <a:gd name="connsiteX2" fmla="*/ 361666 w 6530454"/>
                <a:gd name="connsiteY2" fmla="*/ 1596788 h 3978322"/>
                <a:gd name="connsiteX3" fmla="*/ 1009935 w 6530454"/>
                <a:gd name="connsiteY3" fmla="*/ 2060812 h 3978322"/>
                <a:gd name="connsiteX4" fmla="*/ 1637732 w 6530454"/>
                <a:gd name="connsiteY4" fmla="*/ 2518012 h 3978322"/>
                <a:gd name="connsiteX5" fmla="*/ 1528550 w 6530454"/>
                <a:gd name="connsiteY5" fmla="*/ 3070746 h 3978322"/>
                <a:gd name="connsiteX6" fmla="*/ 2722729 w 6530454"/>
                <a:gd name="connsiteY6" fmla="*/ 3173105 h 3978322"/>
                <a:gd name="connsiteX7" fmla="*/ 4988257 w 6530454"/>
                <a:gd name="connsiteY7" fmla="*/ 3309582 h 3978322"/>
                <a:gd name="connsiteX8" fmla="*/ 5138383 w 6530454"/>
                <a:gd name="connsiteY8" fmla="*/ 3903260 h 3978322"/>
                <a:gd name="connsiteX9" fmla="*/ 6284794 w 6530454"/>
                <a:gd name="connsiteY9" fmla="*/ 3978322 h 3978322"/>
                <a:gd name="connsiteX10" fmla="*/ 6530454 w 6530454"/>
                <a:gd name="connsiteY10" fmla="*/ 20472 h 3978322"/>
                <a:gd name="connsiteX11" fmla="*/ 3070747 w 6530454"/>
                <a:gd name="connsiteY11" fmla="*/ 0 h 3978322"/>
                <a:gd name="connsiteX12" fmla="*/ 0 w 6530454"/>
                <a:gd name="connsiteY12" fmla="*/ 320722 h 397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30454" h="3978322">
                  <a:moveTo>
                    <a:pt x="0" y="320722"/>
                  </a:moveTo>
                  <a:lnTo>
                    <a:pt x="109183" y="1044054"/>
                  </a:lnTo>
                  <a:lnTo>
                    <a:pt x="361666" y="1596788"/>
                  </a:lnTo>
                  <a:lnTo>
                    <a:pt x="1009935" y="2060812"/>
                  </a:lnTo>
                  <a:lnTo>
                    <a:pt x="1637732" y="2518012"/>
                  </a:lnTo>
                  <a:lnTo>
                    <a:pt x="1528550" y="3070746"/>
                  </a:lnTo>
                  <a:lnTo>
                    <a:pt x="2722729" y="3173105"/>
                  </a:lnTo>
                  <a:lnTo>
                    <a:pt x="4988257" y="3309582"/>
                  </a:lnTo>
                  <a:lnTo>
                    <a:pt x="5138383" y="3903260"/>
                  </a:lnTo>
                  <a:lnTo>
                    <a:pt x="6284794" y="3978322"/>
                  </a:lnTo>
                  <a:lnTo>
                    <a:pt x="6530454" y="20472"/>
                  </a:lnTo>
                  <a:lnTo>
                    <a:pt x="3070747" y="0"/>
                  </a:lnTo>
                  <a:lnTo>
                    <a:pt x="0" y="320722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indent="0"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 bwMode="auto">
            <a:xfrm>
              <a:off x="1064568" y="1251018"/>
              <a:ext cx="431085" cy="1097862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indent="0"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 bwMode="auto">
            <a:xfrm>
              <a:off x="870254" y="4221087"/>
              <a:ext cx="698370" cy="1953529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indent="0"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 bwMode="auto">
            <a:xfrm>
              <a:off x="1299205" y="4772622"/>
              <a:ext cx="431085" cy="1097862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indent="0"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 bwMode="auto">
            <a:xfrm>
              <a:off x="2288704" y="5076754"/>
              <a:ext cx="610563" cy="1097862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indent="0"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 bwMode="auto">
            <a:xfrm>
              <a:off x="1578442" y="5537934"/>
              <a:ext cx="914174" cy="51244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indent="0"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 bwMode="auto">
            <a:xfrm>
              <a:off x="1216969" y="1403418"/>
              <a:ext cx="305980" cy="91670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indent="0"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8" name="자유형 47"/>
            <p:cNvSpPr/>
            <p:nvPr/>
          </p:nvSpPr>
          <p:spPr bwMode="auto">
            <a:xfrm>
              <a:off x="2545307" y="2838734"/>
              <a:ext cx="2279177" cy="1439839"/>
            </a:xfrm>
            <a:custGeom>
              <a:avLst/>
              <a:gdLst>
                <a:gd name="connsiteX0" fmla="*/ 552735 w 2279177"/>
                <a:gd name="connsiteY0" fmla="*/ 88711 h 1439839"/>
                <a:gd name="connsiteX1" fmla="*/ 586854 w 2279177"/>
                <a:gd name="connsiteY1" fmla="*/ 313899 h 1439839"/>
                <a:gd name="connsiteX2" fmla="*/ 0 w 2279177"/>
                <a:gd name="connsiteY2" fmla="*/ 307075 h 1439839"/>
                <a:gd name="connsiteX3" fmla="*/ 81887 w 2279177"/>
                <a:gd name="connsiteY3" fmla="*/ 648269 h 1439839"/>
                <a:gd name="connsiteX4" fmla="*/ 504968 w 2279177"/>
                <a:gd name="connsiteY4" fmla="*/ 661917 h 1439839"/>
                <a:gd name="connsiteX5" fmla="*/ 573206 w 2279177"/>
                <a:gd name="connsiteY5" fmla="*/ 839338 h 1439839"/>
                <a:gd name="connsiteX6" fmla="*/ 382138 w 2279177"/>
                <a:gd name="connsiteY6" fmla="*/ 859809 h 1439839"/>
                <a:gd name="connsiteX7" fmla="*/ 320723 w 2279177"/>
                <a:gd name="connsiteY7" fmla="*/ 696036 h 1439839"/>
                <a:gd name="connsiteX8" fmla="*/ 143302 w 2279177"/>
                <a:gd name="connsiteY8" fmla="*/ 696036 h 1439839"/>
                <a:gd name="connsiteX9" fmla="*/ 143302 w 2279177"/>
                <a:gd name="connsiteY9" fmla="*/ 900753 h 1439839"/>
                <a:gd name="connsiteX10" fmla="*/ 197893 w 2279177"/>
                <a:gd name="connsiteY10" fmla="*/ 941696 h 1439839"/>
                <a:gd name="connsiteX11" fmla="*/ 307075 w 2279177"/>
                <a:gd name="connsiteY11" fmla="*/ 921224 h 1439839"/>
                <a:gd name="connsiteX12" fmla="*/ 409433 w 2279177"/>
                <a:gd name="connsiteY12" fmla="*/ 921224 h 1439839"/>
                <a:gd name="connsiteX13" fmla="*/ 525439 w 2279177"/>
                <a:gd name="connsiteY13" fmla="*/ 962167 h 1439839"/>
                <a:gd name="connsiteX14" fmla="*/ 586854 w 2279177"/>
                <a:gd name="connsiteY14" fmla="*/ 996287 h 1439839"/>
                <a:gd name="connsiteX15" fmla="*/ 634621 w 2279177"/>
                <a:gd name="connsiteY15" fmla="*/ 934872 h 1439839"/>
                <a:gd name="connsiteX16" fmla="*/ 689212 w 2279177"/>
                <a:gd name="connsiteY16" fmla="*/ 900753 h 1439839"/>
                <a:gd name="connsiteX17" fmla="*/ 825690 w 2279177"/>
                <a:gd name="connsiteY17" fmla="*/ 900753 h 1439839"/>
                <a:gd name="connsiteX18" fmla="*/ 832514 w 2279177"/>
                <a:gd name="connsiteY18" fmla="*/ 1016759 h 1439839"/>
                <a:gd name="connsiteX19" fmla="*/ 791571 w 2279177"/>
                <a:gd name="connsiteY19" fmla="*/ 1132765 h 1439839"/>
                <a:gd name="connsiteX20" fmla="*/ 723332 w 2279177"/>
                <a:gd name="connsiteY20" fmla="*/ 1187356 h 1439839"/>
                <a:gd name="connsiteX21" fmla="*/ 539087 w 2279177"/>
                <a:gd name="connsiteY21" fmla="*/ 1187356 h 1439839"/>
                <a:gd name="connsiteX22" fmla="*/ 484496 w 2279177"/>
                <a:gd name="connsiteY22" fmla="*/ 1180532 h 1439839"/>
                <a:gd name="connsiteX23" fmla="*/ 327547 w 2279177"/>
                <a:gd name="connsiteY23" fmla="*/ 1160060 h 1439839"/>
                <a:gd name="connsiteX24" fmla="*/ 375314 w 2279177"/>
                <a:gd name="connsiteY24" fmla="*/ 1241947 h 1439839"/>
                <a:gd name="connsiteX25" fmla="*/ 464024 w 2279177"/>
                <a:gd name="connsiteY25" fmla="*/ 1371600 h 1439839"/>
                <a:gd name="connsiteX26" fmla="*/ 648269 w 2279177"/>
                <a:gd name="connsiteY26" fmla="*/ 1439839 h 1439839"/>
                <a:gd name="connsiteX27" fmla="*/ 859809 w 2279177"/>
                <a:gd name="connsiteY27" fmla="*/ 1398896 h 1439839"/>
                <a:gd name="connsiteX28" fmla="*/ 1003111 w 2279177"/>
                <a:gd name="connsiteY28" fmla="*/ 1371600 h 1439839"/>
                <a:gd name="connsiteX29" fmla="*/ 1262418 w 2279177"/>
                <a:gd name="connsiteY29" fmla="*/ 1364776 h 1439839"/>
                <a:gd name="connsiteX30" fmla="*/ 1412544 w 2279177"/>
                <a:gd name="connsiteY30" fmla="*/ 1405720 h 1439839"/>
                <a:gd name="connsiteX31" fmla="*/ 1412544 w 2279177"/>
                <a:gd name="connsiteY31" fmla="*/ 1405720 h 1439839"/>
                <a:gd name="connsiteX32" fmla="*/ 1508078 w 2279177"/>
                <a:gd name="connsiteY32" fmla="*/ 1405720 h 1439839"/>
                <a:gd name="connsiteX33" fmla="*/ 1705971 w 2279177"/>
                <a:gd name="connsiteY33" fmla="*/ 1419367 h 1439839"/>
                <a:gd name="connsiteX34" fmla="*/ 1856096 w 2279177"/>
                <a:gd name="connsiteY34" fmla="*/ 1419367 h 1439839"/>
                <a:gd name="connsiteX35" fmla="*/ 1924335 w 2279177"/>
                <a:gd name="connsiteY35" fmla="*/ 1412544 h 1439839"/>
                <a:gd name="connsiteX36" fmla="*/ 2013045 w 2279177"/>
                <a:gd name="connsiteY36" fmla="*/ 1405720 h 1439839"/>
                <a:gd name="connsiteX37" fmla="*/ 2149523 w 2279177"/>
                <a:gd name="connsiteY37" fmla="*/ 1364776 h 1439839"/>
                <a:gd name="connsiteX38" fmla="*/ 2197290 w 2279177"/>
                <a:gd name="connsiteY38" fmla="*/ 1323833 h 1439839"/>
                <a:gd name="connsiteX39" fmla="*/ 2265529 w 2279177"/>
                <a:gd name="connsiteY39" fmla="*/ 1269242 h 1439839"/>
                <a:gd name="connsiteX40" fmla="*/ 2279177 w 2279177"/>
                <a:gd name="connsiteY40" fmla="*/ 975815 h 1439839"/>
                <a:gd name="connsiteX41" fmla="*/ 2163171 w 2279177"/>
                <a:gd name="connsiteY41" fmla="*/ 866633 h 1439839"/>
                <a:gd name="connsiteX42" fmla="*/ 2101756 w 2279177"/>
                <a:gd name="connsiteY42" fmla="*/ 852985 h 1439839"/>
                <a:gd name="connsiteX43" fmla="*/ 2067636 w 2279177"/>
                <a:gd name="connsiteY43" fmla="*/ 846162 h 1439839"/>
                <a:gd name="connsiteX44" fmla="*/ 1999397 w 2279177"/>
                <a:gd name="connsiteY44" fmla="*/ 818866 h 1439839"/>
                <a:gd name="connsiteX45" fmla="*/ 1685499 w 2279177"/>
                <a:gd name="connsiteY45" fmla="*/ 716508 h 1439839"/>
                <a:gd name="connsiteX46" fmla="*/ 1617260 w 2279177"/>
                <a:gd name="connsiteY46" fmla="*/ 716508 h 1439839"/>
                <a:gd name="connsiteX47" fmla="*/ 1337481 w 2279177"/>
                <a:gd name="connsiteY47" fmla="*/ 736979 h 1439839"/>
                <a:gd name="connsiteX48" fmla="*/ 1187356 w 2279177"/>
                <a:gd name="connsiteY48" fmla="*/ 743803 h 1439839"/>
                <a:gd name="connsiteX49" fmla="*/ 1098645 w 2279177"/>
                <a:gd name="connsiteY49" fmla="*/ 757451 h 1439839"/>
                <a:gd name="connsiteX50" fmla="*/ 975815 w 2279177"/>
                <a:gd name="connsiteY50" fmla="*/ 764275 h 1439839"/>
                <a:gd name="connsiteX51" fmla="*/ 866633 w 2279177"/>
                <a:gd name="connsiteY51" fmla="*/ 682388 h 1439839"/>
                <a:gd name="connsiteX52" fmla="*/ 866633 w 2279177"/>
                <a:gd name="connsiteY52" fmla="*/ 634621 h 1439839"/>
                <a:gd name="connsiteX53" fmla="*/ 887105 w 2279177"/>
                <a:gd name="connsiteY53" fmla="*/ 614150 h 1439839"/>
                <a:gd name="connsiteX54" fmla="*/ 914400 w 2279177"/>
                <a:gd name="connsiteY54" fmla="*/ 566382 h 1439839"/>
                <a:gd name="connsiteX55" fmla="*/ 914400 w 2279177"/>
                <a:gd name="connsiteY55" fmla="*/ 566382 h 1439839"/>
                <a:gd name="connsiteX56" fmla="*/ 996287 w 2279177"/>
                <a:gd name="connsiteY56" fmla="*/ 504967 h 1439839"/>
                <a:gd name="connsiteX57" fmla="*/ 1071350 w 2279177"/>
                <a:gd name="connsiteY57" fmla="*/ 491320 h 1439839"/>
                <a:gd name="connsiteX58" fmla="*/ 1119117 w 2279177"/>
                <a:gd name="connsiteY58" fmla="*/ 450376 h 1439839"/>
                <a:gd name="connsiteX59" fmla="*/ 1139589 w 2279177"/>
                <a:gd name="connsiteY59" fmla="*/ 388962 h 1439839"/>
                <a:gd name="connsiteX60" fmla="*/ 1146412 w 2279177"/>
                <a:gd name="connsiteY60" fmla="*/ 300251 h 1439839"/>
                <a:gd name="connsiteX61" fmla="*/ 1146412 w 2279177"/>
                <a:gd name="connsiteY61" fmla="*/ 211541 h 1439839"/>
                <a:gd name="connsiteX62" fmla="*/ 1057702 w 2279177"/>
                <a:gd name="connsiteY62" fmla="*/ 54591 h 1439839"/>
                <a:gd name="connsiteX63" fmla="*/ 989463 w 2279177"/>
                <a:gd name="connsiteY63" fmla="*/ 47767 h 1439839"/>
                <a:gd name="connsiteX64" fmla="*/ 955344 w 2279177"/>
                <a:gd name="connsiteY64" fmla="*/ 34120 h 1439839"/>
                <a:gd name="connsiteX65" fmla="*/ 771099 w 2279177"/>
                <a:gd name="connsiteY65" fmla="*/ 0 h 1439839"/>
                <a:gd name="connsiteX66" fmla="*/ 716508 w 2279177"/>
                <a:gd name="connsiteY66" fmla="*/ 27296 h 1439839"/>
                <a:gd name="connsiteX67" fmla="*/ 702860 w 2279177"/>
                <a:gd name="connsiteY67" fmla="*/ 27296 h 1439839"/>
                <a:gd name="connsiteX68" fmla="*/ 607326 w 2279177"/>
                <a:gd name="connsiteY68" fmla="*/ 88711 h 1439839"/>
                <a:gd name="connsiteX69" fmla="*/ 552735 w 2279177"/>
                <a:gd name="connsiteY69" fmla="*/ 88711 h 143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279177" h="1439839">
                  <a:moveTo>
                    <a:pt x="552735" y="88711"/>
                  </a:moveTo>
                  <a:lnTo>
                    <a:pt x="586854" y="313899"/>
                  </a:lnTo>
                  <a:lnTo>
                    <a:pt x="0" y="307075"/>
                  </a:lnTo>
                  <a:lnTo>
                    <a:pt x="81887" y="648269"/>
                  </a:lnTo>
                  <a:lnTo>
                    <a:pt x="504968" y="661917"/>
                  </a:lnTo>
                  <a:lnTo>
                    <a:pt x="573206" y="839338"/>
                  </a:lnTo>
                  <a:lnTo>
                    <a:pt x="382138" y="859809"/>
                  </a:lnTo>
                  <a:lnTo>
                    <a:pt x="320723" y="696036"/>
                  </a:lnTo>
                  <a:lnTo>
                    <a:pt x="143302" y="696036"/>
                  </a:lnTo>
                  <a:lnTo>
                    <a:pt x="143302" y="900753"/>
                  </a:lnTo>
                  <a:lnTo>
                    <a:pt x="197893" y="941696"/>
                  </a:lnTo>
                  <a:lnTo>
                    <a:pt x="307075" y="921224"/>
                  </a:lnTo>
                  <a:lnTo>
                    <a:pt x="409433" y="921224"/>
                  </a:lnTo>
                  <a:lnTo>
                    <a:pt x="525439" y="962167"/>
                  </a:lnTo>
                  <a:lnTo>
                    <a:pt x="586854" y="996287"/>
                  </a:lnTo>
                  <a:lnTo>
                    <a:pt x="634621" y="934872"/>
                  </a:lnTo>
                  <a:lnTo>
                    <a:pt x="689212" y="900753"/>
                  </a:lnTo>
                  <a:lnTo>
                    <a:pt x="825690" y="900753"/>
                  </a:lnTo>
                  <a:lnTo>
                    <a:pt x="832514" y="1016759"/>
                  </a:lnTo>
                  <a:lnTo>
                    <a:pt x="791571" y="1132765"/>
                  </a:lnTo>
                  <a:lnTo>
                    <a:pt x="723332" y="1187356"/>
                  </a:lnTo>
                  <a:lnTo>
                    <a:pt x="539087" y="1187356"/>
                  </a:lnTo>
                  <a:lnTo>
                    <a:pt x="484496" y="1180532"/>
                  </a:lnTo>
                  <a:lnTo>
                    <a:pt x="327547" y="1160060"/>
                  </a:lnTo>
                  <a:lnTo>
                    <a:pt x="375314" y="1241947"/>
                  </a:lnTo>
                  <a:lnTo>
                    <a:pt x="464024" y="1371600"/>
                  </a:lnTo>
                  <a:lnTo>
                    <a:pt x="648269" y="1439839"/>
                  </a:lnTo>
                  <a:lnTo>
                    <a:pt x="859809" y="1398896"/>
                  </a:lnTo>
                  <a:lnTo>
                    <a:pt x="1003111" y="1371600"/>
                  </a:lnTo>
                  <a:lnTo>
                    <a:pt x="1262418" y="1364776"/>
                  </a:lnTo>
                  <a:lnTo>
                    <a:pt x="1412544" y="1405720"/>
                  </a:lnTo>
                  <a:lnTo>
                    <a:pt x="1412544" y="1405720"/>
                  </a:lnTo>
                  <a:lnTo>
                    <a:pt x="1508078" y="1405720"/>
                  </a:lnTo>
                  <a:lnTo>
                    <a:pt x="1705971" y="1419367"/>
                  </a:lnTo>
                  <a:lnTo>
                    <a:pt x="1856096" y="1419367"/>
                  </a:lnTo>
                  <a:lnTo>
                    <a:pt x="1924335" y="1412544"/>
                  </a:lnTo>
                  <a:lnTo>
                    <a:pt x="2013045" y="1405720"/>
                  </a:lnTo>
                  <a:lnTo>
                    <a:pt x="2149523" y="1364776"/>
                  </a:lnTo>
                  <a:lnTo>
                    <a:pt x="2197290" y="1323833"/>
                  </a:lnTo>
                  <a:lnTo>
                    <a:pt x="2265529" y="1269242"/>
                  </a:lnTo>
                  <a:lnTo>
                    <a:pt x="2279177" y="975815"/>
                  </a:lnTo>
                  <a:lnTo>
                    <a:pt x="2163171" y="866633"/>
                  </a:lnTo>
                  <a:lnTo>
                    <a:pt x="2101756" y="852985"/>
                  </a:lnTo>
                  <a:cubicBezTo>
                    <a:pt x="2090415" y="850555"/>
                    <a:pt x="2078639" y="849830"/>
                    <a:pt x="2067636" y="846162"/>
                  </a:cubicBezTo>
                  <a:cubicBezTo>
                    <a:pt x="2044395" y="838415"/>
                    <a:pt x="1999397" y="818866"/>
                    <a:pt x="1999397" y="818866"/>
                  </a:cubicBezTo>
                  <a:lnTo>
                    <a:pt x="1685499" y="716508"/>
                  </a:lnTo>
                  <a:lnTo>
                    <a:pt x="1617260" y="716508"/>
                  </a:lnTo>
                  <a:lnTo>
                    <a:pt x="1337481" y="736979"/>
                  </a:lnTo>
                  <a:lnTo>
                    <a:pt x="1187356" y="743803"/>
                  </a:lnTo>
                  <a:lnTo>
                    <a:pt x="1098645" y="757451"/>
                  </a:lnTo>
                  <a:lnTo>
                    <a:pt x="975815" y="764275"/>
                  </a:lnTo>
                  <a:lnTo>
                    <a:pt x="866633" y="682388"/>
                  </a:lnTo>
                  <a:lnTo>
                    <a:pt x="866633" y="634621"/>
                  </a:lnTo>
                  <a:lnTo>
                    <a:pt x="887105" y="614150"/>
                  </a:lnTo>
                  <a:lnTo>
                    <a:pt x="914400" y="566382"/>
                  </a:lnTo>
                  <a:lnTo>
                    <a:pt x="914400" y="566382"/>
                  </a:lnTo>
                  <a:lnTo>
                    <a:pt x="996287" y="504967"/>
                  </a:lnTo>
                  <a:lnTo>
                    <a:pt x="1071350" y="491320"/>
                  </a:lnTo>
                  <a:lnTo>
                    <a:pt x="1119117" y="450376"/>
                  </a:lnTo>
                  <a:cubicBezTo>
                    <a:pt x="1125941" y="429905"/>
                    <a:pt x="1134647" y="409967"/>
                    <a:pt x="1139589" y="388962"/>
                  </a:cubicBezTo>
                  <a:cubicBezTo>
                    <a:pt x="1147822" y="353969"/>
                    <a:pt x="1146412" y="333556"/>
                    <a:pt x="1146412" y="300251"/>
                  </a:cubicBezTo>
                  <a:lnTo>
                    <a:pt x="1146412" y="211541"/>
                  </a:lnTo>
                  <a:lnTo>
                    <a:pt x="1057702" y="54591"/>
                  </a:lnTo>
                  <a:cubicBezTo>
                    <a:pt x="1034956" y="52316"/>
                    <a:pt x="1011879" y="52250"/>
                    <a:pt x="989463" y="47767"/>
                  </a:cubicBezTo>
                  <a:cubicBezTo>
                    <a:pt x="977452" y="45365"/>
                    <a:pt x="955344" y="34120"/>
                    <a:pt x="955344" y="34120"/>
                  </a:cubicBezTo>
                  <a:lnTo>
                    <a:pt x="771099" y="0"/>
                  </a:lnTo>
                  <a:lnTo>
                    <a:pt x="716508" y="27296"/>
                  </a:lnTo>
                  <a:lnTo>
                    <a:pt x="702860" y="27296"/>
                  </a:lnTo>
                  <a:lnTo>
                    <a:pt x="607326" y="88711"/>
                  </a:lnTo>
                  <a:lnTo>
                    <a:pt x="552735" y="88711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indent="0"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9" name="자유형 48"/>
            <p:cNvSpPr/>
            <p:nvPr/>
          </p:nvSpPr>
          <p:spPr bwMode="auto">
            <a:xfrm>
              <a:off x="2176818" y="3316406"/>
              <a:ext cx="4892722" cy="1719618"/>
            </a:xfrm>
            <a:custGeom>
              <a:avLst/>
              <a:gdLst>
                <a:gd name="connsiteX0" fmla="*/ 245660 w 4892722"/>
                <a:gd name="connsiteY0" fmla="*/ 6824 h 1719618"/>
                <a:gd name="connsiteX1" fmla="*/ 88710 w 4892722"/>
                <a:gd name="connsiteY1" fmla="*/ 0 h 1719618"/>
                <a:gd name="connsiteX2" fmla="*/ 0 w 4892722"/>
                <a:gd name="connsiteY2" fmla="*/ 34119 h 1719618"/>
                <a:gd name="connsiteX3" fmla="*/ 0 w 4892722"/>
                <a:gd name="connsiteY3" fmla="*/ 177421 h 1719618"/>
                <a:gd name="connsiteX4" fmla="*/ 0 w 4892722"/>
                <a:gd name="connsiteY4" fmla="*/ 184245 h 1719618"/>
                <a:gd name="connsiteX5" fmla="*/ 0 w 4892722"/>
                <a:gd name="connsiteY5" fmla="*/ 266131 h 1719618"/>
                <a:gd name="connsiteX6" fmla="*/ 0 w 4892722"/>
                <a:gd name="connsiteY6" fmla="*/ 341194 h 1719618"/>
                <a:gd name="connsiteX7" fmla="*/ 0 w 4892722"/>
                <a:gd name="connsiteY7" fmla="*/ 402609 h 1719618"/>
                <a:gd name="connsiteX8" fmla="*/ 0 w 4892722"/>
                <a:gd name="connsiteY8" fmla="*/ 491319 h 1719618"/>
                <a:gd name="connsiteX9" fmla="*/ 6824 w 4892722"/>
                <a:gd name="connsiteY9" fmla="*/ 661916 h 1719618"/>
                <a:gd name="connsiteX10" fmla="*/ 6824 w 4892722"/>
                <a:gd name="connsiteY10" fmla="*/ 730155 h 1719618"/>
                <a:gd name="connsiteX11" fmla="*/ 13648 w 4892722"/>
                <a:gd name="connsiteY11" fmla="*/ 880281 h 1719618"/>
                <a:gd name="connsiteX12" fmla="*/ 20472 w 4892722"/>
                <a:gd name="connsiteY12" fmla="*/ 955343 h 1719618"/>
                <a:gd name="connsiteX13" fmla="*/ 20472 w 4892722"/>
                <a:gd name="connsiteY13" fmla="*/ 1119116 h 1719618"/>
                <a:gd name="connsiteX14" fmla="*/ 27295 w 4892722"/>
                <a:gd name="connsiteY14" fmla="*/ 1392072 h 1719618"/>
                <a:gd name="connsiteX15" fmla="*/ 27295 w 4892722"/>
                <a:gd name="connsiteY15" fmla="*/ 1617260 h 1719618"/>
                <a:gd name="connsiteX16" fmla="*/ 375313 w 4892722"/>
                <a:gd name="connsiteY16" fmla="*/ 1678675 h 1719618"/>
                <a:gd name="connsiteX17" fmla="*/ 518615 w 4892722"/>
                <a:gd name="connsiteY17" fmla="*/ 1685498 h 1719618"/>
                <a:gd name="connsiteX18" fmla="*/ 682388 w 4892722"/>
                <a:gd name="connsiteY18" fmla="*/ 1705970 h 1719618"/>
                <a:gd name="connsiteX19" fmla="*/ 764275 w 4892722"/>
                <a:gd name="connsiteY19" fmla="*/ 1705970 h 1719618"/>
                <a:gd name="connsiteX20" fmla="*/ 832513 w 4892722"/>
                <a:gd name="connsiteY20" fmla="*/ 1699146 h 1719618"/>
                <a:gd name="connsiteX21" fmla="*/ 921224 w 4892722"/>
                <a:gd name="connsiteY21" fmla="*/ 1699146 h 1719618"/>
                <a:gd name="connsiteX22" fmla="*/ 1078173 w 4892722"/>
                <a:gd name="connsiteY22" fmla="*/ 1665027 h 1719618"/>
                <a:gd name="connsiteX23" fmla="*/ 1139588 w 4892722"/>
                <a:gd name="connsiteY23" fmla="*/ 1624084 h 1719618"/>
                <a:gd name="connsiteX24" fmla="*/ 1201003 w 4892722"/>
                <a:gd name="connsiteY24" fmla="*/ 1610436 h 1719618"/>
                <a:gd name="connsiteX25" fmla="*/ 1310185 w 4892722"/>
                <a:gd name="connsiteY25" fmla="*/ 1562669 h 1719618"/>
                <a:gd name="connsiteX26" fmla="*/ 1412543 w 4892722"/>
                <a:gd name="connsiteY26" fmla="*/ 1528549 h 1719618"/>
                <a:gd name="connsiteX27" fmla="*/ 1487606 w 4892722"/>
                <a:gd name="connsiteY27" fmla="*/ 1555845 h 1719618"/>
                <a:gd name="connsiteX28" fmla="*/ 1555845 w 4892722"/>
                <a:gd name="connsiteY28" fmla="*/ 1692322 h 1719618"/>
                <a:gd name="connsiteX29" fmla="*/ 1651379 w 4892722"/>
                <a:gd name="connsiteY29" fmla="*/ 1699146 h 1719618"/>
                <a:gd name="connsiteX30" fmla="*/ 1712794 w 4892722"/>
                <a:gd name="connsiteY30" fmla="*/ 1678675 h 1719618"/>
                <a:gd name="connsiteX31" fmla="*/ 1787857 w 4892722"/>
                <a:gd name="connsiteY31" fmla="*/ 1678675 h 1719618"/>
                <a:gd name="connsiteX32" fmla="*/ 1869743 w 4892722"/>
                <a:gd name="connsiteY32" fmla="*/ 1678675 h 1719618"/>
                <a:gd name="connsiteX33" fmla="*/ 1978925 w 4892722"/>
                <a:gd name="connsiteY33" fmla="*/ 1630907 h 1719618"/>
                <a:gd name="connsiteX34" fmla="*/ 1985749 w 4892722"/>
                <a:gd name="connsiteY34" fmla="*/ 1617260 h 1719618"/>
                <a:gd name="connsiteX35" fmla="*/ 2053988 w 4892722"/>
                <a:gd name="connsiteY35" fmla="*/ 1589964 h 1719618"/>
                <a:gd name="connsiteX36" fmla="*/ 2115403 w 4892722"/>
                <a:gd name="connsiteY36" fmla="*/ 1589964 h 1719618"/>
                <a:gd name="connsiteX37" fmla="*/ 2183642 w 4892722"/>
                <a:gd name="connsiteY37" fmla="*/ 1589964 h 1719618"/>
                <a:gd name="connsiteX38" fmla="*/ 2251881 w 4892722"/>
                <a:gd name="connsiteY38" fmla="*/ 1589964 h 1719618"/>
                <a:gd name="connsiteX39" fmla="*/ 2299648 w 4892722"/>
                <a:gd name="connsiteY39" fmla="*/ 1637731 h 1719618"/>
                <a:gd name="connsiteX40" fmla="*/ 2381534 w 4892722"/>
                <a:gd name="connsiteY40" fmla="*/ 1665027 h 1719618"/>
                <a:gd name="connsiteX41" fmla="*/ 2449773 w 4892722"/>
                <a:gd name="connsiteY41" fmla="*/ 1678675 h 1719618"/>
                <a:gd name="connsiteX42" fmla="*/ 2586251 w 4892722"/>
                <a:gd name="connsiteY42" fmla="*/ 1678675 h 1719618"/>
                <a:gd name="connsiteX43" fmla="*/ 2695433 w 4892722"/>
                <a:gd name="connsiteY43" fmla="*/ 1712794 h 1719618"/>
                <a:gd name="connsiteX44" fmla="*/ 2811439 w 4892722"/>
                <a:gd name="connsiteY44" fmla="*/ 1712794 h 1719618"/>
                <a:gd name="connsiteX45" fmla="*/ 2886501 w 4892722"/>
                <a:gd name="connsiteY45" fmla="*/ 1665027 h 1719618"/>
                <a:gd name="connsiteX46" fmla="*/ 2886501 w 4892722"/>
                <a:gd name="connsiteY46" fmla="*/ 1665027 h 1719618"/>
                <a:gd name="connsiteX47" fmla="*/ 2906973 w 4892722"/>
                <a:gd name="connsiteY47" fmla="*/ 1624084 h 1719618"/>
                <a:gd name="connsiteX48" fmla="*/ 2988860 w 4892722"/>
                <a:gd name="connsiteY48" fmla="*/ 1624084 h 1719618"/>
                <a:gd name="connsiteX49" fmla="*/ 3098042 w 4892722"/>
                <a:gd name="connsiteY49" fmla="*/ 1624084 h 1719618"/>
                <a:gd name="connsiteX50" fmla="*/ 3179928 w 4892722"/>
                <a:gd name="connsiteY50" fmla="*/ 1637731 h 1719618"/>
                <a:gd name="connsiteX51" fmla="*/ 3254991 w 4892722"/>
                <a:gd name="connsiteY51" fmla="*/ 1678675 h 1719618"/>
                <a:gd name="connsiteX52" fmla="*/ 3309582 w 4892722"/>
                <a:gd name="connsiteY52" fmla="*/ 1699146 h 1719618"/>
                <a:gd name="connsiteX53" fmla="*/ 3562066 w 4892722"/>
                <a:gd name="connsiteY53" fmla="*/ 1665027 h 1719618"/>
                <a:gd name="connsiteX54" fmla="*/ 3691719 w 4892722"/>
                <a:gd name="connsiteY54" fmla="*/ 1685498 h 1719618"/>
                <a:gd name="connsiteX55" fmla="*/ 3875964 w 4892722"/>
                <a:gd name="connsiteY55" fmla="*/ 1705970 h 1719618"/>
                <a:gd name="connsiteX56" fmla="*/ 3910083 w 4892722"/>
                <a:gd name="connsiteY56" fmla="*/ 1705970 h 1719618"/>
                <a:gd name="connsiteX57" fmla="*/ 3985146 w 4892722"/>
                <a:gd name="connsiteY57" fmla="*/ 1692322 h 1719618"/>
                <a:gd name="connsiteX58" fmla="*/ 4060209 w 4892722"/>
                <a:gd name="connsiteY58" fmla="*/ 1685498 h 1719618"/>
                <a:gd name="connsiteX59" fmla="*/ 4217158 w 4892722"/>
                <a:gd name="connsiteY59" fmla="*/ 1685498 h 1719618"/>
                <a:gd name="connsiteX60" fmla="*/ 4428698 w 4892722"/>
                <a:gd name="connsiteY60" fmla="*/ 1712794 h 1719618"/>
                <a:gd name="connsiteX61" fmla="*/ 4476466 w 4892722"/>
                <a:gd name="connsiteY61" fmla="*/ 1712794 h 1719618"/>
                <a:gd name="connsiteX62" fmla="*/ 4599295 w 4892722"/>
                <a:gd name="connsiteY62" fmla="*/ 1719618 h 1719618"/>
                <a:gd name="connsiteX63" fmla="*/ 4728949 w 4892722"/>
                <a:gd name="connsiteY63" fmla="*/ 1712794 h 1719618"/>
                <a:gd name="connsiteX64" fmla="*/ 4804012 w 4892722"/>
                <a:gd name="connsiteY64" fmla="*/ 1699146 h 1719618"/>
                <a:gd name="connsiteX65" fmla="*/ 4810836 w 4892722"/>
                <a:gd name="connsiteY65" fmla="*/ 1692322 h 1719618"/>
                <a:gd name="connsiteX66" fmla="*/ 4892722 w 4892722"/>
                <a:gd name="connsiteY66" fmla="*/ 1658203 h 1719618"/>
                <a:gd name="connsiteX67" fmla="*/ 4599295 w 4892722"/>
                <a:gd name="connsiteY67" fmla="*/ 1637731 h 1719618"/>
                <a:gd name="connsiteX68" fmla="*/ 4483289 w 4892722"/>
                <a:gd name="connsiteY68" fmla="*/ 1637731 h 1719618"/>
                <a:gd name="connsiteX69" fmla="*/ 4387755 w 4892722"/>
                <a:gd name="connsiteY69" fmla="*/ 1637731 h 1719618"/>
                <a:gd name="connsiteX70" fmla="*/ 4251278 w 4892722"/>
                <a:gd name="connsiteY70" fmla="*/ 1630907 h 1719618"/>
                <a:gd name="connsiteX71" fmla="*/ 4189863 w 4892722"/>
                <a:gd name="connsiteY71" fmla="*/ 1637731 h 1719618"/>
                <a:gd name="connsiteX72" fmla="*/ 4012442 w 4892722"/>
                <a:gd name="connsiteY72" fmla="*/ 1630907 h 1719618"/>
                <a:gd name="connsiteX73" fmla="*/ 3848669 w 4892722"/>
                <a:gd name="connsiteY73" fmla="*/ 1630907 h 1719618"/>
                <a:gd name="connsiteX74" fmla="*/ 3603009 w 4892722"/>
                <a:gd name="connsiteY74" fmla="*/ 1603612 h 1719618"/>
                <a:gd name="connsiteX75" fmla="*/ 3439236 w 4892722"/>
                <a:gd name="connsiteY75" fmla="*/ 1555845 h 1719618"/>
                <a:gd name="connsiteX76" fmla="*/ 3241343 w 4892722"/>
                <a:gd name="connsiteY76" fmla="*/ 1535373 h 1719618"/>
                <a:gd name="connsiteX77" fmla="*/ 3138985 w 4892722"/>
                <a:gd name="connsiteY77" fmla="*/ 1535373 h 1719618"/>
                <a:gd name="connsiteX78" fmla="*/ 3022979 w 4892722"/>
                <a:gd name="connsiteY78" fmla="*/ 1535373 h 1719618"/>
                <a:gd name="connsiteX79" fmla="*/ 2906973 w 4892722"/>
                <a:gd name="connsiteY79" fmla="*/ 1549021 h 1719618"/>
                <a:gd name="connsiteX80" fmla="*/ 2688609 w 4892722"/>
                <a:gd name="connsiteY80" fmla="*/ 1542197 h 1719618"/>
                <a:gd name="connsiteX81" fmla="*/ 2524836 w 4892722"/>
                <a:gd name="connsiteY81" fmla="*/ 1542197 h 1719618"/>
                <a:gd name="connsiteX82" fmla="*/ 2286000 w 4892722"/>
                <a:gd name="connsiteY82" fmla="*/ 1460310 h 1719618"/>
                <a:gd name="connsiteX83" fmla="*/ 2231409 w 4892722"/>
                <a:gd name="connsiteY83" fmla="*/ 1446663 h 1719618"/>
                <a:gd name="connsiteX84" fmla="*/ 2156346 w 4892722"/>
                <a:gd name="connsiteY84" fmla="*/ 1446663 h 1719618"/>
                <a:gd name="connsiteX85" fmla="*/ 2081283 w 4892722"/>
                <a:gd name="connsiteY85" fmla="*/ 1467134 h 1719618"/>
                <a:gd name="connsiteX86" fmla="*/ 2019869 w 4892722"/>
                <a:gd name="connsiteY86" fmla="*/ 1501254 h 1719618"/>
                <a:gd name="connsiteX87" fmla="*/ 1965278 w 4892722"/>
                <a:gd name="connsiteY87" fmla="*/ 1528549 h 1719618"/>
                <a:gd name="connsiteX88" fmla="*/ 1944806 w 4892722"/>
                <a:gd name="connsiteY88" fmla="*/ 1535373 h 1719618"/>
                <a:gd name="connsiteX89" fmla="*/ 1869743 w 4892722"/>
                <a:gd name="connsiteY89" fmla="*/ 1569493 h 1719618"/>
                <a:gd name="connsiteX90" fmla="*/ 1705970 w 4892722"/>
                <a:gd name="connsiteY90" fmla="*/ 1508078 h 1719618"/>
                <a:gd name="connsiteX91" fmla="*/ 1678675 w 4892722"/>
                <a:gd name="connsiteY91" fmla="*/ 1453487 h 1719618"/>
                <a:gd name="connsiteX92" fmla="*/ 1644555 w 4892722"/>
                <a:gd name="connsiteY92" fmla="*/ 1385248 h 1719618"/>
                <a:gd name="connsiteX93" fmla="*/ 1596788 w 4892722"/>
                <a:gd name="connsiteY93" fmla="*/ 1371600 h 1719618"/>
                <a:gd name="connsiteX94" fmla="*/ 1508078 w 4892722"/>
                <a:gd name="connsiteY94" fmla="*/ 1405719 h 1719618"/>
                <a:gd name="connsiteX95" fmla="*/ 1385248 w 4892722"/>
                <a:gd name="connsiteY95" fmla="*/ 1426191 h 1719618"/>
                <a:gd name="connsiteX96" fmla="*/ 1289713 w 4892722"/>
                <a:gd name="connsiteY96" fmla="*/ 1392072 h 1719618"/>
                <a:gd name="connsiteX97" fmla="*/ 1160060 w 4892722"/>
                <a:gd name="connsiteY97" fmla="*/ 1392072 h 1719618"/>
                <a:gd name="connsiteX98" fmla="*/ 1139588 w 4892722"/>
                <a:gd name="connsiteY98" fmla="*/ 1473958 h 1719618"/>
                <a:gd name="connsiteX99" fmla="*/ 1037230 w 4892722"/>
                <a:gd name="connsiteY99" fmla="*/ 1542197 h 1719618"/>
                <a:gd name="connsiteX100" fmla="*/ 873457 w 4892722"/>
                <a:gd name="connsiteY100" fmla="*/ 1521725 h 1719618"/>
                <a:gd name="connsiteX101" fmla="*/ 866633 w 4892722"/>
                <a:gd name="connsiteY101" fmla="*/ 1494430 h 1719618"/>
                <a:gd name="connsiteX102" fmla="*/ 866633 w 4892722"/>
                <a:gd name="connsiteY102" fmla="*/ 1398895 h 1719618"/>
                <a:gd name="connsiteX103" fmla="*/ 818866 w 4892722"/>
                <a:gd name="connsiteY103" fmla="*/ 1248770 h 1719618"/>
                <a:gd name="connsiteX104" fmla="*/ 880281 w 4892722"/>
                <a:gd name="connsiteY104" fmla="*/ 1125940 h 1719618"/>
                <a:gd name="connsiteX105" fmla="*/ 750627 w 4892722"/>
                <a:gd name="connsiteY105" fmla="*/ 1078173 h 1719618"/>
                <a:gd name="connsiteX106" fmla="*/ 607325 w 4892722"/>
                <a:gd name="connsiteY106" fmla="*/ 893928 h 1719618"/>
                <a:gd name="connsiteX107" fmla="*/ 607325 w 4892722"/>
                <a:gd name="connsiteY107" fmla="*/ 818866 h 1719618"/>
                <a:gd name="connsiteX108" fmla="*/ 607325 w 4892722"/>
                <a:gd name="connsiteY108" fmla="*/ 818866 h 1719618"/>
                <a:gd name="connsiteX109" fmla="*/ 566382 w 4892722"/>
                <a:gd name="connsiteY109" fmla="*/ 702860 h 1719618"/>
                <a:gd name="connsiteX110" fmla="*/ 477672 w 4892722"/>
                <a:gd name="connsiteY110" fmla="*/ 641445 h 1719618"/>
                <a:gd name="connsiteX111" fmla="*/ 416257 w 4892722"/>
                <a:gd name="connsiteY111" fmla="*/ 764275 h 1719618"/>
                <a:gd name="connsiteX112" fmla="*/ 416257 w 4892722"/>
                <a:gd name="connsiteY112" fmla="*/ 948519 h 1719618"/>
                <a:gd name="connsiteX113" fmla="*/ 245660 w 4892722"/>
                <a:gd name="connsiteY113" fmla="*/ 921224 h 1719618"/>
                <a:gd name="connsiteX114" fmla="*/ 225188 w 4892722"/>
                <a:gd name="connsiteY114" fmla="*/ 832513 h 1719618"/>
                <a:gd name="connsiteX115" fmla="*/ 184245 w 4892722"/>
                <a:gd name="connsiteY115" fmla="*/ 750627 h 1719618"/>
                <a:gd name="connsiteX116" fmla="*/ 259307 w 4892722"/>
                <a:gd name="connsiteY116" fmla="*/ 716507 h 1719618"/>
                <a:gd name="connsiteX117" fmla="*/ 259307 w 4892722"/>
                <a:gd name="connsiteY117" fmla="*/ 648269 h 1719618"/>
                <a:gd name="connsiteX118" fmla="*/ 307075 w 4892722"/>
                <a:gd name="connsiteY118" fmla="*/ 552734 h 1719618"/>
                <a:gd name="connsiteX119" fmla="*/ 259307 w 4892722"/>
                <a:gd name="connsiteY119" fmla="*/ 457200 h 1719618"/>
                <a:gd name="connsiteX120" fmla="*/ 259307 w 4892722"/>
                <a:gd name="connsiteY120" fmla="*/ 300251 h 1719618"/>
                <a:gd name="connsiteX121" fmla="*/ 259307 w 4892722"/>
                <a:gd name="connsiteY121" fmla="*/ 197893 h 1719618"/>
                <a:gd name="connsiteX122" fmla="*/ 259307 w 4892722"/>
                <a:gd name="connsiteY122" fmla="*/ 122830 h 1719618"/>
                <a:gd name="connsiteX123" fmla="*/ 245660 w 4892722"/>
                <a:gd name="connsiteY123" fmla="*/ 6824 h 171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892722" h="1719618">
                  <a:moveTo>
                    <a:pt x="245660" y="6824"/>
                  </a:moveTo>
                  <a:lnTo>
                    <a:pt x="88710" y="0"/>
                  </a:lnTo>
                  <a:lnTo>
                    <a:pt x="0" y="34119"/>
                  </a:lnTo>
                  <a:lnTo>
                    <a:pt x="0" y="177421"/>
                  </a:lnTo>
                  <a:lnTo>
                    <a:pt x="0" y="184245"/>
                  </a:lnTo>
                  <a:lnTo>
                    <a:pt x="0" y="266131"/>
                  </a:lnTo>
                  <a:lnTo>
                    <a:pt x="0" y="341194"/>
                  </a:lnTo>
                  <a:lnTo>
                    <a:pt x="0" y="402609"/>
                  </a:lnTo>
                  <a:lnTo>
                    <a:pt x="0" y="491319"/>
                  </a:lnTo>
                  <a:lnTo>
                    <a:pt x="6824" y="661916"/>
                  </a:lnTo>
                  <a:lnTo>
                    <a:pt x="6824" y="730155"/>
                  </a:lnTo>
                  <a:lnTo>
                    <a:pt x="13648" y="880281"/>
                  </a:lnTo>
                  <a:cubicBezTo>
                    <a:pt x="20974" y="946217"/>
                    <a:pt x="20472" y="921098"/>
                    <a:pt x="20472" y="955343"/>
                  </a:cubicBezTo>
                  <a:lnTo>
                    <a:pt x="20472" y="1119116"/>
                  </a:lnTo>
                  <a:lnTo>
                    <a:pt x="27295" y="1392072"/>
                  </a:lnTo>
                  <a:lnTo>
                    <a:pt x="27295" y="1617260"/>
                  </a:lnTo>
                  <a:lnTo>
                    <a:pt x="375313" y="1678675"/>
                  </a:lnTo>
                  <a:lnTo>
                    <a:pt x="518615" y="1685498"/>
                  </a:lnTo>
                  <a:lnTo>
                    <a:pt x="682388" y="1705970"/>
                  </a:lnTo>
                  <a:lnTo>
                    <a:pt x="764275" y="1705970"/>
                  </a:lnTo>
                  <a:lnTo>
                    <a:pt x="832513" y="1699146"/>
                  </a:lnTo>
                  <a:lnTo>
                    <a:pt x="921224" y="1699146"/>
                  </a:lnTo>
                  <a:lnTo>
                    <a:pt x="1078173" y="1665027"/>
                  </a:lnTo>
                  <a:lnTo>
                    <a:pt x="1139588" y="1624084"/>
                  </a:lnTo>
                  <a:lnTo>
                    <a:pt x="1201003" y="1610436"/>
                  </a:lnTo>
                  <a:lnTo>
                    <a:pt x="1310185" y="1562669"/>
                  </a:lnTo>
                  <a:lnTo>
                    <a:pt x="1412543" y="1528549"/>
                  </a:lnTo>
                  <a:lnTo>
                    <a:pt x="1487606" y="1555845"/>
                  </a:lnTo>
                  <a:lnTo>
                    <a:pt x="1555845" y="1692322"/>
                  </a:lnTo>
                  <a:lnTo>
                    <a:pt x="1651379" y="1699146"/>
                  </a:lnTo>
                  <a:lnTo>
                    <a:pt x="1712794" y="1678675"/>
                  </a:lnTo>
                  <a:lnTo>
                    <a:pt x="1787857" y="1678675"/>
                  </a:lnTo>
                  <a:lnTo>
                    <a:pt x="1869743" y="1678675"/>
                  </a:lnTo>
                  <a:lnTo>
                    <a:pt x="1978925" y="1630907"/>
                  </a:lnTo>
                  <a:lnTo>
                    <a:pt x="1985749" y="1617260"/>
                  </a:lnTo>
                  <a:cubicBezTo>
                    <a:pt x="2050216" y="1595771"/>
                    <a:pt x="2031905" y="1612047"/>
                    <a:pt x="2053988" y="1589964"/>
                  </a:cubicBezTo>
                  <a:lnTo>
                    <a:pt x="2115403" y="1589964"/>
                  </a:lnTo>
                  <a:lnTo>
                    <a:pt x="2183642" y="1589964"/>
                  </a:lnTo>
                  <a:lnTo>
                    <a:pt x="2251881" y="1589964"/>
                  </a:lnTo>
                  <a:lnTo>
                    <a:pt x="2299648" y="1637731"/>
                  </a:lnTo>
                  <a:lnTo>
                    <a:pt x="2381534" y="1665027"/>
                  </a:lnTo>
                  <a:lnTo>
                    <a:pt x="2449773" y="1678675"/>
                  </a:lnTo>
                  <a:lnTo>
                    <a:pt x="2586251" y="1678675"/>
                  </a:lnTo>
                  <a:lnTo>
                    <a:pt x="2695433" y="1712794"/>
                  </a:lnTo>
                  <a:lnTo>
                    <a:pt x="2811439" y="1712794"/>
                  </a:lnTo>
                  <a:lnTo>
                    <a:pt x="2886501" y="1665027"/>
                  </a:lnTo>
                  <a:lnTo>
                    <a:pt x="2886501" y="1665027"/>
                  </a:lnTo>
                  <a:lnTo>
                    <a:pt x="2906973" y="1624084"/>
                  </a:lnTo>
                  <a:lnTo>
                    <a:pt x="2988860" y="1624084"/>
                  </a:lnTo>
                  <a:lnTo>
                    <a:pt x="3098042" y="1624084"/>
                  </a:lnTo>
                  <a:cubicBezTo>
                    <a:pt x="3166118" y="1639211"/>
                    <a:pt x="3138486" y="1637731"/>
                    <a:pt x="3179928" y="1637731"/>
                  </a:cubicBezTo>
                  <a:lnTo>
                    <a:pt x="3254991" y="1678675"/>
                  </a:lnTo>
                  <a:lnTo>
                    <a:pt x="3309582" y="1699146"/>
                  </a:lnTo>
                  <a:lnTo>
                    <a:pt x="3562066" y="1665027"/>
                  </a:lnTo>
                  <a:lnTo>
                    <a:pt x="3691719" y="1685498"/>
                  </a:lnTo>
                  <a:cubicBezTo>
                    <a:pt x="3825493" y="1710581"/>
                    <a:pt x="3763873" y="1705970"/>
                    <a:pt x="3875964" y="1705970"/>
                  </a:cubicBezTo>
                  <a:lnTo>
                    <a:pt x="3910083" y="1705970"/>
                  </a:lnTo>
                  <a:lnTo>
                    <a:pt x="3985146" y="1692322"/>
                  </a:lnTo>
                  <a:lnTo>
                    <a:pt x="4060209" y="1685498"/>
                  </a:lnTo>
                  <a:lnTo>
                    <a:pt x="4217158" y="1685498"/>
                  </a:lnTo>
                  <a:cubicBezTo>
                    <a:pt x="4318542" y="1736191"/>
                    <a:pt x="4251404" y="1712794"/>
                    <a:pt x="4428698" y="1712794"/>
                  </a:cubicBezTo>
                  <a:lnTo>
                    <a:pt x="4476466" y="1712794"/>
                  </a:lnTo>
                  <a:lnTo>
                    <a:pt x="4599295" y="1719618"/>
                  </a:lnTo>
                  <a:lnTo>
                    <a:pt x="4728949" y="1712794"/>
                  </a:lnTo>
                  <a:cubicBezTo>
                    <a:pt x="4800389" y="1705650"/>
                    <a:pt x="4781024" y="1722134"/>
                    <a:pt x="4804012" y="1699146"/>
                  </a:cubicBezTo>
                  <a:lnTo>
                    <a:pt x="4810836" y="1692322"/>
                  </a:lnTo>
                  <a:lnTo>
                    <a:pt x="4892722" y="1658203"/>
                  </a:lnTo>
                  <a:lnTo>
                    <a:pt x="4599295" y="1637731"/>
                  </a:lnTo>
                  <a:lnTo>
                    <a:pt x="4483289" y="1637731"/>
                  </a:lnTo>
                  <a:lnTo>
                    <a:pt x="4387755" y="1637731"/>
                  </a:lnTo>
                  <a:lnTo>
                    <a:pt x="4251278" y="1630907"/>
                  </a:lnTo>
                  <a:lnTo>
                    <a:pt x="4189863" y="1637731"/>
                  </a:lnTo>
                  <a:lnTo>
                    <a:pt x="4012442" y="1630907"/>
                  </a:lnTo>
                  <a:lnTo>
                    <a:pt x="3848669" y="1630907"/>
                  </a:lnTo>
                  <a:lnTo>
                    <a:pt x="3603009" y="1603612"/>
                  </a:lnTo>
                  <a:lnTo>
                    <a:pt x="3439236" y="1555845"/>
                  </a:lnTo>
                  <a:lnTo>
                    <a:pt x="3241343" y="1535373"/>
                  </a:lnTo>
                  <a:lnTo>
                    <a:pt x="3138985" y="1535373"/>
                  </a:lnTo>
                  <a:lnTo>
                    <a:pt x="3022979" y="1535373"/>
                  </a:lnTo>
                  <a:cubicBezTo>
                    <a:pt x="2925276" y="1550405"/>
                    <a:pt x="2964187" y="1549021"/>
                    <a:pt x="2906973" y="1549021"/>
                  </a:cubicBezTo>
                  <a:lnTo>
                    <a:pt x="2688609" y="1542197"/>
                  </a:lnTo>
                  <a:lnTo>
                    <a:pt x="2524836" y="1542197"/>
                  </a:lnTo>
                  <a:lnTo>
                    <a:pt x="2286000" y="1460310"/>
                  </a:lnTo>
                  <a:lnTo>
                    <a:pt x="2231409" y="1446663"/>
                  </a:lnTo>
                  <a:lnTo>
                    <a:pt x="2156346" y="1446663"/>
                  </a:lnTo>
                  <a:lnTo>
                    <a:pt x="2081283" y="1467134"/>
                  </a:lnTo>
                  <a:lnTo>
                    <a:pt x="2019869" y="1501254"/>
                  </a:lnTo>
                  <a:cubicBezTo>
                    <a:pt x="2001672" y="1510352"/>
                    <a:pt x="1983799" y="1520130"/>
                    <a:pt x="1965278" y="1528549"/>
                  </a:cubicBezTo>
                  <a:cubicBezTo>
                    <a:pt x="1958730" y="1531525"/>
                    <a:pt x="1944806" y="1535373"/>
                    <a:pt x="1944806" y="1535373"/>
                  </a:cubicBezTo>
                  <a:lnTo>
                    <a:pt x="1869743" y="1569493"/>
                  </a:lnTo>
                  <a:lnTo>
                    <a:pt x="1705970" y="1508078"/>
                  </a:lnTo>
                  <a:lnTo>
                    <a:pt x="1678675" y="1453487"/>
                  </a:lnTo>
                  <a:lnTo>
                    <a:pt x="1644555" y="1385248"/>
                  </a:lnTo>
                  <a:lnTo>
                    <a:pt x="1596788" y="1371600"/>
                  </a:lnTo>
                  <a:lnTo>
                    <a:pt x="1508078" y="1405719"/>
                  </a:lnTo>
                  <a:cubicBezTo>
                    <a:pt x="1427242" y="1432665"/>
                    <a:pt x="1468242" y="1426191"/>
                    <a:pt x="1385248" y="1426191"/>
                  </a:cubicBezTo>
                  <a:lnTo>
                    <a:pt x="1289713" y="1392072"/>
                  </a:lnTo>
                  <a:lnTo>
                    <a:pt x="1160060" y="1392072"/>
                  </a:lnTo>
                  <a:lnTo>
                    <a:pt x="1139588" y="1473958"/>
                  </a:lnTo>
                  <a:lnTo>
                    <a:pt x="1037230" y="1542197"/>
                  </a:lnTo>
                  <a:lnTo>
                    <a:pt x="873457" y="1521725"/>
                  </a:lnTo>
                  <a:lnTo>
                    <a:pt x="866633" y="1494430"/>
                  </a:lnTo>
                  <a:lnTo>
                    <a:pt x="866633" y="1398895"/>
                  </a:lnTo>
                  <a:lnTo>
                    <a:pt x="818866" y="1248770"/>
                  </a:lnTo>
                  <a:lnTo>
                    <a:pt x="880281" y="1125940"/>
                  </a:lnTo>
                  <a:lnTo>
                    <a:pt x="750627" y="1078173"/>
                  </a:lnTo>
                  <a:lnTo>
                    <a:pt x="607325" y="893928"/>
                  </a:lnTo>
                  <a:lnTo>
                    <a:pt x="607325" y="818866"/>
                  </a:lnTo>
                  <a:lnTo>
                    <a:pt x="607325" y="818866"/>
                  </a:lnTo>
                  <a:lnTo>
                    <a:pt x="566382" y="702860"/>
                  </a:lnTo>
                  <a:lnTo>
                    <a:pt x="477672" y="641445"/>
                  </a:lnTo>
                  <a:lnTo>
                    <a:pt x="416257" y="764275"/>
                  </a:lnTo>
                  <a:lnTo>
                    <a:pt x="416257" y="948519"/>
                  </a:lnTo>
                  <a:lnTo>
                    <a:pt x="245660" y="921224"/>
                  </a:lnTo>
                  <a:lnTo>
                    <a:pt x="225188" y="832513"/>
                  </a:lnTo>
                  <a:lnTo>
                    <a:pt x="184245" y="750627"/>
                  </a:lnTo>
                  <a:lnTo>
                    <a:pt x="259307" y="716507"/>
                  </a:lnTo>
                  <a:lnTo>
                    <a:pt x="259307" y="648269"/>
                  </a:lnTo>
                  <a:lnTo>
                    <a:pt x="307075" y="552734"/>
                  </a:lnTo>
                  <a:lnTo>
                    <a:pt x="259307" y="457200"/>
                  </a:lnTo>
                  <a:lnTo>
                    <a:pt x="259307" y="300251"/>
                  </a:lnTo>
                  <a:lnTo>
                    <a:pt x="259307" y="197893"/>
                  </a:lnTo>
                  <a:lnTo>
                    <a:pt x="259307" y="122830"/>
                  </a:lnTo>
                  <a:lnTo>
                    <a:pt x="245660" y="6824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indent="0"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0" name="자유형 49"/>
            <p:cNvSpPr/>
            <p:nvPr/>
          </p:nvSpPr>
          <p:spPr bwMode="auto">
            <a:xfrm>
              <a:off x="2129051" y="2320119"/>
              <a:ext cx="150125" cy="593678"/>
            </a:xfrm>
            <a:custGeom>
              <a:avLst/>
              <a:gdLst>
                <a:gd name="connsiteX0" fmla="*/ 0 w 150125"/>
                <a:gd name="connsiteY0" fmla="*/ 54591 h 593678"/>
                <a:gd name="connsiteX1" fmla="*/ 0 w 150125"/>
                <a:gd name="connsiteY1" fmla="*/ 545911 h 593678"/>
                <a:gd name="connsiteX2" fmla="*/ 150125 w 150125"/>
                <a:gd name="connsiteY2" fmla="*/ 593678 h 593678"/>
                <a:gd name="connsiteX3" fmla="*/ 136477 w 150125"/>
                <a:gd name="connsiteY3" fmla="*/ 0 h 593678"/>
                <a:gd name="connsiteX4" fmla="*/ 0 w 150125"/>
                <a:gd name="connsiteY4" fmla="*/ 54591 h 59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125" h="593678">
                  <a:moveTo>
                    <a:pt x="0" y="54591"/>
                  </a:moveTo>
                  <a:lnTo>
                    <a:pt x="0" y="545911"/>
                  </a:lnTo>
                  <a:lnTo>
                    <a:pt x="150125" y="593678"/>
                  </a:lnTo>
                  <a:lnTo>
                    <a:pt x="136477" y="0"/>
                  </a:lnTo>
                  <a:lnTo>
                    <a:pt x="0" y="54591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indent="0"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자유형 50"/>
            <p:cNvSpPr/>
            <p:nvPr/>
          </p:nvSpPr>
          <p:spPr bwMode="auto">
            <a:xfrm>
              <a:off x="1303361" y="2279176"/>
              <a:ext cx="784746" cy="2722728"/>
            </a:xfrm>
            <a:custGeom>
              <a:avLst/>
              <a:gdLst>
                <a:gd name="connsiteX0" fmla="*/ 784746 w 784746"/>
                <a:gd name="connsiteY0" fmla="*/ 34120 h 2722728"/>
                <a:gd name="connsiteX1" fmla="*/ 784746 w 784746"/>
                <a:gd name="connsiteY1" fmla="*/ 266131 h 2722728"/>
                <a:gd name="connsiteX2" fmla="*/ 156949 w 784746"/>
                <a:gd name="connsiteY2" fmla="*/ 259308 h 2722728"/>
                <a:gd name="connsiteX3" fmla="*/ 238836 w 784746"/>
                <a:gd name="connsiteY3" fmla="*/ 307075 h 2722728"/>
                <a:gd name="connsiteX4" fmla="*/ 259308 w 784746"/>
                <a:gd name="connsiteY4" fmla="*/ 2661314 h 2722728"/>
                <a:gd name="connsiteX5" fmla="*/ 0 w 784746"/>
                <a:gd name="connsiteY5" fmla="*/ 2722728 h 2722728"/>
                <a:gd name="connsiteX6" fmla="*/ 129654 w 784746"/>
                <a:gd name="connsiteY6" fmla="*/ 436728 h 2722728"/>
                <a:gd name="connsiteX7" fmla="*/ 109182 w 784746"/>
                <a:gd name="connsiteY7" fmla="*/ 0 h 2722728"/>
                <a:gd name="connsiteX8" fmla="*/ 784746 w 784746"/>
                <a:gd name="connsiteY8" fmla="*/ 34120 h 27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4746" h="2722728">
                  <a:moveTo>
                    <a:pt x="784746" y="34120"/>
                  </a:moveTo>
                  <a:lnTo>
                    <a:pt x="784746" y="266131"/>
                  </a:lnTo>
                  <a:lnTo>
                    <a:pt x="156949" y="259308"/>
                  </a:lnTo>
                  <a:lnTo>
                    <a:pt x="238836" y="307075"/>
                  </a:lnTo>
                  <a:lnTo>
                    <a:pt x="259308" y="2661314"/>
                  </a:lnTo>
                  <a:lnTo>
                    <a:pt x="0" y="2722728"/>
                  </a:lnTo>
                  <a:lnTo>
                    <a:pt x="129654" y="436728"/>
                  </a:lnTo>
                  <a:lnTo>
                    <a:pt x="109182" y="0"/>
                  </a:lnTo>
                  <a:lnTo>
                    <a:pt x="784746" y="3412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indent="0"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 bwMode="auto">
            <a:xfrm>
              <a:off x="1424608" y="3501008"/>
              <a:ext cx="670323" cy="22483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indent="0"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3" name="자유형 52"/>
            <p:cNvSpPr/>
            <p:nvPr/>
          </p:nvSpPr>
          <p:spPr bwMode="auto">
            <a:xfrm>
              <a:off x="1433015" y="3568890"/>
              <a:ext cx="641445" cy="723331"/>
            </a:xfrm>
            <a:custGeom>
              <a:avLst/>
              <a:gdLst>
                <a:gd name="connsiteX0" fmla="*/ 0 w 641445"/>
                <a:gd name="connsiteY0" fmla="*/ 443552 h 723331"/>
                <a:gd name="connsiteX1" fmla="*/ 518615 w 641445"/>
                <a:gd name="connsiteY1" fmla="*/ 450376 h 723331"/>
                <a:gd name="connsiteX2" fmla="*/ 518615 w 641445"/>
                <a:gd name="connsiteY2" fmla="*/ 20471 h 723331"/>
                <a:gd name="connsiteX3" fmla="*/ 600501 w 641445"/>
                <a:gd name="connsiteY3" fmla="*/ 0 h 723331"/>
                <a:gd name="connsiteX4" fmla="*/ 600501 w 641445"/>
                <a:gd name="connsiteY4" fmla="*/ 436728 h 723331"/>
                <a:gd name="connsiteX5" fmla="*/ 641445 w 641445"/>
                <a:gd name="connsiteY5" fmla="*/ 402609 h 723331"/>
                <a:gd name="connsiteX6" fmla="*/ 634621 w 641445"/>
                <a:gd name="connsiteY6" fmla="*/ 723331 h 723331"/>
                <a:gd name="connsiteX7" fmla="*/ 0 w 641445"/>
                <a:gd name="connsiteY7" fmla="*/ 443552 h 72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445" h="723331">
                  <a:moveTo>
                    <a:pt x="0" y="443552"/>
                  </a:moveTo>
                  <a:lnTo>
                    <a:pt x="518615" y="450376"/>
                  </a:lnTo>
                  <a:lnTo>
                    <a:pt x="518615" y="20471"/>
                  </a:lnTo>
                  <a:lnTo>
                    <a:pt x="600501" y="0"/>
                  </a:lnTo>
                  <a:lnTo>
                    <a:pt x="600501" y="436728"/>
                  </a:lnTo>
                  <a:lnTo>
                    <a:pt x="641445" y="402609"/>
                  </a:lnTo>
                  <a:lnTo>
                    <a:pt x="634621" y="723331"/>
                  </a:lnTo>
                  <a:lnTo>
                    <a:pt x="0" y="443552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indent="0"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4" name="자유형 53"/>
            <p:cNvSpPr/>
            <p:nvPr/>
          </p:nvSpPr>
          <p:spPr bwMode="auto">
            <a:xfrm>
              <a:off x="2402006" y="2217761"/>
              <a:ext cx="348018" cy="1276066"/>
            </a:xfrm>
            <a:custGeom>
              <a:avLst/>
              <a:gdLst>
                <a:gd name="connsiteX0" fmla="*/ 0 w 348018"/>
                <a:gd name="connsiteY0" fmla="*/ 88711 h 1276066"/>
                <a:gd name="connsiteX1" fmla="*/ 20472 w 348018"/>
                <a:gd name="connsiteY1" fmla="*/ 402609 h 1276066"/>
                <a:gd name="connsiteX2" fmla="*/ 122830 w 348018"/>
                <a:gd name="connsiteY2" fmla="*/ 614149 h 1276066"/>
                <a:gd name="connsiteX3" fmla="*/ 116006 w 348018"/>
                <a:gd name="connsiteY3" fmla="*/ 1071349 h 1276066"/>
                <a:gd name="connsiteX4" fmla="*/ 184245 w 348018"/>
                <a:gd name="connsiteY4" fmla="*/ 1248770 h 1276066"/>
                <a:gd name="connsiteX5" fmla="*/ 348018 w 348018"/>
                <a:gd name="connsiteY5" fmla="*/ 1276066 h 1276066"/>
                <a:gd name="connsiteX6" fmla="*/ 81887 w 348018"/>
                <a:gd name="connsiteY6" fmla="*/ 0 h 1276066"/>
                <a:gd name="connsiteX7" fmla="*/ 0 w 348018"/>
                <a:gd name="connsiteY7" fmla="*/ 88711 h 127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018" h="1276066">
                  <a:moveTo>
                    <a:pt x="0" y="88711"/>
                  </a:moveTo>
                  <a:lnTo>
                    <a:pt x="20472" y="402609"/>
                  </a:lnTo>
                  <a:lnTo>
                    <a:pt x="122830" y="614149"/>
                  </a:lnTo>
                  <a:lnTo>
                    <a:pt x="116006" y="1071349"/>
                  </a:lnTo>
                  <a:lnTo>
                    <a:pt x="184245" y="1248770"/>
                  </a:lnTo>
                  <a:lnTo>
                    <a:pt x="348018" y="1276066"/>
                  </a:lnTo>
                  <a:lnTo>
                    <a:pt x="81887" y="0"/>
                  </a:lnTo>
                  <a:lnTo>
                    <a:pt x="0" y="88711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indent="0"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-1064469" y="607133"/>
              <a:ext cx="6099245" cy="806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050">
                  <a:solidFill>
                    <a:srgbClr val="FF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비용증가율</a:t>
              </a:r>
              <a:endParaRPr lang="en-US" altLang="ko-KR" sz="105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ctr"/>
              <a:r>
                <a:rPr lang="en-US" altLang="ko-KR" sz="1050">
                  <a:solidFill>
                    <a:srgbClr val="FF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= </a:t>
              </a:r>
              <a:r>
                <a:rPr lang="ko-KR" altLang="en-US" sz="1050">
                  <a:solidFill>
                    <a:srgbClr val="FF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초기 대비 증가 비용 </a:t>
              </a:r>
              <a:r>
                <a:rPr lang="en-US" altLang="ko-KR" sz="1050">
                  <a:solidFill>
                    <a:srgbClr val="FF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lang="ko-KR" altLang="en-US" sz="1050">
                  <a:solidFill>
                    <a:srgbClr val="FF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프로젝트 생애주기 비용 </a:t>
              </a:r>
              <a:endParaRPr lang="en-US" altLang="ko-KR" sz="105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768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399004" y="260648"/>
            <a:ext cx="110799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시스템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ko-KR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System</a:t>
            </a: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이란 단어의 기원</a:t>
            </a:r>
          </a:p>
          <a:p>
            <a:pPr marL="800100" lvl="1" indent="-342900"/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그리스어 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Systema: 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조직화된 전체 (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Organized whole)</a:t>
            </a:r>
          </a:p>
          <a:p>
            <a:pPr marL="1257300" marR="0" lvl="2" indent="-342900" algn="l" defTabSz="914400" rtl="0" eaLnBrk="1" fontAlgn="base" latinLnBrk="1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/>
            <a:r>
              <a:rPr lang="en-US" altLang="ko-KR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System</a:t>
            </a: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 특성</a:t>
            </a:r>
          </a:p>
          <a:p>
            <a:pPr marL="800100" lvl="1" indent="-342900"/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시스템은 인력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원자재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장비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소프트웨어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데이터 등 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자원들의 복잡한 조합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임</a:t>
            </a:r>
          </a:p>
          <a:p>
            <a:pPr marL="800100" lvl="1" indent="-342900"/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시스템은 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하위 시스템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과 관련 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구성요소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로 분해됨</a:t>
            </a:r>
          </a:p>
          <a:p>
            <a:pPr marL="800100" lvl="1" indent="-342900"/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시스템은 반드시 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목적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을 가져야 함</a:t>
            </a:r>
            <a:endParaRPr lang="en-US" altLang="ko-KR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/>
            <a:endParaRPr lang="ko-KR" altLang="en-US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/>
            <a:endParaRPr lang="en-US" altLang="ko-KR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/>
            <a:endParaRPr lang="en-US" altLang="ko-KR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/>
            <a:endParaRPr lang="en-US" altLang="ko-KR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/>
            <a:endParaRPr lang="en-US" altLang="ko-KR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/>
            <a:endParaRPr lang="en-US" altLang="ko-KR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/>
            <a:r>
              <a:rPr lang="en-US" altLang="ko-KR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System</a:t>
            </a: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 정의</a:t>
            </a:r>
          </a:p>
          <a:p>
            <a:pPr marL="800100" lvl="1" indent="-342900"/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특정한 요구사항을 충족시킨다는 공통의 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목적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을 가지고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함께 작업하는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상호관련이 있는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구성요소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들의 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집합</a:t>
            </a:r>
            <a:endParaRPr lang="en-US" altLang="ko-KR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/>
            <a:endParaRPr lang="en-US" altLang="ko-KR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8"/>
          <a:stretch/>
        </p:blipFill>
        <p:spPr>
          <a:xfrm>
            <a:off x="4838166" y="3054099"/>
            <a:ext cx="4658720" cy="243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0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674450" y="260648"/>
            <a:ext cx="2557111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시스템의 </a:t>
            </a:r>
            <a:r>
              <a:rPr lang="en-US" altLang="ko-KR"/>
              <a:t>3F </a:t>
            </a:r>
            <a:r>
              <a:rPr lang="ko-KR" altLang="en-US"/>
              <a:t>측면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spcBef>
                <a:spcPts val="600"/>
              </a:spcBef>
              <a:defRPr/>
            </a:pP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시스템의 구분</a:t>
            </a:r>
          </a:p>
          <a:p>
            <a:pPr marL="857250" lvl="1" indent="-342900">
              <a:spcBef>
                <a:spcPts val="600"/>
              </a:spcBef>
              <a:defRPr/>
            </a:pP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자연시스템 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vs 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인공시스템</a:t>
            </a:r>
            <a:endParaRPr lang="en-US" altLang="ko-KR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57250" lvl="1" indent="-342900">
              <a:spcBef>
                <a:spcPts val="600"/>
              </a:spcBef>
              <a:defRPr/>
            </a:pP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물리적시스템 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vs 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개념적시스템</a:t>
            </a:r>
            <a:endParaRPr lang="en-US" altLang="ko-KR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57250" lvl="1" indent="-342900">
              <a:spcBef>
                <a:spcPts val="600"/>
              </a:spcBef>
              <a:defRPr/>
            </a:pP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폐쇄형시스템 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vs 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개방형시스템</a:t>
            </a:r>
            <a:endParaRPr lang="en-US" altLang="ko-KR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57250" lvl="1" indent="-342900">
              <a:spcBef>
                <a:spcPts val="600"/>
              </a:spcBef>
              <a:defRPr/>
            </a:pP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정적시스템 </a:t>
            </a:r>
            <a:r>
              <a:rPr lang="en-US" altLang="ko-KR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vs </a:t>
            </a:r>
            <a:r>
              <a:rPr lang="ko-KR" altLang="en-US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동적시스템</a:t>
            </a:r>
            <a:endParaRPr lang="en-US" altLang="ko-KR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marR="0" lvl="0" indent="-342900" algn="l" defTabSz="914400" rtl="0" eaLnBrk="1" fontAlgn="base" latinLnBrk="1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marR="0" lvl="0" indent="-342900" algn="l" defTabSz="914400" rtl="0" eaLnBrk="1" fontAlgn="base" latinLnBrk="1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시스템은 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F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orm(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외형), 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F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it(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조화), 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F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unction(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기능)의 측면에서 다양하게 존재하며, 제품의 특성은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F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의 측면에서 정의됨</a:t>
            </a:r>
          </a:p>
          <a:p>
            <a:pPr marL="800100" marR="0" lvl="1" indent="-342900" algn="l" defTabSz="914400" rtl="0" eaLnBrk="1" fontAlgn="base" latinLnBrk="1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Form (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외형):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shape, material, style, appearance, character</a:t>
            </a:r>
          </a:p>
          <a:p>
            <a:pPr marL="800100" marR="0" lvl="1" indent="-342900" algn="l" defTabSz="914400" rtl="0" eaLnBrk="1" fontAlgn="base" latinLnBrk="1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Fit (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조화):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size, weight, connector,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다른 제품과의 결합용이성, 기존 제품과의 통합성(어울림)</a:t>
            </a:r>
          </a:p>
          <a:p>
            <a:pPr marL="800100" marR="0" lvl="1" indent="-342900" algn="l" defTabSz="914400" rtl="0" eaLnBrk="1" fontAlgn="base" latinLnBrk="1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Function (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기능): 성능, 신뢰성, 유지보수성</a:t>
            </a:r>
          </a:p>
        </p:txBody>
      </p:sp>
    </p:spTree>
    <p:extLst>
      <p:ext uri="{BB962C8B-B14F-4D97-AF65-F5344CB8AC3E}">
        <p14:creationId xmlns:p14="http://schemas.microsoft.com/office/powerpoint/2010/main" val="138294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152400" y="1219200"/>
            <a:ext cx="948112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1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생애주기</a:t>
            </a:r>
          </a:p>
          <a:p>
            <a:pPr marL="800100" marR="0" lvl="1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시스템에 대한 요구사항 정의로부터 시스템의 폐기에 이르는 모든 활동을 포함</a:t>
            </a:r>
          </a:p>
          <a:p>
            <a:pPr marL="800100" marR="0" lvl="1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상세 활동이나 활동의 수행기간은 시스템의 특성, 복잡도, 목적에 따라 달라짐</a:t>
            </a:r>
          </a:p>
          <a:p>
            <a:pPr marL="800100" marR="0" lvl="1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차원의 이슈를 분석할 때에는 개별 활동이 아닌 전체 생애주기를 대상으로 해야 함</a:t>
            </a:r>
          </a:p>
          <a:p>
            <a:pPr marL="800100" marR="0" lvl="1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설계 시 생애주기를 고려한 다는 것은 시스템의 생산/제조와 운영/유지보수가 쉽고 경제적으로 될 수 있도록 시스템을 설계한다는 것을 의미함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245117" y="260648"/>
            <a:ext cx="141577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생애주기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9</a:t>
            </a:fld>
            <a:endParaRPr lang="en-US" altLang="ko-KR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0"/>
          <a:stretch/>
        </p:blipFill>
        <p:spPr>
          <a:xfrm>
            <a:off x="533017" y="3911724"/>
            <a:ext cx="8839966" cy="2325588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250890" y="4437111"/>
            <a:ext cx="982961" cy="26161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ko-KR" altLang="en-US" sz="1100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설계 및 개발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948887" y="4437111"/>
            <a:ext cx="982961" cy="26161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ko-KR" altLang="en-US" sz="1100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생산 및 구축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241032" y="4437111"/>
            <a:ext cx="1265090" cy="26161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ko-KR" altLang="en-US" sz="1100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운영 및 유지보수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049344" y="4437111"/>
            <a:ext cx="466794" cy="26161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ko-KR" altLang="en-US" sz="1100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폐기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7613" y="3675104"/>
            <a:ext cx="104783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ko-KR" altLang="en-US" sz="105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요구사항 정의</a:t>
            </a:r>
            <a:endParaRPr lang="en-US" altLang="ko-KR" sz="105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7036923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tx1"/>
          </a:solidFill>
          <a:round/>
          <a:headEnd/>
          <a:tailEnd/>
        </a:ln>
        <a:effectLst/>
      </a:spPr>
      <a:bodyPr rtlCol="0" anchor="ctr"/>
      <a:lstStyle>
        <a:defPPr marL="0" marR="0" indent="0" algn="ctr" defTabSz="914400" eaLnBrk="1" hangingPunct="1">
          <a:lnSpc>
            <a:spcPct val="100000"/>
          </a:lnSpc>
          <a:buClrTx/>
          <a:buSzTx/>
          <a:buFontTx/>
          <a:buNone/>
          <a:tabLst/>
          <a:defRPr sz="1400" b="1" dirty="0" smtClean="0">
            <a:effectLst/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 w="sm" len="sm"/>
        </a:ln>
        <a:effectLst/>
      </a:spPr>
      <a:bodyPr/>
      <a:lstStyle/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1506</Words>
  <Application>Microsoft Office PowerPoint</Application>
  <PresentationFormat>A4 용지(210x297mm)</PresentationFormat>
  <Paragraphs>313</Paragraphs>
  <Slides>22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9" baseType="lpstr">
      <vt:lpstr>HY헤드라인M</vt:lpstr>
      <vt:lpstr>Gulim</vt:lpstr>
      <vt:lpstr>Gulim</vt:lpstr>
      <vt:lpstr>맑은 고딕</vt:lpstr>
      <vt:lpstr>휴먼견출새내기체</vt:lpstr>
      <vt:lpstr>Wingdings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충북대학교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정근채</dc:creator>
  <cp:lastModifiedBy>근채 정</cp:lastModifiedBy>
  <cp:revision>19</cp:revision>
  <cp:lastPrinted>2024-02-16T08:33:38Z</cp:lastPrinted>
  <dcterms:created xsi:type="dcterms:W3CDTF">2005-08-31T02:37:35Z</dcterms:created>
  <dcterms:modified xsi:type="dcterms:W3CDTF">2024-02-16T09:16:09Z</dcterms:modified>
</cp:coreProperties>
</file>