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63" r:id="rId2"/>
    <p:sldId id="660" r:id="rId3"/>
    <p:sldId id="661" r:id="rId4"/>
    <p:sldId id="662" r:id="rId5"/>
    <p:sldId id="663" r:id="rId6"/>
    <p:sldId id="669" r:id="rId7"/>
    <p:sldId id="670" r:id="rId8"/>
    <p:sldId id="667" r:id="rId9"/>
    <p:sldId id="677" r:id="rId10"/>
    <p:sldId id="678" r:id="rId11"/>
    <p:sldId id="672" r:id="rId12"/>
    <p:sldId id="681" r:id="rId13"/>
    <p:sldId id="676" r:id="rId14"/>
    <p:sldId id="675" r:id="rId15"/>
    <p:sldId id="668" r:id="rId16"/>
    <p:sldId id="679" r:id="rId17"/>
    <p:sldId id="680" r:id="rId18"/>
    <p:sldId id="671" r:id="rId19"/>
    <p:sldId id="673" r:id="rId20"/>
    <p:sldId id="682" r:id="rId21"/>
    <p:sldId id="683" r:id="rId22"/>
    <p:sldId id="674" r:id="rId23"/>
    <p:sldId id="689" r:id="rId24"/>
    <p:sldId id="684" r:id="rId25"/>
    <p:sldId id="685" r:id="rId26"/>
    <p:sldId id="703" r:id="rId27"/>
    <p:sldId id="686" r:id="rId28"/>
    <p:sldId id="687" r:id="rId29"/>
    <p:sldId id="688" r:id="rId30"/>
    <p:sldId id="711" r:id="rId31"/>
    <p:sldId id="712" r:id="rId32"/>
    <p:sldId id="713" r:id="rId33"/>
    <p:sldId id="690" r:id="rId34"/>
    <p:sldId id="715" r:id="rId35"/>
    <p:sldId id="716" r:id="rId36"/>
    <p:sldId id="717" r:id="rId37"/>
    <p:sldId id="691" r:id="rId38"/>
    <p:sldId id="692" r:id="rId39"/>
    <p:sldId id="693" r:id="rId40"/>
    <p:sldId id="694" r:id="rId41"/>
    <p:sldId id="695" r:id="rId42"/>
    <p:sldId id="696" r:id="rId43"/>
    <p:sldId id="697" r:id="rId44"/>
    <p:sldId id="699" r:id="rId45"/>
    <p:sldId id="698" r:id="rId46"/>
    <p:sldId id="700" r:id="rId47"/>
    <p:sldId id="701" r:id="rId48"/>
  </p:sldIdLst>
  <p:sldSz cx="9906000" cy="6858000" type="A4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pos="417" userDrawn="1">
          <p15:clr>
            <a:srgbClr val="A4A3A4"/>
          </p15:clr>
        </p15:guide>
        <p15:guide id="4" pos="5823" userDrawn="1">
          <p15:clr>
            <a:srgbClr val="A4A3A4"/>
          </p15:clr>
        </p15:guide>
        <p15:guide id="5" pos="6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D9B9A-87D7-45AB-9435-088E19D3E86D}" v="2" dt="2021-01-07T08:06:35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8" autoAdjust="0"/>
    <p:restoredTop sz="94660" autoAdjust="0"/>
  </p:normalViewPr>
  <p:slideViewPr>
    <p:cSldViewPr showGuides="1">
      <p:cViewPr varScale="1">
        <p:scale>
          <a:sx n="93" d="100"/>
          <a:sy n="93" d="100"/>
        </p:scale>
        <p:origin x="84" y="468"/>
      </p:cViewPr>
      <p:guideLst>
        <p:guide orient="horz" pos="73"/>
        <p:guide orient="horz" pos="845"/>
        <p:guide pos="417"/>
        <p:guide pos="5823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137" d="100"/>
          <a:sy n="137" d="100"/>
        </p:scale>
        <p:origin x="-84" y="-6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E54DDC43-B2C4-42E3-9317-C26B6D989E0A}"/>
    <pc:docChg chg="undo custSel addSld modSld">
      <pc:chgData name="정근채" userId="bf3f9740-ba12-4a95-bdcd-7a89d0b0b3a3" providerId="ADAL" clId="{E54DDC43-B2C4-42E3-9317-C26B6D989E0A}" dt="2023-01-12T07:52:09.597" v="476"/>
      <pc:docMkLst>
        <pc:docMk/>
      </pc:docMkLst>
      <pc:sldChg chg="modSp mod">
        <pc:chgData name="정근채" userId="bf3f9740-ba12-4a95-bdcd-7a89d0b0b3a3" providerId="ADAL" clId="{E54DDC43-B2C4-42E3-9317-C26B6D989E0A}" dt="2023-01-12T07:16:12.896" v="38"/>
        <pc:sldMkLst>
          <pc:docMk/>
          <pc:sldMk cId="2413737405" sldId="563"/>
        </pc:sldMkLst>
        <pc:spChg chg="mod">
          <ac:chgData name="정근채" userId="bf3f9740-ba12-4a95-bdcd-7a89d0b0b3a3" providerId="ADAL" clId="{E54DDC43-B2C4-42E3-9317-C26B6D989E0A}" dt="2023-01-12T07:16:12.896" v="38"/>
          <ac:spMkLst>
            <pc:docMk/>
            <pc:sldMk cId="2413737405" sldId="563"/>
            <ac:spMk id="3075" creationId="{00000000-0000-0000-0000-000000000000}"/>
          </ac:spMkLst>
        </pc:spChg>
      </pc:sldChg>
      <pc:sldChg chg="addSp modSp mod">
        <pc:chgData name="정근채" userId="bf3f9740-ba12-4a95-bdcd-7a89d0b0b3a3" providerId="ADAL" clId="{E54DDC43-B2C4-42E3-9317-C26B6D989E0A}" dt="2023-01-12T07:52:09.597" v="476"/>
        <pc:sldMkLst>
          <pc:docMk/>
          <pc:sldMk cId="89469852" sldId="690"/>
        </pc:sldMkLst>
        <pc:spChg chg="add mod">
          <ac:chgData name="정근채" userId="bf3f9740-ba12-4a95-bdcd-7a89d0b0b3a3" providerId="ADAL" clId="{E54DDC43-B2C4-42E3-9317-C26B6D989E0A}" dt="2023-01-12T07:52:09.597" v="476"/>
          <ac:spMkLst>
            <pc:docMk/>
            <pc:sldMk cId="89469852" sldId="690"/>
            <ac:spMk id="2" creationId="{3AD7B731-4998-EE35-5675-85799795576F}"/>
          </ac:spMkLst>
        </pc:spChg>
        <pc:spChg chg="mod">
          <ac:chgData name="정근채" userId="bf3f9740-ba12-4a95-bdcd-7a89d0b0b3a3" providerId="ADAL" clId="{E54DDC43-B2C4-42E3-9317-C26B6D989E0A}" dt="2023-01-12T07:24:48.133" v="174"/>
          <ac:spMkLst>
            <pc:docMk/>
            <pc:sldMk cId="89469852" sldId="690"/>
            <ac:spMk id="8" creationId="{00000000-0000-0000-0000-000000000000}"/>
          </ac:spMkLst>
        </pc:spChg>
      </pc:sldChg>
      <pc:sldChg chg="add">
        <pc:chgData name="정근채" userId="bf3f9740-ba12-4a95-bdcd-7a89d0b0b3a3" providerId="ADAL" clId="{E54DDC43-B2C4-42E3-9317-C26B6D989E0A}" dt="2023-01-12T07:18:20.618" v="39"/>
        <pc:sldMkLst>
          <pc:docMk/>
          <pc:sldMk cId="2491219348" sldId="711"/>
        </pc:sldMkLst>
      </pc:sldChg>
      <pc:sldChg chg="add">
        <pc:chgData name="정근채" userId="bf3f9740-ba12-4a95-bdcd-7a89d0b0b3a3" providerId="ADAL" clId="{E54DDC43-B2C4-42E3-9317-C26B6D989E0A}" dt="2023-01-12T07:18:20.618" v="39"/>
        <pc:sldMkLst>
          <pc:docMk/>
          <pc:sldMk cId="2356642924" sldId="712"/>
        </pc:sldMkLst>
      </pc:sldChg>
      <pc:sldChg chg="add">
        <pc:chgData name="정근채" userId="bf3f9740-ba12-4a95-bdcd-7a89d0b0b3a3" providerId="ADAL" clId="{E54DDC43-B2C4-42E3-9317-C26B6D989E0A}" dt="2023-01-12T07:18:20.618" v="39"/>
        <pc:sldMkLst>
          <pc:docMk/>
          <pc:sldMk cId="2996681935" sldId="713"/>
        </pc:sldMkLst>
      </pc:sldChg>
      <pc:sldChg chg="addSp delSp modSp add mod">
        <pc:chgData name="정근채" userId="bf3f9740-ba12-4a95-bdcd-7a89d0b0b3a3" providerId="ADAL" clId="{E54DDC43-B2C4-42E3-9317-C26B6D989E0A}" dt="2023-01-12T07:33:49.102" v="355"/>
        <pc:sldMkLst>
          <pc:docMk/>
          <pc:sldMk cId="2838354941" sldId="715"/>
        </pc:sldMkLst>
        <pc:spChg chg="del">
          <ac:chgData name="정근채" userId="bf3f9740-ba12-4a95-bdcd-7a89d0b0b3a3" providerId="ADAL" clId="{E54DDC43-B2C4-42E3-9317-C26B6D989E0A}" dt="2023-01-12T07:30:30.278" v="280" actId="478"/>
          <ac:spMkLst>
            <pc:docMk/>
            <pc:sldMk cId="2838354941" sldId="715"/>
            <ac:spMk id="5" creationId="{53134E0A-DDDD-3C9E-7B47-2149DA27F905}"/>
          </ac:spMkLst>
        </pc:spChg>
        <pc:spChg chg="mod">
          <ac:chgData name="정근채" userId="bf3f9740-ba12-4a95-bdcd-7a89d0b0b3a3" providerId="ADAL" clId="{E54DDC43-B2C4-42E3-9317-C26B6D989E0A}" dt="2023-01-12T07:33:49.102" v="355"/>
          <ac:spMkLst>
            <pc:docMk/>
            <pc:sldMk cId="2838354941" sldId="715"/>
            <ac:spMk id="6" creationId="{00000000-0000-0000-0000-000000000000}"/>
          </ac:spMkLst>
        </pc:spChg>
        <pc:spChg chg="del">
          <ac:chgData name="정근채" userId="bf3f9740-ba12-4a95-bdcd-7a89d0b0b3a3" providerId="ADAL" clId="{E54DDC43-B2C4-42E3-9317-C26B6D989E0A}" dt="2023-01-12T07:30:30.278" v="280" actId="478"/>
          <ac:spMkLst>
            <pc:docMk/>
            <pc:sldMk cId="2838354941" sldId="715"/>
            <ac:spMk id="7" creationId="{AB7BE74D-E6FF-DD99-123C-1D0DE321A5F6}"/>
          </ac:spMkLst>
        </pc:spChg>
        <pc:spChg chg="del">
          <ac:chgData name="정근채" userId="bf3f9740-ba12-4a95-bdcd-7a89d0b0b3a3" providerId="ADAL" clId="{E54DDC43-B2C4-42E3-9317-C26B6D989E0A}" dt="2023-01-12T07:30:30.278" v="280" actId="478"/>
          <ac:spMkLst>
            <pc:docMk/>
            <pc:sldMk cId="2838354941" sldId="715"/>
            <ac:spMk id="8" creationId="{4EB48279-362B-2B92-454A-ACC4CA6D322D}"/>
          </ac:spMkLst>
        </pc:spChg>
        <pc:spChg chg="mod">
          <ac:chgData name="정근채" userId="bf3f9740-ba12-4a95-bdcd-7a89d0b0b3a3" providerId="ADAL" clId="{E54DDC43-B2C4-42E3-9317-C26B6D989E0A}" dt="2023-01-12T07:29:49.984" v="274" actId="207"/>
          <ac:spMkLst>
            <pc:docMk/>
            <pc:sldMk cId="2838354941" sldId="715"/>
            <ac:spMk id="9" creationId="{00000000-0000-0000-0000-000000000000}"/>
          </ac:spMkLst>
        </pc:spChg>
        <pc:spChg chg="del">
          <ac:chgData name="정근채" userId="bf3f9740-ba12-4a95-bdcd-7a89d0b0b3a3" providerId="ADAL" clId="{E54DDC43-B2C4-42E3-9317-C26B6D989E0A}" dt="2023-01-12T07:30:30.278" v="280" actId="478"/>
          <ac:spMkLst>
            <pc:docMk/>
            <pc:sldMk cId="2838354941" sldId="715"/>
            <ac:spMk id="10" creationId="{6D64DAE2-3012-72D5-F478-A7B1D6E62A6F}"/>
          </ac:spMkLst>
        </pc:spChg>
        <pc:picChg chg="del">
          <ac:chgData name="정근채" userId="bf3f9740-ba12-4a95-bdcd-7a89d0b0b3a3" providerId="ADAL" clId="{E54DDC43-B2C4-42E3-9317-C26B6D989E0A}" dt="2023-01-12T07:30:30.278" v="280" actId="478"/>
          <ac:picMkLst>
            <pc:docMk/>
            <pc:sldMk cId="2838354941" sldId="715"/>
            <ac:picMk id="2" creationId="{90CE1956-72A1-7F1F-6F85-32BE0710F7CA}"/>
          </ac:picMkLst>
        </pc:picChg>
        <pc:picChg chg="add del mod">
          <ac:chgData name="정근채" userId="bf3f9740-ba12-4a95-bdcd-7a89d0b0b3a3" providerId="ADAL" clId="{E54DDC43-B2C4-42E3-9317-C26B6D989E0A}" dt="2023-01-12T07:30:26.288" v="279" actId="21"/>
          <ac:picMkLst>
            <pc:docMk/>
            <pc:sldMk cId="2838354941" sldId="715"/>
            <ac:picMk id="4" creationId="{2889A801-1757-836E-A723-D37AA5C10AC2}"/>
          </ac:picMkLst>
        </pc:picChg>
        <pc:picChg chg="add mod">
          <ac:chgData name="정근채" userId="bf3f9740-ba12-4a95-bdcd-7a89d0b0b3a3" providerId="ADAL" clId="{E54DDC43-B2C4-42E3-9317-C26B6D989E0A}" dt="2023-01-12T07:30:36.119" v="282" actId="1076"/>
          <ac:picMkLst>
            <pc:docMk/>
            <pc:sldMk cId="2838354941" sldId="715"/>
            <ac:picMk id="11" creationId="{92467BC6-89FB-BEDD-57F6-7A8046226F91}"/>
          </ac:picMkLst>
        </pc:picChg>
        <pc:picChg chg="del">
          <ac:chgData name="정근채" userId="bf3f9740-ba12-4a95-bdcd-7a89d0b0b3a3" providerId="ADAL" clId="{E54DDC43-B2C4-42E3-9317-C26B6D989E0A}" dt="2023-01-12T07:30:30.278" v="280" actId="478"/>
          <ac:picMkLst>
            <pc:docMk/>
            <pc:sldMk cId="2838354941" sldId="715"/>
            <ac:picMk id="12" creationId="{D0071B51-AB3A-1338-6120-80656B6F3536}"/>
          </ac:picMkLst>
        </pc:picChg>
        <pc:picChg chg="add del mod">
          <ac:chgData name="정근채" userId="bf3f9740-ba12-4a95-bdcd-7a89d0b0b3a3" providerId="ADAL" clId="{E54DDC43-B2C4-42E3-9317-C26B6D989E0A}" dt="2023-01-12T07:30:59.120" v="285" actId="478"/>
          <ac:picMkLst>
            <pc:docMk/>
            <pc:sldMk cId="2838354941" sldId="715"/>
            <ac:picMk id="13" creationId="{56F854BE-FE49-8823-C625-510A05720F8F}"/>
          </ac:picMkLst>
        </pc:picChg>
        <pc:cxnChg chg="del mod">
          <ac:chgData name="정근채" userId="bf3f9740-ba12-4a95-bdcd-7a89d0b0b3a3" providerId="ADAL" clId="{E54DDC43-B2C4-42E3-9317-C26B6D989E0A}" dt="2023-01-12T07:30:30.278" v="280" actId="478"/>
          <ac:cxnSpMkLst>
            <pc:docMk/>
            <pc:sldMk cId="2838354941" sldId="715"/>
            <ac:cxnSpMk id="14" creationId="{9A17132D-936C-0387-AA16-F70C0FA6A515}"/>
          </ac:cxnSpMkLst>
        </pc:cxnChg>
      </pc:sldChg>
      <pc:sldChg chg="delSp modSp add mod">
        <pc:chgData name="정근채" userId="bf3f9740-ba12-4a95-bdcd-7a89d0b0b3a3" providerId="ADAL" clId="{E54DDC43-B2C4-42E3-9317-C26B6D989E0A}" dt="2023-01-12T07:33:51.913" v="358"/>
        <pc:sldMkLst>
          <pc:docMk/>
          <pc:sldMk cId="896320910" sldId="716"/>
        </pc:sldMkLst>
        <pc:spChg chg="mod">
          <ac:chgData name="정근채" userId="bf3f9740-ba12-4a95-bdcd-7a89d0b0b3a3" providerId="ADAL" clId="{E54DDC43-B2C4-42E3-9317-C26B6D989E0A}" dt="2023-01-12T07:33:51.913" v="358"/>
          <ac:spMkLst>
            <pc:docMk/>
            <pc:sldMk cId="896320910" sldId="716"/>
            <ac:spMk id="6" creationId="{00000000-0000-0000-0000-000000000000}"/>
          </ac:spMkLst>
        </pc:spChg>
        <pc:spChg chg="mod">
          <ac:chgData name="정근채" userId="bf3f9740-ba12-4a95-bdcd-7a89d0b0b3a3" providerId="ADAL" clId="{E54DDC43-B2C4-42E3-9317-C26B6D989E0A}" dt="2023-01-12T07:32:23.095" v="305" actId="14100"/>
          <ac:spMkLst>
            <pc:docMk/>
            <pc:sldMk cId="896320910" sldId="716"/>
            <ac:spMk id="9" creationId="{00000000-0000-0000-0000-000000000000}"/>
          </ac:spMkLst>
        </pc:spChg>
        <pc:picChg chg="del">
          <ac:chgData name="정근채" userId="bf3f9740-ba12-4a95-bdcd-7a89d0b0b3a3" providerId="ADAL" clId="{E54DDC43-B2C4-42E3-9317-C26B6D989E0A}" dt="2023-01-12T07:31:18.628" v="287" actId="478"/>
          <ac:picMkLst>
            <pc:docMk/>
            <pc:sldMk cId="896320910" sldId="716"/>
            <ac:picMk id="11" creationId="{92467BC6-89FB-BEDD-57F6-7A8046226F91}"/>
          </ac:picMkLst>
        </pc:picChg>
      </pc:sldChg>
      <pc:sldChg chg="addSp delSp modSp add mod">
        <pc:chgData name="정근채" userId="bf3f9740-ba12-4a95-bdcd-7a89d0b0b3a3" providerId="ADAL" clId="{E54DDC43-B2C4-42E3-9317-C26B6D989E0A}" dt="2023-01-12T07:33:55.573" v="364"/>
        <pc:sldMkLst>
          <pc:docMk/>
          <pc:sldMk cId="3168761749" sldId="717"/>
        </pc:sldMkLst>
        <pc:spChg chg="mod">
          <ac:chgData name="정근채" userId="bf3f9740-ba12-4a95-bdcd-7a89d0b0b3a3" providerId="ADAL" clId="{E54DDC43-B2C4-42E3-9317-C26B6D989E0A}" dt="2023-01-12T07:33:55.573" v="364"/>
          <ac:spMkLst>
            <pc:docMk/>
            <pc:sldMk cId="3168761749" sldId="717"/>
            <ac:spMk id="6" creationId="{00000000-0000-0000-0000-000000000000}"/>
          </ac:spMkLst>
        </pc:spChg>
        <pc:spChg chg="mod">
          <ac:chgData name="정근채" userId="bf3f9740-ba12-4a95-bdcd-7a89d0b0b3a3" providerId="ADAL" clId="{E54DDC43-B2C4-42E3-9317-C26B6D989E0A}" dt="2023-01-12T07:33:26.024" v="351"/>
          <ac:spMkLst>
            <pc:docMk/>
            <pc:sldMk cId="3168761749" sldId="717"/>
            <ac:spMk id="9" creationId="{00000000-0000-0000-0000-000000000000}"/>
          </ac:spMkLst>
        </pc:spChg>
        <pc:picChg chg="add mod">
          <ac:chgData name="정근채" userId="bf3f9740-ba12-4a95-bdcd-7a89d0b0b3a3" providerId="ADAL" clId="{E54DDC43-B2C4-42E3-9317-C26B6D989E0A}" dt="2023-01-12T07:33:29.330" v="352" actId="1076"/>
          <ac:picMkLst>
            <pc:docMk/>
            <pc:sldMk cId="3168761749" sldId="717"/>
            <ac:picMk id="2" creationId="{59031C2B-3D91-8AD7-BF76-5D5A6A23FF6D}"/>
          </ac:picMkLst>
        </pc:picChg>
        <pc:picChg chg="del">
          <ac:chgData name="정근채" userId="bf3f9740-ba12-4a95-bdcd-7a89d0b0b3a3" providerId="ADAL" clId="{E54DDC43-B2C4-42E3-9317-C26B6D989E0A}" dt="2023-01-12T07:32:42.624" v="307" actId="478"/>
          <ac:picMkLst>
            <pc:docMk/>
            <pc:sldMk cId="3168761749" sldId="717"/>
            <ac:picMk id="11" creationId="{92467BC6-89FB-BEDD-57F6-7A8046226F91}"/>
          </ac:picMkLst>
        </pc:picChg>
      </pc:sldChg>
    </pc:docChg>
  </pc:docChgLst>
  <pc:docChgLst>
    <pc:chgData name="정근채" userId="bf3f9740-ba12-4a95-bdcd-7a89d0b0b3a3" providerId="ADAL" clId="{6CA2F1D8-40E3-488A-8BD6-8EE714721ADE}"/>
    <pc:docChg chg="custSel modSld">
      <pc:chgData name="정근채" userId="bf3f9740-ba12-4a95-bdcd-7a89d0b0b3a3" providerId="ADAL" clId="{6CA2F1D8-40E3-488A-8BD6-8EE714721ADE}" dt="2023-01-30T05:15:01.601" v="13"/>
      <pc:docMkLst>
        <pc:docMk/>
      </pc:docMkLst>
      <pc:sldChg chg="addSp modSp mod">
        <pc:chgData name="정근채" userId="bf3f9740-ba12-4a95-bdcd-7a89d0b0b3a3" providerId="ADAL" clId="{6CA2F1D8-40E3-488A-8BD6-8EE714721ADE}" dt="2023-01-30T04:57:18.639" v="9"/>
        <pc:sldMkLst>
          <pc:docMk/>
          <pc:sldMk cId="2413737405" sldId="563"/>
        </pc:sldMkLst>
        <pc:spChg chg="mod">
          <ac:chgData name="정근채" userId="bf3f9740-ba12-4a95-bdcd-7a89d0b0b3a3" providerId="ADAL" clId="{6CA2F1D8-40E3-488A-8BD6-8EE714721ADE}" dt="2023-01-30T04:57:18.639" v="9"/>
          <ac:spMkLst>
            <pc:docMk/>
            <pc:sldMk cId="2413737405" sldId="563"/>
            <ac:spMk id="3075" creationId="{00000000-0000-0000-0000-000000000000}"/>
          </ac:spMkLst>
        </pc:spChg>
        <pc:picChg chg="add mod">
          <ac:chgData name="정근채" userId="bf3f9740-ba12-4a95-bdcd-7a89d0b0b3a3" providerId="ADAL" clId="{6CA2F1D8-40E3-488A-8BD6-8EE714721ADE}" dt="2023-01-30T04:56:00.078" v="0"/>
          <ac:picMkLst>
            <pc:docMk/>
            <pc:sldMk cId="2413737405" sldId="563"/>
            <ac:picMk id="7" creationId="{7AFB4188-8EBD-2195-9608-B3FBC1DCFA9D}"/>
          </ac:picMkLst>
        </pc:picChg>
        <pc:inkChg chg="add">
          <ac:chgData name="정근채" userId="bf3f9740-ba12-4a95-bdcd-7a89d0b0b3a3" providerId="ADAL" clId="{6CA2F1D8-40E3-488A-8BD6-8EE714721ADE}" dt="2023-01-30T04:56:00.078" v="0"/>
          <ac:inkMkLst>
            <pc:docMk/>
            <pc:sldMk cId="2413737405" sldId="563"/>
            <ac:inkMk id="6" creationId="{F1EB7718-54D4-5E03-4CE9-915C795684AB}"/>
          </ac:inkMkLst>
        </pc:inkChg>
      </pc:sldChg>
      <pc:sldChg chg="addSp modSp">
        <pc:chgData name="정근채" userId="bf3f9740-ba12-4a95-bdcd-7a89d0b0b3a3" providerId="ADAL" clId="{6CA2F1D8-40E3-488A-8BD6-8EE714721ADE}" dt="2023-01-30T05:05:05.068" v="10"/>
        <pc:sldMkLst>
          <pc:docMk/>
          <pc:sldMk cId="89469852" sldId="690"/>
        </pc:sldMkLst>
        <pc:picChg chg="add mod">
          <ac:chgData name="정근채" userId="bf3f9740-ba12-4a95-bdcd-7a89d0b0b3a3" providerId="ADAL" clId="{6CA2F1D8-40E3-488A-8BD6-8EE714721ADE}" dt="2023-01-30T05:05:05.068" v="10"/>
          <ac:picMkLst>
            <pc:docMk/>
            <pc:sldMk cId="89469852" sldId="690"/>
            <ac:picMk id="10" creationId="{ADC32795-41AD-4C07-C37A-E9735BC9AD28}"/>
          </ac:picMkLst>
        </pc:picChg>
        <pc:inkChg chg="add">
          <ac:chgData name="정근채" userId="bf3f9740-ba12-4a95-bdcd-7a89d0b0b3a3" providerId="ADAL" clId="{6CA2F1D8-40E3-488A-8BD6-8EE714721ADE}" dt="2023-01-30T05:05:05.068" v="10"/>
          <ac:inkMkLst>
            <pc:docMk/>
            <pc:sldMk cId="89469852" sldId="690"/>
            <ac:inkMk id="9" creationId="{7AD8A0D9-18E9-B954-567B-353A7C8E6137}"/>
          </ac:inkMkLst>
        </pc:inkChg>
      </pc:sldChg>
      <pc:sldChg chg="addSp delSp modSp modTransition modAnim">
        <pc:chgData name="정근채" userId="bf3f9740-ba12-4a95-bdcd-7a89d0b0b3a3" providerId="ADAL" clId="{6CA2F1D8-40E3-488A-8BD6-8EE714721ADE}" dt="2023-01-30T05:15:01.601" v="13"/>
        <pc:sldMkLst>
          <pc:docMk/>
          <pc:sldMk cId="2838354941" sldId="715"/>
        </pc:sldMkLst>
        <pc:picChg chg="add mod">
          <ac:chgData name="정근채" userId="bf3f9740-ba12-4a95-bdcd-7a89d0b0b3a3" providerId="ADAL" clId="{6CA2F1D8-40E3-488A-8BD6-8EE714721ADE}" dt="2023-01-30T05:15:01.601" v="13"/>
          <ac:picMkLst>
            <pc:docMk/>
            <pc:sldMk cId="2838354941" sldId="715"/>
            <ac:picMk id="8" creationId="{862E3368-271D-C105-450D-3D0F8573B4E6}"/>
          </ac:picMkLst>
        </pc:picChg>
        <pc:inkChg chg="add del">
          <ac:chgData name="정근채" userId="bf3f9740-ba12-4a95-bdcd-7a89d0b0b3a3" providerId="ADAL" clId="{6CA2F1D8-40E3-488A-8BD6-8EE714721ADE}" dt="2023-01-30T05:15:01.601" v="13"/>
          <ac:inkMkLst>
            <pc:docMk/>
            <pc:sldMk cId="2838354941" sldId="715"/>
            <ac:inkMk id="7" creationId="{633DD356-9859-EF01-7B53-5672485F5272}"/>
          </ac:inkMkLst>
        </pc:inkChg>
      </pc:sldChg>
      <pc:sldChg chg="addSp delSp modSp modTransition modAnim">
        <pc:chgData name="정근채" userId="bf3f9740-ba12-4a95-bdcd-7a89d0b0b3a3" providerId="ADAL" clId="{6CA2F1D8-40E3-488A-8BD6-8EE714721ADE}" dt="2023-01-30T05:15:01.601" v="13"/>
        <pc:sldMkLst>
          <pc:docMk/>
          <pc:sldMk cId="896320910" sldId="716"/>
        </pc:sldMkLst>
        <pc:picChg chg="add mod">
          <ac:chgData name="정근채" userId="bf3f9740-ba12-4a95-bdcd-7a89d0b0b3a3" providerId="ADAL" clId="{6CA2F1D8-40E3-488A-8BD6-8EE714721ADE}" dt="2023-01-30T05:15:01.601" v="13"/>
          <ac:picMkLst>
            <pc:docMk/>
            <pc:sldMk cId="896320910" sldId="716"/>
            <ac:picMk id="5" creationId="{B23621B6-36C8-786D-5494-AB9B4766D61E}"/>
          </ac:picMkLst>
        </pc:picChg>
        <pc:inkChg chg="add del">
          <ac:chgData name="정근채" userId="bf3f9740-ba12-4a95-bdcd-7a89d0b0b3a3" providerId="ADAL" clId="{6CA2F1D8-40E3-488A-8BD6-8EE714721ADE}" dt="2023-01-30T05:15:01.601" v="13"/>
          <ac:inkMkLst>
            <pc:docMk/>
            <pc:sldMk cId="896320910" sldId="716"/>
            <ac:inkMk id="4" creationId="{889AB324-6D04-4AF8-BDBB-0A9480F94668}"/>
          </ac:inkMkLst>
        </pc:inkChg>
      </pc:sldChg>
      <pc:sldChg chg="addSp delSp modSp modTransition modAnim">
        <pc:chgData name="정근채" userId="bf3f9740-ba12-4a95-bdcd-7a89d0b0b3a3" providerId="ADAL" clId="{6CA2F1D8-40E3-488A-8BD6-8EE714721ADE}" dt="2023-01-30T05:15:01.601" v="13"/>
        <pc:sldMkLst>
          <pc:docMk/>
          <pc:sldMk cId="3168761749" sldId="717"/>
        </pc:sldMkLst>
        <pc:picChg chg="add mod">
          <ac:chgData name="정근채" userId="bf3f9740-ba12-4a95-bdcd-7a89d0b0b3a3" providerId="ADAL" clId="{6CA2F1D8-40E3-488A-8BD6-8EE714721ADE}" dt="2023-01-30T05:15:01.601" v="13"/>
          <ac:picMkLst>
            <pc:docMk/>
            <pc:sldMk cId="3168761749" sldId="717"/>
            <ac:picMk id="7" creationId="{2928A131-1213-556B-C3C5-334FFC1AC62B}"/>
          </ac:picMkLst>
        </pc:picChg>
        <pc:inkChg chg="add del">
          <ac:chgData name="정근채" userId="bf3f9740-ba12-4a95-bdcd-7a89d0b0b3a3" providerId="ADAL" clId="{6CA2F1D8-40E3-488A-8BD6-8EE714721ADE}" dt="2023-01-30T05:15:01.601" v="13"/>
          <ac:inkMkLst>
            <pc:docMk/>
            <pc:sldMk cId="3168761749" sldId="717"/>
            <ac:inkMk id="5" creationId="{4CE99878-BE8D-3D66-8B59-054C6B7E4F3A}"/>
          </ac:inkMkLst>
        </pc:inkChg>
      </pc:sldChg>
    </pc:docChg>
  </pc:docChgLst>
  <pc:docChgLst>
    <pc:chgData name="근채 정" userId="e3b600ee4ba46476" providerId="LiveId" clId="{A8EA4E51-CECB-4ABC-AA79-CC47E9FBE10D}"/>
    <pc:docChg chg="modSld">
      <pc:chgData name="근채 정" userId="e3b600ee4ba46476" providerId="LiveId" clId="{A8EA4E51-CECB-4ABC-AA79-CC47E9FBE10D}" dt="2024-02-16T09:17:02.094" v="19" actId="108"/>
      <pc:docMkLst>
        <pc:docMk/>
      </pc:docMkLst>
      <pc:sldChg chg="modSp mod">
        <pc:chgData name="근채 정" userId="e3b600ee4ba46476" providerId="LiveId" clId="{A8EA4E51-CECB-4ABC-AA79-CC47E9FBE10D}" dt="2024-02-16T09:16:49.606" v="13" actId="108"/>
        <pc:sldMkLst>
          <pc:docMk/>
          <pc:sldMk cId="2413737405" sldId="563"/>
        </pc:sldMkLst>
        <pc:spChg chg="mod">
          <ac:chgData name="근채 정" userId="e3b600ee4ba46476" providerId="LiveId" clId="{A8EA4E51-CECB-4ABC-AA79-CC47E9FBE10D}" dt="2024-02-16T09:16:49.606" v="13" actId="108"/>
          <ac:spMkLst>
            <pc:docMk/>
            <pc:sldMk cId="2413737405" sldId="563"/>
            <ac:spMk id="4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6:55.780" v="14" actId="108"/>
        <pc:sldMkLst>
          <pc:docMk/>
          <pc:sldMk cId="472130581" sldId="660"/>
        </pc:sldMkLst>
        <pc:spChg chg="mod">
          <ac:chgData name="근채 정" userId="e3b600ee4ba46476" providerId="LiveId" clId="{A8EA4E51-CECB-4ABC-AA79-CC47E9FBE10D}" dt="2024-02-16T09:16:55.780" v="14" actId="108"/>
          <ac:spMkLst>
            <pc:docMk/>
            <pc:sldMk cId="472130581" sldId="660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6:58.017" v="15" actId="108"/>
        <pc:sldMkLst>
          <pc:docMk/>
          <pc:sldMk cId="1453981311" sldId="661"/>
        </pc:sldMkLst>
        <pc:spChg chg="mod">
          <ac:chgData name="근채 정" userId="e3b600ee4ba46476" providerId="LiveId" clId="{A8EA4E51-CECB-4ABC-AA79-CC47E9FBE10D}" dt="2024-02-16T09:16:58.017" v="15" actId="108"/>
          <ac:spMkLst>
            <pc:docMk/>
            <pc:sldMk cId="1453981311" sldId="661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6:59.319" v="16" actId="108"/>
        <pc:sldMkLst>
          <pc:docMk/>
          <pc:sldMk cId="3637689720" sldId="663"/>
        </pc:sldMkLst>
        <pc:spChg chg="mod">
          <ac:chgData name="근채 정" userId="e3b600ee4ba46476" providerId="LiveId" clId="{A8EA4E51-CECB-4ABC-AA79-CC47E9FBE10D}" dt="2024-02-16T09:16:59.319" v="16" actId="108"/>
          <ac:spMkLst>
            <pc:docMk/>
            <pc:sldMk cId="3637689720" sldId="663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7:02.094" v="19" actId="108"/>
        <pc:sldMkLst>
          <pc:docMk/>
          <pc:sldMk cId="3514027897" sldId="667"/>
        </pc:sldMkLst>
        <pc:spChg chg="mod">
          <ac:chgData name="근채 정" userId="e3b600ee4ba46476" providerId="LiveId" clId="{A8EA4E51-CECB-4ABC-AA79-CC47E9FBE10D}" dt="2024-02-16T09:17:02.094" v="19" actId="108"/>
          <ac:spMkLst>
            <pc:docMk/>
            <pc:sldMk cId="3514027897" sldId="667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42.504" v="6" actId="108"/>
        <pc:sldMkLst>
          <pc:docMk/>
          <pc:sldMk cId="937261855" sldId="668"/>
        </pc:sldMkLst>
        <pc:spChg chg="mod">
          <ac:chgData name="근채 정" userId="e3b600ee4ba46476" providerId="LiveId" clId="{A8EA4E51-CECB-4ABC-AA79-CC47E9FBE10D}" dt="2024-02-16T09:12:42.504" v="6" actId="108"/>
          <ac:spMkLst>
            <pc:docMk/>
            <pc:sldMk cId="937261855" sldId="668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7:00.405" v="17" actId="108"/>
        <pc:sldMkLst>
          <pc:docMk/>
          <pc:sldMk cId="3228208446" sldId="669"/>
        </pc:sldMkLst>
        <pc:spChg chg="mod">
          <ac:chgData name="근채 정" userId="e3b600ee4ba46476" providerId="LiveId" clId="{A8EA4E51-CECB-4ABC-AA79-CC47E9FBE10D}" dt="2024-02-16T09:17:00.405" v="17" actId="108"/>
          <ac:spMkLst>
            <pc:docMk/>
            <pc:sldMk cId="3228208446" sldId="669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7:01.273" v="18" actId="108"/>
        <pc:sldMkLst>
          <pc:docMk/>
          <pc:sldMk cId="1382940427" sldId="670"/>
        </pc:sldMkLst>
        <pc:spChg chg="mod">
          <ac:chgData name="근채 정" userId="e3b600ee4ba46476" providerId="LiveId" clId="{A8EA4E51-CECB-4ABC-AA79-CC47E9FBE10D}" dt="2024-02-16T09:17:01.273" v="18" actId="108"/>
          <ac:spMkLst>
            <pc:docMk/>
            <pc:sldMk cId="1382940427" sldId="670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40.402" v="4" actId="108"/>
        <pc:sldMkLst>
          <pc:docMk/>
          <pc:sldMk cId="1498526557" sldId="675"/>
        </pc:sldMkLst>
        <pc:spChg chg="mod">
          <ac:chgData name="근채 정" userId="e3b600ee4ba46476" providerId="LiveId" clId="{A8EA4E51-CECB-4ABC-AA79-CC47E9FBE10D}" dt="2024-02-16T09:12:40.402" v="4" actId="108"/>
          <ac:spMkLst>
            <pc:docMk/>
            <pc:sldMk cId="1498526557" sldId="675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39.427" v="3" actId="108"/>
        <pc:sldMkLst>
          <pc:docMk/>
          <pc:sldMk cId="430163236" sldId="676"/>
        </pc:sldMkLst>
        <pc:spChg chg="mod">
          <ac:chgData name="근채 정" userId="e3b600ee4ba46476" providerId="LiveId" clId="{A8EA4E51-CECB-4ABC-AA79-CC47E9FBE10D}" dt="2024-02-16T09:12:39.427" v="3" actId="108"/>
          <ac:spMkLst>
            <pc:docMk/>
            <pc:sldMk cId="430163236" sldId="676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34.523" v="1" actId="108"/>
        <pc:sldMkLst>
          <pc:docMk/>
          <pc:sldMk cId="1650803773" sldId="677"/>
        </pc:sldMkLst>
        <pc:spChg chg="mod">
          <ac:chgData name="근채 정" userId="e3b600ee4ba46476" providerId="LiveId" clId="{A8EA4E51-CECB-4ABC-AA79-CC47E9FBE10D}" dt="2024-02-16T09:12:34.523" v="1" actId="108"/>
          <ac:spMkLst>
            <pc:docMk/>
            <pc:sldMk cId="1650803773" sldId="677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35.803" v="2" actId="108"/>
        <pc:sldMkLst>
          <pc:docMk/>
          <pc:sldMk cId="3316506753" sldId="678"/>
        </pc:sldMkLst>
        <pc:spChg chg="mod">
          <ac:chgData name="근채 정" userId="e3b600ee4ba46476" providerId="LiveId" clId="{A8EA4E51-CECB-4ABC-AA79-CC47E9FBE10D}" dt="2024-02-16T09:12:35.803" v="2" actId="108"/>
          <ac:spMkLst>
            <pc:docMk/>
            <pc:sldMk cId="3316506753" sldId="678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41.350" v="5" actId="108"/>
        <pc:sldMkLst>
          <pc:docMk/>
          <pc:sldMk cId="3898022797" sldId="679"/>
        </pc:sldMkLst>
        <pc:spChg chg="mod">
          <ac:chgData name="근채 정" userId="e3b600ee4ba46476" providerId="LiveId" clId="{A8EA4E51-CECB-4ABC-AA79-CC47E9FBE10D}" dt="2024-02-16T09:12:41.350" v="5" actId="108"/>
          <ac:spMkLst>
            <pc:docMk/>
            <pc:sldMk cId="3898022797" sldId="679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44.281" v="7" actId="108"/>
        <pc:sldMkLst>
          <pc:docMk/>
          <pc:sldMk cId="2629202951" sldId="680"/>
        </pc:sldMkLst>
        <pc:spChg chg="mod">
          <ac:chgData name="근채 정" userId="e3b600ee4ba46476" providerId="LiveId" clId="{A8EA4E51-CECB-4ABC-AA79-CC47E9FBE10D}" dt="2024-02-16T09:12:44.281" v="7" actId="108"/>
          <ac:spMkLst>
            <pc:docMk/>
            <pc:sldMk cId="2629202951" sldId="680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55.004" v="11" actId="108"/>
        <pc:sldMkLst>
          <pc:docMk/>
          <pc:sldMk cId="89469852" sldId="690"/>
        </pc:sldMkLst>
        <pc:spChg chg="mod">
          <ac:chgData name="근채 정" userId="e3b600ee4ba46476" providerId="LiveId" clId="{A8EA4E51-CECB-4ABC-AA79-CC47E9FBE10D}" dt="2024-02-16T09:12:55.004" v="11" actId="108"/>
          <ac:spMkLst>
            <pc:docMk/>
            <pc:sldMk cId="89469852" sldId="690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3:01.668" v="12" actId="108"/>
        <pc:sldMkLst>
          <pc:docMk/>
          <pc:sldMk cId="1210924553" sldId="700"/>
        </pc:sldMkLst>
        <pc:spChg chg="mod">
          <ac:chgData name="근채 정" userId="e3b600ee4ba46476" providerId="LiveId" clId="{A8EA4E51-CECB-4ABC-AA79-CC47E9FBE10D}" dt="2024-02-16T09:13:01.668" v="12" actId="108"/>
          <ac:spMkLst>
            <pc:docMk/>
            <pc:sldMk cId="1210924553" sldId="700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52.267" v="8" actId="108"/>
        <pc:sldMkLst>
          <pc:docMk/>
          <pc:sldMk cId="2491219348" sldId="711"/>
        </pc:sldMkLst>
        <pc:spChg chg="mod">
          <ac:chgData name="근채 정" userId="e3b600ee4ba46476" providerId="LiveId" clId="{A8EA4E51-CECB-4ABC-AA79-CC47E9FBE10D}" dt="2024-02-16T09:12:52.267" v="8" actId="108"/>
          <ac:spMkLst>
            <pc:docMk/>
            <pc:sldMk cId="2491219348" sldId="711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53.245" v="9" actId="108"/>
        <pc:sldMkLst>
          <pc:docMk/>
          <pc:sldMk cId="2356642924" sldId="712"/>
        </pc:sldMkLst>
        <pc:spChg chg="mod">
          <ac:chgData name="근채 정" userId="e3b600ee4ba46476" providerId="LiveId" clId="{A8EA4E51-CECB-4ABC-AA79-CC47E9FBE10D}" dt="2024-02-16T09:12:53.245" v="9" actId="108"/>
          <ac:spMkLst>
            <pc:docMk/>
            <pc:sldMk cId="2356642924" sldId="712"/>
            <ac:spMk id="3" creationId="{00000000-0000-0000-0000-000000000000}"/>
          </ac:spMkLst>
        </pc:spChg>
      </pc:sldChg>
      <pc:sldChg chg="modSp mod">
        <pc:chgData name="근채 정" userId="e3b600ee4ba46476" providerId="LiveId" clId="{A8EA4E51-CECB-4ABC-AA79-CC47E9FBE10D}" dt="2024-02-16T09:12:54.147" v="10" actId="108"/>
        <pc:sldMkLst>
          <pc:docMk/>
          <pc:sldMk cId="2996681935" sldId="713"/>
        </pc:sldMkLst>
        <pc:spChg chg="mod">
          <ac:chgData name="근채 정" userId="e3b600ee4ba46476" providerId="LiveId" clId="{A8EA4E51-CECB-4ABC-AA79-CC47E9FBE10D}" dt="2024-02-16T09:12:54.147" v="10" actId="108"/>
          <ac:spMkLst>
            <pc:docMk/>
            <pc:sldMk cId="2996681935" sldId="713"/>
            <ac:spMk id="3" creationId="{00000000-0000-0000-0000-000000000000}"/>
          </ac:spMkLst>
        </pc:spChg>
      </pc:sldChg>
    </pc:docChg>
  </pc:docChgLst>
  <pc:docChgLst>
    <pc:chgData name="정근채" userId="bf3f9740-ba12-4a95-bdcd-7a89d0b0b3a3" providerId="ADAL" clId="{3495B97D-FA18-4F54-89D1-648011F0BD7A}"/>
    <pc:docChg chg="undo custSel addSld delSld modSld">
      <pc:chgData name="정근채" userId="bf3f9740-ba12-4a95-bdcd-7a89d0b0b3a3" providerId="ADAL" clId="{3495B97D-FA18-4F54-89D1-648011F0BD7A}" dt="2023-01-30T04:27:16.711" v="11"/>
      <pc:docMkLst>
        <pc:docMk/>
      </pc:docMkLst>
      <pc:sldChg chg="modSp mod">
        <pc:chgData name="정근채" userId="bf3f9740-ba12-4a95-bdcd-7a89d0b0b3a3" providerId="ADAL" clId="{3495B97D-FA18-4F54-89D1-648011F0BD7A}" dt="2023-01-30T02:41:46.200" v="3" actId="6549"/>
        <pc:sldMkLst>
          <pc:docMk/>
          <pc:sldMk cId="2413737405" sldId="563"/>
        </pc:sldMkLst>
        <pc:spChg chg="mod">
          <ac:chgData name="정근채" userId="bf3f9740-ba12-4a95-bdcd-7a89d0b0b3a3" providerId="ADAL" clId="{3495B97D-FA18-4F54-89D1-648011F0BD7A}" dt="2023-01-30T02:41:46.200" v="3" actId="6549"/>
          <ac:spMkLst>
            <pc:docMk/>
            <pc:sldMk cId="2413737405" sldId="563"/>
            <ac:spMk id="3075" creationId="{00000000-0000-0000-0000-000000000000}"/>
          </ac:spMkLst>
        </pc:spChg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472130581" sldId="660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453981311" sldId="661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3420781881" sldId="662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3637689720" sldId="663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3514027897" sldId="667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937261855" sldId="668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3228208446" sldId="669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382940427" sldId="670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603155247" sldId="671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907036923" sldId="672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607747502" sldId="673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266607697" sldId="674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498526557" sldId="675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430163236" sldId="676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650803773" sldId="677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3316506753" sldId="678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3898022797" sldId="679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2629202951" sldId="680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2958518980" sldId="681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024420971" sldId="682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3351695629" sldId="683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722281199" sldId="684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3394503679" sldId="685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450757006" sldId="686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77319901" sldId="687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814349401" sldId="688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2042359354" sldId="689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4070061242" sldId="691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1439604635" sldId="692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2010466829" sldId="693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2050970149" sldId="694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2061651547" sldId="695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1987271962" sldId="696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775566755" sldId="697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2221791375" sldId="698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1372165816" sldId="699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1210924553" sldId="700"/>
        </pc:sldMkLst>
      </pc:sldChg>
      <pc:sldChg chg="add del">
        <pc:chgData name="정근채" userId="bf3f9740-ba12-4a95-bdcd-7a89d0b0b3a3" providerId="ADAL" clId="{3495B97D-FA18-4F54-89D1-648011F0BD7A}" dt="2023-01-30T04:26:08.889" v="7"/>
        <pc:sldMkLst>
          <pc:docMk/>
          <pc:sldMk cId="2200607933" sldId="701"/>
        </pc:sldMkLst>
      </pc:sldChg>
      <pc:sldChg chg="add del">
        <pc:chgData name="정근채" userId="bf3f9740-ba12-4a95-bdcd-7a89d0b0b3a3" providerId="ADAL" clId="{3495B97D-FA18-4F54-89D1-648011F0BD7A}" dt="2023-01-30T04:24:33.617" v="5"/>
        <pc:sldMkLst>
          <pc:docMk/>
          <pc:sldMk cId="1051061498" sldId="703"/>
        </pc:sldMkLst>
      </pc:sldChg>
      <pc:sldChg chg="add del">
        <pc:chgData name="정근채" userId="bf3f9740-ba12-4a95-bdcd-7a89d0b0b3a3" providerId="ADAL" clId="{3495B97D-FA18-4F54-89D1-648011F0BD7A}" dt="2023-01-30T04:27:16.711" v="11"/>
        <pc:sldMkLst>
          <pc:docMk/>
          <pc:sldMk cId="2491219348" sldId="711"/>
        </pc:sldMkLst>
      </pc:sldChg>
      <pc:sldChg chg="add del">
        <pc:chgData name="정근채" userId="bf3f9740-ba12-4a95-bdcd-7a89d0b0b3a3" providerId="ADAL" clId="{3495B97D-FA18-4F54-89D1-648011F0BD7A}" dt="2023-01-30T04:27:16.711" v="11"/>
        <pc:sldMkLst>
          <pc:docMk/>
          <pc:sldMk cId="2356642924" sldId="712"/>
        </pc:sldMkLst>
      </pc:sldChg>
      <pc:sldChg chg="add del">
        <pc:chgData name="정근채" userId="bf3f9740-ba12-4a95-bdcd-7a89d0b0b3a3" providerId="ADAL" clId="{3495B97D-FA18-4F54-89D1-648011F0BD7A}" dt="2023-01-30T04:27:16.711" v="11"/>
        <pc:sldMkLst>
          <pc:docMk/>
          <pc:sldMk cId="2996681935" sldId="713"/>
        </pc:sldMkLst>
      </pc:sldChg>
    </pc:docChg>
  </pc:docChgLst>
  <pc:docChgLst>
    <pc:chgData name="정근채" userId="bf3f9740-ba12-4a95-bdcd-7a89d0b0b3a3" providerId="ADAL" clId="{7D57CFD5-29EF-4959-833A-AE3C1E206E23}"/>
    <pc:docChg chg="modSld">
      <pc:chgData name="정근채" userId="bf3f9740-ba12-4a95-bdcd-7a89d0b0b3a3" providerId="ADAL" clId="{7D57CFD5-29EF-4959-833A-AE3C1E206E23}" dt="2023-02-02T05:17:55.640" v="0"/>
      <pc:docMkLst>
        <pc:docMk/>
      </pc:docMkLst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413737405" sldId="563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413737405" sldId="563"/>
            <ac:picMk id="7" creationId="{7AFB4188-8EBD-2195-9608-B3FBC1DCFA9D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413737405" sldId="563"/>
            <ac:inkMk id="6" creationId="{F1EB7718-54D4-5E03-4CE9-915C795684AB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472130581" sldId="660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472130581" sldId="660"/>
            <ac:picMk id="4" creationId="{AD4D6391-8BA7-4E3B-91D4-C81BB84D8CED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472130581" sldId="660"/>
            <ac:inkMk id="2" creationId="{E97E4908-62F8-4FF6-A6F2-A2959EEDB548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453981311" sldId="661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453981311" sldId="661"/>
            <ac:picMk id="4" creationId="{F28EF67C-A53E-4266-9FBE-342EB72A9FBC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453981311" sldId="661"/>
            <ac:inkMk id="2" creationId="{5AB90C01-9DE0-4294-865F-13CCA3BBD1B0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3420781881" sldId="662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3420781881" sldId="662"/>
            <ac:picMk id="4" creationId="{CB0C3B0F-2CF3-48BC-B606-590852C87457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3420781881" sldId="662"/>
            <ac:inkMk id="2" creationId="{BDA45DD7-CE2E-45CF-82AF-F1CE84EDB17F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3637689720" sldId="663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3637689720" sldId="663"/>
            <ac:picMk id="4" creationId="{158F273F-F056-4CD9-B62C-34642D0BB746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3637689720" sldId="663"/>
            <ac:inkMk id="2" creationId="{2A8EE874-3316-4782-BCBD-B5F7B03D374D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3514027897" sldId="667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3514027897" sldId="667"/>
            <ac:picMk id="4" creationId="{00A2284F-5D84-418C-AC5E-06F339ED0059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3514027897" sldId="667"/>
            <ac:inkMk id="2" creationId="{E4AA140D-EBC0-490B-BC03-A7A7A18F4211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937261855" sldId="668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937261855" sldId="668"/>
            <ac:picMk id="7" creationId="{B22F312C-C60D-43C3-80C9-246825534EEA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937261855" sldId="668"/>
            <ac:inkMk id="5" creationId="{E7C3CA31-D8DB-4DA7-8A6A-B7510E8263D1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3228208446" sldId="669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3228208446" sldId="669"/>
            <ac:picMk id="4" creationId="{28DA34C5-DE06-46B6-98E1-1576997344F3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3228208446" sldId="669"/>
            <ac:inkMk id="2" creationId="{4F585FA4-0CE7-4E2D-8388-8B13A942CA5F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382940427" sldId="670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382940427" sldId="670"/>
            <ac:picMk id="4" creationId="{5C35E07E-3560-43A2-8484-723A884DEA70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382940427" sldId="670"/>
            <ac:inkMk id="2" creationId="{39CD6E22-91E3-4A50-9AF2-A5D22C3A1B33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603155247" sldId="671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603155247" sldId="671"/>
            <ac:picMk id="4" creationId="{FC9235E7-A50E-4688-A9B8-B0CCD5C6EFD2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603155247" sldId="671"/>
            <ac:inkMk id="2" creationId="{25C0A550-5566-4358-9D62-B3D72AEAC5E3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907036923" sldId="672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907036923" sldId="672"/>
            <ac:picMk id="4" creationId="{100D9FE4-6DA0-4E7B-830C-9677A33DF217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907036923" sldId="672"/>
            <ac:inkMk id="2" creationId="{A761A5DA-72BD-4480-B047-3565927EF989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607747502" sldId="673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607747502" sldId="673"/>
            <ac:picMk id="4" creationId="{C32E5EA2-15CA-40F0-8D08-67EE3B0DFD54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607747502" sldId="673"/>
            <ac:inkMk id="2" creationId="{91483744-C0F1-4D7A-B171-A449625DBF30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66607697" sldId="674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66607697" sldId="674"/>
            <ac:picMk id="4" creationId="{DF683833-8987-47AC-8635-A9DB699DCA36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66607697" sldId="674"/>
            <ac:inkMk id="2" creationId="{4226F946-FF49-4449-9BE5-04C57A3CE3DB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498526557" sldId="675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498526557" sldId="675"/>
            <ac:picMk id="4" creationId="{579EC283-B31D-4894-B5B0-E56ABC9F3BE7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498526557" sldId="675"/>
            <ac:inkMk id="2" creationId="{BFE2EF13-4094-49FF-A431-29DB6806E7B7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430163236" sldId="676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430163236" sldId="676"/>
            <ac:picMk id="4" creationId="{1C1FE42A-5984-475A-8EEB-DB684A6E89FB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430163236" sldId="676"/>
            <ac:inkMk id="2" creationId="{5F270C90-4215-4FBA-977D-6436334E2C85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650803773" sldId="677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650803773" sldId="677"/>
            <ac:picMk id="4" creationId="{FBA3037C-185B-4934-ACD1-2C7F7F5C4169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650803773" sldId="677"/>
            <ac:inkMk id="2" creationId="{F12BC400-7D3A-4E3A-A1B7-86F37568B440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3316506753" sldId="678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3316506753" sldId="678"/>
            <ac:picMk id="4" creationId="{E099119C-7F7F-4E10-B755-B78BDA171E53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3316506753" sldId="678"/>
            <ac:inkMk id="2" creationId="{81173646-0DCB-40BA-A445-DD8BC1C45A2A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3898022797" sldId="679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3898022797" sldId="679"/>
            <ac:picMk id="4" creationId="{1FC08EA2-6788-4D53-8F00-A708CDE026B7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3898022797" sldId="679"/>
            <ac:inkMk id="2" creationId="{E538D7B6-7687-4028-AB34-D3487B0DEA22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629202951" sldId="680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629202951" sldId="680"/>
            <ac:picMk id="4" creationId="{257C9170-DE9F-4149-9B75-1B199B625DA8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629202951" sldId="680"/>
            <ac:inkMk id="2" creationId="{8AAA40AD-895C-4172-92F7-A86CCC4FECC0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958518980" sldId="681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958518980" sldId="681"/>
            <ac:picMk id="4" creationId="{DE5401FA-84FC-42A8-9528-696B9B6F1EA5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958518980" sldId="681"/>
            <ac:inkMk id="2" creationId="{BCC67A26-BE07-472A-B698-9ABE96CA92DF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024420971" sldId="682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024420971" sldId="682"/>
            <ac:picMk id="4" creationId="{9A84DC96-0E30-4F4B-AEC7-E74E726796CC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024420971" sldId="682"/>
            <ac:inkMk id="2" creationId="{3240D6D5-6F92-43D4-AD13-970C62E863E1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3351695629" sldId="683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3351695629" sldId="683"/>
            <ac:picMk id="4" creationId="{7A4B254D-07EF-4873-BEDE-E8F2FFB07AE3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3351695629" sldId="683"/>
            <ac:inkMk id="2" creationId="{815910FE-B455-4117-830B-95C7A04DBF5F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722281199" sldId="684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722281199" sldId="684"/>
            <ac:picMk id="4" creationId="{E33C1430-F0D4-4DD9-BC84-2ED0AE011567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722281199" sldId="684"/>
            <ac:inkMk id="2" creationId="{8C1CF903-B589-446B-9482-F895CC5CE362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3394503679" sldId="685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3394503679" sldId="685"/>
            <ac:picMk id="7" creationId="{6A20901E-00BB-4842-8BEC-0CEF5EEED87C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3394503679" sldId="685"/>
            <ac:inkMk id="5" creationId="{F7775FE3-8E3E-4597-B4B0-7C2396DE3B63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450757006" sldId="686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450757006" sldId="686"/>
            <ac:picMk id="4" creationId="{3371CE3C-A26B-4D25-BDA2-8D3EEC6D09F5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450757006" sldId="686"/>
            <ac:inkMk id="2" creationId="{087F0F04-3417-4736-8963-E1DD179EF969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77319901" sldId="687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77319901" sldId="687"/>
            <ac:picMk id="4" creationId="{44A9DD75-4F3B-4481-9194-890A147EE3A1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77319901" sldId="687"/>
            <ac:inkMk id="2" creationId="{1414D6AD-6D62-4948-AD54-37CE596F8C27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814349401" sldId="688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814349401" sldId="688"/>
            <ac:picMk id="4" creationId="{79D283A3-1EB3-422A-965C-99C3BF238B96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814349401" sldId="688"/>
            <ac:inkMk id="2" creationId="{974AF2DD-CEFF-4660-965F-A11705EDD6DE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042359354" sldId="689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042359354" sldId="689"/>
            <ac:picMk id="4" creationId="{3169E9E4-6494-440B-9202-B0480A50F91A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042359354" sldId="689"/>
            <ac:inkMk id="2" creationId="{E7470178-47C1-41CE-AD08-4A06B007A558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89469852" sldId="690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89469852" sldId="690"/>
            <ac:picMk id="10" creationId="{ADC32795-41AD-4C07-C37A-E9735BC9AD28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89469852" sldId="690"/>
            <ac:inkMk id="9" creationId="{7AD8A0D9-18E9-B954-567B-353A7C8E6137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4070061242" sldId="691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4070061242" sldId="691"/>
            <ac:picMk id="4" creationId="{6C400564-E661-4896-8B8F-331019B40EC2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4070061242" sldId="691"/>
            <ac:inkMk id="2" creationId="{66D6DD13-AE26-4992-93D8-A6BF81F4D3BD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439604635" sldId="692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439604635" sldId="692"/>
            <ac:picMk id="4" creationId="{9ECC38A3-3D66-49FF-B40E-5D9E207DF6D9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439604635" sldId="692"/>
            <ac:inkMk id="2" creationId="{2443D910-F12C-449D-A889-DB7C537E3C78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010466829" sldId="693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010466829" sldId="693"/>
            <ac:picMk id="4" creationId="{86914769-7A7A-4861-8F7A-BEF60DE567D6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010466829" sldId="693"/>
            <ac:inkMk id="2" creationId="{DFD52C45-7B5A-4859-BD12-F50359A77AC6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050970149" sldId="694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050970149" sldId="694"/>
            <ac:picMk id="4" creationId="{5A0E62B6-770A-4FAB-A038-B4213452A3D8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050970149" sldId="694"/>
            <ac:inkMk id="2" creationId="{AE64B70A-0815-481C-9C80-35F3B08A68AE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061651547" sldId="695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061651547" sldId="695"/>
            <ac:picMk id="4" creationId="{CA67AB5C-1CA2-4A31-9821-70E3AFC11996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061651547" sldId="695"/>
            <ac:inkMk id="2" creationId="{703B6C63-F644-4067-9BEA-3E0A0A6CF08F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987271962" sldId="696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987271962" sldId="696"/>
            <ac:picMk id="4" creationId="{ACD949F5-7999-4B01-8574-91E19AE9806E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987271962" sldId="696"/>
            <ac:inkMk id="2" creationId="{7DE94972-CBCD-4F4A-BCDF-1D5EFB3DC2F7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775566755" sldId="697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775566755" sldId="697"/>
            <ac:picMk id="4" creationId="{33E63A9E-62F2-458D-A536-55F178D9739F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775566755" sldId="697"/>
            <ac:inkMk id="2" creationId="{B64EAFA5-C143-4CF1-91D8-2DFFAF2CADA8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221791375" sldId="698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221791375" sldId="698"/>
            <ac:picMk id="4" creationId="{CC72A9E2-A1E3-415D-AFC1-E335B58E58AA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221791375" sldId="698"/>
            <ac:inkMk id="2" creationId="{B2A1B0B7-5A40-4FD8-8AAE-83A03609C121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372165816" sldId="699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372165816" sldId="699"/>
            <ac:picMk id="4" creationId="{0CC5D8AE-0ECE-4C42-AC41-25DF411E2BBF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372165816" sldId="699"/>
            <ac:inkMk id="2" creationId="{DA0A23B5-0D4E-4A8A-9C06-E9C84BF5FD3C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210924553" sldId="700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210924553" sldId="700"/>
            <ac:picMk id="4" creationId="{576E721A-F89F-4B1E-9DB0-5CD9D9E2EA75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210924553" sldId="700"/>
            <ac:inkMk id="2" creationId="{47470C65-390C-4A90-9F98-DFDBA7B11B13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200607933" sldId="701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200607933" sldId="701"/>
            <ac:picMk id="4" creationId="{5212A968-35DD-4128-BB50-DF70E45A1267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200607933" sldId="701"/>
            <ac:inkMk id="2" creationId="{0398545D-042A-42A7-9DFC-D364037C2CC1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1051061498" sldId="703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1051061498" sldId="703"/>
            <ac:picMk id="7" creationId="{44E4866B-63C7-4D40-A35D-C7E0761486DB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1051061498" sldId="703"/>
            <ac:inkMk id="4" creationId="{EDC9889D-9FB9-443B-AEC4-D959E2E819B9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491219348" sldId="711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491219348" sldId="711"/>
            <ac:picMk id="5" creationId="{904FCA0B-175F-4F67-B5BA-F1F768E6C3F0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491219348" sldId="711"/>
            <ac:inkMk id="4" creationId="{0BA819B2-CCEE-4C1C-A72E-E93B0411B51C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356642924" sldId="712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356642924" sldId="712"/>
            <ac:picMk id="4" creationId="{E174EC6B-0746-4C15-91B2-F0E1C1F1757A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356642924" sldId="712"/>
            <ac:inkMk id="2" creationId="{7D987CB2-F8FD-445E-AC97-044AAA555147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996681935" sldId="713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996681935" sldId="713"/>
            <ac:picMk id="2" creationId="{F9AD1640-8B02-4791-A639-0405852B685A}"/>
          </ac:picMkLst>
        </pc:pic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2838354941" sldId="715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2838354941" sldId="715"/>
            <ac:picMk id="8" creationId="{862E3368-271D-C105-450D-3D0F8573B4E6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2838354941" sldId="715"/>
            <ac:inkMk id="7" creationId="{633DD356-9859-EF01-7B53-5672485F5272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896320910" sldId="716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896320910" sldId="716"/>
            <ac:picMk id="5" creationId="{B23621B6-36C8-786D-5494-AB9B4766D61E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896320910" sldId="716"/>
            <ac:inkMk id="4" creationId="{889AB324-6D04-4AF8-BDBB-0A9480F94668}"/>
          </ac:inkMkLst>
        </pc:inkChg>
      </pc:sldChg>
      <pc:sldChg chg="delSp modTransition modAnim">
        <pc:chgData name="정근채" userId="bf3f9740-ba12-4a95-bdcd-7a89d0b0b3a3" providerId="ADAL" clId="{7D57CFD5-29EF-4959-833A-AE3C1E206E23}" dt="2023-02-02T05:17:55.640" v="0"/>
        <pc:sldMkLst>
          <pc:docMk/>
          <pc:sldMk cId="3168761749" sldId="717"/>
        </pc:sldMkLst>
        <pc:picChg chg="del">
          <ac:chgData name="정근채" userId="bf3f9740-ba12-4a95-bdcd-7a89d0b0b3a3" providerId="ADAL" clId="{7D57CFD5-29EF-4959-833A-AE3C1E206E23}" dt="2023-02-02T05:17:55.640" v="0"/>
          <ac:picMkLst>
            <pc:docMk/>
            <pc:sldMk cId="3168761749" sldId="717"/>
            <ac:picMk id="7" creationId="{2928A131-1213-556B-C3C5-334FFC1AC62B}"/>
          </ac:picMkLst>
        </pc:picChg>
        <pc:inkChg chg="del">
          <ac:chgData name="정근채" userId="bf3f9740-ba12-4a95-bdcd-7a89d0b0b3a3" providerId="ADAL" clId="{7D57CFD5-29EF-4959-833A-AE3C1E206E23}" dt="2023-02-02T05:17:55.640" v="0"/>
          <ac:inkMkLst>
            <pc:docMk/>
            <pc:sldMk cId="3168761749" sldId="717"/>
            <ac:inkMk id="5" creationId="{4CE99878-BE8D-3D66-8B59-054C6B7E4F3A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AE1A5290-3237-401A-97EB-91657AAD0BAA}" type="datetime1">
              <a:rPr lang="ko-KR" altLang="en-US" smtClean="0"/>
              <a:pPr>
                <a:defRPr/>
              </a:pPr>
              <a:t>2024-02-16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4" rIns="94787" bIns="4739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787" tIns="47394" rIns="94787" bIns="4739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0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47E2D278-5ED2-45B7-82EE-3DB7CC32A6D1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06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66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54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927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3881" y="6385859"/>
            <a:ext cx="662119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198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39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592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7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898" indent="-3428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46" indent="-28574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2993" indent="-2285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191" indent="-22859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388" indent="-22859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585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83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80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77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youtu.be/fTWbtBboMhM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esk.com/education/free-software/autoc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hyperlink" Target="https://youtu.be/51tprO0KbCY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esk.com/education/free-software/autoc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7207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#3. </a:t>
            </a:r>
            <a:r>
              <a:rPr lang="ko-KR" altLang="en-US" sz="4000" dirty="0">
                <a:effectLst>
                  <a:outerShdw blurRad="38100" dist="38100" dir="2700000" algn="tl">
                    <a:schemeClr val="bg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개론</a:t>
            </a:r>
            <a:endParaRPr lang="en-US" altLang="ko-KR" sz="4000" dirty="0">
              <a:effectLst>
                <a:outerShdw blurRad="38100" dist="38100" dir="2700000" algn="tl">
                  <a:schemeClr val="bg1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619875" y="3048"/>
            <a:ext cx="3286125" cy="176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개념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패러다임 변환</a:t>
            </a: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배양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사고성향조사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팀 구성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다큐멘터리팀 선발 공지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AutoCAD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기초 실습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치수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문제정의 및 해결방안 수립 실습</a:t>
            </a:r>
            <a:endParaRPr lang="en-US" altLang="ko-KR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endParaRPr lang="ko-KR" altLang="en-US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</a:t>
            </a:fld>
            <a:endParaRPr lang="en-US" altLang="ko-KR" dirty="0"/>
          </a:p>
        </p:txBody>
      </p:sp>
      <p:sp>
        <p:nvSpPr>
          <p:cNvPr id="79" name="순서도: 처리 78">
            <a:extLst>
              <a:ext uri="{FF2B5EF4-FFF2-40B4-BE49-F238E27FC236}">
                <a16:creationId xmlns:a16="http://schemas.microsoft.com/office/drawing/2014/main" id="{45EDA7A3-07B8-4B69-8E2C-3F61C984EC09}"/>
              </a:ext>
            </a:extLst>
          </p:cNvPr>
          <p:cNvSpPr/>
          <p:nvPr/>
        </p:nvSpPr>
        <p:spPr bwMode="auto">
          <a:xfrm>
            <a:off x="1856656" y="194006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순서도: 처리 79">
            <a:extLst>
              <a:ext uri="{FF2B5EF4-FFF2-40B4-BE49-F238E27FC236}">
                <a16:creationId xmlns:a16="http://schemas.microsoft.com/office/drawing/2014/main" id="{39F295A9-80EE-4ECE-A0B2-43BC5A4EB0B8}"/>
              </a:ext>
            </a:extLst>
          </p:cNvPr>
          <p:cNvSpPr/>
          <p:nvPr/>
        </p:nvSpPr>
        <p:spPr bwMode="auto">
          <a:xfrm>
            <a:off x="2277230" y="194006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시스템공학 개론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1" name="순서도: 처리 80">
            <a:extLst>
              <a:ext uri="{FF2B5EF4-FFF2-40B4-BE49-F238E27FC236}">
                <a16:creationId xmlns:a16="http://schemas.microsoft.com/office/drawing/2014/main" id="{ED8DBB8A-AF68-4823-B642-DFD81FFBD317}"/>
              </a:ext>
            </a:extLst>
          </p:cNvPr>
          <p:cNvSpPr/>
          <p:nvPr/>
        </p:nvSpPr>
        <p:spPr bwMode="auto">
          <a:xfrm>
            <a:off x="1856656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" name="순서도: 처리 81">
            <a:extLst>
              <a:ext uri="{FF2B5EF4-FFF2-40B4-BE49-F238E27FC236}">
                <a16:creationId xmlns:a16="http://schemas.microsoft.com/office/drawing/2014/main" id="{62B0A713-2715-40F1-880D-69E08E9EBE6A}"/>
              </a:ext>
            </a:extLst>
          </p:cNvPr>
          <p:cNvSpPr/>
          <p:nvPr/>
        </p:nvSpPr>
        <p:spPr bwMode="auto">
          <a:xfrm>
            <a:off x="2797903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3" name="순서도: 처리 82">
            <a:extLst>
              <a:ext uri="{FF2B5EF4-FFF2-40B4-BE49-F238E27FC236}">
                <a16:creationId xmlns:a16="http://schemas.microsoft.com/office/drawing/2014/main" id="{B3A83F62-F648-4625-8A12-4CF9440224F9}"/>
              </a:ext>
            </a:extLst>
          </p:cNvPr>
          <p:cNvSpPr/>
          <p:nvPr/>
        </p:nvSpPr>
        <p:spPr bwMode="auto">
          <a:xfrm>
            <a:off x="3218477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요구사항 정의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4" name="순서도: 처리 83">
            <a:extLst>
              <a:ext uri="{FF2B5EF4-FFF2-40B4-BE49-F238E27FC236}">
                <a16:creationId xmlns:a16="http://schemas.microsoft.com/office/drawing/2014/main" id="{04DCB83A-B6DF-4A03-B85B-7F7DEB0EB614}"/>
              </a:ext>
            </a:extLst>
          </p:cNvPr>
          <p:cNvSpPr/>
          <p:nvPr/>
        </p:nvSpPr>
        <p:spPr bwMode="auto">
          <a:xfrm>
            <a:off x="2797903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5" name="순서도: 처리 84">
            <a:extLst>
              <a:ext uri="{FF2B5EF4-FFF2-40B4-BE49-F238E27FC236}">
                <a16:creationId xmlns:a16="http://schemas.microsoft.com/office/drawing/2014/main" id="{9F6680E0-04F3-4434-ABA0-D2621C8661E6}"/>
              </a:ext>
            </a:extLst>
          </p:cNvPr>
          <p:cNvSpPr/>
          <p:nvPr/>
        </p:nvSpPr>
        <p:spPr bwMode="auto">
          <a:xfrm>
            <a:off x="5356194" y="2708920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6" name="순서도: 처리 85">
            <a:extLst>
              <a:ext uri="{FF2B5EF4-FFF2-40B4-BE49-F238E27FC236}">
                <a16:creationId xmlns:a16="http://schemas.microsoft.com/office/drawing/2014/main" id="{4728349A-F44D-4E2E-BB7B-9FCBA1D9642F}"/>
              </a:ext>
            </a:extLst>
          </p:cNvPr>
          <p:cNvSpPr/>
          <p:nvPr/>
        </p:nvSpPr>
        <p:spPr bwMode="auto">
          <a:xfrm>
            <a:off x="5776768" y="2708920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가치공학</a:t>
            </a:r>
            <a:endParaRPr lang="en-US" altLang="ko-KR" sz="100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설계경제성검토</a:t>
            </a:r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87" name="순서도: 처리 86">
            <a:extLst>
              <a:ext uri="{FF2B5EF4-FFF2-40B4-BE49-F238E27FC236}">
                <a16:creationId xmlns:a16="http://schemas.microsoft.com/office/drawing/2014/main" id="{D859523A-E267-46F3-BBC6-10EC6C1C135C}"/>
              </a:ext>
            </a:extLst>
          </p:cNvPr>
          <p:cNvSpPr/>
          <p:nvPr/>
        </p:nvSpPr>
        <p:spPr bwMode="auto">
          <a:xfrm>
            <a:off x="5356194" y="2708920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8" name="꺾인 연결선 291">
            <a:extLst>
              <a:ext uri="{FF2B5EF4-FFF2-40B4-BE49-F238E27FC236}">
                <a16:creationId xmlns:a16="http://schemas.microsoft.com/office/drawing/2014/main" id="{5D16A3F5-4733-4435-A4BA-6EFA3F78A2D4}"/>
              </a:ext>
            </a:extLst>
          </p:cNvPr>
          <p:cNvCxnSpPr>
            <a:stCxn id="80" idx="2"/>
            <a:endCxn id="83" idx="0"/>
          </p:cNvCxnSpPr>
          <p:nvPr/>
        </p:nvCxnSpPr>
        <p:spPr bwMode="auto">
          <a:xfrm rot="16200000" flipH="1">
            <a:off x="3128426" y="2069894"/>
            <a:ext cx="33680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89" name="꺾인 연결선 292">
            <a:extLst>
              <a:ext uri="{FF2B5EF4-FFF2-40B4-BE49-F238E27FC236}">
                <a16:creationId xmlns:a16="http://schemas.microsoft.com/office/drawing/2014/main" id="{8283A71F-0357-4AF0-BDF9-99253B7E42AF}"/>
              </a:ext>
            </a:extLst>
          </p:cNvPr>
          <p:cNvCxnSpPr>
            <a:stCxn id="92" idx="2"/>
            <a:endCxn id="83" idx="0"/>
          </p:cNvCxnSpPr>
          <p:nvPr/>
        </p:nvCxnSpPr>
        <p:spPr bwMode="auto">
          <a:xfrm rot="5400000">
            <a:off x="4115793" y="2023776"/>
            <a:ext cx="33680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90" name="꺾인 연결선 293">
            <a:extLst>
              <a:ext uri="{FF2B5EF4-FFF2-40B4-BE49-F238E27FC236}">
                <a16:creationId xmlns:a16="http://schemas.microsoft.com/office/drawing/2014/main" id="{26A730F4-AC57-4724-ADDA-4F8F7D66DC82}"/>
              </a:ext>
            </a:extLst>
          </p:cNvPr>
          <p:cNvCxnSpPr>
            <a:stCxn id="83" idx="2"/>
            <a:endCxn id="100" idx="0"/>
          </p:cNvCxnSpPr>
          <p:nvPr/>
        </p:nvCxnSpPr>
        <p:spPr bwMode="auto">
          <a:xfrm>
            <a:off x="3767452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91" name="꺾인 연결선 294">
            <a:extLst>
              <a:ext uri="{FF2B5EF4-FFF2-40B4-BE49-F238E27FC236}">
                <a16:creationId xmlns:a16="http://schemas.microsoft.com/office/drawing/2014/main" id="{1500DB40-2EA5-4EBA-9C5F-940F35226622}"/>
              </a:ext>
            </a:extLst>
          </p:cNvPr>
          <p:cNvCxnSpPr>
            <a:stCxn id="86" idx="2"/>
            <a:endCxn id="139" idx="0"/>
          </p:cNvCxnSpPr>
          <p:nvPr/>
        </p:nvCxnSpPr>
        <p:spPr bwMode="auto">
          <a:xfrm>
            <a:off x="6325743" y="3140968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92" name="순서도: 처리 91">
            <a:extLst>
              <a:ext uri="{FF2B5EF4-FFF2-40B4-BE49-F238E27FC236}">
                <a16:creationId xmlns:a16="http://schemas.microsoft.com/office/drawing/2014/main" id="{92CCFCA5-7F45-4034-B871-2FAD6C5E5C91}"/>
              </a:ext>
            </a:extLst>
          </p:cNvPr>
          <p:cNvSpPr/>
          <p:nvPr/>
        </p:nvSpPr>
        <p:spPr bwMode="auto">
          <a:xfrm>
            <a:off x="4251962" y="1940068"/>
            <a:ext cx="1097950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 개론</a:t>
            </a:r>
          </a:p>
        </p:txBody>
      </p:sp>
      <p:sp>
        <p:nvSpPr>
          <p:cNvPr id="93" name="순서도: 처리 92">
            <a:extLst>
              <a:ext uri="{FF2B5EF4-FFF2-40B4-BE49-F238E27FC236}">
                <a16:creationId xmlns:a16="http://schemas.microsoft.com/office/drawing/2014/main" id="{AEDFB5B9-FB9F-4D75-BAB0-E3839E7F1A57}"/>
              </a:ext>
            </a:extLst>
          </p:cNvPr>
          <p:cNvSpPr/>
          <p:nvPr/>
        </p:nvSpPr>
        <p:spPr bwMode="auto">
          <a:xfrm>
            <a:off x="3831388" y="194006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순서도: 처리 93">
            <a:extLst>
              <a:ext uri="{FF2B5EF4-FFF2-40B4-BE49-F238E27FC236}">
                <a16:creationId xmlns:a16="http://schemas.microsoft.com/office/drawing/2014/main" id="{8498B384-2C18-462D-9483-4B2DE3C9D7A4}"/>
              </a:ext>
            </a:extLst>
          </p:cNvPr>
          <p:cNvSpPr/>
          <p:nvPr/>
        </p:nvSpPr>
        <p:spPr bwMode="auto">
          <a:xfrm>
            <a:off x="2797903" y="1187736"/>
            <a:ext cx="1518524" cy="432048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7" name="순서도: 처리 96">
            <a:extLst>
              <a:ext uri="{FF2B5EF4-FFF2-40B4-BE49-F238E27FC236}">
                <a16:creationId xmlns:a16="http://schemas.microsoft.com/office/drawing/2014/main" id="{36BABB70-2A08-4C7F-AAF4-551A1504ABBA}"/>
              </a:ext>
            </a:extLst>
          </p:cNvPr>
          <p:cNvSpPr/>
          <p:nvPr/>
        </p:nvSpPr>
        <p:spPr bwMode="auto">
          <a:xfrm>
            <a:off x="3218477" y="118773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강의소개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8" name="순서도: 처리 97">
            <a:extLst>
              <a:ext uri="{FF2B5EF4-FFF2-40B4-BE49-F238E27FC236}">
                <a16:creationId xmlns:a16="http://schemas.microsoft.com/office/drawing/2014/main" id="{5E323106-98B0-4D4B-B6A0-97C552C437C8}"/>
              </a:ext>
            </a:extLst>
          </p:cNvPr>
          <p:cNvSpPr/>
          <p:nvPr/>
        </p:nvSpPr>
        <p:spPr bwMode="auto">
          <a:xfrm>
            <a:off x="2797903" y="118773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9" name="순서도: 처리 98">
            <a:extLst>
              <a:ext uri="{FF2B5EF4-FFF2-40B4-BE49-F238E27FC236}">
                <a16:creationId xmlns:a16="http://schemas.microsoft.com/office/drawing/2014/main" id="{D05DB7FE-8633-4502-9E40-E854433F219B}"/>
              </a:ext>
            </a:extLst>
          </p:cNvPr>
          <p:cNvSpPr/>
          <p:nvPr/>
        </p:nvSpPr>
        <p:spPr bwMode="auto">
          <a:xfrm>
            <a:off x="2797903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0" name="순서도: 처리 99">
            <a:extLst>
              <a:ext uri="{FF2B5EF4-FFF2-40B4-BE49-F238E27FC236}">
                <a16:creationId xmlns:a16="http://schemas.microsoft.com/office/drawing/2014/main" id="{5E8C5832-11CD-4737-B699-59532D926C98}"/>
              </a:ext>
            </a:extLst>
          </p:cNvPr>
          <p:cNvSpPr/>
          <p:nvPr/>
        </p:nvSpPr>
        <p:spPr bwMode="auto">
          <a:xfrm>
            <a:off x="3218477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도출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" name="순서도: 처리 100">
            <a:extLst>
              <a:ext uri="{FF2B5EF4-FFF2-40B4-BE49-F238E27FC236}">
                <a16:creationId xmlns:a16="http://schemas.microsoft.com/office/drawing/2014/main" id="{7FF4D261-B41E-46F6-A466-422C8DDDA9F4}"/>
              </a:ext>
            </a:extLst>
          </p:cNvPr>
          <p:cNvSpPr/>
          <p:nvPr/>
        </p:nvSpPr>
        <p:spPr bwMode="auto">
          <a:xfrm>
            <a:off x="2797903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8" name="순서도: 처리 137">
            <a:extLst>
              <a:ext uri="{FF2B5EF4-FFF2-40B4-BE49-F238E27FC236}">
                <a16:creationId xmlns:a16="http://schemas.microsoft.com/office/drawing/2014/main" id="{53062122-9A16-4870-B4A5-B2CA41AD7AD7}"/>
              </a:ext>
            </a:extLst>
          </p:cNvPr>
          <p:cNvSpPr/>
          <p:nvPr/>
        </p:nvSpPr>
        <p:spPr bwMode="auto">
          <a:xfrm>
            <a:off x="5356194" y="3447002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9" name="순서도: 처리 138">
            <a:extLst>
              <a:ext uri="{FF2B5EF4-FFF2-40B4-BE49-F238E27FC236}">
                <a16:creationId xmlns:a16="http://schemas.microsoft.com/office/drawing/2014/main" id="{0125BAE2-9279-4899-A843-95F70F9ED28A}"/>
              </a:ext>
            </a:extLst>
          </p:cNvPr>
          <p:cNvSpPr/>
          <p:nvPr/>
        </p:nvSpPr>
        <p:spPr bwMode="auto">
          <a:xfrm>
            <a:off x="5776768" y="3447002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제작</a:t>
            </a:r>
          </a:p>
        </p:txBody>
      </p:sp>
      <p:sp>
        <p:nvSpPr>
          <p:cNvPr id="140" name="순서도: 처리 139">
            <a:extLst>
              <a:ext uri="{FF2B5EF4-FFF2-40B4-BE49-F238E27FC236}">
                <a16:creationId xmlns:a16="http://schemas.microsoft.com/office/drawing/2014/main" id="{8721FC57-1B99-407A-95E1-D6E7C91DDCDB}"/>
              </a:ext>
            </a:extLst>
          </p:cNvPr>
          <p:cNvSpPr/>
          <p:nvPr/>
        </p:nvSpPr>
        <p:spPr bwMode="auto">
          <a:xfrm>
            <a:off x="5356194" y="3447002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1" name="순서도: 처리 140">
            <a:extLst>
              <a:ext uri="{FF2B5EF4-FFF2-40B4-BE49-F238E27FC236}">
                <a16:creationId xmlns:a16="http://schemas.microsoft.com/office/drawing/2014/main" id="{2C048AAC-C267-44BB-AED7-5DE994E02BC4}"/>
              </a:ext>
            </a:extLst>
          </p:cNvPr>
          <p:cNvSpPr/>
          <p:nvPr/>
        </p:nvSpPr>
        <p:spPr bwMode="auto">
          <a:xfrm>
            <a:off x="2797903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2" name="순서도: 처리 141">
            <a:extLst>
              <a:ext uri="{FF2B5EF4-FFF2-40B4-BE49-F238E27FC236}">
                <a16:creationId xmlns:a16="http://schemas.microsoft.com/office/drawing/2014/main" id="{57430354-C45B-4B14-8F8A-F763061B4FE5}"/>
              </a:ext>
            </a:extLst>
          </p:cNvPr>
          <p:cNvSpPr/>
          <p:nvPr/>
        </p:nvSpPr>
        <p:spPr bwMode="auto">
          <a:xfrm>
            <a:off x="3218477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3" name="순서도: 처리 142">
            <a:extLst>
              <a:ext uri="{FF2B5EF4-FFF2-40B4-BE49-F238E27FC236}">
                <a16:creationId xmlns:a16="http://schemas.microsoft.com/office/drawing/2014/main" id="{66A1B6F0-2CA0-4144-A5EC-83A21BEFE4F3}"/>
              </a:ext>
            </a:extLst>
          </p:cNvPr>
          <p:cNvSpPr/>
          <p:nvPr/>
        </p:nvSpPr>
        <p:spPr bwMode="auto">
          <a:xfrm>
            <a:off x="2797903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4" name="순서도: 처리 143">
            <a:extLst>
              <a:ext uri="{FF2B5EF4-FFF2-40B4-BE49-F238E27FC236}">
                <a16:creationId xmlns:a16="http://schemas.microsoft.com/office/drawing/2014/main" id="{04CECDA2-F28E-4A3C-BF4C-D82748B5E528}"/>
              </a:ext>
            </a:extLst>
          </p:cNvPr>
          <p:cNvSpPr/>
          <p:nvPr/>
        </p:nvSpPr>
        <p:spPr bwMode="auto">
          <a:xfrm>
            <a:off x="5356194" y="4185084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9" name="순서도: 처리 148">
            <a:extLst>
              <a:ext uri="{FF2B5EF4-FFF2-40B4-BE49-F238E27FC236}">
                <a16:creationId xmlns:a16="http://schemas.microsoft.com/office/drawing/2014/main" id="{A859D26F-C90D-425C-BE33-17E2C26E45D4}"/>
              </a:ext>
            </a:extLst>
          </p:cNvPr>
          <p:cNvSpPr/>
          <p:nvPr/>
        </p:nvSpPr>
        <p:spPr bwMode="auto">
          <a:xfrm>
            <a:off x="5776768" y="4185084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성능평가</a:t>
            </a:r>
            <a:endParaRPr lang="en-US" altLang="ko-KR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0" name="순서도: 처리 149">
            <a:extLst>
              <a:ext uri="{FF2B5EF4-FFF2-40B4-BE49-F238E27FC236}">
                <a16:creationId xmlns:a16="http://schemas.microsoft.com/office/drawing/2014/main" id="{6CFE3BAC-AE5B-4540-9B70-FC6B9CC04377}"/>
              </a:ext>
            </a:extLst>
          </p:cNvPr>
          <p:cNvSpPr/>
          <p:nvPr/>
        </p:nvSpPr>
        <p:spPr bwMode="auto">
          <a:xfrm>
            <a:off x="5356194" y="4185084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3" name="순서도: 처리 152">
            <a:extLst>
              <a:ext uri="{FF2B5EF4-FFF2-40B4-BE49-F238E27FC236}">
                <a16:creationId xmlns:a16="http://schemas.microsoft.com/office/drawing/2014/main" id="{5E352F70-E723-4F8C-94E9-55165872A2BD}"/>
              </a:ext>
            </a:extLst>
          </p:cNvPr>
          <p:cNvSpPr/>
          <p:nvPr/>
        </p:nvSpPr>
        <p:spPr bwMode="auto">
          <a:xfrm>
            <a:off x="2797903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4" name="순서도: 처리 153">
            <a:extLst>
              <a:ext uri="{FF2B5EF4-FFF2-40B4-BE49-F238E27FC236}">
                <a16:creationId xmlns:a16="http://schemas.microsoft.com/office/drawing/2014/main" id="{6FADE592-77E4-47F6-9357-99B9CF79293F}"/>
              </a:ext>
            </a:extLst>
          </p:cNvPr>
          <p:cNvSpPr/>
          <p:nvPr/>
        </p:nvSpPr>
        <p:spPr bwMode="auto">
          <a:xfrm>
            <a:off x="3218477" y="492316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 대안 선정</a:t>
            </a:r>
          </a:p>
        </p:txBody>
      </p:sp>
      <p:sp>
        <p:nvSpPr>
          <p:cNvPr id="155" name="순서도: 처리 154">
            <a:extLst>
              <a:ext uri="{FF2B5EF4-FFF2-40B4-BE49-F238E27FC236}">
                <a16:creationId xmlns:a16="http://schemas.microsoft.com/office/drawing/2014/main" id="{60B68357-E133-4744-BBD9-04582DDD0CDC}"/>
              </a:ext>
            </a:extLst>
          </p:cNvPr>
          <p:cNvSpPr/>
          <p:nvPr/>
        </p:nvSpPr>
        <p:spPr bwMode="auto">
          <a:xfrm>
            <a:off x="2797903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6" name="순서도: 처리 155">
            <a:extLst>
              <a:ext uri="{FF2B5EF4-FFF2-40B4-BE49-F238E27FC236}">
                <a16:creationId xmlns:a16="http://schemas.microsoft.com/office/drawing/2014/main" id="{27D7A686-4A3A-4471-BE7B-62E411993BD2}"/>
              </a:ext>
            </a:extLst>
          </p:cNvPr>
          <p:cNvSpPr/>
          <p:nvPr/>
        </p:nvSpPr>
        <p:spPr bwMode="auto">
          <a:xfrm>
            <a:off x="5356194" y="4923166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7" name="순서도: 처리 156">
            <a:extLst>
              <a:ext uri="{FF2B5EF4-FFF2-40B4-BE49-F238E27FC236}">
                <a16:creationId xmlns:a16="http://schemas.microsoft.com/office/drawing/2014/main" id="{9C4C23A0-744D-4DF9-9CBE-E3E708F1824E}"/>
              </a:ext>
            </a:extLst>
          </p:cNvPr>
          <p:cNvSpPr/>
          <p:nvPr/>
        </p:nvSpPr>
        <p:spPr bwMode="auto">
          <a:xfrm>
            <a:off x="5776768" y="4923166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프로토타이핑</a:t>
            </a:r>
          </a:p>
        </p:txBody>
      </p:sp>
      <p:sp>
        <p:nvSpPr>
          <p:cNvPr id="160" name="순서도: 처리 159">
            <a:extLst>
              <a:ext uri="{FF2B5EF4-FFF2-40B4-BE49-F238E27FC236}">
                <a16:creationId xmlns:a16="http://schemas.microsoft.com/office/drawing/2014/main" id="{9F7A3E91-EB2A-4FC3-B771-FA6DA46F51CB}"/>
              </a:ext>
            </a:extLst>
          </p:cNvPr>
          <p:cNvSpPr/>
          <p:nvPr/>
        </p:nvSpPr>
        <p:spPr bwMode="auto">
          <a:xfrm>
            <a:off x="5356194" y="4923166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13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1" name="순서도: 처리 160">
            <a:extLst>
              <a:ext uri="{FF2B5EF4-FFF2-40B4-BE49-F238E27FC236}">
                <a16:creationId xmlns:a16="http://schemas.microsoft.com/office/drawing/2014/main" id="{9B4B2AF2-B89A-417A-A6F5-77953AA62BF3}"/>
              </a:ext>
            </a:extLst>
          </p:cNvPr>
          <p:cNvSpPr/>
          <p:nvPr/>
        </p:nvSpPr>
        <p:spPr bwMode="auto">
          <a:xfrm>
            <a:off x="2797903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2" name="순서도: 처리 161">
            <a:extLst>
              <a:ext uri="{FF2B5EF4-FFF2-40B4-BE49-F238E27FC236}">
                <a16:creationId xmlns:a16="http://schemas.microsoft.com/office/drawing/2014/main" id="{7CBBE6EB-040D-404F-9597-9FBAF490010A}"/>
              </a:ext>
            </a:extLst>
          </p:cNvPr>
          <p:cNvSpPr/>
          <p:nvPr/>
        </p:nvSpPr>
        <p:spPr bwMode="auto">
          <a:xfrm>
            <a:off x="3218477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상세설계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3" name="순서도: 처리 162">
            <a:extLst>
              <a:ext uri="{FF2B5EF4-FFF2-40B4-BE49-F238E27FC236}">
                <a16:creationId xmlns:a16="http://schemas.microsoft.com/office/drawing/2014/main" id="{A66360FD-8A84-497B-9F0F-BB75DB141927}"/>
              </a:ext>
            </a:extLst>
          </p:cNvPr>
          <p:cNvSpPr/>
          <p:nvPr/>
        </p:nvSpPr>
        <p:spPr bwMode="auto">
          <a:xfrm>
            <a:off x="2797903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4" name="순서도: 처리 163">
            <a:extLst>
              <a:ext uri="{FF2B5EF4-FFF2-40B4-BE49-F238E27FC236}">
                <a16:creationId xmlns:a16="http://schemas.microsoft.com/office/drawing/2014/main" id="{7F53C92D-C591-4915-93A5-8E28D6B8B54E}"/>
              </a:ext>
            </a:extLst>
          </p:cNvPr>
          <p:cNvSpPr/>
          <p:nvPr/>
        </p:nvSpPr>
        <p:spPr bwMode="auto">
          <a:xfrm>
            <a:off x="5356194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5" name="순서도: 처리 164">
            <a:extLst>
              <a:ext uri="{FF2B5EF4-FFF2-40B4-BE49-F238E27FC236}">
                <a16:creationId xmlns:a16="http://schemas.microsoft.com/office/drawing/2014/main" id="{5623D14A-65CA-4890-B628-B6136D7E6C4A}"/>
              </a:ext>
            </a:extLst>
          </p:cNvPr>
          <p:cNvSpPr/>
          <p:nvPr/>
        </p:nvSpPr>
        <p:spPr bwMode="auto">
          <a:xfrm>
            <a:off x="5776768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en-US" altLang="ko-KR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프린팅</a:t>
            </a:r>
          </a:p>
        </p:txBody>
      </p:sp>
      <p:sp>
        <p:nvSpPr>
          <p:cNvPr id="168" name="순서도: 처리 167">
            <a:extLst>
              <a:ext uri="{FF2B5EF4-FFF2-40B4-BE49-F238E27FC236}">
                <a16:creationId xmlns:a16="http://schemas.microsoft.com/office/drawing/2014/main" id="{83088070-FFA7-4A31-BEF2-FE5741902767}"/>
              </a:ext>
            </a:extLst>
          </p:cNvPr>
          <p:cNvSpPr/>
          <p:nvPr/>
        </p:nvSpPr>
        <p:spPr bwMode="auto">
          <a:xfrm>
            <a:off x="5356194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9" name="순서도: 처리 168">
            <a:extLst>
              <a:ext uri="{FF2B5EF4-FFF2-40B4-BE49-F238E27FC236}">
                <a16:creationId xmlns:a16="http://schemas.microsoft.com/office/drawing/2014/main" id="{27D3670F-F449-4BBC-8890-F88AB4B80134}"/>
              </a:ext>
            </a:extLst>
          </p:cNvPr>
          <p:cNvSpPr/>
          <p:nvPr/>
        </p:nvSpPr>
        <p:spPr bwMode="auto">
          <a:xfrm>
            <a:off x="730404" y="3077961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0" name="순서도: 처리 169">
            <a:extLst>
              <a:ext uri="{FF2B5EF4-FFF2-40B4-BE49-F238E27FC236}">
                <a16:creationId xmlns:a16="http://schemas.microsoft.com/office/drawing/2014/main" id="{E173A0E1-9ED3-4EE1-8B72-DE9EC350C30D}"/>
              </a:ext>
            </a:extLst>
          </p:cNvPr>
          <p:cNvSpPr/>
          <p:nvPr/>
        </p:nvSpPr>
        <p:spPr bwMode="auto">
          <a:xfrm>
            <a:off x="1150978" y="3077961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예비과제 실습</a:t>
            </a:r>
          </a:p>
        </p:txBody>
      </p:sp>
      <p:sp>
        <p:nvSpPr>
          <p:cNvPr id="171" name="순서도: 처리 170">
            <a:extLst>
              <a:ext uri="{FF2B5EF4-FFF2-40B4-BE49-F238E27FC236}">
                <a16:creationId xmlns:a16="http://schemas.microsoft.com/office/drawing/2014/main" id="{9E0CDAB9-522A-4725-9EA5-BE0B5D536585}"/>
              </a:ext>
            </a:extLst>
          </p:cNvPr>
          <p:cNvSpPr/>
          <p:nvPr/>
        </p:nvSpPr>
        <p:spPr bwMode="auto">
          <a:xfrm>
            <a:off x="730404" y="3077961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72" name="직선 화살표 연결선 171">
            <a:extLst>
              <a:ext uri="{FF2B5EF4-FFF2-40B4-BE49-F238E27FC236}">
                <a16:creationId xmlns:a16="http://schemas.microsoft.com/office/drawing/2014/main" id="{C0E7DC0C-BFE4-4898-A99F-B6690CEFA5CD}"/>
              </a:ext>
            </a:extLst>
          </p:cNvPr>
          <p:cNvCxnSpPr>
            <a:stCxn id="170" idx="3"/>
          </p:cNvCxnSpPr>
          <p:nvPr/>
        </p:nvCxnSpPr>
        <p:spPr bwMode="auto">
          <a:xfrm>
            <a:off x="2248928" y="3293985"/>
            <a:ext cx="15185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4" name="꺾인 연결선 293">
            <a:extLst>
              <a:ext uri="{FF2B5EF4-FFF2-40B4-BE49-F238E27FC236}">
                <a16:creationId xmlns:a16="http://schemas.microsoft.com/office/drawing/2014/main" id="{2C6EF61F-4863-442B-AF2A-CD323B1A90C9}"/>
              </a:ext>
            </a:extLst>
          </p:cNvPr>
          <p:cNvCxnSpPr>
            <a:stCxn id="100" idx="2"/>
            <a:endCxn id="142" idx="0"/>
          </p:cNvCxnSpPr>
          <p:nvPr/>
        </p:nvCxnSpPr>
        <p:spPr bwMode="auto">
          <a:xfrm>
            <a:off x="3767452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75" name="꺾인 연결선 294">
            <a:extLst>
              <a:ext uri="{FF2B5EF4-FFF2-40B4-BE49-F238E27FC236}">
                <a16:creationId xmlns:a16="http://schemas.microsoft.com/office/drawing/2014/main" id="{537E557A-BCDB-42E4-B4FD-5411F2F7C909}"/>
              </a:ext>
            </a:extLst>
          </p:cNvPr>
          <p:cNvCxnSpPr>
            <a:stCxn id="139" idx="2"/>
            <a:endCxn id="149" idx="0"/>
          </p:cNvCxnSpPr>
          <p:nvPr/>
        </p:nvCxnSpPr>
        <p:spPr bwMode="auto">
          <a:xfrm>
            <a:off x="6325743" y="3879050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1" name="꺾인 연결선 293">
            <a:extLst>
              <a:ext uri="{FF2B5EF4-FFF2-40B4-BE49-F238E27FC236}">
                <a16:creationId xmlns:a16="http://schemas.microsoft.com/office/drawing/2014/main" id="{0CDF094E-24AB-4BED-BEDC-42DB6663A6FF}"/>
              </a:ext>
            </a:extLst>
          </p:cNvPr>
          <p:cNvCxnSpPr>
            <a:stCxn id="142" idx="2"/>
            <a:endCxn id="154" idx="0"/>
          </p:cNvCxnSpPr>
          <p:nvPr/>
        </p:nvCxnSpPr>
        <p:spPr bwMode="auto">
          <a:xfrm>
            <a:off x="3767452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2" name="꺾인 연결선 294">
            <a:extLst>
              <a:ext uri="{FF2B5EF4-FFF2-40B4-BE49-F238E27FC236}">
                <a16:creationId xmlns:a16="http://schemas.microsoft.com/office/drawing/2014/main" id="{C30B799C-D907-49B5-9D08-79910A7CCB7B}"/>
              </a:ext>
            </a:extLst>
          </p:cNvPr>
          <p:cNvCxnSpPr>
            <a:stCxn id="149" idx="2"/>
            <a:endCxn id="157" idx="0"/>
          </p:cNvCxnSpPr>
          <p:nvPr/>
        </p:nvCxnSpPr>
        <p:spPr bwMode="auto">
          <a:xfrm>
            <a:off x="6325743" y="4617132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4" name="꺾인 연결선 293">
            <a:extLst>
              <a:ext uri="{FF2B5EF4-FFF2-40B4-BE49-F238E27FC236}">
                <a16:creationId xmlns:a16="http://schemas.microsoft.com/office/drawing/2014/main" id="{52B6DB80-D9D1-4D1E-8CE5-2CCB7BF18B5F}"/>
              </a:ext>
            </a:extLst>
          </p:cNvPr>
          <p:cNvCxnSpPr>
            <a:stCxn id="154" idx="2"/>
            <a:endCxn id="162" idx="0"/>
          </p:cNvCxnSpPr>
          <p:nvPr/>
        </p:nvCxnSpPr>
        <p:spPr bwMode="auto">
          <a:xfrm>
            <a:off x="3767452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5" name="꺾인 연결선 294">
            <a:extLst>
              <a:ext uri="{FF2B5EF4-FFF2-40B4-BE49-F238E27FC236}">
                <a16:creationId xmlns:a16="http://schemas.microsoft.com/office/drawing/2014/main" id="{42980B05-5A01-4871-9BE9-8E28E6BD7867}"/>
              </a:ext>
            </a:extLst>
          </p:cNvPr>
          <p:cNvCxnSpPr>
            <a:stCxn id="157" idx="2"/>
            <a:endCxn id="165" idx="0"/>
          </p:cNvCxnSpPr>
          <p:nvPr/>
        </p:nvCxnSpPr>
        <p:spPr bwMode="auto">
          <a:xfrm>
            <a:off x="6325743" y="5355214"/>
            <a:ext cx="0" cy="306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87" name="꺾인 연결선 172">
            <a:extLst>
              <a:ext uri="{FF2B5EF4-FFF2-40B4-BE49-F238E27FC236}">
                <a16:creationId xmlns:a16="http://schemas.microsoft.com/office/drawing/2014/main" id="{8F3ACA07-79D2-4830-B845-1374844CA47C}"/>
              </a:ext>
            </a:extLst>
          </p:cNvPr>
          <p:cNvCxnSpPr>
            <a:stCxn id="162" idx="3"/>
            <a:endCxn id="87" idx="1"/>
          </p:cNvCxnSpPr>
          <p:nvPr/>
        </p:nvCxnSpPr>
        <p:spPr bwMode="auto">
          <a:xfrm flipV="1">
            <a:off x="4316427" y="2924944"/>
            <a:ext cx="1039767" cy="29523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88" name="순서도: 처리 187">
            <a:extLst>
              <a:ext uri="{FF2B5EF4-FFF2-40B4-BE49-F238E27FC236}">
                <a16:creationId xmlns:a16="http://schemas.microsoft.com/office/drawing/2014/main" id="{DFF11BAE-F7F2-4DDC-95C0-F4E9D5128B41}"/>
              </a:ext>
            </a:extLst>
          </p:cNvPr>
          <p:cNvSpPr/>
          <p:nvPr/>
        </p:nvSpPr>
        <p:spPr bwMode="auto">
          <a:xfrm>
            <a:off x="7727589" y="5661248"/>
            <a:ext cx="1518524" cy="432048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defTabSz="914395" latinLnBrk="0"/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9" name="순서도: 처리 188">
            <a:extLst>
              <a:ext uri="{FF2B5EF4-FFF2-40B4-BE49-F238E27FC236}">
                <a16:creationId xmlns:a16="http://schemas.microsoft.com/office/drawing/2014/main" id="{1E9C51D3-A8F2-474C-93B0-F1EC8F8C957D}"/>
              </a:ext>
            </a:extLst>
          </p:cNvPr>
          <p:cNvSpPr/>
          <p:nvPr/>
        </p:nvSpPr>
        <p:spPr bwMode="auto">
          <a:xfrm>
            <a:off x="8148163" y="5661248"/>
            <a:ext cx="1097950" cy="432048"/>
          </a:xfrm>
          <a:prstGeom prst="flowChartProcess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rtlCol="0" anchor="ctr"/>
          <a:lstStyle/>
          <a:p>
            <a:pPr algn="ctr" latinLnBrk="0"/>
            <a:r>
              <a:rPr lang="ko-KR" altLang="en-US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기말고사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0" name="순서도: 처리 189">
            <a:extLst>
              <a:ext uri="{FF2B5EF4-FFF2-40B4-BE49-F238E27FC236}">
                <a16:creationId xmlns:a16="http://schemas.microsoft.com/office/drawing/2014/main" id="{7619E563-36F4-4EF6-B379-E31838BC1A08}"/>
              </a:ext>
            </a:extLst>
          </p:cNvPr>
          <p:cNvSpPr/>
          <p:nvPr/>
        </p:nvSpPr>
        <p:spPr bwMode="auto">
          <a:xfrm>
            <a:off x="7727589" y="5661248"/>
            <a:ext cx="420574" cy="4320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36000" rIns="0" bIns="36000" rtlCol="0" anchor="ctr"/>
          <a:lstStyle/>
          <a:p>
            <a:pPr algn="ctr" defTabSz="914395" latinLnBrk="0"/>
            <a:r>
              <a:rPr lang="en-US" altLang="ko-KR" sz="100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endParaRPr lang="ko-KR" altLang="en-US" sz="1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91" name="꺾인 연결선 179">
            <a:extLst>
              <a:ext uri="{FF2B5EF4-FFF2-40B4-BE49-F238E27FC236}">
                <a16:creationId xmlns:a16="http://schemas.microsoft.com/office/drawing/2014/main" id="{C3F8A6D5-E870-46A0-9604-A501BEBA3B10}"/>
              </a:ext>
            </a:extLst>
          </p:cNvPr>
          <p:cNvCxnSpPr>
            <a:stCxn id="97" idx="2"/>
            <a:endCxn id="80" idx="0"/>
          </p:cNvCxnSpPr>
          <p:nvPr/>
        </p:nvCxnSpPr>
        <p:spPr bwMode="auto">
          <a:xfrm rot="5400000">
            <a:off x="3136687" y="1309303"/>
            <a:ext cx="320284" cy="9412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92" name="꺾인 연결선 182">
            <a:extLst>
              <a:ext uri="{FF2B5EF4-FFF2-40B4-BE49-F238E27FC236}">
                <a16:creationId xmlns:a16="http://schemas.microsoft.com/office/drawing/2014/main" id="{A7EF396A-F72A-4C70-89F4-38F60267E68A}"/>
              </a:ext>
            </a:extLst>
          </p:cNvPr>
          <p:cNvCxnSpPr>
            <a:stCxn id="97" idx="2"/>
            <a:endCxn id="92" idx="0"/>
          </p:cNvCxnSpPr>
          <p:nvPr/>
        </p:nvCxnSpPr>
        <p:spPr bwMode="auto">
          <a:xfrm rot="16200000" flipH="1">
            <a:off x="4124052" y="1263183"/>
            <a:ext cx="320284" cy="10334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93" name="직선 화살표 연결선 192">
            <a:extLst>
              <a:ext uri="{FF2B5EF4-FFF2-40B4-BE49-F238E27FC236}">
                <a16:creationId xmlns:a16="http://schemas.microsoft.com/office/drawing/2014/main" id="{25ED529F-55A5-4165-8535-E776213A5710}"/>
              </a:ext>
            </a:extLst>
          </p:cNvPr>
          <p:cNvCxnSpPr>
            <a:stCxn id="165" idx="3"/>
            <a:endCxn id="190" idx="1"/>
          </p:cNvCxnSpPr>
          <p:nvPr/>
        </p:nvCxnSpPr>
        <p:spPr bwMode="auto">
          <a:xfrm>
            <a:off x="6874718" y="5877272"/>
            <a:ext cx="8528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1373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3729" y="260648"/>
            <a:ext cx="419858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팀웍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/>
              <a:t>허만의 지능모형 </a:t>
            </a:r>
            <a:r>
              <a:rPr lang="en-US" altLang="ko-KR"/>
              <a:t>(3/3)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10</a:t>
            </a:fld>
            <a:endParaRPr lang="en-US" altLang="ko-KR" dirty="0"/>
          </a:p>
        </p:txBody>
      </p:sp>
      <p:sp>
        <p:nvSpPr>
          <p:cNvPr id="26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defRPr/>
            </a:pP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법률가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엔지니어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컴퓨터과학자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기술자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은행가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외과의사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계획입안자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관료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관리자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경리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간호원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사회사업가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교육자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조련사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D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사분면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예술가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탐험가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사업가 </a:t>
            </a:r>
          </a:p>
          <a:p>
            <a:pPr lvl="0">
              <a:spcBef>
                <a:spcPts val="600"/>
              </a:spcBef>
              <a:defRPr/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다중우성</a:t>
            </a:r>
            <a:r>
              <a:rPr lang="en-US" altLang="ko-KR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두 분야 이상에서 우성을 보임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0D5F0AA-6466-4DB9-A9F1-080F9CB70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64" y="2708133"/>
            <a:ext cx="6019973" cy="35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0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16472" y="260648"/>
            <a:ext cx="467307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팀웍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/>
              <a:t>문제해결과정과 지능모형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2847" r="2942" b="11118"/>
          <a:stretch>
            <a:fillRect/>
          </a:stretch>
        </p:blipFill>
        <p:spPr bwMode="auto">
          <a:xfrm>
            <a:off x="705619" y="1268413"/>
            <a:ext cx="83518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직사각형 74"/>
          <p:cNvSpPr/>
          <p:nvPr/>
        </p:nvSpPr>
        <p:spPr>
          <a:xfrm>
            <a:off x="3811125" y="2852738"/>
            <a:ext cx="55015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ko-KR" altLang="en-US" sz="1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문제</a:t>
            </a:r>
            <a:endParaRPr kumimoji="0" lang="en-US" altLang="ko-KR" sz="14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defRPr/>
            </a:pPr>
            <a:r>
              <a:rPr kumimoji="0" lang="ko-KR" altLang="en-US" sz="1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endParaRPr kumimoji="0" lang="en-US" altLang="ko-KR" sz="14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defRPr/>
            </a:pPr>
            <a:r>
              <a:rPr kumimoji="0" lang="en-US" altLang="ko-KR" sz="105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5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수렴</a:t>
            </a:r>
            <a:r>
              <a:rPr kumimoji="0" lang="en-US" altLang="ko-KR" sz="105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6" name="직사각형 7"/>
          <p:cNvSpPr>
            <a:spLocks noChangeArrowheads="1"/>
          </p:cNvSpPr>
          <p:nvPr/>
        </p:nvSpPr>
        <p:spPr bwMode="auto">
          <a:xfrm>
            <a:off x="6358706" y="2997200"/>
            <a:ext cx="901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endParaRPr kumimoji="0" lang="en-US" altLang="ko-KR" sz="14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창출</a:t>
            </a:r>
            <a:endParaRPr lang="ko-KR" altLang="en-US" sz="24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직사각형 8"/>
          <p:cNvSpPr>
            <a:spLocks noChangeArrowheads="1"/>
          </p:cNvSpPr>
          <p:nvPr/>
        </p:nvSpPr>
        <p:spPr bwMode="auto">
          <a:xfrm>
            <a:off x="4428306" y="1322388"/>
            <a:ext cx="903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endParaRPr kumimoji="0" lang="en-US" altLang="ko-KR" sz="14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다듬기</a:t>
            </a:r>
            <a:endParaRPr lang="ko-KR" altLang="en-US" sz="24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8" name="직사각형 9"/>
          <p:cNvSpPr>
            <a:spLocks noChangeArrowheads="1"/>
          </p:cNvSpPr>
          <p:nvPr/>
        </p:nvSpPr>
        <p:spPr bwMode="auto">
          <a:xfrm>
            <a:off x="2469331" y="2997200"/>
            <a:ext cx="903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endParaRPr kumimoji="0" lang="en-US" altLang="ko-KR" sz="14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판정</a:t>
            </a:r>
            <a:endParaRPr lang="ko-KR" altLang="en-US" sz="24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9" name="직사각형 10"/>
          <p:cNvSpPr>
            <a:spLocks noChangeArrowheads="1"/>
          </p:cNvSpPr>
          <p:nvPr/>
        </p:nvSpPr>
        <p:spPr bwMode="auto">
          <a:xfrm>
            <a:off x="4790256" y="4652963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endParaRPr kumimoji="0" lang="en-US" altLang="ko-KR" sz="14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ko-KR" altLang="en-US" sz="140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실행</a:t>
            </a:r>
            <a:endParaRPr lang="ko-KR" altLang="en-US" sz="240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5381956" y="2852738"/>
            <a:ext cx="55015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ko-KR" altLang="en-US" sz="1400" b="1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문제</a:t>
            </a:r>
            <a:endParaRPr kumimoji="0" lang="en-US" altLang="ko-KR" sz="14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defRPr/>
            </a:pPr>
            <a:r>
              <a:rPr kumimoji="0" lang="ko-KR" altLang="en-US" sz="14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endParaRPr kumimoji="0" lang="en-US" altLang="ko-KR" sz="14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defRPr/>
            </a:pPr>
            <a:r>
              <a:rPr kumimoji="0" lang="en-US" altLang="ko-KR" sz="105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5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확산</a:t>
            </a:r>
            <a:r>
              <a:rPr kumimoji="0" lang="en-US" altLang="ko-KR" sz="105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703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08696" y="260648"/>
            <a:ext cx="528862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팀웍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>
                <a:solidFill>
                  <a:schemeClr val="tx2"/>
                </a:solidFill>
              </a:rPr>
              <a:t>팀의 다양성에 의한 문제 해결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grpSp>
        <p:nvGrpSpPr>
          <p:cNvPr id="62" name="Group 1031"/>
          <p:cNvGrpSpPr>
            <a:grpSpLocks/>
          </p:cNvGrpSpPr>
          <p:nvPr/>
        </p:nvGrpSpPr>
        <p:grpSpPr bwMode="auto">
          <a:xfrm>
            <a:off x="1539875" y="2274888"/>
            <a:ext cx="1295400" cy="1295400"/>
            <a:chOff x="576" y="3168"/>
            <a:chExt cx="816" cy="816"/>
          </a:xfrm>
        </p:grpSpPr>
        <p:sp>
          <p:nvSpPr>
            <p:cNvPr id="63" name="Oval 1032"/>
            <p:cNvSpPr>
              <a:spLocks noChangeArrowheads="1"/>
            </p:cNvSpPr>
            <p:nvPr/>
          </p:nvSpPr>
          <p:spPr bwMode="auto">
            <a:xfrm>
              <a:off x="576" y="3168"/>
              <a:ext cx="816" cy="816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64" name="Group 1033"/>
            <p:cNvGrpSpPr>
              <a:grpSpLocks/>
            </p:cNvGrpSpPr>
            <p:nvPr/>
          </p:nvGrpSpPr>
          <p:grpSpPr bwMode="auto">
            <a:xfrm>
              <a:off x="624" y="3216"/>
              <a:ext cx="768" cy="720"/>
              <a:chOff x="624" y="3216"/>
              <a:chExt cx="768" cy="720"/>
            </a:xfrm>
          </p:grpSpPr>
          <p:sp>
            <p:nvSpPr>
              <p:cNvPr id="69" name="Line 1034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70" name="Line 1035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65" name="Line 1036"/>
            <p:cNvSpPr>
              <a:spLocks noChangeShapeType="1"/>
            </p:cNvSpPr>
            <p:nvPr/>
          </p:nvSpPr>
          <p:spPr bwMode="auto">
            <a:xfrm>
              <a:off x="672" y="3312"/>
              <a:ext cx="192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66" name="Line 1037"/>
            <p:cNvSpPr>
              <a:spLocks noChangeShapeType="1"/>
            </p:cNvSpPr>
            <p:nvPr/>
          </p:nvSpPr>
          <p:spPr bwMode="auto">
            <a:xfrm flipV="1">
              <a:off x="864" y="3648"/>
              <a:ext cx="19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67" name="Line 1038"/>
            <p:cNvSpPr>
              <a:spLocks noChangeShapeType="1"/>
            </p:cNvSpPr>
            <p:nvPr/>
          </p:nvSpPr>
          <p:spPr bwMode="auto">
            <a:xfrm flipV="1">
              <a:off x="1056" y="3408"/>
              <a:ext cx="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68" name="Line 1039"/>
            <p:cNvSpPr>
              <a:spLocks noChangeShapeType="1"/>
            </p:cNvSpPr>
            <p:nvPr/>
          </p:nvSpPr>
          <p:spPr bwMode="auto">
            <a:xfrm flipH="1" flipV="1">
              <a:off x="672" y="3312"/>
              <a:ext cx="48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</p:grpSp>
      <p:grpSp>
        <p:nvGrpSpPr>
          <p:cNvPr id="71" name="Group 1040"/>
          <p:cNvGrpSpPr>
            <a:grpSpLocks/>
          </p:cNvGrpSpPr>
          <p:nvPr/>
        </p:nvGrpSpPr>
        <p:grpSpPr bwMode="auto">
          <a:xfrm>
            <a:off x="1616075" y="3798888"/>
            <a:ext cx="1295400" cy="1295400"/>
            <a:chOff x="1776" y="3264"/>
            <a:chExt cx="816" cy="816"/>
          </a:xfrm>
        </p:grpSpPr>
        <p:sp>
          <p:nvSpPr>
            <p:cNvPr id="72" name="Oval 1041"/>
            <p:cNvSpPr>
              <a:spLocks noChangeArrowheads="1"/>
            </p:cNvSpPr>
            <p:nvPr/>
          </p:nvSpPr>
          <p:spPr bwMode="auto">
            <a:xfrm>
              <a:off x="1776" y="3264"/>
              <a:ext cx="816" cy="816"/>
            </a:xfrm>
            <a:prstGeom prst="ellipse">
              <a:avLst/>
            </a:prstGeom>
            <a:solidFill>
              <a:srgbClr val="33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73" name="Group 1042"/>
            <p:cNvGrpSpPr>
              <a:grpSpLocks/>
            </p:cNvGrpSpPr>
            <p:nvPr/>
          </p:nvGrpSpPr>
          <p:grpSpPr bwMode="auto">
            <a:xfrm>
              <a:off x="1824" y="3312"/>
              <a:ext cx="768" cy="720"/>
              <a:chOff x="624" y="3216"/>
              <a:chExt cx="768" cy="720"/>
            </a:xfrm>
          </p:grpSpPr>
          <p:sp>
            <p:nvSpPr>
              <p:cNvPr id="86" name="Line 1043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87" name="Line 1044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</p:grpSp>
        <p:grpSp>
          <p:nvGrpSpPr>
            <p:cNvPr id="81" name="Group 1045"/>
            <p:cNvGrpSpPr>
              <a:grpSpLocks/>
            </p:cNvGrpSpPr>
            <p:nvPr/>
          </p:nvGrpSpPr>
          <p:grpSpPr bwMode="auto">
            <a:xfrm>
              <a:off x="1872" y="3552"/>
              <a:ext cx="480" cy="384"/>
              <a:chOff x="1872" y="3504"/>
              <a:chExt cx="528" cy="432"/>
            </a:xfrm>
          </p:grpSpPr>
          <p:sp>
            <p:nvSpPr>
              <p:cNvPr id="82" name="Line 1046"/>
              <p:cNvSpPr>
                <a:spLocks noChangeShapeType="1"/>
              </p:cNvSpPr>
              <p:nvPr/>
            </p:nvSpPr>
            <p:spPr bwMode="auto">
              <a:xfrm flipV="1">
                <a:off x="1872" y="3504"/>
                <a:ext cx="192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83" name="Line 1047"/>
              <p:cNvSpPr>
                <a:spLocks noChangeShapeType="1"/>
              </p:cNvSpPr>
              <p:nvPr/>
            </p:nvSpPr>
            <p:spPr bwMode="auto">
              <a:xfrm>
                <a:off x="2064" y="350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84" name="Line 1048"/>
              <p:cNvSpPr>
                <a:spLocks noChangeShapeType="1"/>
              </p:cNvSpPr>
              <p:nvPr/>
            </p:nvSpPr>
            <p:spPr bwMode="auto">
              <a:xfrm>
                <a:off x="2352" y="3504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85" name="Line 1049"/>
              <p:cNvSpPr>
                <a:spLocks noChangeShapeType="1"/>
              </p:cNvSpPr>
              <p:nvPr/>
            </p:nvSpPr>
            <p:spPr bwMode="auto">
              <a:xfrm flipH="1">
                <a:off x="1872" y="3792"/>
                <a:ext cx="528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</p:grpSp>
      </p:grpSp>
      <p:grpSp>
        <p:nvGrpSpPr>
          <p:cNvPr id="88" name="Group 1050"/>
          <p:cNvGrpSpPr>
            <a:grpSpLocks/>
          </p:cNvGrpSpPr>
          <p:nvPr/>
        </p:nvGrpSpPr>
        <p:grpSpPr bwMode="auto">
          <a:xfrm>
            <a:off x="2835275" y="2960688"/>
            <a:ext cx="1295400" cy="1295400"/>
            <a:chOff x="3264" y="3216"/>
            <a:chExt cx="816" cy="816"/>
          </a:xfrm>
        </p:grpSpPr>
        <p:sp>
          <p:nvSpPr>
            <p:cNvPr id="89" name="Oval 1051"/>
            <p:cNvSpPr>
              <a:spLocks noChangeArrowheads="1"/>
            </p:cNvSpPr>
            <p:nvPr/>
          </p:nvSpPr>
          <p:spPr bwMode="auto">
            <a:xfrm>
              <a:off x="3264" y="3216"/>
              <a:ext cx="816" cy="81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90" name="Group 1052"/>
            <p:cNvGrpSpPr>
              <a:grpSpLocks/>
            </p:cNvGrpSpPr>
            <p:nvPr/>
          </p:nvGrpSpPr>
          <p:grpSpPr bwMode="auto">
            <a:xfrm>
              <a:off x="3312" y="3264"/>
              <a:ext cx="768" cy="720"/>
              <a:chOff x="624" y="3216"/>
              <a:chExt cx="768" cy="720"/>
            </a:xfrm>
          </p:grpSpPr>
          <p:sp>
            <p:nvSpPr>
              <p:cNvPr id="95" name="Line 1053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96" name="Line 1054"/>
              <p:cNvSpPr>
                <a:spLocks noChangeShapeType="1"/>
              </p:cNvSpPr>
              <p:nvPr/>
            </p:nvSpPr>
            <p:spPr bwMode="auto">
              <a:xfrm>
                <a:off x="1008" y="32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91" name="Line 1055"/>
            <p:cNvSpPr>
              <a:spLocks noChangeShapeType="1"/>
            </p:cNvSpPr>
            <p:nvPr/>
          </p:nvSpPr>
          <p:spPr bwMode="auto">
            <a:xfrm flipH="1" flipV="1">
              <a:off x="3504" y="3456"/>
              <a:ext cx="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92" name="Line 1056"/>
            <p:cNvSpPr>
              <a:spLocks noChangeShapeType="1"/>
            </p:cNvSpPr>
            <p:nvPr/>
          </p:nvSpPr>
          <p:spPr bwMode="auto">
            <a:xfrm flipV="1">
              <a:off x="3504" y="3312"/>
              <a:ext cx="43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93" name="Line 1057"/>
            <p:cNvSpPr>
              <a:spLocks noChangeShapeType="1"/>
            </p:cNvSpPr>
            <p:nvPr/>
          </p:nvSpPr>
          <p:spPr bwMode="auto">
            <a:xfrm flipH="1">
              <a:off x="3936" y="3312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94" name="Line 1058"/>
            <p:cNvSpPr>
              <a:spLocks noChangeShapeType="1"/>
            </p:cNvSpPr>
            <p:nvPr/>
          </p:nvSpPr>
          <p:spPr bwMode="auto">
            <a:xfrm flipH="1" flipV="1">
              <a:off x="3600" y="3696"/>
              <a:ext cx="336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</p:grpSp>
      <p:sp>
        <p:nvSpPr>
          <p:cNvPr id="97" name="Text Box 1069"/>
          <p:cNvSpPr txBox="1">
            <a:spLocks noChangeArrowheads="1"/>
          </p:cNvSpPr>
          <p:nvPr/>
        </p:nvSpPr>
        <p:spPr bwMode="auto">
          <a:xfrm>
            <a:off x="3276600" y="2476500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D + C</a:t>
            </a:r>
          </a:p>
        </p:txBody>
      </p:sp>
      <p:sp>
        <p:nvSpPr>
          <p:cNvPr id="98" name="Text Box 1070"/>
          <p:cNvSpPr txBox="1">
            <a:spLocks noChangeArrowheads="1"/>
          </p:cNvSpPr>
          <p:nvPr/>
        </p:nvSpPr>
        <p:spPr bwMode="auto">
          <a:xfrm>
            <a:off x="1295400" y="1943100"/>
            <a:ext cx="36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</a:p>
        </p:txBody>
      </p:sp>
      <p:sp>
        <p:nvSpPr>
          <p:cNvPr id="99" name="Text Box 1071"/>
          <p:cNvSpPr txBox="1">
            <a:spLocks noChangeArrowheads="1"/>
          </p:cNvSpPr>
          <p:nvPr/>
        </p:nvSpPr>
        <p:spPr bwMode="auto">
          <a:xfrm>
            <a:off x="1371600" y="48387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</a:p>
        </p:txBody>
      </p:sp>
      <p:sp>
        <p:nvSpPr>
          <p:cNvPr id="100" name="Text Box 1072"/>
          <p:cNvSpPr txBox="1">
            <a:spLocks noChangeArrowheads="1"/>
          </p:cNvSpPr>
          <p:nvPr/>
        </p:nvSpPr>
        <p:spPr bwMode="auto">
          <a:xfrm>
            <a:off x="6227763" y="2120900"/>
            <a:ext cx="110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Whole</a:t>
            </a:r>
          </a:p>
        </p:txBody>
      </p:sp>
      <p:sp>
        <p:nvSpPr>
          <p:cNvPr id="101" name="Line 1076"/>
          <p:cNvSpPr>
            <a:spLocks noChangeShapeType="1"/>
          </p:cNvSpPr>
          <p:nvPr/>
        </p:nvSpPr>
        <p:spPr bwMode="auto">
          <a:xfrm>
            <a:off x="4859338" y="2122488"/>
            <a:ext cx="0" cy="297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02" name="Oval 1032"/>
          <p:cNvSpPr>
            <a:spLocks noChangeArrowheads="1"/>
          </p:cNvSpPr>
          <p:nvPr/>
        </p:nvSpPr>
        <p:spPr bwMode="auto">
          <a:xfrm>
            <a:off x="5635625" y="2722563"/>
            <a:ext cx="2295525" cy="2295525"/>
          </a:xfrm>
          <a:prstGeom prst="ellipse">
            <a:avLst/>
          </a:prstGeom>
          <a:solidFill>
            <a:srgbClr val="FF996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3" name="Line 1036"/>
          <p:cNvSpPr>
            <a:spLocks noChangeShapeType="1"/>
          </p:cNvSpPr>
          <p:nvPr/>
        </p:nvSpPr>
        <p:spPr bwMode="auto">
          <a:xfrm>
            <a:off x="5905500" y="3128963"/>
            <a:ext cx="539750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04" name="Line 1037"/>
          <p:cNvSpPr>
            <a:spLocks noChangeShapeType="1"/>
          </p:cNvSpPr>
          <p:nvPr/>
        </p:nvSpPr>
        <p:spPr bwMode="auto">
          <a:xfrm flipV="1">
            <a:off x="6445250" y="4073525"/>
            <a:ext cx="539750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05" name="Line 1038"/>
          <p:cNvSpPr>
            <a:spLocks noChangeShapeType="1"/>
          </p:cNvSpPr>
          <p:nvPr/>
        </p:nvSpPr>
        <p:spPr bwMode="auto">
          <a:xfrm flipV="1">
            <a:off x="6985000" y="3398838"/>
            <a:ext cx="269875" cy="674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06" name="Line 1039"/>
          <p:cNvSpPr>
            <a:spLocks noChangeShapeType="1"/>
          </p:cNvSpPr>
          <p:nvPr/>
        </p:nvSpPr>
        <p:spPr bwMode="auto">
          <a:xfrm flipH="1" flipV="1">
            <a:off x="5905500" y="3128963"/>
            <a:ext cx="1349375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07" name="Oval 1041"/>
          <p:cNvSpPr>
            <a:spLocks noChangeArrowheads="1"/>
          </p:cNvSpPr>
          <p:nvPr/>
        </p:nvSpPr>
        <p:spPr bwMode="auto">
          <a:xfrm>
            <a:off x="5635625" y="2722563"/>
            <a:ext cx="2295525" cy="2295525"/>
          </a:xfrm>
          <a:prstGeom prst="ellipse">
            <a:avLst/>
          </a:prstGeom>
          <a:solidFill>
            <a:srgbClr val="33CCFF">
              <a:alpha val="50195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8" name="Line 1046"/>
          <p:cNvSpPr>
            <a:spLocks noChangeShapeType="1"/>
          </p:cNvSpPr>
          <p:nvPr/>
        </p:nvSpPr>
        <p:spPr bwMode="auto">
          <a:xfrm flipV="1">
            <a:off x="5905500" y="3533775"/>
            <a:ext cx="490538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09" name="Line 1047"/>
          <p:cNvSpPr>
            <a:spLocks noChangeShapeType="1"/>
          </p:cNvSpPr>
          <p:nvPr/>
        </p:nvSpPr>
        <p:spPr bwMode="auto">
          <a:xfrm>
            <a:off x="6396038" y="3533775"/>
            <a:ext cx="73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0" name="Line 1048"/>
          <p:cNvSpPr>
            <a:spLocks noChangeShapeType="1"/>
          </p:cNvSpPr>
          <p:nvPr/>
        </p:nvSpPr>
        <p:spPr bwMode="auto">
          <a:xfrm>
            <a:off x="7132638" y="3533775"/>
            <a:ext cx="122237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1" name="Line 1049"/>
          <p:cNvSpPr>
            <a:spLocks noChangeShapeType="1"/>
          </p:cNvSpPr>
          <p:nvPr/>
        </p:nvSpPr>
        <p:spPr bwMode="auto">
          <a:xfrm flipH="1">
            <a:off x="5905500" y="4252913"/>
            <a:ext cx="1349375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2" name="자유형 82"/>
          <p:cNvSpPr>
            <a:spLocks/>
          </p:cNvSpPr>
          <p:nvPr/>
        </p:nvSpPr>
        <p:spPr bwMode="auto">
          <a:xfrm>
            <a:off x="5895975" y="2982913"/>
            <a:ext cx="1628775" cy="1630362"/>
          </a:xfrm>
          <a:custGeom>
            <a:avLst/>
            <a:gdLst>
              <a:gd name="T0" fmla="*/ 0 w 919162"/>
              <a:gd name="T1" fmla="*/ 13549622 h 919957"/>
              <a:gd name="T2" fmla="*/ 1230703 w 919162"/>
              <a:gd name="T3" fmla="*/ 158488488 h 919957"/>
              <a:gd name="T4" fmla="*/ 158349715 w 919162"/>
              <a:gd name="T5" fmla="*/ 158625425 h 919957"/>
              <a:gd name="T6" fmla="*/ 158349715 w 919162"/>
              <a:gd name="T7" fmla="*/ 0 h 919957"/>
              <a:gd name="T8" fmla="*/ 0 w 919162"/>
              <a:gd name="T9" fmla="*/ 13549622 h 919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9162" h="919957">
                <a:moveTo>
                  <a:pt x="0" y="78582"/>
                </a:moveTo>
                <a:cubicBezTo>
                  <a:pt x="2381" y="358776"/>
                  <a:pt x="4763" y="638969"/>
                  <a:pt x="7144" y="919163"/>
                </a:cubicBezTo>
                <a:lnTo>
                  <a:pt x="919162" y="919957"/>
                </a:lnTo>
                <a:lnTo>
                  <a:pt x="919162" y="0"/>
                </a:lnTo>
                <a:lnTo>
                  <a:pt x="0" y="78582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latinLnBrk="0" hangingPunct="0"/>
            <a:endParaRPr lang="ko-KR" altLang="en-US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3" name="Oval 1051"/>
          <p:cNvSpPr>
            <a:spLocks noChangeArrowheads="1"/>
          </p:cNvSpPr>
          <p:nvPr/>
        </p:nvSpPr>
        <p:spPr bwMode="auto">
          <a:xfrm>
            <a:off x="5630863" y="2722563"/>
            <a:ext cx="2295525" cy="229552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4" name="Line 1053"/>
          <p:cNvSpPr>
            <a:spLocks noChangeShapeType="1"/>
          </p:cNvSpPr>
          <p:nvPr/>
        </p:nvSpPr>
        <p:spPr bwMode="auto">
          <a:xfrm>
            <a:off x="5697538" y="3871913"/>
            <a:ext cx="2160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5" name="Line 1054"/>
          <p:cNvSpPr>
            <a:spLocks noChangeShapeType="1"/>
          </p:cNvSpPr>
          <p:nvPr/>
        </p:nvSpPr>
        <p:spPr bwMode="auto">
          <a:xfrm>
            <a:off x="6778625" y="2925763"/>
            <a:ext cx="0" cy="202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6" name="Line 1055"/>
          <p:cNvSpPr>
            <a:spLocks noChangeShapeType="1"/>
          </p:cNvSpPr>
          <p:nvPr/>
        </p:nvSpPr>
        <p:spPr bwMode="auto">
          <a:xfrm flipH="1" flipV="1">
            <a:off x="6307138" y="3398838"/>
            <a:ext cx="269875" cy="674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7" name="Line 1056"/>
          <p:cNvSpPr>
            <a:spLocks noChangeShapeType="1"/>
          </p:cNvSpPr>
          <p:nvPr/>
        </p:nvSpPr>
        <p:spPr bwMode="auto">
          <a:xfrm flipV="1">
            <a:off x="6307138" y="2992438"/>
            <a:ext cx="12144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8" name="Line 1057"/>
          <p:cNvSpPr>
            <a:spLocks noChangeShapeType="1"/>
          </p:cNvSpPr>
          <p:nvPr/>
        </p:nvSpPr>
        <p:spPr bwMode="auto">
          <a:xfrm flipH="1">
            <a:off x="7521575" y="2992438"/>
            <a:ext cx="0" cy="162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19" name="Line 1058"/>
          <p:cNvSpPr>
            <a:spLocks noChangeShapeType="1"/>
          </p:cNvSpPr>
          <p:nvPr/>
        </p:nvSpPr>
        <p:spPr bwMode="auto">
          <a:xfrm flipH="1" flipV="1">
            <a:off x="6577013" y="4073525"/>
            <a:ext cx="944562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55" name="Text Box 1072">
            <a:extLst>
              <a:ext uri="{FF2B5EF4-FFF2-40B4-BE49-F238E27FC236}">
                <a16:creationId xmlns:a16="http://schemas.microsoft.com/office/drawing/2014/main" id="{81A92050-A0E2-4D4E-8D4D-C1C56098E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932" y="5350234"/>
            <a:ext cx="2069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Synergy </a:t>
            </a:r>
            <a:r>
              <a:rPr lang="ko-KR" altLang="en-US" sz="24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효과</a:t>
            </a:r>
            <a:endParaRPr lang="en-US" altLang="ko-KR" sz="2400" b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851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39814" y="260648"/>
            <a:ext cx="282641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팀웍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>
                <a:solidFill>
                  <a:schemeClr val="tx2"/>
                </a:solidFill>
              </a:rPr>
              <a:t>팀 개발단계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13</a:t>
            </a:fld>
            <a:endParaRPr lang="en-US" altLang="ko-KR" dirty="0"/>
          </a:p>
        </p:txBody>
      </p:sp>
      <p:sp>
        <p:nvSpPr>
          <p:cNvPr id="8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hangingPunct="0">
              <a:defRPr/>
            </a:pPr>
            <a:r>
              <a:rPr lang="ko-KR" altLang="en-US" sz="14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구성기</a:t>
            </a:r>
            <a:r>
              <a:rPr lang="en-US" altLang="ko-KR" sz="14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(Forming)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개별적 행동 </a:t>
            </a:r>
            <a:r>
              <a:rPr lang="en-US" altLang="ko-KR" sz="1400" kern="0" dirty="0">
                <a:effectLst/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단지 한 관리자 아래에 있는 구성원일 뿐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팀원들의 호기심을 상호 교환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팀 내 행동의 한계를 인식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부적절한 논의와 불평</a:t>
            </a:r>
          </a:p>
          <a:p>
            <a:pPr lvl="0" eaLnBrk="0" hangingPunct="0">
              <a:defRPr/>
            </a:pPr>
            <a:r>
              <a:rPr lang="ko-KR" altLang="en-US" sz="14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시련기</a:t>
            </a:r>
            <a:r>
              <a:rPr lang="en-US" altLang="ko-KR" sz="14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(Storming)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팀원간 비협조적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팀의 목적과 가치에 회의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긴장</a:t>
            </a: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분란</a:t>
            </a:r>
            <a:r>
              <a:rPr lang="en-US" altLang="ko-KR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질투</a:t>
            </a:r>
          </a:p>
          <a:p>
            <a:pPr lvl="0" eaLnBrk="0" hangingPunct="0">
              <a:defRPr/>
            </a:pPr>
            <a:r>
              <a:rPr lang="ko-KR" altLang="en-US" sz="14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안정기</a:t>
            </a:r>
            <a:r>
              <a:rPr lang="en-US" altLang="ko-KR" sz="14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(Norming)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팀의 목적들이 집합되어 완성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팀원간 대화의 확대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팀 개발의 중요성 인식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팀 규칙 및 규범을 수용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팀원 간의 차이를 인정하고 건설적 투자</a:t>
            </a:r>
          </a:p>
          <a:p>
            <a:pPr lvl="0" eaLnBrk="0" hangingPunct="0">
              <a:defRPr/>
            </a:pPr>
            <a:r>
              <a:rPr lang="ko-KR" altLang="en-US" sz="14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활동기</a:t>
            </a:r>
            <a:r>
              <a:rPr lang="en-US" altLang="ko-KR" sz="14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(Performing)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팀원 간의 장단점을 수용하고 팀의 임무를 정의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팀의 소속감을 갖고 단합되며 팀의 능력을 신뢰 </a:t>
            </a:r>
            <a:r>
              <a:rPr lang="en-US" altLang="ko-KR" sz="1400" kern="0" dirty="0">
                <a:effectLst/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신뢰와 상호 존중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명확한 팀 운영지침 설정 준수</a:t>
            </a:r>
          </a:p>
          <a:p>
            <a:pPr lvl="1" eaLnBrk="0" hangingPunct="0">
              <a:defRPr/>
            </a:pP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자유롭고 다양한 대화와 토의 허용 </a:t>
            </a:r>
            <a:r>
              <a:rPr lang="en-US" altLang="ko-KR" sz="1400" kern="0" dirty="0">
                <a:effectLst/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400" kern="0" dirty="0">
                <a:effectLst/>
                <a:latin typeface="HY헤드라인M" pitchFamily="18" charset="-127"/>
                <a:ea typeface="HY헤드라인M" pitchFamily="18" charset="-127"/>
              </a:rPr>
              <a:t>꿈과 비전이 공유</a:t>
            </a:r>
          </a:p>
        </p:txBody>
      </p:sp>
    </p:spTree>
    <p:extLst>
      <p:ext uri="{BB962C8B-B14F-4D97-AF65-F5344CB8AC3E}">
        <p14:creationId xmlns:p14="http://schemas.microsoft.com/office/powerpoint/2010/main" val="43016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06111" y="260648"/>
            <a:ext cx="549381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r>
              <a:rPr lang="ko-KR" altLang="en-US"/>
              <a:t>의사소통 </a:t>
            </a:r>
            <a:r>
              <a:rPr lang="en-US" altLang="ko-KR"/>
              <a:t>- </a:t>
            </a:r>
            <a:r>
              <a:rPr lang="ko-KR" altLang="en-US" kern="0">
                <a:solidFill>
                  <a:srgbClr val="000000"/>
                </a:solidFill>
              </a:rPr>
              <a:t>업무수행에 도움이 된 스펙</a:t>
            </a:r>
            <a:endParaRPr lang="ko-KR" altLang="en-US" kern="0" dirty="0">
              <a:solidFill>
                <a:srgbClr val="00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14</a:t>
            </a:fld>
            <a:endParaRPr lang="en-US" altLang="ko-KR" dirty="0"/>
          </a:p>
        </p:txBody>
      </p:sp>
      <p:pic>
        <p:nvPicPr>
          <p:cNvPr id="29" name="Picture 3" descr="http://www.fki.or.kr/Common/ImageView.aspx?id=fc96c6c0-ec9e-4579-9838-ff5389e80d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141663"/>
            <a:ext cx="8001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928490" y="1341438"/>
            <a:ext cx="79216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ko-KR" altLang="en-US" sz="16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컴퓨터를 활용한 문서작성 능력</a:t>
            </a:r>
            <a:endParaRPr lang="en-US" altLang="ko-KR" sz="16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신속한 업무처리로 효율성을 높일 수 있어서</a:t>
            </a:r>
            <a:r>
              <a:rPr lang="en-US" altLang="ko-KR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(54.2%)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내부보고서</a:t>
            </a:r>
            <a:r>
              <a:rPr lang="en-US" altLang="ko-KR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발표자료를 잘 만들 수 있어서</a:t>
            </a:r>
            <a:r>
              <a:rPr lang="en-US" altLang="ko-KR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(36.1%)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ko-KR" altLang="en-US" sz="16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스피치능력</a:t>
            </a:r>
            <a:endParaRPr lang="en-US" altLang="ko-KR" sz="1600" b="1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상사</a:t>
            </a:r>
            <a:r>
              <a:rPr lang="en-US" altLang="ko-KR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외부인사 대상으로 발표할 상황이 많아서</a:t>
            </a:r>
            <a:r>
              <a:rPr lang="en-US" altLang="ko-KR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(53.7%)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업무협의 등 조직 내부 커뮤니케이션에 도움이 되어서</a:t>
            </a:r>
            <a:r>
              <a:rPr lang="en-US" altLang="ko-KR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(30.7%)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ko-KR" altLang="en-US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전화로 업무를 처리하는 경우가 많아서</a:t>
            </a:r>
            <a:r>
              <a:rPr lang="en-US" altLang="ko-KR" sz="1600" b="1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(11.0%)</a:t>
            </a:r>
            <a:endParaRPr lang="ko-KR" altLang="en-US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타원 30"/>
          <p:cNvSpPr/>
          <p:nvPr/>
        </p:nvSpPr>
        <p:spPr bwMode="auto">
          <a:xfrm>
            <a:off x="1072878" y="5373216"/>
            <a:ext cx="792460" cy="7924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400">
              <a:solidFill>
                <a:srgbClr val="000000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2" name="타원 31"/>
          <p:cNvSpPr/>
          <p:nvPr/>
        </p:nvSpPr>
        <p:spPr bwMode="auto">
          <a:xfrm>
            <a:off x="1720950" y="5373216"/>
            <a:ext cx="792460" cy="7924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2400">
              <a:solidFill>
                <a:srgbClr val="000000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852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3891" y="260648"/>
            <a:ext cx="4878259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의사소통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>
                <a:solidFill>
                  <a:schemeClr val="tx2"/>
                </a:solidFill>
              </a:rPr>
              <a:t>능력 점검 체크 리스트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15</a:t>
            </a:fld>
            <a:endParaRPr lang="en-US" altLang="ko-KR" dirty="0"/>
          </a:p>
        </p:txBody>
      </p:sp>
      <p:sp>
        <p:nvSpPr>
          <p:cNvPr id="12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사람을 판단하기 전에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그를 알아보는 노력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을 하는가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침착하고, 편안하고, 개방적이고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친절하며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남에게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관심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을 보이는가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사람을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존중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하고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있는 그대로 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받아들이는가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상대방과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함께 시간을 보내고 일대일로 대화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하는가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상대방을 잘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이해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하고 상대방에게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협조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적인가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자신과 상대방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서로의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관점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을 청취하려고 하는가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긍정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적 태도를 갖고 있는가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항상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리더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(또는 조정자)가 되려고 하지 않는가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상대방의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바디 랭귀지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를 관찰하는가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유머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감각을 갖고 있는가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공정한 논쟁법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을 배워 알고 있는가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Font typeface="+mj-lt"/>
              <a:buAutoNum type="arabicPeriod"/>
              <a:defRPr/>
            </a:pPr>
            <a:r>
              <a:rPr lang="ko-KR" altLang="en-US" b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대화 중재자</a:t>
            </a:r>
            <a:r>
              <a:rPr lang="ko-KR" altLang="en-US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를 가지려 하는가</a:t>
            </a:r>
            <a:r>
              <a:rPr lang="en-US" altLang="ko-KR" b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lvl="0">
              <a:defRPr/>
            </a:pPr>
            <a:endParaRPr lang="en-US" altLang="ko-KR" b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>
              <a:buNone/>
              <a:defRPr/>
            </a:pPr>
            <a:r>
              <a:rPr lang="en-US" altLang="ko-KR" b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	</a:t>
            </a:r>
            <a:r>
              <a:rPr lang="ko-KR" altLang="en-US" b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자신에게 부족한 점은 무엇인가</a:t>
            </a:r>
            <a:r>
              <a:rPr lang="en-US" altLang="ko-KR" b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? </a:t>
            </a:r>
            <a:r>
              <a:rPr lang="ko-KR" altLang="en-US" b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어떻게 개선할 수 있는가</a:t>
            </a:r>
            <a:r>
              <a:rPr lang="en-US" altLang="ko-KR" b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?</a:t>
            </a:r>
            <a:endParaRPr lang="ko-KR" altLang="en-US" b="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726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52226" y="260648"/>
            <a:ext cx="580158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의사소통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>
                <a:solidFill>
                  <a:schemeClr val="tx2"/>
                </a:solidFill>
              </a:rPr>
              <a:t>청중이 경청하게 만드는 요소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16</a:t>
            </a:fld>
            <a:endParaRPr lang="en-US" altLang="ko-KR" dirty="0"/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defRPr/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잘 들리도록 </a:t>
            </a: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크게</a:t>
            </a:r>
          </a:p>
          <a:p>
            <a:pPr lvl="0">
              <a:spcBef>
                <a:spcPts val="600"/>
              </a:spcBef>
              <a:defRPr/>
            </a:pP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정확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한 언어 사용</a:t>
            </a:r>
          </a:p>
          <a:p>
            <a:pPr lvl="0">
              <a:spcBef>
                <a:spcPts val="600"/>
              </a:spcBef>
              <a:defRPr/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청취자가 집중할 수 있도록 </a:t>
            </a: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흥미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로워 하는 단어로 명확하게</a:t>
            </a:r>
          </a:p>
          <a:p>
            <a:pPr lvl="0">
              <a:spcBef>
                <a:spcPts val="600"/>
              </a:spcBef>
              <a:defRPr/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청취자의 </a:t>
            </a: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사고 경향</a:t>
            </a:r>
            <a:r>
              <a:rPr lang="en-US" altLang="ko-KR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지식 수준</a:t>
            </a:r>
            <a:r>
              <a:rPr lang="en-US" altLang="ko-KR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문화적 경험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대해 이해</a:t>
            </a:r>
          </a:p>
          <a:p>
            <a:pPr lvl="0">
              <a:spcBef>
                <a:spcPts val="600"/>
              </a:spcBef>
              <a:defRPr/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청취자의 </a:t>
            </a: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반응</a:t>
            </a: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유도</a:t>
            </a:r>
          </a:p>
        </p:txBody>
      </p:sp>
    </p:spTree>
    <p:extLst>
      <p:ext uri="{BB962C8B-B14F-4D97-AF65-F5344CB8AC3E}">
        <p14:creationId xmlns:p14="http://schemas.microsoft.com/office/powerpoint/2010/main" val="389802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57410" y="260648"/>
            <a:ext cx="5391219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의사소통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>
                <a:solidFill>
                  <a:schemeClr val="tx2"/>
                </a:solidFill>
              </a:rPr>
              <a:t>기술문서 작성시 고려사항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17</a:t>
            </a:fld>
            <a:endParaRPr lang="en-US" altLang="ko-KR" dirty="0"/>
          </a:p>
        </p:txBody>
      </p:sp>
      <p:sp>
        <p:nvSpPr>
          <p:cNvPr id="5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defRPr/>
            </a:pP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뚜렷함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애매모호하지 않고 의심의 여지를 남겨서는 안됨</a:t>
            </a:r>
          </a:p>
          <a:p>
            <a:pPr lvl="0">
              <a:spcBef>
                <a:spcPts val="600"/>
              </a:spcBef>
              <a:defRPr/>
            </a:pP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간결성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내용이 분명하지 않은 장황한 내용은 피해야 한다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0">
              <a:spcBef>
                <a:spcPts val="600"/>
              </a:spcBef>
              <a:defRPr/>
            </a:pP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정확성과 정밀성 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정확성은 용도에 맞는 정보의 제공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정밀성은 제공된 정보의 불확실성 수준을 의미함</a:t>
            </a:r>
          </a:p>
          <a:p>
            <a:pPr lvl="0">
              <a:spcBef>
                <a:spcPts val="600"/>
              </a:spcBef>
              <a:defRPr/>
            </a:pP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주도 면밀함과 논리적 구성 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작성하기 용이한 서식으로 필요한 모든 정보를 포함</a:t>
            </a:r>
          </a:p>
          <a:p>
            <a:pPr lvl="0">
              <a:spcBef>
                <a:spcPts val="600"/>
              </a:spcBef>
              <a:defRPr/>
            </a:pP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독자에 초점 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정보의 사용자에 맞게</a:t>
            </a:r>
          </a:p>
          <a:p>
            <a:pPr lvl="0">
              <a:spcBef>
                <a:spcPts val="600"/>
              </a:spcBef>
              <a:defRPr/>
            </a:pP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신뢰성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개념이 시험을 거쳐 입증된 것임을 알림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아이디어의 연구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분석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종합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시험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신뢰성을 높을 수 있는 증거의 제시가 필요함 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참고문헌 표시</a:t>
            </a:r>
          </a:p>
          <a:p>
            <a:pPr>
              <a:spcBef>
                <a:spcPts val="600"/>
              </a:spcBef>
              <a:defRPr/>
            </a:pP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시기의 적절성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제품 사용 또는 프로젝트 준공 일정에 맞춤 </a:t>
            </a:r>
            <a:r>
              <a:rPr lang="en-US" altLang="ko-KR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납기 준수</a:t>
            </a:r>
            <a:endParaRPr lang="ko-KR" altLang="en-US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920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26834" y="260648"/>
            <a:ext cx="385233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심적장애 극복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>
                <a:solidFill>
                  <a:schemeClr val="tx2"/>
                </a:solidFill>
              </a:rPr>
              <a:t>습관 장애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60512" y="1219200"/>
            <a:ext cx="8839200" cy="1504950"/>
            <a:chOff x="96" y="108"/>
            <a:chExt cx="5568" cy="948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96" y="108"/>
              <a:ext cx="5568" cy="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288925" indent="-288925"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Aft>
                  <a:spcPts val="413"/>
                </a:spcAft>
                <a:buFontTx/>
                <a:buNone/>
              </a:pPr>
              <a:r>
                <a:rPr lang="ko-KR" altLang="en-US" sz="1600" b="0" dirty="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다음 도형 가운데서 그 외의 것들과 구별이 되는 도형을 원으로 표시하여라.</a:t>
              </a:r>
            </a:p>
            <a:p>
              <a:pPr algn="just" eaLnBrk="1" hangingPunct="1">
                <a:lnSpc>
                  <a:spcPct val="110000"/>
                </a:lnSpc>
                <a:buFontTx/>
                <a:buNone/>
              </a:pPr>
              <a:r>
                <a:rPr lang="ko-KR" altLang="en-US" sz="1600" b="0" dirty="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선택한</a:t>
              </a:r>
              <a:r>
                <a:rPr lang="ko-KR" altLang="en-US" sz="1600" b="0" dirty="0">
                  <a:solidFill>
                    <a:srgbClr val="FF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이유</a:t>
              </a:r>
              <a:r>
                <a:rPr lang="ko-KR" altLang="en-US" sz="1600" b="0" dirty="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를 설명하여라.</a:t>
              </a:r>
            </a:p>
            <a:p>
              <a:pPr algn="just" eaLnBrk="1" hangingPunct="1"/>
              <a:endParaRPr lang="ko-KR" altLang="en-US" sz="16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just" eaLnBrk="1" hangingPunct="1">
                <a:buFont typeface="Wingdings" panose="05000000000000000000" pitchFamily="2" charset="2"/>
                <a:buNone/>
              </a:pPr>
              <a:r>
                <a:rPr lang="en-US" altLang="ko-KR" sz="1600" b="0" dirty="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a. □         b.              c. ◆           d. ╂         e. ▲</a:t>
              </a:r>
            </a:p>
          </p:txBody>
        </p:sp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098" y="749"/>
              <a:ext cx="150" cy="140"/>
              <a:chOff x="4864" y="799"/>
              <a:chExt cx="249" cy="232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4921" y="845"/>
                <a:ext cx="136" cy="1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2400" b="0"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4864" y="800"/>
                <a:ext cx="56" cy="50"/>
              </a:xfrm>
              <a:custGeom>
                <a:avLst/>
                <a:gdLst>
                  <a:gd name="T0" fmla="*/ 54 w 56"/>
                  <a:gd name="T1" fmla="*/ 46 h 50"/>
                  <a:gd name="T2" fmla="*/ 52 w 56"/>
                  <a:gd name="T3" fmla="*/ 8 h 50"/>
                  <a:gd name="T4" fmla="*/ 40 w 56"/>
                  <a:gd name="T5" fmla="*/ 0 h 50"/>
                  <a:gd name="T6" fmla="*/ 10 w 56"/>
                  <a:gd name="T7" fmla="*/ 8 h 50"/>
                  <a:gd name="T8" fmla="*/ 0 w 56"/>
                  <a:gd name="T9" fmla="*/ 26 h 50"/>
                  <a:gd name="T10" fmla="*/ 54 w 56"/>
                  <a:gd name="T11" fmla="*/ 4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54" y="46"/>
                    </a:moveTo>
                    <a:cubicBezTo>
                      <a:pt x="53" y="33"/>
                      <a:pt x="56" y="20"/>
                      <a:pt x="52" y="8"/>
                    </a:cubicBezTo>
                    <a:cubicBezTo>
                      <a:pt x="51" y="3"/>
                      <a:pt x="40" y="0"/>
                      <a:pt x="40" y="0"/>
                    </a:cubicBezTo>
                    <a:cubicBezTo>
                      <a:pt x="26" y="2"/>
                      <a:pt x="21" y="1"/>
                      <a:pt x="10" y="8"/>
                    </a:cubicBezTo>
                    <a:cubicBezTo>
                      <a:pt x="1" y="22"/>
                      <a:pt x="4" y="15"/>
                      <a:pt x="0" y="26"/>
                    </a:cubicBezTo>
                    <a:cubicBezTo>
                      <a:pt x="8" y="50"/>
                      <a:pt x="33" y="46"/>
                      <a:pt x="54" y="46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 flipV="1">
                <a:off x="4865" y="981"/>
                <a:ext cx="56" cy="50"/>
              </a:xfrm>
              <a:custGeom>
                <a:avLst/>
                <a:gdLst>
                  <a:gd name="T0" fmla="*/ 54 w 56"/>
                  <a:gd name="T1" fmla="*/ 46 h 50"/>
                  <a:gd name="T2" fmla="*/ 52 w 56"/>
                  <a:gd name="T3" fmla="*/ 8 h 50"/>
                  <a:gd name="T4" fmla="*/ 40 w 56"/>
                  <a:gd name="T5" fmla="*/ 0 h 50"/>
                  <a:gd name="T6" fmla="*/ 10 w 56"/>
                  <a:gd name="T7" fmla="*/ 8 h 50"/>
                  <a:gd name="T8" fmla="*/ 0 w 56"/>
                  <a:gd name="T9" fmla="*/ 26 h 50"/>
                  <a:gd name="T10" fmla="*/ 54 w 56"/>
                  <a:gd name="T11" fmla="*/ 4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54" y="46"/>
                    </a:moveTo>
                    <a:cubicBezTo>
                      <a:pt x="53" y="33"/>
                      <a:pt x="56" y="20"/>
                      <a:pt x="52" y="8"/>
                    </a:cubicBezTo>
                    <a:cubicBezTo>
                      <a:pt x="51" y="3"/>
                      <a:pt x="40" y="0"/>
                      <a:pt x="40" y="0"/>
                    </a:cubicBezTo>
                    <a:cubicBezTo>
                      <a:pt x="26" y="2"/>
                      <a:pt x="21" y="1"/>
                      <a:pt x="10" y="8"/>
                    </a:cubicBezTo>
                    <a:cubicBezTo>
                      <a:pt x="1" y="22"/>
                      <a:pt x="4" y="15"/>
                      <a:pt x="0" y="26"/>
                    </a:cubicBezTo>
                    <a:cubicBezTo>
                      <a:pt x="8" y="50"/>
                      <a:pt x="33" y="46"/>
                      <a:pt x="54" y="46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 flipH="1" flipV="1">
                <a:off x="5057" y="981"/>
                <a:ext cx="56" cy="50"/>
              </a:xfrm>
              <a:custGeom>
                <a:avLst/>
                <a:gdLst>
                  <a:gd name="T0" fmla="*/ 54 w 56"/>
                  <a:gd name="T1" fmla="*/ 46 h 50"/>
                  <a:gd name="T2" fmla="*/ 52 w 56"/>
                  <a:gd name="T3" fmla="*/ 8 h 50"/>
                  <a:gd name="T4" fmla="*/ 40 w 56"/>
                  <a:gd name="T5" fmla="*/ 0 h 50"/>
                  <a:gd name="T6" fmla="*/ 10 w 56"/>
                  <a:gd name="T7" fmla="*/ 8 h 50"/>
                  <a:gd name="T8" fmla="*/ 0 w 56"/>
                  <a:gd name="T9" fmla="*/ 26 h 50"/>
                  <a:gd name="T10" fmla="*/ 54 w 56"/>
                  <a:gd name="T11" fmla="*/ 4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54" y="46"/>
                    </a:moveTo>
                    <a:cubicBezTo>
                      <a:pt x="53" y="33"/>
                      <a:pt x="56" y="20"/>
                      <a:pt x="52" y="8"/>
                    </a:cubicBezTo>
                    <a:cubicBezTo>
                      <a:pt x="51" y="3"/>
                      <a:pt x="40" y="0"/>
                      <a:pt x="40" y="0"/>
                    </a:cubicBezTo>
                    <a:cubicBezTo>
                      <a:pt x="26" y="2"/>
                      <a:pt x="21" y="1"/>
                      <a:pt x="10" y="8"/>
                    </a:cubicBezTo>
                    <a:cubicBezTo>
                      <a:pt x="1" y="22"/>
                      <a:pt x="4" y="15"/>
                      <a:pt x="0" y="26"/>
                    </a:cubicBezTo>
                    <a:cubicBezTo>
                      <a:pt x="8" y="50"/>
                      <a:pt x="33" y="46"/>
                      <a:pt x="54" y="46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 flipH="1">
                <a:off x="5057" y="799"/>
                <a:ext cx="56" cy="50"/>
              </a:xfrm>
              <a:custGeom>
                <a:avLst/>
                <a:gdLst>
                  <a:gd name="T0" fmla="*/ 54 w 56"/>
                  <a:gd name="T1" fmla="*/ 46 h 50"/>
                  <a:gd name="T2" fmla="*/ 52 w 56"/>
                  <a:gd name="T3" fmla="*/ 8 h 50"/>
                  <a:gd name="T4" fmla="*/ 40 w 56"/>
                  <a:gd name="T5" fmla="*/ 0 h 50"/>
                  <a:gd name="T6" fmla="*/ 10 w 56"/>
                  <a:gd name="T7" fmla="*/ 8 h 50"/>
                  <a:gd name="T8" fmla="*/ 0 w 56"/>
                  <a:gd name="T9" fmla="*/ 26 h 50"/>
                  <a:gd name="T10" fmla="*/ 54 w 56"/>
                  <a:gd name="T11" fmla="*/ 4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54" y="46"/>
                    </a:moveTo>
                    <a:cubicBezTo>
                      <a:pt x="53" y="33"/>
                      <a:pt x="56" y="20"/>
                      <a:pt x="52" y="8"/>
                    </a:cubicBezTo>
                    <a:cubicBezTo>
                      <a:pt x="51" y="3"/>
                      <a:pt x="40" y="0"/>
                      <a:pt x="40" y="0"/>
                    </a:cubicBezTo>
                    <a:cubicBezTo>
                      <a:pt x="26" y="2"/>
                      <a:pt x="21" y="1"/>
                      <a:pt x="10" y="8"/>
                    </a:cubicBezTo>
                    <a:cubicBezTo>
                      <a:pt x="1" y="22"/>
                      <a:pt x="4" y="15"/>
                      <a:pt x="0" y="26"/>
                    </a:cubicBezTo>
                    <a:cubicBezTo>
                      <a:pt x="8" y="50"/>
                      <a:pt x="33" y="46"/>
                      <a:pt x="54" y="46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12" y="3429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60512" y="2895600"/>
            <a:ext cx="4419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8925" indent="-288925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ko-KR" altLang="en-US" sz="16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정사각형</a:t>
            </a:r>
            <a:r>
              <a:rPr lang="ko-KR" altLang="en-US" sz="1600" b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몇 개 보이는가?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ko-KR" sz="1600" b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980112" y="2895600"/>
            <a:ext cx="4419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8925" indent="-288925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ko-KR" sz="1600" b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ko-KR" altLang="en-US" sz="1600" b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</a:t>
            </a:r>
            <a:r>
              <a:rPr lang="en-US" altLang="ko-KR" sz="1600" b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 sz="1600" b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까지 가는 길을 그려라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ko-KR" sz="1600" b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12" y="3352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6202487" y="3648075"/>
            <a:ext cx="1973263" cy="2092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1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32839" y="260648"/>
            <a:ext cx="684033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심적장애 극복 </a:t>
            </a:r>
            <a:r>
              <a:rPr lang="en-US" altLang="ko-KR"/>
              <a:t>- </a:t>
            </a:r>
            <a:r>
              <a:rPr lang="ko-KR" altLang="en-US"/>
              <a:t>발상의 전환 </a:t>
            </a:r>
            <a:r>
              <a:rPr lang="en-US" altLang="ko-KR"/>
              <a:t>(</a:t>
            </a:r>
            <a:r>
              <a:rPr lang="ko-KR" altLang="en-US"/>
              <a:t>이중 이미지</a:t>
            </a:r>
            <a:r>
              <a:rPr lang="en-US" altLang="ko-KR"/>
              <a:t>) (1/2)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311972" y="580548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지도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여인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375097" y="580548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노인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남녀</a:t>
            </a:r>
          </a:p>
        </p:txBody>
      </p:sp>
      <p:pic>
        <p:nvPicPr>
          <p:cNvPr id="20" name="Picture 6" descr="img_43435_224223_0?200403201758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4" y="1219200"/>
            <a:ext cx="2668588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img_43435_224223_1?200403201758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22" y="1412875"/>
            <a:ext cx="27654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img_43435_224223_2?200403201758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22" y="1341438"/>
            <a:ext cx="22542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431409" y="5805488"/>
            <a:ext cx="1404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얼굴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7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01465" y="260648"/>
            <a:ext cx="190308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창의성이란</a:t>
            </a:r>
            <a:r>
              <a:rPr lang="en-US" altLang="ko-KR"/>
              <a:t>?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2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어원</a:t>
            </a:r>
            <a:endParaRPr lang="en-US" altLang="ko-KR" b="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ts val="600"/>
              </a:spcBef>
            </a:pPr>
            <a:r>
              <a:rPr lang="ko-KR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창의성(</a:t>
            </a:r>
            <a:r>
              <a:rPr lang="ko-KR" altLang="ko-KR" b="0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Creativity</a:t>
            </a:r>
            <a:r>
              <a:rPr lang="ko-KR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)의 어원적 의미는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라틴어의 </a:t>
            </a:r>
            <a:r>
              <a:rPr lang="ko-KR" altLang="ko-KR" b="0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Cero</a:t>
            </a:r>
            <a:r>
              <a:rPr lang="ko-KR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(만들다)</a:t>
            </a:r>
            <a:r>
              <a:rPr lang="ko-KR" altLang="ko-KR" b="0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</a:t>
            </a:r>
            <a:r>
              <a:rPr lang="ko-KR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어근으로 하는 </a:t>
            </a:r>
            <a:r>
              <a:rPr lang="ko-KR" altLang="ko-KR" b="0" kern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Creatiofksm</a:t>
            </a:r>
            <a:r>
              <a:rPr lang="ko-KR" altLang="ko-KR" b="0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이라는</a:t>
            </a:r>
            <a:r>
              <a:rPr lang="ko-KR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말에서 유래되었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음</a:t>
            </a:r>
            <a:endParaRPr lang="en-US" altLang="ko-KR" b="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ts val="600"/>
              </a:spcBef>
            </a:pPr>
            <a:r>
              <a:rPr lang="ko-KR" altLang="ko-KR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무에서, 또는 기존의 자료에서 새로운 것을 발견하고, 만들고, 산출하는 것</a:t>
            </a:r>
            <a:r>
              <a:rPr lang="ko-KR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의미함</a:t>
            </a:r>
            <a:endParaRPr lang="ko-KR" altLang="ko-KR" b="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ts val="600"/>
              </a:spcBef>
            </a:pPr>
            <a:endParaRPr lang="ko-KR" altLang="ko-KR" b="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spcBef>
                <a:spcPts val="600"/>
              </a:spcBef>
            </a:pPr>
            <a:r>
              <a:rPr lang="ko-KR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</a:t>
            </a:r>
            <a:endParaRPr lang="en-US" altLang="ko-KR" b="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ts val="600"/>
              </a:spcBef>
            </a:pPr>
            <a:r>
              <a:rPr lang="ko-KR" altLang="ko-KR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기존의 정보를 바탕으로</a:t>
            </a:r>
            <a:r>
              <a:rPr lang="en-US" altLang="ko-KR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ko-KR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새롭고 독창적이며 유용한 아이디어를 산출해 내는 능력</a:t>
            </a:r>
            <a:endParaRPr lang="en-US" altLang="ko-KR" b="0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spcBef>
                <a:spcPts val="600"/>
              </a:spcBef>
            </a:pPr>
            <a:endParaRPr lang="en-US" altLang="ko-KR" kern="0" dirty="0">
              <a:solidFill>
                <a:srgbClr val="FF33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spcBef>
                <a:spcPts val="600"/>
              </a:spcBef>
            </a:pPr>
            <a:r>
              <a:rPr lang="ko-KR" altLang="en-US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배양</a:t>
            </a:r>
            <a:endParaRPr lang="en-US" altLang="ko-KR" b="0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창의성은 </a:t>
            </a:r>
            <a:r>
              <a:rPr lang="ko-KR" altLang="en-US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관심과 호기심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나온다.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창의성은 </a:t>
            </a:r>
            <a:r>
              <a:rPr lang="ko-KR" altLang="en-US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적극적이고 긍정적인 사고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나온다.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창의성은 </a:t>
            </a:r>
            <a:r>
              <a:rPr lang="ko-KR" altLang="en-US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유연하고 열린 사고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길러진다.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창의성은 </a:t>
            </a:r>
            <a:r>
              <a:rPr lang="ko-KR" altLang="en-US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칭찬과 보상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자란다.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창의성은 </a:t>
            </a:r>
            <a:r>
              <a:rPr lang="ko-KR" altLang="en-US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팀활동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증폭된다.</a:t>
            </a:r>
            <a:endParaRPr lang="en-US" altLang="ko-KR" b="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213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32839" y="260648"/>
            <a:ext cx="684033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심적장애 극복 </a:t>
            </a:r>
            <a:r>
              <a:rPr lang="en-US" altLang="ko-KR"/>
              <a:t>- </a:t>
            </a:r>
            <a:r>
              <a:rPr lang="ko-KR" altLang="en-US"/>
              <a:t>발상의 전환 </a:t>
            </a:r>
            <a:r>
              <a:rPr lang="en-US" altLang="ko-KR"/>
              <a:t>(</a:t>
            </a:r>
            <a:r>
              <a:rPr lang="ko-KR" altLang="en-US"/>
              <a:t>이중 이미지</a:t>
            </a:r>
            <a:r>
              <a:rPr lang="en-US" altLang="ko-KR"/>
              <a:t>) (2/2)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pic>
        <p:nvPicPr>
          <p:cNvPr id="10" name="Picture 3" descr="er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41" y="1219200"/>
            <a:ext cx="2209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951341" y="580548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호수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태아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98541" y="580548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물고기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새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09341" y="5805488"/>
            <a:ext cx="140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사람 </a:t>
            </a:r>
            <a:r>
              <a:rPr lang="en-US" altLang="ko-KR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1800" b="0">
                <a:solidFill>
                  <a:schemeClr val="tx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남자</a:t>
            </a:r>
          </a:p>
        </p:txBody>
      </p:sp>
      <p:pic>
        <p:nvPicPr>
          <p:cNvPr id="14" name="Picture 7" descr="img_43435_186516_0?200403112206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53" y="1219200"/>
            <a:ext cx="3514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ws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219200"/>
            <a:ext cx="1952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4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85911" y="260648"/>
            <a:ext cx="3134191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심적장애 극복 </a:t>
            </a:r>
            <a:r>
              <a:rPr lang="en-US" altLang="ko-KR"/>
              <a:t>- </a:t>
            </a:r>
            <a:r>
              <a:rPr lang="ko-KR" altLang="en-US"/>
              <a:t>착시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pic>
        <p:nvPicPr>
          <p:cNvPr id="21" name="Picture 3" descr="Cap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2" y="1052736"/>
            <a:ext cx="8839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62272" y="3645024"/>
            <a:ext cx="8839200" cy="28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Aft>
                <a:spcPct val="20000"/>
              </a:spcAft>
            </a:pPr>
            <a:r>
              <a:rPr lang="ko-KR" altLang="en-US" sz="1800" b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뮐러</a:t>
            </a:r>
            <a:r>
              <a:rPr lang="en-US" altLang="ko-KR" sz="1800" b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1800" b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라이어 착시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1899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뮐러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(Muller)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 라이어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(Lyer)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의해 고안된 것으로 가장 잘 알려진 것이다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동일한 두 개의 선분이 화살표 머리의 방향 때문에 길이가 달라져 보인다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spcAft>
                <a:spcPct val="20000"/>
              </a:spcAft>
            </a:pPr>
            <a:r>
              <a:rPr lang="ko-KR" altLang="en-US" sz="1800" b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분트 착시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유명한 생리학자이며 의학자이고 과학자인 헬름홀츠의 조교인 분트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(Wunt)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의해 만들어졌다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착시는 두 개의 직선 중 수직선이 수평선보다 길게 보인다는 것이다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실제로는 길이가 같다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spcAft>
                <a:spcPct val="20000"/>
              </a:spcAft>
            </a:pPr>
            <a:r>
              <a:rPr lang="ko-KR" altLang="en-US" sz="1800" b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포겐도르프 착시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1860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발견된 것으로 오른쪽의 사선을 연장하면 왼쪽 사선의 위쪽 끝에서 만난다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그러나 두 사선이 만나는 점은 좀 더 아래에 있어 보인다</a:t>
            </a:r>
            <a:r>
              <a:rPr lang="en-US" altLang="ko-KR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7283772" y="1800449"/>
            <a:ext cx="950913" cy="908050"/>
            <a:chOff x="4452" y="1233"/>
            <a:chExt cx="599" cy="572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H="1" flipV="1">
              <a:off x="4722" y="1233"/>
              <a:ext cx="329" cy="5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lang="ko-KR" alt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V="1">
              <a:off x="4452" y="1233"/>
              <a:ext cx="270" cy="5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lang="ko-KR" alt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16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65178" y="260648"/>
            <a:ext cx="477566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심적장애 극복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>
                <a:solidFill>
                  <a:schemeClr val="tx2"/>
                </a:solidFill>
              </a:rPr>
              <a:t>단어의 인식구조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506288" y="1219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캠릿브지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대학의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연결구과에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따르면, 한 단어 안에서 글자가 어떤 순서로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배되열어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있는가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하것는은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중하요지 않고,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첫째번와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마지막 글자가 올바른 위치에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있것는이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중하요다고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한다. 나머지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글들자은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완전히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엉진창망의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순서로 되어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있지을라도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당신은 아무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문없제이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이것을 읽을 수 있다.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왜하냐면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인간의 두뇌는 모든 글자를 하나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하나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읽것는이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아니라 단어 하나를 전체로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인하식기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b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때이문다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just" eaLnBrk="0" latinLnBrk="0" hangingPunct="0">
              <a:spcBef>
                <a:spcPct val="0"/>
              </a:spcBef>
              <a:buFontTx/>
              <a:buNone/>
            </a:pPr>
            <a:endParaRPr lang="ko-KR" altLang="en-US" sz="1800" b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문제가 </a:t>
            </a:r>
            <a:r>
              <a:rPr lang="ko-KR" altLang="en-US" sz="1800" b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없으신가요</a:t>
            </a: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?  다시 한번 잘 </a:t>
            </a:r>
            <a:r>
              <a:rPr lang="ko-KR" altLang="en-US" sz="1800" b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읽어보시기</a:t>
            </a: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바랍니다. </a:t>
            </a:r>
            <a:b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endParaRPr lang="ko-KR" altLang="en-US" sz="1800" b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0" latinLnBrk="0" hangingPunct="0">
              <a:spcBef>
                <a:spcPct val="0"/>
              </a:spcBef>
              <a:buFontTx/>
              <a:buNone/>
            </a:pPr>
            <a:endParaRPr lang="ko-KR" altLang="en-US" sz="1800" b="0" dirty="0">
              <a:solidFill>
                <a:srgbClr val="FF33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60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85779" y="260648"/>
            <a:ext cx="413446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심적장애 극복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>
                <a:solidFill>
                  <a:schemeClr val="tx2"/>
                </a:solidFill>
              </a:rPr>
              <a:t>인식의 전환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72480" y="2645866"/>
            <a:ext cx="7315200" cy="1543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0480" y="1219200"/>
            <a:ext cx="8763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혼자 또는 다른 한 사람과 함께, 아래 형상들을 보시오. 각각의 </a:t>
            </a:r>
            <a:r>
              <a:rPr lang="ko-KR" altLang="en-US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형상들에서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어떤 패턴을 볼 수 있습니까?  연속 및 반복되는 형상들로부터 의미를 인식할 수 있나요?  만약 당신의 패러다임과 </a:t>
            </a:r>
            <a:r>
              <a:rPr lang="ko-KR" altLang="en-US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평상시의 인식 습관</a:t>
            </a:r>
            <a:r>
              <a:rPr lang="ko-KR" altLang="en-US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때문에 형상들 안에 담겨있는 메시지를 인식할 수 없다면 다음 문단을 읽어라.</a:t>
            </a:r>
          </a:p>
        </p:txBody>
      </p:sp>
      <p:pic>
        <p:nvPicPr>
          <p:cNvPr id="12" name="Picture 4" descr="244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80" y="2564904"/>
            <a:ext cx="73152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34280" y="4391744"/>
            <a:ext cx="883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각각의 심볼들을 분석하는 대신에 나열된 형상들을 다른 각도에서 바라보라-형상들 사이의 빈 공간에 어떤 뜻이 숨어 있다면 그것이 무엇일까? 당신은 왜 어떤 사람들은 답을 즉시 아는 것을 어렵다고 생각하나? 이 과제의 성격과 그것을 푸는 방법에 대한 당신의 전제조건은 무엇이었나? 일반적으로는 형상의 외곽선을 그리려고 시도하기 때문에 이 그림을 워드프로세서 프로그램을 사용하여 처음 그리려고 할 때에는 매우 어려운 작업이 될 것이다. 문제를 뒤집어서 선이 아닌 면적으로 인식하면 각각의 형상들을 연속된 사각형으로 구성시키는 일은 아주 쉬운 일이 된다.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3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38032" y="260648"/>
            <a:ext cx="642996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>
                <a:solidFill>
                  <a:schemeClr val="tx2"/>
                </a:solidFill>
              </a:rPr>
              <a:t>본질로의 접근 </a:t>
            </a:r>
            <a:r>
              <a:rPr lang="en-US" altLang="ko-KR" dirty="0">
                <a:solidFill>
                  <a:schemeClr val="tx2"/>
                </a:solidFill>
              </a:rPr>
              <a:t>- </a:t>
            </a:r>
            <a:r>
              <a:rPr lang="ko-KR" altLang="en-US" dirty="0"/>
              <a:t>무엇이 진짜 문제인가? </a:t>
            </a:r>
            <a:r>
              <a:rPr lang="en-US" altLang="ko-KR" dirty="0"/>
              <a:t>(1/3)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6288" y="1219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옛날 한 수피(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이슴람교의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스승)가 있었는데, 그는 자기가 죽은 뒤에 제자들이 계속 도를 닦을 수 있도록 지혜로운 스승을 찾기를 바랐다. 그리하여 그는 죽기 전에 제자들에게 </a:t>
            </a:r>
            <a:r>
              <a:rPr lang="ko-KR" altLang="en-US" sz="180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열 일곱 마리의 낙타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 함께 다음과 같은 유서를 남겼다. 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endParaRPr lang="ko-KR" altLang="en-US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“너희 세 제자는 이 낙타를 다음과 같이 나누어 가져라. 제일 나이가 많은 자가 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절반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갖고, 중간 사람이 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3분의 1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을, 그리고 나이가 제일 적은 자가 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9분의 1</a:t>
            </a:r>
            <a:r>
              <a:rPr lang="ko-KR" altLang="en-US" sz="180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갖도록 하여라.</a:t>
            </a:r>
            <a:r>
              <a:rPr lang="en-US" altLang="ko-KR" sz="180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endParaRPr lang="ko-KR" altLang="en-US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그가 죽자 유언장을 읽어 본 제자들은 어리둥절하였다. 낙타 열 일곱 마리를 그런 식으로 나눌 수는 없기 때문이다. 공동 소유로 할 수도 없고 얼추 비슷하게 나누어 가질 수도 없고, 어떤 재판관은 그것들을 팔아 돈으로 나누어 가지라고 권유하기도 하였다. 그러나 제자들은 스승의 유언에는 반드시 무슨 지혜가 숨어 있으리라고 생각하고 이 어려운 문제를 풀어줄 사람을 찾았다. 그들이 찾아간 사람은 모두 문제를 풀지 못하였다. 그러다가 마침내 마호메트의 사위인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하즈랏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알리의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집의 문을 두드리게 되었다. 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endParaRPr lang="ko-KR" altLang="en-US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ko-KR" altLang="en-US" sz="1400" dirty="0" err="1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하즈랏</a:t>
            </a:r>
            <a:r>
              <a:rPr lang="ko-KR" altLang="en-US" sz="140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알리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말했다. “이렇게 하면 되지 않겠는가? 내가 내 낙타를 한 마리 보태 주지. 그러면 모두 열 여덟 마리가 되네. 제일 나이 많은 사람이 그 반수인 아홉 마리를 갖게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두 번째 사람이 3분의 1인 여섯 마리를 갖고 맨 끝의 제자는 9분의 1인 두 마리를 갖게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그러면 9 + 6 + 2 = 17마리를 자네들이 갖는 셈이지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나머지 한 마리는 내가 도로 갖겠네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.”</a:t>
            </a: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endParaRPr lang="ko-KR" altLang="en-US" sz="14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>
              <a:spcBef>
                <a:spcPct val="10000"/>
              </a:spcBef>
              <a:spcAft>
                <a:spcPct val="10000"/>
              </a:spcAft>
              <a:buNone/>
            </a:pP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이렇게 하여 제자들은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하즈랏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알리를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새 스승으로 모시게 되었다.</a:t>
            </a:r>
          </a:p>
        </p:txBody>
      </p:sp>
    </p:spTree>
    <p:extLst>
      <p:ext uri="{BB962C8B-B14F-4D97-AF65-F5344CB8AC3E}">
        <p14:creationId xmlns:p14="http://schemas.microsoft.com/office/powerpoint/2010/main" val="1722281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38032" y="260648"/>
            <a:ext cx="642996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>
                <a:solidFill>
                  <a:schemeClr val="tx2"/>
                </a:solidFill>
              </a:rPr>
              <a:t>본질로의 접근 </a:t>
            </a:r>
            <a:r>
              <a:rPr lang="en-US" altLang="ko-KR" dirty="0">
                <a:solidFill>
                  <a:schemeClr val="tx2"/>
                </a:solidFill>
              </a:rPr>
              <a:t>- </a:t>
            </a:r>
            <a:r>
              <a:rPr lang="ko-KR" altLang="en-US" dirty="0"/>
              <a:t>무엇이 진짜 문제인가? </a:t>
            </a:r>
            <a:r>
              <a:rPr lang="en-US" altLang="ko-KR" dirty="0"/>
              <a:t>(2/3)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60946" y="1219200"/>
            <a:ext cx="88392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낙타 이야기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ko-KR" altLang="en-US" sz="18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613346" y="2147888"/>
            <a:ext cx="1039813" cy="884237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2432621" y="1595438"/>
            <a:ext cx="844550" cy="55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4121721" y="2092325"/>
            <a:ext cx="1039813" cy="884238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2497709" y="1703388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 1/2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2505646" y="2478088"/>
            <a:ext cx="754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 2/3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2507234" y="3252788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 8/9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873696" y="2424113"/>
            <a:ext cx="631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17</a:t>
            </a: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V="1">
            <a:off x="1653159" y="1816100"/>
            <a:ext cx="779462" cy="608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>
            <a:off x="1653159" y="2644775"/>
            <a:ext cx="7794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>
            <a:off x="1588071" y="2809875"/>
            <a:ext cx="844550" cy="608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2432621" y="2368550"/>
            <a:ext cx="844550" cy="55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2432621" y="3141663"/>
            <a:ext cx="844550" cy="55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638871" y="18081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1/2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1784921" y="22717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1/3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1797621" y="27686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1/9</a:t>
            </a: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4166171" y="2378075"/>
            <a:ext cx="89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17 </a:t>
            </a:r>
            <a:r>
              <a:rPr lang="ko-KR" altLang="en-US" sz="1800" b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+ 1</a:t>
            </a: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6191821" y="1585913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6214046" y="237648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6228334" y="31369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 flipV="1">
            <a:off x="5161534" y="1760538"/>
            <a:ext cx="779462" cy="6080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5161534" y="2589213"/>
            <a:ext cx="7794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5096446" y="2754313"/>
            <a:ext cx="844550" cy="6080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5180584" y="170815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1/2</a:t>
            </a: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5242496" y="22606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1/3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5294884" y="27178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1/9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5940996" y="1484313"/>
            <a:ext cx="844550" cy="55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5940996" y="2257425"/>
            <a:ext cx="844550" cy="55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5940996" y="3032125"/>
            <a:ext cx="844550" cy="55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416496" y="3860800"/>
            <a:ext cx="900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“진짜”문제는 스승의 계산이 맞아떨어지지 않는 것이다. 1/2 + 1/3 + 1/8 = 17/18 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</a:t>
            </a:r>
            <a:r>
              <a:rPr lang="ko-KR" altLang="en-US" sz="18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1</a:t>
            </a:r>
          </a:p>
        </p:txBody>
      </p:sp>
      <p:pic>
        <p:nvPicPr>
          <p:cNvPr id="68" name="Picture 34" descr="CAM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46" y="4533900"/>
            <a:ext cx="2400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460946" y="4508500"/>
            <a:ext cx="64389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>
              <a:buFontTx/>
              <a:buNone/>
            </a:pP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스승의 진의는??? </a:t>
            </a:r>
            <a:endParaRPr lang="en-US" altLang="ko-KR" sz="1800" b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buFontTx/>
              <a:buNone/>
            </a:pP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현재 상태</a:t>
            </a:r>
            <a:r>
              <a:rPr lang="en-US" altLang="ko-KR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8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개선된 상태</a:t>
            </a:r>
            <a:endParaRPr lang="ko-KR" altLang="en-US" sz="1800" b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buFontTx/>
              <a:buNone/>
            </a:pP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17마리의 낙타 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셋이 나눠 가진 낙타 </a:t>
            </a:r>
            <a:r>
              <a:rPr lang="en-US" altLang="ko-KR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(x)</a:t>
            </a:r>
            <a:endParaRPr lang="ko-KR" altLang="en-US" sz="1800" b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스승을 잃은 제자 </a:t>
            </a:r>
            <a:r>
              <a:rPr lang="en-US" altLang="ko-KR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새 스승을 얻은 제자 </a:t>
            </a:r>
            <a:r>
              <a:rPr lang="en-US" altLang="ko-KR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(o)</a:t>
            </a:r>
            <a:endParaRPr lang="ko-KR" altLang="en-US" sz="1800" b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utoUpdateAnimBg="0"/>
      <p:bldP spid="6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38032" y="260648"/>
            <a:ext cx="642996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>
                <a:solidFill>
                  <a:schemeClr val="tx2"/>
                </a:solidFill>
              </a:rPr>
              <a:t>본질로의 접근 </a:t>
            </a:r>
            <a:r>
              <a:rPr lang="en-US" altLang="ko-KR" dirty="0">
                <a:solidFill>
                  <a:schemeClr val="tx2"/>
                </a:solidFill>
              </a:rPr>
              <a:t>- </a:t>
            </a:r>
            <a:r>
              <a:rPr lang="ko-KR" altLang="en-US" dirty="0"/>
              <a:t>무엇이 진짜 문제인가? </a:t>
            </a:r>
            <a:r>
              <a:rPr lang="en-US" altLang="ko-KR" dirty="0"/>
              <a:t>(3/3)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6288" y="12192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285750" indent="-285750" algn="just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언뜻 보아  산수 놀이 같지만 이 이야기 속에는 상당히 깊은 뜻이 담겨 있습니다. </a:t>
            </a:r>
            <a:endParaRPr lang="en-US" altLang="ko-KR" sz="18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 algn="just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공동의 문제를 해결하는 것은 누군가가 한 마리의 낙타를 내놓음으로써 가능해지는 것입니다</a:t>
            </a:r>
            <a:r>
              <a:rPr lang="ko-KR" altLang="en-US" sz="18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en-US" altLang="ko-KR" sz="18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 algn="just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서로 자기의 지혜와 </a:t>
            </a:r>
            <a:r>
              <a:rPr lang="ko-KR" altLang="en-US" sz="18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총명함만을</a:t>
            </a:r>
            <a:r>
              <a:rPr lang="ko-KR" altLang="en-US" sz="18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내세우고 다투는 현대 사회에서, 아홉을 가진 자가 하나를 가진 자의 것을 빼앗아 열을 채우려는 마음으로는 어림도 없는 이야기입니다. </a:t>
            </a:r>
            <a:endParaRPr lang="en-US" altLang="ko-KR" sz="18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 algn="just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이야기의 </a:t>
            </a:r>
            <a:r>
              <a:rPr lang="ko-KR" altLang="en-US" sz="180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지혜는 좁은 틀을 깨고 누군가의 삶과 경험이 보태어질 때 (그것이 하나의 자극이 되어) 계속해서 키를 키워 나갈 수 있다는 의미를 내포</a:t>
            </a:r>
            <a:r>
              <a:rPr lang="ko-KR" altLang="en-US" sz="18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하고 있습니다. </a:t>
            </a:r>
            <a:endParaRPr lang="en-US" altLang="ko-KR" sz="18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 algn="just">
              <a:spcBef>
                <a:spcPct val="10000"/>
              </a:spcBef>
              <a:spcAft>
                <a:spcPct val="10000"/>
              </a:spcAft>
            </a:pPr>
            <a:endParaRPr lang="en-US" altLang="ko-KR" sz="18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 algn="just">
              <a:spcBef>
                <a:spcPct val="10000"/>
              </a:spcBef>
              <a:spcAft>
                <a:spcPct val="10000"/>
              </a:spcAft>
            </a:pPr>
            <a:r>
              <a:rPr lang="ko-KR" altLang="en-US" sz="18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틀에 박힌 방식에 의하지 않고 문제를 새롭게 구성해 보는 것에 의해 해결의 실마리는 풀립니다. 흔히 말하는 </a:t>
            </a:r>
            <a:r>
              <a:rPr lang="ko-KR" altLang="en-US" sz="1800" dirty="0">
                <a:solidFill>
                  <a:srgbClr val="FF33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발상의 대전환</a:t>
            </a:r>
            <a:r>
              <a:rPr lang="ko-KR" altLang="en-US" sz="18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입니다. 열린 사고와 열린 마음이, 제자들이 풀지 못해 안타까워하던 스승의 유언을 풀어주게 되고 그들을 계속 정진할 수 있게 한 것입니다.</a:t>
            </a:r>
          </a:p>
        </p:txBody>
      </p:sp>
    </p:spTree>
    <p:extLst>
      <p:ext uri="{BB962C8B-B14F-4D97-AF65-F5344CB8AC3E}">
        <p14:creationId xmlns:p14="http://schemas.microsoft.com/office/powerpoint/2010/main" val="1051061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45129" y="260648"/>
            <a:ext cx="141577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설문조사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  <p:sp>
        <p:nvSpPr>
          <p:cNvPr id="36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defRPr/>
            </a:pP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설문조사로 알아낸 의외의 사실</a:t>
            </a:r>
          </a:p>
          <a:p>
            <a:pPr lvl="1">
              <a:spcBef>
                <a:spcPts val="600"/>
              </a:spcBef>
              <a:defRPr/>
            </a:pP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자전거 잠금장치의 가장 큰 문제점은 주인이 잠금장치를 열지 못한 다는 점</a:t>
            </a:r>
            <a:r>
              <a:rPr lang="en-US" altLang="ko-KR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>
              <a:spcBef>
                <a:spcPts val="600"/>
              </a:spcBef>
              <a:defRPr/>
            </a:pPr>
            <a:r>
              <a:rPr lang="ko-KR" altLang="en-US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토스터는 주방화재의 원인이 된다</a:t>
            </a:r>
            <a:r>
              <a:rPr lang="en-US" altLang="ko-KR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457200" lvl="1" indent="0" latinLnBrk="0">
              <a:spcBef>
                <a:spcPts val="600"/>
              </a:spcBef>
              <a:spcAft>
                <a:spcPct val="10000"/>
              </a:spcAft>
              <a:buFont typeface="Wingdings" panose="05000000000000000000" pitchFamily="2" charset="2"/>
              <a:buChar char="è"/>
            </a:pPr>
            <a:r>
              <a:rPr lang="ko-KR" altLang="en-US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시스템 설계 시 무엇을 고려해야 하는가? </a:t>
            </a:r>
          </a:p>
        </p:txBody>
      </p:sp>
      <p:pic>
        <p:nvPicPr>
          <p:cNvPr id="70" name="Picture 14" descr="bicycle_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2852936"/>
            <a:ext cx="3024336" cy="327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2924944"/>
            <a:ext cx="4047884" cy="31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757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45130" y="260648"/>
            <a:ext cx="1415773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벤치마킹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  <p:sp>
        <p:nvSpPr>
          <p:cNvPr id="36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defRPr/>
            </a:pP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제품의 장단점을 분석해내기 위하여 성공적인 타사 제품과 비교하고 이를 자사의 제품에 반영하는 것 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원래 벤치마킹이란 용어는 토목공사에서 처음 사용됨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강물의 고저를 측정하기 위해 설치된 기준점이 벤치마크임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이것을 세우거나 활용하는 일을 벤치마킹이라고 함</a:t>
            </a:r>
            <a:r>
              <a:rPr lang="en-US" altLang="ko-KR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.)</a:t>
            </a:r>
          </a:p>
        </p:txBody>
      </p:sp>
      <p:pic>
        <p:nvPicPr>
          <p:cNvPr id="7" name="Picture 5" descr="d17ce7df.jpg picture by Aikok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500313"/>
            <a:ext cx="271462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0070719101700322c4_101805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52" y="2500313"/>
            <a:ext cx="51435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9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93560" y="260648"/>
            <a:ext cx="351891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벤치마킹 </a:t>
            </a:r>
            <a:r>
              <a:rPr lang="en-US" altLang="ko-KR">
                <a:solidFill>
                  <a:schemeClr val="tx2"/>
                </a:solidFill>
              </a:rPr>
              <a:t>: </a:t>
            </a:r>
            <a:r>
              <a:rPr lang="ko-KR" altLang="en-US">
                <a:solidFill>
                  <a:schemeClr val="tx2"/>
                </a:solidFill>
              </a:rPr>
              <a:t>갤럭시</a:t>
            </a:r>
            <a:r>
              <a:rPr lang="en-US" altLang="ko-KR">
                <a:solidFill>
                  <a:schemeClr val="tx2"/>
                </a:solidFill>
              </a:rPr>
              <a:t>S</a:t>
            </a:r>
            <a:r>
              <a:rPr lang="ko-KR" altLang="en-US">
                <a:solidFill>
                  <a:schemeClr val="tx2"/>
                </a:solidFill>
              </a:rPr>
              <a:t> 사례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  <p:pic>
        <p:nvPicPr>
          <p:cNvPr id="9" name="Picture 2" descr="http://cfile25.uf.tistory.com/original/17244F43502305570F04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b="2992"/>
          <a:stretch>
            <a:fillRect/>
          </a:stretch>
        </p:blipFill>
        <p:spPr bwMode="auto">
          <a:xfrm>
            <a:off x="1136576" y="908719"/>
            <a:ext cx="7560840" cy="583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연결선 2"/>
          <p:cNvCxnSpPr>
            <a:cxnSpLocks noChangeShapeType="1"/>
          </p:cNvCxnSpPr>
          <p:nvPr/>
        </p:nvCxnSpPr>
        <p:spPr bwMode="auto">
          <a:xfrm>
            <a:off x="2408008" y="5998704"/>
            <a:ext cx="484924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1434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80866" y="260648"/>
            <a:ext cx="2544287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창의성 평가 요소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3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독창성 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보다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좀더 </a:t>
            </a:r>
            <a:r>
              <a:rPr lang="ko-KR" altLang="en-US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특별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별난 아이디어</a:t>
            </a:r>
            <a:endParaRPr lang="en-US" altLang="ko-KR" b="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유창성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: 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보다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좀더 </a:t>
            </a:r>
            <a:r>
              <a:rPr lang="ko-KR" altLang="en-US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많이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양</a:t>
            </a:r>
            <a:endParaRPr lang="en-US" altLang="ko-KR" b="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융통성 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보다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좀더 </a:t>
            </a:r>
            <a:r>
              <a:rPr lang="ko-KR" altLang="en-US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넓게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 범주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다양성</a:t>
            </a:r>
            <a:endParaRPr lang="en-US" altLang="ko-KR" b="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정교성 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보다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좀더 </a:t>
            </a:r>
            <a:r>
              <a:rPr lang="ko-KR" altLang="en-US" b="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섬세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실행 가능한 아이디어</a:t>
            </a:r>
          </a:p>
        </p:txBody>
      </p:sp>
      <p:pic>
        <p:nvPicPr>
          <p:cNvPr id="10" name="Picture 9" descr="http://img.news.yahoo.co.kr/picture/2008/34/20080901/2008090103583581734_041517_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48623" y="2627569"/>
            <a:ext cx="6580841" cy="1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7"/>
          <p:cNvSpPr>
            <a:spLocks noChangeArrowheads="1"/>
          </p:cNvSpPr>
          <p:nvPr/>
        </p:nvSpPr>
        <p:spPr bwMode="auto">
          <a:xfrm>
            <a:off x="100351" y="2627569"/>
            <a:ext cx="260930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주어진 도형</a:t>
            </a:r>
            <a:r>
              <a:rPr lang="en-US" altLang="ko-KR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∧</a:t>
            </a:r>
            <a:r>
              <a:rPr lang="en-US" altLang="ko-KR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</a:t>
            </a:r>
            <a:endParaRPr lang="en-US" altLang="ko-KR" sz="1800" b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18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활용해서 그린 그림</a:t>
            </a:r>
          </a:p>
        </p:txBody>
      </p:sp>
      <p:pic>
        <p:nvPicPr>
          <p:cNvPr id="12" name="Picture 7" descr="http://img.news.yahoo.co.kr/picture/2008/34/20080901/2008090103583581734_041517_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AAE2C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48623" y="4581128"/>
            <a:ext cx="6580841" cy="21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981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86062" y="260648"/>
            <a:ext cx="213391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사고성향 조사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30</a:t>
            </a:fld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6D68396-2D82-46B0-8E7F-FB527CBE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822149"/>
            <a:ext cx="3734086" cy="567581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923BE8C-B40B-4DAC-AEA9-F08D4F9C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05" y="896073"/>
            <a:ext cx="3495637" cy="56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19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32176" y="260648"/>
            <a:ext cx="244169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프로젝트 팀구성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31</a:t>
            </a:fld>
            <a:endParaRPr lang="en-US" altLang="ko-KR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3106F26-8DB6-4EAE-B6D1-ECBAA2CE775E}"/>
              </a:ext>
            </a:extLst>
          </p:cNvPr>
          <p:cNvGrpSpPr/>
          <p:nvPr/>
        </p:nvGrpSpPr>
        <p:grpSpPr>
          <a:xfrm>
            <a:off x="93442" y="1036170"/>
            <a:ext cx="5544616" cy="3186133"/>
            <a:chOff x="344488" y="1399853"/>
            <a:chExt cx="8167687" cy="4693443"/>
          </a:xfrm>
        </p:grpSpPr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60E2C8F1-E65F-4293-8687-00A45AE82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1775" y="1902296"/>
              <a:ext cx="7010400" cy="4191000"/>
              <a:chOff x="672" y="1056"/>
              <a:chExt cx="4416" cy="2640"/>
            </a:xfrm>
          </p:grpSpPr>
          <p:sp>
            <p:nvSpPr>
              <p:cNvPr id="8" name="Oval 19">
                <a:extLst>
                  <a:ext uri="{FF2B5EF4-FFF2-40B4-BE49-F238E27FC236}">
                    <a16:creationId xmlns:a16="http://schemas.microsoft.com/office/drawing/2014/main" id="{A5EC8D21-E5A7-48D7-A3E6-C25EF6089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3264" cy="225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9" name="Oval 20">
                <a:extLst>
                  <a:ext uri="{FF2B5EF4-FFF2-40B4-BE49-F238E27FC236}">
                    <a16:creationId xmlns:a16="http://schemas.microsoft.com/office/drawing/2014/main" id="{082E1C25-CCE7-444B-80CC-20470A6DE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2448" cy="220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0" name="Oval 21">
                <a:extLst>
                  <a:ext uri="{FF2B5EF4-FFF2-40B4-BE49-F238E27FC236}">
                    <a16:creationId xmlns:a16="http://schemas.microsoft.com/office/drawing/2014/main" id="{B4F55CF1-7AB9-4CE6-8A19-35255104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4272" cy="24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653E08EB-652B-4C21-A7D1-AF0EFD164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48" cy="4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731A2968-2610-4BF5-819C-4B18C2B9E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4416" cy="2304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3" name="Oval 24">
                <a:extLst>
                  <a:ext uri="{FF2B5EF4-FFF2-40B4-BE49-F238E27FC236}">
                    <a16:creationId xmlns:a16="http://schemas.microsoft.com/office/drawing/2014/main" id="{E5F464FE-F5A3-461E-9699-304242582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016" cy="115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4" name="Line 25">
                <a:extLst>
                  <a:ext uri="{FF2B5EF4-FFF2-40B4-BE49-F238E27FC236}">
                    <a16:creationId xmlns:a16="http://schemas.microsoft.com/office/drawing/2014/main" id="{C18EA64D-5256-47D0-90A5-D8A344B0E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304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5" name="Line 26">
                <a:extLst>
                  <a:ext uri="{FF2B5EF4-FFF2-40B4-BE49-F238E27FC236}">
                    <a16:creationId xmlns:a16="http://schemas.microsoft.com/office/drawing/2014/main" id="{06F7177A-F1C5-4201-A24B-BCB8AC4A2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152"/>
                <a:ext cx="0" cy="22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6" name="Text Box 27">
                <a:extLst>
                  <a:ext uri="{FF2B5EF4-FFF2-40B4-BE49-F238E27FC236}">
                    <a16:creationId xmlns:a16="http://schemas.microsoft.com/office/drawing/2014/main" id="{80DCF8B4-2E7B-416B-BE02-DEC45F8E67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1200"/>
                <a:ext cx="672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이성적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실제적 분석적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비판적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논리적</a:t>
                </a:r>
                <a:endPara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7" name="Text Box 28">
                <a:extLst>
                  <a:ext uri="{FF2B5EF4-FFF2-40B4-BE49-F238E27FC236}">
                    <a16:creationId xmlns:a16="http://schemas.microsoft.com/office/drawing/2014/main" id="{E8AAAC06-BEC4-448A-899D-7E185EBB3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188"/>
                <a:ext cx="720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직관적 혁신적 창의적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시각적 탐험적</a:t>
                </a:r>
              </a:p>
            </p:txBody>
          </p:sp>
          <p:sp>
            <p:nvSpPr>
              <p:cNvPr id="18" name="Text Box 29">
                <a:extLst>
                  <a:ext uri="{FF2B5EF4-FFF2-40B4-BE49-F238E27FC236}">
                    <a16:creationId xmlns:a16="http://schemas.microsoft.com/office/drawing/2014/main" id="{FB39BFD5-BEF4-4620-A0FF-DA20ADBAB2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2400"/>
                <a:ext cx="672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계획적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조직적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관료적 보수적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구조적</a:t>
                </a:r>
              </a:p>
            </p:txBody>
          </p:sp>
          <p:sp>
            <p:nvSpPr>
              <p:cNvPr id="19" name="Text Box 30">
                <a:extLst>
                  <a:ext uri="{FF2B5EF4-FFF2-40B4-BE49-F238E27FC236}">
                    <a16:creationId xmlns:a16="http://schemas.microsoft.com/office/drawing/2014/main" id="{A4069D43-90D0-4D52-9A72-BCDCC11242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2400"/>
                <a:ext cx="720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외향적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사교적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감정적 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인간적 협동적</a:t>
                </a:r>
                <a:endPara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20" name="AutoShape 31">
                <a:extLst>
                  <a:ext uri="{FF2B5EF4-FFF2-40B4-BE49-F238E27FC236}">
                    <a16:creationId xmlns:a16="http://schemas.microsoft.com/office/drawing/2014/main" id="{78F84835-DCC3-4B38-B22A-2051F2184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912" cy="384"/>
              </a:xfrm>
              <a:prstGeom prst="bevel">
                <a:avLst>
                  <a:gd name="adj" fmla="val 1250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A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사분면</a:t>
                </a:r>
              </a:p>
            </p:txBody>
          </p:sp>
          <p:sp>
            <p:nvSpPr>
              <p:cNvPr id="21" name="AutoShape 32">
                <a:extLst>
                  <a:ext uri="{FF2B5EF4-FFF2-40B4-BE49-F238E27FC236}">
                    <a16:creationId xmlns:a16="http://schemas.microsoft.com/office/drawing/2014/main" id="{586FC232-DE73-4CAD-894E-43717FD83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1680"/>
                <a:ext cx="912" cy="384"/>
              </a:xfrm>
              <a:prstGeom prst="bevel">
                <a:avLst>
                  <a:gd name="adj" fmla="val 1250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D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사분면</a:t>
                </a:r>
              </a:p>
            </p:txBody>
          </p:sp>
          <p:sp>
            <p:nvSpPr>
              <p:cNvPr id="22" name="AutoShape 33">
                <a:extLst>
                  <a:ext uri="{FF2B5EF4-FFF2-40B4-BE49-F238E27FC236}">
                    <a16:creationId xmlns:a16="http://schemas.microsoft.com/office/drawing/2014/main" id="{50EA7D2D-D271-4AF2-8904-994AFA904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2544"/>
                <a:ext cx="912" cy="384"/>
              </a:xfrm>
              <a:prstGeom prst="bevel">
                <a:avLst>
                  <a:gd name="adj" fmla="val 1250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C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사분면</a:t>
                </a:r>
              </a:p>
            </p:txBody>
          </p:sp>
          <p:sp>
            <p:nvSpPr>
              <p:cNvPr id="23" name="AutoShape 34">
                <a:extLst>
                  <a:ext uri="{FF2B5EF4-FFF2-40B4-BE49-F238E27FC236}">
                    <a16:creationId xmlns:a16="http://schemas.microsoft.com/office/drawing/2014/main" id="{C0F3BE4F-91FB-44F4-9F8B-D9366FD0F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544"/>
                <a:ext cx="912" cy="384"/>
              </a:xfrm>
              <a:prstGeom prst="bevel">
                <a:avLst>
                  <a:gd name="adj" fmla="val 1250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B</a:t>
                </a:r>
                <a:r>
                  <a:rPr kumimoji="0" lang="ko-KR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사분면</a:t>
                </a:r>
              </a:p>
            </p:txBody>
          </p:sp>
        </p:grpSp>
        <p:sp>
          <p:nvSpPr>
            <p:cNvPr id="24" name="Text Box 30">
              <a:extLst>
                <a:ext uri="{FF2B5EF4-FFF2-40B4-BE49-F238E27FC236}">
                  <a16:creationId xmlns:a16="http://schemas.microsoft.com/office/drawing/2014/main" id="{6BDA71AC-91CE-4725-8243-89C9327B6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1693" y="1399853"/>
              <a:ext cx="838200" cy="40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eaLnBrk="0" latinLnBrk="0" hangingPunct="0">
                <a:spcBef>
                  <a:spcPct val="50000"/>
                </a:spcBef>
                <a:buFontTx/>
                <a:buNone/>
              </a:pPr>
              <a:r>
                <a:rPr kumimoji="0" lang="ko-KR" altLang="en-US" sz="1200" b="0" dirty="0">
                  <a:solidFill>
                    <a:srgbClr val="CC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좌뇌</a:t>
              </a:r>
            </a:p>
          </p:txBody>
        </p:sp>
        <p:sp>
          <p:nvSpPr>
            <p:cNvPr id="25" name="Text Box 31">
              <a:extLst>
                <a:ext uri="{FF2B5EF4-FFF2-40B4-BE49-F238E27FC236}">
                  <a16:creationId xmlns:a16="http://schemas.microsoft.com/office/drawing/2014/main" id="{1C3BE36C-C78A-4428-BA85-7D4BF2997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5007" y="1399853"/>
              <a:ext cx="838200" cy="40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eaLnBrk="0" latinLnBrk="0" hangingPunct="0">
                <a:spcBef>
                  <a:spcPct val="50000"/>
                </a:spcBef>
                <a:buFontTx/>
                <a:buNone/>
              </a:pPr>
              <a:r>
                <a:rPr kumimoji="0" lang="ko-KR" altLang="en-US" sz="1200" b="0" dirty="0">
                  <a:solidFill>
                    <a:srgbClr val="3333CC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우뇌</a:t>
              </a:r>
            </a:p>
          </p:txBody>
        </p: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id="{6B3786B5-F8C8-4675-8FDD-A8D04941C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487" y="2821667"/>
              <a:ext cx="1295399" cy="68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0" latinLnBrk="0" hangingPunct="0">
                <a:spcBef>
                  <a:spcPts val="0"/>
                </a:spcBef>
                <a:buFontTx/>
                <a:buNone/>
              </a:pPr>
              <a:r>
                <a:rPr kumimoji="0" lang="ko-KR" altLang="en-US" sz="1200" b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대뇌</a:t>
              </a:r>
              <a:endParaRPr kumimoji="0" lang="en-US" altLang="ko-KR" sz="12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 eaLnBrk="0" latinLnBrk="0" hangingPunct="0">
                <a:spcBef>
                  <a:spcPts val="0"/>
                </a:spcBef>
                <a:buFontTx/>
                <a:buNone/>
              </a:pPr>
              <a:r>
                <a:rPr kumimoji="0" lang="ko-KR" altLang="en-US" sz="1200" b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반구</a:t>
              </a:r>
            </a:p>
          </p:txBody>
        </p:sp>
        <p:sp>
          <p:nvSpPr>
            <p:cNvPr id="27" name="Text Box 33">
              <a:extLst>
                <a:ext uri="{FF2B5EF4-FFF2-40B4-BE49-F238E27FC236}">
                  <a16:creationId xmlns:a16="http://schemas.microsoft.com/office/drawing/2014/main" id="{3D1E1F96-2878-4000-8ABF-D85787F75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8" y="4216664"/>
              <a:ext cx="1863726" cy="68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0" latinLnBrk="0" hangingPunct="0">
                <a:spcBef>
                  <a:spcPts val="0"/>
                </a:spcBef>
                <a:buFontTx/>
                <a:buNone/>
              </a:pPr>
              <a:r>
                <a:rPr kumimoji="0" lang="ko-KR" altLang="en-US" sz="1200" b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대뇌</a:t>
              </a:r>
              <a:endParaRPr kumimoji="0" lang="en-US" altLang="ko-KR" sz="12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 eaLnBrk="0" latinLnBrk="0" hangingPunct="0">
                <a:spcBef>
                  <a:spcPts val="0"/>
                </a:spcBef>
                <a:buFontTx/>
                <a:buNone/>
              </a:pPr>
              <a:r>
                <a:rPr kumimoji="0" lang="ko-KR" altLang="en-US" sz="1200" b="0" dirty="0" err="1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변연계</a:t>
              </a:r>
              <a:endParaRPr kumimoji="0" lang="ko-KR" altLang="en-US" sz="12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C8D42C7D-DC00-4261-B2F0-D8215694D161}"/>
              </a:ext>
            </a:extLst>
          </p:cNvPr>
          <p:cNvGrpSpPr/>
          <p:nvPr/>
        </p:nvGrpSpPr>
        <p:grpSpPr>
          <a:xfrm>
            <a:off x="5431145" y="4015390"/>
            <a:ext cx="3929877" cy="2058713"/>
            <a:chOff x="1295400" y="1943100"/>
            <a:chExt cx="6635750" cy="3476217"/>
          </a:xfrm>
        </p:grpSpPr>
        <p:grpSp>
          <p:nvGrpSpPr>
            <p:cNvPr id="28" name="Group 1031">
              <a:extLst>
                <a:ext uri="{FF2B5EF4-FFF2-40B4-BE49-F238E27FC236}">
                  <a16:creationId xmlns:a16="http://schemas.microsoft.com/office/drawing/2014/main" id="{749AF534-2496-4705-882A-7A7B3B442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9875" y="2274888"/>
              <a:ext cx="1295400" cy="1295400"/>
              <a:chOff x="576" y="3168"/>
              <a:chExt cx="816" cy="816"/>
            </a:xfrm>
          </p:grpSpPr>
          <p:sp>
            <p:nvSpPr>
              <p:cNvPr id="29" name="Oval 1032">
                <a:extLst>
                  <a:ext uri="{FF2B5EF4-FFF2-40B4-BE49-F238E27FC236}">
                    <a16:creationId xmlns:a16="http://schemas.microsoft.com/office/drawing/2014/main" id="{7D37D6E0-3BBD-4BA6-85B5-CCB439572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816" cy="816"/>
              </a:xfrm>
              <a:prstGeom prst="ellipse">
                <a:avLst/>
              </a:prstGeom>
              <a:solidFill>
                <a:srgbClr val="FF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grpSp>
            <p:nvGrpSpPr>
              <p:cNvPr id="30" name="Group 1033">
                <a:extLst>
                  <a:ext uri="{FF2B5EF4-FFF2-40B4-BE49-F238E27FC236}">
                    <a16:creationId xmlns:a16="http://schemas.microsoft.com/office/drawing/2014/main" id="{9A8C7A48-FD4D-4CD9-AEFE-5BAE33F90A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3216"/>
                <a:ext cx="768" cy="720"/>
                <a:chOff x="624" y="3216"/>
                <a:chExt cx="768" cy="720"/>
              </a:xfrm>
            </p:grpSpPr>
            <p:sp>
              <p:nvSpPr>
                <p:cNvPr id="35" name="Line 1034">
                  <a:extLst>
                    <a:ext uri="{FF2B5EF4-FFF2-40B4-BE49-F238E27FC236}">
                      <a16:creationId xmlns:a16="http://schemas.microsoft.com/office/drawing/2014/main" id="{6782EAD0-3297-446D-BC95-FEBCCE2F7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355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36" name="Line 1035">
                  <a:extLst>
                    <a:ext uri="{FF2B5EF4-FFF2-40B4-BE49-F238E27FC236}">
                      <a16:creationId xmlns:a16="http://schemas.microsoft.com/office/drawing/2014/main" id="{FD6302B1-0F62-46B1-B075-85CF53F7B1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3216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</a:endParaRPr>
                </a:p>
              </p:txBody>
            </p:sp>
          </p:grpSp>
          <p:sp>
            <p:nvSpPr>
              <p:cNvPr id="31" name="Line 1036">
                <a:extLst>
                  <a:ext uri="{FF2B5EF4-FFF2-40B4-BE49-F238E27FC236}">
                    <a16:creationId xmlns:a16="http://schemas.microsoft.com/office/drawing/2014/main" id="{DBE981A9-1735-4539-8855-1FA115DF4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312"/>
                <a:ext cx="192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32" name="Line 1037">
                <a:extLst>
                  <a:ext uri="{FF2B5EF4-FFF2-40B4-BE49-F238E27FC236}">
                    <a16:creationId xmlns:a16="http://schemas.microsoft.com/office/drawing/2014/main" id="{382F0659-A22B-4392-8C7D-EDA2C49C5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648"/>
                <a:ext cx="192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33" name="Line 1038">
                <a:extLst>
                  <a:ext uri="{FF2B5EF4-FFF2-40B4-BE49-F238E27FC236}">
                    <a16:creationId xmlns:a16="http://schemas.microsoft.com/office/drawing/2014/main" id="{38B620EE-0F87-453A-AF2D-3726A226F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3408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34" name="Line 1039">
                <a:extLst>
                  <a:ext uri="{FF2B5EF4-FFF2-40B4-BE49-F238E27FC236}">
                    <a16:creationId xmlns:a16="http://schemas.microsoft.com/office/drawing/2014/main" id="{B44F3337-A864-40C6-8006-E1E3B5837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2" y="331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</p:grpSp>
        <p:grpSp>
          <p:nvGrpSpPr>
            <p:cNvPr id="37" name="Group 1040">
              <a:extLst>
                <a:ext uri="{FF2B5EF4-FFF2-40B4-BE49-F238E27FC236}">
                  <a16:creationId xmlns:a16="http://schemas.microsoft.com/office/drawing/2014/main" id="{C690ABE4-7B36-414B-83D2-41062130C7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075" y="3798888"/>
              <a:ext cx="1295400" cy="1295400"/>
              <a:chOff x="1776" y="3264"/>
              <a:chExt cx="816" cy="816"/>
            </a:xfrm>
          </p:grpSpPr>
          <p:sp>
            <p:nvSpPr>
              <p:cNvPr id="38" name="Oval 1041">
                <a:extLst>
                  <a:ext uri="{FF2B5EF4-FFF2-40B4-BE49-F238E27FC236}">
                    <a16:creationId xmlns:a16="http://schemas.microsoft.com/office/drawing/2014/main" id="{D7940211-A204-4344-B408-7884421AE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816" cy="816"/>
              </a:xfrm>
              <a:prstGeom prst="ellipse">
                <a:avLst/>
              </a:prstGeom>
              <a:solidFill>
                <a:srgbClr val="33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grpSp>
            <p:nvGrpSpPr>
              <p:cNvPr id="39" name="Group 1042">
                <a:extLst>
                  <a:ext uri="{FF2B5EF4-FFF2-40B4-BE49-F238E27FC236}">
                    <a16:creationId xmlns:a16="http://schemas.microsoft.com/office/drawing/2014/main" id="{93CCBECA-2421-49B2-86DF-F809A32F3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3312"/>
                <a:ext cx="768" cy="720"/>
                <a:chOff x="624" y="3216"/>
                <a:chExt cx="768" cy="720"/>
              </a:xfrm>
            </p:grpSpPr>
            <p:sp>
              <p:nvSpPr>
                <p:cNvPr id="45" name="Line 1043">
                  <a:extLst>
                    <a:ext uri="{FF2B5EF4-FFF2-40B4-BE49-F238E27FC236}">
                      <a16:creationId xmlns:a16="http://schemas.microsoft.com/office/drawing/2014/main" id="{59820331-EF86-46F1-B930-B077A0F9C1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355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46" name="Line 1044">
                  <a:extLst>
                    <a:ext uri="{FF2B5EF4-FFF2-40B4-BE49-F238E27FC236}">
                      <a16:creationId xmlns:a16="http://schemas.microsoft.com/office/drawing/2014/main" id="{BF051659-3C60-4589-86F5-3FC1EDDA7D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3216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</a:endParaRPr>
                </a:p>
              </p:txBody>
            </p:sp>
          </p:grpSp>
          <p:grpSp>
            <p:nvGrpSpPr>
              <p:cNvPr id="40" name="Group 1045">
                <a:extLst>
                  <a:ext uri="{FF2B5EF4-FFF2-40B4-BE49-F238E27FC236}">
                    <a16:creationId xmlns:a16="http://schemas.microsoft.com/office/drawing/2014/main" id="{FA06D89D-496E-41A6-BB81-18C98A7C3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552"/>
                <a:ext cx="480" cy="384"/>
                <a:chOff x="1872" y="3504"/>
                <a:chExt cx="528" cy="432"/>
              </a:xfrm>
            </p:grpSpPr>
            <p:sp>
              <p:nvSpPr>
                <p:cNvPr id="41" name="Line 1046">
                  <a:extLst>
                    <a:ext uri="{FF2B5EF4-FFF2-40B4-BE49-F238E27FC236}">
                      <a16:creationId xmlns:a16="http://schemas.microsoft.com/office/drawing/2014/main" id="{B475B8C2-FAA3-49E4-BD20-D5F1C4C902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72" y="3504"/>
                  <a:ext cx="192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42" name="Line 1047">
                  <a:extLst>
                    <a:ext uri="{FF2B5EF4-FFF2-40B4-BE49-F238E27FC236}">
                      <a16:creationId xmlns:a16="http://schemas.microsoft.com/office/drawing/2014/main" id="{6B11C346-1739-4411-9A89-ECB305A12B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350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43" name="Line 1048">
                  <a:extLst>
                    <a:ext uri="{FF2B5EF4-FFF2-40B4-BE49-F238E27FC236}">
                      <a16:creationId xmlns:a16="http://schemas.microsoft.com/office/drawing/2014/main" id="{DF2CD77E-7866-4915-97AB-9BCACB403D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504"/>
                  <a:ext cx="48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44" name="Line 1049">
                  <a:extLst>
                    <a:ext uri="{FF2B5EF4-FFF2-40B4-BE49-F238E27FC236}">
                      <a16:creationId xmlns:a16="http://schemas.microsoft.com/office/drawing/2014/main" id="{0A00BA13-8FEA-487A-BF42-6E796BA9A8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72" y="3792"/>
                  <a:ext cx="528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</a:endParaRPr>
                </a:p>
              </p:txBody>
            </p:sp>
          </p:grpSp>
        </p:grpSp>
        <p:grpSp>
          <p:nvGrpSpPr>
            <p:cNvPr id="47" name="Group 1050">
              <a:extLst>
                <a:ext uri="{FF2B5EF4-FFF2-40B4-BE49-F238E27FC236}">
                  <a16:creationId xmlns:a16="http://schemas.microsoft.com/office/drawing/2014/main" id="{5951A3CB-9A71-47E4-AFC5-F122463D8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275" y="2960688"/>
              <a:ext cx="1295400" cy="1295400"/>
              <a:chOff x="3264" y="3216"/>
              <a:chExt cx="816" cy="816"/>
            </a:xfrm>
          </p:grpSpPr>
          <p:sp>
            <p:nvSpPr>
              <p:cNvPr id="48" name="Oval 1051">
                <a:extLst>
                  <a:ext uri="{FF2B5EF4-FFF2-40B4-BE49-F238E27FC236}">
                    <a16:creationId xmlns:a16="http://schemas.microsoft.com/office/drawing/2014/main" id="{3C1E0209-B838-4CC8-9B20-7131BACF8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816" cy="81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kumimoji="1" sz="3200" b="1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kumimoji="1" sz="2800">
                    <a:solidFill>
                      <a:srgbClr val="0000FF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휴먼견출새내기체" pitchFamily="18" charset="-127"/>
                    <a:ea typeface="휴먼견출새내기체" pitchFamily="18" charset="-127"/>
                  </a:defRPr>
                </a:lvl9pPr>
              </a:lstStyle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grpSp>
            <p:nvGrpSpPr>
              <p:cNvPr id="49" name="Group 1052">
                <a:extLst>
                  <a:ext uri="{FF2B5EF4-FFF2-40B4-BE49-F238E27FC236}">
                    <a16:creationId xmlns:a16="http://schemas.microsoft.com/office/drawing/2014/main" id="{A4E68AB2-5C76-4E56-AF39-A74F766DF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3264"/>
                <a:ext cx="768" cy="720"/>
                <a:chOff x="624" y="3216"/>
                <a:chExt cx="768" cy="720"/>
              </a:xfrm>
            </p:grpSpPr>
            <p:sp>
              <p:nvSpPr>
                <p:cNvPr id="54" name="Line 1053">
                  <a:extLst>
                    <a:ext uri="{FF2B5EF4-FFF2-40B4-BE49-F238E27FC236}">
                      <a16:creationId xmlns:a16="http://schemas.microsoft.com/office/drawing/2014/main" id="{536D8BC2-155F-41C4-91BF-88C80DF7E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355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55" name="Line 1054">
                  <a:extLst>
                    <a:ext uri="{FF2B5EF4-FFF2-40B4-BE49-F238E27FC236}">
                      <a16:creationId xmlns:a16="http://schemas.microsoft.com/office/drawing/2014/main" id="{48EE717F-FDEA-4EBF-851B-0235F9F419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3216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</a:endParaRPr>
                </a:p>
              </p:txBody>
            </p:sp>
          </p:grpSp>
          <p:sp>
            <p:nvSpPr>
              <p:cNvPr id="50" name="Line 1055">
                <a:extLst>
                  <a:ext uri="{FF2B5EF4-FFF2-40B4-BE49-F238E27FC236}">
                    <a16:creationId xmlns:a16="http://schemas.microsoft.com/office/drawing/2014/main" id="{17A7B421-1A01-406D-BC80-E96B38671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04" y="3456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Line 1056">
                <a:extLst>
                  <a:ext uri="{FF2B5EF4-FFF2-40B4-BE49-F238E27FC236}">
                    <a16:creationId xmlns:a16="http://schemas.microsoft.com/office/drawing/2014/main" id="{072A916C-BE25-4D41-98BB-55514379D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3312"/>
                <a:ext cx="43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Line 1057">
                <a:extLst>
                  <a:ext uri="{FF2B5EF4-FFF2-40B4-BE49-F238E27FC236}">
                    <a16:creationId xmlns:a16="http://schemas.microsoft.com/office/drawing/2014/main" id="{F0CFFF3B-E3F2-4F57-A017-DF0B7F522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3312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Line 1058">
                <a:extLst>
                  <a:ext uri="{FF2B5EF4-FFF2-40B4-BE49-F238E27FC236}">
                    <a16:creationId xmlns:a16="http://schemas.microsoft.com/office/drawing/2014/main" id="{C2490766-9DF0-4FAA-8270-9B110E22E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00" y="3696"/>
                <a:ext cx="336" cy="1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56" name="Text Box 1069">
              <a:extLst>
                <a:ext uri="{FF2B5EF4-FFF2-40B4-BE49-F238E27FC236}">
                  <a16:creationId xmlns:a16="http://schemas.microsoft.com/office/drawing/2014/main" id="{D5FCB5F1-6187-4ABC-A6E1-24F57041E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2476500"/>
              <a:ext cx="1192078" cy="580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 + C</a:t>
              </a:r>
            </a:p>
          </p:txBody>
        </p:sp>
        <p:sp>
          <p:nvSpPr>
            <p:cNvPr id="57" name="Text Box 1070">
              <a:extLst>
                <a:ext uri="{FF2B5EF4-FFF2-40B4-BE49-F238E27FC236}">
                  <a16:creationId xmlns:a16="http://schemas.microsoft.com/office/drawing/2014/main" id="{A1FB5A85-86DC-4BC6-A0B7-4EC3F1E66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943100"/>
              <a:ext cx="544934" cy="580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</a:t>
              </a:r>
            </a:p>
          </p:txBody>
        </p:sp>
        <p:sp>
          <p:nvSpPr>
            <p:cNvPr id="58" name="Text Box 1071">
              <a:extLst>
                <a:ext uri="{FF2B5EF4-FFF2-40B4-BE49-F238E27FC236}">
                  <a16:creationId xmlns:a16="http://schemas.microsoft.com/office/drawing/2014/main" id="{3696C3DE-0E7A-4F10-88CA-AC3B0F959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1" y="4838700"/>
              <a:ext cx="560053" cy="580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B</a:t>
              </a:r>
            </a:p>
          </p:txBody>
        </p:sp>
        <p:sp>
          <p:nvSpPr>
            <p:cNvPr id="59" name="Text Box 1072">
              <a:extLst>
                <a:ext uri="{FF2B5EF4-FFF2-40B4-BE49-F238E27FC236}">
                  <a16:creationId xmlns:a16="http://schemas.microsoft.com/office/drawing/2014/main" id="{C2258FB2-D6CF-4A87-A15C-7A7800586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7762" y="2120899"/>
              <a:ext cx="1364448" cy="580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Whole</a:t>
              </a:r>
            </a:p>
          </p:txBody>
        </p:sp>
        <p:sp>
          <p:nvSpPr>
            <p:cNvPr id="60" name="Line 1076">
              <a:extLst>
                <a:ext uri="{FF2B5EF4-FFF2-40B4-BE49-F238E27FC236}">
                  <a16:creationId xmlns:a16="http://schemas.microsoft.com/office/drawing/2014/main" id="{DA169E1F-B631-4FF0-B274-EFC98A281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9338" y="2122488"/>
              <a:ext cx="0" cy="2971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61" name="Oval 1032">
              <a:extLst>
                <a:ext uri="{FF2B5EF4-FFF2-40B4-BE49-F238E27FC236}">
                  <a16:creationId xmlns:a16="http://schemas.microsoft.com/office/drawing/2014/main" id="{04E6FAB7-5894-4B85-A6A3-2E4F5F6DB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25" y="2722563"/>
              <a:ext cx="2295525" cy="2295525"/>
            </a:xfrm>
            <a:prstGeom prst="ellipse">
              <a:avLst/>
            </a:prstGeom>
            <a:solidFill>
              <a:srgbClr val="FF9966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2" name="Line 1036">
              <a:extLst>
                <a:ext uri="{FF2B5EF4-FFF2-40B4-BE49-F238E27FC236}">
                  <a16:creationId xmlns:a16="http://schemas.microsoft.com/office/drawing/2014/main" id="{EE3FB9AE-95F6-4AE2-9BC1-C418AD654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5500" y="3128963"/>
              <a:ext cx="539750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63" name="Line 1037">
              <a:extLst>
                <a:ext uri="{FF2B5EF4-FFF2-40B4-BE49-F238E27FC236}">
                  <a16:creationId xmlns:a16="http://schemas.microsoft.com/office/drawing/2014/main" id="{F9BCF1FD-97BB-4206-9560-EBEC6BB63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5250" y="4073525"/>
              <a:ext cx="539750" cy="134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64" name="Line 1038">
              <a:extLst>
                <a:ext uri="{FF2B5EF4-FFF2-40B4-BE49-F238E27FC236}">
                  <a16:creationId xmlns:a16="http://schemas.microsoft.com/office/drawing/2014/main" id="{5775A275-A5D3-4062-8BE1-45E0CD59A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5000" y="3398838"/>
              <a:ext cx="269875" cy="674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65" name="Line 1039">
              <a:extLst>
                <a:ext uri="{FF2B5EF4-FFF2-40B4-BE49-F238E27FC236}">
                  <a16:creationId xmlns:a16="http://schemas.microsoft.com/office/drawing/2014/main" id="{FDE580A3-2FEE-411A-86D1-F73D3B6762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05500" y="3128963"/>
              <a:ext cx="1349375" cy="269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66" name="Oval 1041">
              <a:extLst>
                <a:ext uri="{FF2B5EF4-FFF2-40B4-BE49-F238E27FC236}">
                  <a16:creationId xmlns:a16="http://schemas.microsoft.com/office/drawing/2014/main" id="{C1AD31AC-AF56-4BAE-AE11-CEFC367BB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25" y="2722563"/>
              <a:ext cx="2295525" cy="2295525"/>
            </a:xfrm>
            <a:prstGeom prst="ellipse">
              <a:avLst/>
            </a:prstGeom>
            <a:solidFill>
              <a:srgbClr val="33CCFF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7" name="Line 1046">
              <a:extLst>
                <a:ext uri="{FF2B5EF4-FFF2-40B4-BE49-F238E27FC236}">
                  <a16:creationId xmlns:a16="http://schemas.microsoft.com/office/drawing/2014/main" id="{A1A5D212-E150-4987-9AA2-EE168139A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5500" y="3533775"/>
              <a:ext cx="490538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68" name="Line 1047">
              <a:extLst>
                <a:ext uri="{FF2B5EF4-FFF2-40B4-BE49-F238E27FC236}">
                  <a16:creationId xmlns:a16="http://schemas.microsoft.com/office/drawing/2014/main" id="{ED5C2980-FA3A-4329-9434-FB661781B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6038" y="3533775"/>
              <a:ext cx="736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69" name="Line 1048">
              <a:extLst>
                <a:ext uri="{FF2B5EF4-FFF2-40B4-BE49-F238E27FC236}">
                  <a16:creationId xmlns:a16="http://schemas.microsoft.com/office/drawing/2014/main" id="{867C5056-BB92-45B7-8E79-078E574A0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2638" y="3533775"/>
              <a:ext cx="122237" cy="719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70" name="Line 1049">
              <a:extLst>
                <a:ext uri="{FF2B5EF4-FFF2-40B4-BE49-F238E27FC236}">
                  <a16:creationId xmlns:a16="http://schemas.microsoft.com/office/drawing/2014/main" id="{ADB48C34-EAD6-4818-B8C1-5B9C794372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5500" y="4252913"/>
              <a:ext cx="1349375" cy="360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71" name="자유형 82">
              <a:extLst>
                <a:ext uri="{FF2B5EF4-FFF2-40B4-BE49-F238E27FC236}">
                  <a16:creationId xmlns:a16="http://schemas.microsoft.com/office/drawing/2014/main" id="{0ABE3344-4E3E-4778-9478-EC7177C60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5" y="2982913"/>
              <a:ext cx="1628775" cy="1630362"/>
            </a:xfrm>
            <a:custGeom>
              <a:avLst/>
              <a:gdLst>
                <a:gd name="T0" fmla="*/ 0 w 919162"/>
                <a:gd name="T1" fmla="*/ 13549622 h 919957"/>
                <a:gd name="T2" fmla="*/ 1230703 w 919162"/>
                <a:gd name="T3" fmla="*/ 158488488 h 919957"/>
                <a:gd name="T4" fmla="*/ 158349715 w 919162"/>
                <a:gd name="T5" fmla="*/ 158625425 h 919957"/>
                <a:gd name="T6" fmla="*/ 158349715 w 919162"/>
                <a:gd name="T7" fmla="*/ 0 h 919957"/>
                <a:gd name="T8" fmla="*/ 0 w 919162"/>
                <a:gd name="T9" fmla="*/ 13549622 h 9199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9162" h="919957">
                  <a:moveTo>
                    <a:pt x="0" y="78582"/>
                  </a:moveTo>
                  <a:cubicBezTo>
                    <a:pt x="2381" y="358776"/>
                    <a:pt x="4763" y="638969"/>
                    <a:pt x="7144" y="919163"/>
                  </a:cubicBezTo>
                  <a:lnTo>
                    <a:pt x="919162" y="919957"/>
                  </a:lnTo>
                  <a:lnTo>
                    <a:pt x="919162" y="0"/>
                  </a:lnTo>
                  <a:lnTo>
                    <a:pt x="0" y="78582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latinLnBrk="0" hangingPunct="0"/>
              <a:endParaRPr lang="ko-KR" alt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72" name="Oval 1051">
              <a:extLst>
                <a:ext uri="{FF2B5EF4-FFF2-40B4-BE49-F238E27FC236}">
                  <a16:creationId xmlns:a16="http://schemas.microsoft.com/office/drawing/2014/main" id="{E8D5A0D7-0D84-4CF3-8966-84361C56B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863" y="2722563"/>
              <a:ext cx="2295525" cy="229552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3" name="Line 1053">
              <a:extLst>
                <a:ext uri="{FF2B5EF4-FFF2-40B4-BE49-F238E27FC236}">
                  <a16:creationId xmlns:a16="http://schemas.microsoft.com/office/drawing/2014/main" id="{0E94853D-93E6-4360-B35D-FC4C11CEF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7538" y="3871913"/>
              <a:ext cx="21605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74" name="Line 1054">
              <a:extLst>
                <a:ext uri="{FF2B5EF4-FFF2-40B4-BE49-F238E27FC236}">
                  <a16:creationId xmlns:a16="http://schemas.microsoft.com/office/drawing/2014/main" id="{1473FAAA-61BB-421B-B090-3D7387895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8625" y="2925763"/>
              <a:ext cx="0" cy="2025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75" name="Line 1055">
              <a:extLst>
                <a:ext uri="{FF2B5EF4-FFF2-40B4-BE49-F238E27FC236}">
                  <a16:creationId xmlns:a16="http://schemas.microsoft.com/office/drawing/2014/main" id="{74332874-A528-4FA1-87B1-47F39C833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07138" y="3398838"/>
              <a:ext cx="269875" cy="674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76" name="Line 1056">
              <a:extLst>
                <a:ext uri="{FF2B5EF4-FFF2-40B4-BE49-F238E27FC236}">
                  <a16:creationId xmlns:a16="http://schemas.microsoft.com/office/drawing/2014/main" id="{5D8F2AD0-1196-4F08-A182-1ACCDDF5B5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7138" y="2992438"/>
              <a:ext cx="1214437" cy="406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77" name="Line 1057">
              <a:extLst>
                <a:ext uri="{FF2B5EF4-FFF2-40B4-BE49-F238E27FC236}">
                  <a16:creationId xmlns:a16="http://schemas.microsoft.com/office/drawing/2014/main" id="{8F43C042-7B00-44DF-AD0A-03B7ED88D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1575" y="2992438"/>
              <a:ext cx="0" cy="1620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78" name="Line 1058">
              <a:extLst>
                <a:ext uri="{FF2B5EF4-FFF2-40B4-BE49-F238E27FC236}">
                  <a16:creationId xmlns:a16="http://schemas.microsoft.com/office/drawing/2014/main" id="{2E2FABAA-49D8-4F6D-B333-692438D50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77013" y="4073525"/>
              <a:ext cx="944562" cy="536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642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67919" y="260648"/>
            <a:ext cx="357020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팀 프로젝트 역할과 책임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32</a:t>
            </a:fld>
            <a:endParaRPr lang="en-US" altLang="ko-KR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36AB225-317D-4113-B86F-7385ABDDC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https://youtu.be/fTWbtBboMhM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F39FD52-71BC-4B8A-AFF0-B928953B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1962150"/>
            <a:ext cx="69246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1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19220" y="260648"/>
            <a:ext cx="346761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다큐멘터리팀 선발 공고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33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8504" y="834290"/>
            <a:ext cx="89289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algn="ctr" eaLnBrk="1" hangingPunct="1">
              <a:buNone/>
            </a:pPr>
            <a:r>
              <a:rPr lang="ko-KR" altLang="en-US" sz="18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희망자는 </a:t>
            </a:r>
            <a:r>
              <a:rPr lang="en-US" altLang="ko-KR" sz="18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8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인으로 구성된 팀을 구성한 후</a:t>
            </a:r>
            <a:r>
              <a:rPr lang="en-US" altLang="ko-KR" sz="18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차주에 </a:t>
            </a:r>
            <a:r>
              <a:rPr lang="en-US" altLang="ko-KR" sz="18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PPT 1</a:t>
            </a:r>
            <a:r>
              <a:rPr lang="ko-KR" altLang="en-US" sz="18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장 분량의 제작기획서를 발표</a:t>
            </a:r>
            <a:endParaRPr lang="en-US" altLang="ko-KR" sz="1800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AD7B731-4998-EE35-5675-85799795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432859"/>
            <a:ext cx="858189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다큐멘터리 제작팀 구성</a:t>
            </a:r>
            <a:endParaRPr lang="en-US" altLang="ko-KR" sz="1400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팀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가산점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10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점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 </a:t>
            </a:r>
            <a:endParaRPr lang="en-US" altLang="ko-KR" sz="1400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다큐멘터리 형식</a:t>
            </a:r>
            <a:endParaRPr lang="en-US" altLang="ko-KR" sz="1400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전체 프로젝트 수행 과정을 한눈에 파악할 수 있도록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분 내외의 다큐멘터리 형식으로 제작</a:t>
            </a: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영상은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가로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세로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(16 : 9)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비율의 꽉 찬 화면으로 제작</a:t>
            </a:r>
            <a:endParaRPr lang="en-US" altLang="ko-KR" sz="1400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교량 파괴 장면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Slow-motion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처리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최소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(1/20)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배속 이상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(20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배 이상 느리게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…)</a:t>
            </a:r>
          </a:p>
          <a:p>
            <a:pPr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다큐멘터리 필수 포함 내용</a:t>
            </a:r>
            <a:endParaRPr lang="en-US" altLang="ko-KR" sz="1400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시작 부분 타이틀 화면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종료 부분 엔딩 크레딧 포함</a:t>
            </a:r>
            <a:endParaRPr lang="en-US" altLang="ko-KR" sz="1400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각 팀이 제출한 보고서 자료를 적극 활용하여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연대기 순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 진행 과정 순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구성함으로써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개발된 시스템 및 실험 과정 전체를 빠짐없이 포함</a:t>
            </a:r>
            <a:endParaRPr lang="en-US" altLang="ko-KR" sz="1400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예비과제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조별 </a:t>
            </a:r>
            <a:r>
              <a:rPr lang="en-US" altLang="ko-KR" sz="14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bdc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파일 사진 및 로드 테스트 영상 포함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조별 펜슬 드로잉 그림 포함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개념설계대안선정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조별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CAD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드로잉 개념도 포함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상세설계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시뮬레이선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결과 및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조별 설계도면 포함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가치공학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조별 시스템 구성도 및 최종 개념도 포함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시스템제작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조별 완성 나무교량 사진 포함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성능평가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파괴장면 및 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42kg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하중 재하 주변 장면만을 축약하여 지루하지 않게 포함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lvl="1" algn="just" eaLnBrk="1" hangingPunct="1"/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프로토타이핑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조별 </a:t>
            </a:r>
            <a:r>
              <a:rPr lang="en-US" altLang="ko-KR" sz="14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stl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파일 사진 포함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algn="just" eaLnBrk="1" hangingPunct="1"/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프린팅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조별 </a:t>
            </a:r>
            <a:r>
              <a:rPr lang="en-US" altLang="ko-KR" sz="14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gcode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파일 사진 포함</a:t>
            </a:r>
            <a:r>
              <a:rPr lang="en-US" altLang="ko-KR" sz="14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400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469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48537" y="260648"/>
            <a:ext cx="460895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AutoCAD </a:t>
            </a:r>
            <a:r>
              <a:rPr lang="ko-KR" altLang="en-US" dirty="0"/>
              <a:t>기초 실습 </a:t>
            </a:r>
            <a:r>
              <a:rPr lang="en-US" altLang="ko-KR" dirty="0"/>
              <a:t>- </a:t>
            </a:r>
            <a:r>
              <a:rPr lang="ko-KR" altLang="en-US" dirty="0"/>
              <a:t>치수 </a:t>
            </a:r>
            <a:r>
              <a:rPr lang="en-US" altLang="ko-KR" dirty="0"/>
              <a:t>(1/3)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34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344488" y="980728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3D CAD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간략 사용법 동영상 따라하기</a:t>
            </a:r>
            <a:endParaRPr lang="en-US" altLang="ko-KR" kern="0" dirty="0">
              <a:solidFill>
                <a:srgbClr val="B2B2B2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https://youtu.be/51tprO0KbCY</a:t>
            </a:r>
            <a:endParaRPr lang="en-US" altLang="ko-KR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lvl="0" indent="0">
              <a:spcBef>
                <a:spcPct val="10000"/>
              </a:spcBef>
              <a:spcAft>
                <a:spcPct val="10000"/>
              </a:spcAft>
              <a:buNone/>
            </a:pPr>
            <a:endParaRPr lang="en-US" altLang="ko-KR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2467BC6-89FB-BEDD-57F6-7A8046226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88" y="1815752"/>
            <a:ext cx="8591986" cy="45434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8354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48537" y="260648"/>
            <a:ext cx="460895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AutoCAD </a:t>
            </a:r>
            <a:r>
              <a:rPr lang="ko-KR" altLang="en-US" dirty="0"/>
              <a:t>기초 실습 </a:t>
            </a:r>
            <a:r>
              <a:rPr lang="en-US" altLang="ko-KR" dirty="0"/>
              <a:t>- </a:t>
            </a:r>
            <a:r>
              <a:rPr lang="ko-KR" altLang="en-US" dirty="0"/>
              <a:t>치수 </a:t>
            </a:r>
            <a:r>
              <a:rPr lang="en-US" altLang="ko-KR" dirty="0"/>
              <a:t>(2/3)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35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272480" y="980728"/>
            <a:ext cx="93610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2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[2D 스케치]</a:t>
            </a: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사각형 그리기 : REC(RECTANG)</a:t>
            </a: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원 그리기 : C(CIRCLE) </a:t>
            </a: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개체 이동 :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(MOVE)  </a:t>
            </a:r>
          </a:p>
          <a:p>
            <a:pPr marL="0" indent="0">
              <a:buNone/>
            </a:pPr>
            <a:r>
              <a:rPr lang="ko-KR" altLang="en-US" sz="12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[3D 모델링]</a:t>
            </a:r>
          </a:p>
          <a:p>
            <a:pPr marL="0" indent="0">
              <a:buNone/>
            </a:pP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 스케치 선정</a:t>
            </a:r>
          </a:p>
          <a:p>
            <a:pPr marL="0" indent="0">
              <a:buNone/>
            </a:pP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폴리선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만들기 : BO(BOUNDARY)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endParaRPr lang="ko-KR" altLang="en-US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3. 객체 선택하고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Ctrl+C로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복사</a:t>
            </a:r>
          </a:p>
          <a:p>
            <a:pPr marL="0" indent="0">
              <a:buNone/>
            </a:pP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VP(-VPOINT)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1, -1, 1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endParaRPr lang="ko-KR" altLang="en-US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5. UCS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90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Ctrl+V로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빈공간에 클릭하여 붙여넣기</a:t>
            </a:r>
          </a:p>
          <a:p>
            <a:pPr marL="0" indent="0">
              <a:buNone/>
            </a:pP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6. 두께 : EXT(EXTRUDE)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물체 선택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두께 입력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endParaRPr lang="ko-KR" altLang="en-US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7. 면처리하기 : SHA(SHADEMODE)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C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2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endParaRPr lang="ko-KR" altLang="en-US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뺴기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: SU(SUBTRACT)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남을 객체 선택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빼야할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객체 선택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endParaRPr lang="ko-KR" altLang="en-US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12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[치수 기입]</a:t>
            </a: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UCS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툴바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나타내기  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TOOLBAR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UCS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endParaRPr lang="ko-KR" altLang="en-US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3점 UCS 이용하여 치수를 기입할 면을 XY 축으로 설정</a:t>
            </a: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치수 색상 및 모양 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(DIMSTYLE)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재지정(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O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클릭 후 설정</a:t>
            </a:r>
            <a:endParaRPr lang="en-US" altLang="ko-KR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선형 치수 기입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: DLI(DIMLINEAR)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후 두 점 선택</a:t>
            </a:r>
            <a:endParaRPr lang="en-US" altLang="ko-KR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반지름 치수 기입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: DIMRID(DIMRADIUS)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옌터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후 원 선택</a:t>
            </a:r>
            <a:endParaRPr lang="en-US" altLang="ko-KR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6. 3D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객체를 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2D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가져가기 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UCS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V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전체 객체 복사 후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UCS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PLAN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붙여 넣기</a:t>
            </a:r>
            <a:endParaRPr lang="en-US" altLang="ko-KR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2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출력</a:t>
            </a:r>
            <a:r>
              <a:rPr lang="en-US" altLang="ko-KR" sz="1200" b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 PLOT(</a:t>
            </a:r>
            <a:r>
              <a:rPr lang="en-US" altLang="ko-KR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Ctrl+P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: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프린터 선택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(PDF),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용지선택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방향 선택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플롯대상 선택 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윈도우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플롯의 중심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플롯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스타일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(Monochrome),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미리보기 </a:t>
            </a:r>
            <a:endParaRPr lang="en-US" altLang="ko-KR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SHA(SHADEMODE)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2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endParaRPr lang="ko-KR" altLang="en-US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3. 3D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물체의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두께값을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삭제하여 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2D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만들어줌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FLATTEN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객체 선택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r>
              <a:rPr lang="en-US" altLang="ko-KR" sz="1200" b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YES </a:t>
            </a:r>
            <a:r>
              <a:rPr lang="ko-KR" altLang="en-US" sz="1200" b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엔터</a:t>
            </a:r>
            <a:endParaRPr lang="en-US" altLang="ko-KR" sz="1200" b="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6320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48537" y="260648"/>
            <a:ext cx="460895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AutoCAD </a:t>
            </a:r>
            <a:r>
              <a:rPr lang="ko-KR" altLang="en-US" dirty="0"/>
              <a:t>기초 실습 </a:t>
            </a:r>
            <a:r>
              <a:rPr lang="en-US" altLang="ko-KR" dirty="0"/>
              <a:t>- </a:t>
            </a:r>
            <a:r>
              <a:rPr lang="ko-KR" altLang="en-US" dirty="0"/>
              <a:t>치수 </a:t>
            </a:r>
            <a:r>
              <a:rPr lang="en-US" altLang="ko-KR" dirty="0"/>
              <a:t>(3/3)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36</a:t>
            </a:fld>
            <a:endParaRPr lang="en-US" altLang="ko-KR" dirty="0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272480" y="1057267"/>
            <a:ext cx="91450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10000"/>
              </a:spcBef>
              <a:spcAft>
                <a:spcPct val="10000"/>
              </a:spcAft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완성 도면 제출</a:t>
            </a:r>
            <a:endParaRPr lang="en-US" altLang="ko-KR" kern="0" dirty="0">
              <a:solidFill>
                <a:srgbClr val="B2B2B2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>
              <a:spcBef>
                <a:spcPct val="10000"/>
              </a:spcBef>
              <a:spcAft>
                <a:spcPct val="10000"/>
              </a:spcAft>
              <a:buNone/>
            </a:pPr>
            <a:endParaRPr lang="en-US" altLang="ko-KR" kern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9031C2B-3D91-8AD7-BF76-5D5A6A23F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08" y="1628800"/>
            <a:ext cx="7830384" cy="48275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8761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6881" y="260648"/>
            <a:ext cx="55322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진짜 문제 정의 </a:t>
            </a:r>
            <a:r>
              <a:rPr lang="en-US" altLang="ko-KR"/>
              <a:t>/</a:t>
            </a:r>
            <a:r>
              <a:rPr lang="ko-KR" altLang="en-US"/>
              <a:t> 창의적 해결방안 수립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신종플루 환자 </a:t>
            </a: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6184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..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정부</a:t>
            </a: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비상대책 마련</a:t>
            </a:r>
            <a:endParaRPr lang="en-US" altLang="ko-KR" sz="160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6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파이낸셜뉴스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] 2009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09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(</a:t>
            </a:r>
            <a:r>
              <a:rPr lang="ko-KR" altLang="en-US" sz="16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조윤주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기자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algn="just" eaLnBrk="1" hangingPunct="1"/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신종플루 확진 환자가 전국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6184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명에 달하는 등 급격히 확산되면서 정부가 비상대책 마련에 나섰다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7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행정안전부 재난위기상황실에 따르면 이날 현재 신종플루 확진 환자는 사망자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뇌사상태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입원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21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 등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6184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명으로 집계됐다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이에 따라 정부는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</a:t>
            </a:r>
            <a:r>
              <a:rPr lang="ko-KR" altLang="en-US" sz="16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행안부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주관으로 중앙 행정부처와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16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 </a:t>
            </a:r>
            <a:r>
              <a:rPr lang="ko-KR" altLang="en-US" sz="16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시ㆍ도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관계자 등이 참석한 대책회의를 열고 신종플루 확산방지 방안과 중앙재난안전대책본부 설치 방안 등을 논의한다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정부는 전날 열린 중앙부처 과장급 회의에서 신종플루 경보 수준이 ‘심각’ 단계로 상향 조정될 것에 대비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부처별 비상대책 수립 방안과 추석 연휴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수능 대비책도 세우기로 한 바 있다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이와 함께 행안부는 신임 사무관을 포함해 고위정책과정 이수자 등의 외국연수를 무기 연기하기로 했으며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전국 지자체에 가을 축제와 국제행사 등을 축소 또는 연기할 것을 권고했다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전국 지자체에서는 이날까지 취소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연기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축소한 가을 축제와 국제행사 등은 총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158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건으로 사례별로는 취소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94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건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연기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17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건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축소 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47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건 등이다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행안부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관계자는 “국제행사는 대부분 취소되고 국내행사는 연기되거나 규모가 많이 축소되는 </a:t>
            </a:r>
            <a:r>
              <a:rPr lang="ko-KR" altLang="en-US" sz="16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경향이다”며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“행사 취소 건수는 더욱 늘어날 것으로 </a:t>
            </a:r>
            <a:r>
              <a:rPr lang="ko-KR" altLang="en-US" sz="1600" kern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전망된다”고</a:t>
            </a:r>
            <a:r>
              <a:rPr lang="ko-KR" altLang="en-US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말했다</a:t>
            </a:r>
            <a:r>
              <a:rPr lang="en-US" altLang="ko-KR" sz="1600" kern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algn="just" eaLnBrk="1" hangingPunct="1"/>
            <a:endParaRPr lang="en-US" altLang="ko-KR" sz="1600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 algn="just" eaLnBrk="1" hangingPunct="1"/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위의 신문기사를 읽고</a:t>
            </a: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본인이 생각하는 </a:t>
            </a:r>
            <a:r>
              <a:rPr lang="ko-KR" altLang="en-US" sz="16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진짜 문제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무엇인지 생각해 보시기 바랍니다</a:t>
            </a: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그리고</a:t>
            </a: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 문제에 대한 본인만의 </a:t>
            </a:r>
            <a:r>
              <a:rPr lang="ko-KR" altLang="en-US" sz="1600" kern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창의적 해결방안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은 무엇이 있을까 고민해 보시기 바랍니다</a:t>
            </a: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en-US" altLang="ko-KR" sz="1600" kern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061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6881" y="260648"/>
            <a:ext cx="55322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진짜 문제 정의 </a:t>
            </a:r>
            <a:r>
              <a:rPr lang="en-US" altLang="ko-KR"/>
              <a:t>/</a:t>
            </a:r>
            <a:r>
              <a:rPr lang="ko-KR" altLang="en-US"/>
              <a:t> 창의적 해결방안 수립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무상급식 전면적 실시냐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단계적 실시냐 선택</a:t>
            </a:r>
            <a:endParaRPr lang="en-US" altLang="ko-KR" sz="1600" kern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뉴시스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] 2011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08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08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오전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10:37</a:t>
            </a:r>
          </a:p>
          <a:p>
            <a:pPr lvl="1" algn="just" eaLnBrk="1" hangingPunct="1"/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양측의 주장을 단순화 하면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시의회 측은 “학생들에게 눈칫밥을 먹이지 않으려면 무상급식을 전면적으로 시행해야 한다”는 것이고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시장 측은 “부잣집 아이들에게까지 공짜 점심은 안 되니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50%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대상으로 점진적으로 실시해야 한다”는 것이다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서울시의회가 내세우는 ‘보편적 복지’와 서울시가 주장하는 ‘선별적 복지’의 개념 차이를 잘 드러낸 표현이다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민주당과 민노당 등 진보 진영은 “일부 학생에게만 무상급식을 하면 아이들이 눈칫밥을 먹게 된다”는 주장을 내세운다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빈곤층 학생들에게만 무상급식을 제공하면 수혜를 받는 학생들의 가정 형편이 드러나 위축되고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놀림감이 되거나 왕따를 당할 우려가 크다는 주장이다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또 현재 전국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16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 시도 광역단체 중에서 이미 전면 무상급식을 시행하고 있는 곳이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개나 되며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서울에서도 성북 종로 중랑 강남 서초 송파구 등에서 초등학교 일부 학년에 전면무상급식을 구 예산으로 제공하고 있으므로 전면 무상급식이 결코 무리가 아니라고 말한다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이에 대해 오 시장과 한나라당 등 우파진영은 “무차별적으로 제공하는 선심성 복지정책은 장기적으로 사회의 공정성을 해치고 국가의 성장 잠재력을 약화시킨다”고 반박한다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주민투표 청구서에도 의회가 추진하려는 전면적 무상급식을 반대하는 이유를 명확하게 적시해 놓고 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81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만여 명 서명을 받아내 주민투표를 성사시킨 청구인 측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우파 진영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은 “생산가능 인구가 줄어들고 있는 상황에서 생산적인 재정투자를 멈추면 다음 세대는 물려받는 빚을 청산하기 위해 엄청난 고통을 치르게 된다”고 무차별 복지 불가론을 편다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이들은 또 “전면적 무상급식은 부자 자녀의 밥값까지 국가재정으로 지원해야 하는 모순이 발생하게 되며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이로 인해 저소득층에게 돌아갈 교육 복지혜택이 줄어들어 가난의 대물림이 우려된다”고 주장한다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무상급식이 “국가재정의 비효율을 유발할 뿐 아니라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오히려 저소득층의 희망의 싹을 꺾어버릴 수도 있다”는 견해를 갖고 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6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endParaRPr lang="en-US" altLang="ko-KR" sz="16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9604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6881" y="260648"/>
            <a:ext cx="55322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진짜 문제 정의 </a:t>
            </a:r>
            <a:r>
              <a:rPr lang="en-US" altLang="ko-KR"/>
              <a:t>/</a:t>
            </a:r>
            <a:r>
              <a:rPr lang="ko-KR" altLang="en-US"/>
              <a:t> 창의적 해결방안 수립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괴물’은 사회안전망 밖에서 태어난다</a:t>
            </a:r>
            <a:endParaRPr lang="en-US" altLang="ko-KR" sz="1600" kern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내일신문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] 2012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오후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1:53</a:t>
            </a:r>
          </a:p>
          <a:p>
            <a:pPr lvl="1" algn="just" eaLnBrk="1" hangingPunct="1"/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나주 어린이 성폭력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의정부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여의도 흉기난동 범인들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…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빈곤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소외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판박이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묻지마식 난동과 살인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성폭력 사건이 잇따르면서 사회 분위기가 험악하다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시민들의 분노를 달래기 위해 정부는 감시와 처벌을 강화하는 대책들을 쏟아내고 있지만 실효성은 의문이다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사회안전망 확충이 전제되지 않는 한 악순환을 낳을 뿐이라는 지적의 목소리가 높다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대부분의 흉악범죄는 빈곤과 소외 속에서 벌어져온 것으로 나타났다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경찰청에 따르면 살인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강도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강간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방화 등을 저지른 강력범죄자의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70%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가량은 생활수준이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하류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속하는 것으로 조사됐다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범죄자의 경제수준은 담당 경찰관의 판단에 따라 상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하류로 분류되는데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하류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수사결과 범죄자가 보유한 재산이 거의 없어 빈곤층으로 볼 수 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살인의 경우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하류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범죄자의 비율은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2008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81%, 2009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80%, 2010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79%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유지하다 지난해 들어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68%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하향세를 보였다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강도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강간 역시 같은 시기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50%~70%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 후반대였다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직업이 일정치 않은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무직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미상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일용직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강력범죄자의 비율 역시 전체 강력범죄자의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40%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이상을 차지하는 경향을 보였다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전문가들은 사회 양극화로 절망에 빠진 빈곤층의 불만이 범죄로 이어진다고 지적한다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신광영 중앙대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사회학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교수는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양극화의 급격한 진행 과정에서 빈곤층의 불만과 증오가 외부를 향해 표출되는 것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이라고 분석했다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실제 우리사회는 양극화가 지속적으로 진행중이다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빈곤층 또한 늘어나 범죄의 위험도 계속 커지고 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통계청에 따르면 소득분배의 불평등 정도를 뜻하는 지니계수는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2000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0.279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지난해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0.313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까지 높아졌다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같은 기간 경제수준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중산층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비중은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69.7%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63.8%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줄어든 반면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빈곤층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비중은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10.4%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15%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급증했다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algn="just" eaLnBrk="1" hangingPunct="1"/>
            <a:endParaRPr lang="en-US" altLang="ko-KR" sz="16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046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38297" y="260648"/>
            <a:ext cx="442941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패러다임 변환</a:t>
            </a:r>
            <a:r>
              <a:rPr lang="en-US" altLang="ko-KR"/>
              <a:t>(Paradigm Shift)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89" y="3588887"/>
            <a:ext cx="34194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34280" y="992907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패러다임</a:t>
            </a: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: </a:t>
            </a:r>
          </a:p>
          <a:p>
            <a:pPr marL="800100" marR="0" lvl="1" indent="-342900" algn="l" defTabSz="914400" rtl="0" eaLnBrk="1" fontAlgn="base" latinLnBrk="1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시대적으로 가장 </a:t>
            </a:r>
            <a:r>
              <a:rPr kumimoji="1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보편성</a:t>
            </a:r>
            <a:r>
              <a:rPr kumimoji="1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을 가진 </a:t>
            </a:r>
            <a:r>
              <a:rPr kumimoji="1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사고유형</a:t>
            </a: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규칙</a:t>
            </a: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가치관</a:t>
            </a: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기술</a:t>
            </a:r>
            <a:r>
              <a:rPr kumimoji="1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등의 모범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34280" y="1928813"/>
            <a:ext cx="71628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패러다임 변환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전형적인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S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커브 형태로 주기를 나타냄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초기(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A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부분) </a:t>
            </a:r>
            <a:r>
              <a:rPr lang="en-US" altLang="ko-KR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kern="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문제 해결이 느림, 몇 명의 개척자들만 사용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ko-KR" altLang="en-US" kern="0" dirty="0">
                <a:solidFill>
                  <a:srgbClr val="00B050"/>
                </a:solidFill>
                <a:effectLst/>
                <a:latin typeface="HY헤드라인M" pitchFamily="18" charset="-127"/>
                <a:ea typeface="HY헤드라인M" pitchFamily="18" charset="-127"/>
              </a:rPr>
              <a:t>중반(</a:t>
            </a:r>
            <a:r>
              <a:rPr lang="en-US" altLang="ko-KR" kern="0" dirty="0">
                <a:solidFill>
                  <a:srgbClr val="00B050"/>
                </a:solidFill>
                <a:effectLst/>
                <a:latin typeface="HY헤드라인M" pitchFamily="18" charset="-127"/>
                <a:ea typeface="HY헤드라인M" pitchFamily="18" charset="-127"/>
              </a:rPr>
              <a:t>B</a:t>
            </a:r>
            <a:r>
              <a:rPr lang="ko-KR" altLang="en-US" kern="0" dirty="0">
                <a:solidFill>
                  <a:srgbClr val="00B050"/>
                </a:solidFill>
                <a:effectLst/>
                <a:latin typeface="HY헤드라인M" pitchFamily="18" charset="-127"/>
                <a:ea typeface="HY헤드라인M" pitchFamily="18" charset="-127"/>
              </a:rPr>
              <a:t>부분) </a:t>
            </a:r>
            <a:r>
              <a:rPr lang="en-US" altLang="ko-KR" kern="0" dirty="0">
                <a:solidFill>
                  <a:srgbClr val="00B050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kern="0" dirty="0">
                <a:solidFill>
                  <a:srgbClr val="00B050"/>
                </a:solidFill>
                <a:effectLst/>
                <a:latin typeface="HY헤드라인M" pitchFamily="18" charset="-127"/>
                <a:ea typeface="HY헤드라인M" pitchFamily="18" charset="-127"/>
              </a:rPr>
              <a:t>문제 해결이 매우 성공적이고 잘 수용됨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문제가 잠재되어 잘 나타나지 않음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34280" y="3665537"/>
            <a:ext cx="5140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ko-KR" altLang="en-US" kern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말기(</a:t>
            </a:r>
            <a:r>
              <a:rPr lang="en-US" altLang="ko-KR" kern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C</a:t>
            </a:r>
            <a:r>
              <a:rPr lang="ko-KR" altLang="en-US" kern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부분) </a:t>
            </a:r>
            <a:r>
              <a:rPr lang="en-US" altLang="ko-KR" kern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kern="0" dirty="0">
                <a:solidFill>
                  <a:srgbClr val="0000FF"/>
                </a:solidFill>
                <a:effectLst/>
                <a:latin typeface="HY헤드라인M" pitchFamily="18" charset="-127"/>
                <a:ea typeface="HY헤드라인M" pitchFamily="18" charset="-127"/>
              </a:rPr>
              <a:t>잠재되었던 문제 노출</a:t>
            </a:r>
            <a:endParaRPr lang="en-US" altLang="ko-KR" kern="0" dirty="0">
              <a:solidFill>
                <a:srgbClr val="0000FF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문제 해결에 비용, 시간이 많이 들고, 불만족 증대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해결방안도 더 이상 넓은 범위에 적용되지 못함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패러다임 변환이 불가피 </a:t>
            </a:r>
            <a:r>
              <a:rPr lang="en-US" altLang="ko-KR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새로운 패러다임 등장</a:t>
            </a:r>
            <a:endParaRPr lang="ko-KR" altLang="en-US" kern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6050840" y="5717976"/>
            <a:ext cx="951384" cy="9513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7593384" y="4140308"/>
            <a:ext cx="951384" cy="951384"/>
          </a:xfrm>
          <a:prstGeom prst="ellipse">
            <a:avLst/>
          </a:prstGeom>
          <a:noFill/>
          <a:ln w="28575" cap="flat" cmpd="sng" algn="ctr">
            <a:solidFill>
              <a:srgbClr val="003C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6764251" y="4870016"/>
            <a:ext cx="951384" cy="951384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781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6881" y="260648"/>
            <a:ext cx="55322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진짜 문제 정의 </a:t>
            </a:r>
            <a:r>
              <a:rPr lang="en-US" altLang="ko-KR"/>
              <a:t>/</a:t>
            </a:r>
            <a:r>
              <a:rPr lang="ko-KR" altLang="en-US"/>
              <a:t> 창의적 해결방안 수립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강남 부유층 자녀들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브라질 국적 많은 이유가</a:t>
            </a:r>
            <a:endParaRPr lang="en-US" altLang="ko-KR" sz="1600" kern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중앙일보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] 2012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오전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6:07</a:t>
            </a:r>
          </a:p>
          <a:p>
            <a:pPr lvl="1" algn="just" eaLnBrk="1" hangingPunct="1"/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외국인 학교에 입학하려는 학생과 학부모에게 거액의 돈을 받고 외국 시민권이나 여권을 위조해 준 브로커 일당이 검찰에 적발됐다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검찰은 또 외국인 학교도 이 같은 비리를 알면서 눈감아 줬을 가능성이 크다고 보고 서울 서초구의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D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외국인 학교 등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곳에 대해 압수수색에 나섰다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인천지검 외사부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부장검사 김형준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유학원 대표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씨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(44)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 이민 알선업체 대표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B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씨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(40)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구속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사문서 위조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동 행사 등 혐의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하고 또 다른 이민 알선업체 대표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씨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(39·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대해 구속영장을 청구했다고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밝혔다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검찰에 따르면 이들은 학부모를 대상으로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인당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5000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~1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억원을 받고 자녀가 브라질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시에라리온 등 중남미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아프리카 국가들의 국적을 취득한 것처럼 현지 여권과 시민권 증서를 만들어준 혐의를 받고 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일부 학생들은 브로커의 안내에 따라 중남미 국가 등에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2~3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단기 체류하면서 위조 시민권 증서를 취득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여권까지 발급받은 뒤 귀국해 한국 국적 포기 절차를 밟고 외국인 학교에 입학한 것으로 조사됐다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외국인 학교는 국내 체류 중인 외국인 자녀 또는 외국에서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이상 거주한 내국인으로 입학 자격이 제한돼 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검찰은 자녀 국적을 허위로 취득한 학부모가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 명에 이르는 것으로 확인한 데 이어 용의점이 있는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100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 명을 내사 중이다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이들 학부모 대부분은 서울 강남에 거주하고 있고 투자업체 대표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골프장 소유주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병원장 등 부유층과 사회 지도층에 속하는 것으로 알려졌다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vl="1" algn="just" eaLnBrk="1" hangingPunct="1"/>
            <a:endParaRPr lang="en-US" altLang="ko-KR" sz="16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0970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6881" y="260648"/>
            <a:ext cx="55322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진짜 문제 정의 </a:t>
            </a:r>
            <a:r>
              <a:rPr lang="en-US" altLang="ko-KR"/>
              <a:t>/</a:t>
            </a:r>
            <a:r>
              <a:rPr lang="ko-KR" altLang="en-US"/>
              <a:t> 창의적 해결방안 수립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시리아 정부군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화학무기 공격 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1300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 사망</a:t>
            </a:r>
            <a:endParaRPr lang="en-US" altLang="ko-KR" sz="1600" kern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경향신문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] 2013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22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4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시리아 수도 다마스쿠스에서 화학무기 공격으로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1000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 이상이 숨지는 대참사가 벌어졌다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이번 사건이 정부군의 화학무기 사용으로 확인되면 서방의 군사개입으로 이어져 내전 향방이 바뀌는 ‘게임체인저’가 될 수 있다는 분석이 나오고 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시리아 최대 반정부단체 시리아국가연합의 조지 사브라 대표는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21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정부군이 다마스쿠스 교외 구타 지역을 화학무기로 공격해 약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1300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명이 사망했다고 밝혔다고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AFP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통신이 보도했다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인권단체 시리아인권관측소도 정부군이 다마스쿠스의 반정부군 지역을 공습 및 포격했다고 밝혔다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현지 병원 의사 할리드 마흐무드는 환자 대부분이 ‘사린 가스’에 노출됐다면서 호흡곤란과 구토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동공수축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의식상실 등 독성 가스에 중독된 증상을 보였다고 터키 아나돌루통신에 밝혔다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반정부단체 시리아혁명총위원회도 유튜브 동영상을 통해 “정부군의 독가스 사용으로 끔찍한 대학살이 벌어져 수백명의 순교자와 부상자가 발생했다”면서 “아트로핀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부교감신경차단제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등 의료 물품이 턱없이 부족하다”고 말했다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현지 활동가는 물과 양파만으로 치료하고 있다고 밝혀 사망자가 늘어날 것이라는 우려가 나오고 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인터넷에는 화학무기 공격을 뒷받침하는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야전병원에 실려온 어린이들이 피를 흘리지 않는 영상이 올라왔다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한 남성은 “집단 학살”이라며 울부짖기도 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하지만 국영 사나통신은 “화학무기 사용 주장은 완전히 틀렸다”면서 “유엔 조사단의 임무를 막으려는 시도”라고 강하게 부인했다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이날 사건은 유엔 화학무기조사단이 시리아에서 화학무기가 사용됐는지를 조사하는 상황에서 일어났다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유엔 조사단의 아케 셀스트룀은 조사에 나서겠다는 뜻을 밝혔다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영국 등은 이 사건을 유엔 안전보장이사회에 회부하겠다고 밝혔으며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반기문 유엔 사무총장은 유엔 조사단의 즉각적인 조사를 요구했다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  <a:p>
            <a:pPr lvl="1" algn="just" eaLnBrk="1" hangingPunct="1"/>
            <a:endParaRPr lang="en-US" altLang="ko-KR" sz="16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1651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6881" y="260648"/>
            <a:ext cx="55322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진짜 문제 정의 </a:t>
            </a:r>
            <a:r>
              <a:rPr lang="en-US" altLang="ko-KR"/>
              <a:t>/</a:t>
            </a:r>
            <a:r>
              <a:rPr lang="ko-KR" altLang="en-US"/>
              <a:t> 창의적 해결방안 수립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정부 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담뱃값 내년 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천원 인상 추진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</a:p>
          <a:p>
            <a:pPr lvl="1" algn="just" eaLnBrk="1" hangingPunct="1"/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연합뉴스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] 2014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5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정부가 담뱃세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기금 포함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지금보다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천원 올려 현재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500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원인 담뱃값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담뱃세 포함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500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원으로 인상하는 방안을 추진한다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또 이후에도 물가와 연동해 담뱃값을 꾸준히 올리기로 했다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아울러 흡연 규제 차원에서 세계 주요국들과 마찬가지로 담뱃갑에 흡연 폐해를 경고하는 그림을 넣고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편의점 등 소매점의 담배 광고를 전면 금지한다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금연 치료를 받는 환자의 관련 비용을 건강보험이 부담하는 방안도 검토된다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이번 인상으로 담배 소비량은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34%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정도 감소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가격탄력도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0.425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기준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할 전망이지만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이처럼 개별소비세가 추가되는 등 세금이 상당 폭 불어남에 따라 결과적으로 담배를 통해 걷을 수 있는 세금 수입은 약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천억원 정도 증가한다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물가 측면에서는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0.62%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포인트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(p)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정도 인상 요인이 발생하는 것으로 분석됐다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정부는 또 담뱃갑에 흡연 위험성을 시각적으로 전달하는 사진 등 경고 그림을 넣도록 의무로 규정하고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홍보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판촉 목적의 소매점 내 담배광고 뿐 아니라 포괄적 담배 후원도 전면 금지하기로 했다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금연 치료비를 건강보험 급여로 충당하는 방안도 검토한다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정부의 담뱃값 인상 추진은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국민 건강 보호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차원에서 명분이 충분하지만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담뱃값 인상에 따른 서민층의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물가 충격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과 세수 확보를 위한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우회 증세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논란 등으로 이후 국회의 관련법 개정 논의 과정에서 상당한 진통이 예상된다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정부가 이날 오전 새누리당 최고위원회의에 담뱃값 인상안을 보고한데 대해 여당 일각에서 우려의 목소리가 나왔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야당인 새정치민주연합도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서민의 주머니를 털어 세수 부족을 메우려는 꼼수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라면서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담뱃세 인상 계획을 백지화하라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고 촉구하고 나섰다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7271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6881" y="260648"/>
            <a:ext cx="55322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진짜 문제 정의 </a:t>
            </a:r>
            <a:r>
              <a:rPr lang="en-US" altLang="ko-KR"/>
              <a:t>/</a:t>
            </a:r>
            <a:r>
              <a:rPr lang="ko-KR" altLang="en-US"/>
              <a:t> 창의적 해결방안 수립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 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연예인 주식부자 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"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뮤지컬 배우 함연지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상장주식 가치 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366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억원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… " 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억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! 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소리나네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"</a:t>
            </a:r>
          </a:p>
          <a:p>
            <a:pPr lvl="1" algn="just" eaLnBrk="1" hangingPunct="1"/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동아일보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] 2015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6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재벌 정보 사이트 ‘재벌닷컴’은 최근 함연지가 보유한 상장 주식의 가치가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366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억원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(4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기준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올해 초보다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171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억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8000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만원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(88.5%)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증가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연예인 상장 주식 부자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위에 등극했다고 밝혔다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뉴욕대 티쉬예술학교 연기과 출신인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1992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년생 함연지는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2014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뮤지컬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바람과 함께 사라지다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로 데뷔한 후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지저스 크라이스트 슈퍼스타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출연했으며 최근 시작된 대학로 창작 뮤지컬 공연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무한동력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에도 한수자 역으로 출연하고 있다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또한 오뚜기 창업주인 함태호 명예회장의 손녀이자 함영준 회장의 장녀로 알려진 함연지는 오뚜기 카레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CF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직접 출연해 얼굴을 알리기도 했으며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세이던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2006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당시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억원에 달하는 오뚜기 주식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만주를 보유해 미성년 주식부자 순위에도 이름을 올린 바 있다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재벌닷컴 정보에 의하면 연예인 주식부호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위는 양현석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YG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엔터테인먼트 대표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2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위는 이수만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SM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엔터테인먼트 회장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3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위는 한성호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FNC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엔터테인먼트 대표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4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위는 배용준 키이스트 최대주주가 차지했다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19" y="4664075"/>
            <a:ext cx="26590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566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6881" y="260648"/>
            <a:ext cx="55322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진짜 문제 정의 </a:t>
            </a:r>
            <a:r>
              <a:rPr lang="en-US" altLang="ko-KR"/>
              <a:t>/</a:t>
            </a:r>
            <a:r>
              <a:rPr lang="ko-KR" altLang="en-US"/>
              <a:t> 창의적 해결방안 수립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자유낙하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비트코인 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700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만원대로 추락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…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한때 연저점 경신</a:t>
            </a:r>
            <a:endParaRPr lang="en-US" altLang="ko-KR" sz="1600" kern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연합뉴스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] 2018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6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가상화폐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대장 격인 비트코인이 한때 연저점을 경신하며 하락세를 보이고 있다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6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가상화폐 거래소 빗썸에 따르면 비트코인은 이날 오전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분께 코인당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763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천원까지 내려 이른바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검은 금요일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이었던 지난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일에 기록했던 연저점인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768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00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원을 경신했다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오전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50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분 현재 비트코인은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770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만원 내외에서 거래되고 있다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비트코인은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폭락한 이후 한때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천만원을 회복했으나 재차 하락세를 보이며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700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만원대로 주저앉았다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비트코인의 약세는 최근 가상화폐를 둘러싼 악재가 연이어 쏟아진 탓으로 풀이된다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한국과 미국 등 주요 국가에서 가상화폐 규제의 고삐를 조이고 있고 일본의 가상화폐 거래소 코인체크의 해킹으로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천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700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억원대 가상화폐가 도난당해 투자자들의 불안감이 커졌다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여기에 미국의 테더 코인을 둘러싼 가격조작 의혹으로 가상화폐의 신뢰도도 떨어지고 최근 미국과 영국의 은행들이 신용카드로 가상화폐를 사는 것을 금지해 가상화폐 거래를 부정적인 영향을 줬다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오전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50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분 현재 이더리움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(-13.9%),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리플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(-14.1%),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라이트코인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(-12.1%),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이오스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(-14.6%) </a:t>
            </a:r>
            <a:r>
              <a:rPr lang="ko-KR" altLang="en-US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등 다른 가상화폐도 전일 같은 시간 대비로 하락하고 있다</a:t>
            </a:r>
            <a:r>
              <a:rPr lang="en-US" altLang="ko-KR" sz="16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</p:txBody>
      </p:sp>
      <p:pic>
        <p:nvPicPr>
          <p:cNvPr id="5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81" y="4941168"/>
            <a:ext cx="24765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65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6881" y="260648"/>
            <a:ext cx="55322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진짜 문제 정의 </a:t>
            </a:r>
            <a:r>
              <a:rPr lang="en-US" altLang="ko-KR"/>
              <a:t>/</a:t>
            </a:r>
            <a:r>
              <a:rPr lang="ko-KR" altLang="en-US"/>
              <a:t> 창의적 해결방안 수립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45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택시기사 또 분신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…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카풀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택시 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차 협상 서둘러 종료 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"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택시 플랫폼 개발하자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 vs "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카풀 금지부터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 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원점 맴맴</a:t>
            </a:r>
            <a:endParaRPr lang="en-US" altLang="ko-KR" sz="1600" kern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뉴스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1] 2019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5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카풀 도입과 택시 처우 개선을 위한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차 협상이 택시기사의 분신으로 상황이 더 꼬여가고 있다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협의 과정도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카풀 불법화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를 주장하는 택시업계의 입장에 막히면서 원점을 맴돌았다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11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국토교통부 관계자에 따르면 당정과 카카오 모빌리티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택시업계는 이날 오후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시부터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시까지 약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시간가량 국회에서 사회적 대타협기구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차 협의를 했다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당정은 이날 협의에서 지난달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25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전현희 의원이 발표한 택시와 플랫폼 기술 접목 방안을 집중적으로 논의했다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앞서 김현미 국토부 장관은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택시의 우버화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단거리 콜비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도입을 거론했었다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하지만 이날 협의 과정에서도 택시업계가 여전히 플랫폼 업계의 카풀 서비스 전면 중단을 대화의 전제조건으로 내걸면서 대화에 큰 진전이 없었다는 평가다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국회 관계자는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택시와 플랫폼 기술 접목 방안은 추후 실무적인 협상을 다시 가지기로 한 점 외에는 언급할 만한 성과는 없었다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고 전했다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여기에 오후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50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분께 여의도 국회 앞 도로에서 개인 택시기사가 분신 시도해 협의 분위기가 급속도로 냉각됐고 협의 자체도 황급히 종료됐다는 설명이다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국토부 관계자는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신속한 협의가 진행되는 것이 최선이지만 아직 여러 이견이 많다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며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우선 긍정적인 성과를 만들어내기 위해 최선을 다하겠다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"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고 말했다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674" y="4968835"/>
            <a:ext cx="2342207" cy="13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91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6881" y="260648"/>
            <a:ext cx="553228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진짜 문제 정의 </a:t>
            </a:r>
            <a:r>
              <a:rPr lang="en-US" altLang="ko-KR"/>
              <a:t>/</a:t>
            </a:r>
            <a:r>
              <a:rPr lang="ko-KR" altLang="en-US"/>
              <a:t> 창의적 해결방안 수립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46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just" eaLnBrk="1" hangingPunct="1"/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신종 코로나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까지</a:t>
            </a:r>
            <a:r>
              <a:rPr lang="en-US" altLang="ko-KR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... '</a:t>
            </a:r>
            <a:r>
              <a:rPr lang="ko-KR" altLang="en-US" sz="160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인류의 종말은 어떻게 오는가</a:t>
            </a:r>
            <a:r>
              <a:rPr lang="en-US" altLang="ko-KR" sz="1600" b="0" kern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'</a:t>
            </a:r>
            <a:endParaRPr lang="en-US" altLang="ko-KR" sz="1600" kern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 algn="just" eaLnBrk="1" hangingPunct="1"/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뉴시스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] 2020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15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endParaRPr lang="en-US" altLang="ko-KR" sz="15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/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(SARS·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중증급성호흡기증후군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 신종플루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(H1N1),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메르스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(MERS·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중동호흡기증후군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신종 코로나로 이어지기까지 모든 전염병은 초기에 공포와 두려움으로 다가왔다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세계인들이 전염병으로 인한 누군가의 사망소식을 접하면서 예방에 힘썼다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완치된 환자가 나타나는 등 시간이 지나자 사람들의 인식에서 공포와 두려움이 사라졌다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혹자는 이러한 전염병을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영화에서 들어봤음직한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지구의 자정작용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 하나로 여기고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누군가는 지구 종말론과 연결한다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돌이켜보면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종말론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은 끊임없이 제기돼 왔다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종교색을 띤 지구 종말론도 있었고 노스트라다무스의 예언에 따라 몇 년 몇 월 며칠이 지구 종말의 날이라는 이야기도 돌았다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2000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년대를 맞이할 때에는 밀레니엄 버그라는 것으로 인해 당시 우리의 기술이 마비되는 등 문명이 급격히 퇴보할 것이라는 주장도 나왔다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그러나 예언과 예측들은 번번이 빗나갔다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잊혀질만하면 약간 변형됐거나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새로운 종말론이 또 나타난다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사람들은 또 두려움과의 한 판을 치르곤 위기에 봉착했던 것을 잊고 만다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인류의 종말은 어떻게 오는가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'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저자 이철환은 인류가 종교나 예언에 따른 종말론에 두려워하면서도 정작 스스로 지구 멸망 가능성을 키워왔다고 말한다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사회 곳곳 여러 분야에서 엿보이는 부조리와 탐욕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갈등 해소에 노력을 기울이지 않는다면 지구의 종말은 종교나 예언자에서 이르는 시점보다 더 빨리 다가올 수 있다는 것이다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1900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년대에서 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2000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년대로 넘어가던 시점에 나타난 세기말 현상과 밀레니엄 버그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인공지능 시대에 인간이 지배당할 가능성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의학기술 발달로 인한 인구 폭발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지구온난화에 따른 생태계 위협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미세먼지 등으로 인한 대기오염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플라스틱 사용과 처리 미흡에 따른 질병 발생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국가 이기주의 심화와 약육강식 등 힘의 논리가 지배하는 지구촌 사회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갈수록 커지는 테러의 공포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무역전쟁의 확산 등을 환경적 요인을 조목조목 제시한다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이에 비해 윤리와 도덕이 결여되어가는 사람들과 소통과 배려의식이 실종된 사회를 대조적으로 배치한다</a:t>
            </a:r>
            <a:r>
              <a:rPr lang="en-US" altLang="ko-KR" sz="1400" kern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600" kern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0924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19217" y="260648"/>
            <a:ext cx="346761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창의적 해결방안 보고서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47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288" y="1219200"/>
            <a:ext cx="8839200" cy="495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선택한 신문기사 주제</a:t>
            </a:r>
            <a:endParaRPr lang="en-US" altLang="ko-KR" sz="1600" kern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AutoNum type="arabicPeriod"/>
              <a:defRPr/>
            </a:pPr>
            <a:endParaRPr lang="en-US" altLang="ko-KR" sz="1600" kern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None/>
              <a:defRPr/>
            </a:pPr>
            <a:endParaRPr lang="en-US" altLang="ko-KR" sz="1600" kern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0" indent="0" algn="just" eaLnBrk="1" hangingPunct="1">
              <a:spcBef>
                <a:spcPct val="10000"/>
              </a:spcBef>
              <a:spcAft>
                <a:spcPct val="10000"/>
              </a:spcAft>
              <a:buNone/>
              <a:defRPr/>
            </a:pPr>
            <a:endParaRPr lang="en-US" altLang="ko-KR" sz="1600" kern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0" lvl="0" indent="0" algn="just" eaLnBrk="1" hangingPunct="1">
              <a:buNone/>
            </a:pP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본인이 생각하는 진짜 문제를 </a:t>
            </a:r>
            <a:r>
              <a:rPr lang="ko-KR" altLang="en-US" sz="1600" kern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정의하시오</a:t>
            </a: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lvl="0" indent="0" algn="just" eaLnBrk="1" hangingPunct="1">
              <a:spcBef>
                <a:spcPct val="10000"/>
              </a:spcBef>
              <a:spcAft>
                <a:spcPct val="10000"/>
              </a:spcAft>
              <a:buNone/>
              <a:defRPr/>
            </a:pPr>
            <a:endParaRPr lang="en-US" altLang="ko-KR" sz="160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lvl="0" indent="0" algn="just" eaLnBrk="1" hangingPunct="1">
              <a:spcBef>
                <a:spcPct val="10000"/>
              </a:spcBef>
              <a:spcAft>
                <a:spcPct val="10000"/>
              </a:spcAft>
              <a:buNone/>
              <a:defRPr/>
            </a:pPr>
            <a:endParaRPr lang="en-US" altLang="ko-KR" sz="160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lvl="0" indent="0" algn="just" eaLnBrk="1" hangingPunct="1">
              <a:spcBef>
                <a:spcPct val="10000"/>
              </a:spcBef>
              <a:spcAft>
                <a:spcPct val="10000"/>
              </a:spcAft>
              <a:buNone/>
              <a:defRPr/>
            </a:pPr>
            <a:endParaRPr lang="en-US" altLang="ko-KR" sz="1600" kern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lvl="0" indent="0" algn="just" eaLnBrk="1" hangingPunct="1"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r>
              <a:rPr lang="ko-KR" altLang="en-US" sz="16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정의된 진짜 문제에 대한 본인만의 창의적 해결방안을 </a:t>
            </a:r>
            <a:r>
              <a:rPr lang="ko-KR" altLang="en-US" sz="1600" kern="0" dirty="0" err="1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서술하시오</a:t>
            </a:r>
            <a:r>
              <a:rPr lang="en-US" altLang="ko-KR" sz="1600" kern="0" dirty="0">
                <a:solidFill>
                  <a:srgbClr val="0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0" lvl="0" indent="0" algn="just" eaLnBrk="1" hangingPunct="1">
              <a:spcBef>
                <a:spcPct val="10000"/>
              </a:spcBef>
              <a:spcAft>
                <a:spcPct val="10000"/>
              </a:spcAft>
              <a:buNone/>
              <a:defRPr/>
            </a:pPr>
            <a:endParaRPr lang="en-US" altLang="ko-KR" sz="1600" kern="0" dirty="0">
              <a:solidFill>
                <a:srgbClr val="00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060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75681" y="260648"/>
            <a:ext cx="2954656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패러다임 변환</a:t>
            </a:r>
            <a:r>
              <a:rPr lang="en-US" altLang="ko-KR"/>
              <a:t> </a:t>
            </a:r>
            <a:r>
              <a:rPr lang="ko-KR" altLang="en-US"/>
              <a:t>사례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5</a:t>
            </a:fld>
            <a:endParaRPr lang="en-US" altLang="ko-KR" dirty="0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512" y="1219200"/>
            <a:ext cx="8839200" cy="5029200"/>
          </a:xfrm>
          <a:prstGeom prst="rect">
            <a:avLst/>
          </a:prstGeom>
        </p:spPr>
      </p:pic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3768850" y="1981200"/>
            <a:ext cx="1635125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8925050" y="2624138"/>
            <a:ext cx="441325" cy="238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974850" y="2938463"/>
            <a:ext cx="482600" cy="2365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2871912" y="3251200"/>
            <a:ext cx="1092200" cy="246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1957512" y="3878263"/>
            <a:ext cx="431800" cy="2365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974850" y="4208463"/>
            <a:ext cx="677862" cy="2619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992312" y="4554538"/>
            <a:ext cx="1346200" cy="212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966912" y="4833938"/>
            <a:ext cx="347663" cy="2206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966912" y="5181600"/>
            <a:ext cx="1295400" cy="246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5" name="Rectangle 16"/>
          <p:cNvSpPr>
            <a:spLocks noChangeArrowheads="1"/>
          </p:cNvSpPr>
          <p:nvPr/>
        </p:nvSpPr>
        <p:spPr bwMode="auto">
          <a:xfrm>
            <a:off x="5530975" y="5511800"/>
            <a:ext cx="1549400" cy="211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966912" y="5799138"/>
            <a:ext cx="3167063" cy="2206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2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>
            <a:off x="3522787" y="1903413"/>
            <a:ext cx="19288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>
            <a:off x="3376737" y="2862263"/>
            <a:ext cx="757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Line 21"/>
          <p:cNvSpPr>
            <a:spLocks noChangeShapeType="1"/>
          </p:cNvSpPr>
          <p:nvPr/>
        </p:nvSpPr>
        <p:spPr bwMode="auto">
          <a:xfrm>
            <a:off x="8748837" y="3498850"/>
            <a:ext cx="5699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5492875" y="4133850"/>
            <a:ext cx="5699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2833812" y="4460875"/>
            <a:ext cx="812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Line 24"/>
          <p:cNvSpPr>
            <a:spLocks noChangeShapeType="1"/>
          </p:cNvSpPr>
          <p:nvPr/>
        </p:nvSpPr>
        <p:spPr bwMode="auto">
          <a:xfrm>
            <a:off x="3557712" y="4783138"/>
            <a:ext cx="17097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>
            <a:off x="2990975" y="5083175"/>
            <a:ext cx="5699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>
            <a:off x="4353050" y="5403850"/>
            <a:ext cx="8572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>
            <a:off x="3935537" y="5722938"/>
            <a:ext cx="8572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>
            <a:off x="4373687" y="6057900"/>
            <a:ext cx="8572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768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01048" y="260648"/>
            <a:ext cx="490390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창의적 문제해결을 위한 여러 능력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6</a:t>
            </a:fld>
            <a:endParaRPr lang="en-US" altLang="ko-KR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60512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ko-KR" altLang="en-US" sz="1800" b="0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지능모형과 </a:t>
            </a:r>
            <a:r>
              <a:rPr lang="ko-KR" altLang="en-US" sz="1800" b="0" kern="0" dirty="0" err="1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팀웍</a:t>
            </a:r>
            <a:endParaRPr lang="en-US" altLang="ko-KR" sz="1800" b="0" kern="0" dirty="0">
              <a:solidFill>
                <a:srgbClr val="0000FF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800" b="0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의사소통</a:t>
            </a:r>
          </a:p>
          <a:p>
            <a:pPr eaLnBrk="1" hangingPunct="1"/>
            <a:r>
              <a:rPr lang="ko-KR" altLang="en-US" sz="1800" b="0" kern="0" dirty="0" err="1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심적장애</a:t>
            </a:r>
            <a:r>
              <a:rPr lang="ko-KR" altLang="en-US" sz="1800" b="0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극복</a:t>
            </a:r>
            <a:endParaRPr lang="en-US" altLang="ko-KR" sz="1800" b="0" kern="0" dirty="0">
              <a:solidFill>
                <a:srgbClr val="0000FF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800" b="0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본질로의 접근</a:t>
            </a:r>
            <a:endParaRPr lang="en-US" altLang="ko-KR" sz="1800" b="0" kern="0" dirty="0">
              <a:solidFill>
                <a:srgbClr val="0000FF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800" b="0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설문조사</a:t>
            </a:r>
            <a:endParaRPr lang="en-US" altLang="ko-KR" sz="1800" b="0" kern="0" dirty="0">
              <a:solidFill>
                <a:srgbClr val="0000FF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/>
            <a:r>
              <a:rPr lang="ko-KR" altLang="en-US" sz="1800" b="0" kern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벤치마킹</a:t>
            </a:r>
            <a:endParaRPr lang="en-US" altLang="ko-KR" sz="1800" b="0" kern="0" dirty="0">
              <a:solidFill>
                <a:srgbClr val="0000FF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eaLnBrk="1" hangingPunct="1">
              <a:buNone/>
            </a:pPr>
            <a:endParaRPr lang="ko-KR" altLang="en-US" sz="1800" b="0" kern="0" dirty="0">
              <a:solidFill>
                <a:srgbClr val="0000FF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2394075" y="3505200"/>
          <a:ext cx="17684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비트맵 이미지" r:id="rId3" imgW="3839111" imgH="5458587" progId="Paint.Picture">
                  <p:embed/>
                </p:oleObj>
              </mc:Choice>
              <mc:Fallback>
                <p:oleObj name="비트맵 이미지" r:id="rId3" imgW="3839111" imgH="5458587" progId="Paint.Picture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75" y="3505200"/>
                        <a:ext cx="176847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1"/>
          <a:stretch/>
        </p:blipFill>
        <p:spPr>
          <a:xfrm>
            <a:off x="488504" y="3598707"/>
            <a:ext cx="1670449" cy="235057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"/>
          <a:stretch/>
        </p:blipFill>
        <p:spPr>
          <a:xfrm>
            <a:off x="4953000" y="1083889"/>
            <a:ext cx="4389500" cy="4937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2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2023" y="260648"/>
            <a:ext cx="344196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팀웍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>
                <a:solidFill>
                  <a:schemeClr val="tx2"/>
                </a:solidFill>
              </a:rPr>
              <a:t>동시공학적 방법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7</a:t>
            </a:fld>
            <a:endParaRPr lang="en-US" altLang="ko-K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6" y="1219200"/>
            <a:ext cx="41592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96" y="3584575"/>
            <a:ext cx="4343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42121" y="5256213"/>
            <a:ext cx="203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36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동시공학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4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(상호연계)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13721" y="1219200"/>
            <a:ext cx="203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36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전통공학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ko-KR" altLang="en-US" sz="24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(상호고립)</a:t>
            </a:r>
          </a:p>
        </p:txBody>
      </p:sp>
    </p:spTree>
    <p:extLst>
      <p:ext uri="{BB962C8B-B14F-4D97-AF65-F5344CB8AC3E}">
        <p14:creationId xmlns:p14="http://schemas.microsoft.com/office/powerpoint/2010/main" val="138294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3729" y="260648"/>
            <a:ext cx="419858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팀웍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/>
              <a:t>허만의 지능모형 </a:t>
            </a:r>
            <a:r>
              <a:rPr lang="en-US" altLang="ko-KR"/>
              <a:t>(1/3)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8</a:t>
            </a:fld>
            <a:endParaRPr lang="en-US" altLang="ko-KR" dirty="0"/>
          </a:p>
        </p:txBody>
      </p:sp>
      <p:pic>
        <p:nvPicPr>
          <p:cNvPr id="62" name="Picture 19" descr="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2" y="1524000"/>
            <a:ext cx="56578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20"/>
          <p:cNvSpPr txBox="1">
            <a:spLocks noChangeArrowheads="1"/>
          </p:cNvSpPr>
          <p:nvPr/>
        </p:nvSpPr>
        <p:spPr bwMode="auto">
          <a:xfrm>
            <a:off x="4207197" y="23622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600" b="0" u="sng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오른쪽 대뇌반구</a:t>
            </a:r>
            <a:endParaRPr kumimoji="0" lang="ko-KR" altLang="en-US" sz="1600" b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8" name="Text Box 21"/>
          <p:cNvSpPr txBox="1">
            <a:spLocks noChangeArrowheads="1"/>
          </p:cNvSpPr>
          <p:nvPr/>
        </p:nvSpPr>
        <p:spPr bwMode="auto">
          <a:xfrm>
            <a:off x="930597" y="29210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600" b="0" u="sng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왼쪽 대뇌반구</a:t>
            </a:r>
            <a:endParaRPr kumimoji="0" lang="ko-KR" altLang="en-US" sz="1600" b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9" name="Text Box 22"/>
          <p:cNvSpPr txBox="1">
            <a:spLocks noChangeArrowheads="1"/>
          </p:cNvSpPr>
          <p:nvPr/>
        </p:nvSpPr>
        <p:spPr bwMode="auto">
          <a:xfrm>
            <a:off x="244797" y="386715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buFontTx/>
              <a:buNone/>
            </a:pPr>
            <a:r>
              <a:rPr kumimoji="0" lang="ko-KR" altLang="en-US" sz="16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대뇌의 신피질</a:t>
            </a: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1235397" y="505936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600" b="0" u="sng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왼쪽 대뇌 변연계</a:t>
            </a:r>
            <a:endParaRPr kumimoji="0" lang="ko-KR" altLang="en-US" sz="1600" b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" name="Text Box 24"/>
          <p:cNvSpPr txBox="1">
            <a:spLocks noChangeArrowheads="1"/>
          </p:cNvSpPr>
          <p:nvPr/>
        </p:nvSpPr>
        <p:spPr bwMode="auto">
          <a:xfrm>
            <a:off x="4953322" y="3192463"/>
            <a:ext cx="261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buFontTx/>
              <a:buChar char="•"/>
            </a:pPr>
            <a:endParaRPr kumimoji="0" lang="ko-KR" altLang="en-US" sz="1600" b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2" name="Text Box 25"/>
          <p:cNvSpPr txBox="1">
            <a:spLocks noChangeArrowheads="1"/>
          </p:cNvSpPr>
          <p:nvPr/>
        </p:nvSpPr>
        <p:spPr bwMode="auto">
          <a:xfrm>
            <a:off x="2835597" y="5410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6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시상</a:t>
            </a:r>
          </a:p>
        </p:txBody>
      </p:sp>
      <p:sp>
        <p:nvSpPr>
          <p:cNvPr id="103" name="Text Box 26"/>
          <p:cNvSpPr txBox="1">
            <a:spLocks noChangeArrowheads="1"/>
          </p:cNvSpPr>
          <p:nvPr/>
        </p:nvSpPr>
        <p:spPr bwMode="auto">
          <a:xfrm>
            <a:off x="4816797" y="3352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6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뇌량</a:t>
            </a:r>
          </a:p>
        </p:txBody>
      </p: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4816797" y="3657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6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해마교연</a:t>
            </a:r>
          </a:p>
        </p:txBody>
      </p:sp>
      <p:sp>
        <p:nvSpPr>
          <p:cNvPr id="109" name="Text Box 28"/>
          <p:cNvSpPr txBox="1">
            <a:spLocks noChangeArrowheads="1"/>
          </p:cNvSpPr>
          <p:nvPr/>
        </p:nvSpPr>
        <p:spPr bwMode="auto">
          <a:xfrm>
            <a:off x="4740597" y="4114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600" b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소뇌</a:t>
            </a:r>
          </a:p>
        </p:txBody>
      </p:sp>
      <p:sp>
        <p:nvSpPr>
          <p:cNvPr id="110" name="Text Box 29"/>
          <p:cNvSpPr txBox="1">
            <a:spLocks noChangeArrowheads="1"/>
          </p:cNvSpPr>
          <p:nvPr/>
        </p:nvSpPr>
        <p:spPr bwMode="auto">
          <a:xfrm>
            <a:off x="4207197" y="49403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1600" b="0" u="sng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오른쪽 대뇌 변연계</a:t>
            </a:r>
            <a:endParaRPr kumimoji="0" lang="ko-KR" altLang="en-US" sz="1600" b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1" name="Text Box 30"/>
          <p:cNvSpPr txBox="1">
            <a:spLocks noChangeArrowheads="1"/>
          </p:cNvSpPr>
          <p:nvPr/>
        </p:nvSpPr>
        <p:spPr bwMode="auto">
          <a:xfrm>
            <a:off x="1622152" y="1295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24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좌뇌</a:t>
            </a:r>
            <a:endParaRPr kumimoji="0" lang="ko-KR" altLang="en-US" sz="2000" b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3055466" y="1295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2400" b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우뇌</a:t>
            </a:r>
            <a:endParaRPr kumimoji="0" lang="ko-KR" altLang="en-US" sz="2000" b="0" dirty="0">
              <a:solidFill>
                <a:srgbClr val="0000FF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3" name="Text Box 32"/>
          <p:cNvSpPr txBox="1">
            <a:spLocks noChangeArrowheads="1"/>
          </p:cNvSpPr>
          <p:nvPr/>
        </p:nvSpPr>
        <p:spPr bwMode="auto">
          <a:xfrm>
            <a:off x="930597" y="18129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20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대뇌 반구</a:t>
            </a:r>
          </a:p>
        </p:txBody>
      </p:sp>
      <p:sp>
        <p:nvSpPr>
          <p:cNvPr id="114" name="Text Box 33"/>
          <p:cNvSpPr txBox="1">
            <a:spLocks noChangeArrowheads="1"/>
          </p:cNvSpPr>
          <p:nvPr/>
        </p:nvSpPr>
        <p:spPr bwMode="auto">
          <a:xfrm>
            <a:off x="362272" y="2209800"/>
            <a:ext cx="186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20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대뇌 변연계</a:t>
            </a:r>
          </a:p>
        </p:txBody>
      </p:sp>
      <p:pic>
        <p:nvPicPr>
          <p:cNvPr id="115" name="Picture 35" descr="p124344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35" y="1219200"/>
            <a:ext cx="34115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직선 연결선 2"/>
          <p:cNvCxnSpPr>
            <a:cxnSpLocks noChangeShapeType="1"/>
            <a:stCxn id="110" idx="3"/>
          </p:cNvCxnSpPr>
          <p:nvPr/>
        </p:nvCxnSpPr>
        <p:spPr bwMode="auto">
          <a:xfrm flipV="1">
            <a:off x="6188397" y="2362200"/>
            <a:ext cx="1127125" cy="2746375"/>
          </a:xfrm>
          <a:prstGeom prst="line">
            <a:avLst/>
          </a:prstGeom>
          <a:noFill/>
          <a:ln w="19050" algn="ctr">
            <a:solidFill>
              <a:srgbClr val="003CFA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7" name="그림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22" y="3957498"/>
            <a:ext cx="1992089" cy="22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2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3729" y="260648"/>
            <a:ext cx="419858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>
                <a:solidFill>
                  <a:schemeClr val="tx2"/>
                </a:solidFill>
              </a:rPr>
              <a:t>팀웍 </a:t>
            </a:r>
            <a:r>
              <a:rPr lang="en-US" altLang="ko-KR">
                <a:solidFill>
                  <a:schemeClr val="tx2"/>
                </a:solidFill>
              </a:rPr>
              <a:t>- </a:t>
            </a:r>
            <a:r>
              <a:rPr lang="ko-KR" altLang="en-US"/>
              <a:t>허만의 지능모형 </a:t>
            </a:r>
            <a:r>
              <a:rPr lang="en-US" altLang="ko-KR"/>
              <a:t>(2/3)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BCCBFA6-F210-4C59-B207-0F7A78A1B2A3}" type="slidenum">
              <a:rPr lang="en-US" altLang="ko-KR" smtClean="0"/>
              <a:pPr/>
              <a:t>9</a:t>
            </a:fld>
            <a:endParaRPr lang="en-US" altLang="ko-KR" dirty="0"/>
          </a:p>
        </p:txBody>
      </p: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1501775" y="1902296"/>
            <a:ext cx="7010400" cy="4191000"/>
            <a:chOff x="672" y="1056"/>
            <a:chExt cx="4416" cy="2640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344" y="1440"/>
              <a:ext cx="3264" cy="225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7" name="Oval 20"/>
            <p:cNvSpPr>
              <a:spLocks noChangeArrowheads="1"/>
            </p:cNvSpPr>
            <p:nvPr/>
          </p:nvSpPr>
          <p:spPr bwMode="auto">
            <a:xfrm>
              <a:off x="1968" y="1296"/>
              <a:ext cx="2448" cy="22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768" y="1056"/>
              <a:ext cx="4272" cy="249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9" name="Oval 22"/>
            <p:cNvSpPr>
              <a:spLocks noChangeArrowheads="1"/>
            </p:cNvSpPr>
            <p:nvPr/>
          </p:nvSpPr>
          <p:spPr bwMode="auto">
            <a:xfrm>
              <a:off x="2832" y="2304"/>
              <a:ext cx="48" cy="4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0" name="Oval 23"/>
            <p:cNvSpPr>
              <a:spLocks noChangeArrowheads="1"/>
            </p:cNvSpPr>
            <p:nvPr/>
          </p:nvSpPr>
          <p:spPr bwMode="auto">
            <a:xfrm>
              <a:off x="672" y="1152"/>
              <a:ext cx="4416" cy="23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864" y="2304"/>
              <a:ext cx="2016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2" name="Line 25"/>
            <p:cNvSpPr>
              <a:spLocks noChangeShapeType="1"/>
            </p:cNvSpPr>
            <p:nvPr/>
          </p:nvSpPr>
          <p:spPr bwMode="auto">
            <a:xfrm>
              <a:off x="960" y="2304"/>
              <a:ext cx="39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auto">
            <a:xfrm>
              <a:off x="2880" y="1152"/>
              <a:ext cx="0" cy="22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sp>
          <p:nvSpPr>
            <p:cNvPr id="74" name="Text Box 27"/>
            <p:cNvSpPr txBox="1">
              <a:spLocks noChangeArrowheads="1"/>
            </p:cNvSpPr>
            <p:nvPr/>
          </p:nvSpPr>
          <p:spPr bwMode="auto">
            <a:xfrm>
              <a:off x="2064" y="1200"/>
              <a:ext cx="672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이성적 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실제적 분석적 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비판적 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논리적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2976" y="1188"/>
              <a:ext cx="720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직관적 혁신적 창의적 </a:t>
              </a:r>
              <a:r>
                <a:rPr kumimoji="0" lang="ko-KR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시각적 탐험적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6" name="Text Box 29"/>
            <p:cNvSpPr txBox="1">
              <a:spLocks noChangeArrowheads="1"/>
            </p:cNvSpPr>
            <p:nvPr/>
          </p:nvSpPr>
          <p:spPr bwMode="auto">
            <a:xfrm>
              <a:off x="2064" y="2400"/>
              <a:ext cx="672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계획적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조직적 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관료적 보수적 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구조적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7" name="Text Box 30"/>
            <p:cNvSpPr txBox="1">
              <a:spLocks noChangeArrowheads="1"/>
            </p:cNvSpPr>
            <p:nvPr/>
          </p:nvSpPr>
          <p:spPr bwMode="auto">
            <a:xfrm>
              <a:off x="2928" y="2400"/>
              <a:ext cx="720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외향적 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사교적 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감정적 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인간적 협동적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8" name="AutoShape 31"/>
            <p:cNvSpPr>
              <a:spLocks noChangeArrowheads="1"/>
            </p:cNvSpPr>
            <p:nvPr/>
          </p:nvSpPr>
          <p:spPr bwMode="auto">
            <a:xfrm>
              <a:off x="1104" y="1680"/>
              <a:ext cx="912" cy="384"/>
            </a:xfrm>
            <a:prstGeom prst="bevel">
              <a:avLst>
                <a:gd name="adj" fmla="val 125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A</a:t>
              </a:r>
              <a:r>
                <a: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사분면</a:t>
              </a: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79" name="AutoShape 32"/>
            <p:cNvSpPr>
              <a:spLocks noChangeArrowheads="1"/>
            </p:cNvSpPr>
            <p:nvPr/>
          </p:nvSpPr>
          <p:spPr bwMode="auto">
            <a:xfrm>
              <a:off x="3792" y="1680"/>
              <a:ext cx="912" cy="384"/>
            </a:xfrm>
            <a:prstGeom prst="bevel">
              <a:avLst>
                <a:gd name="adj" fmla="val 125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D</a:t>
              </a:r>
              <a:r>
                <a: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사분면</a:t>
              </a: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80" name="AutoShape 33"/>
            <p:cNvSpPr>
              <a:spLocks noChangeArrowheads="1"/>
            </p:cNvSpPr>
            <p:nvPr/>
          </p:nvSpPr>
          <p:spPr bwMode="auto">
            <a:xfrm>
              <a:off x="3792" y="2544"/>
              <a:ext cx="912" cy="384"/>
            </a:xfrm>
            <a:prstGeom prst="bevel">
              <a:avLst>
                <a:gd name="adj" fmla="val 125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C</a:t>
              </a:r>
              <a:r>
                <a: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사분면</a:t>
              </a: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81" name="AutoShape 34"/>
            <p:cNvSpPr>
              <a:spLocks noChangeArrowheads="1"/>
            </p:cNvSpPr>
            <p:nvPr/>
          </p:nvSpPr>
          <p:spPr bwMode="auto">
            <a:xfrm>
              <a:off x="1104" y="2544"/>
              <a:ext cx="912" cy="384"/>
            </a:xfrm>
            <a:prstGeom prst="bevel">
              <a:avLst>
                <a:gd name="adj" fmla="val 125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sz="3200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 sz="2800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B</a:t>
              </a:r>
              <a:r>
                <a: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사분면</a:t>
              </a: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2" name="Text Box 30"/>
          <p:cNvSpPr txBox="1">
            <a:spLocks noChangeArrowheads="1"/>
          </p:cNvSpPr>
          <p:nvPr/>
        </p:nvSpPr>
        <p:spPr bwMode="auto">
          <a:xfrm>
            <a:off x="3861693" y="139985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2400" b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좌뇌</a:t>
            </a:r>
            <a:endParaRPr kumimoji="0" lang="ko-KR" altLang="en-US" sz="2000" b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5295007" y="139985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0" latinLnBrk="0" hangingPunct="0">
              <a:spcBef>
                <a:spcPct val="50000"/>
              </a:spcBef>
              <a:buFontTx/>
              <a:buNone/>
            </a:pPr>
            <a:r>
              <a:rPr kumimoji="0" lang="ko-KR" altLang="en-US" sz="2400" b="0" dirty="0">
                <a:solidFill>
                  <a:srgbClr val="0000FF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우뇌</a:t>
            </a:r>
            <a:endParaRPr kumimoji="0" lang="ko-KR" altLang="en-US" sz="2000" b="0" dirty="0">
              <a:solidFill>
                <a:srgbClr val="0000FF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4" name="Text Box 32"/>
          <p:cNvSpPr txBox="1">
            <a:spLocks noChangeArrowheads="1"/>
          </p:cNvSpPr>
          <p:nvPr/>
        </p:nvSpPr>
        <p:spPr bwMode="auto">
          <a:xfrm>
            <a:off x="614487" y="2821667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0" latinLnBrk="0" hangingPunct="0">
              <a:spcBef>
                <a:spcPts val="0"/>
              </a:spcBef>
              <a:buFontTx/>
              <a:buNone/>
            </a:pPr>
            <a:r>
              <a:rPr kumimoji="0" lang="ko-KR" altLang="en-US" sz="20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대뇌</a:t>
            </a:r>
            <a:endParaRPr kumimoji="0" lang="en-US" altLang="ko-KR" sz="2000" b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0" latinLnBrk="0" hangingPunct="0">
              <a:spcBef>
                <a:spcPts val="0"/>
              </a:spcBef>
              <a:buFontTx/>
              <a:buNone/>
            </a:pPr>
            <a:r>
              <a:rPr kumimoji="0" lang="ko-KR" altLang="en-US" sz="20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반구</a:t>
            </a:r>
          </a:p>
        </p:txBody>
      </p:sp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344488" y="4216664"/>
            <a:ext cx="1863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800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latinLnBrk="1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0" latinLnBrk="0" hangingPunct="0">
              <a:spcBef>
                <a:spcPts val="0"/>
              </a:spcBef>
              <a:buFontTx/>
              <a:buNone/>
            </a:pPr>
            <a:r>
              <a:rPr kumimoji="0" lang="ko-KR" altLang="en-US" sz="20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대뇌</a:t>
            </a:r>
            <a:endParaRPr kumimoji="0" lang="en-US" altLang="ko-KR" sz="2000" b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0" latinLnBrk="0" hangingPunct="0">
              <a:spcBef>
                <a:spcPts val="0"/>
              </a:spcBef>
              <a:buFontTx/>
              <a:buNone/>
            </a:pPr>
            <a:r>
              <a:rPr kumimoji="0" lang="ko-KR" altLang="en-US" sz="2000" b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변연계</a:t>
            </a:r>
          </a:p>
        </p:txBody>
      </p:sp>
    </p:spTree>
    <p:extLst>
      <p:ext uri="{BB962C8B-B14F-4D97-AF65-F5344CB8AC3E}">
        <p14:creationId xmlns:p14="http://schemas.microsoft.com/office/powerpoint/2010/main" val="1650803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9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|6.7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7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1.4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9|17.8"/>
</p:tagLst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sm" len="sm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3529</TotalTime>
  <Words>5022</Words>
  <Application>Microsoft Office PowerPoint</Application>
  <PresentationFormat>A4 용지(210x297mm)</PresentationFormat>
  <Paragraphs>448</Paragraphs>
  <Slides>47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56" baseType="lpstr">
      <vt:lpstr>HY헤드라인M</vt:lpstr>
      <vt:lpstr>Gulim</vt:lpstr>
      <vt:lpstr>Gulim</vt:lpstr>
      <vt:lpstr>맑은 고딕</vt:lpstr>
      <vt:lpstr>휴먼견출새내기체</vt:lpstr>
      <vt:lpstr>Times New Roman</vt:lpstr>
      <vt:lpstr>Wingdings</vt:lpstr>
      <vt:lpstr>기본 디자인</vt:lpstr>
      <vt:lpstr>비트맵 이미지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근채 정</cp:lastModifiedBy>
  <cp:revision>226</cp:revision>
  <cp:lastPrinted>2019-08-05T02:54:15Z</cp:lastPrinted>
  <dcterms:created xsi:type="dcterms:W3CDTF">2005-08-31T02:37:35Z</dcterms:created>
  <dcterms:modified xsi:type="dcterms:W3CDTF">2024-02-16T09:17:09Z</dcterms:modified>
</cp:coreProperties>
</file>