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563" r:id="rId2"/>
    <p:sldId id="714" r:id="rId3"/>
    <p:sldId id="730" r:id="rId4"/>
    <p:sldId id="731" r:id="rId5"/>
    <p:sldId id="732" r:id="rId6"/>
    <p:sldId id="733" r:id="rId7"/>
    <p:sldId id="734" r:id="rId8"/>
    <p:sldId id="735" r:id="rId9"/>
    <p:sldId id="736" r:id="rId10"/>
    <p:sldId id="670" r:id="rId11"/>
    <p:sldId id="667" r:id="rId12"/>
    <p:sldId id="728" r:id="rId13"/>
    <p:sldId id="729" r:id="rId14"/>
    <p:sldId id="738" r:id="rId15"/>
    <p:sldId id="739" r:id="rId16"/>
    <p:sldId id="669" r:id="rId17"/>
    <p:sldId id="721" r:id="rId18"/>
    <p:sldId id="718" r:id="rId19"/>
    <p:sldId id="719" r:id="rId20"/>
    <p:sldId id="720" r:id="rId21"/>
    <p:sldId id="724" r:id="rId22"/>
    <p:sldId id="725" r:id="rId23"/>
    <p:sldId id="708" r:id="rId24"/>
    <p:sldId id="709" r:id="rId25"/>
    <p:sldId id="722" r:id="rId26"/>
    <p:sldId id="715" r:id="rId27"/>
    <p:sldId id="726" r:id="rId28"/>
    <p:sldId id="727" r:id="rId29"/>
    <p:sldId id="737" r:id="rId30"/>
    <p:sldId id="716" r:id="rId31"/>
  </p:sldIdLst>
  <p:sldSz cx="9906000" cy="6858000" type="A4"/>
  <p:notesSz cx="7099300" cy="10234613"/>
  <p:defaultTextStyle>
    <a:defPPr>
      <a:defRPr lang="ko-KR"/>
    </a:defPPr>
    <a:lvl1pPr algn="l" rtl="0" fontAlgn="base" latinLnBrk="1">
      <a:spcBef>
        <a:spcPct val="0"/>
      </a:spcBef>
      <a:spcAft>
        <a:spcPct val="0"/>
      </a:spcAft>
      <a:defRPr kumimoji="1" kern="1200">
        <a:solidFill>
          <a:schemeClr val="tx1"/>
        </a:solidFill>
        <a:effectLst>
          <a:outerShdw blurRad="38100" dist="38100" dir="2700000" algn="tl">
            <a:srgbClr val="000000">
              <a:alpha val="43137"/>
            </a:srgbClr>
          </a:outerShdw>
        </a:effectLst>
        <a:latin typeface="휴먼견출새내기체" pitchFamily="18" charset="-127"/>
        <a:ea typeface="휴먼견출새내기체" pitchFamily="18" charset="-127"/>
        <a:cs typeface="+mn-cs"/>
      </a:defRPr>
    </a:lvl1pPr>
    <a:lvl2pPr marL="457200" algn="l" rtl="0" fontAlgn="base" latinLnBrk="1">
      <a:spcBef>
        <a:spcPct val="0"/>
      </a:spcBef>
      <a:spcAft>
        <a:spcPct val="0"/>
      </a:spcAft>
      <a:defRPr kumimoji="1" kern="1200">
        <a:solidFill>
          <a:schemeClr val="tx1"/>
        </a:solidFill>
        <a:effectLst>
          <a:outerShdw blurRad="38100" dist="38100" dir="2700000" algn="tl">
            <a:srgbClr val="000000">
              <a:alpha val="43137"/>
            </a:srgbClr>
          </a:outerShdw>
        </a:effectLst>
        <a:latin typeface="휴먼견출새내기체" pitchFamily="18" charset="-127"/>
        <a:ea typeface="휴먼견출새내기체" pitchFamily="18" charset="-127"/>
        <a:cs typeface="+mn-cs"/>
      </a:defRPr>
    </a:lvl2pPr>
    <a:lvl3pPr marL="914400" algn="l" rtl="0" fontAlgn="base" latinLnBrk="1">
      <a:spcBef>
        <a:spcPct val="0"/>
      </a:spcBef>
      <a:spcAft>
        <a:spcPct val="0"/>
      </a:spcAft>
      <a:defRPr kumimoji="1" kern="1200">
        <a:solidFill>
          <a:schemeClr val="tx1"/>
        </a:solidFill>
        <a:effectLst>
          <a:outerShdw blurRad="38100" dist="38100" dir="2700000" algn="tl">
            <a:srgbClr val="000000">
              <a:alpha val="43137"/>
            </a:srgbClr>
          </a:outerShdw>
        </a:effectLst>
        <a:latin typeface="휴먼견출새내기체" pitchFamily="18" charset="-127"/>
        <a:ea typeface="휴먼견출새내기체" pitchFamily="18" charset="-127"/>
        <a:cs typeface="+mn-cs"/>
      </a:defRPr>
    </a:lvl3pPr>
    <a:lvl4pPr marL="1371600" algn="l" rtl="0" fontAlgn="base" latinLnBrk="1">
      <a:spcBef>
        <a:spcPct val="0"/>
      </a:spcBef>
      <a:spcAft>
        <a:spcPct val="0"/>
      </a:spcAft>
      <a:defRPr kumimoji="1" kern="1200">
        <a:solidFill>
          <a:schemeClr val="tx1"/>
        </a:solidFill>
        <a:effectLst>
          <a:outerShdw blurRad="38100" dist="38100" dir="2700000" algn="tl">
            <a:srgbClr val="000000">
              <a:alpha val="43137"/>
            </a:srgbClr>
          </a:outerShdw>
        </a:effectLst>
        <a:latin typeface="휴먼견출새내기체" pitchFamily="18" charset="-127"/>
        <a:ea typeface="휴먼견출새내기체" pitchFamily="18" charset="-127"/>
        <a:cs typeface="+mn-cs"/>
      </a:defRPr>
    </a:lvl4pPr>
    <a:lvl5pPr marL="1828800" algn="l" rtl="0" fontAlgn="base" latinLnBrk="1">
      <a:spcBef>
        <a:spcPct val="0"/>
      </a:spcBef>
      <a:spcAft>
        <a:spcPct val="0"/>
      </a:spcAft>
      <a:defRPr kumimoji="1" kern="1200">
        <a:solidFill>
          <a:schemeClr val="tx1"/>
        </a:solidFill>
        <a:effectLst>
          <a:outerShdw blurRad="38100" dist="38100" dir="2700000" algn="tl">
            <a:srgbClr val="000000">
              <a:alpha val="43137"/>
            </a:srgbClr>
          </a:outerShdw>
        </a:effectLst>
        <a:latin typeface="휴먼견출새내기체" pitchFamily="18" charset="-127"/>
        <a:ea typeface="휴먼견출새내기체" pitchFamily="18" charset="-127"/>
        <a:cs typeface="+mn-cs"/>
      </a:defRPr>
    </a:lvl5pPr>
    <a:lvl6pPr marL="2286000" algn="l" defTabSz="914400" rtl="0" eaLnBrk="1" latinLnBrk="1" hangingPunct="1">
      <a:defRPr kumimoji="1" kern="1200">
        <a:solidFill>
          <a:schemeClr val="tx1"/>
        </a:solidFill>
        <a:effectLst>
          <a:outerShdw blurRad="38100" dist="38100" dir="2700000" algn="tl">
            <a:srgbClr val="000000">
              <a:alpha val="43137"/>
            </a:srgbClr>
          </a:outerShdw>
        </a:effectLst>
        <a:latin typeface="휴먼견출새내기체" pitchFamily="18" charset="-127"/>
        <a:ea typeface="휴먼견출새내기체" pitchFamily="18" charset="-127"/>
        <a:cs typeface="+mn-cs"/>
      </a:defRPr>
    </a:lvl6pPr>
    <a:lvl7pPr marL="2743200" algn="l" defTabSz="914400" rtl="0" eaLnBrk="1" latinLnBrk="1" hangingPunct="1">
      <a:defRPr kumimoji="1" kern="1200">
        <a:solidFill>
          <a:schemeClr val="tx1"/>
        </a:solidFill>
        <a:effectLst>
          <a:outerShdw blurRad="38100" dist="38100" dir="2700000" algn="tl">
            <a:srgbClr val="000000">
              <a:alpha val="43137"/>
            </a:srgbClr>
          </a:outerShdw>
        </a:effectLst>
        <a:latin typeface="휴먼견출새내기체" pitchFamily="18" charset="-127"/>
        <a:ea typeface="휴먼견출새내기체" pitchFamily="18" charset="-127"/>
        <a:cs typeface="+mn-cs"/>
      </a:defRPr>
    </a:lvl7pPr>
    <a:lvl8pPr marL="3200400" algn="l" defTabSz="914400" rtl="0" eaLnBrk="1" latinLnBrk="1" hangingPunct="1">
      <a:defRPr kumimoji="1" kern="1200">
        <a:solidFill>
          <a:schemeClr val="tx1"/>
        </a:solidFill>
        <a:effectLst>
          <a:outerShdw blurRad="38100" dist="38100" dir="2700000" algn="tl">
            <a:srgbClr val="000000">
              <a:alpha val="43137"/>
            </a:srgbClr>
          </a:outerShdw>
        </a:effectLst>
        <a:latin typeface="휴먼견출새내기체" pitchFamily="18" charset="-127"/>
        <a:ea typeface="휴먼견출새내기체" pitchFamily="18" charset="-127"/>
        <a:cs typeface="+mn-cs"/>
      </a:defRPr>
    </a:lvl8pPr>
    <a:lvl9pPr marL="3657600" algn="l" defTabSz="914400" rtl="0" eaLnBrk="1" latinLnBrk="1" hangingPunct="1">
      <a:defRPr kumimoji="1" kern="1200">
        <a:solidFill>
          <a:schemeClr val="tx1"/>
        </a:solidFill>
        <a:effectLst>
          <a:outerShdw blurRad="38100" dist="38100" dir="2700000" algn="tl">
            <a:srgbClr val="000000">
              <a:alpha val="43137"/>
            </a:srgbClr>
          </a:outerShdw>
        </a:effectLst>
        <a:latin typeface="휴먼견출새내기체" pitchFamily="18" charset="-127"/>
        <a:ea typeface="휴먼견출새내기체" pitchFamily="18" charset="-127"/>
        <a:cs typeface="+mn-cs"/>
      </a:defRPr>
    </a:lvl9pPr>
  </p:defaultTextStyle>
  <p:extLst>
    <p:ext uri="{EFAFB233-063F-42B5-8137-9DF3F51BA10A}">
      <p15:sldGuideLst xmlns:p15="http://schemas.microsoft.com/office/powerpoint/2012/main">
        <p15:guide id="1" orient="horz" pos="73" userDrawn="1">
          <p15:clr>
            <a:srgbClr val="A4A3A4"/>
          </p15:clr>
        </p15:guide>
        <p15:guide id="2" orient="horz" pos="845" userDrawn="1">
          <p15:clr>
            <a:srgbClr val="A4A3A4"/>
          </p15:clr>
        </p15:guide>
        <p15:guide id="3" pos="353" userDrawn="1">
          <p15:clr>
            <a:srgbClr val="A4A3A4"/>
          </p15:clr>
        </p15:guide>
        <p15:guide id="4" pos="5932" userDrawn="1">
          <p15:clr>
            <a:srgbClr val="A4A3A4"/>
          </p15:clr>
        </p15:guide>
        <p15:guide id="5" pos="624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정근채" initials="정" lastIdx="1" clrIdx="0">
    <p:extLst>
      <p:ext uri="{19B8F6BF-5375-455C-9EA6-DF929625EA0E}">
        <p15:presenceInfo xmlns:p15="http://schemas.microsoft.com/office/powerpoint/2012/main" userId="S::kcjeong@cbnu.ac.kr::bf3f9740-ba12-4a95-bdcd-7a89d0b0b3a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F9900"/>
    <a:srgbClr val="FFFFCC"/>
    <a:srgbClr val="A47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BF771-1CBC-49DD-B1DC-575A62EBAFE1}" v="2" dt="2021-05-04T00:50:24.602"/>
  </p1510:revLst>
</p1510:revInfo>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18" autoAdjust="0"/>
    <p:restoredTop sz="94660" autoAdjust="0"/>
  </p:normalViewPr>
  <p:slideViewPr>
    <p:cSldViewPr showGuides="1">
      <p:cViewPr varScale="1">
        <p:scale>
          <a:sx n="93" d="100"/>
          <a:sy n="93" d="100"/>
        </p:scale>
        <p:origin x="84" y="468"/>
      </p:cViewPr>
      <p:guideLst>
        <p:guide orient="horz" pos="73"/>
        <p:guide orient="horz" pos="845"/>
        <p:guide pos="353"/>
        <p:guide pos="5932"/>
        <p:guide pos="6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howGuides="1">
      <p:cViewPr varScale="1">
        <p:scale>
          <a:sx n="137" d="100"/>
          <a:sy n="137" d="100"/>
        </p:scale>
        <p:origin x="-84" y="-63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정근채" userId="bf3f9740-ba12-4a95-bdcd-7a89d0b0b3a3" providerId="ADAL" clId="{DE0FD050-E1B1-4376-8B95-2BFE92C9D31A}"/>
    <pc:docChg chg="custSel modSld">
      <pc:chgData name="정근채" userId="bf3f9740-ba12-4a95-bdcd-7a89d0b0b3a3" providerId="ADAL" clId="{DE0FD050-E1B1-4376-8B95-2BFE92C9D31A}" dt="2022-03-23T05:19:56.393" v="29" actId="1037"/>
      <pc:docMkLst>
        <pc:docMk/>
      </pc:docMkLst>
      <pc:sldChg chg="addSp delSp modSp mod">
        <pc:chgData name="정근채" userId="bf3f9740-ba12-4a95-bdcd-7a89d0b0b3a3" providerId="ADAL" clId="{DE0FD050-E1B1-4376-8B95-2BFE92C9D31A}" dt="2022-03-23T05:19:56.393" v="29" actId="1037"/>
        <pc:sldMkLst>
          <pc:docMk/>
          <pc:sldMk cId="1382940427" sldId="670"/>
        </pc:sldMkLst>
        <pc:graphicFrameChg chg="add del mod">
          <ac:chgData name="정근채" userId="bf3f9740-ba12-4a95-bdcd-7a89d0b0b3a3" providerId="ADAL" clId="{DE0FD050-E1B1-4376-8B95-2BFE92C9D31A}" dt="2022-03-23T04:59:33.086" v="2" actId="478"/>
          <ac:graphicFrameMkLst>
            <pc:docMk/>
            <pc:sldMk cId="1382940427" sldId="670"/>
            <ac:graphicFrameMk id="2" creationId="{DC9E2F17-E997-4CB9-ACAD-FABA85005BBB}"/>
          </ac:graphicFrameMkLst>
        </pc:graphicFrameChg>
        <pc:graphicFrameChg chg="add del mod">
          <ac:chgData name="정근채" userId="bf3f9740-ba12-4a95-bdcd-7a89d0b0b3a3" providerId="ADAL" clId="{DE0FD050-E1B1-4376-8B95-2BFE92C9D31A}" dt="2022-03-23T05:00:46.481" v="7" actId="478"/>
          <ac:graphicFrameMkLst>
            <pc:docMk/>
            <pc:sldMk cId="1382940427" sldId="670"/>
            <ac:graphicFrameMk id="4" creationId="{B087E89D-04DB-4B5E-A88E-C70239B8EE65}"/>
          </ac:graphicFrameMkLst>
        </pc:graphicFrameChg>
        <pc:graphicFrameChg chg="add mod">
          <ac:chgData name="정근채" userId="bf3f9740-ba12-4a95-bdcd-7a89d0b0b3a3" providerId="ADAL" clId="{DE0FD050-E1B1-4376-8B95-2BFE92C9D31A}" dt="2022-03-23T05:19:56.393" v="29" actId="1037"/>
          <ac:graphicFrameMkLst>
            <pc:docMk/>
            <pc:sldMk cId="1382940427" sldId="670"/>
            <ac:graphicFrameMk id="5" creationId="{8E7C4BD9-87B3-4898-A662-923E3B6A33FB}"/>
          </ac:graphicFrameMkLst>
        </pc:graphicFrameChg>
        <pc:picChg chg="add del mod">
          <ac:chgData name="정근채" userId="bf3f9740-ba12-4a95-bdcd-7a89d0b0b3a3" providerId="ADAL" clId="{DE0FD050-E1B1-4376-8B95-2BFE92C9D31A}" dt="2022-03-23T05:19:38.324" v="23" actId="478"/>
          <ac:picMkLst>
            <pc:docMk/>
            <pc:sldMk cId="1382940427" sldId="670"/>
            <ac:picMk id="11" creationId="{96A74365-09F0-44C2-9469-49FB1084F6D2}"/>
          </ac:picMkLst>
        </pc:picChg>
        <pc:picChg chg="add mod">
          <ac:chgData name="정근채" userId="bf3f9740-ba12-4a95-bdcd-7a89d0b0b3a3" providerId="ADAL" clId="{DE0FD050-E1B1-4376-8B95-2BFE92C9D31A}" dt="2022-03-23T05:19:51.673" v="28" actId="1035"/>
          <ac:picMkLst>
            <pc:docMk/>
            <pc:sldMk cId="1382940427" sldId="670"/>
            <ac:picMk id="13" creationId="{DFA3B681-4F56-41A3-8F19-3E3C98114C6B}"/>
          </ac:picMkLst>
        </pc:picChg>
      </pc:sldChg>
    </pc:docChg>
  </pc:docChgLst>
  <pc:docChgLst>
    <pc:chgData name="정근채" userId="bf3f9740-ba12-4a95-bdcd-7a89d0b0b3a3" providerId="ADAL" clId="{B41BA1C0-42BC-4136-8459-9122FD378833}"/>
    <pc:docChg chg="modSld">
      <pc:chgData name="정근채" userId="bf3f9740-ba12-4a95-bdcd-7a89d0b0b3a3" providerId="ADAL" clId="{B41BA1C0-42BC-4136-8459-9122FD378833}" dt="2022-04-17T23:29:07.938" v="117"/>
      <pc:docMkLst>
        <pc:docMk/>
      </pc:docMkLst>
      <pc:sldChg chg="addSp modSp mod">
        <pc:chgData name="정근채" userId="bf3f9740-ba12-4a95-bdcd-7a89d0b0b3a3" providerId="ADAL" clId="{B41BA1C0-42BC-4136-8459-9122FD378833}" dt="2022-04-17T23:28:06.373" v="86" actId="113"/>
        <pc:sldMkLst>
          <pc:docMk/>
          <pc:sldMk cId="3228208446" sldId="669"/>
        </pc:sldMkLst>
        <pc:spChg chg="add mod">
          <ac:chgData name="정근채" userId="bf3f9740-ba12-4a95-bdcd-7a89d0b0b3a3" providerId="ADAL" clId="{B41BA1C0-42BC-4136-8459-9122FD378833}" dt="2022-04-17T23:28:06.373" v="86" actId="113"/>
          <ac:spMkLst>
            <pc:docMk/>
            <pc:sldMk cId="3228208446" sldId="669"/>
            <ac:spMk id="2" creationId="{E4E99AD8-3457-4070-9D3F-D163A5C5CF89}"/>
          </ac:spMkLst>
        </pc:spChg>
        <pc:spChg chg="add mod">
          <ac:chgData name="정근채" userId="bf3f9740-ba12-4a95-bdcd-7a89d0b0b3a3" providerId="ADAL" clId="{B41BA1C0-42BC-4136-8459-9122FD378833}" dt="2022-04-17T23:28:06.373" v="86" actId="113"/>
          <ac:spMkLst>
            <pc:docMk/>
            <pc:sldMk cId="3228208446" sldId="669"/>
            <ac:spMk id="21" creationId="{9A86C432-51CB-46BB-87BC-0FA1F82DA735}"/>
          </ac:spMkLst>
        </pc:spChg>
        <pc:cxnChg chg="add mod">
          <ac:chgData name="정근채" userId="bf3f9740-ba12-4a95-bdcd-7a89d0b0b3a3" providerId="ADAL" clId="{B41BA1C0-42BC-4136-8459-9122FD378833}" dt="2022-04-17T23:27:37.128" v="71" actId="14100"/>
          <ac:cxnSpMkLst>
            <pc:docMk/>
            <pc:sldMk cId="3228208446" sldId="669"/>
            <ac:cxnSpMk id="17" creationId="{7B0B6EDB-6537-4BDE-9D05-E4BCA148D41E}"/>
          </ac:cxnSpMkLst>
        </pc:cxnChg>
      </pc:sldChg>
      <pc:sldChg chg="addSp modSp mod">
        <pc:chgData name="정근채" userId="bf3f9740-ba12-4a95-bdcd-7a89d0b0b3a3" providerId="ADAL" clId="{B41BA1C0-42BC-4136-8459-9122FD378833}" dt="2022-04-17T23:28:56.964" v="110" actId="20577"/>
        <pc:sldMkLst>
          <pc:docMk/>
          <pc:sldMk cId="1717663806" sldId="703"/>
        </pc:sldMkLst>
        <pc:spChg chg="add mod">
          <ac:chgData name="정근채" userId="bf3f9740-ba12-4a95-bdcd-7a89d0b0b3a3" providerId="ADAL" clId="{B41BA1C0-42BC-4136-8459-9122FD378833}" dt="2022-04-17T23:28:56.964" v="110" actId="20577"/>
          <ac:spMkLst>
            <pc:docMk/>
            <pc:sldMk cId="1717663806" sldId="703"/>
            <ac:spMk id="15" creationId="{56A82B49-D154-4909-B801-8B1AD5202130}"/>
          </ac:spMkLst>
        </pc:spChg>
      </pc:sldChg>
      <pc:sldChg chg="addSp modSp mod">
        <pc:chgData name="정근채" userId="bf3f9740-ba12-4a95-bdcd-7a89d0b0b3a3" providerId="ADAL" clId="{B41BA1C0-42BC-4136-8459-9122FD378833}" dt="2022-04-17T23:29:07.938" v="117"/>
        <pc:sldMkLst>
          <pc:docMk/>
          <pc:sldMk cId="1121491694" sldId="704"/>
        </pc:sldMkLst>
        <pc:spChg chg="add mod">
          <ac:chgData name="정근채" userId="bf3f9740-ba12-4a95-bdcd-7a89d0b0b3a3" providerId="ADAL" clId="{B41BA1C0-42BC-4136-8459-9122FD378833}" dt="2022-04-17T23:29:07.938" v="117"/>
          <ac:spMkLst>
            <pc:docMk/>
            <pc:sldMk cId="1121491694" sldId="704"/>
            <ac:spMk id="13" creationId="{18A3BB3F-9C8E-4CD2-9C14-12AABA6D9815}"/>
          </ac:spMkLst>
        </pc:spChg>
        <pc:spChg chg="add mod">
          <ac:chgData name="정근채" userId="bf3f9740-ba12-4a95-bdcd-7a89d0b0b3a3" providerId="ADAL" clId="{B41BA1C0-42BC-4136-8459-9122FD378833}" dt="2022-04-17T23:28:33.280" v="98" actId="6549"/>
          <ac:spMkLst>
            <pc:docMk/>
            <pc:sldMk cId="1121491694" sldId="704"/>
            <ac:spMk id="14" creationId="{35E4D7D4-1BE3-4040-B45F-B81080B6CB37}"/>
          </ac:spMkLst>
        </pc:spChg>
      </pc:sldChg>
    </pc:docChg>
  </pc:docChgLst>
  <pc:docChgLst>
    <pc:chgData name="정근채" userId="bf3f9740-ba12-4a95-bdcd-7a89d0b0b3a3" providerId="ADAL" clId="{23733A17-2D0F-4FE8-B35F-A1985FA6C0AC}"/>
    <pc:docChg chg="undo custSel addSld modSld">
      <pc:chgData name="정근채" userId="bf3f9740-ba12-4a95-bdcd-7a89d0b0b3a3" providerId="ADAL" clId="{23733A17-2D0F-4FE8-B35F-A1985FA6C0AC}" dt="2023-05-17T09:06:18.207" v="979" actId="6549"/>
      <pc:docMkLst>
        <pc:docMk/>
      </pc:docMkLst>
      <pc:sldChg chg="addSp delSp modSp add mod">
        <pc:chgData name="정근채" userId="bf3f9740-ba12-4a95-bdcd-7a89d0b0b3a3" providerId="ADAL" clId="{23733A17-2D0F-4FE8-B35F-A1985FA6C0AC}" dt="2023-05-17T09:05:44.659" v="960" actId="1076"/>
        <pc:sldMkLst>
          <pc:docMk/>
          <pc:sldMk cId="2160886130" sldId="738"/>
        </pc:sldMkLst>
        <pc:spChg chg="del">
          <ac:chgData name="정근채" userId="bf3f9740-ba12-4a95-bdcd-7a89d0b0b3a3" providerId="ADAL" clId="{23733A17-2D0F-4FE8-B35F-A1985FA6C0AC}" dt="2023-05-17T08:32:45.941" v="219" actId="478"/>
          <ac:spMkLst>
            <pc:docMk/>
            <pc:sldMk cId="2160886130" sldId="738"/>
            <ac:spMk id="2" creationId="{27A2A4E8-B23B-91DC-5DCB-A0A16F294066}"/>
          </ac:spMkLst>
        </pc:spChg>
        <pc:spChg chg="del">
          <ac:chgData name="정근채" userId="bf3f9740-ba12-4a95-bdcd-7a89d0b0b3a3" providerId="ADAL" clId="{23733A17-2D0F-4FE8-B35F-A1985FA6C0AC}" dt="2023-05-17T08:32:45.941" v="219" actId="478"/>
          <ac:spMkLst>
            <pc:docMk/>
            <pc:sldMk cId="2160886130" sldId="738"/>
            <ac:spMk id="4" creationId="{24720CB4-61A7-7A16-AF4D-BB7DB155044B}"/>
          </ac:spMkLst>
        </pc:spChg>
        <pc:spChg chg="mod">
          <ac:chgData name="정근채" userId="bf3f9740-ba12-4a95-bdcd-7a89d0b0b3a3" providerId="ADAL" clId="{23733A17-2D0F-4FE8-B35F-A1985FA6C0AC}" dt="2023-05-17T08:41:42.824" v="619" actId="6549"/>
          <ac:spMkLst>
            <pc:docMk/>
            <pc:sldMk cId="2160886130" sldId="738"/>
            <ac:spMk id="6" creationId="{00000000-0000-0000-0000-000000000000}"/>
          </ac:spMkLst>
        </pc:spChg>
        <pc:spChg chg="del">
          <ac:chgData name="정근채" userId="bf3f9740-ba12-4a95-bdcd-7a89d0b0b3a3" providerId="ADAL" clId="{23733A17-2D0F-4FE8-B35F-A1985FA6C0AC}" dt="2023-05-17T08:32:45.941" v="219" actId="478"/>
          <ac:spMkLst>
            <pc:docMk/>
            <pc:sldMk cId="2160886130" sldId="738"/>
            <ac:spMk id="7" creationId="{002EE89D-E50E-7618-A85A-7AD83B5EEE7B}"/>
          </ac:spMkLst>
        </pc:spChg>
        <pc:spChg chg="mod">
          <ac:chgData name="정근채" userId="bf3f9740-ba12-4a95-bdcd-7a89d0b0b3a3" providerId="ADAL" clId="{23733A17-2D0F-4FE8-B35F-A1985FA6C0AC}" dt="2023-05-17T08:41:31.359" v="612" actId="6549"/>
          <ac:spMkLst>
            <pc:docMk/>
            <pc:sldMk cId="2160886130" sldId="738"/>
            <ac:spMk id="8" creationId="{00000000-0000-0000-0000-000000000000}"/>
          </ac:spMkLst>
        </pc:spChg>
        <pc:spChg chg="del">
          <ac:chgData name="정근채" userId="bf3f9740-ba12-4a95-bdcd-7a89d0b0b3a3" providerId="ADAL" clId="{23733A17-2D0F-4FE8-B35F-A1985FA6C0AC}" dt="2023-05-17T08:32:45.941" v="219" actId="478"/>
          <ac:spMkLst>
            <pc:docMk/>
            <pc:sldMk cId="2160886130" sldId="738"/>
            <ac:spMk id="11" creationId="{6B769737-CAF5-A374-9BD9-83E018D9AD72}"/>
          </ac:spMkLst>
        </pc:spChg>
        <pc:spChg chg="del">
          <ac:chgData name="정근채" userId="bf3f9740-ba12-4a95-bdcd-7a89d0b0b3a3" providerId="ADAL" clId="{23733A17-2D0F-4FE8-B35F-A1985FA6C0AC}" dt="2023-05-17T08:32:45.941" v="219" actId="478"/>
          <ac:spMkLst>
            <pc:docMk/>
            <pc:sldMk cId="2160886130" sldId="738"/>
            <ac:spMk id="12" creationId="{10C79A24-94FA-840F-C71F-1F0A7515A490}"/>
          </ac:spMkLst>
        </pc:spChg>
        <pc:spChg chg="del">
          <ac:chgData name="정근채" userId="bf3f9740-ba12-4a95-bdcd-7a89d0b0b3a3" providerId="ADAL" clId="{23733A17-2D0F-4FE8-B35F-A1985FA6C0AC}" dt="2023-05-17T08:32:45.941" v="219" actId="478"/>
          <ac:spMkLst>
            <pc:docMk/>
            <pc:sldMk cId="2160886130" sldId="738"/>
            <ac:spMk id="14" creationId="{EA29B19B-0E4A-CA86-2065-91660849E162}"/>
          </ac:spMkLst>
        </pc:spChg>
        <pc:spChg chg="del">
          <ac:chgData name="정근채" userId="bf3f9740-ba12-4a95-bdcd-7a89d0b0b3a3" providerId="ADAL" clId="{23733A17-2D0F-4FE8-B35F-A1985FA6C0AC}" dt="2023-05-17T08:32:45.941" v="219" actId="478"/>
          <ac:spMkLst>
            <pc:docMk/>
            <pc:sldMk cId="2160886130" sldId="738"/>
            <ac:spMk id="49" creationId="{43052917-0C2E-A16B-90E5-D8F7564CA2BE}"/>
          </ac:spMkLst>
        </pc:spChg>
        <pc:spChg chg="del">
          <ac:chgData name="정근채" userId="bf3f9740-ba12-4a95-bdcd-7a89d0b0b3a3" providerId="ADAL" clId="{23733A17-2D0F-4FE8-B35F-A1985FA6C0AC}" dt="2023-05-17T08:32:45.941" v="219" actId="478"/>
          <ac:spMkLst>
            <pc:docMk/>
            <pc:sldMk cId="2160886130" sldId="738"/>
            <ac:spMk id="51" creationId="{BACE24F9-9161-D680-BC90-1570830744D7}"/>
          </ac:spMkLst>
        </pc:spChg>
        <pc:spChg chg="del">
          <ac:chgData name="정근채" userId="bf3f9740-ba12-4a95-bdcd-7a89d0b0b3a3" providerId="ADAL" clId="{23733A17-2D0F-4FE8-B35F-A1985FA6C0AC}" dt="2023-05-17T08:32:45.941" v="219" actId="478"/>
          <ac:spMkLst>
            <pc:docMk/>
            <pc:sldMk cId="2160886130" sldId="738"/>
            <ac:spMk id="53" creationId="{E337A940-6FF9-BDA9-980B-358CDBF0E460}"/>
          </ac:spMkLst>
        </pc:spChg>
        <pc:spChg chg="del">
          <ac:chgData name="정근채" userId="bf3f9740-ba12-4a95-bdcd-7a89d0b0b3a3" providerId="ADAL" clId="{23733A17-2D0F-4FE8-B35F-A1985FA6C0AC}" dt="2023-05-17T08:32:45.941" v="219" actId="478"/>
          <ac:spMkLst>
            <pc:docMk/>
            <pc:sldMk cId="2160886130" sldId="738"/>
            <ac:spMk id="54" creationId="{1750FEE9-BC38-7923-1A18-57E6943DB198}"/>
          </ac:spMkLst>
        </pc:spChg>
        <pc:spChg chg="del">
          <ac:chgData name="정근채" userId="bf3f9740-ba12-4a95-bdcd-7a89d0b0b3a3" providerId="ADAL" clId="{23733A17-2D0F-4FE8-B35F-A1985FA6C0AC}" dt="2023-05-17T08:32:45.941" v="219" actId="478"/>
          <ac:spMkLst>
            <pc:docMk/>
            <pc:sldMk cId="2160886130" sldId="738"/>
            <ac:spMk id="85" creationId="{2F0C6EB0-4AA4-5CE5-44F8-C685FCCEF7A4}"/>
          </ac:spMkLst>
        </pc:spChg>
        <pc:spChg chg="del">
          <ac:chgData name="정근채" userId="bf3f9740-ba12-4a95-bdcd-7a89d0b0b3a3" providerId="ADAL" clId="{23733A17-2D0F-4FE8-B35F-A1985FA6C0AC}" dt="2023-05-17T08:32:45.941" v="219" actId="478"/>
          <ac:spMkLst>
            <pc:docMk/>
            <pc:sldMk cId="2160886130" sldId="738"/>
            <ac:spMk id="86" creationId="{103FA7D9-5654-C164-62F8-6F0EA309C573}"/>
          </ac:spMkLst>
        </pc:spChg>
        <pc:spChg chg="del">
          <ac:chgData name="정근채" userId="bf3f9740-ba12-4a95-bdcd-7a89d0b0b3a3" providerId="ADAL" clId="{23733A17-2D0F-4FE8-B35F-A1985FA6C0AC}" dt="2023-05-17T08:32:45.941" v="219" actId="478"/>
          <ac:spMkLst>
            <pc:docMk/>
            <pc:sldMk cId="2160886130" sldId="738"/>
            <ac:spMk id="87" creationId="{084F8ADC-43A3-198D-94EB-51EDF0B9252A}"/>
          </ac:spMkLst>
        </pc:spChg>
        <pc:spChg chg="del">
          <ac:chgData name="정근채" userId="bf3f9740-ba12-4a95-bdcd-7a89d0b0b3a3" providerId="ADAL" clId="{23733A17-2D0F-4FE8-B35F-A1985FA6C0AC}" dt="2023-05-17T08:32:45.941" v="219" actId="478"/>
          <ac:spMkLst>
            <pc:docMk/>
            <pc:sldMk cId="2160886130" sldId="738"/>
            <ac:spMk id="98" creationId="{9E6E33AE-18F4-0FF4-1A0D-F52F17AAA33D}"/>
          </ac:spMkLst>
        </pc:spChg>
        <pc:spChg chg="del">
          <ac:chgData name="정근채" userId="bf3f9740-ba12-4a95-bdcd-7a89d0b0b3a3" providerId="ADAL" clId="{23733A17-2D0F-4FE8-B35F-A1985FA6C0AC}" dt="2023-05-17T08:32:45.941" v="219" actId="478"/>
          <ac:spMkLst>
            <pc:docMk/>
            <pc:sldMk cId="2160886130" sldId="738"/>
            <ac:spMk id="101" creationId="{C9B1D246-026F-FBC8-0E37-727FFA6F80ED}"/>
          </ac:spMkLst>
        </pc:spChg>
        <pc:grpChg chg="del">
          <ac:chgData name="정근채" userId="bf3f9740-ba12-4a95-bdcd-7a89d0b0b3a3" providerId="ADAL" clId="{23733A17-2D0F-4FE8-B35F-A1985FA6C0AC}" dt="2023-05-17T08:32:45.941" v="219" actId="478"/>
          <ac:grpSpMkLst>
            <pc:docMk/>
            <pc:sldMk cId="2160886130" sldId="738"/>
            <ac:grpSpMk id="57" creationId="{09D2ED4B-9450-3E11-D93C-C98849EB4827}"/>
          </ac:grpSpMkLst>
        </pc:grpChg>
        <pc:grpChg chg="del">
          <ac:chgData name="정근채" userId="bf3f9740-ba12-4a95-bdcd-7a89d0b0b3a3" providerId="ADAL" clId="{23733A17-2D0F-4FE8-B35F-A1985FA6C0AC}" dt="2023-05-17T08:32:45.941" v="219" actId="478"/>
          <ac:grpSpMkLst>
            <pc:docMk/>
            <pc:sldMk cId="2160886130" sldId="738"/>
            <ac:grpSpMk id="76" creationId="{E5782722-78E1-D818-A940-EC0E7C847607}"/>
          </ac:grpSpMkLst>
        </pc:grpChg>
        <pc:grpChg chg="del">
          <ac:chgData name="정근채" userId="bf3f9740-ba12-4a95-bdcd-7a89d0b0b3a3" providerId="ADAL" clId="{23733A17-2D0F-4FE8-B35F-A1985FA6C0AC}" dt="2023-05-17T08:32:45.941" v="219" actId="478"/>
          <ac:grpSpMkLst>
            <pc:docMk/>
            <pc:sldMk cId="2160886130" sldId="738"/>
            <ac:grpSpMk id="89" creationId="{FA08DE90-090A-8990-A15F-815B0F3EFB4A}"/>
          </ac:grpSpMkLst>
        </pc:grpChg>
        <pc:graphicFrameChg chg="del">
          <ac:chgData name="정근채" userId="bf3f9740-ba12-4a95-bdcd-7a89d0b0b3a3" providerId="ADAL" clId="{23733A17-2D0F-4FE8-B35F-A1985FA6C0AC}" dt="2023-05-17T08:32:50.830" v="220" actId="478"/>
          <ac:graphicFrameMkLst>
            <pc:docMk/>
            <pc:sldMk cId="2160886130" sldId="738"/>
            <ac:graphicFrameMk id="5" creationId="{8E7C4BD9-87B3-4898-A662-923E3B6A33FB}"/>
          </ac:graphicFrameMkLst>
        </pc:graphicFrameChg>
        <pc:picChg chg="add del mod">
          <ac:chgData name="정근채" userId="bf3f9740-ba12-4a95-bdcd-7a89d0b0b3a3" providerId="ADAL" clId="{23733A17-2D0F-4FE8-B35F-A1985FA6C0AC}" dt="2023-05-17T08:51:57.376" v="882" actId="478"/>
          <ac:picMkLst>
            <pc:docMk/>
            <pc:sldMk cId="2160886130" sldId="738"/>
            <ac:picMk id="10" creationId="{FCBE9008-D46F-A4A6-1834-C6F49B1396A7}"/>
          </ac:picMkLst>
        </pc:picChg>
        <pc:picChg chg="del">
          <ac:chgData name="정근채" userId="bf3f9740-ba12-4a95-bdcd-7a89d0b0b3a3" providerId="ADAL" clId="{23733A17-2D0F-4FE8-B35F-A1985FA6C0AC}" dt="2023-05-17T08:32:45.941" v="219" actId="478"/>
          <ac:picMkLst>
            <pc:docMk/>
            <pc:sldMk cId="2160886130" sldId="738"/>
            <ac:picMk id="13" creationId="{DFA3B681-4F56-41A3-8F19-3E3C98114C6B}"/>
          </ac:picMkLst>
        </pc:picChg>
        <pc:picChg chg="add mod ord">
          <ac:chgData name="정근채" userId="bf3f9740-ba12-4a95-bdcd-7a89d0b0b3a3" providerId="ADAL" clId="{23733A17-2D0F-4FE8-B35F-A1985FA6C0AC}" dt="2023-05-17T09:05:44.659" v="960" actId="1076"/>
          <ac:picMkLst>
            <pc:docMk/>
            <pc:sldMk cId="2160886130" sldId="738"/>
            <ac:picMk id="15" creationId="{E5507CA2-190C-A217-23B6-B7EFD86AC607}"/>
          </ac:picMkLst>
        </pc:picChg>
      </pc:sldChg>
      <pc:sldChg chg="addSp delSp modSp add mod">
        <pc:chgData name="정근채" userId="bf3f9740-ba12-4a95-bdcd-7a89d0b0b3a3" providerId="ADAL" clId="{23733A17-2D0F-4FE8-B35F-A1985FA6C0AC}" dt="2023-05-17T09:06:18.207" v="979" actId="6549"/>
        <pc:sldMkLst>
          <pc:docMk/>
          <pc:sldMk cId="3077371010" sldId="739"/>
        </pc:sldMkLst>
        <pc:spChg chg="mod">
          <ac:chgData name="정근채" userId="bf3f9740-ba12-4a95-bdcd-7a89d0b0b3a3" providerId="ADAL" clId="{23733A17-2D0F-4FE8-B35F-A1985FA6C0AC}" dt="2023-05-17T08:42:11.954" v="631"/>
          <ac:spMkLst>
            <pc:docMk/>
            <pc:sldMk cId="3077371010" sldId="739"/>
            <ac:spMk id="6" creationId="{00000000-0000-0000-0000-000000000000}"/>
          </ac:spMkLst>
        </pc:spChg>
        <pc:spChg chg="mod">
          <ac:chgData name="정근채" userId="bf3f9740-ba12-4a95-bdcd-7a89d0b0b3a3" providerId="ADAL" clId="{23733A17-2D0F-4FE8-B35F-A1985FA6C0AC}" dt="2023-05-17T09:06:18.207" v="979" actId="6549"/>
          <ac:spMkLst>
            <pc:docMk/>
            <pc:sldMk cId="3077371010" sldId="739"/>
            <ac:spMk id="8" creationId="{00000000-0000-0000-0000-000000000000}"/>
          </ac:spMkLst>
        </pc:spChg>
        <pc:picChg chg="add del mod">
          <ac:chgData name="정근채" userId="bf3f9740-ba12-4a95-bdcd-7a89d0b0b3a3" providerId="ADAL" clId="{23733A17-2D0F-4FE8-B35F-A1985FA6C0AC}" dt="2023-05-17T08:52:13.145" v="887" actId="478"/>
          <ac:picMkLst>
            <pc:docMk/>
            <pc:sldMk cId="3077371010" sldId="739"/>
            <ac:picMk id="4" creationId="{FF5BE6DF-1A8D-D8D2-5B67-3AF1C83581AF}"/>
          </ac:picMkLst>
        </pc:picChg>
        <pc:picChg chg="add mod ord">
          <ac:chgData name="정근채" userId="bf3f9740-ba12-4a95-bdcd-7a89d0b0b3a3" providerId="ADAL" clId="{23733A17-2D0F-4FE8-B35F-A1985FA6C0AC}" dt="2023-05-17T09:05:40.055" v="959" actId="1076"/>
          <ac:picMkLst>
            <pc:docMk/>
            <pc:sldMk cId="3077371010" sldId="739"/>
            <ac:picMk id="7" creationId="{CF21A4B0-0373-5980-5FB4-8C738269D21B}"/>
          </ac:picMkLst>
        </pc:picChg>
        <pc:picChg chg="del">
          <ac:chgData name="정근채" userId="bf3f9740-ba12-4a95-bdcd-7a89d0b0b3a3" providerId="ADAL" clId="{23733A17-2D0F-4FE8-B35F-A1985FA6C0AC}" dt="2023-05-17T08:51:42.625" v="876" actId="478"/>
          <ac:picMkLst>
            <pc:docMk/>
            <pc:sldMk cId="3077371010" sldId="739"/>
            <ac:picMk id="10" creationId="{FCBE9008-D46F-A4A6-1834-C6F49B1396A7}"/>
          </ac:picMkLst>
        </pc:picChg>
      </pc:sldChg>
    </pc:docChg>
  </pc:docChgLst>
  <pc:docChgLst>
    <pc:chgData name="정근채" userId="bf3f9740-ba12-4a95-bdcd-7a89d0b0b3a3" providerId="ADAL" clId="{129BC98E-2B37-4858-88C9-C26FCFD0B140}"/>
    <pc:docChg chg="modSld">
      <pc:chgData name="정근채" userId="bf3f9740-ba12-4a95-bdcd-7a89d0b0b3a3" providerId="ADAL" clId="{129BC98E-2B37-4858-88C9-C26FCFD0B140}" dt="2023-02-02T05:18:28.237" v="0"/>
      <pc:docMkLst>
        <pc:docMk/>
      </pc:docMkLst>
      <pc:sldChg chg="delSp modTransition modAnim">
        <pc:chgData name="정근채" userId="bf3f9740-ba12-4a95-bdcd-7a89d0b0b3a3" providerId="ADAL" clId="{129BC98E-2B37-4858-88C9-C26FCFD0B140}" dt="2023-02-02T05:18:28.237" v="0"/>
        <pc:sldMkLst>
          <pc:docMk/>
          <pc:sldMk cId="2413737405" sldId="563"/>
        </pc:sldMkLst>
        <pc:picChg chg="del">
          <ac:chgData name="정근채" userId="bf3f9740-ba12-4a95-bdcd-7a89d0b0b3a3" providerId="ADAL" clId="{129BC98E-2B37-4858-88C9-C26FCFD0B140}" dt="2023-02-02T05:18:28.237" v="0"/>
          <ac:picMkLst>
            <pc:docMk/>
            <pc:sldMk cId="2413737405" sldId="563"/>
            <ac:picMk id="7" creationId="{BB81DDFD-CF3D-ADFC-A49C-07CB6299DCDD}"/>
          </ac:picMkLst>
        </pc:picChg>
        <pc:inkChg chg="del">
          <ac:chgData name="정근채" userId="bf3f9740-ba12-4a95-bdcd-7a89d0b0b3a3" providerId="ADAL" clId="{129BC98E-2B37-4858-88C9-C26FCFD0B140}" dt="2023-02-02T05:18:28.237" v="0"/>
          <ac:inkMkLst>
            <pc:docMk/>
            <pc:sldMk cId="2413737405" sldId="563"/>
            <ac:inkMk id="6" creationId="{0601234B-C219-2AE3-C692-F42634A66363}"/>
          </ac:inkMkLst>
        </pc:inkChg>
      </pc:sldChg>
      <pc:sldChg chg="delSp modTransition modAnim">
        <pc:chgData name="정근채" userId="bf3f9740-ba12-4a95-bdcd-7a89d0b0b3a3" providerId="ADAL" clId="{129BC98E-2B37-4858-88C9-C26FCFD0B140}" dt="2023-02-02T05:18:28.237" v="0"/>
        <pc:sldMkLst>
          <pc:docMk/>
          <pc:sldMk cId="3514027897" sldId="667"/>
        </pc:sldMkLst>
        <pc:picChg chg="del">
          <ac:chgData name="정근채" userId="bf3f9740-ba12-4a95-bdcd-7a89d0b0b3a3" providerId="ADAL" clId="{129BC98E-2B37-4858-88C9-C26FCFD0B140}" dt="2023-02-02T05:18:28.237" v="0"/>
          <ac:picMkLst>
            <pc:docMk/>
            <pc:sldMk cId="3514027897" sldId="667"/>
            <ac:picMk id="15" creationId="{5A2F2643-D57D-3339-964F-6D6A457D7156}"/>
          </ac:picMkLst>
        </pc:picChg>
        <pc:inkChg chg="del">
          <ac:chgData name="정근채" userId="bf3f9740-ba12-4a95-bdcd-7a89d0b0b3a3" providerId="ADAL" clId="{129BC98E-2B37-4858-88C9-C26FCFD0B140}" dt="2023-02-02T05:18:28.237" v="0"/>
          <ac:inkMkLst>
            <pc:docMk/>
            <pc:sldMk cId="3514027897" sldId="667"/>
            <ac:inkMk id="14" creationId="{D5ABC905-10A2-39F4-94C0-B863587AE4C7}"/>
          </ac:inkMkLst>
        </pc:inkChg>
      </pc:sldChg>
      <pc:sldChg chg="delSp modTransition modAnim">
        <pc:chgData name="정근채" userId="bf3f9740-ba12-4a95-bdcd-7a89d0b0b3a3" providerId="ADAL" clId="{129BC98E-2B37-4858-88C9-C26FCFD0B140}" dt="2023-02-02T05:18:28.237" v="0"/>
        <pc:sldMkLst>
          <pc:docMk/>
          <pc:sldMk cId="3228208446" sldId="669"/>
        </pc:sldMkLst>
        <pc:picChg chg="del">
          <ac:chgData name="정근채" userId="bf3f9740-ba12-4a95-bdcd-7a89d0b0b3a3" providerId="ADAL" clId="{129BC98E-2B37-4858-88C9-C26FCFD0B140}" dt="2023-02-02T05:18:28.237" v="0"/>
          <ac:picMkLst>
            <pc:docMk/>
            <pc:sldMk cId="3228208446" sldId="669"/>
            <ac:picMk id="4" creationId="{0E5D06B8-424B-4538-A45C-164378835010}"/>
          </ac:picMkLst>
        </pc:picChg>
        <pc:inkChg chg="del">
          <ac:chgData name="정근채" userId="bf3f9740-ba12-4a95-bdcd-7a89d0b0b3a3" providerId="ADAL" clId="{129BC98E-2B37-4858-88C9-C26FCFD0B140}" dt="2023-02-02T05:18:28.237" v="0"/>
          <ac:inkMkLst>
            <pc:docMk/>
            <pc:sldMk cId="3228208446" sldId="669"/>
            <ac:inkMk id="2" creationId="{250FD4B9-32D4-4C4B-834B-98B2D0C453B0}"/>
          </ac:inkMkLst>
        </pc:inkChg>
      </pc:sldChg>
      <pc:sldChg chg="delSp modTransition modAnim">
        <pc:chgData name="정근채" userId="bf3f9740-ba12-4a95-bdcd-7a89d0b0b3a3" providerId="ADAL" clId="{129BC98E-2B37-4858-88C9-C26FCFD0B140}" dt="2023-02-02T05:18:28.237" v="0"/>
        <pc:sldMkLst>
          <pc:docMk/>
          <pc:sldMk cId="1382940427" sldId="670"/>
        </pc:sldMkLst>
        <pc:picChg chg="del">
          <ac:chgData name="정근채" userId="bf3f9740-ba12-4a95-bdcd-7a89d0b0b3a3" providerId="ADAL" clId="{129BC98E-2B37-4858-88C9-C26FCFD0B140}" dt="2023-02-02T05:18:28.237" v="0"/>
          <ac:picMkLst>
            <pc:docMk/>
            <pc:sldMk cId="1382940427" sldId="670"/>
            <ac:picMk id="18" creationId="{4FAC6D27-762B-6CBE-51E2-3CFDA62BC7B5}"/>
          </ac:picMkLst>
        </pc:picChg>
        <pc:inkChg chg="del">
          <ac:chgData name="정근채" userId="bf3f9740-ba12-4a95-bdcd-7a89d0b0b3a3" providerId="ADAL" clId="{129BC98E-2B37-4858-88C9-C26FCFD0B140}" dt="2023-02-02T05:18:28.237" v="0"/>
          <ac:inkMkLst>
            <pc:docMk/>
            <pc:sldMk cId="1382940427" sldId="670"/>
            <ac:inkMk id="17" creationId="{586E0578-594C-A32F-7F60-4E3E4943CDD8}"/>
          </ac:inkMkLst>
        </pc:inkChg>
      </pc:sldChg>
      <pc:sldChg chg="delSp modTransition modAnim">
        <pc:chgData name="정근채" userId="bf3f9740-ba12-4a95-bdcd-7a89d0b0b3a3" providerId="ADAL" clId="{129BC98E-2B37-4858-88C9-C26FCFD0B140}" dt="2023-02-02T05:18:28.237" v="0"/>
        <pc:sldMkLst>
          <pc:docMk/>
          <pc:sldMk cId="2797155374" sldId="708"/>
        </pc:sldMkLst>
        <pc:picChg chg="del">
          <ac:chgData name="정근채" userId="bf3f9740-ba12-4a95-bdcd-7a89d0b0b3a3" providerId="ADAL" clId="{129BC98E-2B37-4858-88C9-C26FCFD0B140}" dt="2023-02-02T05:18:28.237" v="0"/>
          <ac:picMkLst>
            <pc:docMk/>
            <pc:sldMk cId="2797155374" sldId="708"/>
            <ac:picMk id="11" creationId="{9C5D07E6-5DC1-43F2-02DA-B9E9225D2573}"/>
          </ac:picMkLst>
        </pc:picChg>
        <pc:inkChg chg="del">
          <ac:chgData name="정근채" userId="bf3f9740-ba12-4a95-bdcd-7a89d0b0b3a3" providerId="ADAL" clId="{129BC98E-2B37-4858-88C9-C26FCFD0B140}" dt="2023-02-02T05:18:28.237" v="0"/>
          <ac:inkMkLst>
            <pc:docMk/>
            <pc:sldMk cId="2797155374" sldId="708"/>
            <ac:inkMk id="10" creationId="{CEEB08FE-5EA5-B6D7-1893-80C5C74231C9}"/>
          </ac:inkMkLst>
        </pc:inkChg>
      </pc:sldChg>
      <pc:sldChg chg="delSp modTransition modAnim">
        <pc:chgData name="정근채" userId="bf3f9740-ba12-4a95-bdcd-7a89d0b0b3a3" providerId="ADAL" clId="{129BC98E-2B37-4858-88C9-C26FCFD0B140}" dt="2023-02-02T05:18:28.237" v="0"/>
        <pc:sldMkLst>
          <pc:docMk/>
          <pc:sldMk cId="251914939" sldId="709"/>
        </pc:sldMkLst>
        <pc:picChg chg="del">
          <ac:chgData name="정근채" userId="bf3f9740-ba12-4a95-bdcd-7a89d0b0b3a3" providerId="ADAL" clId="{129BC98E-2B37-4858-88C9-C26FCFD0B140}" dt="2023-02-02T05:18:28.237" v="0"/>
          <ac:picMkLst>
            <pc:docMk/>
            <pc:sldMk cId="251914939" sldId="709"/>
            <ac:picMk id="9" creationId="{132458BB-6F03-CCB8-23AA-EE1DDD158264}"/>
          </ac:picMkLst>
        </pc:picChg>
        <pc:inkChg chg="del">
          <ac:chgData name="정근채" userId="bf3f9740-ba12-4a95-bdcd-7a89d0b0b3a3" providerId="ADAL" clId="{129BC98E-2B37-4858-88C9-C26FCFD0B140}" dt="2023-02-02T05:18:28.237" v="0"/>
          <ac:inkMkLst>
            <pc:docMk/>
            <pc:sldMk cId="251914939" sldId="709"/>
            <ac:inkMk id="7" creationId="{39B4869F-F80D-CF67-E81E-FAD84282053A}"/>
          </ac:inkMkLst>
        </pc:inkChg>
      </pc:sldChg>
      <pc:sldChg chg="delSp modTransition modAnim">
        <pc:chgData name="정근채" userId="bf3f9740-ba12-4a95-bdcd-7a89d0b0b3a3" providerId="ADAL" clId="{129BC98E-2B37-4858-88C9-C26FCFD0B140}" dt="2023-02-02T05:18:28.237" v="0"/>
        <pc:sldMkLst>
          <pc:docMk/>
          <pc:sldMk cId="2743973777" sldId="714"/>
        </pc:sldMkLst>
        <pc:picChg chg="del">
          <ac:chgData name="정근채" userId="bf3f9740-ba12-4a95-bdcd-7a89d0b0b3a3" providerId="ADAL" clId="{129BC98E-2B37-4858-88C9-C26FCFD0B140}" dt="2023-02-02T05:18:28.237" v="0"/>
          <ac:picMkLst>
            <pc:docMk/>
            <pc:sldMk cId="2743973777" sldId="714"/>
            <ac:picMk id="12" creationId="{E81B56E6-8403-90ED-AE56-83356241F021}"/>
          </ac:picMkLst>
        </pc:picChg>
        <pc:inkChg chg="del">
          <ac:chgData name="정근채" userId="bf3f9740-ba12-4a95-bdcd-7a89d0b0b3a3" providerId="ADAL" clId="{129BC98E-2B37-4858-88C9-C26FCFD0B140}" dt="2023-02-02T05:18:28.237" v="0"/>
          <ac:inkMkLst>
            <pc:docMk/>
            <pc:sldMk cId="2743973777" sldId="714"/>
            <ac:inkMk id="10" creationId="{838DF71A-B023-B2C4-669F-A0512B9B9B7A}"/>
          </ac:inkMkLst>
        </pc:inkChg>
      </pc:sldChg>
      <pc:sldChg chg="delSp modTransition modAnim">
        <pc:chgData name="정근채" userId="bf3f9740-ba12-4a95-bdcd-7a89d0b0b3a3" providerId="ADAL" clId="{129BC98E-2B37-4858-88C9-C26FCFD0B140}" dt="2023-02-02T05:18:28.237" v="0"/>
        <pc:sldMkLst>
          <pc:docMk/>
          <pc:sldMk cId="2838354941" sldId="715"/>
        </pc:sldMkLst>
        <pc:picChg chg="del">
          <ac:chgData name="정근채" userId="bf3f9740-ba12-4a95-bdcd-7a89d0b0b3a3" providerId="ADAL" clId="{129BC98E-2B37-4858-88C9-C26FCFD0B140}" dt="2023-02-02T05:18:28.237" v="0"/>
          <ac:picMkLst>
            <pc:docMk/>
            <pc:sldMk cId="2838354941" sldId="715"/>
            <ac:picMk id="14" creationId="{025D7E61-741B-1E3F-D4CC-8338DAE5D6FD}"/>
          </ac:picMkLst>
        </pc:picChg>
        <pc:inkChg chg="del">
          <ac:chgData name="정근채" userId="bf3f9740-ba12-4a95-bdcd-7a89d0b0b3a3" providerId="ADAL" clId="{129BC98E-2B37-4858-88C9-C26FCFD0B140}" dt="2023-02-02T05:18:28.237" v="0"/>
          <ac:inkMkLst>
            <pc:docMk/>
            <pc:sldMk cId="2838354941" sldId="715"/>
            <ac:inkMk id="13" creationId="{24A2E55B-D61C-2A34-1328-51FB40BFA66B}"/>
          </ac:inkMkLst>
        </pc:inkChg>
      </pc:sldChg>
      <pc:sldChg chg="delSp modTransition modAnim">
        <pc:chgData name="정근채" userId="bf3f9740-ba12-4a95-bdcd-7a89d0b0b3a3" providerId="ADAL" clId="{129BC98E-2B37-4858-88C9-C26FCFD0B140}" dt="2023-02-02T05:18:28.237" v="0"/>
        <pc:sldMkLst>
          <pc:docMk/>
          <pc:sldMk cId="2232485823" sldId="716"/>
        </pc:sldMkLst>
        <pc:picChg chg="del">
          <ac:chgData name="정근채" userId="bf3f9740-ba12-4a95-bdcd-7a89d0b0b3a3" providerId="ADAL" clId="{129BC98E-2B37-4858-88C9-C26FCFD0B140}" dt="2023-02-02T05:18:28.237" v="0"/>
          <ac:picMkLst>
            <pc:docMk/>
            <pc:sldMk cId="2232485823" sldId="716"/>
            <ac:picMk id="19" creationId="{65D825CD-84BE-8F32-814C-29334281A20C}"/>
          </ac:picMkLst>
        </pc:picChg>
        <pc:inkChg chg="del">
          <ac:chgData name="정근채" userId="bf3f9740-ba12-4a95-bdcd-7a89d0b0b3a3" providerId="ADAL" clId="{129BC98E-2B37-4858-88C9-C26FCFD0B140}" dt="2023-02-02T05:18:28.237" v="0"/>
          <ac:inkMkLst>
            <pc:docMk/>
            <pc:sldMk cId="2232485823" sldId="716"/>
            <ac:inkMk id="18" creationId="{CABE3DD5-922F-1A12-C692-D52EABB8FEB2}"/>
          </ac:inkMkLst>
        </pc:inkChg>
      </pc:sldChg>
      <pc:sldChg chg="delSp modTransition modAnim">
        <pc:chgData name="정근채" userId="bf3f9740-ba12-4a95-bdcd-7a89d0b0b3a3" providerId="ADAL" clId="{129BC98E-2B37-4858-88C9-C26FCFD0B140}" dt="2023-02-02T05:18:28.237" v="0"/>
        <pc:sldMkLst>
          <pc:docMk/>
          <pc:sldMk cId="215180481" sldId="718"/>
        </pc:sldMkLst>
        <pc:picChg chg="del">
          <ac:chgData name="정근채" userId="bf3f9740-ba12-4a95-bdcd-7a89d0b0b3a3" providerId="ADAL" clId="{129BC98E-2B37-4858-88C9-C26FCFD0B140}" dt="2023-02-02T05:18:28.237" v="0"/>
          <ac:picMkLst>
            <pc:docMk/>
            <pc:sldMk cId="215180481" sldId="718"/>
            <ac:picMk id="5" creationId="{A0C2032E-A424-4110-B8D4-AFA2C24A3BBB}"/>
          </ac:picMkLst>
        </pc:picChg>
        <pc:inkChg chg="del">
          <ac:chgData name="정근채" userId="bf3f9740-ba12-4a95-bdcd-7a89d0b0b3a3" providerId="ADAL" clId="{129BC98E-2B37-4858-88C9-C26FCFD0B140}" dt="2023-02-02T05:18:28.237" v="0"/>
          <ac:inkMkLst>
            <pc:docMk/>
            <pc:sldMk cId="215180481" sldId="718"/>
            <ac:inkMk id="2" creationId="{00D7275E-6F49-4A0A-A5B2-4C88C2827B21}"/>
          </ac:inkMkLst>
        </pc:inkChg>
      </pc:sldChg>
      <pc:sldChg chg="delSp modTransition modAnim">
        <pc:chgData name="정근채" userId="bf3f9740-ba12-4a95-bdcd-7a89d0b0b3a3" providerId="ADAL" clId="{129BC98E-2B37-4858-88C9-C26FCFD0B140}" dt="2023-02-02T05:18:28.237" v="0"/>
        <pc:sldMkLst>
          <pc:docMk/>
          <pc:sldMk cId="1051389883" sldId="719"/>
        </pc:sldMkLst>
        <pc:picChg chg="del">
          <ac:chgData name="정근채" userId="bf3f9740-ba12-4a95-bdcd-7a89d0b0b3a3" providerId="ADAL" clId="{129BC98E-2B37-4858-88C9-C26FCFD0B140}" dt="2023-02-02T05:18:28.237" v="0"/>
          <ac:picMkLst>
            <pc:docMk/>
            <pc:sldMk cId="1051389883" sldId="719"/>
            <ac:picMk id="5" creationId="{F1599051-7BB5-4287-B066-6D5CCB4D9614}"/>
          </ac:picMkLst>
        </pc:picChg>
        <pc:inkChg chg="del">
          <ac:chgData name="정근채" userId="bf3f9740-ba12-4a95-bdcd-7a89d0b0b3a3" providerId="ADAL" clId="{129BC98E-2B37-4858-88C9-C26FCFD0B140}" dt="2023-02-02T05:18:28.237" v="0"/>
          <ac:inkMkLst>
            <pc:docMk/>
            <pc:sldMk cId="1051389883" sldId="719"/>
            <ac:inkMk id="4" creationId="{DAC44EE5-CB4C-4231-8515-CA58D1D36F58}"/>
          </ac:inkMkLst>
        </pc:inkChg>
      </pc:sldChg>
      <pc:sldChg chg="delSp modTransition modAnim">
        <pc:chgData name="정근채" userId="bf3f9740-ba12-4a95-bdcd-7a89d0b0b3a3" providerId="ADAL" clId="{129BC98E-2B37-4858-88C9-C26FCFD0B140}" dt="2023-02-02T05:18:28.237" v="0"/>
        <pc:sldMkLst>
          <pc:docMk/>
          <pc:sldMk cId="3928443702" sldId="720"/>
        </pc:sldMkLst>
        <pc:picChg chg="del">
          <ac:chgData name="정근채" userId="bf3f9740-ba12-4a95-bdcd-7a89d0b0b3a3" providerId="ADAL" clId="{129BC98E-2B37-4858-88C9-C26FCFD0B140}" dt="2023-02-02T05:18:28.237" v="0"/>
          <ac:picMkLst>
            <pc:docMk/>
            <pc:sldMk cId="3928443702" sldId="720"/>
            <ac:picMk id="5" creationId="{A2772C59-7333-4477-9467-73BB644A01E2}"/>
          </ac:picMkLst>
        </pc:picChg>
        <pc:inkChg chg="del">
          <ac:chgData name="정근채" userId="bf3f9740-ba12-4a95-bdcd-7a89d0b0b3a3" providerId="ADAL" clId="{129BC98E-2B37-4858-88C9-C26FCFD0B140}" dt="2023-02-02T05:18:28.237" v="0"/>
          <ac:inkMkLst>
            <pc:docMk/>
            <pc:sldMk cId="3928443702" sldId="720"/>
            <ac:inkMk id="4" creationId="{AD611AE6-FDE0-440A-BFB1-3C5F6B1343B1}"/>
          </ac:inkMkLst>
        </pc:inkChg>
      </pc:sldChg>
      <pc:sldChg chg="delSp modTransition modAnim">
        <pc:chgData name="정근채" userId="bf3f9740-ba12-4a95-bdcd-7a89d0b0b3a3" providerId="ADAL" clId="{129BC98E-2B37-4858-88C9-C26FCFD0B140}" dt="2023-02-02T05:18:28.237" v="0"/>
        <pc:sldMkLst>
          <pc:docMk/>
          <pc:sldMk cId="2228427979" sldId="721"/>
        </pc:sldMkLst>
        <pc:picChg chg="del">
          <ac:chgData name="정근채" userId="bf3f9740-ba12-4a95-bdcd-7a89d0b0b3a3" providerId="ADAL" clId="{129BC98E-2B37-4858-88C9-C26FCFD0B140}" dt="2023-02-02T05:18:28.237" v="0"/>
          <ac:picMkLst>
            <pc:docMk/>
            <pc:sldMk cId="2228427979" sldId="721"/>
            <ac:picMk id="5" creationId="{93183C50-7AA6-4188-9FA9-9F9DF488BA86}"/>
          </ac:picMkLst>
        </pc:picChg>
        <pc:inkChg chg="del">
          <ac:chgData name="정근채" userId="bf3f9740-ba12-4a95-bdcd-7a89d0b0b3a3" providerId="ADAL" clId="{129BC98E-2B37-4858-88C9-C26FCFD0B140}" dt="2023-02-02T05:18:28.237" v="0"/>
          <ac:inkMkLst>
            <pc:docMk/>
            <pc:sldMk cId="2228427979" sldId="721"/>
            <ac:inkMk id="2" creationId="{81C5A56F-8E49-426A-9666-51C8F28C287D}"/>
          </ac:inkMkLst>
        </pc:inkChg>
      </pc:sldChg>
      <pc:sldChg chg="delSp modTransition modAnim">
        <pc:chgData name="정근채" userId="bf3f9740-ba12-4a95-bdcd-7a89d0b0b3a3" providerId="ADAL" clId="{129BC98E-2B37-4858-88C9-C26FCFD0B140}" dt="2023-02-02T05:18:28.237" v="0"/>
        <pc:sldMkLst>
          <pc:docMk/>
          <pc:sldMk cId="4089103815" sldId="722"/>
        </pc:sldMkLst>
        <pc:picChg chg="del">
          <ac:chgData name="정근채" userId="bf3f9740-ba12-4a95-bdcd-7a89d0b0b3a3" providerId="ADAL" clId="{129BC98E-2B37-4858-88C9-C26FCFD0B140}" dt="2023-02-02T05:18:28.237" v="0"/>
          <ac:picMkLst>
            <pc:docMk/>
            <pc:sldMk cId="4089103815" sldId="722"/>
            <ac:picMk id="7" creationId="{19198283-77C1-FE3E-023B-8AF3A2F3A968}"/>
          </ac:picMkLst>
        </pc:picChg>
        <pc:inkChg chg="del">
          <ac:chgData name="정근채" userId="bf3f9740-ba12-4a95-bdcd-7a89d0b0b3a3" providerId="ADAL" clId="{129BC98E-2B37-4858-88C9-C26FCFD0B140}" dt="2023-02-02T05:18:28.237" v="0"/>
          <ac:inkMkLst>
            <pc:docMk/>
            <pc:sldMk cId="4089103815" sldId="722"/>
            <ac:inkMk id="5" creationId="{E570F62D-933C-66B0-19D0-A599AC51092F}"/>
          </ac:inkMkLst>
        </pc:inkChg>
      </pc:sldChg>
      <pc:sldChg chg="delSp modTransition modAnim">
        <pc:chgData name="정근채" userId="bf3f9740-ba12-4a95-bdcd-7a89d0b0b3a3" providerId="ADAL" clId="{129BC98E-2B37-4858-88C9-C26FCFD0B140}" dt="2023-02-02T05:18:28.237" v="0"/>
        <pc:sldMkLst>
          <pc:docMk/>
          <pc:sldMk cId="1195976342" sldId="724"/>
        </pc:sldMkLst>
        <pc:picChg chg="del">
          <ac:chgData name="정근채" userId="bf3f9740-ba12-4a95-bdcd-7a89d0b0b3a3" providerId="ADAL" clId="{129BC98E-2B37-4858-88C9-C26FCFD0B140}" dt="2023-02-02T05:18:28.237" v="0"/>
          <ac:picMkLst>
            <pc:docMk/>
            <pc:sldMk cId="1195976342" sldId="724"/>
            <ac:picMk id="8" creationId="{59448DC4-7302-767A-950B-470A47EDE4FF}"/>
          </ac:picMkLst>
        </pc:picChg>
        <pc:inkChg chg="del">
          <ac:chgData name="정근채" userId="bf3f9740-ba12-4a95-bdcd-7a89d0b0b3a3" providerId="ADAL" clId="{129BC98E-2B37-4858-88C9-C26FCFD0B140}" dt="2023-02-02T05:18:28.237" v="0"/>
          <ac:inkMkLst>
            <pc:docMk/>
            <pc:sldMk cId="1195976342" sldId="724"/>
            <ac:inkMk id="7" creationId="{928EB41B-D9A0-AD2B-840C-718C661A5403}"/>
          </ac:inkMkLst>
        </pc:inkChg>
      </pc:sldChg>
      <pc:sldChg chg="delSp modTransition modAnim">
        <pc:chgData name="정근채" userId="bf3f9740-ba12-4a95-bdcd-7a89d0b0b3a3" providerId="ADAL" clId="{129BC98E-2B37-4858-88C9-C26FCFD0B140}" dt="2023-02-02T05:18:28.237" v="0"/>
        <pc:sldMkLst>
          <pc:docMk/>
          <pc:sldMk cId="2284086526" sldId="725"/>
        </pc:sldMkLst>
        <pc:picChg chg="del">
          <ac:chgData name="정근채" userId="bf3f9740-ba12-4a95-bdcd-7a89d0b0b3a3" providerId="ADAL" clId="{129BC98E-2B37-4858-88C9-C26FCFD0B140}" dt="2023-02-02T05:18:28.237" v="0"/>
          <ac:picMkLst>
            <pc:docMk/>
            <pc:sldMk cId="2284086526" sldId="725"/>
            <ac:picMk id="14" creationId="{D6B71FFE-2730-9914-C45E-F2C6DCD9063B}"/>
          </ac:picMkLst>
        </pc:picChg>
        <pc:inkChg chg="del">
          <ac:chgData name="정근채" userId="bf3f9740-ba12-4a95-bdcd-7a89d0b0b3a3" providerId="ADAL" clId="{129BC98E-2B37-4858-88C9-C26FCFD0B140}" dt="2023-02-02T05:18:28.237" v="0"/>
          <ac:inkMkLst>
            <pc:docMk/>
            <pc:sldMk cId="2284086526" sldId="725"/>
            <ac:inkMk id="13" creationId="{5DD8B84F-380D-FF4F-6297-D1256364E8AB}"/>
          </ac:inkMkLst>
        </pc:inkChg>
      </pc:sldChg>
      <pc:sldChg chg="delSp modTransition modAnim">
        <pc:chgData name="정근채" userId="bf3f9740-ba12-4a95-bdcd-7a89d0b0b3a3" providerId="ADAL" clId="{129BC98E-2B37-4858-88C9-C26FCFD0B140}" dt="2023-02-02T05:18:28.237" v="0"/>
        <pc:sldMkLst>
          <pc:docMk/>
          <pc:sldMk cId="896320910" sldId="726"/>
        </pc:sldMkLst>
        <pc:picChg chg="del">
          <ac:chgData name="정근채" userId="bf3f9740-ba12-4a95-bdcd-7a89d0b0b3a3" providerId="ADAL" clId="{129BC98E-2B37-4858-88C9-C26FCFD0B140}" dt="2023-02-02T05:18:28.237" v="0"/>
          <ac:picMkLst>
            <pc:docMk/>
            <pc:sldMk cId="896320910" sldId="726"/>
            <ac:picMk id="12" creationId="{3FA5DD65-EA69-C926-BAA1-047037281374}"/>
          </ac:picMkLst>
        </pc:picChg>
        <pc:inkChg chg="del">
          <ac:chgData name="정근채" userId="bf3f9740-ba12-4a95-bdcd-7a89d0b0b3a3" providerId="ADAL" clId="{129BC98E-2B37-4858-88C9-C26FCFD0B140}" dt="2023-02-02T05:18:28.237" v="0"/>
          <ac:inkMkLst>
            <pc:docMk/>
            <pc:sldMk cId="896320910" sldId="726"/>
            <ac:inkMk id="11" creationId="{D3185B9D-7337-69F1-8F6E-B756E86A9EAB}"/>
          </ac:inkMkLst>
        </pc:inkChg>
      </pc:sldChg>
      <pc:sldChg chg="delSp modTransition modAnim">
        <pc:chgData name="정근채" userId="bf3f9740-ba12-4a95-bdcd-7a89d0b0b3a3" providerId="ADAL" clId="{129BC98E-2B37-4858-88C9-C26FCFD0B140}" dt="2023-02-02T05:18:28.237" v="0"/>
        <pc:sldMkLst>
          <pc:docMk/>
          <pc:sldMk cId="3168761749" sldId="727"/>
        </pc:sldMkLst>
        <pc:picChg chg="del">
          <ac:chgData name="정근채" userId="bf3f9740-ba12-4a95-bdcd-7a89d0b0b3a3" providerId="ADAL" clId="{129BC98E-2B37-4858-88C9-C26FCFD0B140}" dt="2023-02-02T05:18:28.237" v="0"/>
          <ac:picMkLst>
            <pc:docMk/>
            <pc:sldMk cId="3168761749" sldId="727"/>
            <ac:picMk id="8" creationId="{188DFA4C-8403-B8F9-0556-57B409DC7B2D}"/>
          </ac:picMkLst>
        </pc:picChg>
        <pc:inkChg chg="del">
          <ac:chgData name="정근채" userId="bf3f9740-ba12-4a95-bdcd-7a89d0b0b3a3" providerId="ADAL" clId="{129BC98E-2B37-4858-88C9-C26FCFD0B140}" dt="2023-02-02T05:18:28.237" v="0"/>
          <ac:inkMkLst>
            <pc:docMk/>
            <pc:sldMk cId="3168761749" sldId="727"/>
            <ac:inkMk id="7" creationId="{E6D7E9B9-289C-27E6-E7E5-EE9A470F211B}"/>
          </ac:inkMkLst>
        </pc:inkChg>
      </pc:sldChg>
      <pc:sldChg chg="delSp modTransition modAnim">
        <pc:chgData name="정근채" userId="bf3f9740-ba12-4a95-bdcd-7a89d0b0b3a3" providerId="ADAL" clId="{129BC98E-2B37-4858-88C9-C26FCFD0B140}" dt="2023-02-02T05:18:28.237" v="0"/>
        <pc:sldMkLst>
          <pc:docMk/>
          <pc:sldMk cId="673530990" sldId="728"/>
        </pc:sldMkLst>
        <pc:picChg chg="del">
          <ac:chgData name="정근채" userId="bf3f9740-ba12-4a95-bdcd-7a89d0b0b3a3" providerId="ADAL" clId="{129BC98E-2B37-4858-88C9-C26FCFD0B140}" dt="2023-02-02T05:18:28.237" v="0"/>
          <ac:picMkLst>
            <pc:docMk/>
            <pc:sldMk cId="673530990" sldId="728"/>
            <ac:picMk id="23" creationId="{7F3CD1D5-3437-E5E1-ECFF-7198C8F47E43}"/>
          </ac:picMkLst>
        </pc:picChg>
        <pc:inkChg chg="del">
          <ac:chgData name="정근채" userId="bf3f9740-ba12-4a95-bdcd-7a89d0b0b3a3" providerId="ADAL" clId="{129BC98E-2B37-4858-88C9-C26FCFD0B140}" dt="2023-02-02T05:18:28.237" v="0"/>
          <ac:inkMkLst>
            <pc:docMk/>
            <pc:sldMk cId="673530990" sldId="728"/>
            <ac:inkMk id="21" creationId="{D7C3DC6B-0ADC-FF7C-7A2D-420AC2D59162}"/>
          </ac:inkMkLst>
        </pc:inkChg>
      </pc:sldChg>
      <pc:sldChg chg="delSp modTransition modAnim">
        <pc:chgData name="정근채" userId="bf3f9740-ba12-4a95-bdcd-7a89d0b0b3a3" providerId="ADAL" clId="{129BC98E-2B37-4858-88C9-C26FCFD0B140}" dt="2023-02-02T05:18:28.237" v="0"/>
        <pc:sldMkLst>
          <pc:docMk/>
          <pc:sldMk cId="2118025398" sldId="729"/>
        </pc:sldMkLst>
        <pc:picChg chg="del">
          <ac:chgData name="정근채" userId="bf3f9740-ba12-4a95-bdcd-7a89d0b0b3a3" providerId="ADAL" clId="{129BC98E-2B37-4858-88C9-C26FCFD0B140}" dt="2023-02-02T05:18:28.237" v="0"/>
          <ac:picMkLst>
            <pc:docMk/>
            <pc:sldMk cId="2118025398" sldId="729"/>
            <ac:picMk id="8" creationId="{933FCAE7-D822-4FE7-58D5-7EFBCB9249A3}"/>
          </ac:picMkLst>
        </pc:picChg>
        <pc:inkChg chg="del">
          <ac:chgData name="정근채" userId="bf3f9740-ba12-4a95-bdcd-7a89d0b0b3a3" providerId="ADAL" clId="{129BC98E-2B37-4858-88C9-C26FCFD0B140}" dt="2023-02-02T05:18:28.237" v="0"/>
          <ac:inkMkLst>
            <pc:docMk/>
            <pc:sldMk cId="2118025398" sldId="729"/>
            <ac:inkMk id="7" creationId="{2AE9187B-4318-BAFB-0881-032E169E207A}"/>
          </ac:inkMkLst>
        </pc:inkChg>
      </pc:sldChg>
      <pc:sldChg chg="delSp modTransition modAnim">
        <pc:chgData name="정근채" userId="bf3f9740-ba12-4a95-bdcd-7a89d0b0b3a3" providerId="ADAL" clId="{129BC98E-2B37-4858-88C9-C26FCFD0B140}" dt="2023-02-02T05:18:28.237" v="0"/>
        <pc:sldMkLst>
          <pc:docMk/>
          <pc:sldMk cId="2985152275" sldId="730"/>
        </pc:sldMkLst>
        <pc:picChg chg="del">
          <ac:chgData name="정근채" userId="bf3f9740-ba12-4a95-bdcd-7a89d0b0b3a3" providerId="ADAL" clId="{129BC98E-2B37-4858-88C9-C26FCFD0B140}" dt="2023-02-02T05:18:28.237" v="0"/>
          <ac:picMkLst>
            <pc:docMk/>
            <pc:sldMk cId="2985152275" sldId="730"/>
            <ac:picMk id="4" creationId="{54EDBC7A-58B4-4E2B-801D-4057D3B7D922}"/>
          </ac:picMkLst>
        </pc:picChg>
        <pc:inkChg chg="del">
          <ac:chgData name="정근채" userId="bf3f9740-ba12-4a95-bdcd-7a89d0b0b3a3" providerId="ADAL" clId="{129BC98E-2B37-4858-88C9-C26FCFD0B140}" dt="2023-02-02T05:18:28.237" v="0"/>
          <ac:inkMkLst>
            <pc:docMk/>
            <pc:sldMk cId="2985152275" sldId="730"/>
            <ac:inkMk id="2" creationId="{EF7B4C0B-5967-4708-834D-A267ADC86CD0}"/>
          </ac:inkMkLst>
        </pc:inkChg>
      </pc:sldChg>
      <pc:sldChg chg="delSp modTransition modAnim">
        <pc:chgData name="정근채" userId="bf3f9740-ba12-4a95-bdcd-7a89d0b0b3a3" providerId="ADAL" clId="{129BC98E-2B37-4858-88C9-C26FCFD0B140}" dt="2023-02-02T05:18:28.237" v="0"/>
        <pc:sldMkLst>
          <pc:docMk/>
          <pc:sldMk cId="3215575019" sldId="731"/>
        </pc:sldMkLst>
        <pc:picChg chg="del">
          <ac:chgData name="정근채" userId="bf3f9740-ba12-4a95-bdcd-7a89d0b0b3a3" providerId="ADAL" clId="{129BC98E-2B37-4858-88C9-C26FCFD0B140}" dt="2023-02-02T05:18:28.237" v="0"/>
          <ac:picMkLst>
            <pc:docMk/>
            <pc:sldMk cId="3215575019" sldId="731"/>
            <ac:picMk id="5" creationId="{9FBE9729-F8B0-491F-9C1D-87D1AD54AF44}"/>
          </ac:picMkLst>
        </pc:picChg>
        <pc:inkChg chg="del">
          <ac:chgData name="정근채" userId="bf3f9740-ba12-4a95-bdcd-7a89d0b0b3a3" providerId="ADAL" clId="{129BC98E-2B37-4858-88C9-C26FCFD0B140}" dt="2023-02-02T05:18:28.237" v="0"/>
          <ac:inkMkLst>
            <pc:docMk/>
            <pc:sldMk cId="3215575019" sldId="731"/>
            <ac:inkMk id="2" creationId="{CA487331-D2FE-4D2D-A3B7-38180D94E9F7}"/>
          </ac:inkMkLst>
        </pc:inkChg>
      </pc:sldChg>
      <pc:sldChg chg="delSp modTransition modAnim">
        <pc:chgData name="정근채" userId="bf3f9740-ba12-4a95-bdcd-7a89d0b0b3a3" providerId="ADAL" clId="{129BC98E-2B37-4858-88C9-C26FCFD0B140}" dt="2023-02-02T05:18:28.237" v="0"/>
        <pc:sldMkLst>
          <pc:docMk/>
          <pc:sldMk cId="3518607237" sldId="732"/>
        </pc:sldMkLst>
        <pc:picChg chg="del">
          <ac:chgData name="정근채" userId="bf3f9740-ba12-4a95-bdcd-7a89d0b0b3a3" providerId="ADAL" clId="{129BC98E-2B37-4858-88C9-C26FCFD0B140}" dt="2023-02-02T05:18:28.237" v="0"/>
          <ac:picMkLst>
            <pc:docMk/>
            <pc:sldMk cId="3518607237" sldId="732"/>
            <ac:picMk id="7" creationId="{7EDEDA3E-ACB8-4D46-A7B0-41D3B6177ACD}"/>
          </ac:picMkLst>
        </pc:picChg>
        <pc:inkChg chg="del">
          <ac:chgData name="정근채" userId="bf3f9740-ba12-4a95-bdcd-7a89d0b0b3a3" providerId="ADAL" clId="{129BC98E-2B37-4858-88C9-C26FCFD0B140}" dt="2023-02-02T05:18:28.237" v="0"/>
          <ac:inkMkLst>
            <pc:docMk/>
            <pc:sldMk cId="3518607237" sldId="732"/>
            <ac:inkMk id="4" creationId="{5C640DFD-39AB-41A4-BB96-DFD695EB9C7B}"/>
          </ac:inkMkLst>
        </pc:inkChg>
      </pc:sldChg>
      <pc:sldChg chg="delSp modTransition modAnim">
        <pc:chgData name="정근채" userId="bf3f9740-ba12-4a95-bdcd-7a89d0b0b3a3" providerId="ADAL" clId="{129BC98E-2B37-4858-88C9-C26FCFD0B140}" dt="2023-02-02T05:18:28.237" v="0"/>
        <pc:sldMkLst>
          <pc:docMk/>
          <pc:sldMk cId="1805124143" sldId="733"/>
        </pc:sldMkLst>
        <pc:picChg chg="del">
          <ac:chgData name="정근채" userId="bf3f9740-ba12-4a95-bdcd-7a89d0b0b3a3" providerId="ADAL" clId="{129BC98E-2B37-4858-88C9-C26FCFD0B140}" dt="2023-02-02T05:18:28.237" v="0"/>
          <ac:picMkLst>
            <pc:docMk/>
            <pc:sldMk cId="1805124143" sldId="733"/>
            <ac:picMk id="7" creationId="{72B997AC-B41D-4E1A-B6B6-649E5BB94217}"/>
          </ac:picMkLst>
        </pc:picChg>
        <pc:inkChg chg="del">
          <ac:chgData name="정근채" userId="bf3f9740-ba12-4a95-bdcd-7a89d0b0b3a3" providerId="ADAL" clId="{129BC98E-2B37-4858-88C9-C26FCFD0B140}" dt="2023-02-02T05:18:28.237" v="0"/>
          <ac:inkMkLst>
            <pc:docMk/>
            <pc:sldMk cId="1805124143" sldId="733"/>
            <ac:inkMk id="4" creationId="{EF295E2A-D4DA-433C-BC40-633E7F4C246A}"/>
          </ac:inkMkLst>
        </pc:inkChg>
      </pc:sldChg>
      <pc:sldChg chg="delSp modTransition modAnim">
        <pc:chgData name="정근채" userId="bf3f9740-ba12-4a95-bdcd-7a89d0b0b3a3" providerId="ADAL" clId="{129BC98E-2B37-4858-88C9-C26FCFD0B140}" dt="2023-02-02T05:18:28.237" v="0"/>
        <pc:sldMkLst>
          <pc:docMk/>
          <pc:sldMk cId="2550422264" sldId="734"/>
        </pc:sldMkLst>
        <pc:picChg chg="del">
          <ac:chgData name="정근채" userId="bf3f9740-ba12-4a95-bdcd-7a89d0b0b3a3" providerId="ADAL" clId="{129BC98E-2B37-4858-88C9-C26FCFD0B140}" dt="2023-02-02T05:18:28.237" v="0"/>
          <ac:picMkLst>
            <pc:docMk/>
            <pc:sldMk cId="2550422264" sldId="734"/>
            <ac:picMk id="4" creationId="{00DA4AB8-575F-4D60-9D16-D07CC30DF449}"/>
          </ac:picMkLst>
        </pc:picChg>
        <pc:inkChg chg="del">
          <ac:chgData name="정근채" userId="bf3f9740-ba12-4a95-bdcd-7a89d0b0b3a3" providerId="ADAL" clId="{129BC98E-2B37-4858-88C9-C26FCFD0B140}" dt="2023-02-02T05:18:28.237" v="0"/>
          <ac:inkMkLst>
            <pc:docMk/>
            <pc:sldMk cId="2550422264" sldId="734"/>
            <ac:inkMk id="2" creationId="{F8335D8F-D57D-40EF-8FCF-D8FAEF975D00}"/>
          </ac:inkMkLst>
        </pc:inkChg>
      </pc:sldChg>
      <pc:sldChg chg="delSp modTransition modAnim">
        <pc:chgData name="정근채" userId="bf3f9740-ba12-4a95-bdcd-7a89d0b0b3a3" providerId="ADAL" clId="{129BC98E-2B37-4858-88C9-C26FCFD0B140}" dt="2023-02-02T05:18:28.237" v="0"/>
        <pc:sldMkLst>
          <pc:docMk/>
          <pc:sldMk cId="1785341304" sldId="735"/>
        </pc:sldMkLst>
        <pc:picChg chg="del">
          <ac:chgData name="정근채" userId="bf3f9740-ba12-4a95-bdcd-7a89d0b0b3a3" providerId="ADAL" clId="{129BC98E-2B37-4858-88C9-C26FCFD0B140}" dt="2023-02-02T05:18:28.237" v="0"/>
          <ac:picMkLst>
            <pc:docMk/>
            <pc:sldMk cId="1785341304" sldId="735"/>
            <ac:picMk id="4" creationId="{9C896B19-DCED-4424-A49F-4415BCDB2534}"/>
          </ac:picMkLst>
        </pc:picChg>
        <pc:inkChg chg="del">
          <ac:chgData name="정근채" userId="bf3f9740-ba12-4a95-bdcd-7a89d0b0b3a3" providerId="ADAL" clId="{129BC98E-2B37-4858-88C9-C26FCFD0B140}" dt="2023-02-02T05:18:28.237" v="0"/>
          <ac:inkMkLst>
            <pc:docMk/>
            <pc:sldMk cId="1785341304" sldId="735"/>
            <ac:inkMk id="2" creationId="{CDA5D5AD-8765-40D6-B388-747A84E7DD0B}"/>
          </ac:inkMkLst>
        </pc:inkChg>
      </pc:sldChg>
      <pc:sldChg chg="delSp modTransition modAnim">
        <pc:chgData name="정근채" userId="bf3f9740-ba12-4a95-bdcd-7a89d0b0b3a3" providerId="ADAL" clId="{129BC98E-2B37-4858-88C9-C26FCFD0B140}" dt="2023-02-02T05:18:28.237" v="0"/>
        <pc:sldMkLst>
          <pc:docMk/>
          <pc:sldMk cId="4245630471" sldId="736"/>
        </pc:sldMkLst>
        <pc:picChg chg="del">
          <ac:chgData name="정근채" userId="bf3f9740-ba12-4a95-bdcd-7a89d0b0b3a3" providerId="ADAL" clId="{129BC98E-2B37-4858-88C9-C26FCFD0B140}" dt="2023-02-02T05:18:28.237" v="0"/>
          <ac:picMkLst>
            <pc:docMk/>
            <pc:sldMk cId="4245630471" sldId="736"/>
            <ac:picMk id="4" creationId="{56069EE1-4B13-4589-8DE2-03C05156D05D}"/>
          </ac:picMkLst>
        </pc:picChg>
        <pc:inkChg chg="del">
          <ac:chgData name="정근채" userId="bf3f9740-ba12-4a95-bdcd-7a89d0b0b3a3" providerId="ADAL" clId="{129BC98E-2B37-4858-88C9-C26FCFD0B140}" dt="2023-02-02T05:18:28.237" v="0"/>
          <ac:inkMkLst>
            <pc:docMk/>
            <pc:sldMk cId="4245630471" sldId="736"/>
            <ac:inkMk id="2" creationId="{AF1D0FB3-AF9A-477A-9B32-BFF810307170}"/>
          </ac:inkMkLst>
        </pc:inkChg>
      </pc:sldChg>
      <pc:sldChg chg="delSp modTransition modAnim">
        <pc:chgData name="정근채" userId="bf3f9740-ba12-4a95-bdcd-7a89d0b0b3a3" providerId="ADAL" clId="{129BC98E-2B37-4858-88C9-C26FCFD0B140}" dt="2023-02-02T05:18:28.237" v="0"/>
        <pc:sldMkLst>
          <pc:docMk/>
          <pc:sldMk cId="3392284505" sldId="737"/>
        </pc:sldMkLst>
        <pc:picChg chg="del">
          <ac:chgData name="정근채" userId="bf3f9740-ba12-4a95-bdcd-7a89d0b0b3a3" providerId="ADAL" clId="{129BC98E-2B37-4858-88C9-C26FCFD0B140}" dt="2023-02-02T05:18:28.237" v="0"/>
          <ac:picMkLst>
            <pc:docMk/>
            <pc:sldMk cId="3392284505" sldId="737"/>
            <ac:picMk id="5" creationId="{B339EC13-EE34-44A0-9FEB-83D29C675B47}"/>
          </ac:picMkLst>
        </pc:picChg>
        <pc:inkChg chg="del">
          <ac:chgData name="정근채" userId="bf3f9740-ba12-4a95-bdcd-7a89d0b0b3a3" providerId="ADAL" clId="{129BC98E-2B37-4858-88C9-C26FCFD0B140}" dt="2023-02-02T05:18:28.237" v="0"/>
          <ac:inkMkLst>
            <pc:docMk/>
            <pc:sldMk cId="3392284505" sldId="737"/>
            <ac:inkMk id="4" creationId="{590D0BB3-F424-49FD-B1FB-E6526A02281E}"/>
          </ac:inkMkLst>
        </pc:inkChg>
      </pc:sldChg>
    </pc:docChg>
  </pc:docChgLst>
  <pc:docChgLst>
    <pc:chgData name="정근채" userId="bf3f9740-ba12-4a95-bdcd-7a89d0b0b3a3" providerId="ADAL" clId="{028D3E1B-E60E-47A5-9C05-CF53569073C3}"/>
    <pc:docChg chg="undo custSel modSld">
      <pc:chgData name="정근채" userId="bf3f9740-ba12-4a95-bdcd-7a89d0b0b3a3" providerId="ADAL" clId="{028D3E1B-E60E-47A5-9C05-CF53569073C3}" dt="2023-03-22T05:48:02.679" v="136" actId="1076"/>
      <pc:docMkLst>
        <pc:docMk/>
      </pc:docMkLst>
      <pc:sldChg chg="modSp">
        <pc:chgData name="정근채" userId="bf3f9740-ba12-4a95-bdcd-7a89d0b0b3a3" providerId="ADAL" clId="{028D3E1B-E60E-47A5-9C05-CF53569073C3}" dt="2023-03-22T05:18:54.227" v="0"/>
        <pc:sldMkLst>
          <pc:docMk/>
          <pc:sldMk cId="1382940427" sldId="670"/>
        </pc:sldMkLst>
        <pc:graphicFrameChg chg="mod">
          <ac:chgData name="정근채" userId="bf3f9740-ba12-4a95-bdcd-7a89d0b0b3a3" providerId="ADAL" clId="{028D3E1B-E60E-47A5-9C05-CF53569073C3}" dt="2023-03-22T05:18:54.227" v="0"/>
          <ac:graphicFrameMkLst>
            <pc:docMk/>
            <pc:sldMk cId="1382940427" sldId="670"/>
            <ac:graphicFrameMk id="5" creationId="{8E7C4BD9-87B3-4898-A662-923E3B6A33FB}"/>
          </ac:graphicFrameMkLst>
        </pc:graphicFrameChg>
      </pc:sldChg>
      <pc:sldChg chg="addSp modSp mod">
        <pc:chgData name="정근채" userId="bf3f9740-ba12-4a95-bdcd-7a89d0b0b3a3" providerId="ADAL" clId="{028D3E1B-E60E-47A5-9C05-CF53569073C3}" dt="2023-03-22T05:48:02.679" v="136" actId="1076"/>
        <pc:sldMkLst>
          <pc:docMk/>
          <pc:sldMk cId="2838354941" sldId="715"/>
        </pc:sldMkLst>
        <pc:spChg chg="mod">
          <ac:chgData name="정근채" userId="bf3f9740-ba12-4a95-bdcd-7a89d0b0b3a3" providerId="ADAL" clId="{028D3E1B-E60E-47A5-9C05-CF53569073C3}" dt="2023-03-22T05:46:29.702" v="95" actId="207"/>
          <ac:spMkLst>
            <pc:docMk/>
            <pc:sldMk cId="2838354941" sldId="715"/>
            <ac:spMk id="9" creationId="{00000000-0000-0000-0000-000000000000}"/>
          </ac:spMkLst>
        </pc:spChg>
        <pc:spChg chg="add mod">
          <ac:chgData name="정근채" userId="bf3f9740-ba12-4a95-bdcd-7a89d0b0b3a3" providerId="ADAL" clId="{028D3E1B-E60E-47A5-9C05-CF53569073C3}" dt="2023-03-22T05:46:45.471" v="98"/>
          <ac:spMkLst>
            <pc:docMk/>
            <pc:sldMk cId="2838354941" sldId="715"/>
            <ac:spMk id="10" creationId="{C52E3D14-EE8D-B07D-CD05-202776AB89B3}"/>
          </ac:spMkLst>
        </pc:spChg>
        <pc:spChg chg="add mod">
          <ac:chgData name="정근채" userId="bf3f9740-ba12-4a95-bdcd-7a89d0b0b3a3" providerId="ADAL" clId="{028D3E1B-E60E-47A5-9C05-CF53569073C3}" dt="2023-03-22T05:48:02.679" v="136" actId="1076"/>
          <ac:spMkLst>
            <pc:docMk/>
            <pc:sldMk cId="2838354941" sldId="715"/>
            <ac:spMk id="12" creationId="{BC167A54-12EF-898C-CB89-0F589D3D57ED}"/>
          </ac:spMkLst>
        </pc:spChg>
        <pc:picChg chg="add mod">
          <ac:chgData name="정근채" userId="bf3f9740-ba12-4a95-bdcd-7a89d0b0b3a3" providerId="ADAL" clId="{028D3E1B-E60E-47A5-9C05-CF53569073C3}" dt="2023-03-22T05:46:37.256" v="97" actId="208"/>
          <ac:picMkLst>
            <pc:docMk/>
            <pc:sldMk cId="2838354941" sldId="715"/>
            <ac:picMk id="5" creationId="{1A75F9CB-7C5E-8AAE-BCFB-6E796D6DDC5A}"/>
          </ac:picMkLst>
        </pc:picChg>
        <pc:cxnChg chg="add mod">
          <ac:chgData name="정근채" userId="bf3f9740-ba12-4a95-bdcd-7a89d0b0b3a3" providerId="ADAL" clId="{028D3E1B-E60E-47A5-9C05-CF53569073C3}" dt="2023-03-22T05:46:34.359" v="96" actId="208"/>
          <ac:cxnSpMkLst>
            <pc:docMk/>
            <pc:sldMk cId="2838354941" sldId="715"/>
            <ac:cxnSpMk id="8" creationId="{05168F86-D748-C6FE-4B5A-7EDE6D61EA2A}"/>
          </ac:cxnSpMkLst>
        </pc:cxnChg>
      </pc:sldChg>
      <pc:sldChg chg="addSp delSp modSp mod">
        <pc:chgData name="정근채" userId="bf3f9740-ba12-4a95-bdcd-7a89d0b0b3a3" providerId="ADAL" clId="{028D3E1B-E60E-47A5-9C05-CF53569073C3}" dt="2023-03-22T05:43:33.103" v="72"/>
        <pc:sldMkLst>
          <pc:docMk/>
          <pc:sldMk cId="4089103815" sldId="722"/>
        </pc:sldMkLst>
        <pc:spChg chg="add del">
          <ac:chgData name="정근채" userId="bf3f9740-ba12-4a95-bdcd-7a89d0b0b3a3" providerId="ADAL" clId="{028D3E1B-E60E-47A5-9C05-CF53569073C3}" dt="2023-03-22T05:43:26.764" v="71" actId="22"/>
          <ac:spMkLst>
            <pc:docMk/>
            <pc:sldMk cId="4089103815" sldId="722"/>
            <ac:spMk id="4" creationId="{D6B2055E-471A-1292-A35C-D4251B8DBC55}"/>
          </ac:spMkLst>
        </pc:spChg>
        <pc:spChg chg="add mod">
          <ac:chgData name="정근채" userId="bf3f9740-ba12-4a95-bdcd-7a89d0b0b3a3" providerId="ADAL" clId="{028D3E1B-E60E-47A5-9C05-CF53569073C3}" dt="2023-03-22T05:43:33.103" v="72"/>
          <ac:spMkLst>
            <pc:docMk/>
            <pc:sldMk cId="4089103815" sldId="722"/>
            <ac:spMk id="5" creationId="{960E2FB1-CA3D-6520-B8AB-2E75A1B8CF7D}"/>
          </ac:spMkLst>
        </pc:spChg>
        <pc:graphicFrameChg chg="mod modGraphic">
          <ac:chgData name="정근채" userId="bf3f9740-ba12-4a95-bdcd-7a89d0b0b3a3" providerId="ADAL" clId="{028D3E1B-E60E-47A5-9C05-CF53569073C3}" dt="2023-03-22T05:43:15.803" v="69"/>
          <ac:graphicFrameMkLst>
            <pc:docMk/>
            <pc:sldMk cId="4089103815" sldId="722"/>
            <ac:graphicFrameMk id="8" creationId="{00000000-0000-0000-0000-000000000000}"/>
          </ac:graphicFrameMkLst>
        </pc:graphicFrameChg>
      </pc:sldChg>
      <pc:sldChg chg="addSp modSp mod">
        <pc:chgData name="정근채" userId="bf3f9740-ba12-4a95-bdcd-7a89d0b0b3a3" providerId="ADAL" clId="{028D3E1B-E60E-47A5-9C05-CF53569073C3}" dt="2023-03-22T05:40:49.071" v="62"/>
        <pc:sldMkLst>
          <pc:docMk/>
          <pc:sldMk cId="1195976342" sldId="724"/>
        </pc:sldMkLst>
        <pc:spChg chg="add mod">
          <ac:chgData name="정근채" userId="bf3f9740-ba12-4a95-bdcd-7a89d0b0b3a3" providerId="ADAL" clId="{028D3E1B-E60E-47A5-9C05-CF53569073C3}" dt="2023-03-22T05:40:49.071" v="62"/>
          <ac:spMkLst>
            <pc:docMk/>
            <pc:sldMk cId="1195976342" sldId="724"/>
            <ac:spMk id="2" creationId="{1B9CB565-18A5-D4AF-C855-4E303CDF26FC}"/>
          </ac:spMkLst>
        </pc:spChg>
        <pc:spChg chg="mod">
          <ac:chgData name="정근채" userId="bf3f9740-ba12-4a95-bdcd-7a89d0b0b3a3" providerId="ADAL" clId="{028D3E1B-E60E-47A5-9C05-CF53569073C3}" dt="2023-03-22T05:40:24.864" v="61" actId="6549"/>
          <ac:spMkLst>
            <pc:docMk/>
            <pc:sldMk cId="1195976342" sldId="724"/>
            <ac:spMk id="9" creationId="{00000000-0000-0000-0000-000000000000}"/>
          </ac:spMkLst>
        </pc:spChg>
      </pc:sldChg>
      <pc:sldChg chg="modSp">
        <pc:chgData name="정근채" userId="bf3f9740-ba12-4a95-bdcd-7a89d0b0b3a3" providerId="ADAL" clId="{028D3E1B-E60E-47A5-9C05-CF53569073C3}" dt="2023-03-22T05:20:38.935" v="1"/>
        <pc:sldMkLst>
          <pc:docMk/>
          <pc:sldMk cId="2118025398" sldId="729"/>
        </pc:sldMkLst>
        <pc:graphicFrameChg chg="mod">
          <ac:chgData name="정근채" userId="bf3f9740-ba12-4a95-bdcd-7a89d0b0b3a3" providerId="ADAL" clId="{028D3E1B-E60E-47A5-9C05-CF53569073C3}" dt="2023-03-22T05:20:38.935" v="1"/>
          <ac:graphicFrameMkLst>
            <pc:docMk/>
            <pc:sldMk cId="2118025398" sldId="729"/>
            <ac:graphicFrameMk id="26" creationId="{5E264E48-A809-4F16-92DA-1ED2663A27F6}"/>
          </ac:graphicFrameMkLst>
        </pc:graphicFrameChg>
      </pc:sldChg>
    </pc:docChg>
  </pc:docChgLst>
  <pc:docChgLst>
    <pc:chgData name="정근채" userId="bf3f9740-ba12-4a95-bdcd-7a89d0b0b3a3" providerId="ADAL" clId="{B83A235D-A04B-41DC-8F5A-4D1D638CA558}"/>
    <pc:docChg chg="undo redo custSel addSld delSld modSld sldOrd">
      <pc:chgData name="정근채" userId="bf3f9740-ba12-4a95-bdcd-7a89d0b0b3a3" providerId="ADAL" clId="{B83A235D-A04B-41DC-8F5A-4D1D638CA558}" dt="2023-01-30T05:24:17.416" v="1421"/>
      <pc:docMkLst>
        <pc:docMk/>
      </pc:docMkLst>
      <pc:sldChg chg="add del setBg">
        <pc:chgData name="정근채" userId="bf3f9740-ba12-4a95-bdcd-7a89d0b0b3a3" providerId="ADAL" clId="{B83A235D-A04B-41DC-8F5A-4D1D638CA558}" dt="2023-01-12T08:13:15.105" v="710"/>
        <pc:sldMkLst>
          <pc:docMk/>
          <pc:sldMk cId="0" sldId="256"/>
        </pc:sldMkLst>
      </pc:sldChg>
      <pc:sldChg chg="add del setBg">
        <pc:chgData name="정근채" userId="bf3f9740-ba12-4a95-bdcd-7a89d0b0b3a3" providerId="ADAL" clId="{B83A235D-A04B-41DC-8F5A-4D1D638CA558}" dt="2023-01-12T08:17:26.284" v="757"/>
        <pc:sldMkLst>
          <pc:docMk/>
          <pc:sldMk cId="917609216" sldId="256"/>
        </pc:sldMkLst>
      </pc:sldChg>
      <pc:sldChg chg="modSp mod">
        <pc:chgData name="정근채" userId="bf3f9740-ba12-4a95-bdcd-7a89d0b0b3a3" providerId="ADAL" clId="{B83A235D-A04B-41DC-8F5A-4D1D638CA558}" dt="2023-01-30T05:24:17.416" v="1421"/>
        <pc:sldMkLst>
          <pc:docMk/>
          <pc:sldMk cId="2413737405" sldId="563"/>
        </pc:sldMkLst>
        <pc:spChg chg="mod">
          <ac:chgData name="정근채" userId="bf3f9740-ba12-4a95-bdcd-7a89d0b0b3a3" providerId="ADAL" clId="{B83A235D-A04B-41DC-8F5A-4D1D638CA558}" dt="2023-01-30T05:24:17.416" v="1421"/>
          <ac:spMkLst>
            <pc:docMk/>
            <pc:sldMk cId="2413737405" sldId="563"/>
            <ac:spMk id="3075" creationId="{00000000-0000-0000-0000-000000000000}"/>
          </ac:spMkLst>
        </pc:spChg>
      </pc:sldChg>
      <pc:sldChg chg="addSp delSp modSp mod ord">
        <pc:chgData name="정근채" userId="bf3f9740-ba12-4a95-bdcd-7a89d0b0b3a3" providerId="ADAL" clId="{B83A235D-A04B-41DC-8F5A-4D1D638CA558}" dt="2023-01-17T07:16:11.620" v="1348" actId="207"/>
        <pc:sldMkLst>
          <pc:docMk/>
          <pc:sldMk cId="3514027897" sldId="667"/>
        </pc:sldMkLst>
        <pc:spChg chg="add del mod">
          <ac:chgData name="정근채" userId="bf3f9740-ba12-4a95-bdcd-7a89d0b0b3a3" providerId="ADAL" clId="{B83A235D-A04B-41DC-8F5A-4D1D638CA558}" dt="2023-01-17T07:14:25.601" v="1322" actId="478"/>
          <ac:spMkLst>
            <pc:docMk/>
            <pc:sldMk cId="3514027897" sldId="667"/>
            <ac:spMk id="4" creationId="{4816295C-BC51-47D2-DF37-1DACA01A8DDB}"/>
          </ac:spMkLst>
        </pc:spChg>
        <pc:spChg chg="add del mod">
          <ac:chgData name="정근채" userId="bf3f9740-ba12-4a95-bdcd-7a89d0b0b3a3" providerId="ADAL" clId="{B83A235D-A04B-41DC-8F5A-4D1D638CA558}" dt="2023-01-17T07:14:25.601" v="1322" actId="478"/>
          <ac:spMkLst>
            <pc:docMk/>
            <pc:sldMk cId="3514027897" sldId="667"/>
            <ac:spMk id="5" creationId="{27EF35D6-0A04-4FBF-3A74-79A3622FEEC2}"/>
          </ac:spMkLst>
        </pc:spChg>
        <pc:spChg chg="mod">
          <ac:chgData name="정근채" userId="bf3f9740-ba12-4a95-bdcd-7a89d0b0b3a3" providerId="ADAL" clId="{B83A235D-A04B-41DC-8F5A-4D1D638CA558}" dt="2023-01-17T07:11:26.278" v="1304"/>
          <ac:spMkLst>
            <pc:docMk/>
            <pc:sldMk cId="3514027897" sldId="667"/>
            <ac:spMk id="6" creationId="{00000000-0000-0000-0000-000000000000}"/>
          </ac:spMkLst>
        </pc:spChg>
        <pc:spChg chg="add mod">
          <ac:chgData name="정근채" userId="bf3f9740-ba12-4a95-bdcd-7a89d0b0b3a3" providerId="ADAL" clId="{B83A235D-A04B-41DC-8F5A-4D1D638CA558}" dt="2023-01-17T07:15:31.949" v="1339" actId="1076"/>
          <ac:spMkLst>
            <pc:docMk/>
            <pc:sldMk cId="3514027897" sldId="667"/>
            <ac:spMk id="7" creationId="{39C3FDEC-DEEA-C6E5-ED29-B45352A9480B}"/>
          </ac:spMkLst>
        </pc:spChg>
        <pc:spChg chg="add mod">
          <ac:chgData name="정근채" userId="bf3f9740-ba12-4a95-bdcd-7a89d0b0b3a3" providerId="ADAL" clId="{B83A235D-A04B-41DC-8F5A-4D1D638CA558}" dt="2023-01-17T07:15:31.949" v="1339" actId="1076"/>
          <ac:spMkLst>
            <pc:docMk/>
            <pc:sldMk cId="3514027897" sldId="667"/>
            <ac:spMk id="8" creationId="{74659CC2-D031-F8D9-6D80-4C91A575D352}"/>
          </ac:spMkLst>
        </pc:spChg>
        <pc:spChg chg="mod">
          <ac:chgData name="정근채" userId="bf3f9740-ba12-4a95-bdcd-7a89d0b0b3a3" providerId="ADAL" clId="{B83A235D-A04B-41DC-8F5A-4D1D638CA558}" dt="2023-01-17T07:16:11.620" v="1348" actId="207"/>
          <ac:spMkLst>
            <pc:docMk/>
            <pc:sldMk cId="3514027897" sldId="667"/>
            <ac:spMk id="22" creationId="{00000000-0000-0000-0000-000000000000}"/>
          </ac:spMkLst>
        </pc:spChg>
        <pc:spChg chg="mod">
          <ac:chgData name="정근채" userId="bf3f9740-ba12-4a95-bdcd-7a89d0b0b3a3" providerId="ADAL" clId="{B83A235D-A04B-41DC-8F5A-4D1D638CA558}" dt="2023-01-17T07:13:51.500" v="1305" actId="1076"/>
          <ac:spMkLst>
            <pc:docMk/>
            <pc:sldMk cId="3514027897" sldId="667"/>
            <ac:spMk id="24" creationId="{00000000-0000-0000-0000-000000000000}"/>
          </ac:spMkLst>
        </pc:spChg>
        <pc:spChg chg="mod">
          <ac:chgData name="정근채" userId="bf3f9740-ba12-4a95-bdcd-7a89d0b0b3a3" providerId="ADAL" clId="{B83A235D-A04B-41DC-8F5A-4D1D638CA558}" dt="2023-01-17T07:13:51.500" v="1305" actId="1076"/>
          <ac:spMkLst>
            <pc:docMk/>
            <pc:sldMk cId="3514027897" sldId="667"/>
            <ac:spMk id="25" creationId="{00000000-0000-0000-0000-000000000000}"/>
          </ac:spMkLst>
        </pc:spChg>
        <pc:spChg chg="mod">
          <ac:chgData name="정근채" userId="bf3f9740-ba12-4a95-bdcd-7a89d0b0b3a3" providerId="ADAL" clId="{B83A235D-A04B-41DC-8F5A-4D1D638CA558}" dt="2023-01-17T07:13:51.500" v="1305" actId="1076"/>
          <ac:spMkLst>
            <pc:docMk/>
            <pc:sldMk cId="3514027897" sldId="667"/>
            <ac:spMk id="26" creationId="{00000000-0000-0000-0000-000000000000}"/>
          </ac:spMkLst>
        </pc:spChg>
        <pc:spChg chg="mod">
          <ac:chgData name="정근채" userId="bf3f9740-ba12-4a95-bdcd-7a89d0b0b3a3" providerId="ADAL" clId="{B83A235D-A04B-41DC-8F5A-4D1D638CA558}" dt="2023-01-17T07:13:51.500" v="1305" actId="1076"/>
          <ac:spMkLst>
            <pc:docMk/>
            <pc:sldMk cId="3514027897" sldId="667"/>
            <ac:spMk id="27" creationId="{00000000-0000-0000-0000-000000000000}"/>
          </ac:spMkLst>
        </pc:spChg>
        <pc:spChg chg="mod">
          <ac:chgData name="정근채" userId="bf3f9740-ba12-4a95-bdcd-7a89d0b0b3a3" providerId="ADAL" clId="{B83A235D-A04B-41DC-8F5A-4D1D638CA558}" dt="2023-01-17T07:14:37.267" v="1328" actId="1076"/>
          <ac:spMkLst>
            <pc:docMk/>
            <pc:sldMk cId="3514027897" sldId="667"/>
            <ac:spMk id="28" creationId="{00000000-0000-0000-0000-000000000000}"/>
          </ac:spMkLst>
        </pc:spChg>
        <pc:spChg chg="mod">
          <ac:chgData name="정근채" userId="bf3f9740-ba12-4a95-bdcd-7a89d0b0b3a3" providerId="ADAL" clId="{B83A235D-A04B-41DC-8F5A-4D1D638CA558}" dt="2023-01-17T07:13:51.500" v="1305" actId="1076"/>
          <ac:spMkLst>
            <pc:docMk/>
            <pc:sldMk cId="3514027897" sldId="667"/>
            <ac:spMk id="31" creationId="{00000000-0000-0000-0000-000000000000}"/>
          </ac:spMkLst>
        </pc:spChg>
        <pc:spChg chg="mod">
          <ac:chgData name="정근채" userId="bf3f9740-ba12-4a95-bdcd-7a89d0b0b3a3" providerId="ADAL" clId="{B83A235D-A04B-41DC-8F5A-4D1D638CA558}" dt="2023-01-17T07:13:51.500" v="1305" actId="1076"/>
          <ac:spMkLst>
            <pc:docMk/>
            <pc:sldMk cId="3514027897" sldId="667"/>
            <ac:spMk id="32" creationId="{00000000-0000-0000-0000-000000000000}"/>
          </ac:spMkLst>
        </pc:spChg>
        <pc:spChg chg="mod">
          <ac:chgData name="정근채" userId="bf3f9740-ba12-4a95-bdcd-7a89d0b0b3a3" providerId="ADAL" clId="{B83A235D-A04B-41DC-8F5A-4D1D638CA558}" dt="2023-01-17T07:14:37.267" v="1328" actId="1076"/>
          <ac:spMkLst>
            <pc:docMk/>
            <pc:sldMk cId="3514027897" sldId="667"/>
            <ac:spMk id="33" creationId="{00000000-0000-0000-0000-000000000000}"/>
          </ac:spMkLst>
        </pc:spChg>
        <pc:graphicFrameChg chg="add mod">
          <ac:chgData name="정근채" userId="bf3f9740-ba12-4a95-bdcd-7a89d0b0b3a3" providerId="ADAL" clId="{B83A235D-A04B-41DC-8F5A-4D1D638CA558}" dt="2023-01-17T07:15:31.949" v="1339" actId="1076"/>
          <ac:graphicFrameMkLst>
            <pc:docMk/>
            <pc:sldMk cId="3514027897" sldId="667"/>
            <ac:graphicFrameMk id="2" creationId="{49FBA1E8-3DEF-A3F5-3434-1E14613E2EBC}"/>
          </ac:graphicFrameMkLst>
        </pc:graphicFrameChg>
        <pc:picChg chg="mod">
          <ac:chgData name="정근채" userId="bf3f9740-ba12-4a95-bdcd-7a89d0b0b3a3" providerId="ADAL" clId="{B83A235D-A04B-41DC-8F5A-4D1D638CA558}" dt="2023-01-17T07:13:51.500" v="1305" actId="1076"/>
          <ac:picMkLst>
            <pc:docMk/>
            <pc:sldMk cId="3514027897" sldId="667"/>
            <ac:picMk id="23" creationId="{00000000-0000-0000-0000-000000000000}"/>
          </ac:picMkLst>
        </pc:picChg>
        <pc:cxnChg chg="add mod">
          <ac:chgData name="정근채" userId="bf3f9740-ba12-4a95-bdcd-7a89d0b0b3a3" providerId="ADAL" clId="{B83A235D-A04B-41DC-8F5A-4D1D638CA558}" dt="2023-01-17T07:15:31.949" v="1339" actId="1076"/>
          <ac:cxnSpMkLst>
            <pc:docMk/>
            <pc:sldMk cId="3514027897" sldId="667"/>
            <ac:cxnSpMk id="9" creationId="{7B60EB12-38D6-CADC-E6C0-650B37C6318A}"/>
          </ac:cxnSpMkLst>
        </pc:cxnChg>
        <pc:cxnChg chg="add mod">
          <ac:chgData name="정근채" userId="bf3f9740-ba12-4a95-bdcd-7a89d0b0b3a3" providerId="ADAL" clId="{B83A235D-A04B-41DC-8F5A-4D1D638CA558}" dt="2023-01-17T07:15:31.949" v="1339" actId="1076"/>
          <ac:cxnSpMkLst>
            <pc:docMk/>
            <pc:sldMk cId="3514027897" sldId="667"/>
            <ac:cxnSpMk id="10" creationId="{50428CBB-61F1-6C65-D519-F85D6FE93350}"/>
          </ac:cxnSpMkLst>
        </pc:cxnChg>
        <pc:cxnChg chg="mod">
          <ac:chgData name="정근채" userId="bf3f9740-ba12-4a95-bdcd-7a89d0b0b3a3" providerId="ADAL" clId="{B83A235D-A04B-41DC-8F5A-4D1D638CA558}" dt="2023-01-17T07:13:51.500" v="1305" actId="1076"/>
          <ac:cxnSpMkLst>
            <pc:docMk/>
            <pc:sldMk cId="3514027897" sldId="667"/>
            <ac:cxnSpMk id="29" creationId="{00000000-0000-0000-0000-000000000000}"/>
          </ac:cxnSpMkLst>
        </pc:cxnChg>
        <pc:cxnChg chg="mod">
          <ac:chgData name="정근채" userId="bf3f9740-ba12-4a95-bdcd-7a89d0b0b3a3" providerId="ADAL" clId="{B83A235D-A04B-41DC-8F5A-4D1D638CA558}" dt="2023-01-17T07:13:51.500" v="1305" actId="1076"/>
          <ac:cxnSpMkLst>
            <pc:docMk/>
            <pc:sldMk cId="3514027897" sldId="667"/>
            <ac:cxnSpMk id="30" creationId="{00000000-0000-0000-0000-000000000000}"/>
          </ac:cxnSpMkLst>
        </pc:cxnChg>
      </pc:sldChg>
      <pc:sldChg chg="add del">
        <pc:chgData name="정근채" userId="bf3f9740-ba12-4a95-bdcd-7a89d0b0b3a3" providerId="ADAL" clId="{B83A235D-A04B-41DC-8F5A-4D1D638CA558}" dt="2023-01-30T05:21:23.582" v="1402"/>
        <pc:sldMkLst>
          <pc:docMk/>
          <pc:sldMk cId="3228208446" sldId="669"/>
        </pc:sldMkLst>
      </pc:sldChg>
      <pc:sldChg chg="addSp delSp modSp mod">
        <pc:chgData name="정근채" userId="bf3f9740-ba12-4a95-bdcd-7a89d0b0b3a3" providerId="ADAL" clId="{B83A235D-A04B-41DC-8F5A-4D1D638CA558}" dt="2023-01-17T07:05:48.883" v="1206"/>
        <pc:sldMkLst>
          <pc:docMk/>
          <pc:sldMk cId="1382940427" sldId="670"/>
        </pc:sldMkLst>
        <pc:spChg chg="add mod">
          <ac:chgData name="정근채" userId="bf3f9740-ba12-4a95-bdcd-7a89d0b0b3a3" providerId="ADAL" clId="{B83A235D-A04B-41DC-8F5A-4D1D638CA558}" dt="2023-01-17T07:02:06.176" v="1120" actId="1076"/>
          <ac:spMkLst>
            <pc:docMk/>
            <pc:sldMk cId="1382940427" sldId="670"/>
            <ac:spMk id="2" creationId="{27A2A4E8-B23B-91DC-5DCB-A0A16F294066}"/>
          </ac:spMkLst>
        </pc:spChg>
        <pc:spChg chg="add mod">
          <ac:chgData name="정근채" userId="bf3f9740-ba12-4a95-bdcd-7a89d0b0b3a3" providerId="ADAL" clId="{B83A235D-A04B-41DC-8F5A-4D1D638CA558}" dt="2023-01-17T07:02:06.176" v="1120" actId="1076"/>
          <ac:spMkLst>
            <pc:docMk/>
            <pc:sldMk cId="1382940427" sldId="670"/>
            <ac:spMk id="4" creationId="{24720CB4-61A7-7A16-AF4D-BB7DB155044B}"/>
          </ac:spMkLst>
        </pc:spChg>
        <pc:spChg chg="mod">
          <ac:chgData name="정근채" userId="bf3f9740-ba12-4a95-bdcd-7a89d0b0b3a3" providerId="ADAL" clId="{B83A235D-A04B-41DC-8F5A-4D1D638CA558}" dt="2023-01-17T07:04:05.907" v="1154"/>
          <ac:spMkLst>
            <pc:docMk/>
            <pc:sldMk cId="1382940427" sldId="670"/>
            <ac:spMk id="6" creationId="{00000000-0000-0000-0000-000000000000}"/>
          </ac:spMkLst>
        </pc:spChg>
        <pc:spChg chg="add mod">
          <ac:chgData name="정근채" userId="bf3f9740-ba12-4a95-bdcd-7a89d0b0b3a3" providerId="ADAL" clId="{B83A235D-A04B-41DC-8F5A-4D1D638CA558}" dt="2023-01-17T07:02:06.176" v="1120" actId="1076"/>
          <ac:spMkLst>
            <pc:docMk/>
            <pc:sldMk cId="1382940427" sldId="670"/>
            <ac:spMk id="7" creationId="{002EE89D-E50E-7618-A85A-7AD83B5EEE7B}"/>
          </ac:spMkLst>
        </pc:spChg>
        <pc:spChg chg="mod">
          <ac:chgData name="정근채" userId="bf3f9740-ba12-4a95-bdcd-7a89d0b0b3a3" providerId="ADAL" clId="{B83A235D-A04B-41DC-8F5A-4D1D638CA558}" dt="2023-01-17T07:05:31.594" v="1205" actId="207"/>
          <ac:spMkLst>
            <pc:docMk/>
            <pc:sldMk cId="1382940427" sldId="670"/>
            <ac:spMk id="8" creationId="{00000000-0000-0000-0000-000000000000}"/>
          </ac:spMkLst>
        </pc:spChg>
        <pc:spChg chg="del mod">
          <ac:chgData name="정근채" userId="bf3f9740-ba12-4a95-bdcd-7a89d0b0b3a3" providerId="ADAL" clId="{B83A235D-A04B-41DC-8F5A-4D1D638CA558}" dt="2023-01-17T06:44:41.309" v="963" actId="478"/>
          <ac:spMkLst>
            <pc:docMk/>
            <pc:sldMk cId="1382940427" sldId="670"/>
            <ac:spMk id="9" creationId="{00000000-0000-0000-0000-000000000000}"/>
          </ac:spMkLst>
        </pc:spChg>
        <pc:spChg chg="del mod">
          <ac:chgData name="정근채" userId="bf3f9740-ba12-4a95-bdcd-7a89d0b0b3a3" providerId="ADAL" clId="{B83A235D-A04B-41DC-8F5A-4D1D638CA558}" dt="2023-01-17T06:44:41.309" v="963" actId="478"/>
          <ac:spMkLst>
            <pc:docMk/>
            <pc:sldMk cId="1382940427" sldId="670"/>
            <ac:spMk id="10" creationId="{00000000-0000-0000-0000-000000000000}"/>
          </ac:spMkLst>
        </pc:spChg>
        <pc:spChg chg="add mod">
          <ac:chgData name="정근채" userId="bf3f9740-ba12-4a95-bdcd-7a89d0b0b3a3" providerId="ADAL" clId="{B83A235D-A04B-41DC-8F5A-4D1D638CA558}" dt="2023-01-17T07:02:06.176" v="1120" actId="1076"/>
          <ac:spMkLst>
            <pc:docMk/>
            <pc:sldMk cId="1382940427" sldId="670"/>
            <ac:spMk id="11" creationId="{6B769737-CAF5-A374-9BD9-83E018D9AD72}"/>
          </ac:spMkLst>
        </pc:spChg>
        <pc:spChg chg="add mod">
          <ac:chgData name="정근채" userId="bf3f9740-ba12-4a95-bdcd-7a89d0b0b3a3" providerId="ADAL" clId="{B83A235D-A04B-41DC-8F5A-4D1D638CA558}" dt="2023-01-17T07:02:06.176" v="1120" actId="1076"/>
          <ac:spMkLst>
            <pc:docMk/>
            <pc:sldMk cId="1382940427" sldId="670"/>
            <ac:spMk id="12" creationId="{10C79A24-94FA-840F-C71F-1F0A7515A490}"/>
          </ac:spMkLst>
        </pc:spChg>
        <pc:spChg chg="add mod">
          <ac:chgData name="정근채" userId="bf3f9740-ba12-4a95-bdcd-7a89d0b0b3a3" providerId="ADAL" clId="{B83A235D-A04B-41DC-8F5A-4D1D638CA558}" dt="2023-01-17T07:02:06.176" v="1120" actId="1076"/>
          <ac:spMkLst>
            <pc:docMk/>
            <pc:sldMk cId="1382940427" sldId="670"/>
            <ac:spMk id="14" creationId="{EA29B19B-0E4A-CA86-2065-91660849E162}"/>
          </ac:spMkLst>
        </pc:spChg>
        <pc:spChg chg="del mod">
          <ac:chgData name="정근채" userId="bf3f9740-ba12-4a95-bdcd-7a89d0b0b3a3" providerId="ADAL" clId="{B83A235D-A04B-41DC-8F5A-4D1D638CA558}" dt="2023-01-17T06:44:41.309" v="963" actId="478"/>
          <ac:spMkLst>
            <pc:docMk/>
            <pc:sldMk cId="1382940427" sldId="670"/>
            <ac:spMk id="15" creationId="{00000000-0000-0000-0000-000000000000}"/>
          </ac:spMkLst>
        </pc:spChg>
        <pc:spChg chg="del mod">
          <ac:chgData name="정근채" userId="bf3f9740-ba12-4a95-bdcd-7a89d0b0b3a3" providerId="ADAL" clId="{B83A235D-A04B-41DC-8F5A-4D1D638CA558}" dt="2023-01-17T06:44:45.602" v="964" actId="478"/>
          <ac:spMkLst>
            <pc:docMk/>
            <pc:sldMk cId="1382940427" sldId="670"/>
            <ac:spMk id="35" creationId="{00000000-0000-0000-0000-000000000000}"/>
          </ac:spMkLst>
        </pc:spChg>
        <pc:spChg chg="del mod">
          <ac:chgData name="정근채" userId="bf3f9740-ba12-4a95-bdcd-7a89d0b0b3a3" providerId="ADAL" clId="{B83A235D-A04B-41DC-8F5A-4D1D638CA558}" dt="2023-01-17T06:44:45.602" v="964" actId="478"/>
          <ac:spMkLst>
            <pc:docMk/>
            <pc:sldMk cId="1382940427" sldId="670"/>
            <ac:spMk id="36" creationId="{00000000-0000-0000-0000-000000000000}"/>
          </ac:spMkLst>
        </pc:spChg>
        <pc:spChg chg="del mod">
          <ac:chgData name="정근채" userId="bf3f9740-ba12-4a95-bdcd-7a89d0b0b3a3" providerId="ADAL" clId="{B83A235D-A04B-41DC-8F5A-4D1D638CA558}" dt="2023-01-17T06:44:45.602" v="964" actId="478"/>
          <ac:spMkLst>
            <pc:docMk/>
            <pc:sldMk cId="1382940427" sldId="670"/>
            <ac:spMk id="37" creationId="{00000000-0000-0000-0000-000000000000}"/>
          </ac:spMkLst>
        </pc:spChg>
        <pc:spChg chg="del mod">
          <ac:chgData name="정근채" userId="bf3f9740-ba12-4a95-bdcd-7a89d0b0b3a3" providerId="ADAL" clId="{B83A235D-A04B-41DC-8F5A-4D1D638CA558}" dt="2023-01-17T06:44:45.602" v="964" actId="478"/>
          <ac:spMkLst>
            <pc:docMk/>
            <pc:sldMk cId="1382940427" sldId="670"/>
            <ac:spMk id="38" creationId="{00000000-0000-0000-0000-000000000000}"/>
          </ac:spMkLst>
        </pc:spChg>
        <pc:spChg chg="del mod">
          <ac:chgData name="정근채" userId="bf3f9740-ba12-4a95-bdcd-7a89d0b0b3a3" providerId="ADAL" clId="{B83A235D-A04B-41DC-8F5A-4D1D638CA558}" dt="2023-01-17T06:44:45.602" v="964" actId="478"/>
          <ac:spMkLst>
            <pc:docMk/>
            <pc:sldMk cId="1382940427" sldId="670"/>
            <ac:spMk id="39" creationId="{00000000-0000-0000-0000-000000000000}"/>
          </ac:spMkLst>
        </pc:spChg>
        <pc:spChg chg="del mod">
          <ac:chgData name="정근채" userId="bf3f9740-ba12-4a95-bdcd-7a89d0b0b3a3" providerId="ADAL" clId="{B83A235D-A04B-41DC-8F5A-4D1D638CA558}" dt="2023-01-17T06:44:45.602" v="964" actId="478"/>
          <ac:spMkLst>
            <pc:docMk/>
            <pc:sldMk cId="1382940427" sldId="670"/>
            <ac:spMk id="40" creationId="{00000000-0000-0000-0000-000000000000}"/>
          </ac:spMkLst>
        </pc:spChg>
        <pc:spChg chg="del mod">
          <ac:chgData name="정근채" userId="bf3f9740-ba12-4a95-bdcd-7a89d0b0b3a3" providerId="ADAL" clId="{B83A235D-A04B-41DC-8F5A-4D1D638CA558}" dt="2023-01-17T06:44:41.309" v="963" actId="478"/>
          <ac:spMkLst>
            <pc:docMk/>
            <pc:sldMk cId="1382940427" sldId="670"/>
            <ac:spMk id="41" creationId="{00000000-0000-0000-0000-000000000000}"/>
          </ac:spMkLst>
        </pc:spChg>
        <pc:spChg chg="del mod">
          <ac:chgData name="정근채" userId="bf3f9740-ba12-4a95-bdcd-7a89d0b0b3a3" providerId="ADAL" clId="{B83A235D-A04B-41DC-8F5A-4D1D638CA558}" dt="2023-01-17T06:44:41.309" v="963" actId="478"/>
          <ac:spMkLst>
            <pc:docMk/>
            <pc:sldMk cId="1382940427" sldId="670"/>
            <ac:spMk id="42" creationId="{00000000-0000-0000-0000-000000000000}"/>
          </ac:spMkLst>
        </pc:spChg>
        <pc:spChg chg="del mod">
          <ac:chgData name="정근채" userId="bf3f9740-ba12-4a95-bdcd-7a89d0b0b3a3" providerId="ADAL" clId="{B83A235D-A04B-41DC-8F5A-4D1D638CA558}" dt="2023-01-17T06:44:41.309" v="963" actId="478"/>
          <ac:spMkLst>
            <pc:docMk/>
            <pc:sldMk cId="1382940427" sldId="670"/>
            <ac:spMk id="43" creationId="{00000000-0000-0000-0000-000000000000}"/>
          </ac:spMkLst>
        </pc:spChg>
        <pc:spChg chg="del mod">
          <ac:chgData name="정근채" userId="bf3f9740-ba12-4a95-bdcd-7a89d0b0b3a3" providerId="ADAL" clId="{B83A235D-A04B-41DC-8F5A-4D1D638CA558}" dt="2023-01-17T06:44:41.309" v="963" actId="478"/>
          <ac:spMkLst>
            <pc:docMk/>
            <pc:sldMk cId="1382940427" sldId="670"/>
            <ac:spMk id="44" creationId="{00000000-0000-0000-0000-000000000000}"/>
          </ac:spMkLst>
        </pc:spChg>
        <pc:spChg chg="del mod">
          <ac:chgData name="정근채" userId="bf3f9740-ba12-4a95-bdcd-7a89d0b0b3a3" providerId="ADAL" clId="{B83A235D-A04B-41DC-8F5A-4D1D638CA558}" dt="2023-01-17T06:44:41.309" v="963" actId="478"/>
          <ac:spMkLst>
            <pc:docMk/>
            <pc:sldMk cId="1382940427" sldId="670"/>
            <ac:spMk id="45" creationId="{00000000-0000-0000-0000-000000000000}"/>
          </ac:spMkLst>
        </pc:spChg>
        <pc:spChg chg="del mod">
          <ac:chgData name="정근채" userId="bf3f9740-ba12-4a95-bdcd-7a89d0b0b3a3" providerId="ADAL" clId="{B83A235D-A04B-41DC-8F5A-4D1D638CA558}" dt="2023-01-17T06:44:41.309" v="963" actId="478"/>
          <ac:spMkLst>
            <pc:docMk/>
            <pc:sldMk cId="1382940427" sldId="670"/>
            <ac:spMk id="46" creationId="{00000000-0000-0000-0000-000000000000}"/>
          </ac:spMkLst>
        </pc:spChg>
        <pc:spChg chg="del mod">
          <ac:chgData name="정근채" userId="bf3f9740-ba12-4a95-bdcd-7a89d0b0b3a3" providerId="ADAL" clId="{B83A235D-A04B-41DC-8F5A-4D1D638CA558}" dt="2023-01-17T06:44:41.309" v="963" actId="478"/>
          <ac:spMkLst>
            <pc:docMk/>
            <pc:sldMk cId="1382940427" sldId="670"/>
            <ac:spMk id="47" creationId="{00000000-0000-0000-0000-000000000000}"/>
          </ac:spMkLst>
        </pc:spChg>
        <pc:spChg chg="del mod">
          <ac:chgData name="정근채" userId="bf3f9740-ba12-4a95-bdcd-7a89d0b0b3a3" providerId="ADAL" clId="{B83A235D-A04B-41DC-8F5A-4D1D638CA558}" dt="2023-01-17T06:44:41.309" v="963" actId="478"/>
          <ac:spMkLst>
            <pc:docMk/>
            <pc:sldMk cId="1382940427" sldId="670"/>
            <ac:spMk id="48" creationId="{00000000-0000-0000-0000-000000000000}"/>
          </ac:spMkLst>
        </pc:spChg>
        <pc:spChg chg="add mod">
          <ac:chgData name="정근채" userId="bf3f9740-ba12-4a95-bdcd-7a89d0b0b3a3" providerId="ADAL" clId="{B83A235D-A04B-41DC-8F5A-4D1D638CA558}" dt="2023-01-17T07:02:06.176" v="1120" actId="1076"/>
          <ac:spMkLst>
            <pc:docMk/>
            <pc:sldMk cId="1382940427" sldId="670"/>
            <ac:spMk id="49" creationId="{43052917-0C2E-A16B-90E5-D8F7564CA2BE}"/>
          </ac:spMkLst>
        </pc:spChg>
        <pc:spChg chg="add del mod">
          <ac:chgData name="정근채" userId="bf3f9740-ba12-4a95-bdcd-7a89d0b0b3a3" providerId="ADAL" clId="{B83A235D-A04B-41DC-8F5A-4D1D638CA558}" dt="2023-01-17T07:00:43.709" v="1101" actId="478"/>
          <ac:spMkLst>
            <pc:docMk/>
            <pc:sldMk cId="1382940427" sldId="670"/>
            <ac:spMk id="50" creationId="{888D32EF-9E8F-29CC-7BD1-0E26CD0C88D5}"/>
          </ac:spMkLst>
        </pc:spChg>
        <pc:spChg chg="add mod">
          <ac:chgData name="정근채" userId="bf3f9740-ba12-4a95-bdcd-7a89d0b0b3a3" providerId="ADAL" clId="{B83A235D-A04B-41DC-8F5A-4D1D638CA558}" dt="2023-01-17T07:02:06.176" v="1120" actId="1076"/>
          <ac:spMkLst>
            <pc:docMk/>
            <pc:sldMk cId="1382940427" sldId="670"/>
            <ac:spMk id="51" creationId="{BACE24F9-9161-D680-BC90-1570830744D7}"/>
          </ac:spMkLst>
        </pc:spChg>
        <pc:spChg chg="add del mod">
          <ac:chgData name="정근채" userId="bf3f9740-ba12-4a95-bdcd-7a89d0b0b3a3" providerId="ADAL" clId="{B83A235D-A04B-41DC-8F5A-4D1D638CA558}" dt="2023-01-17T07:00:42.235" v="1100" actId="478"/>
          <ac:spMkLst>
            <pc:docMk/>
            <pc:sldMk cId="1382940427" sldId="670"/>
            <ac:spMk id="52" creationId="{D623F6F1-927B-37B5-90D1-7066AD6D9BA9}"/>
          </ac:spMkLst>
        </pc:spChg>
        <pc:spChg chg="add mod">
          <ac:chgData name="정근채" userId="bf3f9740-ba12-4a95-bdcd-7a89d0b0b3a3" providerId="ADAL" clId="{B83A235D-A04B-41DC-8F5A-4D1D638CA558}" dt="2023-01-17T07:02:06.176" v="1120" actId="1076"/>
          <ac:spMkLst>
            <pc:docMk/>
            <pc:sldMk cId="1382940427" sldId="670"/>
            <ac:spMk id="53" creationId="{E337A940-6FF9-BDA9-980B-358CDBF0E460}"/>
          </ac:spMkLst>
        </pc:spChg>
        <pc:spChg chg="add mod">
          <ac:chgData name="정근채" userId="bf3f9740-ba12-4a95-bdcd-7a89d0b0b3a3" providerId="ADAL" clId="{B83A235D-A04B-41DC-8F5A-4D1D638CA558}" dt="2023-01-17T07:02:06.176" v="1120" actId="1076"/>
          <ac:spMkLst>
            <pc:docMk/>
            <pc:sldMk cId="1382940427" sldId="670"/>
            <ac:spMk id="54" creationId="{1750FEE9-BC38-7923-1A18-57E6943DB198}"/>
          </ac:spMkLst>
        </pc:spChg>
        <pc:spChg chg="mod">
          <ac:chgData name="정근채" userId="bf3f9740-ba12-4a95-bdcd-7a89d0b0b3a3" providerId="ADAL" clId="{B83A235D-A04B-41DC-8F5A-4D1D638CA558}" dt="2023-01-17T07:02:06.176" v="1120" actId="1076"/>
          <ac:spMkLst>
            <pc:docMk/>
            <pc:sldMk cId="1382940427" sldId="670"/>
            <ac:spMk id="58" creationId="{52B6E067-2D58-A96F-D928-715E7A65B0CA}"/>
          </ac:spMkLst>
        </pc:spChg>
        <pc:spChg chg="mod">
          <ac:chgData name="정근채" userId="bf3f9740-ba12-4a95-bdcd-7a89d0b0b3a3" providerId="ADAL" clId="{B83A235D-A04B-41DC-8F5A-4D1D638CA558}" dt="2023-01-17T07:02:06.176" v="1120" actId="1076"/>
          <ac:spMkLst>
            <pc:docMk/>
            <pc:sldMk cId="1382940427" sldId="670"/>
            <ac:spMk id="68" creationId="{5714D35F-2CA4-3A50-4140-F96351074C39}"/>
          </ac:spMkLst>
        </pc:spChg>
        <pc:spChg chg="mod">
          <ac:chgData name="정근채" userId="bf3f9740-ba12-4a95-bdcd-7a89d0b0b3a3" providerId="ADAL" clId="{B83A235D-A04B-41DC-8F5A-4D1D638CA558}" dt="2023-01-17T07:02:06.176" v="1120" actId="1076"/>
          <ac:spMkLst>
            <pc:docMk/>
            <pc:sldMk cId="1382940427" sldId="670"/>
            <ac:spMk id="69" creationId="{1A3F280B-9082-9555-FFBE-CDFFCDCB8131}"/>
          </ac:spMkLst>
        </pc:spChg>
        <pc:spChg chg="mod">
          <ac:chgData name="정근채" userId="bf3f9740-ba12-4a95-bdcd-7a89d0b0b3a3" providerId="ADAL" clId="{B83A235D-A04B-41DC-8F5A-4D1D638CA558}" dt="2023-01-17T07:02:06.176" v="1120" actId="1076"/>
          <ac:spMkLst>
            <pc:docMk/>
            <pc:sldMk cId="1382940427" sldId="670"/>
            <ac:spMk id="70" creationId="{A7E57DC7-249F-8860-8472-A1F7B5ED4585}"/>
          </ac:spMkLst>
        </pc:spChg>
        <pc:spChg chg="mod">
          <ac:chgData name="정근채" userId="bf3f9740-ba12-4a95-bdcd-7a89d0b0b3a3" providerId="ADAL" clId="{B83A235D-A04B-41DC-8F5A-4D1D638CA558}" dt="2023-01-17T07:02:06.176" v="1120" actId="1076"/>
          <ac:spMkLst>
            <pc:docMk/>
            <pc:sldMk cId="1382940427" sldId="670"/>
            <ac:spMk id="71" creationId="{DAD3C1AC-2685-64CC-22FD-1534DABD2270}"/>
          </ac:spMkLst>
        </pc:spChg>
        <pc:spChg chg="mod">
          <ac:chgData name="정근채" userId="bf3f9740-ba12-4a95-bdcd-7a89d0b0b3a3" providerId="ADAL" clId="{B83A235D-A04B-41DC-8F5A-4D1D638CA558}" dt="2023-01-17T07:02:06.176" v="1120" actId="1076"/>
          <ac:spMkLst>
            <pc:docMk/>
            <pc:sldMk cId="1382940427" sldId="670"/>
            <ac:spMk id="72" creationId="{6B0A6723-0E0B-35F8-DD68-A47283F1DC92}"/>
          </ac:spMkLst>
        </pc:spChg>
        <pc:spChg chg="mod">
          <ac:chgData name="정근채" userId="bf3f9740-ba12-4a95-bdcd-7a89d0b0b3a3" providerId="ADAL" clId="{B83A235D-A04B-41DC-8F5A-4D1D638CA558}" dt="2023-01-17T07:02:06.176" v="1120" actId="1076"/>
          <ac:spMkLst>
            <pc:docMk/>
            <pc:sldMk cId="1382940427" sldId="670"/>
            <ac:spMk id="73" creationId="{3B00BEB7-2772-866D-B70D-7F7638B43012}"/>
          </ac:spMkLst>
        </pc:spChg>
        <pc:spChg chg="mod">
          <ac:chgData name="정근채" userId="bf3f9740-ba12-4a95-bdcd-7a89d0b0b3a3" providerId="ADAL" clId="{B83A235D-A04B-41DC-8F5A-4D1D638CA558}" dt="2023-01-17T07:02:06.176" v="1120" actId="1076"/>
          <ac:spMkLst>
            <pc:docMk/>
            <pc:sldMk cId="1382940427" sldId="670"/>
            <ac:spMk id="74" creationId="{F5D9D987-80FE-1DB4-0514-4CFE3EA97C52}"/>
          </ac:spMkLst>
        </pc:spChg>
        <pc:spChg chg="mod">
          <ac:chgData name="정근채" userId="bf3f9740-ba12-4a95-bdcd-7a89d0b0b3a3" providerId="ADAL" clId="{B83A235D-A04B-41DC-8F5A-4D1D638CA558}" dt="2023-01-17T07:02:06.176" v="1120" actId="1076"/>
          <ac:spMkLst>
            <pc:docMk/>
            <pc:sldMk cId="1382940427" sldId="670"/>
            <ac:spMk id="75" creationId="{B1F76CE5-3386-B12A-ABBC-78B97B1DEC4C}"/>
          </ac:spMkLst>
        </pc:spChg>
        <pc:spChg chg="mod">
          <ac:chgData name="정근채" userId="bf3f9740-ba12-4a95-bdcd-7a89d0b0b3a3" providerId="ADAL" clId="{B83A235D-A04B-41DC-8F5A-4D1D638CA558}" dt="2023-01-17T07:02:06.176" v="1120" actId="1076"/>
          <ac:spMkLst>
            <pc:docMk/>
            <pc:sldMk cId="1382940427" sldId="670"/>
            <ac:spMk id="77" creationId="{36A33372-68C2-D4B8-9CFA-7ABF801338F4}"/>
          </ac:spMkLst>
        </pc:spChg>
        <pc:spChg chg="mod">
          <ac:chgData name="정근채" userId="bf3f9740-ba12-4a95-bdcd-7a89d0b0b3a3" providerId="ADAL" clId="{B83A235D-A04B-41DC-8F5A-4D1D638CA558}" dt="2023-01-17T07:02:06.176" v="1120" actId="1076"/>
          <ac:spMkLst>
            <pc:docMk/>
            <pc:sldMk cId="1382940427" sldId="670"/>
            <ac:spMk id="78" creationId="{B9124B70-C51D-4806-81A7-DC6C5DE351C5}"/>
          </ac:spMkLst>
        </pc:spChg>
        <pc:spChg chg="mod">
          <ac:chgData name="정근채" userId="bf3f9740-ba12-4a95-bdcd-7a89d0b0b3a3" providerId="ADAL" clId="{B83A235D-A04B-41DC-8F5A-4D1D638CA558}" dt="2023-01-17T06:45:05.643" v="966" actId="1076"/>
          <ac:spMkLst>
            <pc:docMk/>
            <pc:sldMk cId="1382940427" sldId="670"/>
            <ac:spMk id="80" creationId="{8122281F-BEB0-D62B-AE57-E7AF2D81A11D}"/>
          </ac:spMkLst>
        </pc:spChg>
        <pc:spChg chg="mod">
          <ac:chgData name="정근채" userId="bf3f9740-ba12-4a95-bdcd-7a89d0b0b3a3" providerId="ADAL" clId="{B83A235D-A04B-41DC-8F5A-4D1D638CA558}" dt="2023-01-17T06:45:05.643" v="966" actId="1076"/>
          <ac:spMkLst>
            <pc:docMk/>
            <pc:sldMk cId="1382940427" sldId="670"/>
            <ac:spMk id="81" creationId="{37E6C491-1B28-78D7-0162-84C4651F6FC9}"/>
          </ac:spMkLst>
        </pc:spChg>
        <pc:spChg chg="add del mod">
          <ac:chgData name="정근채" userId="bf3f9740-ba12-4a95-bdcd-7a89d0b0b3a3" providerId="ADAL" clId="{B83A235D-A04B-41DC-8F5A-4D1D638CA558}" dt="2023-01-17T07:00:38.396" v="1099" actId="478"/>
          <ac:spMkLst>
            <pc:docMk/>
            <pc:sldMk cId="1382940427" sldId="670"/>
            <ac:spMk id="82" creationId="{2E0D1E67-2B83-F8C2-7C0D-D5356F0DC070}"/>
          </ac:spMkLst>
        </pc:spChg>
        <pc:spChg chg="add del mod">
          <ac:chgData name="정근채" userId="bf3f9740-ba12-4a95-bdcd-7a89d0b0b3a3" providerId="ADAL" clId="{B83A235D-A04B-41DC-8F5A-4D1D638CA558}" dt="2023-01-17T07:00:38.396" v="1099" actId="478"/>
          <ac:spMkLst>
            <pc:docMk/>
            <pc:sldMk cId="1382940427" sldId="670"/>
            <ac:spMk id="83" creationId="{AE2B8773-138A-C19F-DEA6-53ADA816C2D2}"/>
          </ac:spMkLst>
        </pc:spChg>
        <pc:spChg chg="add del mod">
          <ac:chgData name="정근채" userId="bf3f9740-ba12-4a95-bdcd-7a89d0b0b3a3" providerId="ADAL" clId="{B83A235D-A04B-41DC-8F5A-4D1D638CA558}" dt="2023-01-17T07:00:38.396" v="1099" actId="478"/>
          <ac:spMkLst>
            <pc:docMk/>
            <pc:sldMk cId="1382940427" sldId="670"/>
            <ac:spMk id="84" creationId="{590D5675-1F9D-E40A-ADBD-ECA648A901C3}"/>
          </ac:spMkLst>
        </pc:spChg>
        <pc:spChg chg="add mod">
          <ac:chgData name="정근채" userId="bf3f9740-ba12-4a95-bdcd-7a89d0b0b3a3" providerId="ADAL" clId="{B83A235D-A04B-41DC-8F5A-4D1D638CA558}" dt="2023-01-17T07:03:03.761" v="1125" actId="1037"/>
          <ac:spMkLst>
            <pc:docMk/>
            <pc:sldMk cId="1382940427" sldId="670"/>
            <ac:spMk id="85" creationId="{2F0C6EB0-4AA4-5CE5-44F8-C685FCCEF7A4}"/>
          </ac:spMkLst>
        </pc:spChg>
        <pc:spChg chg="add mod">
          <ac:chgData name="정근채" userId="bf3f9740-ba12-4a95-bdcd-7a89d0b0b3a3" providerId="ADAL" clId="{B83A235D-A04B-41DC-8F5A-4D1D638CA558}" dt="2023-01-17T07:03:03.761" v="1125" actId="1037"/>
          <ac:spMkLst>
            <pc:docMk/>
            <pc:sldMk cId="1382940427" sldId="670"/>
            <ac:spMk id="86" creationId="{103FA7D9-5654-C164-62F8-6F0EA309C573}"/>
          </ac:spMkLst>
        </pc:spChg>
        <pc:spChg chg="add mod">
          <ac:chgData name="정근채" userId="bf3f9740-ba12-4a95-bdcd-7a89d0b0b3a3" providerId="ADAL" clId="{B83A235D-A04B-41DC-8F5A-4D1D638CA558}" dt="2023-01-17T07:03:03.761" v="1125" actId="1037"/>
          <ac:spMkLst>
            <pc:docMk/>
            <pc:sldMk cId="1382940427" sldId="670"/>
            <ac:spMk id="87" creationId="{084F8ADC-43A3-198D-94EB-51EDF0B9252A}"/>
          </ac:spMkLst>
        </pc:spChg>
        <pc:spChg chg="add del mod">
          <ac:chgData name="정근채" userId="bf3f9740-ba12-4a95-bdcd-7a89d0b0b3a3" providerId="ADAL" clId="{B83A235D-A04B-41DC-8F5A-4D1D638CA558}" dt="2023-01-17T07:00:51.956" v="1105" actId="478"/>
          <ac:spMkLst>
            <pc:docMk/>
            <pc:sldMk cId="1382940427" sldId="670"/>
            <ac:spMk id="88" creationId="{66CBA315-4CC2-74F8-3D91-D545DD418903}"/>
          </ac:spMkLst>
        </pc:spChg>
        <pc:spChg chg="mod">
          <ac:chgData name="정근채" userId="bf3f9740-ba12-4a95-bdcd-7a89d0b0b3a3" providerId="ADAL" clId="{B83A235D-A04B-41DC-8F5A-4D1D638CA558}" dt="2023-01-17T07:03:03.761" v="1125" actId="1037"/>
          <ac:spMkLst>
            <pc:docMk/>
            <pc:sldMk cId="1382940427" sldId="670"/>
            <ac:spMk id="90" creationId="{9CAA2444-CC34-82EE-959A-4AD9647C8399}"/>
          </ac:spMkLst>
        </pc:spChg>
        <pc:spChg chg="mod">
          <ac:chgData name="정근채" userId="bf3f9740-ba12-4a95-bdcd-7a89d0b0b3a3" providerId="ADAL" clId="{B83A235D-A04B-41DC-8F5A-4D1D638CA558}" dt="2023-01-17T07:03:03.761" v="1125" actId="1037"/>
          <ac:spMkLst>
            <pc:docMk/>
            <pc:sldMk cId="1382940427" sldId="670"/>
            <ac:spMk id="91" creationId="{66881B40-9836-F83D-3E7A-FB38123FE8E2}"/>
          </ac:spMkLst>
        </pc:spChg>
        <pc:spChg chg="add del mod">
          <ac:chgData name="정근채" userId="bf3f9740-ba12-4a95-bdcd-7a89d0b0b3a3" providerId="ADAL" clId="{B83A235D-A04B-41DC-8F5A-4D1D638CA558}" dt="2023-01-17T07:01:00.831" v="1109" actId="478"/>
          <ac:spMkLst>
            <pc:docMk/>
            <pc:sldMk cId="1382940427" sldId="670"/>
            <ac:spMk id="92" creationId="{D14CA15D-E452-5414-CC95-C910159CC065}"/>
          </ac:spMkLst>
        </pc:spChg>
        <pc:spChg chg="mod">
          <ac:chgData name="정근채" userId="bf3f9740-ba12-4a95-bdcd-7a89d0b0b3a3" providerId="ADAL" clId="{B83A235D-A04B-41DC-8F5A-4D1D638CA558}" dt="2023-01-17T06:50:50.068" v="1022" actId="1076"/>
          <ac:spMkLst>
            <pc:docMk/>
            <pc:sldMk cId="1382940427" sldId="670"/>
            <ac:spMk id="94" creationId="{9452D2FF-91CE-A98C-2F33-0503A003754A}"/>
          </ac:spMkLst>
        </pc:spChg>
        <pc:spChg chg="mod">
          <ac:chgData name="정근채" userId="bf3f9740-ba12-4a95-bdcd-7a89d0b0b3a3" providerId="ADAL" clId="{B83A235D-A04B-41DC-8F5A-4D1D638CA558}" dt="2023-01-17T06:50:50.068" v="1022" actId="1076"/>
          <ac:spMkLst>
            <pc:docMk/>
            <pc:sldMk cId="1382940427" sldId="670"/>
            <ac:spMk id="95" creationId="{AC292C9D-AB3C-2116-EC5A-37999A9D86B6}"/>
          </ac:spMkLst>
        </pc:spChg>
        <pc:spChg chg="add del mod">
          <ac:chgData name="정근채" userId="bf3f9740-ba12-4a95-bdcd-7a89d0b0b3a3" providerId="ADAL" clId="{B83A235D-A04B-41DC-8F5A-4D1D638CA558}" dt="2023-01-17T07:01:00.831" v="1109" actId="478"/>
          <ac:spMkLst>
            <pc:docMk/>
            <pc:sldMk cId="1382940427" sldId="670"/>
            <ac:spMk id="96" creationId="{DFA57D3F-92E7-5F05-679F-BC4720CDA3AB}"/>
          </ac:spMkLst>
        </pc:spChg>
        <pc:spChg chg="add del mod">
          <ac:chgData name="정근채" userId="bf3f9740-ba12-4a95-bdcd-7a89d0b0b3a3" providerId="ADAL" clId="{B83A235D-A04B-41DC-8F5A-4D1D638CA558}" dt="2023-01-17T07:00:53.551" v="1106" actId="478"/>
          <ac:spMkLst>
            <pc:docMk/>
            <pc:sldMk cId="1382940427" sldId="670"/>
            <ac:spMk id="97" creationId="{BAFA656D-DA78-5BE5-C623-39FFDBCDA3E8}"/>
          </ac:spMkLst>
        </pc:spChg>
        <pc:spChg chg="add mod">
          <ac:chgData name="정근채" userId="bf3f9740-ba12-4a95-bdcd-7a89d0b0b3a3" providerId="ADAL" clId="{B83A235D-A04B-41DC-8F5A-4D1D638CA558}" dt="2023-01-17T07:03:03.761" v="1125" actId="1037"/>
          <ac:spMkLst>
            <pc:docMk/>
            <pc:sldMk cId="1382940427" sldId="670"/>
            <ac:spMk id="98" creationId="{9E6E33AE-18F4-0FF4-1A0D-F52F17AAA33D}"/>
          </ac:spMkLst>
        </pc:spChg>
        <pc:spChg chg="add mod">
          <ac:chgData name="정근채" userId="bf3f9740-ba12-4a95-bdcd-7a89d0b0b3a3" providerId="ADAL" clId="{B83A235D-A04B-41DC-8F5A-4D1D638CA558}" dt="2023-01-17T07:03:03.761" v="1125" actId="1037"/>
          <ac:spMkLst>
            <pc:docMk/>
            <pc:sldMk cId="1382940427" sldId="670"/>
            <ac:spMk id="101" creationId="{C9B1D246-026F-FBC8-0E37-727FFA6F80ED}"/>
          </ac:spMkLst>
        </pc:spChg>
        <pc:grpChg chg="del mod">
          <ac:chgData name="정근채" userId="bf3f9740-ba12-4a95-bdcd-7a89d0b0b3a3" providerId="ADAL" clId="{B83A235D-A04B-41DC-8F5A-4D1D638CA558}" dt="2023-01-17T06:44:41.309" v="963" actId="478"/>
          <ac:grpSpMkLst>
            <pc:docMk/>
            <pc:sldMk cId="1382940427" sldId="670"/>
            <ac:grpSpMk id="16" creationId="{00000000-0000-0000-0000-000000000000}"/>
          </ac:grpSpMkLst>
        </pc:grpChg>
        <pc:grpChg chg="add mod">
          <ac:chgData name="정근채" userId="bf3f9740-ba12-4a95-bdcd-7a89d0b0b3a3" providerId="ADAL" clId="{B83A235D-A04B-41DC-8F5A-4D1D638CA558}" dt="2023-01-17T07:02:06.176" v="1120" actId="1076"/>
          <ac:grpSpMkLst>
            <pc:docMk/>
            <pc:sldMk cId="1382940427" sldId="670"/>
            <ac:grpSpMk id="57" creationId="{09D2ED4B-9450-3E11-D93C-C98849EB4827}"/>
          </ac:grpSpMkLst>
        </pc:grpChg>
        <pc:grpChg chg="mod">
          <ac:chgData name="정근채" userId="bf3f9740-ba12-4a95-bdcd-7a89d0b0b3a3" providerId="ADAL" clId="{B83A235D-A04B-41DC-8F5A-4D1D638CA558}" dt="2023-01-17T07:02:06.176" v="1120" actId="1076"/>
          <ac:grpSpMkLst>
            <pc:docMk/>
            <pc:sldMk cId="1382940427" sldId="670"/>
            <ac:grpSpMk id="59" creationId="{3BC2C66F-EF29-6E98-7BD9-59BEACD643F2}"/>
          </ac:grpSpMkLst>
        </pc:grpChg>
        <pc:grpChg chg="add mod">
          <ac:chgData name="정근채" userId="bf3f9740-ba12-4a95-bdcd-7a89d0b0b3a3" providerId="ADAL" clId="{B83A235D-A04B-41DC-8F5A-4D1D638CA558}" dt="2023-01-17T07:02:06.176" v="1120" actId="1076"/>
          <ac:grpSpMkLst>
            <pc:docMk/>
            <pc:sldMk cId="1382940427" sldId="670"/>
            <ac:grpSpMk id="76" creationId="{E5782722-78E1-D818-A940-EC0E7C847607}"/>
          </ac:grpSpMkLst>
        </pc:grpChg>
        <pc:grpChg chg="add del mod">
          <ac:chgData name="정근채" userId="bf3f9740-ba12-4a95-bdcd-7a89d0b0b3a3" providerId="ADAL" clId="{B83A235D-A04B-41DC-8F5A-4D1D638CA558}" dt="2023-01-17T07:00:38.396" v="1099" actId="478"/>
          <ac:grpSpMkLst>
            <pc:docMk/>
            <pc:sldMk cId="1382940427" sldId="670"/>
            <ac:grpSpMk id="79" creationId="{A2C09E55-B571-2B9E-301C-C685C886CD07}"/>
          </ac:grpSpMkLst>
        </pc:grpChg>
        <pc:grpChg chg="add mod">
          <ac:chgData name="정근채" userId="bf3f9740-ba12-4a95-bdcd-7a89d0b0b3a3" providerId="ADAL" clId="{B83A235D-A04B-41DC-8F5A-4D1D638CA558}" dt="2023-01-17T07:03:03.761" v="1125" actId="1037"/>
          <ac:grpSpMkLst>
            <pc:docMk/>
            <pc:sldMk cId="1382940427" sldId="670"/>
            <ac:grpSpMk id="89" creationId="{FA08DE90-090A-8990-A15F-815B0F3EFB4A}"/>
          </ac:grpSpMkLst>
        </pc:grpChg>
        <pc:grpChg chg="add del mod">
          <ac:chgData name="정근채" userId="bf3f9740-ba12-4a95-bdcd-7a89d0b0b3a3" providerId="ADAL" clId="{B83A235D-A04B-41DC-8F5A-4D1D638CA558}" dt="2023-01-17T07:01:00.831" v="1109" actId="478"/>
          <ac:grpSpMkLst>
            <pc:docMk/>
            <pc:sldMk cId="1382940427" sldId="670"/>
            <ac:grpSpMk id="93" creationId="{B7CB41B8-AE5E-F44E-B171-8E80E8467A76}"/>
          </ac:grpSpMkLst>
        </pc:grpChg>
        <pc:graphicFrameChg chg="mod ord">
          <ac:chgData name="정근채" userId="bf3f9740-ba12-4a95-bdcd-7a89d0b0b3a3" providerId="ADAL" clId="{B83A235D-A04B-41DC-8F5A-4D1D638CA558}" dt="2023-01-17T07:05:48.883" v="1206"/>
          <ac:graphicFrameMkLst>
            <pc:docMk/>
            <pc:sldMk cId="1382940427" sldId="670"/>
            <ac:graphicFrameMk id="5" creationId="{8E7C4BD9-87B3-4898-A662-923E3B6A33FB}"/>
          </ac:graphicFrameMkLst>
        </pc:graphicFrameChg>
        <pc:picChg chg="mod">
          <ac:chgData name="정근채" userId="bf3f9740-ba12-4a95-bdcd-7a89d0b0b3a3" providerId="ADAL" clId="{B83A235D-A04B-41DC-8F5A-4D1D638CA558}" dt="2023-01-17T07:03:03.761" v="1125" actId="1037"/>
          <ac:picMkLst>
            <pc:docMk/>
            <pc:sldMk cId="1382940427" sldId="670"/>
            <ac:picMk id="13" creationId="{DFA3B681-4F56-41A3-8F19-3E3C98114C6B}"/>
          </ac:picMkLst>
        </pc:picChg>
        <pc:picChg chg="add del mod">
          <ac:chgData name="정근채" userId="bf3f9740-ba12-4a95-bdcd-7a89d0b0b3a3" providerId="ADAL" clId="{B83A235D-A04B-41DC-8F5A-4D1D638CA558}" dt="2023-01-17T06:59:44.766" v="1087" actId="478"/>
          <ac:picMkLst>
            <pc:docMk/>
            <pc:sldMk cId="1382940427" sldId="670"/>
            <ac:picMk id="100" creationId="{8EFFE249-7BDC-982B-917A-452B473C93FD}"/>
          </ac:picMkLst>
        </pc:picChg>
        <pc:cxnChg chg="add del mod">
          <ac:chgData name="정근채" userId="bf3f9740-ba12-4a95-bdcd-7a89d0b0b3a3" providerId="ADAL" clId="{B83A235D-A04B-41DC-8F5A-4D1D638CA558}" dt="2023-01-17T07:00:46.704" v="1103" actId="478"/>
          <ac:cxnSpMkLst>
            <pc:docMk/>
            <pc:sldMk cId="1382940427" sldId="670"/>
            <ac:cxnSpMk id="55" creationId="{46CFE575-4427-9408-6367-160D2888633D}"/>
          </ac:cxnSpMkLst>
        </pc:cxnChg>
        <pc:cxnChg chg="add del mod">
          <ac:chgData name="정근채" userId="bf3f9740-ba12-4a95-bdcd-7a89d0b0b3a3" providerId="ADAL" clId="{B83A235D-A04B-41DC-8F5A-4D1D638CA558}" dt="2023-01-17T07:00:44.585" v="1102" actId="478"/>
          <ac:cxnSpMkLst>
            <pc:docMk/>
            <pc:sldMk cId="1382940427" sldId="670"/>
            <ac:cxnSpMk id="56" creationId="{48FA1CB1-0AE9-3179-31FB-6EE5C530E276}"/>
          </ac:cxnSpMkLst>
        </pc:cxnChg>
        <pc:cxnChg chg="mod">
          <ac:chgData name="정근채" userId="bf3f9740-ba12-4a95-bdcd-7a89d0b0b3a3" providerId="ADAL" clId="{B83A235D-A04B-41DC-8F5A-4D1D638CA558}" dt="2023-01-17T07:02:06.176" v="1120" actId="1076"/>
          <ac:cxnSpMkLst>
            <pc:docMk/>
            <pc:sldMk cId="1382940427" sldId="670"/>
            <ac:cxnSpMk id="60" creationId="{29505D97-F28D-BD66-D088-7341B3F763D3}"/>
          </ac:cxnSpMkLst>
        </pc:cxnChg>
        <pc:cxnChg chg="mod">
          <ac:chgData name="정근채" userId="bf3f9740-ba12-4a95-bdcd-7a89d0b0b3a3" providerId="ADAL" clId="{B83A235D-A04B-41DC-8F5A-4D1D638CA558}" dt="2023-01-17T07:02:06.176" v="1120" actId="1076"/>
          <ac:cxnSpMkLst>
            <pc:docMk/>
            <pc:sldMk cId="1382940427" sldId="670"/>
            <ac:cxnSpMk id="61" creationId="{0F01BB6D-3CFE-F0AA-AF84-D433C9EAED88}"/>
          </ac:cxnSpMkLst>
        </pc:cxnChg>
        <pc:cxnChg chg="mod">
          <ac:chgData name="정근채" userId="bf3f9740-ba12-4a95-bdcd-7a89d0b0b3a3" providerId="ADAL" clId="{B83A235D-A04B-41DC-8F5A-4D1D638CA558}" dt="2023-01-17T07:02:06.176" v="1120" actId="1076"/>
          <ac:cxnSpMkLst>
            <pc:docMk/>
            <pc:sldMk cId="1382940427" sldId="670"/>
            <ac:cxnSpMk id="62" creationId="{991CD0D7-706F-D025-C010-D4D68FAB1298}"/>
          </ac:cxnSpMkLst>
        </pc:cxnChg>
        <pc:cxnChg chg="mod">
          <ac:chgData name="정근채" userId="bf3f9740-ba12-4a95-bdcd-7a89d0b0b3a3" providerId="ADAL" clId="{B83A235D-A04B-41DC-8F5A-4D1D638CA558}" dt="2023-01-17T07:02:06.176" v="1120" actId="1076"/>
          <ac:cxnSpMkLst>
            <pc:docMk/>
            <pc:sldMk cId="1382940427" sldId="670"/>
            <ac:cxnSpMk id="63" creationId="{230799D5-1F23-3C4A-B3BD-54F342724D82}"/>
          </ac:cxnSpMkLst>
        </pc:cxnChg>
        <pc:cxnChg chg="mod">
          <ac:chgData name="정근채" userId="bf3f9740-ba12-4a95-bdcd-7a89d0b0b3a3" providerId="ADAL" clId="{B83A235D-A04B-41DC-8F5A-4D1D638CA558}" dt="2023-01-17T07:02:06.176" v="1120" actId="1076"/>
          <ac:cxnSpMkLst>
            <pc:docMk/>
            <pc:sldMk cId="1382940427" sldId="670"/>
            <ac:cxnSpMk id="64" creationId="{D6468E11-79EE-FE7D-343D-1431F500FD09}"/>
          </ac:cxnSpMkLst>
        </pc:cxnChg>
        <pc:cxnChg chg="mod">
          <ac:chgData name="정근채" userId="bf3f9740-ba12-4a95-bdcd-7a89d0b0b3a3" providerId="ADAL" clId="{B83A235D-A04B-41DC-8F5A-4D1D638CA558}" dt="2023-01-17T07:02:06.176" v="1120" actId="1076"/>
          <ac:cxnSpMkLst>
            <pc:docMk/>
            <pc:sldMk cId="1382940427" sldId="670"/>
            <ac:cxnSpMk id="65" creationId="{E9A1C9E4-4847-D267-B22D-441B5F5C96A0}"/>
          </ac:cxnSpMkLst>
        </pc:cxnChg>
        <pc:cxnChg chg="mod">
          <ac:chgData name="정근채" userId="bf3f9740-ba12-4a95-bdcd-7a89d0b0b3a3" providerId="ADAL" clId="{B83A235D-A04B-41DC-8F5A-4D1D638CA558}" dt="2023-01-17T07:02:06.176" v="1120" actId="1076"/>
          <ac:cxnSpMkLst>
            <pc:docMk/>
            <pc:sldMk cId="1382940427" sldId="670"/>
            <ac:cxnSpMk id="66" creationId="{809C871B-2D43-CD71-4C07-FB0A81F38E41}"/>
          </ac:cxnSpMkLst>
        </pc:cxnChg>
        <pc:cxnChg chg="mod">
          <ac:chgData name="정근채" userId="bf3f9740-ba12-4a95-bdcd-7a89d0b0b3a3" providerId="ADAL" clId="{B83A235D-A04B-41DC-8F5A-4D1D638CA558}" dt="2023-01-17T07:02:06.176" v="1120" actId="1076"/>
          <ac:cxnSpMkLst>
            <pc:docMk/>
            <pc:sldMk cId="1382940427" sldId="670"/>
            <ac:cxnSpMk id="67" creationId="{C60AC4ED-C44D-1539-CBB6-131F83DC56BC}"/>
          </ac:cxnSpMkLst>
        </pc:cxnChg>
        <pc:cxnChg chg="add del mod">
          <ac:chgData name="정근채" userId="bf3f9740-ba12-4a95-bdcd-7a89d0b0b3a3" providerId="ADAL" clId="{B83A235D-A04B-41DC-8F5A-4D1D638CA558}" dt="2023-01-17T07:00:58.893" v="1108" actId="478"/>
          <ac:cxnSpMkLst>
            <pc:docMk/>
            <pc:sldMk cId="1382940427" sldId="670"/>
            <ac:cxnSpMk id="99" creationId="{FBB8B76B-33BC-5EE1-ABA8-F53FDDE87755}"/>
          </ac:cxnSpMkLst>
        </pc:cxnChg>
      </pc:sldChg>
      <pc:sldChg chg="del">
        <pc:chgData name="정근채" userId="bf3f9740-ba12-4a95-bdcd-7a89d0b0b3a3" providerId="ADAL" clId="{B83A235D-A04B-41DC-8F5A-4D1D638CA558}" dt="2023-01-30T05:17:47.396" v="1396" actId="47"/>
        <pc:sldMkLst>
          <pc:docMk/>
          <pc:sldMk cId="2652042249" sldId="702"/>
        </pc:sldMkLst>
      </pc:sldChg>
      <pc:sldChg chg="del">
        <pc:chgData name="정근채" userId="bf3f9740-ba12-4a95-bdcd-7a89d0b0b3a3" providerId="ADAL" clId="{B83A235D-A04B-41DC-8F5A-4D1D638CA558}" dt="2023-01-30T05:17:47.396" v="1396" actId="47"/>
        <pc:sldMkLst>
          <pc:docMk/>
          <pc:sldMk cId="1717663806" sldId="703"/>
        </pc:sldMkLst>
      </pc:sldChg>
      <pc:sldChg chg="del">
        <pc:chgData name="정근채" userId="bf3f9740-ba12-4a95-bdcd-7a89d0b0b3a3" providerId="ADAL" clId="{B83A235D-A04B-41DC-8F5A-4D1D638CA558}" dt="2023-01-30T05:17:47.396" v="1396" actId="47"/>
        <pc:sldMkLst>
          <pc:docMk/>
          <pc:sldMk cId="1121491694" sldId="704"/>
        </pc:sldMkLst>
      </pc:sldChg>
      <pc:sldChg chg="del">
        <pc:chgData name="정근채" userId="bf3f9740-ba12-4a95-bdcd-7a89d0b0b3a3" providerId="ADAL" clId="{B83A235D-A04B-41DC-8F5A-4D1D638CA558}" dt="2023-01-30T05:17:47.396" v="1396" actId="47"/>
        <pc:sldMkLst>
          <pc:docMk/>
          <pc:sldMk cId="2669588259" sldId="705"/>
        </pc:sldMkLst>
      </pc:sldChg>
      <pc:sldChg chg="del">
        <pc:chgData name="정근채" userId="bf3f9740-ba12-4a95-bdcd-7a89d0b0b3a3" providerId="ADAL" clId="{B83A235D-A04B-41DC-8F5A-4D1D638CA558}" dt="2023-01-30T05:17:47.396" v="1396" actId="47"/>
        <pc:sldMkLst>
          <pc:docMk/>
          <pc:sldMk cId="498860125" sldId="706"/>
        </pc:sldMkLst>
      </pc:sldChg>
      <pc:sldChg chg="del">
        <pc:chgData name="정근채" userId="bf3f9740-ba12-4a95-bdcd-7a89d0b0b3a3" providerId="ADAL" clId="{B83A235D-A04B-41DC-8F5A-4D1D638CA558}" dt="2023-01-30T05:17:47.396" v="1396" actId="47"/>
        <pc:sldMkLst>
          <pc:docMk/>
          <pc:sldMk cId="1660088193" sldId="707"/>
        </pc:sldMkLst>
      </pc:sldChg>
      <pc:sldChg chg="modSp mod">
        <pc:chgData name="정근채" userId="bf3f9740-ba12-4a95-bdcd-7a89d0b0b3a3" providerId="ADAL" clId="{B83A235D-A04B-41DC-8F5A-4D1D638CA558}" dt="2023-01-12T08:07:38.646" v="244" actId="14100"/>
        <pc:sldMkLst>
          <pc:docMk/>
          <pc:sldMk cId="2797155374" sldId="708"/>
        </pc:sldMkLst>
        <pc:spChg chg="mod">
          <ac:chgData name="정근채" userId="bf3f9740-ba12-4a95-bdcd-7a89d0b0b3a3" providerId="ADAL" clId="{B83A235D-A04B-41DC-8F5A-4D1D638CA558}" dt="2023-01-12T08:04:30.607" v="200"/>
          <ac:spMkLst>
            <pc:docMk/>
            <pc:sldMk cId="2797155374" sldId="708"/>
            <ac:spMk id="6" creationId="{00000000-0000-0000-0000-000000000000}"/>
          </ac:spMkLst>
        </pc:spChg>
        <pc:graphicFrameChg chg="mod modGraphic">
          <ac:chgData name="정근채" userId="bf3f9740-ba12-4a95-bdcd-7a89d0b0b3a3" providerId="ADAL" clId="{B83A235D-A04B-41DC-8F5A-4D1D638CA558}" dt="2023-01-12T08:07:38.646" v="244" actId="14100"/>
          <ac:graphicFrameMkLst>
            <pc:docMk/>
            <pc:sldMk cId="2797155374" sldId="708"/>
            <ac:graphicFrameMk id="7" creationId="{00000000-0000-0000-0000-000000000000}"/>
          </ac:graphicFrameMkLst>
        </pc:graphicFrameChg>
      </pc:sldChg>
      <pc:sldChg chg="modSp mod">
        <pc:chgData name="정근채" userId="bf3f9740-ba12-4a95-bdcd-7a89d0b0b3a3" providerId="ADAL" clId="{B83A235D-A04B-41DC-8F5A-4D1D638CA558}" dt="2023-01-12T08:10:56.297" v="680"/>
        <pc:sldMkLst>
          <pc:docMk/>
          <pc:sldMk cId="251914939" sldId="709"/>
        </pc:sldMkLst>
        <pc:spChg chg="mod">
          <ac:chgData name="정근채" userId="bf3f9740-ba12-4a95-bdcd-7a89d0b0b3a3" providerId="ADAL" clId="{B83A235D-A04B-41DC-8F5A-4D1D638CA558}" dt="2023-01-12T08:04:25.581" v="197"/>
          <ac:spMkLst>
            <pc:docMk/>
            <pc:sldMk cId="251914939" sldId="709"/>
            <ac:spMk id="6" creationId="{00000000-0000-0000-0000-000000000000}"/>
          </ac:spMkLst>
        </pc:spChg>
        <pc:graphicFrameChg chg="mod modGraphic">
          <ac:chgData name="정근채" userId="bf3f9740-ba12-4a95-bdcd-7a89d0b0b3a3" providerId="ADAL" clId="{B83A235D-A04B-41DC-8F5A-4D1D638CA558}" dt="2023-01-12T08:10:56.297" v="680"/>
          <ac:graphicFrameMkLst>
            <pc:docMk/>
            <pc:sldMk cId="251914939" sldId="709"/>
            <ac:graphicFrameMk id="8" creationId="{00000000-0000-0000-0000-000000000000}"/>
          </ac:graphicFrameMkLst>
        </pc:graphicFrameChg>
      </pc:sldChg>
      <pc:sldChg chg="del">
        <pc:chgData name="정근채" userId="bf3f9740-ba12-4a95-bdcd-7a89d0b0b3a3" providerId="ADAL" clId="{B83A235D-A04B-41DC-8F5A-4D1D638CA558}" dt="2023-01-30T05:17:47.396" v="1396" actId="47"/>
        <pc:sldMkLst>
          <pc:docMk/>
          <pc:sldMk cId="1405831102" sldId="710"/>
        </pc:sldMkLst>
      </pc:sldChg>
      <pc:sldChg chg="del">
        <pc:chgData name="정근채" userId="bf3f9740-ba12-4a95-bdcd-7a89d0b0b3a3" providerId="ADAL" clId="{B83A235D-A04B-41DC-8F5A-4D1D638CA558}" dt="2023-01-12T07:42:18.286" v="7" actId="47"/>
        <pc:sldMkLst>
          <pc:docMk/>
          <pc:sldMk cId="2491219348" sldId="711"/>
        </pc:sldMkLst>
      </pc:sldChg>
      <pc:sldChg chg="del">
        <pc:chgData name="정근채" userId="bf3f9740-ba12-4a95-bdcd-7a89d0b0b3a3" providerId="ADAL" clId="{B83A235D-A04B-41DC-8F5A-4D1D638CA558}" dt="2023-01-12T07:42:19.325" v="8" actId="47"/>
        <pc:sldMkLst>
          <pc:docMk/>
          <pc:sldMk cId="2356642924" sldId="712"/>
        </pc:sldMkLst>
      </pc:sldChg>
      <pc:sldChg chg="del">
        <pc:chgData name="정근채" userId="bf3f9740-ba12-4a95-bdcd-7a89d0b0b3a3" providerId="ADAL" clId="{B83A235D-A04B-41DC-8F5A-4D1D638CA558}" dt="2023-01-12T07:42:21.927" v="9" actId="47"/>
        <pc:sldMkLst>
          <pc:docMk/>
          <pc:sldMk cId="2996681935" sldId="713"/>
        </pc:sldMkLst>
      </pc:sldChg>
      <pc:sldChg chg="addSp delSp modSp mod">
        <pc:chgData name="정근채" userId="bf3f9740-ba12-4a95-bdcd-7a89d0b0b3a3" providerId="ADAL" clId="{B83A235D-A04B-41DC-8F5A-4D1D638CA558}" dt="2023-01-12T07:52:24.361" v="61" actId="20577"/>
        <pc:sldMkLst>
          <pc:docMk/>
          <pc:sldMk cId="2743973777" sldId="714"/>
        </pc:sldMkLst>
        <pc:spChg chg="mod">
          <ac:chgData name="정근채" userId="bf3f9740-ba12-4a95-bdcd-7a89d0b0b3a3" providerId="ADAL" clId="{B83A235D-A04B-41DC-8F5A-4D1D638CA558}" dt="2023-01-12T07:52:24.361" v="61" actId="20577"/>
          <ac:spMkLst>
            <pc:docMk/>
            <pc:sldMk cId="2743973777" sldId="714"/>
            <ac:spMk id="6" creationId="{00000000-0000-0000-0000-000000000000}"/>
          </ac:spMkLst>
        </pc:spChg>
        <pc:spChg chg="mod">
          <ac:chgData name="정근채" userId="bf3f9740-ba12-4a95-bdcd-7a89d0b0b3a3" providerId="ADAL" clId="{B83A235D-A04B-41DC-8F5A-4D1D638CA558}" dt="2023-01-12T07:45:09.842" v="32" actId="207"/>
          <ac:spMkLst>
            <pc:docMk/>
            <pc:sldMk cId="2743973777" sldId="714"/>
            <ac:spMk id="7" creationId="{D1CB64F0-AAD0-4DD6-8BF3-E09DF59D85CB}"/>
          </ac:spMkLst>
        </pc:spChg>
        <pc:picChg chg="add mod">
          <ac:chgData name="정근채" userId="bf3f9740-ba12-4a95-bdcd-7a89d0b0b3a3" providerId="ADAL" clId="{B83A235D-A04B-41DC-8F5A-4D1D638CA558}" dt="2023-01-12T07:48:53.782" v="47" actId="1076"/>
          <ac:picMkLst>
            <pc:docMk/>
            <pc:sldMk cId="2743973777" sldId="714"/>
            <ac:picMk id="4" creationId="{A80EBBD0-A32B-9E13-B4A6-FBFEB169A9D5}"/>
          </ac:picMkLst>
        </pc:picChg>
        <pc:picChg chg="del">
          <ac:chgData name="정근채" userId="bf3f9740-ba12-4a95-bdcd-7a89d0b0b3a3" providerId="ADAL" clId="{B83A235D-A04B-41DC-8F5A-4D1D638CA558}" dt="2023-01-12T07:47:13.234" v="33" actId="478"/>
          <ac:picMkLst>
            <pc:docMk/>
            <pc:sldMk cId="2743973777" sldId="714"/>
            <ac:picMk id="8" creationId="{02A1C00D-E816-478F-AEB9-7BE758A92405}"/>
          </ac:picMkLst>
        </pc:picChg>
        <pc:picChg chg="add mod">
          <ac:chgData name="정근채" userId="bf3f9740-ba12-4a95-bdcd-7a89d0b0b3a3" providerId="ADAL" clId="{B83A235D-A04B-41DC-8F5A-4D1D638CA558}" dt="2023-01-12T07:49:11.835" v="50" actId="1076"/>
          <ac:picMkLst>
            <pc:docMk/>
            <pc:sldMk cId="2743973777" sldId="714"/>
            <ac:picMk id="9" creationId="{9583B25B-67FC-AE91-416F-4FD56C130631}"/>
          </ac:picMkLst>
        </pc:picChg>
        <pc:picChg chg="add mod">
          <ac:chgData name="정근채" userId="bf3f9740-ba12-4a95-bdcd-7a89d0b0b3a3" providerId="ADAL" clId="{B83A235D-A04B-41DC-8F5A-4D1D638CA558}" dt="2023-01-12T07:48:56.595" v="48" actId="1076"/>
          <ac:picMkLst>
            <pc:docMk/>
            <pc:sldMk cId="2743973777" sldId="714"/>
            <ac:picMk id="11" creationId="{15C1A3E0-543F-C2B6-139B-70248266E9B0}"/>
          </ac:picMkLst>
        </pc:picChg>
      </pc:sldChg>
      <pc:sldChg chg="addSp delSp modSp add mod">
        <pc:chgData name="정근채" userId="bf3f9740-ba12-4a95-bdcd-7a89d0b0b3a3" providerId="ADAL" clId="{B83A235D-A04B-41DC-8F5A-4D1D638CA558}" dt="2023-01-12T08:20:54.670" v="802"/>
        <pc:sldMkLst>
          <pc:docMk/>
          <pc:sldMk cId="2838354941" sldId="715"/>
        </pc:sldMkLst>
        <pc:spChg chg="mod">
          <ac:chgData name="정근채" userId="bf3f9740-ba12-4a95-bdcd-7a89d0b0b3a3" providerId="ADAL" clId="{B83A235D-A04B-41DC-8F5A-4D1D638CA558}" dt="2023-01-12T08:20:54.670" v="802"/>
          <ac:spMkLst>
            <pc:docMk/>
            <pc:sldMk cId="2838354941" sldId="715"/>
            <ac:spMk id="6" creationId="{00000000-0000-0000-0000-000000000000}"/>
          </ac:spMkLst>
        </pc:spChg>
        <pc:spChg chg="mod">
          <ac:chgData name="정근채" userId="bf3f9740-ba12-4a95-bdcd-7a89d0b0b3a3" providerId="ADAL" clId="{B83A235D-A04B-41DC-8F5A-4D1D638CA558}" dt="2023-01-12T08:19:58.347" v="791" actId="207"/>
          <ac:spMkLst>
            <pc:docMk/>
            <pc:sldMk cId="2838354941" sldId="715"/>
            <ac:spMk id="9" creationId="{00000000-0000-0000-0000-000000000000}"/>
          </ac:spMkLst>
        </pc:spChg>
        <pc:picChg chg="add mod">
          <ac:chgData name="정근채" userId="bf3f9740-ba12-4a95-bdcd-7a89d0b0b3a3" providerId="ADAL" clId="{B83A235D-A04B-41DC-8F5A-4D1D638CA558}" dt="2023-01-12T08:20:36.173" v="797" actId="14100"/>
          <ac:picMkLst>
            <pc:docMk/>
            <pc:sldMk cId="2838354941" sldId="715"/>
            <ac:picMk id="2" creationId="{E48B699D-22AD-3A07-3DD5-89296F7C4089}"/>
          </ac:picMkLst>
        </pc:picChg>
        <pc:picChg chg="del">
          <ac:chgData name="정근채" userId="bf3f9740-ba12-4a95-bdcd-7a89d0b0b3a3" providerId="ADAL" clId="{B83A235D-A04B-41DC-8F5A-4D1D638CA558}" dt="2023-01-12T08:20:27.871" v="795" actId="478"/>
          <ac:picMkLst>
            <pc:docMk/>
            <pc:sldMk cId="2838354941" sldId="715"/>
            <ac:picMk id="11" creationId="{92467BC6-89FB-BEDD-57F6-7A8046226F91}"/>
          </ac:picMkLst>
        </pc:picChg>
      </pc:sldChg>
      <pc:sldChg chg="addSp delSp modSp mod ord">
        <pc:chgData name="정근채" userId="bf3f9740-ba12-4a95-bdcd-7a89d0b0b3a3" providerId="ADAL" clId="{B83A235D-A04B-41DC-8F5A-4D1D638CA558}" dt="2023-01-30T05:11:04.663" v="1366"/>
        <pc:sldMkLst>
          <pc:docMk/>
          <pc:sldMk cId="2232485823" sldId="716"/>
        </pc:sldMkLst>
        <pc:spChg chg="mod">
          <ac:chgData name="정근채" userId="bf3f9740-ba12-4a95-bdcd-7a89d0b0b3a3" providerId="ADAL" clId="{B83A235D-A04B-41DC-8F5A-4D1D638CA558}" dt="2023-01-12T08:16:42.892" v="752" actId="14100"/>
          <ac:spMkLst>
            <pc:docMk/>
            <pc:sldMk cId="2232485823" sldId="716"/>
            <ac:spMk id="7" creationId="{F768BE89-0ECB-4A91-953B-71971091B6D6}"/>
          </ac:spMkLst>
        </pc:spChg>
        <pc:picChg chg="add mod">
          <ac:chgData name="정근채" userId="bf3f9740-ba12-4a95-bdcd-7a89d0b0b3a3" providerId="ADAL" clId="{B83A235D-A04B-41DC-8F5A-4D1D638CA558}" dt="2023-01-12T08:18:12.376" v="772" actId="1076"/>
          <ac:picMkLst>
            <pc:docMk/>
            <pc:sldMk cId="2232485823" sldId="716"/>
            <ac:picMk id="2" creationId="{F1A7C697-F632-FEF8-4241-51D8E842AE06}"/>
          </ac:picMkLst>
        </pc:picChg>
        <pc:picChg chg="add mod">
          <ac:chgData name="정근채" userId="bf3f9740-ba12-4a95-bdcd-7a89d0b0b3a3" providerId="ADAL" clId="{B83A235D-A04B-41DC-8F5A-4D1D638CA558}" dt="2023-01-12T08:18:12.376" v="772" actId="1076"/>
          <ac:picMkLst>
            <pc:docMk/>
            <pc:sldMk cId="2232485823" sldId="716"/>
            <ac:picMk id="4" creationId="{AEBFB0AC-4F8C-F34E-752E-B9BC677F6FD6}"/>
          </ac:picMkLst>
        </pc:picChg>
        <pc:picChg chg="add mod">
          <ac:chgData name="정근채" userId="bf3f9740-ba12-4a95-bdcd-7a89d0b0b3a3" providerId="ADAL" clId="{B83A235D-A04B-41DC-8F5A-4D1D638CA558}" dt="2023-01-12T08:18:12.376" v="772" actId="1076"/>
          <ac:picMkLst>
            <pc:docMk/>
            <pc:sldMk cId="2232485823" sldId="716"/>
            <ac:picMk id="5" creationId="{C7AB1F56-FACF-67E1-3344-FAC00FEB19B5}"/>
          </ac:picMkLst>
        </pc:picChg>
        <pc:picChg chg="add mod">
          <ac:chgData name="정근채" userId="bf3f9740-ba12-4a95-bdcd-7a89d0b0b3a3" providerId="ADAL" clId="{B83A235D-A04B-41DC-8F5A-4D1D638CA558}" dt="2023-01-12T08:18:12.376" v="772" actId="1076"/>
          <ac:picMkLst>
            <pc:docMk/>
            <pc:sldMk cId="2232485823" sldId="716"/>
            <ac:picMk id="8" creationId="{06CD1F28-5051-3C1F-9ACB-8ADA89BA02ED}"/>
          </ac:picMkLst>
        </pc:picChg>
        <pc:picChg chg="del">
          <ac:chgData name="정근채" userId="bf3f9740-ba12-4a95-bdcd-7a89d0b0b3a3" providerId="ADAL" clId="{B83A235D-A04B-41DC-8F5A-4D1D638CA558}" dt="2023-01-12T08:13:10.706" v="706" actId="478"/>
          <ac:picMkLst>
            <pc:docMk/>
            <pc:sldMk cId="2232485823" sldId="716"/>
            <ac:picMk id="9" creationId="{D784FAA7-FBCE-4B5C-BD7E-FFF62D7BB50A}"/>
          </ac:picMkLst>
        </pc:picChg>
        <pc:picChg chg="del">
          <ac:chgData name="정근채" userId="bf3f9740-ba12-4a95-bdcd-7a89d0b0b3a3" providerId="ADAL" clId="{B83A235D-A04B-41DC-8F5A-4D1D638CA558}" dt="2023-01-12T08:13:12.308" v="707" actId="478"/>
          <ac:picMkLst>
            <pc:docMk/>
            <pc:sldMk cId="2232485823" sldId="716"/>
            <ac:picMk id="10" creationId="{9708A578-2A1F-421F-B81B-6E3289F9F2DB}"/>
          </ac:picMkLst>
        </pc:picChg>
        <pc:picChg chg="del">
          <ac:chgData name="정근채" userId="bf3f9740-ba12-4a95-bdcd-7a89d0b0b3a3" providerId="ADAL" clId="{B83A235D-A04B-41DC-8F5A-4D1D638CA558}" dt="2023-01-12T08:13:12.820" v="708" actId="478"/>
          <ac:picMkLst>
            <pc:docMk/>
            <pc:sldMk cId="2232485823" sldId="716"/>
            <ac:picMk id="11" creationId="{1335D5B2-9CC6-449D-A448-AA186BABC82A}"/>
          </ac:picMkLst>
        </pc:picChg>
        <pc:picChg chg="add mod">
          <ac:chgData name="정근채" userId="bf3f9740-ba12-4a95-bdcd-7a89d0b0b3a3" providerId="ADAL" clId="{B83A235D-A04B-41DC-8F5A-4D1D638CA558}" dt="2023-01-12T08:18:12.376" v="772" actId="1076"/>
          <ac:picMkLst>
            <pc:docMk/>
            <pc:sldMk cId="2232485823" sldId="716"/>
            <ac:picMk id="12" creationId="{BEA1C226-13DE-181F-BE0A-C292F5C7A896}"/>
          </ac:picMkLst>
        </pc:picChg>
        <pc:picChg chg="add mod">
          <ac:chgData name="정근채" userId="bf3f9740-ba12-4a95-bdcd-7a89d0b0b3a3" providerId="ADAL" clId="{B83A235D-A04B-41DC-8F5A-4D1D638CA558}" dt="2023-01-12T08:18:12.376" v="772" actId="1076"/>
          <ac:picMkLst>
            <pc:docMk/>
            <pc:sldMk cId="2232485823" sldId="716"/>
            <ac:picMk id="13" creationId="{17A99188-18B8-C237-CD3D-AE2A4A663C40}"/>
          </ac:picMkLst>
        </pc:picChg>
        <pc:picChg chg="add mod">
          <ac:chgData name="정근채" userId="bf3f9740-ba12-4a95-bdcd-7a89d0b0b3a3" providerId="ADAL" clId="{B83A235D-A04B-41DC-8F5A-4D1D638CA558}" dt="2023-01-12T08:18:12.376" v="772" actId="1076"/>
          <ac:picMkLst>
            <pc:docMk/>
            <pc:sldMk cId="2232485823" sldId="716"/>
            <ac:picMk id="14" creationId="{BC50C48E-024D-3EEB-322B-2716EB38F0C1}"/>
          </ac:picMkLst>
        </pc:picChg>
        <pc:picChg chg="add mod">
          <ac:chgData name="정근채" userId="bf3f9740-ba12-4a95-bdcd-7a89d0b0b3a3" providerId="ADAL" clId="{B83A235D-A04B-41DC-8F5A-4D1D638CA558}" dt="2023-01-12T08:18:12.376" v="772" actId="1076"/>
          <ac:picMkLst>
            <pc:docMk/>
            <pc:sldMk cId="2232485823" sldId="716"/>
            <ac:picMk id="15" creationId="{B02B2B66-2F38-842E-C013-B290139940F0}"/>
          </ac:picMkLst>
        </pc:picChg>
      </pc:sldChg>
      <pc:sldChg chg="addSp delSp modSp del mod">
        <pc:chgData name="정근채" userId="bf3f9740-ba12-4a95-bdcd-7a89d0b0b3a3" providerId="ADAL" clId="{B83A235D-A04B-41DC-8F5A-4D1D638CA558}" dt="2023-01-30T05:20:50.850" v="1400" actId="47"/>
        <pc:sldMkLst>
          <pc:docMk/>
          <pc:sldMk cId="1975574517" sldId="717"/>
        </pc:sldMkLst>
        <pc:spChg chg="mod">
          <ac:chgData name="정근채" userId="bf3f9740-ba12-4a95-bdcd-7a89d0b0b3a3" providerId="ADAL" clId="{B83A235D-A04B-41DC-8F5A-4D1D638CA558}" dt="2023-01-30T05:20:38.752" v="1398"/>
          <ac:spMkLst>
            <pc:docMk/>
            <pc:sldMk cId="1975574517" sldId="717"/>
            <ac:spMk id="6" creationId="{00000000-0000-0000-0000-000000000000}"/>
          </ac:spMkLst>
        </pc:spChg>
        <pc:picChg chg="add del">
          <ac:chgData name="정근채" userId="bf3f9740-ba12-4a95-bdcd-7a89d0b0b3a3" providerId="ADAL" clId="{B83A235D-A04B-41DC-8F5A-4D1D638CA558}" dt="2023-01-12T08:17:29.536" v="759" actId="21"/>
          <ac:picMkLst>
            <pc:docMk/>
            <pc:sldMk cId="1975574517" sldId="717"/>
            <ac:picMk id="4" creationId="{AE172BF3-8446-DD45-36FA-7C7D4CDCC8C4}"/>
          </ac:picMkLst>
        </pc:picChg>
      </pc:sldChg>
      <pc:sldChg chg="add del">
        <pc:chgData name="정근채" userId="bf3f9740-ba12-4a95-bdcd-7a89d0b0b3a3" providerId="ADAL" clId="{B83A235D-A04B-41DC-8F5A-4D1D638CA558}" dt="2023-01-30T05:21:23.582" v="1402"/>
        <pc:sldMkLst>
          <pc:docMk/>
          <pc:sldMk cId="215180481" sldId="718"/>
        </pc:sldMkLst>
      </pc:sldChg>
      <pc:sldChg chg="add del">
        <pc:chgData name="정근채" userId="bf3f9740-ba12-4a95-bdcd-7a89d0b0b3a3" providerId="ADAL" clId="{B83A235D-A04B-41DC-8F5A-4D1D638CA558}" dt="2023-01-30T05:21:23.582" v="1402"/>
        <pc:sldMkLst>
          <pc:docMk/>
          <pc:sldMk cId="1051389883" sldId="719"/>
        </pc:sldMkLst>
      </pc:sldChg>
      <pc:sldChg chg="add del">
        <pc:chgData name="정근채" userId="bf3f9740-ba12-4a95-bdcd-7a89d0b0b3a3" providerId="ADAL" clId="{B83A235D-A04B-41DC-8F5A-4D1D638CA558}" dt="2023-01-30T05:21:23.582" v="1402"/>
        <pc:sldMkLst>
          <pc:docMk/>
          <pc:sldMk cId="3928443702" sldId="720"/>
        </pc:sldMkLst>
      </pc:sldChg>
      <pc:sldChg chg="add del">
        <pc:chgData name="정근채" userId="bf3f9740-ba12-4a95-bdcd-7a89d0b0b3a3" providerId="ADAL" clId="{B83A235D-A04B-41DC-8F5A-4D1D638CA558}" dt="2023-01-30T05:21:23.582" v="1402"/>
        <pc:sldMkLst>
          <pc:docMk/>
          <pc:sldMk cId="2228427979" sldId="721"/>
        </pc:sldMkLst>
      </pc:sldChg>
      <pc:sldChg chg="modSp mod">
        <pc:chgData name="정근채" userId="bf3f9740-ba12-4a95-bdcd-7a89d0b0b3a3" providerId="ADAL" clId="{B83A235D-A04B-41DC-8F5A-4D1D638CA558}" dt="2023-01-12T08:11:51.503" v="704" actId="20577"/>
        <pc:sldMkLst>
          <pc:docMk/>
          <pc:sldMk cId="4089103815" sldId="722"/>
        </pc:sldMkLst>
        <pc:graphicFrameChg chg="mod modGraphic">
          <ac:chgData name="정근채" userId="bf3f9740-ba12-4a95-bdcd-7a89d0b0b3a3" providerId="ADAL" clId="{B83A235D-A04B-41DC-8F5A-4D1D638CA558}" dt="2023-01-12T08:11:51.503" v="704" actId="20577"/>
          <ac:graphicFrameMkLst>
            <pc:docMk/>
            <pc:sldMk cId="4089103815" sldId="722"/>
            <ac:graphicFrameMk id="8" creationId="{00000000-0000-0000-0000-000000000000}"/>
          </ac:graphicFrameMkLst>
        </pc:graphicFrameChg>
      </pc:sldChg>
      <pc:sldChg chg="modSp mod">
        <pc:chgData name="정근채" userId="bf3f9740-ba12-4a95-bdcd-7a89d0b0b3a3" providerId="ADAL" clId="{B83A235D-A04B-41DC-8F5A-4D1D638CA558}" dt="2023-01-17T07:18:45.239" v="1360" actId="207"/>
        <pc:sldMkLst>
          <pc:docMk/>
          <pc:sldMk cId="1195976342" sldId="724"/>
        </pc:sldMkLst>
        <pc:spChg chg="mod">
          <ac:chgData name="정근채" userId="bf3f9740-ba12-4a95-bdcd-7a89d0b0b3a3" providerId="ADAL" clId="{B83A235D-A04B-41DC-8F5A-4D1D638CA558}" dt="2023-01-17T07:18:45.239" v="1360" actId="207"/>
          <ac:spMkLst>
            <pc:docMk/>
            <pc:sldMk cId="1195976342" sldId="724"/>
            <ac:spMk id="9" creationId="{00000000-0000-0000-0000-000000000000}"/>
          </ac:spMkLst>
        </pc:spChg>
      </pc:sldChg>
      <pc:sldChg chg="modSp mod">
        <pc:chgData name="정근채" userId="bf3f9740-ba12-4a95-bdcd-7a89d0b0b3a3" providerId="ADAL" clId="{B83A235D-A04B-41DC-8F5A-4D1D638CA558}" dt="2023-01-12T08:11:08.867" v="683"/>
        <pc:sldMkLst>
          <pc:docMk/>
          <pc:sldMk cId="2284086526" sldId="725"/>
        </pc:sldMkLst>
        <pc:spChg chg="mod">
          <ac:chgData name="정근채" userId="bf3f9740-ba12-4a95-bdcd-7a89d0b0b3a3" providerId="ADAL" clId="{B83A235D-A04B-41DC-8F5A-4D1D638CA558}" dt="2023-01-12T08:11:08.867" v="683"/>
          <ac:spMkLst>
            <pc:docMk/>
            <pc:sldMk cId="2284086526" sldId="725"/>
            <ac:spMk id="26" creationId="{00000000-0000-0000-0000-000000000000}"/>
          </ac:spMkLst>
        </pc:spChg>
      </pc:sldChg>
      <pc:sldChg chg="modSp add mod">
        <pc:chgData name="정근채" userId="bf3f9740-ba12-4a95-bdcd-7a89d0b0b3a3" providerId="ADAL" clId="{B83A235D-A04B-41DC-8F5A-4D1D638CA558}" dt="2023-01-12T08:22:35.234" v="830" actId="20577"/>
        <pc:sldMkLst>
          <pc:docMk/>
          <pc:sldMk cId="896320910" sldId="726"/>
        </pc:sldMkLst>
        <pc:spChg chg="mod">
          <ac:chgData name="정근채" userId="bf3f9740-ba12-4a95-bdcd-7a89d0b0b3a3" providerId="ADAL" clId="{B83A235D-A04B-41DC-8F5A-4D1D638CA558}" dt="2023-01-12T08:22:35.234" v="830" actId="20577"/>
          <ac:spMkLst>
            <pc:docMk/>
            <pc:sldMk cId="896320910" sldId="726"/>
            <ac:spMk id="6" creationId="{00000000-0000-0000-0000-000000000000}"/>
          </ac:spMkLst>
        </pc:spChg>
        <pc:spChg chg="mod">
          <ac:chgData name="정근채" userId="bf3f9740-ba12-4a95-bdcd-7a89d0b0b3a3" providerId="ADAL" clId="{B83A235D-A04B-41DC-8F5A-4D1D638CA558}" dt="2023-01-12T08:21:53.772" v="821" actId="179"/>
          <ac:spMkLst>
            <pc:docMk/>
            <pc:sldMk cId="896320910" sldId="726"/>
            <ac:spMk id="9" creationId="{00000000-0000-0000-0000-000000000000}"/>
          </ac:spMkLst>
        </pc:spChg>
      </pc:sldChg>
      <pc:sldChg chg="del">
        <pc:chgData name="정근채" userId="bf3f9740-ba12-4a95-bdcd-7a89d0b0b3a3" providerId="ADAL" clId="{B83A235D-A04B-41DC-8F5A-4D1D638CA558}" dt="2023-01-12T08:12:08.697" v="705" actId="47"/>
        <pc:sldMkLst>
          <pc:docMk/>
          <pc:sldMk cId="1554393333" sldId="726"/>
        </pc:sldMkLst>
      </pc:sldChg>
      <pc:sldChg chg="addSp delSp modSp add mod">
        <pc:chgData name="정근채" userId="bf3f9740-ba12-4a95-bdcd-7a89d0b0b3a3" providerId="ADAL" clId="{B83A235D-A04B-41DC-8F5A-4D1D638CA558}" dt="2023-01-12T08:22:40.948" v="834"/>
        <pc:sldMkLst>
          <pc:docMk/>
          <pc:sldMk cId="3168761749" sldId="727"/>
        </pc:sldMkLst>
        <pc:spChg chg="mod">
          <ac:chgData name="정근채" userId="bf3f9740-ba12-4a95-bdcd-7a89d0b0b3a3" providerId="ADAL" clId="{B83A235D-A04B-41DC-8F5A-4D1D638CA558}" dt="2023-01-12T08:22:40.948" v="834"/>
          <ac:spMkLst>
            <pc:docMk/>
            <pc:sldMk cId="3168761749" sldId="727"/>
            <ac:spMk id="6" creationId="{00000000-0000-0000-0000-000000000000}"/>
          </ac:spMkLst>
        </pc:spChg>
        <pc:picChg chg="del">
          <ac:chgData name="정근채" userId="bf3f9740-ba12-4a95-bdcd-7a89d0b0b3a3" providerId="ADAL" clId="{B83A235D-A04B-41DC-8F5A-4D1D638CA558}" dt="2023-01-12T08:22:07.392" v="823" actId="478"/>
          <ac:picMkLst>
            <pc:docMk/>
            <pc:sldMk cId="3168761749" sldId="727"/>
            <ac:picMk id="2" creationId="{59031C2B-3D91-8AD7-BF76-5D5A6A23FF6D}"/>
          </ac:picMkLst>
        </pc:picChg>
        <pc:picChg chg="add mod">
          <ac:chgData name="정근채" userId="bf3f9740-ba12-4a95-bdcd-7a89d0b0b3a3" providerId="ADAL" clId="{B83A235D-A04B-41DC-8F5A-4D1D638CA558}" dt="2023-01-12T08:22:16.263" v="827" actId="1076"/>
          <ac:picMkLst>
            <pc:docMk/>
            <pc:sldMk cId="3168761749" sldId="727"/>
            <ac:picMk id="4" creationId="{2DBEC8BD-65BC-518B-7245-50F24502F450}"/>
          </ac:picMkLst>
        </pc:picChg>
      </pc:sldChg>
      <pc:sldChg chg="addSp modSp add mod">
        <pc:chgData name="정근채" userId="bf3f9740-ba12-4a95-bdcd-7a89d0b0b3a3" providerId="ADAL" clId="{B83A235D-A04B-41DC-8F5A-4D1D638CA558}" dt="2023-01-17T07:16:22.657" v="1349" actId="207"/>
        <pc:sldMkLst>
          <pc:docMk/>
          <pc:sldMk cId="673530990" sldId="728"/>
        </pc:sldMkLst>
        <pc:spChg chg="mod">
          <ac:chgData name="정근채" userId="bf3f9740-ba12-4a95-bdcd-7a89d0b0b3a3" providerId="ADAL" clId="{B83A235D-A04B-41DC-8F5A-4D1D638CA558}" dt="2023-01-17T07:03:38.271" v="1133" actId="1076"/>
          <ac:spMkLst>
            <pc:docMk/>
            <pc:sldMk cId="673530990" sldId="728"/>
            <ac:spMk id="6" creationId="{00000000-0000-0000-0000-000000000000}"/>
          </ac:spMkLst>
        </pc:spChg>
        <pc:spChg chg="add mod">
          <ac:chgData name="정근채" userId="bf3f9740-ba12-4a95-bdcd-7a89d0b0b3a3" providerId="ADAL" clId="{B83A235D-A04B-41DC-8F5A-4D1D638CA558}" dt="2023-01-17T07:08:37.080" v="1219" actId="1038"/>
          <ac:spMkLst>
            <pc:docMk/>
            <pc:sldMk cId="673530990" sldId="728"/>
            <ac:spMk id="8" creationId="{4F8F9A00-4842-E7CF-6C76-FB5189D41EA0}"/>
          </ac:spMkLst>
        </pc:spChg>
        <pc:spChg chg="mod">
          <ac:chgData name="정근채" userId="bf3f9740-ba12-4a95-bdcd-7a89d0b0b3a3" providerId="ADAL" clId="{B83A235D-A04B-41DC-8F5A-4D1D638CA558}" dt="2023-01-17T07:06:05.046" v="1207" actId="2711"/>
          <ac:spMkLst>
            <pc:docMk/>
            <pc:sldMk cId="673530990" sldId="728"/>
            <ac:spMk id="10" creationId="{93738E3A-9F45-404C-B278-418D56E8F5BF}"/>
          </ac:spMkLst>
        </pc:spChg>
        <pc:spChg chg="add mod">
          <ac:chgData name="정근채" userId="bf3f9740-ba12-4a95-bdcd-7a89d0b0b3a3" providerId="ADAL" clId="{B83A235D-A04B-41DC-8F5A-4D1D638CA558}" dt="2023-01-17T07:09:39.122" v="1236" actId="1076"/>
          <ac:spMkLst>
            <pc:docMk/>
            <pc:sldMk cId="673530990" sldId="728"/>
            <ac:spMk id="11" creationId="{D5D7ECD0-12E5-1C14-AAEC-BA0379FB514E}"/>
          </ac:spMkLst>
        </pc:spChg>
        <pc:spChg chg="mod">
          <ac:chgData name="정근채" userId="bf3f9740-ba12-4a95-bdcd-7a89d0b0b3a3" providerId="ADAL" clId="{B83A235D-A04B-41DC-8F5A-4D1D638CA558}" dt="2023-01-17T07:16:22.657" v="1349" actId="207"/>
          <ac:spMkLst>
            <pc:docMk/>
            <pc:sldMk cId="673530990" sldId="728"/>
            <ac:spMk id="15" creationId="{28412BA6-AAE6-4392-ADCB-A217D4557C03}"/>
          </ac:spMkLst>
        </pc:spChg>
        <pc:spChg chg="mod">
          <ac:chgData name="정근채" userId="bf3f9740-ba12-4a95-bdcd-7a89d0b0b3a3" providerId="ADAL" clId="{B83A235D-A04B-41DC-8F5A-4D1D638CA558}" dt="2023-01-17T07:16:22.657" v="1349" actId="207"/>
          <ac:spMkLst>
            <pc:docMk/>
            <pc:sldMk cId="673530990" sldId="728"/>
            <ac:spMk id="17" creationId="{71002A65-ABE4-4055-9ECA-3F4661EF142F}"/>
          </ac:spMkLst>
        </pc:spChg>
        <pc:spChg chg="mod">
          <ac:chgData name="정근채" userId="bf3f9740-ba12-4a95-bdcd-7a89d0b0b3a3" providerId="ADAL" clId="{B83A235D-A04B-41DC-8F5A-4D1D638CA558}" dt="2023-01-17T07:10:14.929" v="1246" actId="1076"/>
          <ac:spMkLst>
            <pc:docMk/>
            <pc:sldMk cId="673530990" sldId="728"/>
            <ac:spMk id="18" creationId="{A764B5B3-405A-459A-89B3-094FAAF575AA}"/>
          </ac:spMkLst>
        </pc:spChg>
        <pc:spChg chg="mod">
          <ac:chgData name="정근채" userId="bf3f9740-ba12-4a95-bdcd-7a89d0b0b3a3" providerId="ADAL" clId="{B83A235D-A04B-41DC-8F5A-4D1D638CA558}" dt="2023-01-17T07:06:05.046" v="1207" actId="2711"/>
          <ac:spMkLst>
            <pc:docMk/>
            <pc:sldMk cId="673530990" sldId="728"/>
            <ac:spMk id="19" creationId="{F4370D1A-0B26-438F-BD01-D7C514A5E54F}"/>
          </ac:spMkLst>
        </pc:spChg>
        <pc:spChg chg="mod">
          <ac:chgData name="정근채" userId="bf3f9740-ba12-4a95-bdcd-7a89d0b0b3a3" providerId="ADAL" clId="{B83A235D-A04B-41DC-8F5A-4D1D638CA558}" dt="2023-01-17T07:15:59.465" v="1342" actId="207"/>
          <ac:spMkLst>
            <pc:docMk/>
            <pc:sldMk cId="673530990" sldId="728"/>
            <ac:spMk id="20" creationId="{EEAEB27A-ACF9-4A5A-B841-395D02303225}"/>
          </ac:spMkLst>
        </pc:spChg>
        <pc:picChg chg="mod">
          <ac:chgData name="정근채" userId="bf3f9740-ba12-4a95-bdcd-7a89d0b0b3a3" providerId="ADAL" clId="{B83A235D-A04B-41DC-8F5A-4D1D638CA558}" dt="2023-01-17T07:09:15.706" v="1232" actId="1076"/>
          <ac:picMkLst>
            <pc:docMk/>
            <pc:sldMk cId="673530990" sldId="728"/>
            <ac:picMk id="22" creationId="{DC027EC3-D6E6-4F47-9B17-DE113EF62298}"/>
          </ac:picMkLst>
        </pc:picChg>
        <pc:cxnChg chg="add mod">
          <ac:chgData name="정근채" userId="bf3f9740-ba12-4a95-bdcd-7a89d0b0b3a3" providerId="ADAL" clId="{B83A235D-A04B-41DC-8F5A-4D1D638CA558}" dt="2023-01-17T07:09:43.856" v="1237" actId="1076"/>
          <ac:cxnSpMkLst>
            <pc:docMk/>
            <pc:sldMk cId="673530990" sldId="728"/>
            <ac:cxnSpMk id="2" creationId="{4DB5AE33-B2D0-0E78-6DA8-6257881EBA6D}"/>
          </ac:cxnSpMkLst>
        </pc:cxnChg>
        <pc:cxnChg chg="add mod">
          <ac:chgData name="정근채" userId="bf3f9740-ba12-4a95-bdcd-7a89d0b0b3a3" providerId="ADAL" clId="{B83A235D-A04B-41DC-8F5A-4D1D638CA558}" dt="2023-01-17T07:08:43.626" v="1221" actId="14100"/>
          <ac:cxnSpMkLst>
            <pc:docMk/>
            <pc:sldMk cId="673530990" sldId="728"/>
            <ac:cxnSpMk id="5" creationId="{AD256570-2519-7E18-B9AA-F37A664C762A}"/>
          </ac:cxnSpMkLst>
        </pc:cxnChg>
        <pc:cxnChg chg="mod">
          <ac:chgData name="정근채" userId="bf3f9740-ba12-4a95-bdcd-7a89d0b0b3a3" providerId="ADAL" clId="{B83A235D-A04B-41DC-8F5A-4D1D638CA558}" dt="2023-01-17T07:10:17.912" v="1247" actId="1076"/>
          <ac:cxnSpMkLst>
            <pc:docMk/>
            <pc:sldMk cId="673530990" sldId="728"/>
            <ac:cxnSpMk id="14" creationId="{1583B9F2-15C0-4815-BBE0-166D9561059F}"/>
          </ac:cxnSpMkLst>
        </pc:cxnChg>
      </pc:sldChg>
      <pc:sldChg chg="modSp add mod">
        <pc:chgData name="정근채" userId="bf3f9740-ba12-4a95-bdcd-7a89d0b0b3a3" providerId="ADAL" clId="{B83A235D-A04B-41DC-8F5A-4D1D638CA558}" dt="2023-01-17T07:16:52.326" v="1351" actId="1076"/>
        <pc:sldMkLst>
          <pc:docMk/>
          <pc:sldMk cId="2118025398" sldId="729"/>
        </pc:sldMkLst>
        <pc:spChg chg="mod">
          <ac:chgData name="정근채" userId="bf3f9740-ba12-4a95-bdcd-7a89d0b0b3a3" providerId="ADAL" clId="{B83A235D-A04B-41DC-8F5A-4D1D638CA558}" dt="2023-01-17T07:03:49.297" v="1134"/>
          <ac:spMkLst>
            <pc:docMk/>
            <pc:sldMk cId="2118025398" sldId="729"/>
            <ac:spMk id="6" creationId="{00000000-0000-0000-0000-000000000000}"/>
          </ac:spMkLst>
        </pc:spChg>
        <pc:spChg chg="mod">
          <ac:chgData name="정근채" userId="bf3f9740-ba12-4a95-bdcd-7a89d0b0b3a3" providerId="ADAL" clId="{B83A235D-A04B-41DC-8F5A-4D1D638CA558}" dt="2023-01-17T07:16:52.326" v="1351" actId="1076"/>
          <ac:spMkLst>
            <pc:docMk/>
            <pc:sldMk cId="2118025398" sldId="729"/>
            <ac:spMk id="20" creationId="{EEAEB27A-ACF9-4A5A-B841-395D02303225}"/>
          </ac:spMkLst>
        </pc:spChg>
      </pc:sldChg>
      <pc:sldChg chg="add">
        <pc:chgData name="정근채" userId="bf3f9740-ba12-4a95-bdcd-7a89d0b0b3a3" providerId="ADAL" clId="{B83A235D-A04B-41DC-8F5A-4D1D638CA558}" dt="2023-01-30T05:17:10.665" v="1393"/>
        <pc:sldMkLst>
          <pc:docMk/>
          <pc:sldMk cId="2985152275" sldId="730"/>
        </pc:sldMkLst>
      </pc:sldChg>
      <pc:sldChg chg="add">
        <pc:chgData name="정근채" userId="bf3f9740-ba12-4a95-bdcd-7a89d0b0b3a3" providerId="ADAL" clId="{B83A235D-A04B-41DC-8F5A-4D1D638CA558}" dt="2023-01-30T05:17:10.665" v="1393"/>
        <pc:sldMkLst>
          <pc:docMk/>
          <pc:sldMk cId="3215575019" sldId="731"/>
        </pc:sldMkLst>
      </pc:sldChg>
      <pc:sldChg chg="addSp modSp add">
        <pc:chgData name="정근채" userId="bf3f9740-ba12-4a95-bdcd-7a89d0b0b3a3" providerId="ADAL" clId="{B83A235D-A04B-41DC-8F5A-4D1D638CA558}" dt="2023-01-30T05:17:24.906" v="1394"/>
        <pc:sldMkLst>
          <pc:docMk/>
          <pc:sldMk cId="3518607237" sldId="732"/>
        </pc:sldMkLst>
        <pc:spChg chg="add mod">
          <ac:chgData name="정근채" userId="bf3f9740-ba12-4a95-bdcd-7a89d0b0b3a3" providerId="ADAL" clId="{B83A235D-A04B-41DC-8F5A-4D1D638CA558}" dt="2023-01-30T05:17:24.906" v="1394"/>
          <ac:spMkLst>
            <pc:docMk/>
            <pc:sldMk cId="3518607237" sldId="732"/>
            <ac:spMk id="8" creationId="{56EFE4B9-2215-D7A8-FA12-CEA7B9E68FC2}"/>
          </ac:spMkLst>
        </pc:spChg>
      </pc:sldChg>
      <pc:sldChg chg="addSp modSp add">
        <pc:chgData name="정근채" userId="bf3f9740-ba12-4a95-bdcd-7a89d0b0b3a3" providerId="ADAL" clId="{B83A235D-A04B-41DC-8F5A-4D1D638CA558}" dt="2023-01-30T05:17:37.125" v="1395"/>
        <pc:sldMkLst>
          <pc:docMk/>
          <pc:sldMk cId="1805124143" sldId="733"/>
        </pc:sldMkLst>
        <pc:spChg chg="add mod">
          <ac:chgData name="정근채" userId="bf3f9740-ba12-4a95-bdcd-7a89d0b0b3a3" providerId="ADAL" clId="{B83A235D-A04B-41DC-8F5A-4D1D638CA558}" dt="2023-01-30T05:17:37.125" v="1395"/>
          <ac:spMkLst>
            <pc:docMk/>
            <pc:sldMk cId="1805124143" sldId="733"/>
            <ac:spMk id="13" creationId="{3464B6FE-6078-33C5-8225-CC65B72A2038}"/>
          </ac:spMkLst>
        </pc:spChg>
        <pc:spChg chg="add mod">
          <ac:chgData name="정근채" userId="bf3f9740-ba12-4a95-bdcd-7a89d0b0b3a3" providerId="ADAL" clId="{B83A235D-A04B-41DC-8F5A-4D1D638CA558}" dt="2023-01-30T05:17:37.125" v="1395"/>
          <ac:spMkLst>
            <pc:docMk/>
            <pc:sldMk cId="1805124143" sldId="733"/>
            <ac:spMk id="14" creationId="{D0B93ED0-C171-00E3-39E3-346BD33D7554}"/>
          </ac:spMkLst>
        </pc:spChg>
      </pc:sldChg>
      <pc:sldChg chg="add">
        <pc:chgData name="정근채" userId="bf3f9740-ba12-4a95-bdcd-7a89d0b0b3a3" providerId="ADAL" clId="{B83A235D-A04B-41DC-8F5A-4D1D638CA558}" dt="2023-01-30T05:17:10.665" v="1393"/>
        <pc:sldMkLst>
          <pc:docMk/>
          <pc:sldMk cId="2550422264" sldId="734"/>
        </pc:sldMkLst>
      </pc:sldChg>
      <pc:sldChg chg="add">
        <pc:chgData name="정근채" userId="bf3f9740-ba12-4a95-bdcd-7a89d0b0b3a3" providerId="ADAL" clId="{B83A235D-A04B-41DC-8F5A-4D1D638CA558}" dt="2023-01-30T05:17:10.665" v="1393"/>
        <pc:sldMkLst>
          <pc:docMk/>
          <pc:sldMk cId="1785341304" sldId="735"/>
        </pc:sldMkLst>
      </pc:sldChg>
      <pc:sldChg chg="add">
        <pc:chgData name="정근채" userId="bf3f9740-ba12-4a95-bdcd-7a89d0b0b3a3" providerId="ADAL" clId="{B83A235D-A04B-41DC-8F5A-4D1D638CA558}" dt="2023-01-30T05:17:10.665" v="1393"/>
        <pc:sldMkLst>
          <pc:docMk/>
          <pc:sldMk cId="4245630471" sldId="736"/>
        </pc:sldMkLst>
      </pc:sldChg>
      <pc:sldChg chg="modSp add mod">
        <pc:chgData name="정근채" userId="bf3f9740-ba12-4a95-bdcd-7a89d0b0b3a3" providerId="ADAL" clId="{B83A235D-A04B-41DC-8F5A-4D1D638CA558}" dt="2023-01-30T05:20:45.791" v="1399"/>
        <pc:sldMkLst>
          <pc:docMk/>
          <pc:sldMk cId="3392284505" sldId="737"/>
        </pc:sldMkLst>
        <pc:spChg chg="mod">
          <ac:chgData name="정근채" userId="bf3f9740-ba12-4a95-bdcd-7a89d0b0b3a3" providerId="ADAL" clId="{B83A235D-A04B-41DC-8F5A-4D1D638CA558}" dt="2023-01-30T05:20:45.791" v="1399"/>
          <ac:spMkLst>
            <pc:docMk/>
            <pc:sldMk cId="3392284505" sldId="737"/>
            <ac:spMk id="6" creationId="{00000000-0000-0000-0000-000000000000}"/>
          </ac:spMkLst>
        </pc:spChg>
      </pc:sldChg>
      <pc:sldChg chg="add del">
        <pc:chgData name="정근채" userId="bf3f9740-ba12-4a95-bdcd-7a89d0b0b3a3" providerId="ADAL" clId="{B83A235D-A04B-41DC-8F5A-4D1D638CA558}" dt="2023-01-12T08:14:05.761" v="719"/>
        <pc:sldMkLst>
          <pc:docMk/>
          <pc:sldMk cId="2180688847" sldId="933"/>
        </pc:sldMkLst>
      </pc:sldChg>
    </pc:docChg>
  </pc:docChgLst>
  <pc:docChgLst>
    <pc:chgData name="근채 정" userId="e3b600ee4ba46476" providerId="LiveId" clId="{01CCF2EA-2929-4B0D-AB68-8DA2D2524F06}"/>
    <pc:docChg chg="undo custSel modSld">
      <pc:chgData name="근채 정" userId="e3b600ee4ba46476" providerId="LiveId" clId="{01CCF2EA-2929-4B0D-AB68-8DA2D2524F06}" dt="2024-02-16T09:17:26.619" v="153" actId="108"/>
      <pc:docMkLst>
        <pc:docMk/>
      </pc:docMkLst>
      <pc:sldChg chg="modSp mod">
        <pc:chgData name="근채 정" userId="e3b600ee4ba46476" providerId="LiveId" clId="{01CCF2EA-2929-4B0D-AB68-8DA2D2524F06}" dt="2024-02-16T09:17:19.040" v="151" actId="108"/>
        <pc:sldMkLst>
          <pc:docMk/>
          <pc:sldMk cId="2413737405" sldId="563"/>
        </pc:sldMkLst>
        <pc:spChg chg="mod">
          <ac:chgData name="근채 정" userId="e3b600ee4ba46476" providerId="LiveId" clId="{01CCF2EA-2929-4B0D-AB68-8DA2D2524F06}" dt="2024-02-16T09:17:19.040" v="151" actId="108"/>
          <ac:spMkLst>
            <pc:docMk/>
            <pc:sldMk cId="2413737405" sldId="563"/>
            <ac:spMk id="4" creationId="{00000000-0000-0000-0000-000000000000}"/>
          </ac:spMkLst>
        </pc:spChg>
      </pc:sldChg>
      <pc:sldChg chg="modSp mod">
        <pc:chgData name="근채 정" userId="e3b600ee4ba46476" providerId="LiveId" clId="{01CCF2EA-2929-4B0D-AB68-8DA2D2524F06}" dt="2024-02-16T09:13:19.025" v="138" actId="108"/>
        <pc:sldMkLst>
          <pc:docMk/>
          <pc:sldMk cId="3514027897" sldId="667"/>
        </pc:sldMkLst>
        <pc:spChg chg="mod">
          <ac:chgData name="근채 정" userId="e3b600ee4ba46476" providerId="LiveId" clId="{01CCF2EA-2929-4B0D-AB68-8DA2D2524F06}" dt="2024-02-16T09:13:19.025" v="138" actId="108"/>
          <ac:spMkLst>
            <pc:docMk/>
            <pc:sldMk cId="3514027897" sldId="667"/>
            <ac:spMk id="3" creationId="{00000000-0000-0000-0000-000000000000}"/>
          </ac:spMkLst>
        </pc:spChg>
      </pc:sldChg>
      <pc:sldChg chg="modSp mod">
        <pc:chgData name="근채 정" userId="e3b600ee4ba46476" providerId="LiveId" clId="{01CCF2EA-2929-4B0D-AB68-8DA2D2524F06}" dt="2024-02-16T09:13:27.184" v="142" actId="108"/>
        <pc:sldMkLst>
          <pc:docMk/>
          <pc:sldMk cId="2797155374" sldId="708"/>
        </pc:sldMkLst>
        <pc:spChg chg="mod">
          <ac:chgData name="근채 정" userId="e3b600ee4ba46476" providerId="LiveId" clId="{01CCF2EA-2929-4B0D-AB68-8DA2D2524F06}" dt="2024-02-16T09:13:27.184" v="142" actId="108"/>
          <ac:spMkLst>
            <pc:docMk/>
            <pc:sldMk cId="2797155374" sldId="708"/>
            <ac:spMk id="3" creationId="{00000000-0000-0000-0000-000000000000}"/>
          </ac:spMkLst>
        </pc:spChg>
      </pc:sldChg>
      <pc:sldChg chg="modSp mod">
        <pc:chgData name="근채 정" userId="e3b600ee4ba46476" providerId="LiveId" clId="{01CCF2EA-2929-4B0D-AB68-8DA2D2524F06}" dt="2024-02-16T09:13:28.125" v="143" actId="108"/>
        <pc:sldMkLst>
          <pc:docMk/>
          <pc:sldMk cId="251914939" sldId="709"/>
        </pc:sldMkLst>
        <pc:spChg chg="mod">
          <ac:chgData name="근채 정" userId="e3b600ee4ba46476" providerId="LiveId" clId="{01CCF2EA-2929-4B0D-AB68-8DA2D2524F06}" dt="2024-02-16T09:13:28.125" v="143" actId="108"/>
          <ac:spMkLst>
            <pc:docMk/>
            <pc:sldMk cId="251914939" sldId="709"/>
            <ac:spMk id="3" creationId="{00000000-0000-0000-0000-000000000000}"/>
          </ac:spMkLst>
        </pc:spChg>
      </pc:sldChg>
      <pc:sldChg chg="addSp delSp modSp mod">
        <pc:chgData name="근채 정" userId="e3b600ee4ba46476" providerId="LiveId" clId="{01CCF2EA-2929-4B0D-AB68-8DA2D2524F06}" dt="2024-02-16T09:17:22.727" v="152" actId="108"/>
        <pc:sldMkLst>
          <pc:docMk/>
          <pc:sldMk cId="2743973777" sldId="714"/>
        </pc:sldMkLst>
        <pc:spChg chg="mod">
          <ac:chgData name="근채 정" userId="e3b600ee4ba46476" providerId="LiveId" clId="{01CCF2EA-2929-4B0D-AB68-8DA2D2524F06}" dt="2024-02-16T09:17:22.727" v="152" actId="108"/>
          <ac:spMkLst>
            <pc:docMk/>
            <pc:sldMk cId="2743973777" sldId="714"/>
            <ac:spMk id="3" creationId="{00000000-0000-0000-0000-000000000000}"/>
          </ac:spMkLst>
        </pc:spChg>
        <pc:spChg chg="mod">
          <ac:chgData name="근채 정" userId="e3b600ee4ba46476" providerId="LiveId" clId="{01CCF2EA-2929-4B0D-AB68-8DA2D2524F06}" dt="2024-02-14T02:55:50.064" v="28" actId="167"/>
          <ac:spMkLst>
            <pc:docMk/>
            <pc:sldMk cId="2743973777" sldId="714"/>
            <ac:spMk id="7" creationId="{D1CB64F0-AAD0-4DD6-8BF3-E09DF59D85CB}"/>
          </ac:spMkLst>
        </pc:spChg>
        <pc:picChg chg="del">
          <ac:chgData name="근채 정" userId="e3b600ee4ba46476" providerId="LiveId" clId="{01CCF2EA-2929-4B0D-AB68-8DA2D2524F06}" dt="2024-02-14T02:53:17.988" v="8" actId="478"/>
          <ac:picMkLst>
            <pc:docMk/>
            <pc:sldMk cId="2743973777" sldId="714"/>
            <ac:picMk id="4" creationId="{A80EBBD0-A32B-9E13-B4A6-FBFEB169A9D5}"/>
          </ac:picMkLst>
        </pc:picChg>
        <pc:picChg chg="add mod ord">
          <ac:chgData name="근채 정" userId="e3b600ee4ba46476" providerId="LiveId" clId="{01CCF2EA-2929-4B0D-AB68-8DA2D2524F06}" dt="2024-02-14T02:55:53.555" v="29" actId="167"/>
          <ac:picMkLst>
            <pc:docMk/>
            <pc:sldMk cId="2743973777" sldId="714"/>
            <ac:picMk id="5" creationId="{A5CEE1E7-6332-ED4B-2448-C99A987D4BA0}"/>
          </ac:picMkLst>
        </pc:picChg>
        <pc:picChg chg="del">
          <ac:chgData name="근채 정" userId="e3b600ee4ba46476" providerId="LiveId" clId="{01CCF2EA-2929-4B0D-AB68-8DA2D2524F06}" dt="2024-02-14T02:55:46.548" v="27" actId="478"/>
          <ac:picMkLst>
            <pc:docMk/>
            <pc:sldMk cId="2743973777" sldId="714"/>
            <ac:picMk id="9" creationId="{9583B25B-67FC-AE91-416F-4FD56C130631}"/>
          </ac:picMkLst>
        </pc:picChg>
        <pc:picChg chg="add mod ord">
          <ac:chgData name="근채 정" userId="e3b600ee4ba46476" providerId="LiveId" clId="{01CCF2EA-2929-4B0D-AB68-8DA2D2524F06}" dt="2024-02-14T02:55:44.456" v="26" actId="167"/>
          <ac:picMkLst>
            <pc:docMk/>
            <pc:sldMk cId="2743973777" sldId="714"/>
            <ac:picMk id="10" creationId="{13324C62-3826-5D11-BB34-F55C7438A029}"/>
          </ac:picMkLst>
        </pc:picChg>
        <pc:picChg chg="del">
          <ac:chgData name="근채 정" userId="e3b600ee4ba46476" providerId="LiveId" clId="{01CCF2EA-2929-4B0D-AB68-8DA2D2524F06}" dt="2024-02-14T02:56:29.996" v="35" actId="478"/>
          <ac:picMkLst>
            <pc:docMk/>
            <pc:sldMk cId="2743973777" sldId="714"/>
            <ac:picMk id="11" creationId="{15C1A3E0-543F-C2B6-139B-70248266E9B0}"/>
          </ac:picMkLst>
        </pc:picChg>
        <pc:picChg chg="add mod ord">
          <ac:chgData name="근채 정" userId="e3b600ee4ba46476" providerId="LiveId" clId="{01CCF2EA-2929-4B0D-AB68-8DA2D2524F06}" dt="2024-02-14T02:56:36.906" v="36" actId="166"/>
          <ac:picMkLst>
            <pc:docMk/>
            <pc:sldMk cId="2743973777" sldId="714"/>
            <ac:picMk id="13" creationId="{D1A83C12-1A6D-9537-4BD2-101FC679764F}"/>
          </ac:picMkLst>
        </pc:picChg>
      </pc:sldChg>
      <pc:sldChg chg="delSp modSp mod">
        <pc:chgData name="근채 정" userId="e3b600ee4ba46476" providerId="LiveId" clId="{01CCF2EA-2929-4B0D-AB68-8DA2D2524F06}" dt="2024-02-16T09:13:32.272" v="146" actId="108"/>
        <pc:sldMkLst>
          <pc:docMk/>
          <pc:sldMk cId="2838354941" sldId="715"/>
        </pc:sldMkLst>
        <pc:spChg chg="mod">
          <ac:chgData name="근채 정" userId="e3b600ee4ba46476" providerId="LiveId" clId="{01CCF2EA-2929-4B0D-AB68-8DA2D2524F06}" dt="2024-02-16T09:13:32.272" v="146" actId="108"/>
          <ac:spMkLst>
            <pc:docMk/>
            <pc:sldMk cId="2838354941" sldId="715"/>
            <ac:spMk id="3" creationId="{00000000-0000-0000-0000-000000000000}"/>
          </ac:spMkLst>
        </pc:spChg>
        <pc:spChg chg="del">
          <ac:chgData name="근채 정" userId="e3b600ee4ba46476" providerId="LiveId" clId="{01CCF2EA-2929-4B0D-AB68-8DA2D2524F06}" dt="2024-02-16T08:20:37.761" v="137" actId="478"/>
          <ac:spMkLst>
            <pc:docMk/>
            <pc:sldMk cId="2838354941" sldId="715"/>
            <ac:spMk id="10" creationId="{C52E3D14-EE8D-B07D-CD05-202776AB89B3}"/>
          </ac:spMkLst>
        </pc:spChg>
      </pc:sldChg>
      <pc:sldChg chg="modSp mod">
        <pc:chgData name="근채 정" userId="e3b600ee4ba46476" providerId="LiveId" clId="{01CCF2EA-2929-4B0D-AB68-8DA2D2524F06}" dt="2024-02-16T09:13:36.045" v="150" actId="108"/>
        <pc:sldMkLst>
          <pc:docMk/>
          <pc:sldMk cId="2232485823" sldId="716"/>
        </pc:sldMkLst>
        <pc:spChg chg="mod">
          <ac:chgData name="근채 정" userId="e3b600ee4ba46476" providerId="LiveId" clId="{01CCF2EA-2929-4B0D-AB68-8DA2D2524F06}" dt="2024-02-16T09:13:36.045" v="150" actId="108"/>
          <ac:spMkLst>
            <pc:docMk/>
            <pc:sldMk cId="2232485823" sldId="716"/>
            <ac:spMk id="3" creationId="{00000000-0000-0000-0000-000000000000}"/>
          </ac:spMkLst>
        </pc:spChg>
        <pc:spChg chg="mod">
          <ac:chgData name="근채 정" userId="e3b600ee4ba46476" providerId="LiveId" clId="{01CCF2EA-2929-4B0D-AB68-8DA2D2524F06}" dt="2024-02-15T02:06:04.423" v="136" actId="207"/>
          <ac:spMkLst>
            <pc:docMk/>
            <pc:sldMk cId="2232485823" sldId="716"/>
            <ac:spMk id="7" creationId="{F768BE89-0ECB-4A91-953B-71971091B6D6}"/>
          </ac:spMkLst>
        </pc:spChg>
      </pc:sldChg>
      <pc:sldChg chg="modSp mod">
        <pc:chgData name="근채 정" userId="e3b600ee4ba46476" providerId="LiveId" clId="{01CCF2EA-2929-4B0D-AB68-8DA2D2524F06}" dt="2024-02-16T09:17:26.619" v="153" actId="108"/>
        <pc:sldMkLst>
          <pc:docMk/>
          <pc:sldMk cId="1051389883" sldId="719"/>
        </pc:sldMkLst>
        <pc:spChg chg="mod">
          <ac:chgData name="근채 정" userId="e3b600ee4ba46476" providerId="LiveId" clId="{01CCF2EA-2929-4B0D-AB68-8DA2D2524F06}" dt="2024-02-16T09:17:26.619" v="153" actId="108"/>
          <ac:spMkLst>
            <pc:docMk/>
            <pc:sldMk cId="1051389883" sldId="719"/>
            <ac:spMk id="3" creationId="{00000000-0000-0000-0000-000000000000}"/>
          </ac:spMkLst>
        </pc:spChg>
      </pc:sldChg>
      <pc:sldChg chg="delSp modSp mod">
        <pc:chgData name="근채 정" userId="e3b600ee4ba46476" providerId="LiveId" clId="{01CCF2EA-2929-4B0D-AB68-8DA2D2524F06}" dt="2024-02-16T09:13:29.062" v="144" actId="108"/>
        <pc:sldMkLst>
          <pc:docMk/>
          <pc:sldMk cId="4089103815" sldId="722"/>
        </pc:sldMkLst>
        <pc:spChg chg="mod">
          <ac:chgData name="근채 정" userId="e3b600ee4ba46476" providerId="LiveId" clId="{01CCF2EA-2929-4B0D-AB68-8DA2D2524F06}" dt="2024-02-16T09:13:29.062" v="144" actId="108"/>
          <ac:spMkLst>
            <pc:docMk/>
            <pc:sldMk cId="4089103815" sldId="722"/>
            <ac:spMk id="3" creationId="{00000000-0000-0000-0000-000000000000}"/>
          </ac:spMkLst>
        </pc:spChg>
        <pc:spChg chg="del">
          <ac:chgData name="근채 정" userId="e3b600ee4ba46476" providerId="LiveId" clId="{01CCF2EA-2929-4B0D-AB68-8DA2D2524F06}" dt="2024-02-14T03:11:17.845" v="112" actId="478"/>
          <ac:spMkLst>
            <pc:docMk/>
            <pc:sldMk cId="4089103815" sldId="722"/>
            <ac:spMk id="5" creationId="{960E2FB1-CA3D-6520-B8AB-2E75A1B8CF7D}"/>
          </ac:spMkLst>
        </pc:spChg>
        <pc:graphicFrameChg chg="modGraphic">
          <ac:chgData name="근채 정" userId="e3b600ee4ba46476" providerId="LiveId" clId="{01CCF2EA-2929-4B0D-AB68-8DA2D2524F06}" dt="2024-02-14T03:11:22.471" v="125" actId="20577"/>
          <ac:graphicFrameMkLst>
            <pc:docMk/>
            <pc:sldMk cId="4089103815" sldId="722"/>
            <ac:graphicFrameMk id="8" creationId="{00000000-0000-0000-0000-000000000000}"/>
          </ac:graphicFrameMkLst>
        </pc:graphicFrameChg>
      </pc:sldChg>
      <pc:sldChg chg="delSp modSp mod">
        <pc:chgData name="근채 정" userId="e3b600ee4ba46476" providerId="LiveId" clId="{01CCF2EA-2929-4B0D-AB68-8DA2D2524F06}" dt="2024-02-14T03:08:37.878" v="111" actId="478"/>
        <pc:sldMkLst>
          <pc:docMk/>
          <pc:sldMk cId="1195976342" sldId="724"/>
        </pc:sldMkLst>
        <pc:spChg chg="del">
          <ac:chgData name="근채 정" userId="e3b600ee4ba46476" providerId="LiveId" clId="{01CCF2EA-2929-4B0D-AB68-8DA2D2524F06}" dt="2024-02-14T03:08:37.878" v="111" actId="478"/>
          <ac:spMkLst>
            <pc:docMk/>
            <pc:sldMk cId="1195976342" sldId="724"/>
            <ac:spMk id="2" creationId="{1B9CB565-18A5-D4AF-C855-4E303CDF26FC}"/>
          </ac:spMkLst>
        </pc:spChg>
        <pc:spChg chg="mod">
          <ac:chgData name="근채 정" userId="e3b600ee4ba46476" providerId="LiveId" clId="{01CCF2EA-2929-4B0D-AB68-8DA2D2524F06}" dt="2024-02-14T03:07:39.771" v="110" actId="20577"/>
          <ac:spMkLst>
            <pc:docMk/>
            <pc:sldMk cId="1195976342" sldId="724"/>
            <ac:spMk id="9" creationId="{00000000-0000-0000-0000-000000000000}"/>
          </ac:spMkLst>
        </pc:spChg>
      </pc:sldChg>
      <pc:sldChg chg="modSp mod">
        <pc:chgData name="근채 정" userId="e3b600ee4ba46476" providerId="LiveId" clId="{01CCF2EA-2929-4B0D-AB68-8DA2D2524F06}" dt="2024-02-16T09:13:26.284" v="141" actId="108"/>
        <pc:sldMkLst>
          <pc:docMk/>
          <pc:sldMk cId="2284086526" sldId="725"/>
        </pc:sldMkLst>
        <pc:spChg chg="mod">
          <ac:chgData name="근채 정" userId="e3b600ee4ba46476" providerId="LiveId" clId="{01CCF2EA-2929-4B0D-AB68-8DA2D2524F06}" dt="2024-02-16T09:13:26.284" v="141" actId="108"/>
          <ac:spMkLst>
            <pc:docMk/>
            <pc:sldMk cId="2284086526" sldId="725"/>
            <ac:spMk id="3" creationId="{00000000-0000-0000-0000-000000000000}"/>
          </ac:spMkLst>
        </pc:spChg>
      </pc:sldChg>
      <pc:sldChg chg="modSp mod">
        <pc:chgData name="근채 정" userId="e3b600ee4ba46476" providerId="LiveId" clId="{01CCF2EA-2929-4B0D-AB68-8DA2D2524F06}" dt="2024-02-16T09:13:33.303" v="147" actId="108"/>
        <pc:sldMkLst>
          <pc:docMk/>
          <pc:sldMk cId="896320910" sldId="726"/>
        </pc:sldMkLst>
        <pc:spChg chg="mod">
          <ac:chgData name="근채 정" userId="e3b600ee4ba46476" providerId="LiveId" clId="{01CCF2EA-2929-4B0D-AB68-8DA2D2524F06}" dt="2024-02-16T09:13:33.303" v="147" actId="108"/>
          <ac:spMkLst>
            <pc:docMk/>
            <pc:sldMk cId="896320910" sldId="726"/>
            <ac:spMk id="3" creationId="{00000000-0000-0000-0000-000000000000}"/>
          </ac:spMkLst>
        </pc:spChg>
      </pc:sldChg>
      <pc:sldChg chg="modSp mod">
        <pc:chgData name="근채 정" userId="e3b600ee4ba46476" providerId="LiveId" clId="{01CCF2EA-2929-4B0D-AB68-8DA2D2524F06}" dt="2024-02-16T09:13:34.202" v="148" actId="108"/>
        <pc:sldMkLst>
          <pc:docMk/>
          <pc:sldMk cId="3168761749" sldId="727"/>
        </pc:sldMkLst>
        <pc:spChg chg="mod">
          <ac:chgData name="근채 정" userId="e3b600ee4ba46476" providerId="LiveId" clId="{01CCF2EA-2929-4B0D-AB68-8DA2D2524F06}" dt="2024-02-16T09:13:34.202" v="148" actId="108"/>
          <ac:spMkLst>
            <pc:docMk/>
            <pc:sldMk cId="3168761749" sldId="727"/>
            <ac:spMk id="3" creationId="{00000000-0000-0000-0000-000000000000}"/>
          </ac:spMkLst>
        </pc:spChg>
      </pc:sldChg>
      <pc:sldChg chg="modSp mod">
        <pc:chgData name="근채 정" userId="e3b600ee4ba46476" providerId="LiveId" clId="{01CCF2EA-2929-4B0D-AB68-8DA2D2524F06}" dt="2024-02-16T09:13:19.983" v="139" actId="108"/>
        <pc:sldMkLst>
          <pc:docMk/>
          <pc:sldMk cId="673530990" sldId="728"/>
        </pc:sldMkLst>
        <pc:spChg chg="mod">
          <ac:chgData name="근채 정" userId="e3b600ee4ba46476" providerId="LiveId" clId="{01CCF2EA-2929-4B0D-AB68-8DA2D2524F06}" dt="2024-02-16T09:13:19.983" v="139" actId="108"/>
          <ac:spMkLst>
            <pc:docMk/>
            <pc:sldMk cId="673530990" sldId="728"/>
            <ac:spMk id="3" creationId="{00000000-0000-0000-0000-000000000000}"/>
          </ac:spMkLst>
        </pc:spChg>
      </pc:sldChg>
      <pc:sldChg chg="modSp mod">
        <pc:chgData name="근채 정" userId="e3b600ee4ba46476" providerId="LiveId" clId="{01CCF2EA-2929-4B0D-AB68-8DA2D2524F06}" dt="2024-02-16T09:13:21.030" v="140" actId="108"/>
        <pc:sldMkLst>
          <pc:docMk/>
          <pc:sldMk cId="2118025398" sldId="729"/>
        </pc:sldMkLst>
        <pc:spChg chg="mod">
          <ac:chgData name="근채 정" userId="e3b600ee4ba46476" providerId="LiveId" clId="{01CCF2EA-2929-4B0D-AB68-8DA2D2524F06}" dt="2024-02-16T09:13:21.030" v="140" actId="108"/>
          <ac:spMkLst>
            <pc:docMk/>
            <pc:sldMk cId="2118025398" sldId="729"/>
            <ac:spMk id="3" creationId="{00000000-0000-0000-0000-000000000000}"/>
          </ac:spMkLst>
        </pc:spChg>
      </pc:sldChg>
      <pc:sldChg chg="modSp mod">
        <pc:chgData name="근채 정" userId="e3b600ee4ba46476" providerId="LiveId" clId="{01CCF2EA-2929-4B0D-AB68-8DA2D2524F06}" dt="2024-02-16T09:13:35.082" v="149" actId="108"/>
        <pc:sldMkLst>
          <pc:docMk/>
          <pc:sldMk cId="3392284505" sldId="737"/>
        </pc:sldMkLst>
        <pc:spChg chg="mod">
          <ac:chgData name="근채 정" userId="e3b600ee4ba46476" providerId="LiveId" clId="{01CCF2EA-2929-4B0D-AB68-8DA2D2524F06}" dt="2024-02-16T09:13:35.082" v="149" actId="108"/>
          <ac:spMkLst>
            <pc:docMk/>
            <pc:sldMk cId="3392284505" sldId="737"/>
            <ac:spMk id="3" creationId="{00000000-0000-0000-0000-000000000000}"/>
          </ac:spMkLst>
        </pc:spChg>
        <pc:spChg chg="mod">
          <ac:chgData name="근채 정" userId="e3b600ee4ba46476" providerId="LiveId" clId="{01CCF2EA-2929-4B0D-AB68-8DA2D2524F06}" dt="2024-02-15T02:06:01.098" v="135" actId="207"/>
          <ac:spMkLst>
            <pc:docMk/>
            <pc:sldMk cId="3392284505" sldId="737"/>
            <ac:spMk id="7" creationId="{73A76F13-3253-44B3-8212-6EC8B3E11B52}"/>
          </ac:spMkLst>
        </pc:spChg>
      </pc:sldChg>
      <pc:sldChg chg="addSp modSp mod">
        <pc:chgData name="근채 정" userId="e3b600ee4ba46476" providerId="LiveId" clId="{01CCF2EA-2929-4B0D-AB68-8DA2D2524F06}" dt="2024-02-14T03:02:30.576" v="51" actId="207"/>
        <pc:sldMkLst>
          <pc:docMk/>
          <pc:sldMk cId="3077371010" sldId="739"/>
        </pc:sldMkLst>
        <pc:spChg chg="add mod">
          <ac:chgData name="근채 정" userId="e3b600ee4ba46476" providerId="LiveId" clId="{01CCF2EA-2929-4B0D-AB68-8DA2D2524F06}" dt="2024-02-14T03:02:30.576" v="51" actId="207"/>
          <ac:spMkLst>
            <pc:docMk/>
            <pc:sldMk cId="3077371010" sldId="739"/>
            <ac:spMk id="4" creationId="{D1F4B78B-3DF4-029A-0254-DF3A7E8F23EB}"/>
          </ac:spMkLst>
        </pc:spChg>
      </pc:sldChg>
    </pc:docChg>
  </pc:docChgLst>
  <pc:docChgLst>
    <pc:chgData name="정근채" userId="bf3f9740-ba12-4a95-bdcd-7a89d0b0b3a3" providerId="ADAL" clId="{6F85843D-1E49-4E73-936E-AEE97AA6F732}"/>
    <pc:docChg chg="undo custSel modSld">
      <pc:chgData name="정근채" userId="bf3f9740-ba12-4a95-bdcd-7a89d0b0b3a3" providerId="ADAL" clId="{6F85843D-1E49-4E73-936E-AEE97AA6F732}" dt="2022-06-13T00:44:32.267" v="312" actId="20577"/>
      <pc:docMkLst>
        <pc:docMk/>
      </pc:docMkLst>
      <pc:sldChg chg="modSp mod">
        <pc:chgData name="정근채" userId="bf3f9740-ba12-4a95-bdcd-7a89d0b0b3a3" providerId="ADAL" clId="{6F85843D-1E49-4E73-936E-AEE97AA6F732}" dt="2022-06-13T00:44:32.267" v="312" actId="20577"/>
        <pc:sldMkLst>
          <pc:docMk/>
          <pc:sldMk cId="1554393333" sldId="726"/>
        </pc:sldMkLst>
        <pc:spChg chg="mod">
          <ac:chgData name="정근채" userId="bf3f9740-ba12-4a95-bdcd-7a89d0b0b3a3" providerId="ADAL" clId="{6F85843D-1E49-4E73-936E-AEE97AA6F732}" dt="2022-06-13T00:44:32.267" v="312" actId="20577"/>
          <ac:spMkLst>
            <pc:docMk/>
            <pc:sldMk cId="1554393333" sldId="726"/>
            <ac:spMk id="7" creationId="{73A76F13-3253-44B3-8212-6EC8B3E11B52}"/>
          </ac:spMkLst>
        </pc:spChg>
      </pc:sldChg>
    </pc:docChg>
  </pc:docChgLst>
  <pc:docChgLst>
    <pc:chgData name="정근채" userId="bf3f9740-ba12-4a95-bdcd-7a89d0b0b3a3" providerId="ADAL" clId="{372D6434-5926-4D91-B2F7-6F8EF4220FE7}"/>
    <pc:docChg chg="modSld">
      <pc:chgData name="정근채" userId="bf3f9740-ba12-4a95-bdcd-7a89d0b0b3a3" providerId="ADAL" clId="{372D6434-5926-4D91-B2F7-6F8EF4220FE7}" dt="2023-01-30T06:18:31.943" v="20" actId="207"/>
      <pc:docMkLst>
        <pc:docMk/>
      </pc:docMkLst>
      <pc:sldChg chg="addSp modSp">
        <pc:chgData name="정근채" userId="bf3f9740-ba12-4a95-bdcd-7a89d0b0b3a3" providerId="ADAL" clId="{372D6434-5926-4D91-B2F7-6F8EF4220FE7}" dt="2023-01-30T05:31:56.492" v="0"/>
        <pc:sldMkLst>
          <pc:docMk/>
          <pc:sldMk cId="2413737405" sldId="563"/>
        </pc:sldMkLst>
        <pc:picChg chg="add mod">
          <ac:chgData name="정근채" userId="bf3f9740-ba12-4a95-bdcd-7a89d0b0b3a3" providerId="ADAL" clId="{372D6434-5926-4D91-B2F7-6F8EF4220FE7}" dt="2023-01-30T05:31:56.492" v="0"/>
          <ac:picMkLst>
            <pc:docMk/>
            <pc:sldMk cId="2413737405" sldId="563"/>
            <ac:picMk id="7" creationId="{BB81DDFD-CF3D-ADFC-A49C-07CB6299DCDD}"/>
          </ac:picMkLst>
        </pc:picChg>
        <pc:inkChg chg="add">
          <ac:chgData name="정근채" userId="bf3f9740-ba12-4a95-bdcd-7a89d0b0b3a3" providerId="ADAL" clId="{372D6434-5926-4D91-B2F7-6F8EF4220FE7}" dt="2023-01-30T05:31:56.492" v="0"/>
          <ac:inkMkLst>
            <pc:docMk/>
            <pc:sldMk cId="2413737405" sldId="563"/>
            <ac:inkMk id="6" creationId="{0601234B-C219-2AE3-C692-F42634A66363}"/>
          </ac:inkMkLst>
        </pc:inkChg>
      </pc:sldChg>
      <pc:sldChg chg="addSp modSp">
        <pc:chgData name="정근채" userId="bf3f9740-ba12-4a95-bdcd-7a89d0b0b3a3" providerId="ADAL" clId="{372D6434-5926-4D91-B2F7-6F8EF4220FE7}" dt="2023-01-30T05:42:59.183" v="3"/>
        <pc:sldMkLst>
          <pc:docMk/>
          <pc:sldMk cId="3514027897" sldId="667"/>
        </pc:sldMkLst>
        <pc:picChg chg="add mod">
          <ac:chgData name="정근채" userId="bf3f9740-ba12-4a95-bdcd-7a89d0b0b3a3" providerId="ADAL" clId="{372D6434-5926-4D91-B2F7-6F8EF4220FE7}" dt="2023-01-30T05:42:59.183" v="3"/>
          <ac:picMkLst>
            <pc:docMk/>
            <pc:sldMk cId="3514027897" sldId="667"/>
            <ac:picMk id="15" creationId="{5A2F2643-D57D-3339-964F-6D6A457D7156}"/>
          </ac:picMkLst>
        </pc:picChg>
        <pc:inkChg chg="add">
          <ac:chgData name="정근채" userId="bf3f9740-ba12-4a95-bdcd-7a89d0b0b3a3" providerId="ADAL" clId="{372D6434-5926-4D91-B2F7-6F8EF4220FE7}" dt="2023-01-30T05:42:59.183" v="3"/>
          <ac:inkMkLst>
            <pc:docMk/>
            <pc:sldMk cId="3514027897" sldId="667"/>
            <ac:inkMk id="14" creationId="{D5ABC905-10A2-39F4-94C0-B863587AE4C7}"/>
          </ac:inkMkLst>
        </pc:inkChg>
      </pc:sldChg>
      <pc:sldChg chg="addSp modSp">
        <pc:chgData name="정근채" userId="bf3f9740-ba12-4a95-bdcd-7a89d0b0b3a3" providerId="ADAL" clId="{372D6434-5926-4D91-B2F7-6F8EF4220FE7}" dt="2023-01-30T05:41:34.210" v="2"/>
        <pc:sldMkLst>
          <pc:docMk/>
          <pc:sldMk cId="1382940427" sldId="670"/>
        </pc:sldMkLst>
        <pc:picChg chg="add mod">
          <ac:chgData name="정근채" userId="bf3f9740-ba12-4a95-bdcd-7a89d0b0b3a3" providerId="ADAL" clId="{372D6434-5926-4D91-B2F7-6F8EF4220FE7}" dt="2023-01-30T05:41:34.210" v="2"/>
          <ac:picMkLst>
            <pc:docMk/>
            <pc:sldMk cId="1382940427" sldId="670"/>
            <ac:picMk id="18" creationId="{4FAC6D27-762B-6CBE-51E2-3CFDA62BC7B5}"/>
          </ac:picMkLst>
        </pc:picChg>
        <pc:inkChg chg="add">
          <ac:chgData name="정근채" userId="bf3f9740-ba12-4a95-bdcd-7a89d0b0b3a3" providerId="ADAL" clId="{372D6434-5926-4D91-B2F7-6F8EF4220FE7}" dt="2023-01-30T05:41:34.210" v="2"/>
          <ac:inkMkLst>
            <pc:docMk/>
            <pc:sldMk cId="1382940427" sldId="670"/>
            <ac:inkMk id="17" creationId="{586E0578-594C-A32F-7F60-4E3E4943CDD8}"/>
          </ac:inkMkLst>
        </pc:inkChg>
      </pc:sldChg>
      <pc:sldChg chg="addSp modSp">
        <pc:chgData name="정근채" userId="bf3f9740-ba12-4a95-bdcd-7a89d0b0b3a3" providerId="ADAL" clId="{372D6434-5926-4D91-B2F7-6F8EF4220FE7}" dt="2023-01-30T06:05:27.029" v="11"/>
        <pc:sldMkLst>
          <pc:docMk/>
          <pc:sldMk cId="2797155374" sldId="708"/>
        </pc:sldMkLst>
        <pc:picChg chg="add mod">
          <ac:chgData name="정근채" userId="bf3f9740-ba12-4a95-bdcd-7a89d0b0b3a3" providerId="ADAL" clId="{372D6434-5926-4D91-B2F7-6F8EF4220FE7}" dt="2023-01-30T06:05:27.029" v="11"/>
          <ac:picMkLst>
            <pc:docMk/>
            <pc:sldMk cId="2797155374" sldId="708"/>
            <ac:picMk id="11" creationId="{9C5D07E6-5DC1-43F2-02DA-B9E9225D2573}"/>
          </ac:picMkLst>
        </pc:picChg>
        <pc:inkChg chg="add">
          <ac:chgData name="정근채" userId="bf3f9740-ba12-4a95-bdcd-7a89d0b0b3a3" providerId="ADAL" clId="{372D6434-5926-4D91-B2F7-6F8EF4220FE7}" dt="2023-01-30T06:05:27.029" v="11"/>
          <ac:inkMkLst>
            <pc:docMk/>
            <pc:sldMk cId="2797155374" sldId="708"/>
            <ac:inkMk id="10" creationId="{CEEB08FE-5EA5-B6D7-1893-80C5C74231C9}"/>
          </ac:inkMkLst>
        </pc:inkChg>
      </pc:sldChg>
      <pc:sldChg chg="addSp modSp">
        <pc:chgData name="정근채" userId="bf3f9740-ba12-4a95-bdcd-7a89d0b0b3a3" providerId="ADAL" clId="{372D6434-5926-4D91-B2F7-6F8EF4220FE7}" dt="2023-01-30T06:08:17.014" v="12"/>
        <pc:sldMkLst>
          <pc:docMk/>
          <pc:sldMk cId="251914939" sldId="709"/>
        </pc:sldMkLst>
        <pc:picChg chg="add mod">
          <ac:chgData name="정근채" userId="bf3f9740-ba12-4a95-bdcd-7a89d0b0b3a3" providerId="ADAL" clId="{372D6434-5926-4D91-B2F7-6F8EF4220FE7}" dt="2023-01-30T06:08:17.014" v="12"/>
          <ac:picMkLst>
            <pc:docMk/>
            <pc:sldMk cId="251914939" sldId="709"/>
            <ac:picMk id="9" creationId="{132458BB-6F03-CCB8-23AA-EE1DDD158264}"/>
          </ac:picMkLst>
        </pc:picChg>
        <pc:inkChg chg="add">
          <ac:chgData name="정근채" userId="bf3f9740-ba12-4a95-bdcd-7a89d0b0b3a3" providerId="ADAL" clId="{372D6434-5926-4D91-B2F7-6F8EF4220FE7}" dt="2023-01-30T06:08:17.014" v="12"/>
          <ac:inkMkLst>
            <pc:docMk/>
            <pc:sldMk cId="251914939" sldId="709"/>
            <ac:inkMk id="7" creationId="{39B4869F-F80D-CF67-E81E-FAD84282053A}"/>
          </ac:inkMkLst>
        </pc:inkChg>
      </pc:sldChg>
      <pc:sldChg chg="addSp modSp">
        <pc:chgData name="정근채" userId="bf3f9740-ba12-4a95-bdcd-7a89d0b0b3a3" providerId="ADAL" clId="{372D6434-5926-4D91-B2F7-6F8EF4220FE7}" dt="2023-01-30T05:33:08.330" v="1"/>
        <pc:sldMkLst>
          <pc:docMk/>
          <pc:sldMk cId="2743973777" sldId="714"/>
        </pc:sldMkLst>
        <pc:picChg chg="add mod">
          <ac:chgData name="정근채" userId="bf3f9740-ba12-4a95-bdcd-7a89d0b0b3a3" providerId="ADAL" clId="{372D6434-5926-4D91-B2F7-6F8EF4220FE7}" dt="2023-01-30T05:33:08.330" v="1"/>
          <ac:picMkLst>
            <pc:docMk/>
            <pc:sldMk cId="2743973777" sldId="714"/>
            <ac:picMk id="12" creationId="{E81B56E6-8403-90ED-AE56-83356241F021}"/>
          </ac:picMkLst>
        </pc:picChg>
        <pc:inkChg chg="add">
          <ac:chgData name="정근채" userId="bf3f9740-ba12-4a95-bdcd-7a89d0b0b3a3" providerId="ADAL" clId="{372D6434-5926-4D91-B2F7-6F8EF4220FE7}" dt="2023-01-30T05:33:08.330" v="1"/>
          <ac:inkMkLst>
            <pc:docMk/>
            <pc:sldMk cId="2743973777" sldId="714"/>
            <ac:inkMk id="10" creationId="{838DF71A-B023-B2C4-669F-A0512B9B9B7A}"/>
          </ac:inkMkLst>
        </pc:inkChg>
      </pc:sldChg>
      <pc:sldChg chg="addSp delSp modSp mod modTransition modAnim">
        <pc:chgData name="정근채" userId="bf3f9740-ba12-4a95-bdcd-7a89d0b0b3a3" providerId="ADAL" clId="{372D6434-5926-4D91-B2F7-6F8EF4220FE7}" dt="2023-01-30T06:14:07.464" v="16"/>
        <pc:sldMkLst>
          <pc:docMk/>
          <pc:sldMk cId="2838354941" sldId="715"/>
        </pc:sldMkLst>
        <pc:picChg chg="add del mod">
          <ac:chgData name="정근채" userId="bf3f9740-ba12-4a95-bdcd-7a89d0b0b3a3" providerId="ADAL" clId="{372D6434-5926-4D91-B2F7-6F8EF4220FE7}" dt="2023-01-30T06:12:43.049" v="15"/>
          <ac:picMkLst>
            <pc:docMk/>
            <pc:sldMk cId="2838354941" sldId="715"/>
            <ac:picMk id="5" creationId="{D9EF9E79-B416-E8BF-8B56-F114E2E8C2D0}"/>
          </ac:picMkLst>
        </pc:picChg>
        <pc:picChg chg="add del mod">
          <ac:chgData name="정근채" userId="bf3f9740-ba12-4a95-bdcd-7a89d0b0b3a3" providerId="ADAL" clId="{372D6434-5926-4D91-B2F7-6F8EF4220FE7}" dt="2023-01-30T06:14:07.464" v="16"/>
          <ac:picMkLst>
            <pc:docMk/>
            <pc:sldMk cId="2838354941" sldId="715"/>
            <ac:picMk id="12" creationId="{7130C9F2-C156-98D3-52A3-7D1A331495AA}"/>
          </ac:picMkLst>
        </pc:picChg>
        <pc:picChg chg="add mod">
          <ac:chgData name="정근채" userId="bf3f9740-ba12-4a95-bdcd-7a89d0b0b3a3" providerId="ADAL" clId="{372D6434-5926-4D91-B2F7-6F8EF4220FE7}" dt="2023-01-30T06:14:07.464" v="16"/>
          <ac:picMkLst>
            <pc:docMk/>
            <pc:sldMk cId="2838354941" sldId="715"/>
            <ac:picMk id="14" creationId="{025D7E61-741B-1E3F-D4CC-8338DAE5D6FD}"/>
          </ac:picMkLst>
        </pc:picChg>
        <pc:inkChg chg="add">
          <ac:chgData name="정근채" userId="bf3f9740-ba12-4a95-bdcd-7a89d0b0b3a3" providerId="ADAL" clId="{372D6434-5926-4D91-B2F7-6F8EF4220FE7}" dt="2023-01-30T06:14:07.464" v="16"/>
          <ac:inkMkLst>
            <pc:docMk/>
            <pc:sldMk cId="2838354941" sldId="715"/>
            <ac:inkMk id="13" creationId="{24A2E55B-D61C-2A34-1328-51FB40BFA66B}"/>
          </ac:inkMkLst>
        </pc:inkChg>
      </pc:sldChg>
      <pc:sldChg chg="addSp modSp mod">
        <pc:chgData name="정근채" userId="bf3f9740-ba12-4a95-bdcd-7a89d0b0b3a3" providerId="ADAL" clId="{372D6434-5926-4D91-B2F7-6F8EF4220FE7}" dt="2023-01-30T06:18:31.943" v="20" actId="207"/>
        <pc:sldMkLst>
          <pc:docMk/>
          <pc:sldMk cId="2232485823" sldId="716"/>
        </pc:sldMkLst>
        <pc:spChg chg="mod">
          <ac:chgData name="정근채" userId="bf3f9740-ba12-4a95-bdcd-7a89d0b0b3a3" providerId="ADAL" clId="{372D6434-5926-4D91-B2F7-6F8EF4220FE7}" dt="2023-01-30T06:18:31.943" v="20" actId="207"/>
          <ac:spMkLst>
            <pc:docMk/>
            <pc:sldMk cId="2232485823" sldId="716"/>
            <ac:spMk id="7" creationId="{F768BE89-0ECB-4A91-953B-71971091B6D6}"/>
          </ac:spMkLst>
        </pc:spChg>
        <pc:picChg chg="add mod">
          <ac:chgData name="정근채" userId="bf3f9740-ba12-4a95-bdcd-7a89d0b0b3a3" providerId="ADAL" clId="{372D6434-5926-4D91-B2F7-6F8EF4220FE7}" dt="2023-01-30T06:17:59.862" v="19"/>
          <ac:picMkLst>
            <pc:docMk/>
            <pc:sldMk cId="2232485823" sldId="716"/>
            <ac:picMk id="19" creationId="{65D825CD-84BE-8F32-814C-29334281A20C}"/>
          </ac:picMkLst>
        </pc:picChg>
        <pc:inkChg chg="add">
          <ac:chgData name="정근채" userId="bf3f9740-ba12-4a95-bdcd-7a89d0b0b3a3" providerId="ADAL" clId="{372D6434-5926-4D91-B2F7-6F8EF4220FE7}" dt="2023-01-30T06:17:59.862" v="19"/>
          <ac:inkMkLst>
            <pc:docMk/>
            <pc:sldMk cId="2232485823" sldId="716"/>
            <ac:inkMk id="18" creationId="{CABE3DD5-922F-1A12-C692-D52EABB8FEB2}"/>
          </ac:inkMkLst>
        </pc:inkChg>
      </pc:sldChg>
      <pc:sldChg chg="addSp modSp">
        <pc:chgData name="정근채" userId="bf3f9740-ba12-4a95-bdcd-7a89d0b0b3a3" providerId="ADAL" clId="{372D6434-5926-4D91-B2F7-6F8EF4220FE7}" dt="2023-01-30T06:11:32.841" v="13"/>
        <pc:sldMkLst>
          <pc:docMk/>
          <pc:sldMk cId="4089103815" sldId="722"/>
        </pc:sldMkLst>
        <pc:picChg chg="add mod">
          <ac:chgData name="정근채" userId="bf3f9740-ba12-4a95-bdcd-7a89d0b0b3a3" providerId="ADAL" clId="{372D6434-5926-4D91-B2F7-6F8EF4220FE7}" dt="2023-01-30T06:11:32.841" v="13"/>
          <ac:picMkLst>
            <pc:docMk/>
            <pc:sldMk cId="4089103815" sldId="722"/>
            <ac:picMk id="7" creationId="{19198283-77C1-FE3E-023B-8AF3A2F3A968}"/>
          </ac:picMkLst>
        </pc:picChg>
        <pc:inkChg chg="add">
          <ac:chgData name="정근채" userId="bf3f9740-ba12-4a95-bdcd-7a89d0b0b3a3" providerId="ADAL" clId="{372D6434-5926-4D91-B2F7-6F8EF4220FE7}" dt="2023-01-30T06:11:32.841" v="13"/>
          <ac:inkMkLst>
            <pc:docMk/>
            <pc:sldMk cId="4089103815" sldId="722"/>
            <ac:inkMk id="5" creationId="{E570F62D-933C-66B0-19D0-A599AC51092F}"/>
          </ac:inkMkLst>
        </pc:inkChg>
      </pc:sldChg>
      <pc:sldChg chg="addSp modSp">
        <pc:chgData name="정근채" userId="bf3f9740-ba12-4a95-bdcd-7a89d0b0b3a3" providerId="ADAL" clId="{372D6434-5926-4D91-B2F7-6F8EF4220FE7}" dt="2023-01-30T05:51:49.239" v="6"/>
        <pc:sldMkLst>
          <pc:docMk/>
          <pc:sldMk cId="1195976342" sldId="724"/>
        </pc:sldMkLst>
        <pc:picChg chg="add mod">
          <ac:chgData name="정근채" userId="bf3f9740-ba12-4a95-bdcd-7a89d0b0b3a3" providerId="ADAL" clId="{372D6434-5926-4D91-B2F7-6F8EF4220FE7}" dt="2023-01-30T05:51:49.239" v="6"/>
          <ac:picMkLst>
            <pc:docMk/>
            <pc:sldMk cId="1195976342" sldId="724"/>
            <ac:picMk id="8" creationId="{59448DC4-7302-767A-950B-470A47EDE4FF}"/>
          </ac:picMkLst>
        </pc:picChg>
        <pc:inkChg chg="add">
          <ac:chgData name="정근채" userId="bf3f9740-ba12-4a95-bdcd-7a89d0b0b3a3" providerId="ADAL" clId="{372D6434-5926-4D91-B2F7-6F8EF4220FE7}" dt="2023-01-30T05:51:49.239" v="6"/>
          <ac:inkMkLst>
            <pc:docMk/>
            <pc:sldMk cId="1195976342" sldId="724"/>
            <ac:inkMk id="7" creationId="{928EB41B-D9A0-AD2B-840C-718C661A5403}"/>
          </ac:inkMkLst>
        </pc:inkChg>
      </pc:sldChg>
      <pc:sldChg chg="addSp delSp modSp mod modTransition modAnim">
        <pc:chgData name="정근채" userId="bf3f9740-ba12-4a95-bdcd-7a89d0b0b3a3" providerId="ADAL" clId="{372D6434-5926-4D91-B2F7-6F8EF4220FE7}" dt="2023-01-30T05:56:22.761" v="10"/>
        <pc:sldMkLst>
          <pc:docMk/>
          <pc:sldMk cId="2284086526" sldId="725"/>
        </pc:sldMkLst>
        <pc:picChg chg="add del mod">
          <ac:chgData name="정근채" userId="bf3f9740-ba12-4a95-bdcd-7a89d0b0b3a3" providerId="ADAL" clId="{372D6434-5926-4D91-B2F7-6F8EF4220FE7}" dt="2023-01-30T05:53:07.260" v="9"/>
          <ac:picMkLst>
            <pc:docMk/>
            <pc:sldMk cId="2284086526" sldId="725"/>
            <ac:picMk id="9" creationId="{21B4A403-77D1-EDEB-A5DC-45B56574AD79}"/>
          </ac:picMkLst>
        </pc:picChg>
        <pc:picChg chg="add del mod">
          <ac:chgData name="정근채" userId="bf3f9740-ba12-4a95-bdcd-7a89d0b0b3a3" providerId="ADAL" clId="{372D6434-5926-4D91-B2F7-6F8EF4220FE7}" dt="2023-01-30T05:56:22.761" v="10"/>
          <ac:picMkLst>
            <pc:docMk/>
            <pc:sldMk cId="2284086526" sldId="725"/>
            <ac:picMk id="12" creationId="{B3745D86-B9D0-6A46-02CE-13586B6D4160}"/>
          </ac:picMkLst>
        </pc:picChg>
        <pc:picChg chg="add mod">
          <ac:chgData name="정근채" userId="bf3f9740-ba12-4a95-bdcd-7a89d0b0b3a3" providerId="ADAL" clId="{372D6434-5926-4D91-B2F7-6F8EF4220FE7}" dt="2023-01-30T05:56:22.761" v="10"/>
          <ac:picMkLst>
            <pc:docMk/>
            <pc:sldMk cId="2284086526" sldId="725"/>
            <ac:picMk id="14" creationId="{D6B71FFE-2730-9914-C45E-F2C6DCD9063B}"/>
          </ac:picMkLst>
        </pc:picChg>
        <pc:inkChg chg="add">
          <ac:chgData name="정근채" userId="bf3f9740-ba12-4a95-bdcd-7a89d0b0b3a3" providerId="ADAL" clId="{372D6434-5926-4D91-B2F7-6F8EF4220FE7}" dt="2023-01-30T05:56:22.761" v="10"/>
          <ac:inkMkLst>
            <pc:docMk/>
            <pc:sldMk cId="2284086526" sldId="725"/>
            <ac:inkMk id="13" creationId="{5DD8B84F-380D-FF4F-6297-D1256364E8AB}"/>
          </ac:inkMkLst>
        </pc:inkChg>
      </pc:sldChg>
      <pc:sldChg chg="addSp modSp">
        <pc:chgData name="정근채" userId="bf3f9740-ba12-4a95-bdcd-7a89d0b0b3a3" providerId="ADAL" clId="{372D6434-5926-4D91-B2F7-6F8EF4220FE7}" dt="2023-01-30T06:15:25.759" v="17"/>
        <pc:sldMkLst>
          <pc:docMk/>
          <pc:sldMk cId="896320910" sldId="726"/>
        </pc:sldMkLst>
        <pc:picChg chg="add mod">
          <ac:chgData name="정근채" userId="bf3f9740-ba12-4a95-bdcd-7a89d0b0b3a3" providerId="ADAL" clId="{372D6434-5926-4D91-B2F7-6F8EF4220FE7}" dt="2023-01-30T06:15:25.759" v="17"/>
          <ac:picMkLst>
            <pc:docMk/>
            <pc:sldMk cId="896320910" sldId="726"/>
            <ac:picMk id="12" creationId="{3FA5DD65-EA69-C926-BAA1-047037281374}"/>
          </ac:picMkLst>
        </pc:picChg>
        <pc:inkChg chg="add">
          <ac:chgData name="정근채" userId="bf3f9740-ba12-4a95-bdcd-7a89d0b0b3a3" providerId="ADAL" clId="{372D6434-5926-4D91-B2F7-6F8EF4220FE7}" dt="2023-01-30T06:15:25.759" v="17"/>
          <ac:inkMkLst>
            <pc:docMk/>
            <pc:sldMk cId="896320910" sldId="726"/>
            <ac:inkMk id="11" creationId="{D3185B9D-7337-69F1-8F6E-B756E86A9EAB}"/>
          </ac:inkMkLst>
        </pc:inkChg>
      </pc:sldChg>
      <pc:sldChg chg="addSp modSp">
        <pc:chgData name="정근채" userId="bf3f9740-ba12-4a95-bdcd-7a89d0b0b3a3" providerId="ADAL" clId="{372D6434-5926-4D91-B2F7-6F8EF4220FE7}" dt="2023-01-30T06:16:32.155" v="18"/>
        <pc:sldMkLst>
          <pc:docMk/>
          <pc:sldMk cId="3168761749" sldId="727"/>
        </pc:sldMkLst>
        <pc:picChg chg="add mod">
          <ac:chgData name="정근채" userId="bf3f9740-ba12-4a95-bdcd-7a89d0b0b3a3" providerId="ADAL" clId="{372D6434-5926-4D91-B2F7-6F8EF4220FE7}" dt="2023-01-30T06:16:32.155" v="18"/>
          <ac:picMkLst>
            <pc:docMk/>
            <pc:sldMk cId="3168761749" sldId="727"/>
            <ac:picMk id="8" creationId="{188DFA4C-8403-B8F9-0556-57B409DC7B2D}"/>
          </ac:picMkLst>
        </pc:picChg>
        <pc:inkChg chg="add">
          <ac:chgData name="정근채" userId="bf3f9740-ba12-4a95-bdcd-7a89d0b0b3a3" providerId="ADAL" clId="{372D6434-5926-4D91-B2F7-6F8EF4220FE7}" dt="2023-01-30T06:16:32.155" v="18"/>
          <ac:inkMkLst>
            <pc:docMk/>
            <pc:sldMk cId="3168761749" sldId="727"/>
            <ac:inkMk id="7" creationId="{E6D7E9B9-289C-27E6-E7E5-EE9A470F211B}"/>
          </ac:inkMkLst>
        </pc:inkChg>
      </pc:sldChg>
      <pc:sldChg chg="addSp modSp">
        <pc:chgData name="정근채" userId="bf3f9740-ba12-4a95-bdcd-7a89d0b0b3a3" providerId="ADAL" clId="{372D6434-5926-4D91-B2F7-6F8EF4220FE7}" dt="2023-01-30T05:45:21.998" v="4"/>
        <pc:sldMkLst>
          <pc:docMk/>
          <pc:sldMk cId="673530990" sldId="728"/>
        </pc:sldMkLst>
        <pc:picChg chg="add mod">
          <ac:chgData name="정근채" userId="bf3f9740-ba12-4a95-bdcd-7a89d0b0b3a3" providerId="ADAL" clId="{372D6434-5926-4D91-B2F7-6F8EF4220FE7}" dt="2023-01-30T05:45:21.998" v="4"/>
          <ac:picMkLst>
            <pc:docMk/>
            <pc:sldMk cId="673530990" sldId="728"/>
            <ac:picMk id="23" creationId="{7F3CD1D5-3437-E5E1-ECFF-7198C8F47E43}"/>
          </ac:picMkLst>
        </pc:picChg>
        <pc:inkChg chg="add">
          <ac:chgData name="정근채" userId="bf3f9740-ba12-4a95-bdcd-7a89d0b0b3a3" providerId="ADAL" clId="{372D6434-5926-4D91-B2F7-6F8EF4220FE7}" dt="2023-01-30T05:45:21.998" v="4"/>
          <ac:inkMkLst>
            <pc:docMk/>
            <pc:sldMk cId="673530990" sldId="728"/>
            <ac:inkMk id="21" creationId="{D7C3DC6B-0ADC-FF7C-7A2D-420AC2D59162}"/>
          </ac:inkMkLst>
        </pc:inkChg>
      </pc:sldChg>
      <pc:sldChg chg="addSp modSp">
        <pc:chgData name="정근채" userId="bf3f9740-ba12-4a95-bdcd-7a89d0b0b3a3" providerId="ADAL" clId="{372D6434-5926-4D91-B2F7-6F8EF4220FE7}" dt="2023-01-30T05:47:27.720" v="5"/>
        <pc:sldMkLst>
          <pc:docMk/>
          <pc:sldMk cId="2118025398" sldId="729"/>
        </pc:sldMkLst>
        <pc:picChg chg="add mod">
          <ac:chgData name="정근채" userId="bf3f9740-ba12-4a95-bdcd-7a89d0b0b3a3" providerId="ADAL" clId="{372D6434-5926-4D91-B2F7-6F8EF4220FE7}" dt="2023-01-30T05:47:27.720" v="5"/>
          <ac:picMkLst>
            <pc:docMk/>
            <pc:sldMk cId="2118025398" sldId="729"/>
            <ac:picMk id="8" creationId="{933FCAE7-D822-4FE7-58D5-7EFBCB9249A3}"/>
          </ac:picMkLst>
        </pc:picChg>
        <pc:inkChg chg="add">
          <ac:chgData name="정근채" userId="bf3f9740-ba12-4a95-bdcd-7a89d0b0b3a3" providerId="ADAL" clId="{372D6434-5926-4D91-B2F7-6F8EF4220FE7}" dt="2023-01-30T05:47:27.720" v="5"/>
          <ac:inkMkLst>
            <pc:docMk/>
            <pc:sldMk cId="2118025398" sldId="729"/>
            <ac:inkMk id="7" creationId="{2AE9187B-4318-BAFB-0881-032E169E207A}"/>
          </ac:inkMkLst>
        </pc:ink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37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4" y="1"/>
            <a:ext cx="3076363" cy="511730"/>
          </a:xfrm>
          <a:prstGeom prst="rect">
            <a:avLst/>
          </a:prstGeom>
        </p:spPr>
        <p:txBody>
          <a:bodyPr vert="horz" lIns="94787" tIns="47394" rIns="94787" bIns="47394" rtlCol="0"/>
          <a:lstStyle>
            <a:lvl1pPr algn="l">
              <a:defRPr sz="1200">
                <a:latin typeface="맑은 고딕" panose="020B0503020000020004" pitchFamily="50" charset="-127"/>
                <a:ea typeface="맑은 고딕" panose="020B0503020000020004" pitchFamily="50" charset="-127"/>
              </a:defRPr>
            </a:lvl1pPr>
          </a:lstStyle>
          <a:p>
            <a:pPr>
              <a:defRPr/>
            </a:pPr>
            <a:endParaRPr lang="ko-KR" altLang="en-US" dirty="0"/>
          </a:p>
        </p:txBody>
      </p:sp>
      <p:sp>
        <p:nvSpPr>
          <p:cNvPr id="3" name="날짜 개체 틀 2"/>
          <p:cNvSpPr>
            <a:spLocks noGrp="1"/>
          </p:cNvSpPr>
          <p:nvPr>
            <p:ph type="dt" idx="1"/>
          </p:nvPr>
        </p:nvSpPr>
        <p:spPr>
          <a:xfrm>
            <a:off x="4021297" y="1"/>
            <a:ext cx="3076363" cy="511730"/>
          </a:xfrm>
          <a:prstGeom prst="rect">
            <a:avLst/>
          </a:prstGeom>
        </p:spPr>
        <p:txBody>
          <a:bodyPr vert="horz" lIns="94787" tIns="47394" rIns="94787" bIns="47394" rtlCol="0"/>
          <a:lstStyle>
            <a:lvl1pPr algn="r">
              <a:defRPr sz="1200">
                <a:latin typeface="맑은 고딕" panose="020B0503020000020004" pitchFamily="50" charset="-127"/>
                <a:ea typeface="맑은 고딕" panose="020B0503020000020004" pitchFamily="50" charset="-127"/>
              </a:defRPr>
            </a:lvl1pPr>
          </a:lstStyle>
          <a:p>
            <a:pPr>
              <a:defRPr/>
            </a:pPr>
            <a:fld id="{AE1A5290-3237-401A-97EB-91657AAD0BAA}" type="datetime1">
              <a:rPr lang="ko-KR" altLang="en-US" smtClean="0"/>
              <a:pPr>
                <a:defRPr/>
              </a:pPr>
              <a:t>2024-02-16</a:t>
            </a:fld>
            <a:endParaRPr lang="ko-KR" altLang="en-US" dirty="0"/>
          </a:p>
        </p:txBody>
      </p:sp>
      <p:sp>
        <p:nvSpPr>
          <p:cNvPr id="4" name="슬라이드 이미지 개체 틀 3"/>
          <p:cNvSpPr>
            <a:spLocks noGrp="1" noRot="1" noChangeAspect="1"/>
          </p:cNvSpPr>
          <p:nvPr>
            <p:ph type="sldImg" idx="2"/>
          </p:nvPr>
        </p:nvSpPr>
        <p:spPr>
          <a:xfrm>
            <a:off x="777875" y="766763"/>
            <a:ext cx="5543550" cy="3838575"/>
          </a:xfrm>
          <a:prstGeom prst="rect">
            <a:avLst/>
          </a:prstGeom>
          <a:noFill/>
          <a:ln w="12700">
            <a:solidFill>
              <a:prstClr val="black"/>
            </a:solidFill>
          </a:ln>
        </p:spPr>
        <p:txBody>
          <a:bodyPr vert="horz" lIns="94787" tIns="47394" rIns="94787" bIns="47394" rtlCol="0" anchor="ctr"/>
          <a:lstStyle/>
          <a:p>
            <a:pPr lvl="0"/>
            <a:endParaRPr lang="ko-KR" altLang="en-US" noProof="0"/>
          </a:p>
        </p:txBody>
      </p:sp>
      <p:sp>
        <p:nvSpPr>
          <p:cNvPr id="5" name="슬라이드 노트 개체 틀 4"/>
          <p:cNvSpPr>
            <a:spLocks noGrp="1"/>
          </p:cNvSpPr>
          <p:nvPr>
            <p:ph type="body" sz="quarter" idx="3"/>
          </p:nvPr>
        </p:nvSpPr>
        <p:spPr>
          <a:xfrm>
            <a:off x="709930" y="4861442"/>
            <a:ext cx="5679440" cy="4605576"/>
          </a:xfrm>
          <a:prstGeom prst="rect">
            <a:avLst/>
          </a:prstGeom>
        </p:spPr>
        <p:txBody>
          <a:bodyPr vert="horz" lIns="94787" tIns="47394" rIns="94787" bIns="47394" rtlCol="0">
            <a:normAutofit/>
          </a:bodyPr>
          <a:lstStyle/>
          <a:p>
            <a:pPr lvl="0"/>
            <a:r>
              <a:rPr lang="ko-KR" altLang="en-US" noProof="0"/>
              <a:t>마스터 텍스트 스타일을 편집합니다</a:t>
            </a:r>
          </a:p>
          <a:p>
            <a:pPr lvl="1"/>
            <a:r>
              <a:rPr lang="ko-KR" altLang="en-US" noProof="0"/>
              <a:t>둘째 수준</a:t>
            </a:r>
          </a:p>
          <a:p>
            <a:pPr lvl="2"/>
            <a:r>
              <a:rPr lang="ko-KR" altLang="en-US" noProof="0"/>
              <a:t>셋째 수준</a:t>
            </a:r>
          </a:p>
          <a:p>
            <a:pPr lvl="3"/>
            <a:r>
              <a:rPr lang="ko-KR" altLang="en-US" noProof="0"/>
              <a:t>넷째 수준</a:t>
            </a:r>
          </a:p>
          <a:p>
            <a:pPr lvl="4"/>
            <a:r>
              <a:rPr lang="ko-KR" altLang="en-US" noProof="0"/>
              <a:t>다섯째 수준</a:t>
            </a:r>
          </a:p>
        </p:txBody>
      </p:sp>
      <p:sp>
        <p:nvSpPr>
          <p:cNvPr id="6" name="바닥글 개체 틀 5"/>
          <p:cNvSpPr>
            <a:spLocks noGrp="1"/>
          </p:cNvSpPr>
          <p:nvPr>
            <p:ph type="ftr" sz="quarter" idx="4"/>
          </p:nvPr>
        </p:nvSpPr>
        <p:spPr>
          <a:xfrm>
            <a:off x="4" y="9721107"/>
            <a:ext cx="3076363" cy="511730"/>
          </a:xfrm>
          <a:prstGeom prst="rect">
            <a:avLst/>
          </a:prstGeom>
        </p:spPr>
        <p:txBody>
          <a:bodyPr vert="horz" lIns="94787" tIns="47394" rIns="94787" bIns="47394" rtlCol="0" anchor="b"/>
          <a:lstStyle>
            <a:lvl1pPr algn="l">
              <a:defRPr sz="1200">
                <a:latin typeface="맑은 고딕" panose="020B0503020000020004" pitchFamily="50" charset="-127"/>
                <a:ea typeface="맑은 고딕" panose="020B0503020000020004" pitchFamily="50" charset="-127"/>
              </a:defRPr>
            </a:lvl1pPr>
          </a:lstStyle>
          <a:p>
            <a:pPr>
              <a:defRPr/>
            </a:pPr>
            <a:endParaRPr lang="ko-KR" altLang="en-US" dirty="0"/>
          </a:p>
        </p:txBody>
      </p:sp>
      <p:sp>
        <p:nvSpPr>
          <p:cNvPr id="7" name="슬라이드 번호 개체 틀 6"/>
          <p:cNvSpPr>
            <a:spLocks noGrp="1"/>
          </p:cNvSpPr>
          <p:nvPr>
            <p:ph type="sldNum" sz="quarter" idx="5"/>
          </p:nvPr>
        </p:nvSpPr>
        <p:spPr>
          <a:xfrm>
            <a:off x="4021297" y="9721107"/>
            <a:ext cx="3076363" cy="511730"/>
          </a:xfrm>
          <a:prstGeom prst="rect">
            <a:avLst/>
          </a:prstGeom>
        </p:spPr>
        <p:txBody>
          <a:bodyPr vert="horz" lIns="94787" tIns="47394" rIns="94787" bIns="47394" rtlCol="0" anchor="b"/>
          <a:lstStyle>
            <a:lvl1pPr algn="r">
              <a:defRPr sz="1200">
                <a:latin typeface="맑은 고딕" panose="020B0503020000020004" pitchFamily="50" charset="-127"/>
                <a:ea typeface="맑은 고딕" panose="020B0503020000020004" pitchFamily="50" charset="-127"/>
              </a:defRPr>
            </a:lvl1pPr>
          </a:lstStyle>
          <a:p>
            <a:pPr>
              <a:defRPr/>
            </a:pPr>
            <a:fld id="{47E2D278-5ED2-45B7-82EE-3DB7CC32A6D1}" type="slidenum">
              <a:rPr lang="ko-KR" altLang="en-US" smtClean="0"/>
              <a:pPr>
                <a:defRPr/>
              </a:pPr>
              <a:t>‹#›</a:t>
            </a:fld>
            <a:endParaRPr lang="ko-KR" altLang="en-US" dirty="0"/>
          </a:p>
        </p:txBody>
      </p:sp>
    </p:spTree>
    <p:extLst>
      <p:ext uri="{BB962C8B-B14F-4D97-AF65-F5344CB8AC3E}">
        <p14:creationId xmlns:p14="http://schemas.microsoft.com/office/powerpoint/2010/main" val="3040514154"/>
      </p:ext>
    </p:extLst>
  </p:cSld>
  <p:clrMap bg1="lt1" tx1="dk1" bg2="lt2" tx2="dk2" accent1="accent1" accent2="accent2" accent3="accent3" accent4="accent4" accent5="accent5" accent6="accent6" hlink="hlink" folHlink="folHlink"/>
  <p:hf sldNum="0" hdr="0" ftr="0" dt="0"/>
  <p:notesStyle>
    <a:lvl1pPr algn="l" rtl="0" eaLnBrk="0" fontAlgn="base" latinLnBrk="1" hangingPunct="0">
      <a:spcBef>
        <a:spcPct val="30000"/>
      </a:spcBef>
      <a:spcAft>
        <a:spcPct val="0"/>
      </a:spcAft>
      <a:defRPr sz="1200" kern="1200">
        <a:solidFill>
          <a:schemeClr val="tx1"/>
        </a:solidFill>
        <a:latin typeface="+mn-lt"/>
        <a:ea typeface="+mn-ea"/>
        <a:cs typeface="+mn-cs"/>
      </a:defRPr>
    </a:lvl1pPr>
    <a:lvl2pPr marL="457200" algn="l" rtl="0" eaLnBrk="0" fontAlgn="base" latinLnBrk="1" hangingPunct="0">
      <a:spcBef>
        <a:spcPct val="30000"/>
      </a:spcBef>
      <a:spcAft>
        <a:spcPct val="0"/>
      </a:spcAft>
      <a:defRPr sz="1200" kern="1200">
        <a:solidFill>
          <a:schemeClr val="tx1"/>
        </a:solidFill>
        <a:latin typeface="+mn-lt"/>
        <a:ea typeface="+mn-ea"/>
        <a:cs typeface="+mn-cs"/>
      </a:defRPr>
    </a:lvl2pPr>
    <a:lvl3pPr marL="914400" algn="l" rtl="0" eaLnBrk="0" fontAlgn="base" latinLnBrk="1" hangingPunct="0">
      <a:spcBef>
        <a:spcPct val="30000"/>
      </a:spcBef>
      <a:spcAft>
        <a:spcPct val="0"/>
      </a:spcAft>
      <a:defRPr sz="1200" kern="1200">
        <a:solidFill>
          <a:schemeClr val="tx1"/>
        </a:solidFill>
        <a:latin typeface="+mn-lt"/>
        <a:ea typeface="+mn-ea"/>
        <a:cs typeface="+mn-cs"/>
      </a:defRPr>
    </a:lvl3pPr>
    <a:lvl4pPr marL="1371600" algn="l" rtl="0" eaLnBrk="0" fontAlgn="base" latinLnBrk="1" hangingPunct="0">
      <a:spcBef>
        <a:spcPct val="30000"/>
      </a:spcBef>
      <a:spcAft>
        <a:spcPct val="0"/>
      </a:spcAft>
      <a:defRPr sz="1200" kern="1200">
        <a:solidFill>
          <a:schemeClr val="tx1"/>
        </a:solidFill>
        <a:latin typeface="+mn-lt"/>
        <a:ea typeface="+mn-ea"/>
        <a:cs typeface="+mn-cs"/>
      </a:defRPr>
    </a:lvl4pPr>
    <a:lvl5pPr marL="1828800" algn="l" rtl="0" eaLnBrk="0" fontAlgn="base" latinLnBrk="1" hangingPunct="0">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77875" y="766763"/>
            <a:ext cx="5543550" cy="3838575"/>
          </a:xfrm>
        </p:spPr>
      </p:sp>
      <p:sp>
        <p:nvSpPr>
          <p:cNvPr id="3" name="슬라이드 노트 개체 틀 2"/>
          <p:cNvSpPr>
            <a:spLocks noGrp="1"/>
          </p:cNvSpPr>
          <p:nvPr>
            <p:ph type="body" idx="1"/>
          </p:nvPr>
        </p:nvSpPr>
        <p:spPr/>
        <p:txBody>
          <a:bodyPr/>
          <a:lstStyle/>
          <a:p>
            <a:endParaRPr lang="ko-KR" altLang="en-US"/>
          </a:p>
        </p:txBody>
      </p:sp>
    </p:spTree>
    <p:extLst>
      <p:ext uri="{BB962C8B-B14F-4D97-AF65-F5344CB8AC3E}">
        <p14:creationId xmlns:p14="http://schemas.microsoft.com/office/powerpoint/2010/main" val="1794064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343066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299542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137927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9243881" y="6385859"/>
            <a:ext cx="662119" cy="457200"/>
          </a:xfrm>
          <a:solidFill>
            <a:schemeClr val="tx1"/>
          </a:solidFill>
        </p:spPr>
        <p:txBody>
          <a:bodyPr anchor="ctr"/>
          <a:lstStyle>
            <a:lvl1pPr algn="ctr">
              <a:defRPr sz="1800" b="1">
                <a:solidFill>
                  <a:schemeClr val="bg1"/>
                </a:solidFill>
                <a:latin typeface="맑은 고딕" panose="020B0503020000020004" pitchFamily="50" charset="-127"/>
                <a:ea typeface="맑은 고딕" panose="020B0503020000020004" pitchFamily="50" charset="-127"/>
              </a:defRPr>
            </a:lvl1pPr>
          </a:lstStyle>
          <a:p>
            <a:pPr>
              <a:defRPr/>
            </a:pPr>
            <a:fld id="{5BCCBFA6-F210-4C59-B207-0F7A78A1B2A3}" type="slidenum">
              <a:rPr lang="en-US" altLang="ko-KR" smtClean="0"/>
              <a:pPr>
                <a:defRPr/>
              </a:pPr>
              <a:t>‹#›</a:t>
            </a:fld>
            <a:endParaRPr lang="en-US" altLang="ko-KR" dirty="0"/>
          </a:p>
        </p:txBody>
      </p:sp>
    </p:spTree>
    <p:extLst>
      <p:ext uri="{BB962C8B-B14F-4D97-AF65-F5344CB8AC3E}">
        <p14:creationId xmlns:p14="http://schemas.microsoft.com/office/powerpoint/2010/main" val="158616968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a:t>마스터 제목 스타일 편집</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굴림" pitchFamily="50" charset="-127"/>
                <a:ea typeface="굴림" pitchFamily="50" charset="-127"/>
              </a:defRPr>
            </a:lvl1pPr>
          </a:lstStyle>
          <a:p>
            <a:pPr>
              <a:defRPr/>
            </a:pPr>
            <a:endParaRPr lang="en-US" altLang="ko-KR"/>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굴림" pitchFamily="50" charset="-127"/>
                <a:ea typeface="굴림" pitchFamily="50" charset="-127"/>
              </a:defRPr>
            </a:lvl1pPr>
          </a:lstStyle>
          <a:p>
            <a:pPr>
              <a:defRPr/>
            </a:pPr>
            <a:endParaRPr lang="en-US" altLang="ko-KR"/>
          </a:p>
        </p:txBody>
      </p:sp>
      <p:sp>
        <p:nvSpPr>
          <p:cNvPr id="1030" name="Rectangle 6"/>
          <p:cNvSpPr>
            <a:spLocks noGrp="1" noChangeArrowheads="1"/>
          </p:cNvSpPr>
          <p:nvPr>
            <p:ph type="sldNum" sz="quarter" idx="4"/>
          </p:nvPr>
        </p:nvSpPr>
        <p:spPr bwMode="auto">
          <a:xfrm>
            <a:off x="7842250" y="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굴림" pitchFamily="50" charset="-127"/>
                <a:ea typeface="굴림" pitchFamily="50" charset="-127"/>
              </a:defRPr>
            </a:lvl1pPr>
          </a:lstStyle>
          <a:p>
            <a:pPr>
              <a:defRPr/>
            </a:pPr>
            <a:fld id="{DD36CC93-3CDA-4BCE-9D46-A2CE1E0EA08F}"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791" r:id="rId1"/>
  </p:sldLayoutIdLst>
  <p:hf hdr="0" ftr="0" dt="0"/>
  <p:txStyles>
    <p:titleStyle>
      <a:lvl1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198" algn="ctr" rtl="0" fontAlgn="base" latinLnBrk="1">
        <a:spcBef>
          <a:spcPct val="0"/>
        </a:spcBef>
        <a:spcAft>
          <a:spcPct val="0"/>
        </a:spcAft>
        <a:defRPr kumimoji="1" sz="4400">
          <a:solidFill>
            <a:schemeClr val="tx2"/>
          </a:solidFill>
          <a:latin typeface="Gulim" pitchFamily="50" charset="-127"/>
          <a:ea typeface="Gulim" pitchFamily="50" charset="-127"/>
        </a:defRPr>
      </a:lvl6pPr>
      <a:lvl7pPr marL="914395" algn="ctr" rtl="0" fontAlgn="base" latinLnBrk="1">
        <a:spcBef>
          <a:spcPct val="0"/>
        </a:spcBef>
        <a:spcAft>
          <a:spcPct val="0"/>
        </a:spcAft>
        <a:defRPr kumimoji="1" sz="4400">
          <a:solidFill>
            <a:schemeClr val="tx2"/>
          </a:solidFill>
          <a:latin typeface="Gulim" pitchFamily="50" charset="-127"/>
          <a:ea typeface="Gulim" pitchFamily="50" charset="-127"/>
        </a:defRPr>
      </a:lvl7pPr>
      <a:lvl8pPr marL="1371592" algn="ctr" rtl="0" fontAlgn="base" latinLnBrk="1">
        <a:spcBef>
          <a:spcPct val="0"/>
        </a:spcBef>
        <a:spcAft>
          <a:spcPct val="0"/>
        </a:spcAft>
        <a:defRPr kumimoji="1" sz="4400">
          <a:solidFill>
            <a:schemeClr val="tx2"/>
          </a:solidFill>
          <a:latin typeface="Gulim" pitchFamily="50" charset="-127"/>
          <a:ea typeface="Gulim" pitchFamily="50" charset="-127"/>
        </a:defRPr>
      </a:lvl8pPr>
      <a:lvl9pPr marL="1828789" algn="ctr" rtl="0" fontAlgn="base" latinLnBrk="1">
        <a:spcBef>
          <a:spcPct val="0"/>
        </a:spcBef>
        <a:spcAft>
          <a:spcPct val="0"/>
        </a:spcAft>
        <a:defRPr kumimoji="1" sz="4400">
          <a:solidFill>
            <a:schemeClr val="tx2"/>
          </a:solidFill>
          <a:latin typeface="Gulim" pitchFamily="50" charset="-127"/>
          <a:ea typeface="Gulim" pitchFamily="50" charset="-127"/>
        </a:defRPr>
      </a:lvl9pPr>
    </p:titleStyle>
    <p:bodyStyle>
      <a:lvl1pPr marL="342898" indent="-342898" algn="l" rtl="0" eaLnBrk="0" fontAlgn="base" latinLnBrk="1" hangingPunct="0">
        <a:spcBef>
          <a:spcPct val="20000"/>
        </a:spcBef>
        <a:spcAft>
          <a:spcPct val="0"/>
        </a:spcAft>
        <a:buChar char="•"/>
        <a:defRPr kumimoji="1" sz="3200">
          <a:solidFill>
            <a:schemeClr val="tx1"/>
          </a:solidFill>
          <a:latin typeface="굴림" pitchFamily="50" charset="-127"/>
          <a:ea typeface="굴림" pitchFamily="50" charset="-127"/>
          <a:cs typeface="+mn-cs"/>
        </a:defRPr>
      </a:lvl1pPr>
      <a:lvl2pPr marL="742946" indent="-285748" algn="l" rtl="0" eaLnBrk="0" fontAlgn="base" latinLnBrk="1" hangingPunct="0">
        <a:spcBef>
          <a:spcPct val="20000"/>
        </a:spcBef>
        <a:spcAft>
          <a:spcPct val="0"/>
        </a:spcAft>
        <a:buChar char="–"/>
        <a:defRPr kumimoji="1" sz="2800">
          <a:solidFill>
            <a:schemeClr val="tx1"/>
          </a:solidFill>
          <a:latin typeface="굴림" pitchFamily="50" charset="-127"/>
          <a:ea typeface="굴림" pitchFamily="50" charset="-127"/>
        </a:defRPr>
      </a:lvl2pPr>
      <a:lvl3pPr marL="1142993" indent="-228598" algn="l" rtl="0" eaLnBrk="0" fontAlgn="base" latinLnBrk="1" hangingPunct="0">
        <a:spcBef>
          <a:spcPct val="20000"/>
        </a:spcBef>
        <a:spcAft>
          <a:spcPct val="0"/>
        </a:spcAft>
        <a:buChar char="•"/>
        <a:defRPr kumimoji="1" sz="2400">
          <a:solidFill>
            <a:schemeClr val="tx1"/>
          </a:solidFill>
          <a:latin typeface="굴림" pitchFamily="50" charset="-127"/>
          <a:ea typeface="굴림" pitchFamily="50" charset="-127"/>
        </a:defRPr>
      </a:lvl3pPr>
      <a:lvl4pPr marL="1600191" indent="-228598" algn="l" rtl="0" eaLnBrk="0" fontAlgn="base" latinLnBrk="1" hangingPunct="0">
        <a:spcBef>
          <a:spcPct val="20000"/>
        </a:spcBef>
        <a:spcAft>
          <a:spcPct val="0"/>
        </a:spcAft>
        <a:buChar char="–"/>
        <a:defRPr kumimoji="1" sz="2000">
          <a:solidFill>
            <a:schemeClr val="tx1"/>
          </a:solidFill>
          <a:latin typeface="굴림" pitchFamily="50" charset="-127"/>
          <a:ea typeface="굴림" pitchFamily="50" charset="-127"/>
        </a:defRPr>
      </a:lvl4pPr>
      <a:lvl5pPr marL="2057388" indent="-228598" algn="l" rtl="0" eaLnBrk="0" fontAlgn="base" latinLnBrk="1" hangingPunct="0">
        <a:spcBef>
          <a:spcPct val="20000"/>
        </a:spcBef>
        <a:spcAft>
          <a:spcPct val="0"/>
        </a:spcAft>
        <a:buChar char="»"/>
        <a:defRPr kumimoji="1" sz="2000">
          <a:solidFill>
            <a:schemeClr val="tx1"/>
          </a:solidFill>
          <a:latin typeface="굴림" pitchFamily="50" charset="-127"/>
          <a:ea typeface="굴림" pitchFamily="50" charset="-127"/>
        </a:defRPr>
      </a:lvl5pPr>
      <a:lvl6pPr marL="2514585" indent="-228598" algn="l" rtl="0" fontAlgn="base" latinLnBrk="1">
        <a:spcBef>
          <a:spcPct val="20000"/>
        </a:spcBef>
        <a:spcAft>
          <a:spcPct val="0"/>
        </a:spcAft>
        <a:buChar char="»"/>
        <a:defRPr kumimoji="1" sz="2000">
          <a:solidFill>
            <a:schemeClr val="tx1"/>
          </a:solidFill>
          <a:latin typeface="+mn-lt"/>
          <a:ea typeface="+mn-ea"/>
        </a:defRPr>
      </a:lvl6pPr>
      <a:lvl7pPr marL="2971783" indent="-228598" algn="l" rtl="0" fontAlgn="base" latinLnBrk="1">
        <a:spcBef>
          <a:spcPct val="20000"/>
        </a:spcBef>
        <a:spcAft>
          <a:spcPct val="0"/>
        </a:spcAft>
        <a:buChar char="»"/>
        <a:defRPr kumimoji="1" sz="2000">
          <a:solidFill>
            <a:schemeClr val="tx1"/>
          </a:solidFill>
          <a:latin typeface="+mn-lt"/>
          <a:ea typeface="+mn-ea"/>
        </a:defRPr>
      </a:lvl7pPr>
      <a:lvl8pPr marL="3428980" indent="-228598" algn="l" rtl="0" fontAlgn="base" latinLnBrk="1">
        <a:spcBef>
          <a:spcPct val="20000"/>
        </a:spcBef>
        <a:spcAft>
          <a:spcPct val="0"/>
        </a:spcAft>
        <a:buChar char="»"/>
        <a:defRPr kumimoji="1" sz="2000">
          <a:solidFill>
            <a:schemeClr val="tx1"/>
          </a:solidFill>
          <a:latin typeface="+mn-lt"/>
          <a:ea typeface="+mn-ea"/>
        </a:defRPr>
      </a:lvl8pPr>
      <a:lvl9pPr marL="3886177" indent="-228598"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395" rtl="0" eaLnBrk="1" latinLnBrk="1" hangingPunct="1">
        <a:defRPr sz="1800" kern="1200">
          <a:solidFill>
            <a:schemeClr val="tx1"/>
          </a:solidFill>
          <a:latin typeface="+mn-lt"/>
          <a:ea typeface="+mn-ea"/>
          <a:cs typeface="+mn-cs"/>
        </a:defRPr>
      </a:lvl1pPr>
      <a:lvl2pPr marL="457198" algn="l" defTabSz="914395" rtl="0" eaLnBrk="1" latinLnBrk="1" hangingPunct="1">
        <a:defRPr sz="1800" kern="1200">
          <a:solidFill>
            <a:schemeClr val="tx1"/>
          </a:solidFill>
          <a:latin typeface="+mn-lt"/>
          <a:ea typeface="+mn-ea"/>
          <a:cs typeface="+mn-cs"/>
        </a:defRPr>
      </a:lvl2pPr>
      <a:lvl3pPr marL="914395" algn="l" defTabSz="914395" rtl="0" eaLnBrk="1" latinLnBrk="1" hangingPunct="1">
        <a:defRPr sz="1800" kern="1200">
          <a:solidFill>
            <a:schemeClr val="tx1"/>
          </a:solidFill>
          <a:latin typeface="+mn-lt"/>
          <a:ea typeface="+mn-ea"/>
          <a:cs typeface="+mn-cs"/>
        </a:defRPr>
      </a:lvl3pPr>
      <a:lvl4pPr marL="1371592" algn="l" defTabSz="914395" rtl="0" eaLnBrk="1" latinLnBrk="1" hangingPunct="1">
        <a:defRPr sz="1800" kern="1200">
          <a:solidFill>
            <a:schemeClr val="tx1"/>
          </a:solidFill>
          <a:latin typeface="+mn-lt"/>
          <a:ea typeface="+mn-ea"/>
          <a:cs typeface="+mn-cs"/>
        </a:defRPr>
      </a:lvl4pPr>
      <a:lvl5pPr marL="1828789" algn="l" defTabSz="914395" rtl="0" eaLnBrk="1" latinLnBrk="1" hangingPunct="1">
        <a:defRPr sz="1800" kern="1200">
          <a:solidFill>
            <a:schemeClr val="tx1"/>
          </a:solidFill>
          <a:latin typeface="+mn-lt"/>
          <a:ea typeface="+mn-ea"/>
          <a:cs typeface="+mn-cs"/>
        </a:defRPr>
      </a:lvl5pPr>
      <a:lvl6pPr marL="2285987" algn="l" defTabSz="914395" rtl="0" eaLnBrk="1" latinLnBrk="1" hangingPunct="1">
        <a:defRPr sz="1800" kern="1200">
          <a:solidFill>
            <a:schemeClr val="tx1"/>
          </a:solidFill>
          <a:latin typeface="+mn-lt"/>
          <a:ea typeface="+mn-ea"/>
          <a:cs typeface="+mn-cs"/>
        </a:defRPr>
      </a:lvl6pPr>
      <a:lvl7pPr marL="2743185" algn="l" defTabSz="914395" rtl="0" eaLnBrk="1" latinLnBrk="1" hangingPunct="1">
        <a:defRPr sz="1800" kern="1200">
          <a:solidFill>
            <a:schemeClr val="tx1"/>
          </a:solidFill>
          <a:latin typeface="+mn-lt"/>
          <a:ea typeface="+mn-ea"/>
          <a:cs typeface="+mn-cs"/>
        </a:defRPr>
      </a:lvl7pPr>
      <a:lvl8pPr marL="3200381" algn="l" defTabSz="914395" rtl="0" eaLnBrk="1" latinLnBrk="1" hangingPunct="1">
        <a:defRPr sz="1800" kern="1200">
          <a:solidFill>
            <a:schemeClr val="tx1"/>
          </a:solidFill>
          <a:latin typeface="+mn-lt"/>
          <a:ea typeface="+mn-ea"/>
          <a:cs typeface="+mn-cs"/>
        </a:defRPr>
      </a:lvl8pPr>
      <a:lvl9pPr marL="3657579" algn="l" defTabSz="914395"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oleObject" Target="../embeddings/oleObject2.bin"/><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pinterest.com/"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pinterest.com/"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pinterest.co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ujq7neOgKzg" TargetMode="External"/><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youtu.be/dHZmT3uYX5c" TargetMode="External"/><Relationship Id="rId4" Type="http://schemas.openxmlformats.org/officeDocument/2006/relationships/hyperlink" Target="https://youtu.be/PAsJ4OdubV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pinterest.com/"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4" Type="http://schemas.openxmlformats.org/officeDocument/2006/relationships/image" Target="../media/image3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autodesk.com/education/free-software/autocad"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youtu.be/JZWMT6GxBNU"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autodesk.com/education/free-software/autocad"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hyperlink" Target="https://lms.chungbuk.ac.kr/" TargetMode="External"/><Relationship Id="rId1" Type="http://schemas.openxmlformats.org/officeDocument/2006/relationships/slideLayout" Target="../slideLayouts/slideLayout1.xml"/><Relationship Id="rId4" Type="http://schemas.openxmlformats.org/officeDocument/2006/relationships/image" Target="../media/image51.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hyperlink" Target="https://lms.chungbuk.ac.kr/" TargetMode="Externa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0" y="7207"/>
            <a:ext cx="6619875" cy="923925"/>
          </a:xfrm>
          <a:prstGeom prst="rect">
            <a:avLst/>
          </a:prstGeom>
          <a:solidFill>
            <a:schemeClr val="accent1"/>
          </a:solidFill>
          <a:ln w="12700">
            <a:solidFill>
              <a:schemeClr val="tx1"/>
            </a:solidFill>
            <a:miter lim="800000"/>
            <a:headEnd/>
            <a:tailEnd/>
          </a:ln>
          <a:effectLst/>
        </p:spPr>
        <p:txBody>
          <a:bodyPr wrap="none" anchor="ctr">
            <a:noAutofit/>
          </a:bodyPr>
          <a:lstStyle/>
          <a:p>
            <a:pPr>
              <a:defRPr/>
            </a:pPr>
            <a:r>
              <a:rPr lang="en-US" altLang="ko-KR" sz="4000">
                <a:effectLst>
                  <a:outerShdw blurRad="38100" dist="38100" dir="2700000" algn="tl">
                    <a:schemeClr val="bg1"/>
                  </a:outerShdw>
                </a:effectLst>
                <a:latin typeface="HY헤드라인M" panose="02030600000101010101" pitchFamily="18" charset="-127"/>
                <a:ea typeface="HY헤드라인M" panose="02030600000101010101" pitchFamily="18" charset="-127"/>
              </a:rPr>
              <a:t>#4. </a:t>
            </a:r>
            <a:r>
              <a:rPr lang="ko-KR" altLang="en-US" sz="4000">
                <a:effectLst>
                  <a:outerShdw blurRad="38100" dist="38100" dir="2700000" algn="tl">
                    <a:schemeClr val="bg1"/>
                  </a:outerShdw>
                </a:effectLst>
                <a:latin typeface="HY헤드라인M" panose="02030600000101010101" pitchFamily="18" charset="-127"/>
                <a:ea typeface="HY헤드라인M" panose="02030600000101010101" pitchFamily="18" charset="-127"/>
              </a:rPr>
              <a:t>요구사항 정의</a:t>
            </a:r>
            <a:endParaRPr lang="en-US" altLang="ko-KR" sz="4000">
              <a:effectLst>
                <a:outerShdw blurRad="38100" dist="38100" dir="2700000" algn="tl">
                  <a:schemeClr val="bg1"/>
                </a:outerShdw>
              </a:effectLst>
              <a:latin typeface="HY헤드라인M" panose="02030600000101010101" pitchFamily="18" charset="-127"/>
              <a:ea typeface="HY헤드라인M" panose="02030600000101010101" pitchFamily="18" charset="-127"/>
            </a:endParaRPr>
          </a:p>
        </p:txBody>
      </p:sp>
      <p:sp>
        <p:nvSpPr>
          <p:cNvPr id="3075" name="Rectangle 5"/>
          <p:cNvSpPr>
            <a:spLocks noChangeArrowheads="1"/>
          </p:cNvSpPr>
          <p:nvPr/>
        </p:nvSpPr>
        <p:spPr bwMode="auto">
          <a:xfrm>
            <a:off x="6619875" y="3048"/>
            <a:ext cx="3286125" cy="193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2075" indent="-92075" eaLnBrk="0" hangingPunct="0">
              <a:spcBef>
                <a:spcPct val="20000"/>
              </a:spcBef>
              <a:buChar char="•"/>
              <a:defRPr kumimoji="1" sz="3200">
                <a:solidFill>
                  <a:schemeClr val="tx1"/>
                </a:solidFill>
                <a:latin typeface="굴림" charset="-127"/>
                <a:ea typeface="굴림" charset="-127"/>
              </a:defRPr>
            </a:lvl1pPr>
            <a:lvl2pPr marL="742950" indent="-285750" eaLnBrk="0" hangingPunct="0">
              <a:spcBef>
                <a:spcPct val="20000"/>
              </a:spcBef>
              <a:buChar char="–"/>
              <a:defRPr kumimoji="1" sz="2800">
                <a:solidFill>
                  <a:schemeClr val="tx1"/>
                </a:solidFill>
                <a:latin typeface="굴림" charset="-127"/>
                <a:ea typeface="굴림" charset="-127"/>
              </a:defRPr>
            </a:lvl2pPr>
            <a:lvl3pPr marL="1143000" indent="-228600" eaLnBrk="0" hangingPunct="0">
              <a:spcBef>
                <a:spcPct val="20000"/>
              </a:spcBef>
              <a:buChar char="•"/>
              <a:defRPr kumimoji="1" sz="2400">
                <a:solidFill>
                  <a:schemeClr val="tx1"/>
                </a:solidFill>
                <a:latin typeface="굴림" charset="-127"/>
                <a:ea typeface="굴림" charset="-127"/>
              </a:defRPr>
            </a:lvl3pPr>
            <a:lvl4pPr marL="1600200" indent="-228600" eaLnBrk="0" hangingPunct="0">
              <a:spcBef>
                <a:spcPct val="20000"/>
              </a:spcBef>
              <a:buChar char="–"/>
              <a:defRPr kumimoji="1" sz="2000">
                <a:solidFill>
                  <a:schemeClr val="tx1"/>
                </a:solidFill>
                <a:latin typeface="굴림" charset="-127"/>
                <a:ea typeface="굴림" charset="-127"/>
              </a:defRPr>
            </a:lvl4pPr>
            <a:lvl5pPr marL="2057400" indent="-228600" eaLnBrk="0" hangingPunct="0">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eaLnBrk="1" hangingPunct="1"/>
            <a:r>
              <a:rPr lang="ko-KR" altLang="en-US" sz="1400" dirty="0">
                <a:effectLst/>
                <a:latin typeface="HY헤드라인M" panose="02030600000101010101" pitchFamily="18" charset="-127"/>
                <a:ea typeface="HY헤드라인M" panose="02030600000101010101" pitchFamily="18" charset="-127"/>
              </a:rPr>
              <a:t>다큐멘터리팀 선발</a:t>
            </a:r>
            <a:endParaRPr lang="en-US" altLang="ko-KR" sz="1400" dirty="0">
              <a:effectLst/>
              <a:latin typeface="HY헤드라인M" panose="02030600000101010101" pitchFamily="18" charset="-127"/>
              <a:ea typeface="HY헤드라인M" panose="02030600000101010101" pitchFamily="18" charset="-127"/>
            </a:endParaRPr>
          </a:p>
          <a:p>
            <a:pPr eaLnBrk="1" hangingPunct="1"/>
            <a:r>
              <a:rPr lang="ko-KR" altLang="en-US" sz="1400" dirty="0">
                <a:effectLst/>
                <a:latin typeface="HY헤드라인M" panose="02030600000101010101" pitchFamily="18" charset="-127"/>
                <a:ea typeface="HY헤드라인M" panose="02030600000101010101" pitchFamily="18" charset="-127"/>
              </a:rPr>
              <a:t>교량 형식</a:t>
            </a:r>
            <a:endParaRPr lang="en-US" altLang="ko-KR" sz="1400" dirty="0">
              <a:effectLst/>
              <a:latin typeface="HY헤드라인M" panose="02030600000101010101" pitchFamily="18" charset="-127"/>
              <a:ea typeface="HY헤드라인M" panose="02030600000101010101" pitchFamily="18" charset="-127"/>
            </a:endParaRPr>
          </a:p>
          <a:p>
            <a:pPr eaLnBrk="1" hangingPunct="1"/>
            <a:r>
              <a:rPr lang="ko-KR" altLang="en-US" sz="1400" dirty="0">
                <a:effectLst/>
                <a:latin typeface="HY헤드라인M" panose="02030600000101010101" pitchFamily="18" charset="-127"/>
                <a:ea typeface="HY헤드라인M" panose="02030600000101010101" pitchFamily="18" charset="-127"/>
              </a:rPr>
              <a:t>나무교량 시스템 요구사항</a:t>
            </a:r>
            <a:endParaRPr lang="en-US" altLang="ko-KR" sz="1400" dirty="0">
              <a:effectLst/>
              <a:latin typeface="HY헤드라인M" panose="02030600000101010101" pitchFamily="18" charset="-127"/>
              <a:ea typeface="HY헤드라인M" panose="02030600000101010101" pitchFamily="18" charset="-127"/>
            </a:endParaRPr>
          </a:p>
          <a:p>
            <a:pPr eaLnBrk="1" hangingPunct="1"/>
            <a:r>
              <a:rPr lang="ko-KR" altLang="en-US" sz="1400" dirty="0">
                <a:effectLst/>
                <a:latin typeface="HY헤드라인M" panose="02030600000101010101" pitchFamily="18" charset="-127"/>
                <a:ea typeface="HY헤드라인M" panose="02030600000101010101" pitchFamily="18" charset="-127"/>
              </a:rPr>
              <a:t>프로젝트 수행내용 및 보고서</a:t>
            </a:r>
            <a:endParaRPr lang="en-US" altLang="ko-KR" sz="1400" dirty="0">
              <a:effectLst/>
              <a:latin typeface="HY헤드라인M" panose="02030600000101010101" pitchFamily="18" charset="-127"/>
              <a:ea typeface="HY헤드라인M" panose="02030600000101010101" pitchFamily="18" charset="-127"/>
            </a:endParaRPr>
          </a:p>
          <a:p>
            <a:pPr eaLnBrk="1" hangingPunct="1"/>
            <a:r>
              <a:rPr lang="ko-KR" altLang="en-US" sz="1400" dirty="0">
                <a:effectLst/>
                <a:latin typeface="HY헤드라인M" panose="02030600000101010101" pitchFamily="18" charset="-127"/>
                <a:ea typeface="HY헤드라인M" panose="02030600000101010101" pitchFamily="18" charset="-127"/>
              </a:rPr>
              <a:t>프로젝트 평가항목</a:t>
            </a:r>
            <a:endParaRPr lang="en-US" altLang="ko-KR" sz="1400" dirty="0">
              <a:effectLst/>
              <a:latin typeface="HY헤드라인M" panose="02030600000101010101" pitchFamily="18" charset="-127"/>
              <a:ea typeface="HY헤드라인M" panose="02030600000101010101" pitchFamily="18" charset="-127"/>
            </a:endParaRPr>
          </a:p>
          <a:p>
            <a:pPr eaLnBrk="1" hangingPunct="1"/>
            <a:r>
              <a:rPr lang="en-US" altLang="ko-KR" sz="1400" dirty="0">
                <a:effectLst/>
                <a:latin typeface="HY헤드라인M" panose="02030600000101010101" pitchFamily="18" charset="-127"/>
                <a:ea typeface="HY헤드라인M" panose="02030600000101010101" pitchFamily="18" charset="-127"/>
              </a:rPr>
              <a:t>AutoCAD </a:t>
            </a:r>
            <a:r>
              <a:rPr lang="ko-KR" altLang="en-US" sz="1400" dirty="0">
                <a:effectLst/>
                <a:latin typeface="HY헤드라인M" panose="02030600000101010101" pitchFamily="18" charset="-127"/>
                <a:ea typeface="HY헤드라인M" panose="02030600000101010101" pitchFamily="18" charset="-127"/>
              </a:rPr>
              <a:t>기초 실습 </a:t>
            </a:r>
            <a:r>
              <a:rPr lang="en-US" altLang="ko-KR" sz="1400" dirty="0">
                <a:effectLst/>
                <a:latin typeface="HY헤드라인M" panose="02030600000101010101" pitchFamily="18" charset="-127"/>
                <a:ea typeface="HY헤드라인M" panose="02030600000101010101" pitchFamily="18" charset="-127"/>
              </a:rPr>
              <a:t>- </a:t>
            </a:r>
            <a:r>
              <a:rPr lang="ko-KR" altLang="en-US" sz="1400" dirty="0">
                <a:effectLst/>
                <a:latin typeface="HY헤드라인M" panose="02030600000101010101" pitchFamily="18" charset="-127"/>
                <a:ea typeface="HY헤드라인M" panose="02030600000101010101" pitchFamily="18" charset="-127"/>
              </a:rPr>
              <a:t>도면</a:t>
            </a:r>
            <a:r>
              <a:rPr lang="en-US" altLang="ko-KR" sz="1400" dirty="0">
                <a:effectLst/>
                <a:latin typeface="HY헤드라인M" panose="02030600000101010101" pitchFamily="18" charset="-127"/>
                <a:ea typeface="HY헤드라인M" panose="02030600000101010101" pitchFamily="18" charset="-127"/>
              </a:rPr>
              <a:t>.01 </a:t>
            </a:r>
          </a:p>
          <a:p>
            <a:pPr eaLnBrk="1" hangingPunct="1"/>
            <a:r>
              <a:rPr lang="ko-KR" altLang="en-US" sz="1400" dirty="0">
                <a:effectLst/>
                <a:latin typeface="HY헤드라인M" panose="02030600000101010101" pitchFamily="18" charset="-127"/>
                <a:ea typeface="HY헤드라인M" panose="02030600000101010101" pitchFamily="18" charset="-127"/>
              </a:rPr>
              <a:t>나무교량 프로젝트 실습</a:t>
            </a:r>
          </a:p>
        </p:txBody>
      </p:sp>
      <p:sp>
        <p:nvSpPr>
          <p:cNvPr id="4" name="슬라이드 번호 개체 틀 3"/>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1</a:t>
            </a:fld>
            <a:endParaRPr lang="en-US" altLang="ko-KR" dirty="0"/>
          </a:p>
        </p:txBody>
      </p:sp>
      <p:sp>
        <p:nvSpPr>
          <p:cNvPr id="78" name="순서도: 처리 77">
            <a:extLst>
              <a:ext uri="{FF2B5EF4-FFF2-40B4-BE49-F238E27FC236}">
                <a16:creationId xmlns:a16="http://schemas.microsoft.com/office/drawing/2014/main" id="{C7FC9EF1-E9F6-44E8-8AE7-4C2C3763F07E}"/>
              </a:ext>
            </a:extLst>
          </p:cNvPr>
          <p:cNvSpPr/>
          <p:nvPr/>
        </p:nvSpPr>
        <p:spPr bwMode="auto">
          <a:xfrm>
            <a:off x="1856656" y="1940068"/>
            <a:ext cx="1518524" cy="432048"/>
          </a:xfrm>
          <a:prstGeom prst="flowChartProcess">
            <a:avLst/>
          </a:prstGeom>
          <a:solidFill>
            <a:schemeClr val="bg1"/>
          </a:solidFill>
          <a:ln w="12700">
            <a:solidFill>
              <a:schemeClr val="tx1"/>
            </a:solidFill>
            <a:round/>
            <a:headEnd/>
            <a:tailEnd/>
          </a:ln>
          <a:effectLst/>
        </p:spPr>
        <p:txBody>
          <a:bodyPr lIns="36000" tIns="36000" rIns="36000" bIns="36000" rtlCol="0" anchor="ctr"/>
          <a:lstStyle/>
          <a:p>
            <a:pPr algn="ctr" defTabSz="914395"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79" name="순서도: 처리 78">
            <a:extLst>
              <a:ext uri="{FF2B5EF4-FFF2-40B4-BE49-F238E27FC236}">
                <a16:creationId xmlns:a16="http://schemas.microsoft.com/office/drawing/2014/main" id="{4A27FA30-811B-411C-9C3A-270482E5E831}"/>
              </a:ext>
            </a:extLst>
          </p:cNvPr>
          <p:cNvSpPr/>
          <p:nvPr/>
        </p:nvSpPr>
        <p:spPr bwMode="auto">
          <a:xfrm>
            <a:off x="2277230" y="1940068"/>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ko-KR" altLang="en-US" sz="1000">
                <a:effectLst/>
                <a:latin typeface="HY헤드라인M" panose="02030600000101010101" pitchFamily="18" charset="-127"/>
                <a:ea typeface="HY헤드라인M" panose="02030600000101010101" pitchFamily="18" charset="-127"/>
              </a:rPr>
              <a:t>시스템공학 개론</a:t>
            </a:r>
            <a:endParaRPr lang="ko-KR" altLang="en-US" sz="1000" dirty="0">
              <a:effectLst/>
              <a:latin typeface="HY헤드라인M" panose="02030600000101010101" pitchFamily="18" charset="-127"/>
              <a:ea typeface="HY헤드라인M" panose="02030600000101010101" pitchFamily="18" charset="-127"/>
            </a:endParaRPr>
          </a:p>
        </p:txBody>
      </p:sp>
      <p:sp>
        <p:nvSpPr>
          <p:cNvPr id="80" name="순서도: 처리 79">
            <a:extLst>
              <a:ext uri="{FF2B5EF4-FFF2-40B4-BE49-F238E27FC236}">
                <a16:creationId xmlns:a16="http://schemas.microsoft.com/office/drawing/2014/main" id="{014E901D-23DA-4C71-A2B2-A2601AD7AD14}"/>
              </a:ext>
            </a:extLst>
          </p:cNvPr>
          <p:cNvSpPr/>
          <p:nvPr/>
        </p:nvSpPr>
        <p:spPr bwMode="auto">
          <a:xfrm>
            <a:off x="1856656" y="1940068"/>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2</a:t>
            </a:r>
            <a:endParaRPr lang="ko-KR" altLang="en-US" sz="1000" dirty="0">
              <a:effectLst/>
              <a:latin typeface="HY헤드라인M" panose="02030600000101010101" pitchFamily="18" charset="-127"/>
              <a:ea typeface="HY헤드라인M" panose="02030600000101010101" pitchFamily="18" charset="-127"/>
            </a:endParaRPr>
          </a:p>
        </p:txBody>
      </p:sp>
      <p:sp>
        <p:nvSpPr>
          <p:cNvPr id="81" name="순서도: 처리 80">
            <a:extLst>
              <a:ext uri="{FF2B5EF4-FFF2-40B4-BE49-F238E27FC236}">
                <a16:creationId xmlns:a16="http://schemas.microsoft.com/office/drawing/2014/main" id="{5BEF2922-F072-4EC1-B257-DD17D791545D}"/>
              </a:ext>
            </a:extLst>
          </p:cNvPr>
          <p:cNvSpPr/>
          <p:nvPr/>
        </p:nvSpPr>
        <p:spPr bwMode="auto">
          <a:xfrm>
            <a:off x="2797903" y="2708920"/>
            <a:ext cx="1518524" cy="432048"/>
          </a:xfrm>
          <a:prstGeom prst="flowChartProcess">
            <a:avLst/>
          </a:prstGeom>
          <a:solidFill>
            <a:schemeClr val="bg1"/>
          </a:solidFill>
          <a:ln w="12700">
            <a:solidFill>
              <a:schemeClr val="tx1"/>
            </a:solidFill>
            <a:round/>
            <a:headEnd/>
            <a:tailEnd/>
          </a:ln>
          <a:effectLst/>
        </p:spPr>
        <p:txBody>
          <a:bodyPr lIns="36000" tIns="36000" rIns="36000" bIns="36000" rtlCol="0" anchor="ctr"/>
          <a:lstStyle/>
          <a:p>
            <a:pPr algn="ctr" defTabSz="914395"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82" name="순서도: 처리 81">
            <a:extLst>
              <a:ext uri="{FF2B5EF4-FFF2-40B4-BE49-F238E27FC236}">
                <a16:creationId xmlns:a16="http://schemas.microsoft.com/office/drawing/2014/main" id="{DCBC3FB7-79D2-47D6-A6BD-4A3AEDFA8911}"/>
              </a:ext>
            </a:extLst>
          </p:cNvPr>
          <p:cNvSpPr/>
          <p:nvPr/>
        </p:nvSpPr>
        <p:spPr bwMode="auto">
          <a:xfrm>
            <a:off x="3218477" y="2708920"/>
            <a:ext cx="1097950" cy="432048"/>
          </a:xfrm>
          <a:prstGeom prst="flowChartProcess">
            <a:avLst/>
          </a:prstGeom>
          <a:solidFill>
            <a:srgbClr val="FF0000"/>
          </a:solidFill>
          <a:ln w="12700">
            <a:solidFill>
              <a:schemeClr val="tx1"/>
            </a:solidFill>
            <a:round/>
            <a:headEnd/>
            <a:tailEnd/>
          </a:ln>
          <a:effectLst/>
        </p:spPr>
        <p:txBody>
          <a:bodyPr lIns="36000" tIns="36000" rIns="36000" bIns="36000" rtlCol="0" anchor="ctr"/>
          <a:lstStyle/>
          <a:p>
            <a:pPr algn="ctr" latinLnBrk="0"/>
            <a:r>
              <a:rPr lang="ko-KR" altLang="en-US" sz="1000">
                <a:effectLst/>
                <a:latin typeface="HY헤드라인M" panose="02030600000101010101" pitchFamily="18" charset="-127"/>
                <a:ea typeface="HY헤드라인M" panose="02030600000101010101" pitchFamily="18" charset="-127"/>
              </a:rPr>
              <a:t>요구사항 정의</a:t>
            </a:r>
            <a:endParaRPr lang="ko-KR" altLang="en-US" sz="1000" dirty="0">
              <a:effectLst/>
              <a:latin typeface="HY헤드라인M" panose="02030600000101010101" pitchFamily="18" charset="-127"/>
              <a:ea typeface="HY헤드라인M" panose="02030600000101010101" pitchFamily="18" charset="-127"/>
            </a:endParaRPr>
          </a:p>
        </p:txBody>
      </p:sp>
      <p:sp>
        <p:nvSpPr>
          <p:cNvPr id="83" name="순서도: 처리 82">
            <a:extLst>
              <a:ext uri="{FF2B5EF4-FFF2-40B4-BE49-F238E27FC236}">
                <a16:creationId xmlns:a16="http://schemas.microsoft.com/office/drawing/2014/main" id="{BA512E9F-1788-44D9-BFDD-D1D43FEA4549}"/>
              </a:ext>
            </a:extLst>
          </p:cNvPr>
          <p:cNvSpPr/>
          <p:nvPr/>
        </p:nvSpPr>
        <p:spPr bwMode="auto">
          <a:xfrm>
            <a:off x="2797903" y="2708920"/>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4</a:t>
            </a:r>
            <a:endParaRPr lang="ko-KR" altLang="en-US" sz="1000" dirty="0">
              <a:effectLst/>
              <a:latin typeface="HY헤드라인M" panose="02030600000101010101" pitchFamily="18" charset="-127"/>
              <a:ea typeface="HY헤드라인M" panose="02030600000101010101" pitchFamily="18" charset="-127"/>
            </a:endParaRPr>
          </a:p>
        </p:txBody>
      </p:sp>
      <p:sp>
        <p:nvSpPr>
          <p:cNvPr id="84" name="순서도: 처리 83">
            <a:extLst>
              <a:ext uri="{FF2B5EF4-FFF2-40B4-BE49-F238E27FC236}">
                <a16:creationId xmlns:a16="http://schemas.microsoft.com/office/drawing/2014/main" id="{26A03424-787A-48A2-A7F6-D6EE0B1D1948}"/>
              </a:ext>
            </a:extLst>
          </p:cNvPr>
          <p:cNvSpPr/>
          <p:nvPr/>
        </p:nvSpPr>
        <p:spPr bwMode="auto">
          <a:xfrm>
            <a:off x="5356194" y="2708920"/>
            <a:ext cx="1518524" cy="432048"/>
          </a:xfrm>
          <a:prstGeom prst="flowChartProcess">
            <a:avLst/>
          </a:prstGeom>
          <a:solidFill>
            <a:schemeClr val="bg1"/>
          </a:solidFill>
          <a:ln w="12700">
            <a:solidFill>
              <a:schemeClr val="tx1"/>
            </a:solidFill>
            <a:round/>
            <a:headEnd/>
            <a:tailEnd/>
          </a:ln>
          <a:effectLst/>
        </p:spPr>
        <p:txBody>
          <a:bodyPr lIns="36000" tIns="36000" rIns="36000" bIns="36000" rtlCol="0" anchor="ctr"/>
          <a:lstStyle/>
          <a:p>
            <a:pPr algn="ctr" defTabSz="914395"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85" name="순서도: 처리 84">
            <a:extLst>
              <a:ext uri="{FF2B5EF4-FFF2-40B4-BE49-F238E27FC236}">
                <a16:creationId xmlns:a16="http://schemas.microsoft.com/office/drawing/2014/main" id="{B0C435E6-98EB-47C1-A54E-0EE9B2B81B8D}"/>
              </a:ext>
            </a:extLst>
          </p:cNvPr>
          <p:cNvSpPr/>
          <p:nvPr/>
        </p:nvSpPr>
        <p:spPr bwMode="auto">
          <a:xfrm>
            <a:off x="5776768" y="2708920"/>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ko-KR" altLang="en-US" sz="1000">
                <a:effectLst/>
                <a:latin typeface="HY헤드라인M" panose="02030600000101010101" pitchFamily="18" charset="-127"/>
                <a:ea typeface="HY헤드라인M" panose="02030600000101010101" pitchFamily="18" charset="-127"/>
              </a:rPr>
              <a:t>가치공학</a:t>
            </a:r>
            <a:endParaRPr lang="en-US" altLang="ko-KR" sz="1000">
              <a:effectLst/>
              <a:latin typeface="HY헤드라인M" panose="02030600000101010101" pitchFamily="18" charset="-127"/>
              <a:ea typeface="HY헤드라인M" panose="02030600000101010101" pitchFamily="18" charset="-127"/>
            </a:endParaRPr>
          </a:p>
          <a:p>
            <a:pPr algn="ctr" latinLnBrk="0"/>
            <a:r>
              <a:rPr lang="en-US" altLang="ko-KR" sz="1000">
                <a:effectLst/>
                <a:latin typeface="HY헤드라인M" panose="02030600000101010101" pitchFamily="18" charset="-127"/>
                <a:ea typeface="HY헤드라인M" panose="02030600000101010101" pitchFamily="18" charset="-127"/>
              </a:rPr>
              <a:t>(</a:t>
            </a:r>
            <a:r>
              <a:rPr lang="ko-KR" altLang="en-US" sz="1000">
                <a:effectLst/>
                <a:latin typeface="HY헤드라인M" panose="02030600000101010101" pitchFamily="18" charset="-127"/>
                <a:ea typeface="HY헤드라인M" panose="02030600000101010101" pitchFamily="18" charset="-127"/>
              </a:rPr>
              <a:t>설계경제성검토</a:t>
            </a:r>
            <a:r>
              <a:rPr lang="en-US" altLang="ko-KR" sz="1000">
                <a:effectLst/>
                <a:latin typeface="HY헤드라인M" panose="02030600000101010101" pitchFamily="18" charset="-127"/>
                <a:ea typeface="HY헤드라인M" panose="02030600000101010101" pitchFamily="18" charset="-127"/>
              </a:rPr>
              <a:t>)</a:t>
            </a:r>
          </a:p>
        </p:txBody>
      </p:sp>
      <p:sp>
        <p:nvSpPr>
          <p:cNvPr id="86" name="순서도: 처리 85">
            <a:extLst>
              <a:ext uri="{FF2B5EF4-FFF2-40B4-BE49-F238E27FC236}">
                <a16:creationId xmlns:a16="http://schemas.microsoft.com/office/drawing/2014/main" id="{1A0C1919-A41B-49B8-AB17-846EB0B21016}"/>
              </a:ext>
            </a:extLst>
          </p:cNvPr>
          <p:cNvSpPr/>
          <p:nvPr/>
        </p:nvSpPr>
        <p:spPr bwMode="auto">
          <a:xfrm>
            <a:off x="5356194" y="2708920"/>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10</a:t>
            </a:r>
            <a:endParaRPr lang="ko-KR" altLang="en-US" sz="1000" dirty="0">
              <a:effectLst/>
              <a:latin typeface="HY헤드라인M" panose="02030600000101010101" pitchFamily="18" charset="-127"/>
              <a:ea typeface="HY헤드라인M" panose="02030600000101010101" pitchFamily="18" charset="-127"/>
            </a:endParaRPr>
          </a:p>
        </p:txBody>
      </p:sp>
      <p:cxnSp>
        <p:nvCxnSpPr>
          <p:cNvPr id="87" name="꺾인 연결선 291">
            <a:extLst>
              <a:ext uri="{FF2B5EF4-FFF2-40B4-BE49-F238E27FC236}">
                <a16:creationId xmlns:a16="http://schemas.microsoft.com/office/drawing/2014/main" id="{6B47BCBE-B8D0-42AE-AEAD-980C3E80D022}"/>
              </a:ext>
            </a:extLst>
          </p:cNvPr>
          <p:cNvCxnSpPr>
            <a:stCxn id="79" idx="2"/>
            <a:endCxn id="82" idx="0"/>
          </p:cNvCxnSpPr>
          <p:nvPr/>
        </p:nvCxnSpPr>
        <p:spPr bwMode="auto">
          <a:xfrm rot="16200000" flipH="1">
            <a:off x="3128426" y="2069894"/>
            <a:ext cx="336804" cy="941247"/>
          </a:xfrm>
          <a:prstGeom prst="bentConnector3">
            <a:avLst>
              <a:gd name="adj1" fmla="val 50000"/>
            </a:avLst>
          </a:prstGeom>
          <a:solidFill>
            <a:schemeClr val="accent1"/>
          </a:solidFill>
          <a:ln w="19050" cap="flat" cmpd="sng" algn="ctr">
            <a:solidFill>
              <a:schemeClr val="tx1"/>
            </a:solidFill>
            <a:prstDash val="solid"/>
            <a:round/>
            <a:headEnd type="none" w="med" len="med"/>
            <a:tailEnd type="arrow" w="sm" len="sm"/>
          </a:ln>
          <a:effectLst/>
        </p:spPr>
      </p:cxnSp>
      <p:cxnSp>
        <p:nvCxnSpPr>
          <p:cNvPr id="88" name="꺾인 연결선 292">
            <a:extLst>
              <a:ext uri="{FF2B5EF4-FFF2-40B4-BE49-F238E27FC236}">
                <a16:creationId xmlns:a16="http://schemas.microsoft.com/office/drawing/2014/main" id="{1BFFD4AF-7495-4143-A261-93FB304F1B99}"/>
              </a:ext>
            </a:extLst>
          </p:cNvPr>
          <p:cNvCxnSpPr>
            <a:stCxn id="91" idx="2"/>
            <a:endCxn id="82" idx="0"/>
          </p:cNvCxnSpPr>
          <p:nvPr/>
        </p:nvCxnSpPr>
        <p:spPr bwMode="auto">
          <a:xfrm rot="5400000">
            <a:off x="4115793" y="2023776"/>
            <a:ext cx="336804" cy="1033485"/>
          </a:xfrm>
          <a:prstGeom prst="bentConnector3">
            <a:avLst>
              <a:gd name="adj1" fmla="val 50000"/>
            </a:avLst>
          </a:prstGeom>
          <a:solidFill>
            <a:schemeClr val="accent1"/>
          </a:solidFill>
          <a:ln w="19050" cap="flat" cmpd="sng" algn="ctr">
            <a:solidFill>
              <a:schemeClr val="tx1"/>
            </a:solidFill>
            <a:prstDash val="solid"/>
            <a:round/>
            <a:headEnd type="none" w="med" len="med"/>
            <a:tailEnd type="arrow" w="sm" len="sm"/>
          </a:ln>
          <a:effectLst/>
        </p:spPr>
      </p:cxnSp>
      <p:cxnSp>
        <p:nvCxnSpPr>
          <p:cNvPr id="89" name="꺾인 연결선 293">
            <a:extLst>
              <a:ext uri="{FF2B5EF4-FFF2-40B4-BE49-F238E27FC236}">
                <a16:creationId xmlns:a16="http://schemas.microsoft.com/office/drawing/2014/main" id="{27551534-1E66-43B1-AD59-A9BEDC34F53C}"/>
              </a:ext>
            </a:extLst>
          </p:cNvPr>
          <p:cNvCxnSpPr>
            <a:stCxn id="82" idx="2"/>
            <a:endCxn id="99" idx="0"/>
          </p:cNvCxnSpPr>
          <p:nvPr/>
        </p:nvCxnSpPr>
        <p:spPr bwMode="auto">
          <a:xfrm>
            <a:off x="3767452" y="3140968"/>
            <a:ext cx="0" cy="306034"/>
          </a:xfrm>
          <a:prstGeom prst="straightConnector1">
            <a:avLst/>
          </a:prstGeom>
          <a:solidFill>
            <a:schemeClr val="accent1"/>
          </a:solidFill>
          <a:ln w="19050" cap="flat" cmpd="sng" algn="ctr">
            <a:solidFill>
              <a:schemeClr val="tx1"/>
            </a:solidFill>
            <a:prstDash val="solid"/>
            <a:round/>
            <a:headEnd type="none" w="med" len="med"/>
            <a:tailEnd type="arrow" w="sm" len="sm"/>
          </a:ln>
          <a:effectLst/>
        </p:spPr>
      </p:cxnSp>
      <p:cxnSp>
        <p:nvCxnSpPr>
          <p:cNvPr id="90" name="꺾인 연결선 294">
            <a:extLst>
              <a:ext uri="{FF2B5EF4-FFF2-40B4-BE49-F238E27FC236}">
                <a16:creationId xmlns:a16="http://schemas.microsoft.com/office/drawing/2014/main" id="{EB0E8CC4-B154-4D90-8F66-DF28D813F27C}"/>
              </a:ext>
            </a:extLst>
          </p:cNvPr>
          <p:cNvCxnSpPr>
            <a:stCxn id="85" idx="2"/>
            <a:endCxn id="138" idx="0"/>
          </p:cNvCxnSpPr>
          <p:nvPr/>
        </p:nvCxnSpPr>
        <p:spPr bwMode="auto">
          <a:xfrm>
            <a:off x="6325743" y="3140968"/>
            <a:ext cx="0" cy="306034"/>
          </a:xfrm>
          <a:prstGeom prst="straightConnector1">
            <a:avLst/>
          </a:prstGeom>
          <a:solidFill>
            <a:schemeClr val="accent1"/>
          </a:solidFill>
          <a:ln w="19050" cap="flat" cmpd="sng" algn="ctr">
            <a:solidFill>
              <a:schemeClr val="tx1"/>
            </a:solidFill>
            <a:prstDash val="solid"/>
            <a:round/>
            <a:headEnd type="none" w="med" len="med"/>
            <a:tailEnd type="arrow" w="sm" len="sm"/>
          </a:ln>
          <a:effectLst/>
        </p:spPr>
      </p:cxnSp>
      <p:sp>
        <p:nvSpPr>
          <p:cNvPr id="91" name="순서도: 처리 90">
            <a:extLst>
              <a:ext uri="{FF2B5EF4-FFF2-40B4-BE49-F238E27FC236}">
                <a16:creationId xmlns:a16="http://schemas.microsoft.com/office/drawing/2014/main" id="{72AC15D7-BC76-4E09-B53C-64C4D3B4882A}"/>
              </a:ext>
            </a:extLst>
          </p:cNvPr>
          <p:cNvSpPr/>
          <p:nvPr/>
        </p:nvSpPr>
        <p:spPr bwMode="auto">
          <a:xfrm>
            <a:off x="4251962" y="1940068"/>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ko-KR" altLang="en-US" sz="1000" dirty="0">
                <a:effectLst/>
                <a:latin typeface="HY헤드라인M" panose="02030600000101010101" pitchFamily="18" charset="-127"/>
                <a:ea typeface="HY헤드라인M" panose="02030600000101010101" pitchFamily="18" charset="-127"/>
              </a:rPr>
              <a:t>창의성 개론</a:t>
            </a:r>
          </a:p>
        </p:txBody>
      </p:sp>
      <p:sp>
        <p:nvSpPr>
          <p:cNvPr id="92" name="순서도: 처리 91">
            <a:extLst>
              <a:ext uri="{FF2B5EF4-FFF2-40B4-BE49-F238E27FC236}">
                <a16:creationId xmlns:a16="http://schemas.microsoft.com/office/drawing/2014/main" id="{7830609C-1F86-4B2F-A3C7-B6DDDD9D581D}"/>
              </a:ext>
            </a:extLst>
          </p:cNvPr>
          <p:cNvSpPr/>
          <p:nvPr/>
        </p:nvSpPr>
        <p:spPr bwMode="auto">
          <a:xfrm>
            <a:off x="3831388" y="1940068"/>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3</a:t>
            </a:r>
            <a:endParaRPr lang="ko-KR" altLang="en-US" sz="1000" dirty="0">
              <a:effectLst/>
              <a:latin typeface="HY헤드라인M" panose="02030600000101010101" pitchFamily="18" charset="-127"/>
              <a:ea typeface="HY헤드라인M" panose="02030600000101010101" pitchFamily="18" charset="-127"/>
            </a:endParaRPr>
          </a:p>
        </p:txBody>
      </p:sp>
      <p:sp>
        <p:nvSpPr>
          <p:cNvPr id="93" name="순서도: 처리 92">
            <a:extLst>
              <a:ext uri="{FF2B5EF4-FFF2-40B4-BE49-F238E27FC236}">
                <a16:creationId xmlns:a16="http://schemas.microsoft.com/office/drawing/2014/main" id="{CA8D1E6C-421F-4408-950A-A0A5C8ACCF94}"/>
              </a:ext>
            </a:extLst>
          </p:cNvPr>
          <p:cNvSpPr/>
          <p:nvPr/>
        </p:nvSpPr>
        <p:spPr bwMode="auto">
          <a:xfrm>
            <a:off x="2797903" y="1187736"/>
            <a:ext cx="1518524" cy="432048"/>
          </a:xfrm>
          <a:prstGeom prst="flowChartProcess">
            <a:avLst/>
          </a:prstGeom>
          <a:solidFill>
            <a:srgbClr val="FF0000"/>
          </a:solidFill>
          <a:ln w="12700">
            <a:solidFill>
              <a:schemeClr val="tx1"/>
            </a:solidFill>
            <a:round/>
            <a:headEnd/>
            <a:tailEnd/>
          </a:ln>
          <a:effectLst/>
        </p:spPr>
        <p:txBody>
          <a:bodyPr lIns="36000" tIns="36000" rIns="36000" bIns="36000" rtlCol="0" anchor="ctr"/>
          <a:lstStyle/>
          <a:p>
            <a:pPr algn="ctr"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94" name="순서도: 처리 93">
            <a:extLst>
              <a:ext uri="{FF2B5EF4-FFF2-40B4-BE49-F238E27FC236}">
                <a16:creationId xmlns:a16="http://schemas.microsoft.com/office/drawing/2014/main" id="{1F6AF919-E5F4-48B6-B450-C43F2D4F0F7F}"/>
              </a:ext>
            </a:extLst>
          </p:cNvPr>
          <p:cNvSpPr/>
          <p:nvPr/>
        </p:nvSpPr>
        <p:spPr bwMode="auto">
          <a:xfrm>
            <a:off x="3218477" y="1187736"/>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ko-KR" altLang="en-US" sz="1000">
                <a:effectLst/>
                <a:latin typeface="HY헤드라인M" panose="02030600000101010101" pitchFamily="18" charset="-127"/>
                <a:ea typeface="HY헤드라인M" panose="02030600000101010101" pitchFamily="18" charset="-127"/>
              </a:rPr>
              <a:t>강의소개</a:t>
            </a:r>
            <a:endParaRPr lang="ko-KR" altLang="en-US" sz="1000" dirty="0">
              <a:effectLst/>
              <a:latin typeface="HY헤드라인M" panose="02030600000101010101" pitchFamily="18" charset="-127"/>
              <a:ea typeface="HY헤드라인M" panose="02030600000101010101" pitchFamily="18" charset="-127"/>
            </a:endParaRPr>
          </a:p>
        </p:txBody>
      </p:sp>
      <p:sp>
        <p:nvSpPr>
          <p:cNvPr id="97" name="순서도: 처리 96">
            <a:extLst>
              <a:ext uri="{FF2B5EF4-FFF2-40B4-BE49-F238E27FC236}">
                <a16:creationId xmlns:a16="http://schemas.microsoft.com/office/drawing/2014/main" id="{92649FD1-CDCE-4DED-B473-4434296C7F93}"/>
              </a:ext>
            </a:extLst>
          </p:cNvPr>
          <p:cNvSpPr/>
          <p:nvPr/>
        </p:nvSpPr>
        <p:spPr bwMode="auto">
          <a:xfrm>
            <a:off x="2797903" y="1187736"/>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1</a:t>
            </a:r>
            <a:endParaRPr lang="ko-KR" altLang="en-US" sz="1000" dirty="0">
              <a:effectLst/>
              <a:latin typeface="HY헤드라인M" panose="02030600000101010101" pitchFamily="18" charset="-127"/>
              <a:ea typeface="HY헤드라인M" panose="02030600000101010101" pitchFamily="18" charset="-127"/>
            </a:endParaRPr>
          </a:p>
        </p:txBody>
      </p:sp>
      <p:sp>
        <p:nvSpPr>
          <p:cNvPr id="98" name="순서도: 처리 97">
            <a:extLst>
              <a:ext uri="{FF2B5EF4-FFF2-40B4-BE49-F238E27FC236}">
                <a16:creationId xmlns:a16="http://schemas.microsoft.com/office/drawing/2014/main" id="{CA3E8D1C-E803-4DD7-81FA-EEDF507F5D13}"/>
              </a:ext>
            </a:extLst>
          </p:cNvPr>
          <p:cNvSpPr/>
          <p:nvPr/>
        </p:nvSpPr>
        <p:spPr bwMode="auto">
          <a:xfrm>
            <a:off x="2797903" y="3447002"/>
            <a:ext cx="1518524" cy="432048"/>
          </a:xfrm>
          <a:prstGeom prst="flowChartProcess">
            <a:avLst/>
          </a:prstGeom>
          <a:solidFill>
            <a:schemeClr val="bg1"/>
          </a:solidFill>
          <a:ln w="12700">
            <a:solidFill>
              <a:schemeClr val="tx1"/>
            </a:solidFill>
            <a:round/>
            <a:headEnd/>
            <a:tailEnd/>
          </a:ln>
          <a:effectLst/>
        </p:spPr>
        <p:txBody>
          <a:bodyPr lIns="36000" tIns="36000" rIns="36000" bIns="36000" rtlCol="0" anchor="ctr"/>
          <a:lstStyle/>
          <a:p>
            <a:pPr algn="ctr" defTabSz="914395"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99" name="순서도: 처리 98">
            <a:extLst>
              <a:ext uri="{FF2B5EF4-FFF2-40B4-BE49-F238E27FC236}">
                <a16:creationId xmlns:a16="http://schemas.microsoft.com/office/drawing/2014/main" id="{D5493068-D1B1-4DD3-A1CA-45392E180CEA}"/>
              </a:ext>
            </a:extLst>
          </p:cNvPr>
          <p:cNvSpPr/>
          <p:nvPr/>
        </p:nvSpPr>
        <p:spPr bwMode="auto">
          <a:xfrm>
            <a:off x="3218477" y="3447002"/>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ko-KR" altLang="en-US" sz="1000">
                <a:effectLst/>
                <a:latin typeface="HY헤드라인M" panose="02030600000101010101" pitchFamily="18" charset="-127"/>
                <a:ea typeface="HY헤드라인M" panose="02030600000101010101" pitchFamily="18" charset="-127"/>
              </a:rPr>
              <a:t>아이디어 도출</a:t>
            </a:r>
            <a:endParaRPr lang="ko-KR" altLang="en-US" sz="1000" dirty="0">
              <a:effectLst/>
              <a:latin typeface="HY헤드라인M" panose="02030600000101010101" pitchFamily="18" charset="-127"/>
              <a:ea typeface="HY헤드라인M" panose="02030600000101010101" pitchFamily="18" charset="-127"/>
            </a:endParaRPr>
          </a:p>
        </p:txBody>
      </p:sp>
      <p:sp>
        <p:nvSpPr>
          <p:cNvPr id="100" name="순서도: 처리 99">
            <a:extLst>
              <a:ext uri="{FF2B5EF4-FFF2-40B4-BE49-F238E27FC236}">
                <a16:creationId xmlns:a16="http://schemas.microsoft.com/office/drawing/2014/main" id="{1D572311-9B63-492F-BB63-ADB15DEBFBC7}"/>
              </a:ext>
            </a:extLst>
          </p:cNvPr>
          <p:cNvSpPr/>
          <p:nvPr/>
        </p:nvSpPr>
        <p:spPr bwMode="auto">
          <a:xfrm>
            <a:off x="2797903" y="3447002"/>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6</a:t>
            </a:r>
            <a:endParaRPr lang="ko-KR" altLang="en-US" sz="1000" dirty="0">
              <a:effectLst/>
              <a:latin typeface="HY헤드라인M" panose="02030600000101010101" pitchFamily="18" charset="-127"/>
              <a:ea typeface="HY헤드라인M" panose="02030600000101010101" pitchFamily="18" charset="-127"/>
            </a:endParaRPr>
          </a:p>
        </p:txBody>
      </p:sp>
      <p:sp>
        <p:nvSpPr>
          <p:cNvPr id="101" name="순서도: 처리 100">
            <a:extLst>
              <a:ext uri="{FF2B5EF4-FFF2-40B4-BE49-F238E27FC236}">
                <a16:creationId xmlns:a16="http://schemas.microsoft.com/office/drawing/2014/main" id="{9801C10F-B993-4624-9F11-F2A1C2902F29}"/>
              </a:ext>
            </a:extLst>
          </p:cNvPr>
          <p:cNvSpPr/>
          <p:nvPr/>
        </p:nvSpPr>
        <p:spPr bwMode="auto">
          <a:xfrm>
            <a:off x="5356194" y="3447002"/>
            <a:ext cx="1518524" cy="432048"/>
          </a:xfrm>
          <a:prstGeom prst="flowChartProcess">
            <a:avLst/>
          </a:prstGeom>
          <a:solidFill>
            <a:schemeClr val="bg1"/>
          </a:solidFill>
          <a:ln w="12700">
            <a:solidFill>
              <a:schemeClr val="tx1"/>
            </a:solidFill>
            <a:round/>
            <a:headEnd/>
            <a:tailEnd/>
          </a:ln>
          <a:effectLst/>
        </p:spPr>
        <p:txBody>
          <a:bodyPr lIns="36000" tIns="36000" rIns="36000" bIns="36000" rtlCol="0" anchor="ctr"/>
          <a:lstStyle/>
          <a:p>
            <a:pPr algn="ctr" defTabSz="914395"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138" name="순서도: 처리 137">
            <a:extLst>
              <a:ext uri="{FF2B5EF4-FFF2-40B4-BE49-F238E27FC236}">
                <a16:creationId xmlns:a16="http://schemas.microsoft.com/office/drawing/2014/main" id="{816378A5-CD2F-4728-B349-02CCCCEFDA38}"/>
              </a:ext>
            </a:extLst>
          </p:cNvPr>
          <p:cNvSpPr/>
          <p:nvPr/>
        </p:nvSpPr>
        <p:spPr bwMode="auto">
          <a:xfrm>
            <a:off x="5776768" y="3447002"/>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ko-KR" altLang="en-US" sz="1000" dirty="0">
                <a:effectLst/>
                <a:latin typeface="HY헤드라인M" panose="02030600000101010101" pitchFamily="18" charset="-127"/>
                <a:ea typeface="HY헤드라인M" panose="02030600000101010101" pitchFamily="18" charset="-127"/>
              </a:rPr>
              <a:t>시스템 제작</a:t>
            </a:r>
          </a:p>
        </p:txBody>
      </p:sp>
      <p:sp>
        <p:nvSpPr>
          <p:cNvPr id="139" name="순서도: 처리 138">
            <a:extLst>
              <a:ext uri="{FF2B5EF4-FFF2-40B4-BE49-F238E27FC236}">
                <a16:creationId xmlns:a16="http://schemas.microsoft.com/office/drawing/2014/main" id="{73C825D2-346E-4884-B211-A7400A22C863}"/>
              </a:ext>
            </a:extLst>
          </p:cNvPr>
          <p:cNvSpPr/>
          <p:nvPr/>
        </p:nvSpPr>
        <p:spPr bwMode="auto">
          <a:xfrm>
            <a:off x="5356194" y="3447002"/>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11</a:t>
            </a:r>
            <a:endParaRPr lang="ko-KR" altLang="en-US" sz="1000" dirty="0">
              <a:effectLst/>
              <a:latin typeface="HY헤드라인M" panose="02030600000101010101" pitchFamily="18" charset="-127"/>
              <a:ea typeface="HY헤드라인M" panose="02030600000101010101" pitchFamily="18" charset="-127"/>
            </a:endParaRPr>
          </a:p>
        </p:txBody>
      </p:sp>
      <p:sp>
        <p:nvSpPr>
          <p:cNvPr id="140" name="순서도: 처리 139">
            <a:extLst>
              <a:ext uri="{FF2B5EF4-FFF2-40B4-BE49-F238E27FC236}">
                <a16:creationId xmlns:a16="http://schemas.microsoft.com/office/drawing/2014/main" id="{A41D61C8-C2A6-479E-A412-E3B9FBB45FD8}"/>
              </a:ext>
            </a:extLst>
          </p:cNvPr>
          <p:cNvSpPr/>
          <p:nvPr/>
        </p:nvSpPr>
        <p:spPr bwMode="auto">
          <a:xfrm>
            <a:off x="2797903" y="4185084"/>
            <a:ext cx="1518524" cy="432048"/>
          </a:xfrm>
          <a:prstGeom prst="flowChartProcess">
            <a:avLst/>
          </a:prstGeom>
          <a:solidFill>
            <a:schemeClr val="bg1"/>
          </a:solidFill>
          <a:ln w="12700">
            <a:solidFill>
              <a:schemeClr val="tx1"/>
            </a:solidFill>
            <a:round/>
            <a:headEnd/>
            <a:tailEnd/>
          </a:ln>
          <a:effectLst/>
        </p:spPr>
        <p:txBody>
          <a:bodyPr lIns="36000" tIns="36000" rIns="36000" bIns="36000" rtlCol="0" anchor="ctr"/>
          <a:lstStyle/>
          <a:p>
            <a:pPr algn="ctr" defTabSz="914395"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141" name="순서도: 처리 140">
            <a:extLst>
              <a:ext uri="{FF2B5EF4-FFF2-40B4-BE49-F238E27FC236}">
                <a16:creationId xmlns:a16="http://schemas.microsoft.com/office/drawing/2014/main" id="{CC1FF28B-4EEE-4AD2-94CD-18E6E4844FB9}"/>
              </a:ext>
            </a:extLst>
          </p:cNvPr>
          <p:cNvSpPr/>
          <p:nvPr/>
        </p:nvSpPr>
        <p:spPr bwMode="auto">
          <a:xfrm>
            <a:off x="3218477" y="4185084"/>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ko-KR" altLang="en-US" sz="1000">
                <a:effectLst/>
                <a:latin typeface="HY헤드라인M" panose="02030600000101010101" pitchFamily="18" charset="-127"/>
                <a:ea typeface="HY헤드라인M" panose="02030600000101010101" pitchFamily="18" charset="-127"/>
              </a:rPr>
              <a:t>개념설계</a:t>
            </a:r>
            <a:endParaRPr lang="ko-KR" altLang="en-US" sz="1000" dirty="0">
              <a:effectLst/>
              <a:latin typeface="HY헤드라인M" panose="02030600000101010101" pitchFamily="18" charset="-127"/>
              <a:ea typeface="HY헤드라인M" panose="02030600000101010101" pitchFamily="18" charset="-127"/>
            </a:endParaRPr>
          </a:p>
        </p:txBody>
      </p:sp>
      <p:sp>
        <p:nvSpPr>
          <p:cNvPr id="142" name="순서도: 처리 141">
            <a:extLst>
              <a:ext uri="{FF2B5EF4-FFF2-40B4-BE49-F238E27FC236}">
                <a16:creationId xmlns:a16="http://schemas.microsoft.com/office/drawing/2014/main" id="{3094F215-9753-4C2C-8FB4-A640C26C6B78}"/>
              </a:ext>
            </a:extLst>
          </p:cNvPr>
          <p:cNvSpPr/>
          <p:nvPr/>
        </p:nvSpPr>
        <p:spPr bwMode="auto">
          <a:xfrm>
            <a:off x="2797903" y="4185084"/>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7</a:t>
            </a:r>
            <a:endParaRPr lang="ko-KR" altLang="en-US" sz="1000" dirty="0">
              <a:effectLst/>
              <a:latin typeface="HY헤드라인M" panose="02030600000101010101" pitchFamily="18" charset="-127"/>
              <a:ea typeface="HY헤드라인M" panose="02030600000101010101" pitchFamily="18" charset="-127"/>
            </a:endParaRPr>
          </a:p>
        </p:txBody>
      </p:sp>
      <p:sp>
        <p:nvSpPr>
          <p:cNvPr id="143" name="순서도: 처리 142">
            <a:extLst>
              <a:ext uri="{FF2B5EF4-FFF2-40B4-BE49-F238E27FC236}">
                <a16:creationId xmlns:a16="http://schemas.microsoft.com/office/drawing/2014/main" id="{5774D4BB-0CE3-467E-BF7F-890549B2BCBF}"/>
              </a:ext>
            </a:extLst>
          </p:cNvPr>
          <p:cNvSpPr/>
          <p:nvPr/>
        </p:nvSpPr>
        <p:spPr bwMode="auto">
          <a:xfrm>
            <a:off x="5356194" y="4185084"/>
            <a:ext cx="1518524" cy="432048"/>
          </a:xfrm>
          <a:prstGeom prst="flowChartProcess">
            <a:avLst/>
          </a:prstGeom>
          <a:solidFill>
            <a:schemeClr val="bg1"/>
          </a:solidFill>
          <a:ln w="12700">
            <a:solidFill>
              <a:schemeClr val="tx1"/>
            </a:solidFill>
            <a:round/>
            <a:headEnd/>
            <a:tailEnd/>
          </a:ln>
          <a:effectLst/>
        </p:spPr>
        <p:txBody>
          <a:bodyPr lIns="36000" tIns="36000" rIns="36000" bIns="36000" rtlCol="0" anchor="ctr"/>
          <a:lstStyle/>
          <a:p>
            <a:pPr algn="ctr" defTabSz="914395"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144" name="순서도: 처리 143">
            <a:extLst>
              <a:ext uri="{FF2B5EF4-FFF2-40B4-BE49-F238E27FC236}">
                <a16:creationId xmlns:a16="http://schemas.microsoft.com/office/drawing/2014/main" id="{2BA14893-755B-4CFF-8A19-CB27F197BCF1}"/>
              </a:ext>
            </a:extLst>
          </p:cNvPr>
          <p:cNvSpPr/>
          <p:nvPr/>
        </p:nvSpPr>
        <p:spPr bwMode="auto">
          <a:xfrm>
            <a:off x="5776768" y="4185084"/>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ko-KR" altLang="en-US" sz="1000" dirty="0">
                <a:effectLst/>
                <a:latin typeface="HY헤드라인M" panose="02030600000101010101" pitchFamily="18" charset="-127"/>
                <a:ea typeface="HY헤드라인M" panose="02030600000101010101" pitchFamily="18" charset="-127"/>
              </a:rPr>
              <a:t>성능평가</a:t>
            </a:r>
            <a:endParaRPr lang="en-US" altLang="ko-KR" sz="1000" dirty="0">
              <a:effectLst/>
              <a:latin typeface="HY헤드라인M" panose="02030600000101010101" pitchFamily="18" charset="-127"/>
              <a:ea typeface="HY헤드라인M" panose="02030600000101010101" pitchFamily="18" charset="-127"/>
            </a:endParaRPr>
          </a:p>
        </p:txBody>
      </p:sp>
      <p:sp>
        <p:nvSpPr>
          <p:cNvPr id="149" name="순서도: 처리 148">
            <a:extLst>
              <a:ext uri="{FF2B5EF4-FFF2-40B4-BE49-F238E27FC236}">
                <a16:creationId xmlns:a16="http://schemas.microsoft.com/office/drawing/2014/main" id="{D8A0C76B-ABD0-4246-8AEB-14C5D4D3F067}"/>
              </a:ext>
            </a:extLst>
          </p:cNvPr>
          <p:cNvSpPr/>
          <p:nvPr/>
        </p:nvSpPr>
        <p:spPr bwMode="auto">
          <a:xfrm>
            <a:off x="5356194" y="4185084"/>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12</a:t>
            </a:r>
            <a:endParaRPr lang="ko-KR" altLang="en-US" sz="1000" dirty="0">
              <a:effectLst/>
              <a:latin typeface="HY헤드라인M" panose="02030600000101010101" pitchFamily="18" charset="-127"/>
              <a:ea typeface="HY헤드라인M" panose="02030600000101010101" pitchFamily="18" charset="-127"/>
            </a:endParaRPr>
          </a:p>
        </p:txBody>
      </p:sp>
      <p:sp>
        <p:nvSpPr>
          <p:cNvPr id="150" name="순서도: 처리 149">
            <a:extLst>
              <a:ext uri="{FF2B5EF4-FFF2-40B4-BE49-F238E27FC236}">
                <a16:creationId xmlns:a16="http://schemas.microsoft.com/office/drawing/2014/main" id="{9346FBD5-6CF4-498B-9627-C9464BC9F1D3}"/>
              </a:ext>
            </a:extLst>
          </p:cNvPr>
          <p:cNvSpPr/>
          <p:nvPr/>
        </p:nvSpPr>
        <p:spPr bwMode="auto">
          <a:xfrm>
            <a:off x="2797903" y="4923166"/>
            <a:ext cx="1518524" cy="432048"/>
          </a:xfrm>
          <a:prstGeom prst="flowChartProcess">
            <a:avLst/>
          </a:prstGeom>
          <a:solidFill>
            <a:schemeClr val="bg1"/>
          </a:solidFill>
          <a:ln w="12700">
            <a:solidFill>
              <a:schemeClr val="tx1"/>
            </a:solidFill>
            <a:round/>
            <a:headEnd/>
            <a:tailEnd/>
          </a:ln>
          <a:effectLst/>
        </p:spPr>
        <p:txBody>
          <a:bodyPr lIns="36000" tIns="36000" rIns="36000" bIns="36000" rtlCol="0" anchor="ctr"/>
          <a:lstStyle/>
          <a:p>
            <a:pPr algn="ctr" defTabSz="914395"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153" name="순서도: 처리 152">
            <a:extLst>
              <a:ext uri="{FF2B5EF4-FFF2-40B4-BE49-F238E27FC236}">
                <a16:creationId xmlns:a16="http://schemas.microsoft.com/office/drawing/2014/main" id="{46C73649-7B91-44D2-986C-82850E869B8A}"/>
              </a:ext>
            </a:extLst>
          </p:cNvPr>
          <p:cNvSpPr/>
          <p:nvPr/>
        </p:nvSpPr>
        <p:spPr bwMode="auto">
          <a:xfrm>
            <a:off x="3218477" y="4923166"/>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ko-KR" altLang="en-US" sz="1000" dirty="0">
                <a:effectLst/>
                <a:latin typeface="HY헤드라인M" panose="02030600000101010101" pitchFamily="18" charset="-127"/>
                <a:ea typeface="HY헤드라인M" panose="02030600000101010101" pitchFamily="18" charset="-127"/>
              </a:rPr>
              <a:t>개념설계 대안 선정</a:t>
            </a:r>
          </a:p>
        </p:txBody>
      </p:sp>
      <p:sp>
        <p:nvSpPr>
          <p:cNvPr id="154" name="순서도: 처리 153">
            <a:extLst>
              <a:ext uri="{FF2B5EF4-FFF2-40B4-BE49-F238E27FC236}">
                <a16:creationId xmlns:a16="http://schemas.microsoft.com/office/drawing/2014/main" id="{DC98EE5A-95F9-4570-8677-D1D57FA6D131}"/>
              </a:ext>
            </a:extLst>
          </p:cNvPr>
          <p:cNvSpPr/>
          <p:nvPr/>
        </p:nvSpPr>
        <p:spPr bwMode="auto">
          <a:xfrm>
            <a:off x="2797903" y="4923166"/>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8</a:t>
            </a:r>
            <a:endParaRPr lang="ko-KR" altLang="en-US" sz="1000" dirty="0">
              <a:effectLst/>
              <a:latin typeface="HY헤드라인M" panose="02030600000101010101" pitchFamily="18" charset="-127"/>
              <a:ea typeface="HY헤드라인M" panose="02030600000101010101" pitchFamily="18" charset="-127"/>
            </a:endParaRPr>
          </a:p>
        </p:txBody>
      </p:sp>
      <p:sp>
        <p:nvSpPr>
          <p:cNvPr id="155" name="순서도: 처리 154">
            <a:extLst>
              <a:ext uri="{FF2B5EF4-FFF2-40B4-BE49-F238E27FC236}">
                <a16:creationId xmlns:a16="http://schemas.microsoft.com/office/drawing/2014/main" id="{23D4C5A2-FBFC-4DF7-BE48-3E96B8078537}"/>
              </a:ext>
            </a:extLst>
          </p:cNvPr>
          <p:cNvSpPr/>
          <p:nvPr/>
        </p:nvSpPr>
        <p:spPr bwMode="auto">
          <a:xfrm>
            <a:off x="5356194" y="4923166"/>
            <a:ext cx="1518524" cy="432048"/>
          </a:xfrm>
          <a:prstGeom prst="flowChartProcess">
            <a:avLst/>
          </a:prstGeom>
          <a:solidFill>
            <a:schemeClr val="bg1"/>
          </a:solidFill>
          <a:ln w="12700">
            <a:solidFill>
              <a:schemeClr val="tx1"/>
            </a:solidFill>
            <a:round/>
            <a:headEnd/>
            <a:tailEnd/>
          </a:ln>
          <a:effectLst/>
        </p:spPr>
        <p:txBody>
          <a:bodyPr lIns="36000" tIns="36000" rIns="36000" bIns="36000" rtlCol="0" anchor="ctr"/>
          <a:lstStyle/>
          <a:p>
            <a:pPr algn="ctr" defTabSz="914395"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156" name="순서도: 처리 155">
            <a:extLst>
              <a:ext uri="{FF2B5EF4-FFF2-40B4-BE49-F238E27FC236}">
                <a16:creationId xmlns:a16="http://schemas.microsoft.com/office/drawing/2014/main" id="{4FBA0D49-B86C-4A88-BF83-E7F2E0AA41BC}"/>
              </a:ext>
            </a:extLst>
          </p:cNvPr>
          <p:cNvSpPr/>
          <p:nvPr/>
        </p:nvSpPr>
        <p:spPr bwMode="auto">
          <a:xfrm>
            <a:off x="5776768" y="4923166"/>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ko-KR" altLang="en-US" sz="1000" dirty="0">
                <a:effectLst/>
                <a:latin typeface="HY헤드라인M" panose="02030600000101010101" pitchFamily="18" charset="-127"/>
                <a:ea typeface="HY헤드라인M" panose="02030600000101010101" pitchFamily="18" charset="-127"/>
              </a:rPr>
              <a:t>프로토타이핑</a:t>
            </a:r>
          </a:p>
        </p:txBody>
      </p:sp>
      <p:sp>
        <p:nvSpPr>
          <p:cNvPr id="157" name="순서도: 처리 156">
            <a:extLst>
              <a:ext uri="{FF2B5EF4-FFF2-40B4-BE49-F238E27FC236}">
                <a16:creationId xmlns:a16="http://schemas.microsoft.com/office/drawing/2014/main" id="{A7AAAB8B-D1A7-4694-B1DD-F42B1E18BF05}"/>
              </a:ext>
            </a:extLst>
          </p:cNvPr>
          <p:cNvSpPr/>
          <p:nvPr/>
        </p:nvSpPr>
        <p:spPr bwMode="auto">
          <a:xfrm>
            <a:off x="5356194" y="4923166"/>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13</a:t>
            </a:r>
            <a:endParaRPr lang="ko-KR" altLang="en-US" sz="1000" dirty="0">
              <a:effectLst/>
              <a:latin typeface="HY헤드라인M" panose="02030600000101010101" pitchFamily="18" charset="-127"/>
              <a:ea typeface="HY헤드라인M" panose="02030600000101010101" pitchFamily="18" charset="-127"/>
            </a:endParaRPr>
          </a:p>
        </p:txBody>
      </p:sp>
      <p:sp>
        <p:nvSpPr>
          <p:cNvPr id="160" name="순서도: 처리 159">
            <a:extLst>
              <a:ext uri="{FF2B5EF4-FFF2-40B4-BE49-F238E27FC236}">
                <a16:creationId xmlns:a16="http://schemas.microsoft.com/office/drawing/2014/main" id="{03040C43-0E84-4BEC-901F-FA6F49C6B704}"/>
              </a:ext>
            </a:extLst>
          </p:cNvPr>
          <p:cNvSpPr/>
          <p:nvPr/>
        </p:nvSpPr>
        <p:spPr bwMode="auto">
          <a:xfrm>
            <a:off x="2797903" y="5661248"/>
            <a:ext cx="1518524" cy="432048"/>
          </a:xfrm>
          <a:prstGeom prst="flowChartProcess">
            <a:avLst/>
          </a:prstGeom>
          <a:solidFill>
            <a:schemeClr val="bg1"/>
          </a:solidFill>
          <a:ln w="12700">
            <a:solidFill>
              <a:schemeClr val="tx1"/>
            </a:solidFill>
            <a:round/>
            <a:headEnd/>
            <a:tailEnd/>
          </a:ln>
          <a:effectLst/>
        </p:spPr>
        <p:txBody>
          <a:bodyPr lIns="36000" tIns="36000" rIns="36000" bIns="36000" rtlCol="0" anchor="ctr"/>
          <a:lstStyle/>
          <a:p>
            <a:pPr algn="ctr" defTabSz="914395"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161" name="순서도: 처리 160">
            <a:extLst>
              <a:ext uri="{FF2B5EF4-FFF2-40B4-BE49-F238E27FC236}">
                <a16:creationId xmlns:a16="http://schemas.microsoft.com/office/drawing/2014/main" id="{266EEF34-4B15-4FAA-A12E-F76BE1AE5044}"/>
              </a:ext>
            </a:extLst>
          </p:cNvPr>
          <p:cNvSpPr/>
          <p:nvPr/>
        </p:nvSpPr>
        <p:spPr bwMode="auto">
          <a:xfrm>
            <a:off x="3218477" y="5661248"/>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ko-KR" altLang="en-US" sz="1000">
                <a:effectLst/>
                <a:latin typeface="HY헤드라인M" panose="02030600000101010101" pitchFamily="18" charset="-127"/>
                <a:ea typeface="HY헤드라인M" panose="02030600000101010101" pitchFamily="18" charset="-127"/>
              </a:rPr>
              <a:t>상세설계</a:t>
            </a:r>
            <a:endParaRPr lang="ko-KR" altLang="en-US" sz="1000" dirty="0">
              <a:effectLst/>
              <a:latin typeface="HY헤드라인M" panose="02030600000101010101" pitchFamily="18" charset="-127"/>
              <a:ea typeface="HY헤드라인M" panose="02030600000101010101" pitchFamily="18" charset="-127"/>
            </a:endParaRPr>
          </a:p>
        </p:txBody>
      </p:sp>
      <p:sp>
        <p:nvSpPr>
          <p:cNvPr id="162" name="순서도: 처리 161">
            <a:extLst>
              <a:ext uri="{FF2B5EF4-FFF2-40B4-BE49-F238E27FC236}">
                <a16:creationId xmlns:a16="http://schemas.microsoft.com/office/drawing/2014/main" id="{8E05CE45-57E2-43FC-99B5-802536EBF825}"/>
              </a:ext>
            </a:extLst>
          </p:cNvPr>
          <p:cNvSpPr/>
          <p:nvPr/>
        </p:nvSpPr>
        <p:spPr bwMode="auto">
          <a:xfrm>
            <a:off x="2797903" y="5661248"/>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9</a:t>
            </a:r>
            <a:endParaRPr lang="ko-KR" altLang="en-US" sz="1000" dirty="0">
              <a:effectLst/>
              <a:latin typeface="HY헤드라인M" panose="02030600000101010101" pitchFamily="18" charset="-127"/>
              <a:ea typeface="HY헤드라인M" panose="02030600000101010101" pitchFamily="18" charset="-127"/>
            </a:endParaRPr>
          </a:p>
        </p:txBody>
      </p:sp>
      <p:sp>
        <p:nvSpPr>
          <p:cNvPr id="163" name="순서도: 처리 162">
            <a:extLst>
              <a:ext uri="{FF2B5EF4-FFF2-40B4-BE49-F238E27FC236}">
                <a16:creationId xmlns:a16="http://schemas.microsoft.com/office/drawing/2014/main" id="{002F78E1-1985-45D5-A12C-1D1D83FE2713}"/>
              </a:ext>
            </a:extLst>
          </p:cNvPr>
          <p:cNvSpPr/>
          <p:nvPr/>
        </p:nvSpPr>
        <p:spPr bwMode="auto">
          <a:xfrm>
            <a:off x="5356194" y="5661248"/>
            <a:ext cx="1518524" cy="432048"/>
          </a:xfrm>
          <a:prstGeom prst="flowChartProcess">
            <a:avLst/>
          </a:prstGeom>
          <a:solidFill>
            <a:schemeClr val="bg1"/>
          </a:solidFill>
          <a:ln w="12700">
            <a:solidFill>
              <a:schemeClr val="tx1"/>
            </a:solidFill>
            <a:round/>
            <a:headEnd/>
            <a:tailEnd/>
          </a:ln>
          <a:effectLst/>
        </p:spPr>
        <p:txBody>
          <a:bodyPr lIns="36000" tIns="36000" rIns="36000" bIns="36000" rtlCol="0" anchor="ctr"/>
          <a:lstStyle/>
          <a:p>
            <a:pPr algn="ctr" defTabSz="914395"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164" name="순서도: 처리 163">
            <a:extLst>
              <a:ext uri="{FF2B5EF4-FFF2-40B4-BE49-F238E27FC236}">
                <a16:creationId xmlns:a16="http://schemas.microsoft.com/office/drawing/2014/main" id="{8E0BF1E0-B7D9-4F24-A9BD-6394E1563884}"/>
              </a:ext>
            </a:extLst>
          </p:cNvPr>
          <p:cNvSpPr/>
          <p:nvPr/>
        </p:nvSpPr>
        <p:spPr bwMode="auto">
          <a:xfrm>
            <a:off x="5776768" y="5661248"/>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en-US" altLang="ko-KR" sz="1000" dirty="0">
                <a:effectLst/>
                <a:latin typeface="HY헤드라인M" panose="02030600000101010101" pitchFamily="18" charset="-127"/>
                <a:ea typeface="HY헤드라인M" panose="02030600000101010101" pitchFamily="18" charset="-127"/>
              </a:rPr>
              <a:t>3D </a:t>
            </a:r>
            <a:r>
              <a:rPr lang="ko-KR" altLang="en-US" sz="1000" dirty="0">
                <a:effectLst/>
                <a:latin typeface="HY헤드라인M" panose="02030600000101010101" pitchFamily="18" charset="-127"/>
                <a:ea typeface="HY헤드라인M" panose="02030600000101010101" pitchFamily="18" charset="-127"/>
              </a:rPr>
              <a:t>프린팅</a:t>
            </a:r>
          </a:p>
        </p:txBody>
      </p:sp>
      <p:sp>
        <p:nvSpPr>
          <p:cNvPr id="165" name="순서도: 처리 164">
            <a:extLst>
              <a:ext uri="{FF2B5EF4-FFF2-40B4-BE49-F238E27FC236}">
                <a16:creationId xmlns:a16="http://schemas.microsoft.com/office/drawing/2014/main" id="{E6C86358-F7AD-46B4-BD06-65AEACBC9064}"/>
              </a:ext>
            </a:extLst>
          </p:cNvPr>
          <p:cNvSpPr/>
          <p:nvPr/>
        </p:nvSpPr>
        <p:spPr bwMode="auto">
          <a:xfrm>
            <a:off x="5356194" y="5661248"/>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14</a:t>
            </a:r>
            <a:endParaRPr lang="ko-KR" altLang="en-US" sz="1000" dirty="0">
              <a:effectLst/>
              <a:latin typeface="HY헤드라인M" panose="02030600000101010101" pitchFamily="18" charset="-127"/>
              <a:ea typeface="HY헤드라인M" panose="02030600000101010101" pitchFamily="18" charset="-127"/>
            </a:endParaRPr>
          </a:p>
        </p:txBody>
      </p:sp>
      <p:sp>
        <p:nvSpPr>
          <p:cNvPr id="168" name="순서도: 처리 167">
            <a:extLst>
              <a:ext uri="{FF2B5EF4-FFF2-40B4-BE49-F238E27FC236}">
                <a16:creationId xmlns:a16="http://schemas.microsoft.com/office/drawing/2014/main" id="{350A8A22-DBA8-4E7B-A6CC-4D6E058CB11A}"/>
              </a:ext>
            </a:extLst>
          </p:cNvPr>
          <p:cNvSpPr/>
          <p:nvPr/>
        </p:nvSpPr>
        <p:spPr bwMode="auto">
          <a:xfrm>
            <a:off x="730404" y="3077961"/>
            <a:ext cx="1518524" cy="432048"/>
          </a:xfrm>
          <a:prstGeom prst="flowChartProcess">
            <a:avLst/>
          </a:prstGeom>
          <a:solidFill>
            <a:schemeClr val="bg1"/>
          </a:solidFill>
          <a:ln w="12700">
            <a:solidFill>
              <a:schemeClr val="tx1"/>
            </a:solidFill>
            <a:round/>
            <a:headEnd/>
            <a:tailEnd/>
          </a:ln>
          <a:effectLst/>
        </p:spPr>
        <p:txBody>
          <a:bodyPr lIns="36000" tIns="36000" rIns="36000" bIns="36000" rtlCol="0" anchor="ctr"/>
          <a:lstStyle/>
          <a:p>
            <a:pPr algn="ctr" defTabSz="914395"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169" name="순서도: 처리 168">
            <a:extLst>
              <a:ext uri="{FF2B5EF4-FFF2-40B4-BE49-F238E27FC236}">
                <a16:creationId xmlns:a16="http://schemas.microsoft.com/office/drawing/2014/main" id="{EC6CC23A-64DF-4990-812D-E7E78024A8FF}"/>
              </a:ext>
            </a:extLst>
          </p:cNvPr>
          <p:cNvSpPr/>
          <p:nvPr/>
        </p:nvSpPr>
        <p:spPr bwMode="auto">
          <a:xfrm>
            <a:off x="1150978" y="3077961"/>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ko-KR" altLang="en-US" sz="1000" dirty="0">
                <a:effectLst/>
                <a:latin typeface="HY헤드라인M" panose="02030600000101010101" pitchFamily="18" charset="-127"/>
                <a:ea typeface="HY헤드라인M" panose="02030600000101010101" pitchFamily="18" charset="-127"/>
              </a:rPr>
              <a:t>예비과제 실습</a:t>
            </a:r>
          </a:p>
        </p:txBody>
      </p:sp>
      <p:sp>
        <p:nvSpPr>
          <p:cNvPr id="170" name="순서도: 처리 169">
            <a:extLst>
              <a:ext uri="{FF2B5EF4-FFF2-40B4-BE49-F238E27FC236}">
                <a16:creationId xmlns:a16="http://schemas.microsoft.com/office/drawing/2014/main" id="{96078DA8-FCC4-49E9-AE8E-2113E4088725}"/>
              </a:ext>
            </a:extLst>
          </p:cNvPr>
          <p:cNvSpPr/>
          <p:nvPr/>
        </p:nvSpPr>
        <p:spPr bwMode="auto">
          <a:xfrm>
            <a:off x="730404" y="3077961"/>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5</a:t>
            </a:r>
            <a:endParaRPr lang="ko-KR" altLang="en-US" sz="1000" dirty="0">
              <a:effectLst/>
              <a:latin typeface="HY헤드라인M" panose="02030600000101010101" pitchFamily="18" charset="-127"/>
              <a:ea typeface="HY헤드라인M" panose="02030600000101010101" pitchFamily="18" charset="-127"/>
            </a:endParaRPr>
          </a:p>
        </p:txBody>
      </p:sp>
      <p:cxnSp>
        <p:nvCxnSpPr>
          <p:cNvPr id="171" name="직선 화살표 연결선 170">
            <a:extLst>
              <a:ext uri="{FF2B5EF4-FFF2-40B4-BE49-F238E27FC236}">
                <a16:creationId xmlns:a16="http://schemas.microsoft.com/office/drawing/2014/main" id="{29D74EBA-07DD-441F-851B-FD01BAF14F10}"/>
              </a:ext>
            </a:extLst>
          </p:cNvPr>
          <p:cNvCxnSpPr>
            <a:stCxn id="169" idx="3"/>
          </p:cNvCxnSpPr>
          <p:nvPr/>
        </p:nvCxnSpPr>
        <p:spPr bwMode="auto">
          <a:xfrm>
            <a:off x="2248928" y="3293985"/>
            <a:ext cx="1518524"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2" name="꺾인 연결선 293">
            <a:extLst>
              <a:ext uri="{FF2B5EF4-FFF2-40B4-BE49-F238E27FC236}">
                <a16:creationId xmlns:a16="http://schemas.microsoft.com/office/drawing/2014/main" id="{6C0BADDB-2877-43EE-B301-3CC3A84903E5}"/>
              </a:ext>
            </a:extLst>
          </p:cNvPr>
          <p:cNvCxnSpPr>
            <a:stCxn id="99" idx="2"/>
            <a:endCxn id="141" idx="0"/>
          </p:cNvCxnSpPr>
          <p:nvPr/>
        </p:nvCxnSpPr>
        <p:spPr bwMode="auto">
          <a:xfrm>
            <a:off x="3767452" y="3879050"/>
            <a:ext cx="0" cy="306034"/>
          </a:xfrm>
          <a:prstGeom prst="straightConnector1">
            <a:avLst/>
          </a:prstGeom>
          <a:solidFill>
            <a:schemeClr val="accent1"/>
          </a:solidFill>
          <a:ln w="19050" cap="flat" cmpd="sng" algn="ctr">
            <a:solidFill>
              <a:schemeClr val="tx1"/>
            </a:solidFill>
            <a:prstDash val="solid"/>
            <a:round/>
            <a:headEnd type="none" w="med" len="med"/>
            <a:tailEnd type="arrow" w="sm" len="sm"/>
          </a:ln>
          <a:effectLst/>
        </p:spPr>
      </p:cxnSp>
      <p:cxnSp>
        <p:nvCxnSpPr>
          <p:cNvPr id="174" name="꺾인 연결선 294">
            <a:extLst>
              <a:ext uri="{FF2B5EF4-FFF2-40B4-BE49-F238E27FC236}">
                <a16:creationId xmlns:a16="http://schemas.microsoft.com/office/drawing/2014/main" id="{4A349F32-AD4E-4AF1-A227-3A37A6677B40}"/>
              </a:ext>
            </a:extLst>
          </p:cNvPr>
          <p:cNvCxnSpPr>
            <a:stCxn id="138" idx="2"/>
            <a:endCxn id="144" idx="0"/>
          </p:cNvCxnSpPr>
          <p:nvPr/>
        </p:nvCxnSpPr>
        <p:spPr bwMode="auto">
          <a:xfrm>
            <a:off x="6325743" y="3879050"/>
            <a:ext cx="0" cy="306034"/>
          </a:xfrm>
          <a:prstGeom prst="straightConnector1">
            <a:avLst/>
          </a:prstGeom>
          <a:solidFill>
            <a:schemeClr val="accent1"/>
          </a:solidFill>
          <a:ln w="19050" cap="flat" cmpd="sng" algn="ctr">
            <a:solidFill>
              <a:schemeClr val="tx1"/>
            </a:solidFill>
            <a:prstDash val="solid"/>
            <a:round/>
            <a:headEnd type="none" w="med" len="med"/>
            <a:tailEnd type="arrow" w="sm" len="sm"/>
          </a:ln>
          <a:effectLst/>
        </p:spPr>
      </p:cxnSp>
      <p:cxnSp>
        <p:nvCxnSpPr>
          <p:cNvPr id="175" name="꺾인 연결선 293">
            <a:extLst>
              <a:ext uri="{FF2B5EF4-FFF2-40B4-BE49-F238E27FC236}">
                <a16:creationId xmlns:a16="http://schemas.microsoft.com/office/drawing/2014/main" id="{3F48273C-2A2C-48E9-9EFE-D9C6CCA1B184}"/>
              </a:ext>
            </a:extLst>
          </p:cNvPr>
          <p:cNvCxnSpPr>
            <a:stCxn id="141" idx="2"/>
            <a:endCxn id="153" idx="0"/>
          </p:cNvCxnSpPr>
          <p:nvPr/>
        </p:nvCxnSpPr>
        <p:spPr bwMode="auto">
          <a:xfrm>
            <a:off x="3767452" y="4617132"/>
            <a:ext cx="0" cy="306034"/>
          </a:xfrm>
          <a:prstGeom prst="straightConnector1">
            <a:avLst/>
          </a:prstGeom>
          <a:solidFill>
            <a:schemeClr val="accent1"/>
          </a:solidFill>
          <a:ln w="19050" cap="flat" cmpd="sng" algn="ctr">
            <a:solidFill>
              <a:schemeClr val="tx1"/>
            </a:solidFill>
            <a:prstDash val="solid"/>
            <a:round/>
            <a:headEnd type="none" w="med" len="med"/>
            <a:tailEnd type="arrow" w="sm" len="sm"/>
          </a:ln>
          <a:effectLst/>
        </p:spPr>
      </p:cxnSp>
      <p:cxnSp>
        <p:nvCxnSpPr>
          <p:cNvPr id="181" name="꺾인 연결선 294">
            <a:extLst>
              <a:ext uri="{FF2B5EF4-FFF2-40B4-BE49-F238E27FC236}">
                <a16:creationId xmlns:a16="http://schemas.microsoft.com/office/drawing/2014/main" id="{4CD3BCFE-4725-4D77-B768-AB14E0806021}"/>
              </a:ext>
            </a:extLst>
          </p:cNvPr>
          <p:cNvCxnSpPr>
            <a:stCxn id="144" idx="2"/>
            <a:endCxn id="156" idx="0"/>
          </p:cNvCxnSpPr>
          <p:nvPr/>
        </p:nvCxnSpPr>
        <p:spPr bwMode="auto">
          <a:xfrm>
            <a:off x="6325743" y="4617132"/>
            <a:ext cx="0" cy="306034"/>
          </a:xfrm>
          <a:prstGeom prst="straightConnector1">
            <a:avLst/>
          </a:prstGeom>
          <a:solidFill>
            <a:schemeClr val="accent1"/>
          </a:solidFill>
          <a:ln w="19050" cap="flat" cmpd="sng" algn="ctr">
            <a:solidFill>
              <a:schemeClr val="tx1"/>
            </a:solidFill>
            <a:prstDash val="solid"/>
            <a:round/>
            <a:headEnd type="none" w="med" len="med"/>
            <a:tailEnd type="arrow" w="sm" len="sm"/>
          </a:ln>
          <a:effectLst/>
        </p:spPr>
      </p:cxnSp>
      <p:cxnSp>
        <p:nvCxnSpPr>
          <p:cNvPr id="182" name="꺾인 연결선 293">
            <a:extLst>
              <a:ext uri="{FF2B5EF4-FFF2-40B4-BE49-F238E27FC236}">
                <a16:creationId xmlns:a16="http://schemas.microsoft.com/office/drawing/2014/main" id="{2CEC83EB-9F90-44A7-8DA7-4BE3E140AF83}"/>
              </a:ext>
            </a:extLst>
          </p:cNvPr>
          <p:cNvCxnSpPr>
            <a:stCxn id="153" idx="2"/>
            <a:endCxn id="161" idx="0"/>
          </p:cNvCxnSpPr>
          <p:nvPr/>
        </p:nvCxnSpPr>
        <p:spPr bwMode="auto">
          <a:xfrm>
            <a:off x="3767452" y="5355214"/>
            <a:ext cx="0" cy="306034"/>
          </a:xfrm>
          <a:prstGeom prst="straightConnector1">
            <a:avLst/>
          </a:prstGeom>
          <a:solidFill>
            <a:schemeClr val="accent1"/>
          </a:solidFill>
          <a:ln w="19050" cap="flat" cmpd="sng" algn="ctr">
            <a:solidFill>
              <a:schemeClr val="tx1"/>
            </a:solidFill>
            <a:prstDash val="solid"/>
            <a:round/>
            <a:headEnd type="none" w="med" len="med"/>
            <a:tailEnd type="arrow" w="sm" len="sm"/>
          </a:ln>
          <a:effectLst/>
        </p:spPr>
      </p:cxnSp>
      <p:cxnSp>
        <p:nvCxnSpPr>
          <p:cNvPr id="184" name="꺾인 연결선 294">
            <a:extLst>
              <a:ext uri="{FF2B5EF4-FFF2-40B4-BE49-F238E27FC236}">
                <a16:creationId xmlns:a16="http://schemas.microsoft.com/office/drawing/2014/main" id="{B8A00415-AFB5-4177-B3CA-0E4B1C0D3005}"/>
              </a:ext>
            </a:extLst>
          </p:cNvPr>
          <p:cNvCxnSpPr>
            <a:stCxn id="156" idx="2"/>
            <a:endCxn id="164" idx="0"/>
          </p:cNvCxnSpPr>
          <p:nvPr/>
        </p:nvCxnSpPr>
        <p:spPr bwMode="auto">
          <a:xfrm>
            <a:off x="6325743" y="5355214"/>
            <a:ext cx="0" cy="306034"/>
          </a:xfrm>
          <a:prstGeom prst="straightConnector1">
            <a:avLst/>
          </a:prstGeom>
          <a:solidFill>
            <a:schemeClr val="accent1"/>
          </a:solidFill>
          <a:ln w="19050" cap="flat" cmpd="sng" algn="ctr">
            <a:solidFill>
              <a:schemeClr val="tx1"/>
            </a:solidFill>
            <a:prstDash val="solid"/>
            <a:round/>
            <a:headEnd type="none" w="med" len="med"/>
            <a:tailEnd type="arrow" w="sm" len="sm"/>
          </a:ln>
          <a:effectLst/>
        </p:spPr>
      </p:cxnSp>
      <p:cxnSp>
        <p:nvCxnSpPr>
          <p:cNvPr id="185" name="꺾인 연결선 172">
            <a:extLst>
              <a:ext uri="{FF2B5EF4-FFF2-40B4-BE49-F238E27FC236}">
                <a16:creationId xmlns:a16="http://schemas.microsoft.com/office/drawing/2014/main" id="{07CBACF5-D04F-4431-8174-AD8B1D7A1E9D}"/>
              </a:ext>
            </a:extLst>
          </p:cNvPr>
          <p:cNvCxnSpPr>
            <a:stCxn id="161" idx="3"/>
            <a:endCxn id="86" idx="1"/>
          </p:cNvCxnSpPr>
          <p:nvPr/>
        </p:nvCxnSpPr>
        <p:spPr bwMode="auto">
          <a:xfrm flipV="1">
            <a:off x="4316427" y="2924944"/>
            <a:ext cx="1039767" cy="2952328"/>
          </a:xfrm>
          <a:prstGeom prst="bentConnector3">
            <a:avLst>
              <a:gd name="adj1" fmla="val 50000"/>
            </a:avLst>
          </a:prstGeom>
          <a:solidFill>
            <a:schemeClr val="accent1"/>
          </a:solidFill>
          <a:ln w="19050" cap="flat" cmpd="sng" algn="ctr">
            <a:solidFill>
              <a:schemeClr val="tx1"/>
            </a:solidFill>
            <a:prstDash val="solid"/>
            <a:round/>
            <a:headEnd type="none" w="med" len="med"/>
            <a:tailEnd type="arrow" w="sm" len="sm"/>
          </a:ln>
          <a:effectLst/>
        </p:spPr>
      </p:cxnSp>
      <p:sp>
        <p:nvSpPr>
          <p:cNvPr id="187" name="순서도: 처리 186">
            <a:extLst>
              <a:ext uri="{FF2B5EF4-FFF2-40B4-BE49-F238E27FC236}">
                <a16:creationId xmlns:a16="http://schemas.microsoft.com/office/drawing/2014/main" id="{7047EA47-190B-46BB-8A2C-2239B6C28C28}"/>
              </a:ext>
            </a:extLst>
          </p:cNvPr>
          <p:cNvSpPr/>
          <p:nvPr/>
        </p:nvSpPr>
        <p:spPr bwMode="auto">
          <a:xfrm>
            <a:off x="7727589" y="5661248"/>
            <a:ext cx="1518524" cy="432048"/>
          </a:xfrm>
          <a:prstGeom prst="flowChartProcess">
            <a:avLst/>
          </a:prstGeom>
          <a:solidFill>
            <a:schemeClr val="bg1"/>
          </a:solidFill>
          <a:ln w="12700">
            <a:solidFill>
              <a:schemeClr val="tx1"/>
            </a:solidFill>
            <a:round/>
            <a:headEnd/>
            <a:tailEnd/>
          </a:ln>
          <a:effectLst/>
        </p:spPr>
        <p:txBody>
          <a:bodyPr lIns="36000" tIns="36000" rIns="36000" bIns="36000" rtlCol="0" anchor="ctr"/>
          <a:lstStyle/>
          <a:p>
            <a:pPr algn="ctr" defTabSz="914395" latinLnBrk="0"/>
            <a:endParaRPr lang="ko-KR" altLang="en-US" sz="1000" dirty="0">
              <a:effectLst/>
              <a:latin typeface="HY헤드라인M" panose="02030600000101010101" pitchFamily="18" charset="-127"/>
              <a:ea typeface="HY헤드라인M" panose="02030600000101010101" pitchFamily="18" charset="-127"/>
            </a:endParaRPr>
          </a:p>
        </p:txBody>
      </p:sp>
      <p:sp>
        <p:nvSpPr>
          <p:cNvPr id="188" name="순서도: 처리 187">
            <a:extLst>
              <a:ext uri="{FF2B5EF4-FFF2-40B4-BE49-F238E27FC236}">
                <a16:creationId xmlns:a16="http://schemas.microsoft.com/office/drawing/2014/main" id="{2D234339-A56C-46C8-8F46-213DCC4738D1}"/>
              </a:ext>
            </a:extLst>
          </p:cNvPr>
          <p:cNvSpPr/>
          <p:nvPr/>
        </p:nvSpPr>
        <p:spPr bwMode="auto">
          <a:xfrm>
            <a:off x="8148163" y="5661248"/>
            <a:ext cx="1097950" cy="432048"/>
          </a:xfrm>
          <a:prstGeom prst="flowChartProcess">
            <a:avLst/>
          </a:prstGeom>
          <a:solidFill>
            <a:srgbClr val="FFFFCC"/>
          </a:solidFill>
          <a:ln w="12700">
            <a:solidFill>
              <a:schemeClr val="tx1"/>
            </a:solidFill>
            <a:round/>
            <a:headEnd/>
            <a:tailEnd/>
          </a:ln>
          <a:effectLst/>
        </p:spPr>
        <p:txBody>
          <a:bodyPr lIns="36000" tIns="36000" rIns="36000" bIns="36000" rtlCol="0" anchor="ctr"/>
          <a:lstStyle/>
          <a:p>
            <a:pPr algn="ctr" latinLnBrk="0"/>
            <a:r>
              <a:rPr lang="ko-KR" altLang="en-US" sz="1000">
                <a:effectLst/>
                <a:latin typeface="HY헤드라인M" panose="02030600000101010101" pitchFamily="18" charset="-127"/>
                <a:ea typeface="HY헤드라인M" panose="02030600000101010101" pitchFamily="18" charset="-127"/>
              </a:rPr>
              <a:t>기말고사</a:t>
            </a:r>
            <a:endParaRPr lang="ko-KR" altLang="en-US" sz="1000" dirty="0">
              <a:effectLst/>
              <a:latin typeface="HY헤드라인M" panose="02030600000101010101" pitchFamily="18" charset="-127"/>
              <a:ea typeface="HY헤드라인M" panose="02030600000101010101" pitchFamily="18" charset="-127"/>
            </a:endParaRPr>
          </a:p>
        </p:txBody>
      </p:sp>
      <p:sp>
        <p:nvSpPr>
          <p:cNvPr id="189" name="순서도: 처리 188">
            <a:extLst>
              <a:ext uri="{FF2B5EF4-FFF2-40B4-BE49-F238E27FC236}">
                <a16:creationId xmlns:a16="http://schemas.microsoft.com/office/drawing/2014/main" id="{6491A931-BC79-438D-83D1-244CC17E2EB6}"/>
              </a:ext>
            </a:extLst>
          </p:cNvPr>
          <p:cNvSpPr/>
          <p:nvPr/>
        </p:nvSpPr>
        <p:spPr bwMode="auto">
          <a:xfrm>
            <a:off x="7727589" y="5661248"/>
            <a:ext cx="420574" cy="432048"/>
          </a:xfrm>
          <a:prstGeom prst="flowChartProcess">
            <a:avLst/>
          </a:prstGeom>
          <a:solidFill>
            <a:schemeClr val="bg1">
              <a:lumMod val="85000"/>
            </a:schemeClr>
          </a:solidFill>
          <a:ln w="12700">
            <a:solidFill>
              <a:schemeClr val="tx1"/>
            </a:solidFill>
            <a:round/>
            <a:headEnd/>
            <a:tailEnd/>
          </a:ln>
          <a:effectLst/>
        </p:spPr>
        <p:txBody>
          <a:bodyPr lIns="0" tIns="36000" rIns="0" bIns="36000" rtlCol="0" anchor="ctr"/>
          <a:lstStyle/>
          <a:p>
            <a:pPr algn="ctr" defTabSz="914395" latinLnBrk="0"/>
            <a:r>
              <a:rPr lang="en-US" altLang="ko-KR" sz="1000">
                <a:effectLst/>
                <a:latin typeface="HY헤드라인M" panose="02030600000101010101" pitchFamily="18" charset="-127"/>
                <a:ea typeface="HY헤드라인M" panose="02030600000101010101" pitchFamily="18" charset="-127"/>
              </a:rPr>
              <a:t>15</a:t>
            </a:r>
            <a:endParaRPr lang="ko-KR" altLang="en-US" sz="1000" dirty="0">
              <a:effectLst/>
              <a:latin typeface="HY헤드라인M" panose="02030600000101010101" pitchFamily="18" charset="-127"/>
              <a:ea typeface="HY헤드라인M" panose="02030600000101010101" pitchFamily="18" charset="-127"/>
            </a:endParaRPr>
          </a:p>
        </p:txBody>
      </p:sp>
      <p:cxnSp>
        <p:nvCxnSpPr>
          <p:cNvPr id="190" name="꺾인 연결선 179">
            <a:extLst>
              <a:ext uri="{FF2B5EF4-FFF2-40B4-BE49-F238E27FC236}">
                <a16:creationId xmlns:a16="http://schemas.microsoft.com/office/drawing/2014/main" id="{0DA4F8CF-C4F0-4DA8-9F9A-D6D670FEFE09}"/>
              </a:ext>
            </a:extLst>
          </p:cNvPr>
          <p:cNvCxnSpPr>
            <a:stCxn id="94" idx="2"/>
            <a:endCxn id="79" idx="0"/>
          </p:cNvCxnSpPr>
          <p:nvPr/>
        </p:nvCxnSpPr>
        <p:spPr bwMode="auto">
          <a:xfrm rot="5400000">
            <a:off x="3136687" y="1309303"/>
            <a:ext cx="320284" cy="941247"/>
          </a:xfrm>
          <a:prstGeom prst="bentConnector3">
            <a:avLst>
              <a:gd name="adj1" fmla="val 50000"/>
            </a:avLst>
          </a:prstGeom>
          <a:solidFill>
            <a:schemeClr val="accent1"/>
          </a:solidFill>
          <a:ln w="19050" cap="flat" cmpd="sng" algn="ctr">
            <a:solidFill>
              <a:schemeClr val="tx1"/>
            </a:solidFill>
            <a:prstDash val="solid"/>
            <a:round/>
            <a:headEnd type="none" w="med" len="med"/>
            <a:tailEnd type="arrow" w="sm" len="sm"/>
          </a:ln>
          <a:effectLst/>
        </p:spPr>
      </p:cxnSp>
      <p:cxnSp>
        <p:nvCxnSpPr>
          <p:cNvPr id="191" name="꺾인 연결선 182">
            <a:extLst>
              <a:ext uri="{FF2B5EF4-FFF2-40B4-BE49-F238E27FC236}">
                <a16:creationId xmlns:a16="http://schemas.microsoft.com/office/drawing/2014/main" id="{F0619FC8-127B-47E7-9430-4842B579B0AB}"/>
              </a:ext>
            </a:extLst>
          </p:cNvPr>
          <p:cNvCxnSpPr>
            <a:stCxn id="94" idx="2"/>
            <a:endCxn id="91" idx="0"/>
          </p:cNvCxnSpPr>
          <p:nvPr/>
        </p:nvCxnSpPr>
        <p:spPr bwMode="auto">
          <a:xfrm rot="16200000" flipH="1">
            <a:off x="4124052" y="1263183"/>
            <a:ext cx="320284" cy="1033485"/>
          </a:xfrm>
          <a:prstGeom prst="bentConnector3">
            <a:avLst>
              <a:gd name="adj1" fmla="val 50000"/>
            </a:avLst>
          </a:prstGeom>
          <a:solidFill>
            <a:schemeClr val="accent1"/>
          </a:solidFill>
          <a:ln w="19050" cap="flat" cmpd="sng" algn="ctr">
            <a:solidFill>
              <a:schemeClr val="tx1"/>
            </a:solidFill>
            <a:prstDash val="solid"/>
            <a:round/>
            <a:headEnd type="none" w="med" len="med"/>
            <a:tailEnd type="arrow" w="sm" len="sm"/>
          </a:ln>
          <a:effectLst/>
        </p:spPr>
      </p:cxnSp>
      <p:cxnSp>
        <p:nvCxnSpPr>
          <p:cNvPr id="192" name="직선 화살표 연결선 191">
            <a:extLst>
              <a:ext uri="{FF2B5EF4-FFF2-40B4-BE49-F238E27FC236}">
                <a16:creationId xmlns:a16="http://schemas.microsoft.com/office/drawing/2014/main" id="{06B5DDF1-A36A-4AA5-B4B9-6993CB12A927}"/>
              </a:ext>
            </a:extLst>
          </p:cNvPr>
          <p:cNvCxnSpPr>
            <a:stCxn id="164" idx="3"/>
            <a:endCxn id="189" idx="1"/>
          </p:cNvCxnSpPr>
          <p:nvPr/>
        </p:nvCxnSpPr>
        <p:spPr bwMode="auto">
          <a:xfrm>
            <a:off x="6874718" y="5877272"/>
            <a:ext cx="852871"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41373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924248" y="260648"/>
            <a:ext cx="4057522"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dirty="0"/>
              <a:t>시스템 요구사항 </a:t>
            </a:r>
            <a:r>
              <a:rPr lang="en-US" altLang="ko-KR" dirty="0"/>
              <a:t>: </a:t>
            </a:r>
            <a:r>
              <a:rPr lang="ko-KR" altLang="en-US" dirty="0"/>
              <a:t>교량 규격</a:t>
            </a:r>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10</a:t>
            </a:fld>
            <a:endParaRPr lang="en-US" altLang="ko-KR" dirty="0"/>
          </a:p>
        </p:txBody>
      </p:sp>
      <p:sp>
        <p:nvSpPr>
          <p:cNvPr id="8" name="Rectangle 3"/>
          <p:cNvSpPr>
            <a:spLocks noChangeArrowheads="1"/>
          </p:cNvSpPr>
          <p:nvPr/>
        </p:nvSpPr>
        <p:spPr bwMode="auto">
          <a:xfrm>
            <a:off x="434280" y="1219200"/>
            <a:ext cx="88392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eaLnBrk="1" hangingPunct="1"/>
            <a:r>
              <a:rPr lang="ko-KR" altLang="en-US" b="0" dirty="0">
                <a:effectLst/>
                <a:latin typeface="HY헤드라인M" pitchFamily="18" charset="-127"/>
                <a:ea typeface="HY헤드라인M" pitchFamily="18" charset="-127"/>
              </a:rPr>
              <a:t>교량은 제공한 </a:t>
            </a:r>
            <a:r>
              <a:rPr lang="ko-KR" altLang="en-US" b="0" dirty="0" err="1">
                <a:effectLst/>
                <a:latin typeface="HY헤드라인M" pitchFamily="18" charset="-127"/>
                <a:ea typeface="HY헤드라인M" pitchFamily="18" charset="-127"/>
              </a:rPr>
              <a:t>발사목</a:t>
            </a:r>
            <a:r>
              <a:rPr lang="ko-KR" altLang="en-US" b="0" dirty="0">
                <a:effectLst/>
                <a:latin typeface="HY헤드라인M" pitchFamily="18" charset="-127"/>
                <a:ea typeface="HY헤드라인M" pitchFamily="18" charset="-127"/>
              </a:rPr>
              <a:t> 각재</a:t>
            </a:r>
            <a:r>
              <a:rPr lang="en-US" altLang="ko-KR" b="0" dirty="0">
                <a:effectLst/>
                <a:latin typeface="HY헤드라인M" pitchFamily="18" charset="-127"/>
                <a:ea typeface="HY헤드라인M" pitchFamily="18" charset="-127"/>
              </a:rPr>
              <a:t>(</a:t>
            </a:r>
            <a:r>
              <a:rPr lang="en-US" altLang="ko-KR" b="0" dirty="0">
                <a:solidFill>
                  <a:srgbClr val="FF0000"/>
                </a:solidFill>
                <a:effectLst/>
                <a:latin typeface="HY헤드라인M" pitchFamily="18" charset="-127"/>
                <a:ea typeface="HY헤드라인M" pitchFamily="18" charset="-127"/>
              </a:rPr>
              <a:t>8mm x 8mm</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판재</a:t>
            </a:r>
            <a:r>
              <a:rPr lang="en-US" altLang="ko-KR" b="0" dirty="0">
                <a:effectLst/>
                <a:latin typeface="HY헤드라인M" pitchFamily="18" charset="-127"/>
                <a:ea typeface="HY헤드라인M" pitchFamily="18" charset="-127"/>
              </a:rPr>
              <a:t>(</a:t>
            </a:r>
            <a:r>
              <a:rPr lang="ko-KR" altLang="en-US" b="0" dirty="0">
                <a:effectLst/>
                <a:latin typeface="HY헤드라인M" pitchFamily="18" charset="-127"/>
                <a:ea typeface="HY헤드라인M" pitchFamily="18" charset="-127"/>
              </a:rPr>
              <a:t>두께</a:t>
            </a:r>
            <a:r>
              <a:rPr lang="ko-KR" altLang="en-US" b="0" dirty="0">
                <a:solidFill>
                  <a:srgbClr val="FF0000"/>
                </a:solidFill>
                <a:effectLst/>
                <a:latin typeface="HY헤드라인M" pitchFamily="18" charset="-127"/>
                <a:ea typeface="HY헤드라인M" pitchFamily="18" charset="-127"/>
              </a:rPr>
              <a:t> </a:t>
            </a:r>
            <a:r>
              <a:rPr lang="en-US" altLang="ko-KR" b="0" dirty="0">
                <a:solidFill>
                  <a:srgbClr val="FF0000"/>
                </a:solidFill>
                <a:effectLst/>
                <a:latin typeface="HY헤드라인M" pitchFamily="18" charset="-127"/>
                <a:ea typeface="HY헤드라인M" pitchFamily="18" charset="-127"/>
              </a:rPr>
              <a:t>2mm</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무명실</a:t>
            </a:r>
            <a:r>
              <a:rPr lang="en-US" altLang="ko-KR" b="0" dirty="0">
                <a:effectLst/>
                <a:latin typeface="HY헤드라인M" pitchFamily="18" charset="-127"/>
                <a:ea typeface="HY헤드라인M" pitchFamily="18" charset="-127"/>
              </a:rPr>
              <a:t>(</a:t>
            </a:r>
            <a:r>
              <a:rPr lang="ko-KR" altLang="en-US" b="0" dirty="0">
                <a:effectLst/>
                <a:latin typeface="HY헤드라인M" pitchFamily="18" charset="-127"/>
                <a:ea typeface="HY헤드라인M" pitchFamily="18" charset="-127"/>
              </a:rPr>
              <a:t>지름 </a:t>
            </a:r>
            <a:r>
              <a:rPr lang="en-US" altLang="ko-KR" b="0" dirty="0">
                <a:solidFill>
                  <a:srgbClr val="FF0000"/>
                </a:solidFill>
                <a:effectLst/>
                <a:latin typeface="HY헤드라인M" pitchFamily="18" charset="-127"/>
                <a:ea typeface="HY헤드라인M" pitchFamily="18" charset="-127"/>
              </a:rPr>
              <a:t>1.5mm</a:t>
            </a:r>
            <a:r>
              <a:rPr lang="en-US" altLang="ko-KR" b="0" dirty="0">
                <a:effectLst/>
                <a:latin typeface="HY헤드라인M" pitchFamily="18" charset="-127"/>
                <a:ea typeface="HY헤드라인M" pitchFamily="18" charset="-127"/>
              </a:rPr>
              <a:t>)</a:t>
            </a:r>
            <a:r>
              <a:rPr lang="ko-KR" altLang="en-US" b="0" dirty="0">
                <a:effectLst/>
                <a:latin typeface="HY헤드라인M" pitchFamily="18" charset="-127"/>
                <a:ea typeface="HY헤드라인M" pitchFamily="18" charset="-127"/>
              </a:rPr>
              <a:t>과 자유롭게 선택이 가능한 접착제를 이용하여 제작함</a:t>
            </a:r>
            <a:r>
              <a:rPr lang="en-US" altLang="ko-KR" b="0" dirty="0">
                <a:effectLst/>
                <a:latin typeface="HY헤드라인M" pitchFamily="18" charset="-127"/>
                <a:ea typeface="HY헤드라인M" pitchFamily="18" charset="-127"/>
              </a:rPr>
              <a:t>(</a:t>
            </a:r>
            <a:r>
              <a:rPr lang="ko-KR" altLang="en-US" b="0" dirty="0">
                <a:effectLst/>
                <a:latin typeface="HY헤드라인M" pitchFamily="18" charset="-127"/>
                <a:ea typeface="HY헤드라인M" pitchFamily="18" charset="-127"/>
              </a:rPr>
              <a:t>교량의 자중은 </a:t>
            </a:r>
            <a:r>
              <a:rPr lang="en-US" altLang="ko-KR" b="0" dirty="0">
                <a:effectLst/>
                <a:latin typeface="HY헤드라인M" pitchFamily="18" charset="-127"/>
                <a:ea typeface="HY헤드라인M" pitchFamily="18" charset="-127"/>
              </a:rPr>
              <a:t>80g </a:t>
            </a:r>
            <a:r>
              <a:rPr lang="ko-KR" altLang="en-US" b="0" dirty="0">
                <a:effectLst/>
                <a:latin typeface="HY헤드라인M" pitchFamily="18" charset="-127"/>
                <a:ea typeface="HY헤드라인M" pitchFamily="18" charset="-127"/>
              </a:rPr>
              <a:t>내외</a:t>
            </a:r>
            <a:r>
              <a:rPr lang="en-US" altLang="ko-KR" b="0" dirty="0">
                <a:effectLst/>
                <a:latin typeface="HY헤드라인M" pitchFamily="18" charset="-127"/>
                <a:ea typeface="HY헤드라인M" pitchFamily="18" charset="-127"/>
              </a:rPr>
              <a:t>)</a:t>
            </a:r>
          </a:p>
          <a:p>
            <a:pPr eaLnBrk="1" hangingPunct="1"/>
            <a:r>
              <a:rPr lang="ko-KR" altLang="en-US" b="0" dirty="0">
                <a:effectLst/>
                <a:latin typeface="HY헤드라인M" pitchFamily="18" charset="-127"/>
                <a:ea typeface="HY헤드라인M" pitchFamily="18" charset="-127"/>
              </a:rPr>
              <a:t>교량의 폭은 </a:t>
            </a:r>
            <a:r>
              <a:rPr lang="en-US" altLang="ko-KR" b="0" dirty="0">
                <a:solidFill>
                  <a:srgbClr val="FF0000"/>
                </a:solidFill>
                <a:effectLst/>
                <a:latin typeface="HY헤드라인M" pitchFamily="18" charset="-127"/>
                <a:ea typeface="HY헤드라인M" pitchFamily="18" charset="-127"/>
              </a:rPr>
              <a:t>100mm</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길이는 </a:t>
            </a:r>
            <a:r>
              <a:rPr lang="en-US" altLang="ko-KR" b="0" dirty="0">
                <a:solidFill>
                  <a:srgbClr val="FF0000"/>
                </a:solidFill>
                <a:effectLst/>
                <a:latin typeface="HY헤드라인M" pitchFamily="18" charset="-127"/>
                <a:ea typeface="HY헤드라인M" pitchFamily="18" charset="-127"/>
              </a:rPr>
              <a:t>500mm</a:t>
            </a:r>
            <a:r>
              <a:rPr lang="en-US" altLang="ko-KR" b="0" dirty="0">
                <a:effectLst/>
                <a:latin typeface="HY헤드라인M" pitchFamily="18" charset="-127"/>
                <a:ea typeface="HY헤드라인M" pitchFamily="18" charset="-127"/>
              </a:rPr>
              <a:t>, </a:t>
            </a:r>
            <a:r>
              <a:rPr lang="ko-KR" altLang="en-US" b="0" dirty="0" err="1">
                <a:effectLst/>
                <a:latin typeface="HY헤드라인M" pitchFamily="18" charset="-127"/>
                <a:ea typeface="HY헤드라인M" pitchFamily="18" charset="-127"/>
              </a:rPr>
              <a:t>시종부</a:t>
            </a:r>
            <a:r>
              <a:rPr lang="ko-KR" altLang="en-US" b="0" dirty="0">
                <a:effectLst/>
                <a:latin typeface="HY헤드라인M" pitchFamily="18" charset="-127"/>
                <a:ea typeface="HY헤드라인M" pitchFamily="18" charset="-127"/>
              </a:rPr>
              <a:t> 상판 높이는 실험대 높이와 동일한 </a:t>
            </a:r>
            <a:r>
              <a:rPr lang="en-US" altLang="ko-KR" b="0" dirty="0">
                <a:solidFill>
                  <a:srgbClr val="FF0000"/>
                </a:solidFill>
                <a:effectLst/>
                <a:latin typeface="HY헤드라인M" pitchFamily="18" charset="-127"/>
                <a:ea typeface="HY헤드라인M" pitchFamily="18" charset="-127"/>
              </a:rPr>
              <a:t>65mm</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규격을 준수해야 함</a:t>
            </a:r>
            <a:endParaRPr lang="en-US" altLang="ko-KR" b="0" dirty="0">
              <a:effectLst/>
              <a:latin typeface="HY헤드라인M" pitchFamily="18" charset="-127"/>
              <a:ea typeface="HY헤드라인M" pitchFamily="18" charset="-127"/>
            </a:endParaRPr>
          </a:p>
          <a:p>
            <a:pPr eaLnBrk="1" hangingPunct="1"/>
            <a:r>
              <a:rPr lang="ko-KR" altLang="en-US" b="0" dirty="0">
                <a:effectLst/>
                <a:latin typeface="HY헤드라인M" pitchFamily="18" charset="-127"/>
                <a:ea typeface="HY헤드라인M" pitchFamily="18" charset="-127"/>
              </a:rPr>
              <a:t>교량은 가벼워야 하며</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교량에 </a:t>
            </a:r>
            <a:r>
              <a:rPr lang="ko-KR" altLang="en-US" b="0" dirty="0" err="1">
                <a:effectLst/>
                <a:latin typeface="HY헤드라인M" pitchFamily="18" charset="-127"/>
                <a:ea typeface="HY헤드라인M" pitchFamily="18" charset="-127"/>
              </a:rPr>
              <a:t>재하된</a:t>
            </a:r>
            <a:r>
              <a:rPr lang="ko-KR" altLang="en-US" b="0" dirty="0">
                <a:effectLst/>
                <a:latin typeface="HY헤드라인M" pitchFamily="18" charset="-127"/>
                <a:ea typeface="HY헤드라인M" pitchFamily="18" charset="-127"/>
              </a:rPr>
              <a:t> </a:t>
            </a:r>
            <a:r>
              <a:rPr lang="ko-KR" altLang="en-US" b="0" dirty="0">
                <a:solidFill>
                  <a:srgbClr val="FF0000"/>
                </a:solidFill>
                <a:effectLst/>
                <a:latin typeface="HY헤드라인M" pitchFamily="18" charset="-127"/>
                <a:ea typeface="HY헤드라인M" pitchFamily="18" charset="-127"/>
              </a:rPr>
              <a:t>최대 </a:t>
            </a:r>
            <a:r>
              <a:rPr lang="en-US" altLang="ko-KR" b="0" dirty="0">
                <a:solidFill>
                  <a:srgbClr val="FF0000"/>
                </a:solidFill>
                <a:effectLst/>
                <a:latin typeface="HY헤드라인M" pitchFamily="18" charset="-127"/>
                <a:ea typeface="HY헤드라인M" pitchFamily="18" charset="-127"/>
              </a:rPr>
              <a:t>42kg</a:t>
            </a:r>
            <a:r>
              <a:rPr lang="ko-KR" altLang="en-US" b="0" dirty="0">
                <a:solidFill>
                  <a:srgbClr val="FF0000"/>
                </a:solidFill>
                <a:effectLst/>
                <a:latin typeface="HY헤드라인M" pitchFamily="18" charset="-127"/>
                <a:ea typeface="HY헤드라인M" pitchFamily="18" charset="-127"/>
              </a:rPr>
              <a:t>의</a:t>
            </a:r>
            <a:r>
              <a:rPr lang="en-US" altLang="ko-KR" b="0" dirty="0">
                <a:solidFill>
                  <a:srgbClr val="FF0000"/>
                </a:solidFill>
                <a:effectLst/>
                <a:latin typeface="HY헤드라인M" pitchFamily="18" charset="-127"/>
                <a:ea typeface="HY헤드라인M" pitchFamily="18" charset="-127"/>
              </a:rPr>
              <a:t> </a:t>
            </a:r>
            <a:r>
              <a:rPr lang="ko-KR" altLang="en-US" b="0" dirty="0">
                <a:solidFill>
                  <a:srgbClr val="FF0000"/>
                </a:solidFill>
                <a:effectLst/>
                <a:latin typeface="HY헤드라인M" pitchFamily="18" charset="-127"/>
                <a:ea typeface="HY헤드라인M" pitchFamily="18" charset="-127"/>
              </a:rPr>
              <a:t>하중</a:t>
            </a:r>
            <a:r>
              <a:rPr lang="ko-KR" altLang="en-US" b="0" dirty="0">
                <a:effectLst/>
                <a:latin typeface="HY헤드라인M" pitchFamily="18" charset="-127"/>
                <a:ea typeface="HY헤드라인M" pitchFamily="18" charset="-127"/>
              </a:rPr>
              <a:t>을 견딜 수 있어야 함</a:t>
            </a:r>
            <a:r>
              <a:rPr lang="en-US" altLang="ko-KR" b="0" dirty="0">
                <a:effectLst/>
                <a:latin typeface="HY헤드라인M" pitchFamily="18" charset="-127"/>
                <a:ea typeface="HY헤드라인M" pitchFamily="18" charset="-127"/>
              </a:rPr>
              <a:t>(</a:t>
            </a:r>
            <a:r>
              <a:rPr lang="ko-KR" altLang="en-US" b="0" dirty="0">
                <a:effectLst/>
                <a:latin typeface="HY헤드라인M" pitchFamily="18" charset="-127"/>
                <a:ea typeface="HY헤드라인M" pitchFamily="18" charset="-127"/>
              </a:rPr>
              <a:t>하중 재하 후 </a:t>
            </a:r>
            <a:r>
              <a:rPr lang="en-US" altLang="ko-KR" b="0" dirty="0">
                <a:effectLst/>
                <a:latin typeface="HY헤드라인M" pitchFamily="18" charset="-127"/>
                <a:ea typeface="HY헤드라인M" pitchFamily="18" charset="-127"/>
              </a:rPr>
              <a:t>10</a:t>
            </a:r>
            <a:r>
              <a:rPr lang="ko-KR" altLang="en-US" b="0" dirty="0">
                <a:effectLst/>
                <a:latin typeface="HY헤드라인M" pitchFamily="18" charset="-127"/>
                <a:ea typeface="HY헤드라인M" pitchFamily="18" charset="-127"/>
              </a:rPr>
              <a:t>초 이상 지지</a:t>
            </a:r>
            <a:r>
              <a:rPr lang="en-US" altLang="ko-KR" b="0" dirty="0">
                <a:effectLst/>
                <a:latin typeface="HY헤드라인M" pitchFamily="18" charset="-127"/>
                <a:ea typeface="HY헤드라인M" pitchFamily="18" charset="-127"/>
              </a:rPr>
              <a:t>)</a:t>
            </a:r>
          </a:p>
          <a:p>
            <a:pPr eaLnBrk="1" hangingPunct="1"/>
            <a:r>
              <a:rPr lang="ko-KR" altLang="en-US" b="0" dirty="0">
                <a:effectLst/>
                <a:latin typeface="HY헤드라인M" pitchFamily="18" charset="-127"/>
                <a:ea typeface="HY헤드라인M" pitchFamily="18" charset="-127"/>
              </a:rPr>
              <a:t>교량의 외관이 보기 좋고 창의적이어야 함</a:t>
            </a:r>
            <a:endParaRPr lang="en-US" altLang="ko-KR" b="0" dirty="0">
              <a:effectLst/>
              <a:latin typeface="HY헤드라인M" pitchFamily="18" charset="-127"/>
              <a:ea typeface="HY헤드라인M" pitchFamily="18" charset="-127"/>
            </a:endParaRPr>
          </a:p>
        </p:txBody>
      </p:sp>
      <p:pic>
        <p:nvPicPr>
          <p:cNvPr id="13" name="그림 12">
            <a:extLst>
              <a:ext uri="{FF2B5EF4-FFF2-40B4-BE49-F238E27FC236}">
                <a16:creationId xmlns:a16="http://schemas.microsoft.com/office/drawing/2014/main" id="{DFA3B681-4F56-41A3-8F19-3E3C98114C6B}"/>
              </a:ext>
            </a:extLst>
          </p:cNvPr>
          <p:cNvPicPr>
            <a:picLocks noChangeAspect="1"/>
          </p:cNvPicPr>
          <p:nvPr/>
        </p:nvPicPr>
        <p:blipFill>
          <a:blip r:embed="rId2"/>
          <a:stretch>
            <a:fillRect/>
          </a:stretch>
        </p:blipFill>
        <p:spPr>
          <a:xfrm>
            <a:off x="5457056" y="4695944"/>
            <a:ext cx="2644446" cy="1774307"/>
          </a:xfrm>
          <a:prstGeom prst="rect">
            <a:avLst/>
          </a:prstGeom>
        </p:spPr>
      </p:pic>
      <p:sp>
        <p:nvSpPr>
          <p:cNvPr id="2" name="Rectangle 28">
            <a:extLst>
              <a:ext uri="{FF2B5EF4-FFF2-40B4-BE49-F238E27FC236}">
                <a16:creationId xmlns:a16="http://schemas.microsoft.com/office/drawing/2014/main" id="{27A2A4E8-B23B-91DC-5DCB-A0A16F294066}"/>
              </a:ext>
            </a:extLst>
          </p:cNvPr>
          <p:cNvSpPr>
            <a:spLocks noChangeArrowheads="1"/>
          </p:cNvSpPr>
          <p:nvPr/>
        </p:nvSpPr>
        <p:spPr bwMode="auto">
          <a:xfrm>
            <a:off x="2942355" y="4262358"/>
            <a:ext cx="7088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r>
              <a:rPr lang="en-US" altLang="ko-KR" sz="1200" b="0" dirty="0">
                <a:effectLst/>
                <a:latin typeface="HY헤드라인M" panose="02030600000101010101" pitchFamily="18" charset="-127"/>
                <a:ea typeface="HY헤드라인M" panose="02030600000101010101" pitchFamily="18" charset="-127"/>
              </a:rPr>
              <a:t>500mm</a:t>
            </a:r>
            <a:endParaRPr lang="ko-KR" altLang="en-US" sz="1200" b="0" dirty="0">
              <a:effectLst/>
              <a:latin typeface="HY헤드라인M" panose="02030600000101010101" pitchFamily="18" charset="-127"/>
              <a:ea typeface="HY헤드라인M" panose="02030600000101010101" pitchFamily="18" charset="-127"/>
            </a:endParaRPr>
          </a:p>
        </p:txBody>
      </p:sp>
      <p:sp>
        <p:nvSpPr>
          <p:cNvPr id="4" name="직사각형 36">
            <a:extLst>
              <a:ext uri="{FF2B5EF4-FFF2-40B4-BE49-F238E27FC236}">
                <a16:creationId xmlns:a16="http://schemas.microsoft.com/office/drawing/2014/main" id="{24720CB4-61A7-7A16-AF4D-BB7DB155044B}"/>
              </a:ext>
            </a:extLst>
          </p:cNvPr>
          <p:cNvSpPr>
            <a:spLocks noChangeArrowheads="1"/>
          </p:cNvSpPr>
          <p:nvPr/>
        </p:nvSpPr>
        <p:spPr bwMode="auto">
          <a:xfrm>
            <a:off x="2622092" y="4178221"/>
            <a:ext cx="96837" cy="149225"/>
          </a:xfrm>
          <a:prstGeom prst="rect">
            <a:avLst/>
          </a:prstGeom>
          <a:blipFill dpi="0" rotWithShape="1">
            <a:blip r:embed="rId3"/>
            <a:srcRect/>
            <a:tile tx="0" ty="0" sx="100000" sy="100000" flip="none" algn="tl"/>
          </a:blipFill>
          <a:ln w="19050" algn="ctr">
            <a:solidFill>
              <a:schemeClr val="tx1"/>
            </a:solidFill>
            <a:round/>
            <a:headEnd/>
            <a:tailEnd/>
          </a:ln>
        </p:spPr>
        <p:txBody>
          <a:bodyPr wrap="none" anchor="ct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endParaRPr lang="ko-KR" altLang="en-US" sz="1200" b="0">
              <a:effectLst/>
              <a:latin typeface="HY헤드라인M" panose="02030600000101010101" pitchFamily="18" charset="-127"/>
              <a:ea typeface="HY헤드라인M" panose="02030600000101010101" pitchFamily="18" charset="-127"/>
            </a:endParaRPr>
          </a:p>
        </p:txBody>
      </p:sp>
      <p:sp>
        <p:nvSpPr>
          <p:cNvPr id="7" name="직사각형 37">
            <a:extLst>
              <a:ext uri="{FF2B5EF4-FFF2-40B4-BE49-F238E27FC236}">
                <a16:creationId xmlns:a16="http://schemas.microsoft.com/office/drawing/2014/main" id="{002EE89D-E50E-7618-A85A-7AD83B5EEE7B}"/>
              </a:ext>
            </a:extLst>
          </p:cNvPr>
          <p:cNvSpPr>
            <a:spLocks noChangeArrowheads="1"/>
          </p:cNvSpPr>
          <p:nvPr/>
        </p:nvSpPr>
        <p:spPr bwMode="auto">
          <a:xfrm>
            <a:off x="3865104" y="4178221"/>
            <a:ext cx="96838" cy="149225"/>
          </a:xfrm>
          <a:prstGeom prst="rect">
            <a:avLst/>
          </a:prstGeom>
          <a:blipFill dpi="0" rotWithShape="1">
            <a:blip r:embed="rId3"/>
            <a:srcRect/>
            <a:tile tx="0" ty="0" sx="100000" sy="100000" flip="none" algn="tl"/>
          </a:blipFill>
          <a:ln w="19050" algn="ctr">
            <a:solidFill>
              <a:schemeClr val="tx1"/>
            </a:solidFill>
            <a:round/>
            <a:headEnd/>
            <a:tailEnd/>
          </a:ln>
        </p:spPr>
        <p:txBody>
          <a:bodyPr wrap="none" anchor="ct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endParaRPr lang="ko-KR" altLang="en-US" sz="1200" b="0">
              <a:effectLst/>
              <a:latin typeface="HY헤드라인M" panose="02030600000101010101" pitchFamily="18" charset="-127"/>
              <a:ea typeface="HY헤드라인M" panose="02030600000101010101" pitchFamily="18" charset="-127"/>
            </a:endParaRPr>
          </a:p>
        </p:txBody>
      </p:sp>
      <p:sp>
        <p:nvSpPr>
          <p:cNvPr id="11" name="Line 27">
            <a:extLst>
              <a:ext uri="{FF2B5EF4-FFF2-40B4-BE49-F238E27FC236}">
                <a16:creationId xmlns:a16="http://schemas.microsoft.com/office/drawing/2014/main" id="{6B769737-CAF5-A374-9BD9-83E018D9AD72}"/>
              </a:ext>
            </a:extLst>
          </p:cNvPr>
          <p:cNvSpPr>
            <a:spLocks noChangeShapeType="1"/>
          </p:cNvSpPr>
          <p:nvPr/>
        </p:nvSpPr>
        <p:spPr bwMode="auto">
          <a:xfrm>
            <a:off x="2622092" y="4519534"/>
            <a:ext cx="1344612" cy="0"/>
          </a:xfrm>
          <a:prstGeom prst="line">
            <a:avLst/>
          </a:prstGeom>
          <a:noFill/>
          <a:ln w="12700">
            <a:solidFill>
              <a:schemeClr val="tx1"/>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endParaRPr lang="ko-KR" altLang="en-US" sz="1200">
              <a:effectLst/>
              <a:latin typeface="HY헤드라인M" panose="02030600000101010101" pitchFamily="18" charset="-127"/>
              <a:ea typeface="HY헤드라인M" panose="02030600000101010101" pitchFamily="18" charset="-127"/>
            </a:endParaRPr>
          </a:p>
        </p:txBody>
      </p:sp>
      <p:sp>
        <p:nvSpPr>
          <p:cNvPr id="12" name="Line 34">
            <a:extLst>
              <a:ext uri="{FF2B5EF4-FFF2-40B4-BE49-F238E27FC236}">
                <a16:creationId xmlns:a16="http://schemas.microsoft.com/office/drawing/2014/main" id="{10C79A24-94FA-840F-C71F-1F0A7515A490}"/>
              </a:ext>
            </a:extLst>
          </p:cNvPr>
          <p:cNvSpPr>
            <a:spLocks noChangeShapeType="1"/>
          </p:cNvSpPr>
          <p:nvPr/>
        </p:nvSpPr>
        <p:spPr bwMode="auto">
          <a:xfrm>
            <a:off x="918449" y="4184571"/>
            <a:ext cx="0" cy="334963"/>
          </a:xfrm>
          <a:prstGeom prst="line">
            <a:avLst/>
          </a:prstGeom>
          <a:noFill/>
          <a:ln w="12700">
            <a:solidFill>
              <a:schemeClr val="tx1"/>
            </a:solidFill>
            <a:round/>
            <a:headEnd type="triangle" w="med" len="med"/>
            <a:tailEnd type="none" w="lg" len="lg"/>
          </a:ln>
          <a:extLst>
            <a:ext uri="{909E8E84-426E-40DD-AFC4-6F175D3DCCD1}">
              <a14:hiddenFill xmlns:a14="http://schemas.microsoft.com/office/drawing/2010/main">
                <a:noFill/>
              </a14:hiddenFill>
            </a:ext>
          </a:extLst>
        </p:spPr>
        <p:txBody>
          <a:bodyPr wrap="none" anchor="ctr"/>
          <a:lstStyle/>
          <a:p>
            <a:endParaRPr lang="ko-KR" altLang="en-US" sz="1200">
              <a:effectLst/>
              <a:latin typeface="HY헤드라인M" panose="02030600000101010101" pitchFamily="18" charset="-127"/>
              <a:ea typeface="HY헤드라인M" panose="02030600000101010101" pitchFamily="18" charset="-127"/>
            </a:endParaRPr>
          </a:p>
        </p:txBody>
      </p:sp>
      <p:sp>
        <p:nvSpPr>
          <p:cNvPr id="14" name="Line 34">
            <a:extLst>
              <a:ext uri="{FF2B5EF4-FFF2-40B4-BE49-F238E27FC236}">
                <a16:creationId xmlns:a16="http://schemas.microsoft.com/office/drawing/2014/main" id="{EA29B19B-0E4A-CA86-2065-91660849E162}"/>
              </a:ext>
            </a:extLst>
          </p:cNvPr>
          <p:cNvSpPr>
            <a:spLocks noChangeShapeType="1"/>
          </p:cNvSpPr>
          <p:nvPr/>
        </p:nvSpPr>
        <p:spPr bwMode="auto">
          <a:xfrm flipV="1">
            <a:off x="918449" y="3698796"/>
            <a:ext cx="0" cy="334963"/>
          </a:xfrm>
          <a:prstGeom prst="line">
            <a:avLst/>
          </a:prstGeom>
          <a:noFill/>
          <a:ln w="12700">
            <a:solidFill>
              <a:schemeClr val="tx1"/>
            </a:solidFill>
            <a:round/>
            <a:headEnd type="triangle" w="med" len="med"/>
            <a:tailEnd type="none" w="lg" len="lg"/>
          </a:ln>
          <a:extLst>
            <a:ext uri="{909E8E84-426E-40DD-AFC4-6F175D3DCCD1}">
              <a14:hiddenFill xmlns:a14="http://schemas.microsoft.com/office/drawing/2010/main">
                <a:noFill/>
              </a14:hiddenFill>
            </a:ext>
          </a:extLst>
        </p:spPr>
        <p:txBody>
          <a:bodyPr wrap="none" anchor="ctr"/>
          <a:lstStyle/>
          <a:p>
            <a:endParaRPr lang="ko-KR" altLang="en-US" sz="1200">
              <a:effectLst/>
              <a:latin typeface="HY헤드라인M" panose="02030600000101010101" pitchFamily="18" charset="-127"/>
              <a:ea typeface="HY헤드라인M" panose="02030600000101010101" pitchFamily="18" charset="-127"/>
            </a:endParaRPr>
          </a:p>
        </p:txBody>
      </p:sp>
      <p:sp>
        <p:nvSpPr>
          <p:cNvPr id="49" name="Rectangle 28">
            <a:extLst>
              <a:ext uri="{FF2B5EF4-FFF2-40B4-BE49-F238E27FC236}">
                <a16:creationId xmlns:a16="http://schemas.microsoft.com/office/drawing/2014/main" id="{43052917-0C2E-A16B-90E5-D8F7564CA2BE}"/>
              </a:ext>
            </a:extLst>
          </p:cNvPr>
          <p:cNvSpPr>
            <a:spLocks noChangeArrowheads="1"/>
          </p:cNvSpPr>
          <p:nvPr/>
        </p:nvSpPr>
        <p:spPr bwMode="auto">
          <a:xfrm>
            <a:off x="148566" y="3943272"/>
            <a:ext cx="6238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r>
              <a:rPr lang="en-US" altLang="ko-KR" sz="1200" b="0" dirty="0">
                <a:effectLst/>
                <a:latin typeface="HY헤드라인M" panose="02030600000101010101" pitchFamily="18" charset="-127"/>
                <a:ea typeface="HY헤드라인M" panose="02030600000101010101" pitchFamily="18" charset="-127"/>
              </a:rPr>
              <a:t>65mm</a:t>
            </a:r>
            <a:endParaRPr lang="ko-KR" altLang="en-US" sz="1200" b="0" dirty="0">
              <a:effectLst/>
              <a:latin typeface="HY헤드라인M" panose="02030600000101010101" pitchFamily="18" charset="-127"/>
              <a:ea typeface="HY헤드라인M" panose="02030600000101010101" pitchFamily="18" charset="-127"/>
            </a:endParaRPr>
          </a:p>
        </p:txBody>
      </p:sp>
      <p:sp>
        <p:nvSpPr>
          <p:cNvPr id="51" name="Rectangle 18">
            <a:extLst>
              <a:ext uri="{FF2B5EF4-FFF2-40B4-BE49-F238E27FC236}">
                <a16:creationId xmlns:a16="http://schemas.microsoft.com/office/drawing/2014/main" id="{BACE24F9-9161-D680-BC90-1570830744D7}"/>
              </a:ext>
            </a:extLst>
          </p:cNvPr>
          <p:cNvSpPr>
            <a:spLocks noChangeArrowheads="1"/>
          </p:cNvSpPr>
          <p:nvPr/>
        </p:nvSpPr>
        <p:spPr bwMode="auto">
          <a:xfrm>
            <a:off x="2622092" y="4022312"/>
            <a:ext cx="1343261" cy="145485"/>
          </a:xfrm>
          <a:prstGeom prst="rect">
            <a:avLst/>
          </a:prstGeom>
          <a:solidFill>
            <a:srgbClr val="FF0000"/>
          </a:solidFill>
          <a:ln w="3175">
            <a:solidFill>
              <a:srgbClr val="FF0000"/>
            </a:solidFill>
            <a:miter lim="800000"/>
            <a:headEnd/>
            <a:tailEnd/>
          </a:ln>
        </p:spPr>
        <p:txBody>
          <a:bodyPr wrap="none" anchor="ct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endParaRPr lang="ko-KR" altLang="en-US" sz="1200" b="0">
              <a:effectLst/>
              <a:latin typeface="HY헤드라인M" panose="02030600000101010101" pitchFamily="18" charset="-127"/>
              <a:ea typeface="HY헤드라인M" panose="02030600000101010101" pitchFamily="18" charset="-127"/>
            </a:endParaRPr>
          </a:p>
        </p:txBody>
      </p:sp>
      <p:sp>
        <p:nvSpPr>
          <p:cNvPr id="53" name="Rectangle 26">
            <a:extLst>
              <a:ext uri="{FF2B5EF4-FFF2-40B4-BE49-F238E27FC236}">
                <a16:creationId xmlns:a16="http://schemas.microsoft.com/office/drawing/2014/main" id="{E337A940-6FF9-BDA9-980B-358CDBF0E460}"/>
              </a:ext>
            </a:extLst>
          </p:cNvPr>
          <p:cNvSpPr>
            <a:spLocks noChangeArrowheads="1"/>
          </p:cNvSpPr>
          <p:nvPr/>
        </p:nvSpPr>
        <p:spPr bwMode="auto">
          <a:xfrm>
            <a:off x="3045737" y="3713214"/>
            <a:ext cx="4924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r>
              <a:rPr lang="ko-KR" altLang="en-US" sz="1200" b="0" dirty="0">
                <a:solidFill>
                  <a:srgbClr val="FF3300"/>
                </a:solidFill>
                <a:effectLst/>
                <a:latin typeface="HY헤드라인M" panose="02030600000101010101" pitchFamily="18" charset="-127"/>
                <a:ea typeface="HY헤드라인M" panose="02030600000101010101" pitchFamily="18" charset="-127"/>
              </a:rPr>
              <a:t>교량</a:t>
            </a:r>
          </a:p>
        </p:txBody>
      </p:sp>
      <p:grpSp>
        <p:nvGrpSpPr>
          <p:cNvPr id="57" name="그룹 57">
            <a:extLst>
              <a:ext uri="{FF2B5EF4-FFF2-40B4-BE49-F238E27FC236}">
                <a16:creationId xmlns:a16="http://schemas.microsoft.com/office/drawing/2014/main" id="{09D2ED4B-9450-3E11-D93C-C98849EB4827}"/>
              </a:ext>
            </a:extLst>
          </p:cNvPr>
          <p:cNvGrpSpPr>
            <a:grpSpLocks/>
          </p:cNvGrpSpPr>
          <p:nvPr/>
        </p:nvGrpSpPr>
        <p:grpSpPr bwMode="auto">
          <a:xfrm>
            <a:off x="1279067" y="3905171"/>
            <a:ext cx="4032249" cy="2568575"/>
            <a:chOff x="3343276" y="1772816"/>
            <a:chExt cx="5523829" cy="3518216"/>
          </a:xfrm>
        </p:grpSpPr>
        <p:sp>
          <p:nvSpPr>
            <p:cNvPr id="58" name="자유형 56">
              <a:extLst>
                <a:ext uri="{FF2B5EF4-FFF2-40B4-BE49-F238E27FC236}">
                  <a16:creationId xmlns:a16="http://schemas.microsoft.com/office/drawing/2014/main" id="{52B6E067-2D58-A96F-D928-715E7A65B0CA}"/>
                </a:ext>
              </a:extLst>
            </p:cNvPr>
            <p:cNvSpPr>
              <a:spLocks/>
            </p:cNvSpPr>
            <p:nvPr/>
          </p:nvSpPr>
          <p:spPr bwMode="auto">
            <a:xfrm>
              <a:off x="3343275" y="1924050"/>
              <a:ext cx="5514975" cy="3362325"/>
            </a:xfrm>
            <a:custGeom>
              <a:avLst/>
              <a:gdLst>
                <a:gd name="T0" fmla="*/ 9525 w 5514975"/>
                <a:gd name="T1" fmla="*/ 9525 h 3362325"/>
                <a:gd name="T2" fmla="*/ 0 w 5514975"/>
                <a:gd name="T3" fmla="*/ 3352801 h 3362325"/>
                <a:gd name="T4" fmla="*/ 5505451 w 5514975"/>
                <a:gd name="T5" fmla="*/ 3362325 h 3362325"/>
                <a:gd name="T6" fmla="*/ 5514975 w 5514975"/>
                <a:gd name="T7" fmla="*/ 0 h 3362325"/>
                <a:gd name="T8" fmla="*/ 3676686 w 5514975"/>
                <a:gd name="T9" fmla="*/ 9525 h 3362325"/>
                <a:gd name="T10" fmla="*/ 3686210 w 5514975"/>
                <a:gd name="T11" fmla="*/ 2019318 h 3362325"/>
                <a:gd name="T12" fmla="*/ 1819293 w 5514975"/>
                <a:gd name="T13" fmla="*/ 2009793 h 3362325"/>
                <a:gd name="T14" fmla="*/ 1838343 w 5514975"/>
                <a:gd name="T15" fmla="*/ 0 h 3362325"/>
                <a:gd name="T16" fmla="*/ 9525 w 5514975"/>
                <a:gd name="T17" fmla="*/ 9525 h 3362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14975"/>
                <a:gd name="T28" fmla="*/ 0 h 3362325"/>
                <a:gd name="T29" fmla="*/ 5514975 w 5514975"/>
                <a:gd name="T30" fmla="*/ 3362325 h 33623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14975" h="3362325">
                  <a:moveTo>
                    <a:pt x="9525" y="9525"/>
                  </a:moveTo>
                  <a:lnTo>
                    <a:pt x="0" y="3352800"/>
                  </a:lnTo>
                  <a:lnTo>
                    <a:pt x="5505450" y="3362325"/>
                  </a:lnTo>
                  <a:lnTo>
                    <a:pt x="5514975" y="0"/>
                  </a:lnTo>
                  <a:lnTo>
                    <a:pt x="3676650" y="9525"/>
                  </a:lnTo>
                  <a:lnTo>
                    <a:pt x="3686175" y="2019300"/>
                  </a:lnTo>
                  <a:lnTo>
                    <a:pt x="1819275" y="2009775"/>
                  </a:lnTo>
                  <a:lnTo>
                    <a:pt x="1838325" y="0"/>
                  </a:lnTo>
                  <a:lnTo>
                    <a:pt x="9525" y="9525"/>
                  </a:lnTo>
                  <a:close/>
                </a:path>
              </a:pathLst>
            </a:custGeom>
            <a:blipFill dpi="0" rotWithShape="1">
              <a:blip r:embed="rId3"/>
              <a:srcRect/>
              <a:tile tx="0" ty="0" sx="100000" sy="100000" flip="none" algn="tl"/>
            </a:blip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p>
              <a:endParaRPr lang="ko-KR" altLang="en-US" sz="1200">
                <a:effectLst/>
                <a:latin typeface="HY헤드라인M" panose="02030600000101010101" pitchFamily="18" charset="-127"/>
                <a:ea typeface="HY헤드라인M" panose="02030600000101010101" pitchFamily="18" charset="-127"/>
              </a:endParaRPr>
            </a:p>
          </p:txBody>
        </p:sp>
        <p:grpSp>
          <p:nvGrpSpPr>
            <p:cNvPr id="59" name="그룹 54">
              <a:extLst>
                <a:ext uri="{FF2B5EF4-FFF2-40B4-BE49-F238E27FC236}">
                  <a16:creationId xmlns:a16="http://schemas.microsoft.com/office/drawing/2014/main" id="{3BC2C66F-EF29-6E98-7BD9-59BEACD643F2}"/>
                </a:ext>
              </a:extLst>
            </p:cNvPr>
            <p:cNvGrpSpPr/>
            <p:nvPr/>
          </p:nvGrpSpPr>
          <p:grpSpPr>
            <a:xfrm>
              <a:off x="3346450" y="1772816"/>
              <a:ext cx="5520655" cy="3518216"/>
              <a:chOff x="3140096" y="2454232"/>
              <a:chExt cx="4170394" cy="2689181"/>
            </a:xfrm>
            <a:blipFill>
              <a:blip r:embed="rId3"/>
              <a:tile tx="0" ty="0" sx="100000" sy="100000" flip="none" algn="tl"/>
            </a:blipFill>
          </p:grpSpPr>
          <p:cxnSp>
            <p:nvCxnSpPr>
              <p:cNvPr id="60" name="직선 연결선 59">
                <a:extLst>
                  <a:ext uri="{FF2B5EF4-FFF2-40B4-BE49-F238E27FC236}">
                    <a16:creationId xmlns:a16="http://schemas.microsoft.com/office/drawing/2014/main" id="{29505D97-F28D-BD66-D088-7341B3F763D3}"/>
                  </a:ext>
                </a:extLst>
              </p:cNvPr>
              <p:cNvCxnSpPr/>
              <p:nvPr/>
            </p:nvCxnSpPr>
            <p:spPr>
              <a:xfrm>
                <a:off x="3140075" y="5141913"/>
                <a:ext cx="4170363" cy="1587"/>
              </a:xfrm>
              <a:prstGeom prst="line">
                <a:avLst/>
              </a:prstGeom>
              <a:grpFill/>
              <a:ln w="19050"/>
            </p:spPr>
            <p:style>
              <a:lnRef idx="1">
                <a:schemeClr val="dk1"/>
              </a:lnRef>
              <a:fillRef idx="0">
                <a:schemeClr val="dk1"/>
              </a:fillRef>
              <a:effectRef idx="0">
                <a:schemeClr val="dk1"/>
              </a:effectRef>
              <a:fontRef idx="minor">
                <a:schemeClr val="tx1"/>
              </a:fontRef>
            </p:style>
          </p:cxnSp>
          <p:cxnSp>
            <p:nvCxnSpPr>
              <p:cNvPr id="61" name="직선 연결선 60">
                <a:extLst>
                  <a:ext uri="{FF2B5EF4-FFF2-40B4-BE49-F238E27FC236}">
                    <a16:creationId xmlns:a16="http://schemas.microsoft.com/office/drawing/2014/main" id="{0F01BB6D-3CFE-F0AA-AF84-D433C9EAED88}"/>
                  </a:ext>
                </a:extLst>
              </p:cNvPr>
              <p:cNvCxnSpPr/>
              <p:nvPr/>
            </p:nvCxnSpPr>
            <p:spPr>
              <a:xfrm rot="16200000" flipV="1">
                <a:off x="6026944" y="3860006"/>
                <a:ext cx="2562225" cy="4763"/>
              </a:xfrm>
              <a:prstGeom prst="line">
                <a:avLst/>
              </a:prstGeom>
              <a:grpFill/>
              <a:ln w="19050"/>
            </p:spPr>
            <p:style>
              <a:lnRef idx="1">
                <a:schemeClr val="dk1"/>
              </a:lnRef>
              <a:fillRef idx="0">
                <a:schemeClr val="dk1"/>
              </a:fillRef>
              <a:effectRef idx="0">
                <a:schemeClr val="dk1"/>
              </a:effectRef>
              <a:fontRef idx="minor">
                <a:schemeClr val="tx1"/>
              </a:fontRef>
            </p:style>
          </p:cxnSp>
          <p:cxnSp>
            <p:nvCxnSpPr>
              <p:cNvPr id="62" name="직선 연결선 61">
                <a:extLst>
                  <a:ext uri="{FF2B5EF4-FFF2-40B4-BE49-F238E27FC236}">
                    <a16:creationId xmlns:a16="http://schemas.microsoft.com/office/drawing/2014/main" id="{991CD0D7-706F-D025-C010-D4D68FAB1298}"/>
                  </a:ext>
                </a:extLst>
              </p:cNvPr>
              <p:cNvCxnSpPr/>
              <p:nvPr/>
            </p:nvCxnSpPr>
            <p:spPr>
              <a:xfrm rot="10800000">
                <a:off x="5916613" y="2579688"/>
                <a:ext cx="1387475" cy="1587"/>
              </a:xfrm>
              <a:prstGeom prst="line">
                <a:avLst/>
              </a:prstGeom>
              <a:grpFill/>
              <a:ln w="19050"/>
            </p:spPr>
            <p:style>
              <a:lnRef idx="1">
                <a:schemeClr val="dk1"/>
              </a:lnRef>
              <a:fillRef idx="0">
                <a:schemeClr val="dk1"/>
              </a:fillRef>
              <a:effectRef idx="0">
                <a:schemeClr val="dk1"/>
              </a:effectRef>
              <a:fontRef idx="minor">
                <a:schemeClr val="tx1"/>
              </a:fontRef>
            </p:style>
          </p:cxnSp>
          <p:cxnSp>
            <p:nvCxnSpPr>
              <p:cNvPr id="63" name="직선 연결선 62">
                <a:extLst>
                  <a:ext uri="{FF2B5EF4-FFF2-40B4-BE49-F238E27FC236}">
                    <a16:creationId xmlns:a16="http://schemas.microsoft.com/office/drawing/2014/main" id="{230799D5-1F23-3C4A-B3BD-54F342724D82}"/>
                  </a:ext>
                </a:extLst>
              </p:cNvPr>
              <p:cNvCxnSpPr/>
              <p:nvPr/>
            </p:nvCxnSpPr>
            <p:spPr>
              <a:xfrm rot="5400000">
                <a:off x="5147469" y="3347244"/>
                <a:ext cx="1538287" cy="3175"/>
              </a:xfrm>
              <a:prstGeom prst="line">
                <a:avLst/>
              </a:prstGeom>
              <a:grpFill/>
              <a:ln w="19050"/>
            </p:spPr>
            <p:style>
              <a:lnRef idx="1">
                <a:schemeClr val="dk1"/>
              </a:lnRef>
              <a:fillRef idx="0">
                <a:schemeClr val="dk1"/>
              </a:fillRef>
              <a:effectRef idx="0">
                <a:schemeClr val="dk1"/>
              </a:effectRef>
              <a:fontRef idx="minor">
                <a:schemeClr val="tx1"/>
              </a:fontRef>
            </p:style>
          </p:cxnSp>
          <p:cxnSp>
            <p:nvCxnSpPr>
              <p:cNvPr id="64" name="직선 연결선 63">
                <a:extLst>
                  <a:ext uri="{FF2B5EF4-FFF2-40B4-BE49-F238E27FC236}">
                    <a16:creationId xmlns:a16="http://schemas.microsoft.com/office/drawing/2014/main" id="{D6468E11-79EE-FE7D-343D-1431F500FD09}"/>
                  </a:ext>
                </a:extLst>
              </p:cNvPr>
              <p:cNvCxnSpPr/>
              <p:nvPr/>
            </p:nvCxnSpPr>
            <p:spPr>
              <a:xfrm rot="10800000">
                <a:off x="4527550" y="4116388"/>
                <a:ext cx="1387475" cy="1587"/>
              </a:xfrm>
              <a:prstGeom prst="line">
                <a:avLst/>
              </a:prstGeom>
              <a:grpFill/>
              <a:ln w="19050"/>
            </p:spPr>
            <p:style>
              <a:lnRef idx="1">
                <a:schemeClr val="dk1"/>
              </a:lnRef>
              <a:fillRef idx="0">
                <a:schemeClr val="dk1"/>
              </a:fillRef>
              <a:effectRef idx="0">
                <a:schemeClr val="dk1"/>
              </a:effectRef>
              <a:fontRef idx="minor">
                <a:schemeClr val="tx1"/>
              </a:fontRef>
            </p:style>
          </p:cxnSp>
          <p:cxnSp>
            <p:nvCxnSpPr>
              <p:cNvPr id="65" name="직선 연결선 64">
                <a:extLst>
                  <a:ext uri="{FF2B5EF4-FFF2-40B4-BE49-F238E27FC236}">
                    <a16:creationId xmlns:a16="http://schemas.microsoft.com/office/drawing/2014/main" id="{E9A1C9E4-4847-D267-B22D-441B5F5C96A0}"/>
                  </a:ext>
                </a:extLst>
              </p:cNvPr>
              <p:cNvCxnSpPr/>
              <p:nvPr/>
            </p:nvCxnSpPr>
            <p:spPr>
              <a:xfrm rot="5400000" flipH="1" flipV="1">
                <a:off x="3759200" y="3349625"/>
                <a:ext cx="1536700" cy="0"/>
              </a:xfrm>
              <a:prstGeom prst="line">
                <a:avLst/>
              </a:prstGeom>
              <a:grpFill/>
              <a:ln w="19050"/>
            </p:spPr>
            <p:style>
              <a:lnRef idx="1">
                <a:schemeClr val="dk1"/>
              </a:lnRef>
              <a:fillRef idx="0">
                <a:schemeClr val="dk1"/>
              </a:fillRef>
              <a:effectRef idx="0">
                <a:schemeClr val="dk1"/>
              </a:effectRef>
              <a:fontRef idx="minor">
                <a:schemeClr val="tx1"/>
              </a:fontRef>
            </p:style>
          </p:cxnSp>
          <p:cxnSp>
            <p:nvCxnSpPr>
              <p:cNvPr id="66" name="직선 연결선 65">
                <a:extLst>
                  <a:ext uri="{FF2B5EF4-FFF2-40B4-BE49-F238E27FC236}">
                    <a16:creationId xmlns:a16="http://schemas.microsoft.com/office/drawing/2014/main" id="{809C871B-2D43-CD71-4C07-FB0A81F38E41}"/>
                  </a:ext>
                </a:extLst>
              </p:cNvPr>
              <p:cNvCxnSpPr/>
              <p:nvPr/>
            </p:nvCxnSpPr>
            <p:spPr>
              <a:xfrm rot="10800000">
                <a:off x="3140075" y="2579688"/>
                <a:ext cx="1387475" cy="1587"/>
              </a:xfrm>
              <a:prstGeom prst="line">
                <a:avLst/>
              </a:prstGeom>
              <a:grpFill/>
              <a:ln w="19050"/>
            </p:spPr>
            <p:style>
              <a:lnRef idx="1">
                <a:schemeClr val="dk1"/>
              </a:lnRef>
              <a:fillRef idx="0">
                <a:schemeClr val="dk1"/>
              </a:fillRef>
              <a:effectRef idx="0">
                <a:schemeClr val="dk1"/>
              </a:effectRef>
              <a:fontRef idx="minor">
                <a:schemeClr val="tx1"/>
              </a:fontRef>
            </p:style>
          </p:cxnSp>
          <p:cxnSp>
            <p:nvCxnSpPr>
              <p:cNvPr id="67" name="직선 연결선 66">
                <a:extLst>
                  <a:ext uri="{FF2B5EF4-FFF2-40B4-BE49-F238E27FC236}">
                    <a16:creationId xmlns:a16="http://schemas.microsoft.com/office/drawing/2014/main" id="{C60AC4ED-C44D-1539-CBB6-131F83DC56BC}"/>
                  </a:ext>
                </a:extLst>
              </p:cNvPr>
              <p:cNvCxnSpPr/>
              <p:nvPr/>
            </p:nvCxnSpPr>
            <p:spPr>
              <a:xfrm rot="5400000">
                <a:off x="1858962" y="3862388"/>
                <a:ext cx="2562225" cy="0"/>
              </a:xfrm>
              <a:prstGeom prst="line">
                <a:avLst/>
              </a:prstGeom>
              <a:grpFill/>
              <a:ln w="19050"/>
            </p:spPr>
            <p:style>
              <a:lnRef idx="1">
                <a:schemeClr val="dk1"/>
              </a:lnRef>
              <a:fillRef idx="0">
                <a:schemeClr val="dk1"/>
              </a:fillRef>
              <a:effectRef idx="0">
                <a:schemeClr val="dk1"/>
              </a:effectRef>
              <a:fontRef idx="minor">
                <a:schemeClr val="tx1"/>
              </a:fontRef>
            </p:style>
          </p:cxnSp>
          <p:sp>
            <p:nvSpPr>
              <p:cNvPr id="68" name="직사각형 67">
                <a:extLst>
                  <a:ext uri="{FF2B5EF4-FFF2-40B4-BE49-F238E27FC236}">
                    <a16:creationId xmlns:a16="http://schemas.microsoft.com/office/drawing/2014/main" id="{5714D35F-2CA4-3A50-4140-F96351074C39}"/>
                  </a:ext>
                </a:extLst>
              </p:cNvPr>
              <p:cNvSpPr/>
              <p:nvPr/>
            </p:nvSpPr>
            <p:spPr>
              <a:xfrm>
                <a:off x="3670300" y="2486025"/>
                <a:ext cx="34925" cy="95250"/>
              </a:xfrm>
              <a:prstGeom prst="rect">
                <a:avLst/>
              </a:prstGeom>
              <a:grpFill/>
              <a:ln w="19050"/>
            </p:spPr>
            <p:style>
              <a:lnRef idx="1">
                <a:schemeClr val="dk1"/>
              </a:lnRef>
              <a:fillRef idx="0">
                <a:schemeClr val="dk1"/>
              </a:fillRef>
              <a:effectRef idx="0">
                <a:schemeClr val="dk1"/>
              </a:effectRef>
              <a:fontRef idx="minor">
                <a:schemeClr val="tx1"/>
              </a:fontRef>
            </p:style>
            <p:txBody>
              <a:bodyPr lIns="91423" tIns="45712" rIns="91423" bIns="45712" anchor="ctr"/>
              <a:lstStyle/>
              <a:p>
                <a:pPr defTabSz="914070" fontAlgn="auto">
                  <a:spcBef>
                    <a:spcPts val="0"/>
                  </a:spcBef>
                  <a:spcAft>
                    <a:spcPts val="0"/>
                  </a:spcAft>
                  <a:defRPr/>
                </a:pPr>
                <a:endParaRPr kumimoji="0" lang="ko-KR" altLang="en-US" sz="1200">
                  <a:effectLst/>
                  <a:latin typeface="HY헤드라인M" panose="02030600000101010101" pitchFamily="18" charset="-127"/>
                  <a:ea typeface="HY헤드라인M" panose="02030600000101010101" pitchFamily="18" charset="-127"/>
                </a:endParaRPr>
              </a:p>
            </p:txBody>
          </p:sp>
          <p:sp>
            <p:nvSpPr>
              <p:cNvPr id="69" name="직사각형 68">
                <a:extLst>
                  <a:ext uri="{FF2B5EF4-FFF2-40B4-BE49-F238E27FC236}">
                    <a16:creationId xmlns:a16="http://schemas.microsoft.com/office/drawing/2014/main" id="{1A3F280B-9082-9555-FFBE-CDFFCDCB8131}"/>
                  </a:ext>
                </a:extLst>
              </p:cNvPr>
              <p:cNvSpPr/>
              <p:nvPr/>
            </p:nvSpPr>
            <p:spPr>
              <a:xfrm>
                <a:off x="3652838" y="2454275"/>
                <a:ext cx="71437" cy="31750"/>
              </a:xfrm>
              <a:prstGeom prst="rect">
                <a:avLst/>
              </a:prstGeom>
              <a:grpFill/>
              <a:ln w="19050"/>
            </p:spPr>
            <p:style>
              <a:lnRef idx="1">
                <a:schemeClr val="dk1"/>
              </a:lnRef>
              <a:fillRef idx="0">
                <a:schemeClr val="dk1"/>
              </a:fillRef>
              <a:effectRef idx="0">
                <a:schemeClr val="dk1"/>
              </a:effectRef>
              <a:fontRef idx="minor">
                <a:schemeClr val="tx1"/>
              </a:fontRef>
            </p:style>
            <p:txBody>
              <a:bodyPr lIns="91423" tIns="45712" rIns="91423" bIns="45712" anchor="ctr"/>
              <a:lstStyle/>
              <a:p>
                <a:pPr defTabSz="914070" fontAlgn="auto">
                  <a:spcBef>
                    <a:spcPts val="0"/>
                  </a:spcBef>
                  <a:spcAft>
                    <a:spcPts val="0"/>
                  </a:spcAft>
                  <a:defRPr/>
                </a:pPr>
                <a:endParaRPr kumimoji="0" lang="ko-KR" altLang="en-US" sz="1200">
                  <a:effectLst/>
                  <a:latin typeface="HY헤드라인M" panose="02030600000101010101" pitchFamily="18" charset="-127"/>
                  <a:ea typeface="HY헤드라인M" panose="02030600000101010101" pitchFamily="18" charset="-127"/>
                </a:endParaRPr>
              </a:p>
            </p:txBody>
          </p:sp>
          <p:sp>
            <p:nvSpPr>
              <p:cNvPr id="70" name="직사각형 69">
                <a:extLst>
                  <a:ext uri="{FF2B5EF4-FFF2-40B4-BE49-F238E27FC236}">
                    <a16:creationId xmlns:a16="http://schemas.microsoft.com/office/drawing/2014/main" id="{A7E57DC7-249F-8860-8472-A1F7B5ED4585}"/>
                  </a:ext>
                </a:extLst>
              </p:cNvPr>
              <p:cNvSpPr/>
              <p:nvPr/>
            </p:nvSpPr>
            <p:spPr>
              <a:xfrm>
                <a:off x="3949700" y="2486025"/>
                <a:ext cx="34925" cy="95250"/>
              </a:xfrm>
              <a:prstGeom prst="rect">
                <a:avLst/>
              </a:prstGeom>
              <a:grpFill/>
              <a:ln w="19050"/>
            </p:spPr>
            <p:style>
              <a:lnRef idx="1">
                <a:schemeClr val="dk1"/>
              </a:lnRef>
              <a:fillRef idx="0">
                <a:schemeClr val="dk1"/>
              </a:fillRef>
              <a:effectRef idx="0">
                <a:schemeClr val="dk1"/>
              </a:effectRef>
              <a:fontRef idx="minor">
                <a:schemeClr val="tx1"/>
              </a:fontRef>
            </p:style>
            <p:txBody>
              <a:bodyPr lIns="91423" tIns="45712" rIns="91423" bIns="45712" anchor="ctr"/>
              <a:lstStyle/>
              <a:p>
                <a:pPr defTabSz="914070" fontAlgn="auto">
                  <a:spcBef>
                    <a:spcPts val="0"/>
                  </a:spcBef>
                  <a:spcAft>
                    <a:spcPts val="0"/>
                  </a:spcAft>
                  <a:defRPr/>
                </a:pPr>
                <a:endParaRPr kumimoji="0" lang="ko-KR" altLang="en-US" sz="1200">
                  <a:effectLst/>
                  <a:latin typeface="HY헤드라인M" panose="02030600000101010101" pitchFamily="18" charset="-127"/>
                  <a:ea typeface="HY헤드라인M" panose="02030600000101010101" pitchFamily="18" charset="-127"/>
                </a:endParaRPr>
              </a:p>
            </p:txBody>
          </p:sp>
          <p:sp>
            <p:nvSpPr>
              <p:cNvPr id="71" name="직사각형 70">
                <a:extLst>
                  <a:ext uri="{FF2B5EF4-FFF2-40B4-BE49-F238E27FC236}">
                    <a16:creationId xmlns:a16="http://schemas.microsoft.com/office/drawing/2014/main" id="{DAD3C1AC-2685-64CC-22FD-1534DABD2270}"/>
                  </a:ext>
                </a:extLst>
              </p:cNvPr>
              <p:cNvSpPr/>
              <p:nvPr/>
            </p:nvSpPr>
            <p:spPr>
              <a:xfrm>
                <a:off x="3933825" y="2454275"/>
                <a:ext cx="69850" cy="31750"/>
              </a:xfrm>
              <a:prstGeom prst="rect">
                <a:avLst/>
              </a:prstGeom>
              <a:grpFill/>
              <a:ln w="19050"/>
            </p:spPr>
            <p:style>
              <a:lnRef idx="1">
                <a:schemeClr val="dk1"/>
              </a:lnRef>
              <a:fillRef idx="0">
                <a:schemeClr val="dk1"/>
              </a:fillRef>
              <a:effectRef idx="0">
                <a:schemeClr val="dk1"/>
              </a:effectRef>
              <a:fontRef idx="minor">
                <a:schemeClr val="tx1"/>
              </a:fontRef>
            </p:style>
            <p:txBody>
              <a:bodyPr lIns="91423" tIns="45712" rIns="91423" bIns="45712" anchor="ctr"/>
              <a:lstStyle/>
              <a:p>
                <a:pPr defTabSz="914070" fontAlgn="auto">
                  <a:spcBef>
                    <a:spcPts val="0"/>
                  </a:spcBef>
                  <a:spcAft>
                    <a:spcPts val="0"/>
                  </a:spcAft>
                  <a:defRPr/>
                </a:pPr>
                <a:endParaRPr kumimoji="0" lang="ko-KR" altLang="en-US" sz="1200">
                  <a:effectLst/>
                  <a:latin typeface="HY헤드라인M" panose="02030600000101010101" pitchFamily="18" charset="-127"/>
                  <a:ea typeface="HY헤드라인M" panose="02030600000101010101" pitchFamily="18" charset="-127"/>
                </a:endParaRPr>
              </a:p>
            </p:txBody>
          </p:sp>
          <p:sp>
            <p:nvSpPr>
              <p:cNvPr id="72" name="직사각형 71">
                <a:extLst>
                  <a:ext uri="{FF2B5EF4-FFF2-40B4-BE49-F238E27FC236}">
                    <a16:creationId xmlns:a16="http://schemas.microsoft.com/office/drawing/2014/main" id="{6B0A6723-0E0B-35F8-DD68-A47283F1DC92}"/>
                  </a:ext>
                </a:extLst>
              </p:cNvPr>
              <p:cNvSpPr/>
              <p:nvPr/>
            </p:nvSpPr>
            <p:spPr>
              <a:xfrm>
                <a:off x="6456363" y="2486025"/>
                <a:ext cx="34925" cy="95250"/>
              </a:xfrm>
              <a:prstGeom prst="rect">
                <a:avLst/>
              </a:prstGeom>
              <a:grpFill/>
              <a:ln w="19050"/>
            </p:spPr>
            <p:style>
              <a:lnRef idx="1">
                <a:schemeClr val="dk1"/>
              </a:lnRef>
              <a:fillRef idx="0">
                <a:schemeClr val="dk1"/>
              </a:fillRef>
              <a:effectRef idx="0">
                <a:schemeClr val="dk1"/>
              </a:effectRef>
              <a:fontRef idx="minor">
                <a:schemeClr val="tx1"/>
              </a:fontRef>
            </p:style>
            <p:txBody>
              <a:bodyPr lIns="91423" tIns="45712" rIns="91423" bIns="45712" anchor="ctr"/>
              <a:lstStyle/>
              <a:p>
                <a:pPr defTabSz="914070" fontAlgn="auto">
                  <a:spcBef>
                    <a:spcPts val="0"/>
                  </a:spcBef>
                  <a:spcAft>
                    <a:spcPts val="0"/>
                  </a:spcAft>
                  <a:defRPr/>
                </a:pPr>
                <a:endParaRPr kumimoji="0" lang="ko-KR" altLang="en-US" sz="1200">
                  <a:effectLst/>
                  <a:latin typeface="HY헤드라인M" panose="02030600000101010101" pitchFamily="18" charset="-127"/>
                  <a:ea typeface="HY헤드라인M" panose="02030600000101010101" pitchFamily="18" charset="-127"/>
                </a:endParaRPr>
              </a:p>
            </p:txBody>
          </p:sp>
          <p:sp>
            <p:nvSpPr>
              <p:cNvPr id="73" name="직사각형 72">
                <a:extLst>
                  <a:ext uri="{FF2B5EF4-FFF2-40B4-BE49-F238E27FC236}">
                    <a16:creationId xmlns:a16="http://schemas.microsoft.com/office/drawing/2014/main" id="{3B00BEB7-2772-866D-B70D-7F7638B43012}"/>
                  </a:ext>
                </a:extLst>
              </p:cNvPr>
              <p:cNvSpPr/>
              <p:nvPr/>
            </p:nvSpPr>
            <p:spPr>
              <a:xfrm>
                <a:off x="6440488" y="2454275"/>
                <a:ext cx="69850" cy="31750"/>
              </a:xfrm>
              <a:prstGeom prst="rect">
                <a:avLst/>
              </a:prstGeom>
              <a:grpFill/>
              <a:ln w="19050"/>
            </p:spPr>
            <p:style>
              <a:lnRef idx="1">
                <a:schemeClr val="dk1"/>
              </a:lnRef>
              <a:fillRef idx="0">
                <a:schemeClr val="dk1"/>
              </a:fillRef>
              <a:effectRef idx="0">
                <a:schemeClr val="dk1"/>
              </a:effectRef>
              <a:fontRef idx="minor">
                <a:schemeClr val="tx1"/>
              </a:fontRef>
            </p:style>
            <p:txBody>
              <a:bodyPr lIns="91423" tIns="45712" rIns="91423" bIns="45712" anchor="ctr"/>
              <a:lstStyle/>
              <a:p>
                <a:pPr defTabSz="914070" fontAlgn="auto">
                  <a:spcBef>
                    <a:spcPts val="0"/>
                  </a:spcBef>
                  <a:spcAft>
                    <a:spcPts val="0"/>
                  </a:spcAft>
                  <a:defRPr/>
                </a:pPr>
                <a:endParaRPr kumimoji="0" lang="ko-KR" altLang="en-US" sz="1200">
                  <a:effectLst/>
                  <a:latin typeface="HY헤드라인M" panose="02030600000101010101" pitchFamily="18" charset="-127"/>
                  <a:ea typeface="HY헤드라인M" panose="02030600000101010101" pitchFamily="18" charset="-127"/>
                </a:endParaRPr>
              </a:p>
            </p:txBody>
          </p:sp>
          <p:sp>
            <p:nvSpPr>
              <p:cNvPr id="74" name="직사각형 73">
                <a:extLst>
                  <a:ext uri="{FF2B5EF4-FFF2-40B4-BE49-F238E27FC236}">
                    <a16:creationId xmlns:a16="http://schemas.microsoft.com/office/drawing/2014/main" id="{F5D9D987-80FE-1DB4-0514-4CFE3EA97C52}"/>
                  </a:ext>
                </a:extLst>
              </p:cNvPr>
              <p:cNvSpPr/>
              <p:nvPr/>
            </p:nvSpPr>
            <p:spPr>
              <a:xfrm>
                <a:off x="6735763" y="2486025"/>
                <a:ext cx="36512" cy="95250"/>
              </a:xfrm>
              <a:prstGeom prst="rect">
                <a:avLst/>
              </a:prstGeom>
              <a:grpFill/>
              <a:ln w="19050"/>
            </p:spPr>
            <p:style>
              <a:lnRef idx="1">
                <a:schemeClr val="dk1"/>
              </a:lnRef>
              <a:fillRef idx="0">
                <a:schemeClr val="dk1"/>
              </a:fillRef>
              <a:effectRef idx="0">
                <a:schemeClr val="dk1"/>
              </a:effectRef>
              <a:fontRef idx="minor">
                <a:schemeClr val="tx1"/>
              </a:fontRef>
            </p:style>
            <p:txBody>
              <a:bodyPr lIns="91423" tIns="45712" rIns="91423" bIns="45712" anchor="ctr"/>
              <a:lstStyle/>
              <a:p>
                <a:pPr defTabSz="914070" fontAlgn="auto">
                  <a:spcBef>
                    <a:spcPts val="0"/>
                  </a:spcBef>
                  <a:spcAft>
                    <a:spcPts val="0"/>
                  </a:spcAft>
                  <a:defRPr/>
                </a:pPr>
                <a:endParaRPr kumimoji="0" lang="ko-KR" altLang="en-US" sz="1200">
                  <a:effectLst/>
                  <a:latin typeface="HY헤드라인M" panose="02030600000101010101" pitchFamily="18" charset="-127"/>
                  <a:ea typeface="HY헤드라인M" panose="02030600000101010101" pitchFamily="18" charset="-127"/>
                </a:endParaRPr>
              </a:p>
            </p:txBody>
          </p:sp>
          <p:sp>
            <p:nvSpPr>
              <p:cNvPr id="75" name="직사각형 74">
                <a:extLst>
                  <a:ext uri="{FF2B5EF4-FFF2-40B4-BE49-F238E27FC236}">
                    <a16:creationId xmlns:a16="http://schemas.microsoft.com/office/drawing/2014/main" id="{B1F76CE5-3386-B12A-ABBC-78B97B1DEC4C}"/>
                  </a:ext>
                </a:extLst>
              </p:cNvPr>
              <p:cNvSpPr/>
              <p:nvPr/>
            </p:nvSpPr>
            <p:spPr>
              <a:xfrm>
                <a:off x="6719888" y="2454275"/>
                <a:ext cx="71437" cy="31750"/>
              </a:xfrm>
              <a:prstGeom prst="rect">
                <a:avLst/>
              </a:prstGeom>
              <a:grpFill/>
              <a:ln w="19050"/>
            </p:spPr>
            <p:style>
              <a:lnRef idx="1">
                <a:schemeClr val="dk1"/>
              </a:lnRef>
              <a:fillRef idx="0">
                <a:schemeClr val="dk1"/>
              </a:fillRef>
              <a:effectRef idx="0">
                <a:schemeClr val="dk1"/>
              </a:effectRef>
              <a:fontRef idx="minor">
                <a:schemeClr val="tx1"/>
              </a:fontRef>
            </p:style>
            <p:txBody>
              <a:bodyPr lIns="91423" tIns="45712" rIns="91423" bIns="45712" anchor="ctr"/>
              <a:lstStyle/>
              <a:p>
                <a:pPr defTabSz="914070" fontAlgn="auto">
                  <a:spcBef>
                    <a:spcPts val="0"/>
                  </a:spcBef>
                  <a:spcAft>
                    <a:spcPts val="0"/>
                  </a:spcAft>
                  <a:defRPr/>
                </a:pPr>
                <a:endParaRPr kumimoji="0" lang="ko-KR" altLang="en-US" sz="1200">
                  <a:effectLst/>
                  <a:latin typeface="HY헤드라인M" panose="02030600000101010101" pitchFamily="18" charset="-127"/>
                  <a:ea typeface="HY헤드라인M" panose="02030600000101010101" pitchFamily="18" charset="-127"/>
                </a:endParaRPr>
              </a:p>
            </p:txBody>
          </p:sp>
        </p:grpSp>
      </p:grpSp>
      <p:grpSp>
        <p:nvGrpSpPr>
          <p:cNvPr id="76" name="그룹 75">
            <a:extLst>
              <a:ext uri="{FF2B5EF4-FFF2-40B4-BE49-F238E27FC236}">
                <a16:creationId xmlns:a16="http://schemas.microsoft.com/office/drawing/2014/main" id="{E5782722-78E1-D818-A940-EC0E7C847607}"/>
              </a:ext>
            </a:extLst>
          </p:cNvPr>
          <p:cNvGrpSpPr/>
          <p:nvPr/>
        </p:nvGrpSpPr>
        <p:grpSpPr>
          <a:xfrm>
            <a:off x="710227" y="4028996"/>
            <a:ext cx="1911865" cy="141288"/>
            <a:chOff x="787613" y="3197559"/>
            <a:chExt cx="2157757" cy="141288"/>
          </a:xfrm>
        </p:grpSpPr>
        <p:sp>
          <p:nvSpPr>
            <p:cNvPr id="77" name="Line 27">
              <a:extLst>
                <a:ext uri="{FF2B5EF4-FFF2-40B4-BE49-F238E27FC236}">
                  <a16:creationId xmlns:a16="http://schemas.microsoft.com/office/drawing/2014/main" id="{36A33372-68C2-D4B8-9CFA-7ABF801338F4}"/>
                </a:ext>
              </a:extLst>
            </p:cNvPr>
            <p:cNvSpPr>
              <a:spLocks noChangeShapeType="1"/>
            </p:cNvSpPr>
            <p:nvPr/>
          </p:nvSpPr>
          <p:spPr bwMode="auto">
            <a:xfrm>
              <a:off x="787613" y="3197559"/>
              <a:ext cx="2157757" cy="0"/>
            </a:xfrm>
            <a:prstGeom prst="line">
              <a:avLst/>
            </a:prstGeom>
            <a:noFill/>
            <a:ln w="127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wrap="none" anchor="ctr"/>
            <a:lstStyle/>
            <a:p>
              <a:endParaRPr lang="ko-KR" altLang="en-US" sz="1200">
                <a:effectLst/>
                <a:latin typeface="HY헤드라인M" panose="02030600000101010101" pitchFamily="18" charset="-127"/>
                <a:ea typeface="HY헤드라인M" panose="02030600000101010101" pitchFamily="18" charset="-127"/>
              </a:endParaRPr>
            </a:p>
          </p:txBody>
        </p:sp>
        <p:sp>
          <p:nvSpPr>
            <p:cNvPr id="78" name="Line 27">
              <a:extLst>
                <a:ext uri="{FF2B5EF4-FFF2-40B4-BE49-F238E27FC236}">
                  <a16:creationId xmlns:a16="http://schemas.microsoft.com/office/drawing/2014/main" id="{B9124B70-C51D-4806-81A7-DC6C5DE351C5}"/>
                </a:ext>
              </a:extLst>
            </p:cNvPr>
            <p:cNvSpPr>
              <a:spLocks noChangeShapeType="1"/>
            </p:cNvSpPr>
            <p:nvPr/>
          </p:nvSpPr>
          <p:spPr bwMode="auto">
            <a:xfrm>
              <a:off x="787613" y="3338847"/>
              <a:ext cx="2157757" cy="0"/>
            </a:xfrm>
            <a:prstGeom prst="line">
              <a:avLst/>
            </a:prstGeom>
            <a:noFill/>
            <a:ln w="127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wrap="none" anchor="ctr"/>
            <a:lstStyle/>
            <a:p>
              <a:endParaRPr lang="ko-KR" altLang="en-US" sz="1200">
                <a:effectLst/>
                <a:latin typeface="HY헤드라인M" panose="02030600000101010101" pitchFamily="18" charset="-127"/>
                <a:ea typeface="HY헤드라인M" panose="02030600000101010101" pitchFamily="18" charset="-127"/>
              </a:endParaRPr>
            </a:p>
          </p:txBody>
        </p:sp>
      </p:grpSp>
      <p:sp>
        <p:nvSpPr>
          <p:cNvPr id="54" name="Rectangle 26">
            <a:extLst>
              <a:ext uri="{FF2B5EF4-FFF2-40B4-BE49-F238E27FC236}">
                <a16:creationId xmlns:a16="http://schemas.microsoft.com/office/drawing/2014/main" id="{1750FEE9-BC38-7923-1A18-57E6943DB198}"/>
              </a:ext>
            </a:extLst>
          </p:cNvPr>
          <p:cNvSpPr>
            <a:spLocks noChangeArrowheads="1"/>
          </p:cNvSpPr>
          <p:nvPr/>
        </p:nvSpPr>
        <p:spPr bwMode="auto">
          <a:xfrm>
            <a:off x="2960912" y="5884316"/>
            <a:ext cx="646331" cy="27699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r>
              <a:rPr lang="ko-KR" altLang="en-US" sz="1200" b="0" dirty="0">
                <a:effectLst/>
                <a:latin typeface="HY헤드라인M" panose="02030600000101010101" pitchFamily="18" charset="-127"/>
                <a:ea typeface="HY헤드라인M" panose="02030600000101010101" pitchFamily="18" charset="-127"/>
              </a:rPr>
              <a:t>실험대</a:t>
            </a:r>
          </a:p>
        </p:txBody>
      </p:sp>
      <p:sp>
        <p:nvSpPr>
          <p:cNvPr id="85" name="Rectangle 29">
            <a:extLst>
              <a:ext uri="{FF2B5EF4-FFF2-40B4-BE49-F238E27FC236}">
                <a16:creationId xmlns:a16="http://schemas.microsoft.com/office/drawing/2014/main" id="{2F0C6EB0-4AA4-5CE5-44F8-C685FCCEF7A4}"/>
              </a:ext>
            </a:extLst>
          </p:cNvPr>
          <p:cNvSpPr>
            <a:spLocks noChangeArrowheads="1"/>
          </p:cNvSpPr>
          <p:nvPr/>
        </p:nvSpPr>
        <p:spPr bwMode="auto">
          <a:xfrm>
            <a:off x="5466189" y="4046178"/>
            <a:ext cx="2376487" cy="503238"/>
          </a:xfrm>
          <a:prstGeom prst="rect">
            <a:avLst/>
          </a:prstGeom>
          <a:solidFill>
            <a:srgbClr val="FF0000"/>
          </a:solidFill>
          <a:ln w="28575">
            <a:solidFill>
              <a:srgbClr val="FF0000"/>
            </a:solidFill>
            <a:miter lim="800000"/>
            <a:headEnd/>
            <a:tailEnd/>
          </a:ln>
        </p:spPr>
        <p:txBody>
          <a:bodyPr wrap="none" anchor="ct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endParaRPr lang="ko-KR" altLang="en-US" sz="1200" b="0">
              <a:effectLst/>
              <a:latin typeface="HY헤드라인M" panose="02030600000101010101" pitchFamily="18" charset="-127"/>
              <a:ea typeface="HY헤드라인M" panose="02030600000101010101" pitchFamily="18" charset="-127"/>
            </a:endParaRPr>
          </a:p>
        </p:txBody>
      </p:sp>
      <p:sp>
        <p:nvSpPr>
          <p:cNvPr id="86" name="Line 34">
            <a:extLst>
              <a:ext uri="{FF2B5EF4-FFF2-40B4-BE49-F238E27FC236}">
                <a16:creationId xmlns:a16="http://schemas.microsoft.com/office/drawing/2014/main" id="{103FA7D9-5654-C164-62F8-6F0EA309C573}"/>
              </a:ext>
            </a:extLst>
          </p:cNvPr>
          <p:cNvSpPr>
            <a:spLocks noChangeShapeType="1"/>
          </p:cNvSpPr>
          <p:nvPr/>
        </p:nvSpPr>
        <p:spPr bwMode="auto">
          <a:xfrm flipV="1">
            <a:off x="8149682" y="4046178"/>
            <a:ext cx="0" cy="503238"/>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ko-KR" altLang="en-US" sz="1200">
              <a:effectLst/>
              <a:latin typeface="HY헤드라인M" panose="02030600000101010101" pitchFamily="18" charset="-127"/>
              <a:ea typeface="HY헤드라인M" panose="02030600000101010101" pitchFamily="18" charset="-127"/>
            </a:endParaRPr>
          </a:p>
        </p:txBody>
      </p:sp>
      <p:sp>
        <p:nvSpPr>
          <p:cNvPr id="87" name="Rectangle 35">
            <a:extLst>
              <a:ext uri="{FF2B5EF4-FFF2-40B4-BE49-F238E27FC236}">
                <a16:creationId xmlns:a16="http://schemas.microsoft.com/office/drawing/2014/main" id="{084F8ADC-43A3-198D-94EB-51EDF0B9252A}"/>
              </a:ext>
            </a:extLst>
          </p:cNvPr>
          <p:cNvSpPr>
            <a:spLocks noChangeArrowheads="1"/>
          </p:cNvSpPr>
          <p:nvPr/>
        </p:nvSpPr>
        <p:spPr bwMode="auto">
          <a:xfrm>
            <a:off x="8101502" y="4149700"/>
            <a:ext cx="715260" cy="27699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r>
              <a:rPr lang="en-US" altLang="ko-KR" sz="1200" b="0" dirty="0">
                <a:effectLst/>
                <a:latin typeface="HY헤드라인M" panose="02030600000101010101" pitchFamily="18" charset="-127"/>
                <a:ea typeface="HY헤드라인M" panose="02030600000101010101" pitchFamily="18" charset="-127"/>
              </a:rPr>
              <a:t>100mm</a:t>
            </a:r>
            <a:endParaRPr lang="ko-KR" altLang="en-US" sz="1200" b="0" dirty="0">
              <a:effectLst/>
              <a:latin typeface="HY헤드라인M" panose="02030600000101010101" pitchFamily="18" charset="-127"/>
              <a:ea typeface="HY헤드라인M" panose="02030600000101010101" pitchFamily="18" charset="-127"/>
            </a:endParaRPr>
          </a:p>
        </p:txBody>
      </p:sp>
      <p:grpSp>
        <p:nvGrpSpPr>
          <p:cNvPr id="89" name="그룹 88">
            <a:extLst>
              <a:ext uri="{FF2B5EF4-FFF2-40B4-BE49-F238E27FC236}">
                <a16:creationId xmlns:a16="http://schemas.microsoft.com/office/drawing/2014/main" id="{FA08DE90-090A-8990-A15F-815B0F3EFB4A}"/>
              </a:ext>
            </a:extLst>
          </p:cNvPr>
          <p:cNvGrpSpPr/>
          <p:nvPr/>
        </p:nvGrpSpPr>
        <p:grpSpPr>
          <a:xfrm>
            <a:off x="7925714" y="4039142"/>
            <a:ext cx="353301" cy="527528"/>
            <a:chOff x="787613" y="3197559"/>
            <a:chExt cx="2157757" cy="141288"/>
          </a:xfrm>
        </p:grpSpPr>
        <p:sp>
          <p:nvSpPr>
            <p:cNvPr id="90" name="Line 27">
              <a:extLst>
                <a:ext uri="{FF2B5EF4-FFF2-40B4-BE49-F238E27FC236}">
                  <a16:creationId xmlns:a16="http://schemas.microsoft.com/office/drawing/2014/main" id="{9CAA2444-CC34-82EE-959A-4AD9647C8399}"/>
                </a:ext>
              </a:extLst>
            </p:cNvPr>
            <p:cNvSpPr>
              <a:spLocks noChangeShapeType="1"/>
            </p:cNvSpPr>
            <p:nvPr/>
          </p:nvSpPr>
          <p:spPr bwMode="auto">
            <a:xfrm>
              <a:off x="787613" y="3197559"/>
              <a:ext cx="2157757" cy="0"/>
            </a:xfrm>
            <a:prstGeom prst="line">
              <a:avLst/>
            </a:prstGeom>
            <a:noFill/>
            <a:ln w="127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wrap="none" anchor="ctr"/>
            <a:lstStyle/>
            <a:p>
              <a:endParaRPr lang="ko-KR" altLang="en-US" sz="1200">
                <a:effectLst/>
                <a:latin typeface="HY헤드라인M" panose="02030600000101010101" pitchFamily="18" charset="-127"/>
                <a:ea typeface="HY헤드라인M" panose="02030600000101010101" pitchFamily="18" charset="-127"/>
              </a:endParaRPr>
            </a:p>
          </p:txBody>
        </p:sp>
        <p:sp>
          <p:nvSpPr>
            <p:cNvPr id="91" name="Line 27">
              <a:extLst>
                <a:ext uri="{FF2B5EF4-FFF2-40B4-BE49-F238E27FC236}">
                  <a16:creationId xmlns:a16="http://schemas.microsoft.com/office/drawing/2014/main" id="{66881B40-9836-F83D-3E7A-FB38123FE8E2}"/>
                </a:ext>
              </a:extLst>
            </p:cNvPr>
            <p:cNvSpPr>
              <a:spLocks noChangeShapeType="1"/>
            </p:cNvSpPr>
            <p:nvPr/>
          </p:nvSpPr>
          <p:spPr bwMode="auto">
            <a:xfrm>
              <a:off x="787613" y="3338847"/>
              <a:ext cx="2157757" cy="0"/>
            </a:xfrm>
            <a:prstGeom prst="line">
              <a:avLst/>
            </a:prstGeom>
            <a:noFill/>
            <a:ln w="1270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wrap="none" anchor="ctr"/>
            <a:lstStyle/>
            <a:p>
              <a:endParaRPr lang="ko-KR" altLang="en-US" sz="1200">
                <a:effectLst/>
                <a:latin typeface="HY헤드라인M" panose="02030600000101010101" pitchFamily="18" charset="-127"/>
                <a:ea typeface="HY헤드라인M" panose="02030600000101010101" pitchFamily="18" charset="-127"/>
              </a:endParaRPr>
            </a:p>
          </p:txBody>
        </p:sp>
      </p:grpSp>
      <p:sp>
        <p:nvSpPr>
          <p:cNvPr id="98" name="Rectangle 26">
            <a:extLst>
              <a:ext uri="{FF2B5EF4-FFF2-40B4-BE49-F238E27FC236}">
                <a16:creationId xmlns:a16="http://schemas.microsoft.com/office/drawing/2014/main" id="{9E6E33AE-18F4-0FF4-1A0D-F52F17AAA33D}"/>
              </a:ext>
            </a:extLst>
          </p:cNvPr>
          <p:cNvSpPr>
            <a:spLocks noChangeArrowheads="1"/>
          </p:cNvSpPr>
          <p:nvPr/>
        </p:nvSpPr>
        <p:spPr bwMode="auto">
          <a:xfrm>
            <a:off x="6279654" y="3769305"/>
            <a:ext cx="4924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r>
              <a:rPr lang="ko-KR" altLang="en-US" sz="1200" b="0" dirty="0">
                <a:solidFill>
                  <a:srgbClr val="FF3300"/>
                </a:solidFill>
                <a:effectLst/>
                <a:latin typeface="HY헤드라인M" panose="02030600000101010101" pitchFamily="18" charset="-127"/>
                <a:ea typeface="HY헤드라인M" panose="02030600000101010101" pitchFamily="18" charset="-127"/>
              </a:rPr>
              <a:t>교량</a:t>
            </a:r>
          </a:p>
        </p:txBody>
      </p:sp>
      <p:graphicFrame>
        <p:nvGraphicFramePr>
          <p:cNvPr id="5" name="개체 4">
            <a:extLst>
              <a:ext uri="{FF2B5EF4-FFF2-40B4-BE49-F238E27FC236}">
                <a16:creationId xmlns:a16="http://schemas.microsoft.com/office/drawing/2014/main" id="{8E7C4BD9-87B3-4898-A662-923E3B6A33FB}"/>
              </a:ext>
            </a:extLst>
          </p:cNvPr>
          <p:cNvGraphicFramePr>
            <a:graphicFrameLocks noChangeAspect="1"/>
          </p:cNvGraphicFramePr>
          <p:nvPr>
            <p:extLst>
              <p:ext uri="{D42A27DB-BD31-4B8C-83A1-F6EECF244321}">
                <p14:modId xmlns:p14="http://schemas.microsoft.com/office/powerpoint/2010/main" val="3706650689"/>
              </p:ext>
            </p:extLst>
          </p:nvPr>
        </p:nvGraphicFramePr>
        <p:xfrm>
          <a:off x="8249859" y="5694231"/>
          <a:ext cx="914400" cy="771525"/>
        </p:xfrm>
        <a:graphic>
          <a:graphicData uri="http://schemas.openxmlformats.org/presentationml/2006/ole">
            <mc:AlternateContent xmlns:mc="http://schemas.openxmlformats.org/markup-compatibility/2006">
              <mc:Choice xmlns:v="urn:schemas-microsoft-com:vml" Requires="v">
                <p:oleObj name="AutoCAD Drawing" showAsIcon="1" r:id="rId4" imgW="914400" imgH="771525" progId="AutoCAD.Drawing.24">
                  <p:embed/>
                </p:oleObj>
              </mc:Choice>
              <mc:Fallback>
                <p:oleObj name="AutoCAD Drawing" showAsIcon="1" r:id="rId4" imgW="914400" imgH="771525" progId="AutoCAD.Drawing.24">
                  <p:embed/>
                  <p:pic>
                    <p:nvPicPr>
                      <p:cNvPr id="0" name=""/>
                      <p:cNvPicPr/>
                      <p:nvPr/>
                    </p:nvPicPr>
                    <p:blipFill>
                      <a:blip r:embed="rId5"/>
                      <a:stretch>
                        <a:fillRect/>
                      </a:stretch>
                    </p:blipFill>
                    <p:spPr>
                      <a:xfrm>
                        <a:off x="8249859" y="5694231"/>
                        <a:ext cx="914400" cy="771525"/>
                      </a:xfrm>
                      <a:prstGeom prst="rect">
                        <a:avLst/>
                      </a:prstGeom>
                      <a:solidFill>
                        <a:schemeClr val="bg1">
                          <a:lumMod val="85000"/>
                        </a:schemeClr>
                      </a:solidFill>
                      <a:ln>
                        <a:solidFill>
                          <a:schemeClr val="tx1"/>
                        </a:solidFill>
                      </a:ln>
                    </p:spPr>
                  </p:pic>
                </p:oleObj>
              </mc:Fallback>
            </mc:AlternateContent>
          </a:graphicData>
        </a:graphic>
      </p:graphicFrame>
      <p:sp>
        <p:nvSpPr>
          <p:cNvPr id="101" name="Rectangle 26">
            <a:extLst>
              <a:ext uri="{FF2B5EF4-FFF2-40B4-BE49-F238E27FC236}">
                <a16:creationId xmlns:a16="http://schemas.microsoft.com/office/drawing/2014/main" id="{C9B1D246-026F-FBC8-0E37-727FFA6F80ED}"/>
              </a:ext>
            </a:extLst>
          </p:cNvPr>
          <p:cNvSpPr>
            <a:spLocks noChangeArrowheads="1"/>
          </p:cNvSpPr>
          <p:nvPr/>
        </p:nvSpPr>
        <p:spPr bwMode="auto">
          <a:xfrm>
            <a:off x="6370680" y="5839577"/>
            <a:ext cx="646331" cy="27699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r>
              <a:rPr lang="ko-KR" altLang="en-US" sz="1200" b="0" dirty="0">
                <a:effectLst/>
                <a:latin typeface="HY헤드라인M" panose="02030600000101010101" pitchFamily="18" charset="-127"/>
                <a:ea typeface="HY헤드라인M" panose="02030600000101010101" pitchFamily="18" charset="-127"/>
              </a:rPr>
              <a:t>실험대</a:t>
            </a:r>
          </a:p>
        </p:txBody>
      </p:sp>
    </p:spTree>
    <p:extLst>
      <p:ext uri="{BB962C8B-B14F-4D97-AF65-F5344CB8AC3E}">
        <p14:creationId xmlns:p14="http://schemas.microsoft.com/office/powerpoint/2010/main" val="1382940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334086" y="260648"/>
            <a:ext cx="7237880"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dirty="0"/>
              <a:t>시스템 요구사항 </a:t>
            </a:r>
            <a:r>
              <a:rPr lang="en-US" altLang="ko-KR" dirty="0"/>
              <a:t>: </a:t>
            </a:r>
            <a:r>
              <a:rPr lang="ko-KR" altLang="en-US" dirty="0"/>
              <a:t>하중 재하용 막대 설치 공간 확보</a:t>
            </a:r>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11</a:t>
            </a:fld>
            <a:endParaRPr lang="en-US" altLang="ko-KR" dirty="0"/>
          </a:p>
        </p:txBody>
      </p:sp>
      <p:sp>
        <p:nvSpPr>
          <p:cNvPr id="22" name="Rectangle 3"/>
          <p:cNvSpPr>
            <a:spLocks noChangeArrowheads="1"/>
          </p:cNvSpPr>
          <p:nvPr/>
        </p:nvSpPr>
        <p:spPr bwMode="auto">
          <a:xfrm>
            <a:off x="506288" y="1219200"/>
            <a:ext cx="88392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eaLnBrk="1" hangingPunct="1"/>
            <a:r>
              <a:rPr lang="ko-KR" altLang="en-US" sz="1800" b="0" dirty="0">
                <a:effectLst/>
                <a:latin typeface="HY헤드라인M" pitchFamily="18" charset="-127"/>
                <a:ea typeface="HY헤드라인M" pitchFamily="18" charset="-127"/>
              </a:rPr>
              <a:t>교량</a:t>
            </a:r>
            <a:r>
              <a:rPr lang="en-US" altLang="ko-KR" sz="1800" b="0" dirty="0">
                <a:effectLst/>
                <a:latin typeface="HY헤드라인M" pitchFamily="18" charset="-127"/>
                <a:ea typeface="HY헤드라인M" pitchFamily="18" charset="-127"/>
              </a:rPr>
              <a:t> </a:t>
            </a:r>
            <a:r>
              <a:rPr lang="ko-KR" altLang="en-US" sz="1800" b="0" dirty="0">
                <a:effectLst/>
                <a:latin typeface="HY헤드라인M" pitchFamily="18" charset="-127"/>
                <a:ea typeface="HY헤드라인M" pitchFamily="18" charset="-127"/>
              </a:rPr>
              <a:t>중심부에 </a:t>
            </a:r>
            <a:r>
              <a:rPr lang="ko-KR" altLang="en-US" sz="1800" b="0" dirty="0">
                <a:solidFill>
                  <a:srgbClr val="FF0000"/>
                </a:solidFill>
                <a:effectLst/>
                <a:latin typeface="HY헤드라인M" pitchFamily="18" charset="-127"/>
                <a:ea typeface="HY헤드라인M" pitchFamily="18" charset="-127"/>
              </a:rPr>
              <a:t>폭 </a:t>
            </a:r>
            <a:r>
              <a:rPr lang="en-US" altLang="ko-KR" sz="1800" b="0" dirty="0">
                <a:solidFill>
                  <a:srgbClr val="FF0000"/>
                </a:solidFill>
                <a:effectLst/>
                <a:latin typeface="HY헤드라인M" pitchFamily="18" charset="-127"/>
                <a:ea typeface="HY헤드라인M" pitchFamily="18" charset="-127"/>
              </a:rPr>
              <a:t>20mm, </a:t>
            </a:r>
            <a:r>
              <a:rPr lang="ko-KR" altLang="en-US" sz="1800" b="0" dirty="0">
                <a:solidFill>
                  <a:srgbClr val="FF0000"/>
                </a:solidFill>
                <a:effectLst/>
                <a:latin typeface="HY헤드라인M" pitchFamily="18" charset="-127"/>
                <a:ea typeface="HY헤드라인M" pitchFamily="18" charset="-127"/>
              </a:rPr>
              <a:t>높이 </a:t>
            </a:r>
            <a:r>
              <a:rPr lang="en-US" altLang="ko-KR" sz="1800" b="0" dirty="0">
                <a:solidFill>
                  <a:srgbClr val="FF0000"/>
                </a:solidFill>
                <a:effectLst/>
                <a:latin typeface="HY헤드라인M" pitchFamily="18" charset="-127"/>
                <a:ea typeface="HY헤드라인M" pitchFamily="18" charset="-127"/>
              </a:rPr>
              <a:t>40mm</a:t>
            </a:r>
            <a:r>
              <a:rPr lang="ko-KR" altLang="en-US" sz="1800" b="0" dirty="0">
                <a:effectLst/>
                <a:latin typeface="HY헤드라인M" pitchFamily="18" charset="-127"/>
                <a:ea typeface="HY헤드라인M" pitchFamily="18" charset="-127"/>
              </a:rPr>
              <a:t>의 막대가 삽입될 수 있어야 함</a:t>
            </a:r>
            <a:endParaRPr lang="en-US" altLang="ko-KR" sz="1800" b="0" dirty="0">
              <a:effectLst/>
              <a:latin typeface="HY헤드라인M" pitchFamily="18" charset="-127"/>
              <a:ea typeface="HY헤드라인M" pitchFamily="18" charset="-127"/>
            </a:endParaRPr>
          </a:p>
        </p:txBody>
      </p:sp>
      <p:pic>
        <p:nvPicPr>
          <p:cNvPr id="23" name="Picture 2" descr="C:\Users\태준\Desktop\사진첩\20151204_174434.jpg"/>
          <p:cNvPicPr>
            <a:picLocks noChangeAspect="1" noChangeArrowheads="1"/>
          </p:cNvPicPr>
          <p:nvPr/>
        </p:nvPicPr>
        <p:blipFill rotWithShape="1">
          <a:blip r:embed="rId2" cstate="print"/>
          <a:srcRect l="9020" r="15654"/>
          <a:stretch/>
        </p:blipFill>
        <p:spPr bwMode="auto">
          <a:xfrm>
            <a:off x="992560" y="1881304"/>
            <a:ext cx="5472608" cy="4572032"/>
          </a:xfrm>
          <a:prstGeom prst="rect">
            <a:avLst/>
          </a:prstGeom>
          <a:noFill/>
        </p:spPr>
      </p:pic>
      <p:sp>
        <p:nvSpPr>
          <p:cNvPr id="24" name="Line 27"/>
          <p:cNvSpPr>
            <a:spLocks noChangeShapeType="1"/>
          </p:cNvSpPr>
          <p:nvPr/>
        </p:nvSpPr>
        <p:spPr bwMode="auto">
          <a:xfrm>
            <a:off x="3748742" y="3206013"/>
            <a:ext cx="1847850" cy="0"/>
          </a:xfrm>
          <a:prstGeom prst="line">
            <a:avLst/>
          </a:prstGeom>
          <a:noFill/>
          <a:ln w="28575">
            <a:solidFill>
              <a:srgbClr val="FF0000"/>
            </a:solidFill>
            <a:round/>
            <a:headEnd type="none" w="lg" len="lg"/>
            <a:tailEnd type="none" w="lg" len="lg"/>
          </a:ln>
          <a:extLst>
            <a:ext uri="{909E8E84-426E-40DD-AFC4-6F175D3DCCD1}">
              <a14:hiddenFill xmlns:a14="http://schemas.microsoft.com/office/drawing/2010/main">
                <a:noFill/>
              </a14:hiddenFill>
            </a:ext>
          </a:extLst>
        </p:spPr>
        <p:txBody>
          <a:bodyPr wrap="none" anchor="ctr"/>
          <a:lstStyle/>
          <a:p>
            <a:endParaRPr lang="ko-KR" altLang="en-US" dirty="0">
              <a:effectLst/>
              <a:latin typeface="맑은 고딕" panose="020B0503020000020004" pitchFamily="50" charset="-127"/>
              <a:ea typeface="맑은 고딕" panose="020B0503020000020004" pitchFamily="50" charset="-127"/>
            </a:endParaRPr>
          </a:p>
        </p:txBody>
      </p:sp>
      <p:sp>
        <p:nvSpPr>
          <p:cNvPr id="25" name="Line 27"/>
          <p:cNvSpPr>
            <a:spLocks noChangeShapeType="1"/>
          </p:cNvSpPr>
          <p:nvPr/>
        </p:nvSpPr>
        <p:spPr bwMode="auto">
          <a:xfrm>
            <a:off x="3748742" y="3538339"/>
            <a:ext cx="1847850" cy="0"/>
          </a:xfrm>
          <a:prstGeom prst="line">
            <a:avLst/>
          </a:prstGeom>
          <a:noFill/>
          <a:ln w="28575">
            <a:solidFill>
              <a:srgbClr val="FF0000"/>
            </a:solidFill>
            <a:round/>
            <a:headEnd type="none" w="lg" len="lg"/>
            <a:tailEnd type="none" w="lg" len="lg"/>
          </a:ln>
          <a:extLst>
            <a:ext uri="{909E8E84-426E-40DD-AFC4-6F175D3DCCD1}">
              <a14:hiddenFill xmlns:a14="http://schemas.microsoft.com/office/drawing/2010/main">
                <a:noFill/>
              </a14:hiddenFill>
            </a:ext>
          </a:extLst>
        </p:spPr>
        <p:txBody>
          <a:bodyPr wrap="none" anchor="ctr"/>
          <a:lstStyle/>
          <a:p>
            <a:endParaRPr lang="ko-KR" altLang="en-US" dirty="0">
              <a:effectLst/>
              <a:latin typeface="맑은 고딕" panose="020B0503020000020004" pitchFamily="50" charset="-127"/>
              <a:ea typeface="맑은 고딕" panose="020B0503020000020004" pitchFamily="50" charset="-127"/>
            </a:endParaRPr>
          </a:p>
        </p:txBody>
      </p:sp>
      <p:sp>
        <p:nvSpPr>
          <p:cNvPr id="26" name="Line 34"/>
          <p:cNvSpPr>
            <a:spLocks noChangeShapeType="1"/>
          </p:cNvSpPr>
          <p:nvPr/>
        </p:nvSpPr>
        <p:spPr bwMode="auto">
          <a:xfrm>
            <a:off x="5489202" y="3552626"/>
            <a:ext cx="0" cy="334963"/>
          </a:xfrm>
          <a:prstGeom prst="line">
            <a:avLst/>
          </a:prstGeom>
          <a:noFill/>
          <a:ln w="28575">
            <a:solidFill>
              <a:srgbClr val="FF0000"/>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endParaRPr lang="ko-KR" altLang="en-US" dirty="0">
              <a:effectLst/>
              <a:latin typeface="맑은 고딕" panose="020B0503020000020004" pitchFamily="50" charset="-127"/>
              <a:ea typeface="맑은 고딕" panose="020B0503020000020004" pitchFamily="50" charset="-127"/>
            </a:endParaRPr>
          </a:p>
        </p:txBody>
      </p:sp>
      <p:sp>
        <p:nvSpPr>
          <p:cNvPr id="27" name="Line 34"/>
          <p:cNvSpPr>
            <a:spLocks noChangeShapeType="1"/>
          </p:cNvSpPr>
          <p:nvPr/>
        </p:nvSpPr>
        <p:spPr bwMode="auto">
          <a:xfrm flipV="1">
            <a:off x="5489202" y="2878988"/>
            <a:ext cx="0" cy="334963"/>
          </a:xfrm>
          <a:prstGeom prst="line">
            <a:avLst/>
          </a:prstGeom>
          <a:noFill/>
          <a:ln w="28575">
            <a:solidFill>
              <a:srgbClr val="FF0000"/>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endParaRPr lang="ko-KR" altLang="en-US" dirty="0">
              <a:effectLst/>
              <a:latin typeface="맑은 고딕" panose="020B0503020000020004" pitchFamily="50" charset="-127"/>
              <a:ea typeface="맑은 고딕" panose="020B0503020000020004" pitchFamily="50" charset="-127"/>
            </a:endParaRPr>
          </a:p>
        </p:txBody>
      </p:sp>
      <p:sp>
        <p:nvSpPr>
          <p:cNvPr id="28" name="Rectangle 28"/>
          <p:cNvSpPr>
            <a:spLocks noChangeArrowheads="1"/>
          </p:cNvSpPr>
          <p:nvPr/>
        </p:nvSpPr>
        <p:spPr bwMode="auto">
          <a:xfrm>
            <a:off x="5393146" y="3178946"/>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r>
              <a:rPr lang="en-US" altLang="ko-KR" sz="1800" b="0" dirty="0">
                <a:solidFill>
                  <a:srgbClr val="FF0000"/>
                </a:solidFill>
                <a:effectLst/>
                <a:latin typeface="HY헤드라인M" pitchFamily="18" charset="-127"/>
                <a:ea typeface="HY헤드라인M" pitchFamily="18" charset="-127"/>
              </a:rPr>
              <a:t>40mm</a:t>
            </a:r>
            <a:endParaRPr lang="ko-KR" altLang="en-US" sz="1800" b="0" dirty="0">
              <a:solidFill>
                <a:srgbClr val="FF0000"/>
              </a:solidFill>
              <a:effectLst/>
              <a:latin typeface="HY헤드라인M" pitchFamily="18" charset="-127"/>
              <a:ea typeface="HY헤드라인M" pitchFamily="18" charset="-127"/>
            </a:endParaRPr>
          </a:p>
        </p:txBody>
      </p:sp>
      <p:cxnSp>
        <p:nvCxnSpPr>
          <p:cNvPr id="29" name="직선 연결선 28"/>
          <p:cNvCxnSpPr/>
          <p:nvPr/>
        </p:nvCxnSpPr>
        <p:spPr bwMode="auto">
          <a:xfrm flipV="1">
            <a:off x="3604726" y="2313352"/>
            <a:ext cx="0" cy="892661"/>
          </a:xfrm>
          <a:prstGeom prst="line">
            <a:avLst/>
          </a:prstGeom>
          <a:noFill/>
          <a:ln w="28575" cap="flat" cmpd="sng" algn="ctr">
            <a:solidFill>
              <a:srgbClr val="FF0000"/>
            </a:solidFill>
            <a:prstDash val="solid"/>
            <a:round/>
            <a:headEnd type="none" w="med" len="med"/>
            <a:tailEnd type="none" w="med" len="med"/>
          </a:ln>
          <a:effectLst/>
        </p:spPr>
      </p:cxnSp>
      <p:cxnSp>
        <p:nvCxnSpPr>
          <p:cNvPr id="30" name="직선 연결선 29"/>
          <p:cNvCxnSpPr/>
          <p:nvPr/>
        </p:nvCxnSpPr>
        <p:spPr bwMode="auto">
          <a:xfrm flipV="1">
            <a:off x="3748742" y="2313352"/>
            <a:ext cx="0" cy="892661"/>
          </a:xfrm>
          <a:prstGeom prst="line">
            <a:avLst/>
          </a:prstGeom>
          <a:noFill/>
          <a:ln w="28575" cap="flat" cmpd="sng" algn="ctr">
            <a:solidFill>
              <a:srgbClr val="FF0000"/>
            </a:solidFill>
            <a:prstDash val="solid"/>
            <a:round/>
            <a:headEnd type="none" w="med" len="med"/>
            <a:tailEnd type="none" w="med" len="med"/>
          </a:ln>
          <a:effectLst/>
        </p:spPr>
      </p:cxnSp>
      <p:sp>
        <p:nvSpPr>
          <p:cNvPr id="31" name="Line 34"/>
          <p:cNvSpPr>
            <a:spLocks noChangeShapeType="1"/>
          </p:cNvSpPr>
          <p:nvPr/>
        </p:nvSpPr>
        <p:spPr bwMode="auto">
          <a:xfrm flipV="1">
            <a:off x="3748742" y="2457368"/>
            <a:ext cx="360040" cy="0"/>
          </a:xfrm>
          <a:prstGeom prst="line">
            <a:avLst/>
          </a:prstGeom>
          <a:noFill/>
          <a:ln w="28575">
            <a:solidFill>
              <a:srgbClr val="FF0000"/>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endParaRPr lang="ko-KR" altLang="en-US" dirty="0">
              <a:effectLst/>
              <a:latin typeface="맑은 고딕" panose="020B0503020000020004" pitchFamily="50" charset="-127"/>
              <a:ea typeface="맑은 고딕" panose="020B0503020000020004" pitchFamily="50" charset="-127"/>
            </a:endParaRPr>
          </a:p>
        </p:txBody>
      </p:sp>
      <p:sp>
        <p:nvSpPr>
          <p:cNvPr id="32" name="Line 34"/>
          <p:cNvSpPr>
            <a:spLocks noChangeShapeType="1"/>
          </p:cNvSpPr>
          <p:nvPr/>
        </p:nvSpPr>
        <p:spPr bwMode="auto">
          <a:xfrm flipH="1" flipV="1">
            <a:off x="3244686" y="2457368"/>
            <a:ext cx="360040" cy="0"/>
          </a:xfrm>
          <a:prstGeom prst="line">
            <a:avLst/>
          </a:prstGeom>
          <a:noFill/>
          <a:ln w="28575">
            <a:solidFill>
              <a:srgbClr val="FF0000"/>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endParaRPr lang="ko-KR" altLang="en-US" dirty="0">
              <a:effectLst/>
              <a:latin typeface="맑은 고딕" panose="020B0503020000020004" pitchFamily="50" charset="-127"/>
              <a:ea typeface="맑은 고딕" panose="020B0503020000020004" pitchFamily="50" charset="-127"/>
            </a:endParaRPr>
          </a:p>
        </p:txBody>
      </p:sp>
      <p:sp>
        <p:nvSpPr>
          <p:cNvPr id="33" name="Rectangle 28"/>
          <p:cNvSpPr>
            <a:spLocks noChangeArrowheads="1"/>
          </p:cNvSpPr>
          <p:nvPr/>
        </p:nvSpPr>
        <p:spPr bwMode="auto">
          <a:xfrm>
            <a:off x="3227032" y="1895699"/>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r>
              <a:rPr lang="en-US" altLang="ko-KR" sz="1800" b="0" dirty="0">
                <a:solidFill>
                  <a:srgbClr val="FF0000"/>
                </a:solidFill>
                <a:effectLst/>
                <a:latin typeface="HY헤드라인M" pitchFamily="18" charset="-127"/>
                <a:ea typeface="HY헤드라인M" pitchFamily="18" charset="-127"/>
              </a:rPr>
              <a:t>20mm</a:t>
            </a:r>
            <a:endParaRPr lang="ko-KR" altLang="en-US" sz="1800" b="0" dirty="0">
              <a:solidFill>
                <a:srgbClr val="FF0000"/>
              </a:solidFill>
              <a:effectLst/>
              <a:latin typeface="HY헤드라인M" pitchFamily="18" charset="-127"/>
              <a:ea typeface="HY헤드라인M" pitchFamily="18" charset="-127"/>
            </a:endParaRPr>
          </a:p>
        </p:txBody>
      </p:sp>
      <mc:AlternateContent xmlns:mc="http://schemas.openxmlformats.org/markup-compatibility/2006">
        <mc:Choice xmlns:am3d="http://schemas.microsoft.com/office/drawing/2017/model3d" Requires="am3d">
          <p:graphicFrame>
            <p:nvGraphicFramePr>
              <p:cNvPr id="2" name="3D 모델 1">
                <a:extLst>
                  <a:ext uri="{FF2B5EF4-FFF2-40B4-BE49-F238E27FC236}">
                    <a16:creationId xmlns:a16="http://schemas.microsoft.com/office/drawing/2014/main" id="{49FBA1E8-3DEF-A3F5-3434-1E14613E2EBC}"/>
                  </a:ext>
                </a:extLst>
              </p:cNvPr>
              <p:cNvGraphicFramePr>
                <a:graphicFrameLocks noChangeAspect="1"/>
              </p:cNvGraphicFramePr>
              <p:nvPr>
                <p:extLst>
                  <p:ext uri="{D42A27DB-BD31-4B8C-83A1-F6EECF244321}">
                    <p14:modId xmlns:p14="http://schemas.microsoft.com/office/powerpoint/2010/main" val="1539160149"/>
                  </p:ext>
                </p:extLst>
              </p:nvPr>
            </p:nvGraphicFramePr>
            <p:xfrm rot="7024640">
              <a:off x="6872445" y="2678109"/>
              <a:ext cx="1109891" cy="2285565"/>
            </p:xfrm>
            <a:graphic>
              <a:graphicData uri="http://schemas.microsoft.com/office/drawing/2017/model3d">
                <am3d:model3d r:embed="rId3">
                  <am3d:spPr>
                    <a:xfrm rot="7024640">
                      <a:off x="0" y="0"/>
                      <a:ext cx="1109891" cy="2285565"/>
                    </a:xfrm>
                    <a:prstGeom prst="rect">
                      <a:avLst/>
                    </a:prstGeom>
                  </am3d:spPr>
                  <am3d:camera>
                    <am3d:pos x="0" y="0" z="47998254"/>
                    <am3d:up dx="0" dy="36000000" dz="0"/>
                    <am3d:lookAt x="0" y="0" z="0"/>
                    <am3d:perspective fov="2700000"/>
                  </am3d:camera>
                  <am3d:trans>
                    <am3d:meterPerModelUnit n="4545" d="1000000"/>
                    <am3d:preTrans dx="-1636363" dy="-18000000" dz="3272727"/>
                    <am3d:scale>
                      <am3d:sx n="1000000" d="1000000"/>
                      <am3d:sy n="1000000" d="1000000"/>
                      <am3d:sz n="1000000" d="1000000"/>
                    </am3d:scale>
                    <am3d:rot ax="5858780" ay="816712" az="7180502"/>
                    <am3d:postTrans dx="0" dy="0" dz="0"/>
                  </am3d:trans>
                  <am3d:raster rName="Office3DRenderer" rVer="16.0.8326">
                    <am3d:blip r:embed="rId4"/>
                  </am3d:raster>
                  <am3d:objViewport viewportSz="38538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모델 1">
                <a:extLst>
                  <a:ext uri="{FF2B5EF4-FFF2-40B4-BE49-F238E27FC236}">
                    <a16:creationId xmlns:a16="http://schemas.microsoft.com/office/drawing/2014/main" id="{49FBA1E8-3DEF-A3F5-3434-1E14613E2EBC}"/>
                  </a:ext>
                </a:extLst>
              </p:cNvPr>
              <p:cNvPicPr>
                <a:picLocks noGrp="1" noRot="1" noChangeAspect="1" noMove="1" noResize="1" noEditPoints="1" noAdjustHandles="1" noChangeArrowheads="1" noChangeShapeType="1" noCrop="1"/>
              </p:cNvPicPr>
              <p:nvPr/>
            </p:nvPicPr>
            <p:blipFill>
              <a:blip r:embed="rId4"/>
              <a:stretch>
                <a:fillRect/>
              </a:stretch>
            </p:blipFill>
            <p:spPr>
              <a:xfrm rot="7024640">
                <a:off x="6872445" y="2678109"/>
                <a:ext cx="1109891" cy="2285565"/>
              </a:xfrm>
              <a:prstGeom prst="rect">
                <a:avLst/>
              </a:prstGeom>
            </p:spPr>
          </p:pic>
        </mc:Fallback>
      </mc:AlternateContent>
      <p:sp>
        <p:nvSpPr>
          <p:cNvPr id="7" name="Rectangle 28">
            <a:extLst>
              <a:ext uri="{FF2B5EF4-FFF2-40B4-BE49-F238E27FC236}">
                <a16:creationId xmlns:a16="http://schemas.microsoft.com/office/drawing/2014/main" id="{39C3FDEC-DEEA-C6E5-ED29-B45352A9480B}"/>
              </a:ext>
            </a:extLst>
          </p:cNvPr>
          <p:cNvSpPr>
            <a:spLocks noChangeArrowheads="1"/>
          </p:cNvSpPr>
          <p:nvPr/>
        </p:nvSpPr>
        <p:spPr bwMode="auto">
          <a:xfrm>
            <a:off x="8454336" y="3917765"/>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r>
              <a:rPr lang="en-US" altLang="ko-KR" sz="1800" b="0" dirty="0">
                <a:effectLst/>
                <a:latin typeface="HY헤드라인M" pitchFamily="18" charset="-127"/>
                <a:ea typeface="HY헤드라인M" pitchFamily="18" charset="-127"/>
              </a:rPr>
              <a:t>40mm</a:t>
            </a:r>
            <a:endParaRPr lang="ko-KR" altLang="en-US" sz="1800" b="0" dirty="0">
              <a:effectLst/>
              <a:latin typeface="HY헤드라인M" pitchFamily="18" charset="-127"/>
              <a:ea typeface="HY헤드라인M" pitchFamily="18" charset="-127"/>
            </a:endParaRPr>
          </a:p>
        </p:txBody>
      </p:sp>
      <p:sp>
        <p:nvSpPr>
          <p:cNvPr id="8" name="Rectangle 28">
            <a:extLst>
              <a:ext uri="{FF2B5EF4-FFF2-40B4-BE49-F238E27FC236}">
                <a16:creationId xmlns:a16="http://schemas.microsoft.com/office/drawing/2014/main" id="{74659CC2-D031-F8D9-6D80-4C91A575D352}"/>
              </a:ext>
            </a:extLst>
          </p:cNvPr>
          <p:cNvSpPr>
            <a:spLocks noChangeArrowheads="1"/>
          </p:cNvSpPr>
          <p:nvPr/>
        </p:nvSpPr>
        <p:spPr bwMode="auto">
          <a:xfrm>
            <a:off x="7664326" y="4808578"/>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algn="ctr" eaLnBrk="1" hangingPunct="1">
              <a:spcBef>
                <a:spcPct val="0"/>
              </a:spcBef>
              <a:buFontTx/>
              <a:buNone/>
            </a:pPr>
            <a:r>
              <a:rPr lang="en-US" altLang="ko-KR" sz="1800" b="0" dirty="0">
                <a:effectLst/>
                <a:latin typeface="HY헤드라인M" pitchFamily="18" charset="-127"/>
                <a:ea typeface="HY헤드라인M" pitchFamily="18" charset="-127"/>
              </a:rPr>
              <a:t>20mm</a:t>
            </a:r>
            <a:endParaRPr lang="ko-KR" altLang="en-US" sz="1800" b="0" dirty="0">
              <a:effectLst/>
              <a:latin typeface="HY헤드라인M" pitchFamily="18" charset="-127"/>
              <a:ea typeface="HY헤드라인M" pitchFamily="18" charset="-127"/>
            </a:endParaRPr>
          </a:p>
        </p:txBody>
      </p:sp>
      <p:cxnSp>
        <p:nvCxnSpPr>
          <p:cNvPr id="9" name="직선 연결선 8">
            <a:extLst>
              <a:ext uri="{FF2B5EF4-FFF2-40B4-BE49-F238E27FC236}">
                <a16:creationId xmlns:a16="http://schemas.microsoft.com/office/drawing/2014/main" id="{7B60EB12-38D6-CADC-E6C0-650B37C6318A}"/>
              </a:ext>
            </a:extLst>
          </p:cNvPr>
          <p:cNvCxnSpPr>
            <a:cxnSpLocks/>
          </p:cNvCxnSpPr>
          <p:nvPr/>
        </p:nvCxnSpPr>
        <p:spPr bwMode="auto">
          <a:xfrm>
            <a:off x="8446298" y="3645429"/>
            <a:ext cx="0" cy="1007707"/>
          </a:xfrm>
          <a:prstGeom prst="line">
            <a:avLst/>
          </a:prstGeom>
          <a:solidFill>
            <a:schemeClr val="accent1"/>
          </a:solidFill>
          <a:ln w="19050" cap="flat" cmpd="sng" algn="ctr">
            <a:solidFill>
              <a:schemeClr val="tx1"/>
            </a:solidFill>
            <a:prstDash val="solid"/>
            <a:round/>
            <a:headEnd type="arrow" w="med" len="med"/>
            <a:tailEnd type="arrow" w="med" len="med"/>
          </a:ln>
          <a:effectLst/>
        </p:spPr>
      </p:cxnSp>
      <p:cxnSp>
        <p:nvCxnSpPr>
          <p:cNvPr id="10" name="직선 화살표 연결선 9">
            <a:extLst>
              <a:ext uri="{FF2B5EF4-FFF2-40B4-BE49-F238E27FC236}">
                <a16:creationId xmlns:a16="http://schemas.microsoft.com/office/drawing/2014/main" id="{50428CBB-61F1-6C65-D519-F85D6FE93350}"/>
              </a:ext>
            </a:extLst>
          </p:cNvPr>
          <p:cNvCxnSpPr>
            <a:cxnSpLocks/>
          </p:cNvCxnSpPr>
          <p:nvPr/>
        </p:nvCxnSpPr>
        <p:spPr bwMode="auto">
          <a:xfrm flipV="1">
            <a:off x="7830391" y="4726546"/>
            <a:ext cx="503575" cy="58394"/>
          </a:xfrm>
          <a:prstGeom prst="straightConnector1">
            <a:avLst/>
          </a:prstGeom>
          <a:solidFill>
            <a:schemeClr val="accent1"/>
          </a:solidFill>
          <a:ln w="19050" cap="flat" cmpd="sng" algn="ctr">
            <a:solidFill>
              <a:schemeClr val="tx1"/>
            </a:solidFill>
            <a:prstDash val="solid"/>
            <a:round/>
            <a:headEnd type="arrow" w="med" len="med"/>
            <a:tailEnd type="arrow" w="med" len="med"/>
          </a:ln>
          <a:effectLst/>
        </p:spPr>
      </p:cxnSp>
    </p:spTree>
    <p:extLst>
      <p:ext uri="{BB962C8B-B14F-4D97-AF65-F5344CB8AC3E}">
        <p14:creationId xmlns:p14="http://schemas.microsoft.com/office/powerpoint/2010/main" val="3514027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189663" y="260648"/>
            <a:ext cx="5529404" cy="461665"/>
          </a:xfrm>
          <a:prstGeom prst="rect">
            <a:avLst/>
          </a:prstGeom>
          <a:solidFill>
            <a:schemeClr val="accent1"/>
          </a:solidFill>
          <a:ln w="9525">
            <a:solidFill>
              <a:schemeClr val="tx1"/>
            </a:solidFill>
            <a:miter lim="800000"/>
            <a:headEnd/>
            <a:tailEnd/>
          </a:ln>
          <a:effectLst/>
        </p:spPr>
        <p:txBody>
          <a:bodyPr wrap="squar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dirty="0"/>
              <a:t>시스템 요구사항 </a:t>
            </a:r>
            <a:r>
              <a:rPr lang="en-US" altLang="ko-KR" dirty="0"/>
              <a:t>: </a:t>
            </a:r>
            <a:r>
              <a:rPr lang="ko-KR" altLang="en-US" dirty="0"/>
              <a:t>차량 통과 공간 확보</a:t>
            </a:r>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12</a:t>
            </a:fld>
            <a:endParaRPr lang="en-US" altLang="ko-KR" dirty="0"/>
          </a:p>
        </p:txBody>
      </p:sp>
      <p:pic>
        <p:nvPicPr>
          <p:cNvPr id="4" name="그림 3">
            <a:extLst>
              <a:ext uri="{FF2B5EF4-FFF2-40B4-BE49-F238E27FC236}">
                <a16:creationId xmlns:a16="http://schemas.microsoft.com/office/drawing/2014/main" id="{E07E73ED-6E65-4ACE-B90C-89FF2B3D71C3}"/>
              </a:ext>
            </a:extLst>
          </p:cNvPr>
          <p:cNvPicPr>
            <a:picLocks noChangeAspect="1"/>
          </p:cNvPicPr>
          <p:nvPr/>
        </p:nvPicPr>
        <p:blipFill>
          <a:blip r:embed="rId2"/>
          <a:stretch>
            <a:fillRect/>
          </a:stretch>
        </p:blipFill>
        <p:spPr>
          <a:xfrm rot="5400000">
            <a:off x="575355" y="1484784"/>
            <a:ext cx="2780928" cy="2780928"/>
          </a:xfrm>
          <a:prstGeom prst="rect">
            <a:avLst/>
          </a:prstGeom>
        </p:spPr>
      </p:pic>
      <p:pic>
        <p:nvPicPr>
          <p:cNvPr id="7" name="그림 6" descr="파란색, 플라스틱이(가) 표시된 사진&#10;&#10;자동 생성된 설명">
            <a:extLst>
              <a:ext uri="{FF2B5EF4-FFF2-40B4-BE49-F238E27FC236}">
                <a16:creationId xmlns:a16="http://schemas.microsoft.com/office/drawing/2014/main" id="{218CE717-9294-47FA-8F9C-0FB1508CC7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62536" y="1484784"/>
            <a:ext cx="2780928" cy="2780928"/>
          </a:xfrm>
          <a:prstGeom prst="rect">
            <a:avLst/>
          </a:prstGeom>
        </p:spPr>
      </p:pic>
      <p:pic>
        <p:nvPicPr>
          <p:cNvPr id="9" name="그림 8" descr="철물, 잡기이(가) 표시된 사진&#10;&#10;자동 생성된 설명">
            <a:extLst>
              <a:ext uri="{FF2B5EF4-FFF2-40B4-BE49-F238E27FC236}">
                <a16:creationId xmlns:a16="http://schemas.microsoft.com/office/drawing/2014/main" id="{034B0722-4E70-4C0A-87B7-0913368C70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49804" y="1484784"/>
            <a:ext cx="2780928" cy="2780928"/>
          </a:xfrm>
          <a:prstGeom prst="rect">
            <a:avLst/>
          </a:prstGeom>
        </p:spPr>
      </p:pic>
      <p:sp>
        <p:nvSpPr>
          <p:cNvPr id="10" name="직사각형 9">
            <a:extLst>
              <a:ext uri="{FF2B5EF4-FFF2-40B4-BE49-F238E27FC236}">
                <a16:creationId xmlns:a16="http://schemas.microsoft.com/office/drawing/2014/main" id="{93738E3A-9F45-404C-B278-418D56E8F5BF}"/>
              </a:ext>
            </a:extLst>
          </p:cNvPr>
          <p:cNvSpPr/>
          <p:nvPr/>
        </p:nvSpPr>
        <p:spPr bwMode="auto">
          <a:xfrm>
            <a:off x="4500748" y="2545634"/>
            <a:ext cx="706582" cy="486889"/>
          </a:xfrm>
          <a:prstGeom prst="rect">
            <a:avLst/>
          </a:prstGeom>
          <a:noFill/>
          <a:ln w="28575">
            <a:solidFill>
              <a:srgbClr val="FF0000"/>
            </a:solidFill>
            <a:round/>
            <a:headEnd/>
            <a:tailEnd/>
          </a:ln>
          <a:effectLst/>
        </p:spPr>
        <p:txBody>
          <a:bodyPr rtlCol="0" anchor="ctr"/>
          <a:lstStyle/>
          <a:p>
            <a:pPr marL="0" marR="0" indent="0" algn="ctr" defTabSz="914400" eaLnBrk="1" hangingPunct="1">
              <a:lnSpc>
                <a:spcPct val="100000"/>
              </a:lnSpc>
              <a:buClrTx/>
              <a:buSzTx/>
              <a:buFontTx/>
              <a:buNone/>
              <a:tabLst/>
            </a:pPr>
            <a:endParaRPr lang="ko-KR" altLang="en-US" sz="1400" b="1" dirty="0">
              <a:effectLst/>
              <a:latin typeface="HY헤드라인M" panose="02030600000101010101" pitchFamily="18" charset="-127"/>
              <a:ea typeface="HY헤드라인M" panose="02030600000101010101" pitchFamily="18" charset="-127"/>
            </a:endParaRPr>
          </a:p>
        </p:txBody>
      </p:sp>
      <p:cxnSp>
        <p:nvCxnSpPr>
          <p:cNvPr id="12" name="직선 연결선 11">
            <a:extLst>
              <a:ext uri="{FF2B5EF4-FFF2-40B4-BE49-F238E27FC236}">
                <a16:creationId xmlns:a16="http://schemas.microsoft.com/office/drawing/2014/main" id="{840380D7-6A58-41DA-A4CE-43D23606E66E}"/>
              </a:ext>
            </a:extLst>
          </p:cNvPr>
          <p:cNvCxnSpPr/>
          <p:nvPr/>
        </p:nvCxnSpPr>
        <p:spPr bwMode="auto">
          <a:xfrm>
            <a:off x="7545288" y="2789078"/>
            <a:ext cx="0" cy="495906"/>
          </a:xfrm>
          <a:prstGeom prst="line">
            <a:avLst/>
          </a:prstGeom>
          <a:solidFill>
            <a:schemeClr val="accent1"/>
          </a:solidFill>
          <a:ln w="19050" cap="flat" cmpd="sng" algn="ctr">
            <a:solidFill>
              <a:schemeClr val="tx1"/>
            </a:solidFill>
            <a:prstDash val="solid"/>
            <a:round/>
            <a:headEnd type="arrow" w="med" len="med"/>
            <a:tailEnd type="arrow" w="med" len="med"/>
          </a:ln>
          <a:effectLst/>
        </p:spPr>
      </p:cxnSp>
      <p:cxnSp>
        <p:nvCxnSpPr>
          <p:cNvPr id="14" name="직선 화살표 연결선 13">
            <a:extLst>
              <a:ext uri="{FF2B5EF4-FFF2-40B4-BE49-F238E27FC236}">
                <a16:creationId xmlns:a16="http://schemas.microsoft.com/office/drawing/2014/main" id="{1583B9F2-15C0-4815-BBE0-166D9561059F}"/>
              </a:ext>
            </a:extLst>
          </p:cNvPr>
          <p:cNvCxnSpPr/>
          <p:nvPr/>
        </p:nvCxnSpPr>
        <p:spPr bwMode="auto">
          <a:xfrm>
            <a:off x="7545288" y="3497742"/>
            <a:ext cx="792088" cy="0"/>
          </a:xfrm>
          <a:prstGeom prst="straightConnector1">
            <a:avLst/>
          </a:prstGeom>
          <a:solidFill>
            <a:schemeClr val="accent1"/>
          </a:solidFill>
          <a:ln w="19050" cap="flat" cmpd="sng" algn="ctr">
            <a:solidFill>
              <a:schemeClr val="tx1"/>
            </a:solidFill>
            <a:prstDash val="solid"/>
            <a:round/>
            <a:headEnd type="arrow" w="med" len="med"/>
            <a:tailEnd type="arrow" w="med" len="med"/>
          </a:ln>
          <a:effectLst/>
        </p:spPr>
      </p:cxnSp>
      <p:sp>
        <p:nvSpPr>
          <p:cNvPr id="15" name="TextBox 14">
            <a:extLst>
              <a:ext uri="{FF2B5EF4-FFF2-40B4-BE49-F238E27FC236}">
                <a16:creationId xmlns:a16="http://schemas.microsoft.com/office/drawing/2014/main" id="{28412BA6-AAE6-4392-ADCB-A217D4557C03}"/>
              </a:ext>
            </a:extLst>
          </p:cNvPr>
          <p:cNvSpPr txBox="1"/>
          <p:nvPr/>
        </p:nvSpPr>
        <p:spPr>
          <a:xfrm>
            <a:off x="4532293" y="2996864"/>
            <a:ext cx="700833" cy="307777"/>
          </a:xfrm>
          <a:prstGeom prst="rect">
            <a:avLst/>
          </a:prstGeom>
          <a:noFill/>
        </p:spPr>
        <p:txBody>
          <a:bodyPr wrap="none" rtlCol="0">
            <a:spAutoFit/>
          </a:bodyPr>
          <a:lstStyle/>
          <a:p>
            <a:r>
              <a:rPr lang="en-US" altLang="ko-KR" sz="1400" dirty="0">
                <a:solidFill>
                  <a:srgbClr val="FF0000"/>
                </a:solidFill>
                <a:effectLst/>
                <a:latin typeface="HY헤드라인M" panose="02030600000101010101" pitchFamily="18" charset="-127"/>
                <a:ea typeface="HY헤드라인M" panose="02030600000101010101" pitchFamily="18" charset="-127"/>
              </a:rPr>
              <a:t>60mm</a:t>
            </a:r>
            <a:endParaRPr lang="ko-KR" altLang="en-US" sz="1400" dirty="0">
              <a:solidFill>
                <a:srgbClr val="FF0000"/>
              </a:solidFill>
              <a:effectLst/>
              <a:latin typeface="HY헤드라인M" panose="02030600000101010101" pitchFamily="18" charset="-127"/>
              <a:ea typeface="HY헤드라인M" panose="02030600000101010101" pitchFamily="18" charset="-127"/>
            </a:endParaRPr>
          </a:p>
        </p:txBody>
      </p:sp>
      <p:sp>
        <p:nvSpPr>
          <p:cNvPr id="17" name="TextBox 16">
            <a:extLst>
              <a:ext uri="{FF2B5EF4-FFF2-40B4-BE49-F238E27FC236}">
                <a16:creationId xmlns:a16="http://schemas.microsoft.com/office/drawing/2014/main" id="{71002A65-ABE4-4055-9ECA-3F4661EF142F}"/>
              </a:ext>
            </a:extLst>
          </p:cNvPr>
          <p:cNvSpPr txBox="1"/>
          <p:nvPr/>
        </p:nvSpPr>
        <p:spPr>
          <a:xfrm>
            <a:off x="3774119" y="2635189"/>
            <a:ext cx="700833" cy="307777"/>
          </a:xfrm>
          <a:prstGeom prst="rect">
            <a:avLst/>
          </a:prstGeom>
          <a:noFill/>
        </p:spPr>
        <p:txBody>
          <a:bodyPr wrap="none" rtlCol="0">
            <a:spAutoFit/>
          </a:bodyPr>
          <a:lstStyle/>
          <a:p>
            <a:r>
              <a:rPr lang="en-US" altLang="ko-KR" sz="1400" dirty="0">
                <a:solidFill>
                  <a:srgbClr val="FF0000"/>
                </a:solidFill>
                <a:effectLst/>
                <a:latin typeface="HY헤드라인M" panose="02030600000101010101" pitchFamily="18" charset="-127"/>
                <a:ea typeface="HY헤드라인M" panose="02030600000101010101" pitchFamily="18" charset="-127"/>
              </a:rPr>
              <a:t>40mm</a:t>
            </a:r>
            <a:endParaRPr lang="ko-KR" altLang="en-US" sz="1400" dirty="0">
              <a:solidFill>
                <a:srgbClr val="FF0000"/>
              </a:solidFill>
              <a:effectLst/>
              <a:latin typeface="HY헤드라인M" panose="02030600000101010101" pitchFamily="18" charset="-127"/>
              <a:ea typeface="HY헤드라인M" panose="02030600000101010101" pitchFamily="18" charset="-127"/>
            </a:endParaRPr>
          </a:p>
        </p:txBody>
      </p:sp>
      <p:sp>
        <p:nvSpPr>
          <p:cNvPr id="18" name="TextBox 17">
            <a:extLst>
              <a:ext uri="{FF2B5EF4-FFF2-40B4-BE49-F238E27FC236}">
                <a16:creationId xmlns:a16="http://schemas.microsoft.com/office/drawing/2014/main" id="{A764B5B3-405A-459A-89B3-094FAAF575AA}"/>
              </a:ext>
            </a:extLst>
          </p:cNvPr>
          <p:cNvSpPr txBox="1"/>
          <p:nvPr/>
        </p:nvSpPr>
        <p:spPr>
          <a:xfrm>
            <a:off x="7589851" y="3066462"/>
            <a:ext cx="691215" cy="437043"/>
          </a:xfrm>
          <a:prstGeom prst="rect">
            <a:avLst/>
          </a:prstGeom>
          <a:noFill/>
        </p:spPr>
        <p:txBody>
          <a:bodyPr wrap="none" rtlCol="0">
            <a:spAutoFit/>
          </a:bodyPr>
          <a:lstStyle/>
          <a:p>
            <a:pPr algn="ctr">
              <a:lnSpc>
                <a:spcPct val="80000"/>
              </a:lnSpc>
            </a:pPr>
            <a:r>
              <a:rPr lang="ko-KR" altLang="en-US" sz="1400" dirty="0">
                <a:effectLst/>
                <a:latin typeface="HY헤드라인M" panose="02030600000101010101" pitchFamily="18" charset="-127"/>
                <a:ea typeface="HY헤드라인M" panose="02030600000101010101" pitchFamily="18" charset="-127"/>
              </a:rPr>
              <a:t>폭</a:t>
            </a:r>
            <a:endParaRPr lang="en-US" altLang="ko-KR" sz="1400" dirty="0">
              <a:effectLst/>
              <a:latin typeface="HY헤드라인M" panose="02030600000101010101" pitchFamily="18" charset="-127"/>
              <a:ea typeface="HY헤드라인M" panose="02030600000101010101" pitchFamily="18" charset="-127"/>
            </a:endParaRPr>
          </a:p>
          <a:p>
            <a:pPr algn="ctr">
              <a:lnSpc>
                <a:spcPct val="80000"/>
              </a:lnSpc>
            </a:pPr>
            <a:r>
              <a:rPr lang="en-US" altLang="ko-KR" sz="1400" dirty="0">
                <a:effectLst/>
                <a:latin typeface="HY헤드라인M" panose="02030600000101010101" pitchFamily="18" charset="-127"/>
                <a:ea typeface="HY헤드라인M" panose="02030600000101010101" pitchFamily="18" charset="-127"/>
              </a:rPr>
              <a:t>60mm</a:t>
            </a:r>
            <a:endParaRPr lang="ko-KR" altLang="en-US" sz="1400" dirty="0">
              <a:effectLst/>
              <a:latin typeface="HY헤드라인M" panose="02030600000101010101" pitchFamily="18" charset="-127"/>
              <a:ea typeface="HY헤드라인M" panose="02030600000101010101" pitchFamily="18" charset="-127"/>
            </a:endParaRPr>
          </a:p>
        </p:txBody>
      </p:sp>
      <p:sp>
        <p:nvSpPr>
          <p:cNvPr id="19" name="TextBox 18">
            <a:extLst>
              <a:ext uri="{FF2B5EF4-FFF2-40B4-BE49-F238E27FC236}">
                <a16:creationId xmlns:a16="http://schemas.microsoft.com/office/drawing/2014/main" id="{F4370D1A-0B26-438F-BD01-D7C514A5E54F}"/>
              </a:ext>
            </a:extLst>
          </p:cNvPr>
          <p:cNvSpPr txBox="1"/>
          <p:nvPr/>
        </p:nvSpPr>
        <p:spPr>
          <a:xfrm>
            <a:off x="6858432" y="2770913"/>
            <a:ext cx="700833" cy="523220"/>
          </a:xfrm>
          <a:prstGeom prst="rect">
            <a:avLst/>
          </a:prstGeom>
          <a:noFill/>
        </p:spPr>
        <p:txBody>
          <a:bodyPr wrap="none" rtlCol="0">
            <a:spAutoFit/>
          </a:bodyPr>
          <a:lstStyle/>
          <a:p>
            <a:pPr algn="ctr"/>
            <a:r>
              <a:rPr lang="ko-KR" altLang="en-US" sz="1400" dirty="0">
                <a:effectLst/>
                <a:latin typeface="HY헤드라인M" panose="02030600000101010101" pitchFamily="18" charset="-127"/>
                <a:ea typeface="HY헤드라인M" panose="02030600000101010101" pitchFamily="18" charset="-127"/>
              </a:rPr>
              <a:t>높이</a:t>
            </a:r>
            <a:endParaRPr lang="en-US" altLang="ko-KR" sz="1400" dirty="0">
              <a:effectLst/>
              <a:latin typeface="HY헤드라인M" panose="02030600000101010101" pitchFamily="18" charset="-127"/>
              <a:ea typeface="HY헤드라인M" panose="02030600000101010101" pitchFamily="18" charset="-127"/>
            </a:endParaRPr>
          </a:p>
          <a:p>
            <a:pPr algn="ctr"/>
            <a:r>
              <a:rPr lang="en-US" altLang="ko-KR" sz="1400" dirty="0">
                <a:effectLst/>
                <a:latin typeface="HY헤드라인M" panose="02030600000101010101" pitchFamily="18" charset="-127"/>
                <a:ea typeface="HY헤드라인M" panose="02030600000101010101" pitchFamily="18" charset="-127"/>
              </a:rPr>
              <a:t>40mm</a:t>
            </a:r>
            <a:endParaRPr lang="ko-KR" altLang="en-US" sz="1400" dirty="0">
              <a:effectLst/>
              <a:latin typeface="HY헤드라인M" panose="02030600000101010101" pitchFamily="18" charset="-127"/>
              <a:ea typeface="HY헤드라인M" panose="02030600000101010101" pitchFamily="18" charset="-127"/>
            </a:endParaRPr>
          </a:p>
        </p:txBody>
      </p:sp>
      <p:sp>
        <p:nvSpPr>
          <p:cNvPr id="20" name="TextBox 19">
            <a:extLst>
              <a:ext uri="{FF2B5EF4-FFF2-40B4-BE49-F238E27FC236}">
                <a16:creationId xmlns:a16="http://schemas.microsoft.com/office/drawing/2014/main" id="{EEAEB27A-ACF9-4A5A-B841-395D02303225}"/>
              </a:ext>
            </a:extLst>
          </p:cNvPr>
          <p:cNvSpPr txBox="1"/>
          <p:nvPr/>
        </p:nvSpPr>
        <p:spPr>
          <a:xfrm>
            <a:off x="478260" y="1052736"/>
            <a:ext cx="71962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defPPr>
              <a:defRPr lang="ko-KR"/>
            </a:defPPr>
            <a:lvl1pPr marL="342900" indent="-342900" eaLnBrk="1" hangingPunct="1">
              <a:spcBef>
                <a:spcPct val="20000"/>
              </a:spcBef>
              <a:buFont typeface="Wingdings" pitchFamily="2" charset="2"/>
              <a:buChar char="q"/>
              <a:defRPr sz="1800" b="0">
                <a:effectLst/>
                <a:latin typeface="HY헤드라인M" pitchFamily="18" charset="-127"/>
                <a:ea typeface="HY헤드라인M" pitchFamily="18" charset="-127"/>
              </a:defRPr>
            </a:lvl1pPr>
            <a:lvl2pPr marL="742950" indent="-285750" eaLnBrk="0" hangingPunct="0">
              <a:spcBef>
                <a:spcPct val="20000"/>
              </a:spcBef>
              <a:buFont typeface="Wingdings" pitchFamily="2" charset="2"/>
              <a:buChar char="ü"/>
              <a:defRPr>
                <a:solidFill>
                  <a:srgbClr val="0000FF"/>
                </a:solidFill>
              </a:defRPr>
            </a:lvl2pPr>
            <a:lvl3pPr marL="1143000" indent="-228600" eaLnBrk="0" hangingPunct="0">
              <a:spcBef>
                <a:spcPct val="20000"/>
              </a:spcBef>
              <a:buFont typeface="Wingdings" pitchFamily="2" charset="2"/>
              <a:buChar char="§"/>
            </a:lvl3pPr>
            <a:lvl4pPr marL="1600200" indent="-228600" eaLnBrk="0" hangingPunct="0">
              <a:spcBef>
                <a:spcPct val="20000"/>
              </a:spcBef>
              <a:buChar char="•"/>
            </a:lvl4pPr>
            <a:lvl5pPr marL="2057400" indent="-228600" eaLnBrk="0" hangingPunct="0">
              <a:spcBef>
                <a:spcPct val="20000"/>
              </a:spcBef>
              <a:buChar char="•"/>
            </a:lvl5pPr>
            <a:lvl6pPr marL="2514600" indent="-228600" eaLnBrk="0" fontAlgn="base" hangingPunct="0">
              <a:spcBef>
                <a:spcPct val="20000"/>
              </a:spcBef>
              <a:spcAft>
                <a:spcPct val="0"/>
              </a:spcAft>
              <a:buChar char="•"/>
            </a:lvl6pPr>
            <a:lvl7pPr marL="2971800" indent="-228600" eaLnBrk="0" fontAlgn="base" hangingPunct="0">
              <a:spcBef>
                <a:spcPct val="20000"/>
              </a:spcBef>
              <a:spcAft>
                <a:spcPct val="0"/>
              </a:spcAft>
              <a:buChar char="•"/>
            </a:lvl7pPr>
            <a:lvl8pPr marL="3429000" indent="-228600" eaLnBrk="0" fontAlgn="base" hangingPunct="0">
              <a:spcBef>
                <a:spcPct val="20000"/>
              </a:spcBef>
              <a:spcAft>
                <a:spcPct val="0"/>
              </a:spcAft>
              <a:buChar char="•"/>
            </a:lvl8pPr>
            <a:lvl9pPr marL="3886200" indent="-228600" eaLnBrk="0" fontAlgn="base" hangingPunct="0">
              <a:spcBef>
                <a:spcPct val="20000"/>
              </a:spcBef>
              <a:spcAft>
                <a:spcPct val="0"/>
              </a:spcAft>
              <a:buChar char="•"/>
            </a:lvl9pPr>
          </a:lstStyle>
          <a:p>
            <a:r>
              <a:rPr lang="ko-KR" altLang="en-US" dirty="0"/>
              <a:t>차량 통과를 위해 </a:t>
            </a:r>
            <a:r>
              <a:rPr lang="ko-KR" altLang="en-US" dirty="0">
                <a:solidFill>
                  <a:srgbClr val="FF0000"/>
                </a:solidFill>
              </a:rPr>
              <a:t>폭 </a:t>
            </a:r>
            <a:r>
              <a:rPr lang="en-US" altLang="ko-KR" dirty="0">
                <a:solidFill>
                  <a:srgbClr val="FF0000"/>
                </a:solidFill>
              </a:rPr>
              <a:t>60mm, </a:t>
            </a:r>
            <a:r>
              <a:rPr lang="ko-KR" altLang="en-US" dirty="0">
                <a:solidFill>
                  <a:srgbClr val="FF0000"/>
                </a:solidFill>
              </a:rPr>
              <a:t>높이 </a:t>
            </a:r>
            <a:r>
              <a:rPr lang="en-US" altLang="ko-KR" dirty="0">
                <a:solidFill>
                  <a:srgbClr val="FF0000"/>
                </a:solidFill>
              </a:rPr>
              <a:t>40mm</a:t>
            </a:r>
            <a:r>
              <a:rPr lang="ko-KR" altLang="en-US" dirty="0"/>
              <a:t>의 공간이 확보되어야 함</a:t>
            </a:r>
          </a:p>
        </p:txBody>
      </p:sp>
      <p:pic>
        <p:nvPicPr>
          <p:cNvPr id="22" name="그림 21">
            <a:extLst>
              <a:ext uri="{FF2B5EF4-FFF2-40B4-BE49-F238E27FC236}">
                <a16:creationId xmlns:a16="http://schemas.microsoft.com/office/drawing/2014/main" id="{DC027EC3-D6E6-4F47-9B17-DE113EF62298}"/>
              </a:ext>
            </a:extLst>
          </p:cNvPr>
          <p:cNvPicPr>
            <a:picLocks noChangeAspect="1"/>
          </p:cNvPicPr>
          <p:nvPr/>
        </p:nvPicPr>
        <p:blipFill>
          <a:blip r:embed="rId5"/>
          <a:stretch>
            <a:fillRect/>
          </a:stretch>
        </p:blipFill>
        <p:spPr>
          <a:xfrm>
            <a:off x="5768017" y="4385622"/>
            <a:ext cx="1906444" cy="2278796"/>
          </a:xfrm>
          <a:prstGeom prst="rect">
            <a:avLst/>
          </a:prstGeom>
        </p:spPr>
      </p:pic>
      <p:pic>
        <p:nvPicPr>
          <p:cNvPr id="24" name="그림 23">
            <a:extLst>
              <a:ext uri="{FF2B5EF4-FFF2-40B4-BE49-F238E27FC236}">
                <a16:creationId xmlns:a16="http://schemas.microsoft.com/office/drawing/2014/main" id="{8BB984A4-39C2-4948-9FE4-10D7A77F94C6}"/>
              </a:ext>
            </a:extLst>
          </p:cNvPr>
          <p:cNvPicPr>
            <a:picLocks noChangeAspect="1"/>
          </p:cNvPicPr>
          <p:nvPr/>
        </p:nvPicPr>
        <p:blipFill rotWithShape="1">
          <a:blip r:embed="rId6"/>
          <a:srcRect t="13250"/>
          <a:stretch/>
        </p:blipFill>
        <p:spPr>
          <a:xfrm>
            <a:off x="2216696" y="4385622"/>
            <a:ext cx="3455783" cy="2282234"/>
          </a:xfrm>
          <a:prstGeom prst="rect">
            <a:avLst/>
          </a:prstGeom>
        </p:spPr>
      </p:pic>
      <p:cxnSp>
        <p:nvCxnSpPr>
          <p:cNvPr id="2" name="직선 연결선 1">
            <a:extLst>
              <a:ext uri="{FF2B5EF4-FFF2-40B4-BE49-F238E27FC236}">
                <a16:creationId xmlns:a16="http://schemas.microsoft.com/office/drawing/2014/main" id="{4DB5AE33-B2D0-0E78-6DA8-6257881EBA6D}"/>
              </a:ext>
            </a:extLst>
          </p:cNvPr>
          <p:cNvCxnSpPr>
            <a:cxnSpLocks/>
          </p:cNvCxnSpPr>
          <p:nvPr/>
        </p:nvCxnSpPr>
        <p:spPr bwMode="auto">
          <a:xfrm>
            <a:off x="7532542" y="5044568"/>
            <a:ext cx="0" cy="544672"/>
          </a:xfrm>
          <a:prstGeom prst="line">
            <a:avLst/>
          </a:prstGeom>
          <a:solidFill>
            <a:schemeClr val="accent1"/>
          </a:solidFill>
          <a:ln w="19050" cap="flat" cmpd="sng" algn="ctr">
            <a:solidFill>
              <a:schemeClr val="bg1"/>
            </a:solidFill>
            <a:prstDash val="solid"/>
            <a:round/>
            <a:headEnd type="arrow" w="med" len="med"/>
            <a:tailEnd type="arrow" w="med" len="med"/>
          </a:ln>
          <a:effectLst/>
        </p:spPr>
      </p:cxnSp>
      <p:cxnSp>
        <p:nvCxnSpPr>
          <p:cNvPr id="5" name="직선 화살표 연결선 4">
            <a:extLst>
              <a:ext uri="{FF2B5EF4-FFF2-40B4-BE49-F238E27FC236}">
                <a16:creationId xmlns:a16="http://schemas.microsoft.com/office/drawing/2014/main" id="{AD256570-2519-7E18-B9AA-F37A664C762A}"/>
              </a:ext>
            </a:extLst>
          </p:cNvPr>
          <p:cNvCxnSpPr>
            <a:cxnSpLocks/>
          </p:cNvCxnSpPr>
          <p:nvPr/>
        </p:nvCxnSpPr>
        <p:spPr bwMode="auto">
          <a:xfrm>
            <a:off x="6321152" y="4941168"/>
            <a:ext cx="792088" cy="0"/>
          </a:xfrm>
          <a:prstGeom prst="straightConnector1">
            <a:avLst/>
          </a:prstGeom>
          <a:solidFill>
            <a:schemeClr val="accent1"/>
          </a:solidFill>
          <a:ln w="19050" cap="flat" cmpd="sng" algn="ctr">
            <a:solidFill>
              <a:schemeClr val="bg1"/>
            </a:solidFill>
            <a:prstDash val="solid"/>
            <a:round/>
            <a:headEnd type="arrow" w="med" len="med"/>
            <a:tailEnd type="arrow" w="med" len="med"/>
          </a:ln>
          <a:effectLst/>
        </p:spPr>
      </p:cxnSp>
      <p:sp>
        <p:nvSpPr>
          <p:cNvPr id="8" name="TextBox 7">
            <a:extLst>
              <a:ext uri="{FF2B5EF4-FFF2-40B4-BE49-F238E27FC236}">
                <a16:creationId xmlns:a16="http://schemas.microsoft.com/office/drawing/2014/main" id="{4F8F9A00-4842-E7CF-6C76-FB5189D41EA0}"/>
              </a:ext>
            </a:extLst>
          </p:cNvPr>
          <p:cNvSpPr txBox="1"/>
          <p:nvPr/>
        </p:nvSpPr>
        <p:spPr>
          <a:xfrm>
            <a:off x="6257130" y="5018008"/>
            <a:ext cx="930063" cy="307777"/>
          </a:xfrm>
          <a:prstGeom prst="rect">
            <a:avLst/>
          </a:prstGeom>
          <a:noFill/>
        </p:spPr>
        <p:txBody>
          <a:bodyPr wrap="none" rtlCol="0">
            <a:spAutoFit/>
          </a:bodyPr>
          <a:lstStyle/>
          <a:p>
            <a:r>
              <a:rPr lang="ko-KR" altLang="en-US" sz="1400" dirty="0">
                <a:effectLst/>
                <a:latin typeface="HY헤드라인M" panose="02030600000101010101" pitchFamily="18" charset="-127"/>
                <a:ea typeface="HY헤드라인M" panose="02030600000101010101" pitchFamily="18" charset="-127"/>
              </a:rPr>
              <a:t>폭 </a:t>
            </a:r>
            <a:r>
              <a:rPr lang="en-US" altLang="ko-KR" sz="1400" dirty="0">
                <a:effectLst/>
                <a:latin typeface="HY헤드라인M" panose="02030600000101010101" pitchFamily="18" charset="-127"/>
                <a:ea typeface="HY헤드라인M" panose="02030600000101010101" pitchFamily="18" charset="-127"/>
              </a:rPr>
              <a:t>60mm</a:t>
            </a:r>
            <a:endParaRPr lang="ko-KR" altLang="en-US" sz="1400" dirty="0">
              <a:effectLst/>
              <a:latin typeface="HY헤드라인M" panose="02030600000101010101" pitchFamily="18" charset="-127"/>
              <a:ea typeface="HY헤드라인M" panose="02030600000101010101" pitchFamily="18" charset="-127"/>
            </a:endParaRPr>
          </a:p>
        </p:txBody>
      </p:sp>
      <p:sp>
        <p:nvSpPr>
          <p:cNvPr id="11" name="TextBox 10">
            <a:extLst>
              <a:ext uri="{FF2B5EF4-FFF2-40B4-BE49-F238E27FC236}">
                <a16:creationId xmlns:a16="http://schemas.microsoft.com/office/drawing/2014/main" id="{D5D7ECD0-12E5-1C14-AAEC-BA0379FB514E}"/>
              </a:ext>
            </a:extLst>
          </p:cNvPr>
          <p:cNvSpPr txBox="1"/>
          <p:nvPr/>
        </p:nvSpPr>
        <p:spPr>
          <a:xfrm>
            <a:off x="7674461" y="5066020"/>
            <a:ext cx="700833" cy="523220"/>
          </a:xfrm>
          <a:prstGeom prst="rect">
            <a:avLst/>
          </a:prstGeom>
          <a:noFill/>
        </p:spPr>
        <p:txBody>
          <a:bodyPr wrap="none" rtlCol="0">
            <a:spAutoFit/>
          </a:bodyPr>
          <a:lstStyle/>
          <a:p>
            <a:pPr algn="ctr"/>
            <a:r>
              <a:rPr lang="ko-KR" altLang="en-US" sz="1400" dirty="0">
                <a:effectLst/>
                <a:latin typeface="HY헤드라인M" panose="02030600000101010101" pitchFamily="18" charset="-127"/>
                <a:ea typeface="HY헤드라인M" panose="02030600000101010101" pitchFamily="18" charset="-127"/>
              </a:rPr>
              <a:t>높이</a:t>
            </a:r>
            <a:endParaRPr lang="en-US" altLang="ko-KR" sz="1400" dirty="0">
              <a:effectLst/>
              <a:latin typeface="HY헤드라인M" panose="02030600000101010101" pitchFamily="18" charset="-127"/>
              <a:ea typeface="HY헤드라인M" panose="02030600000101010101" pitchFamily="18" charset="-127"/>
            </a:endParaRPr>
          </a:p>
          <a:p>
            <a:pPr algn="ctr"/>
            <a:r>
              <a:rPr lang="en-US" altLang="ko-KR" sz="1400" dirty="0">
                <a:effectLst/>
                <a:latin typeface="HY헤드라인M" panose="02030600000101010101" pitchFamily="18" charset="-127"/>
                <a:ea typeface="HY헤드라인M" panose="02030600000101010101" pitchFamily="18" charset="-127"/>
              </a:rPr>
              <a:t>40mm</a:t>
            </a:r>
            <a:endParaRPr lang="ko-KR" altLang="en-US" sz="1400" dirty="0">
              <a:effectLst/>
              <a:latin typeface="HY헤드라인M" panose="02030600000101010101" pitchFamily="18" charset="-127"/>
              <a:ea typeface="HY헤드라인M" panose="02030600000101010101" pitchFamily="18" charset="-127"/>
            </a:endParaRPr>
          </a:p>
        </p:txBody>
      </p:sp>
    </p:spTree>
    <p:extLst>
      <p:ext uri="{BB962C8B-B14F-4D97-AF65-F5344CB8AC3E}">
        <p14:creationId xmlns:p14="http://schemas.microsoft.com/office/powerpoint/2010/main" val="673530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808570" y="260648"/>
            <a:ext cx="6288901"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dirty="0"/>
              <a:t>시스템 요구사항 </a:t>
            </a:r>
            <a:r>
              <a:rPr lang="en-US" altLang="ko-KR" dirty="0"/>
              <a:t>: </a:t>
            </a:r>
            <a:r>
              <a:rPr lang="ko-KR" altLang="en-US" dirty="0"/>
              <a:t>교량</a:t>
            </a:r>
            <a:r>
              <a:rPr lang="en-US" altLang="ko-KR" dirty="0"/>
              <a:t>-</a:t>
            </a:r>
            <a:r>
              <a:rPr lang="ko-KR" altLang="en-US" dirty="0"/>
              <a:t>실험대 정합성 검토</a:t>
            </a:r>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13</a:t>
            </a:fld>
            <a:endParaRPr lang="en-US" altLang="ko-KR" dirty="0"/>
          </a:p>
        </p:txBody>
      </p:sp>
      <p:sp>
        <p:nvSpPr>
          <p:cNvPr id="20" name="TextBox 19">
            <a:extLst>
              <a:ext uri="{FF2B5EF4-FFF2-40B4-BE49-F238E27FC236}">
                <a16:creationId xmlns:a16="http://schemas.microsoft.com/office/drawing/2014/main" id="{EEAEB27A-ACF9-4A5A-B841-395D02303225}"/>
              </a:ext>
            </a:extLst>
          </p:cNvPr>
          <p:cNvSpPr txBox="1"/>
          <p:nvPr/>
        </p:nvSpPr>
        <p:spPr>
          <a:xfrm>
            <a:off x="504375" y="1052736"/>
            <a:ext cx="8379217" cy="369332"/>
          </a:xfrm>
          <a:prstGeom prst="rect">
            <a:avLst/>
          </a:prstGeom>
          <a:noFill/>
        </p:spPr>
        <p:txBody>
          <a:bodyPr wrap="none" rtlCol="0">
            <a:spAutoFit/>
          </a:bodyPr>
          <a:lstStyle/>
          <a:p>
            <a:pPr marL="342900" indent="-342900">
              <a:spcBef>
                <a:spcPct val="20000"/>
              </a:spcBef>
              <a:buFont typeface="Wingdings" pitchFamily="2" charset="2"/>
              <a:buChar char="q"/>
            </a:pPr>
            <a:r>
              <a:rPr lang="ko-KR" altLang="en-US" dirty="0">
                <a:effectLst/>
                <a:latin typeface="HY헤드라인M" pitchFamily="18" charset="-127"/>
                <a:ea typeface="HY헤드라인M" pitchFamily="18" charset="-127"/>
              </a:rPr>
              <a:t>교량의 개념도를 실험대 개념도에 거치한 후 교량과 실험대의 정합성을 검토</a:t>
            </a:r>
          </a:p>
        </p:txBody>
      </p:sp>
      <p:pic>
        <p:nvPicPr>
          <p:cNvPr id="5" name="그림 4">
            <a:extLst>
              <a:ext uri="{FF2B5EF4-FFF2-40B4-BE49-F238E27FC236}">
                <a16:creationId xmlns:a16="http://schemas.microsoft.com/office/drawing/2014/main" id="{C3B1D4F8-0B25-474A-BD4E-DC4B1C4D60FA}"/>
              </a:ext>
            </a:extLst>
          </p:cNvPr>
          <p:cNvPicPr>
            <a:picLocks noChangeAspect="1"/>
          </p:cNvPicPr>
          <p:nvPr/>
        </p:nvPicPr>
        <p:blipFill rotWithShape="1">
          <a:blip r:embed="rId2"/>
          <a:srcRect l="6321"/>
          <a:stretch/>
        </p:blipFill>
        <p:spPr>
          <a:xfrm>
            <a:off x="344488" y="1556792"/>
            <a:ext cx="4431866" cy="4920122"/>
          </a:xfrm>
          <a:prstGeom prst="rect">
            <a:avLst/>
          </a:prstGeom>
        </p:spPr>
      </p:pic>
      <p:pic>
        <p:nvPicPr>
          <p:cNvPr id="16" name="그림 15">
            <a:extLst>
              <a:ext uri="{FF2B5EF4-FFF2-40B4-BE49-F238E27FC236}">
                <a16:creationId xmlns:a16="http://schemas.microsoft.com/office/drawing/2014/main" id="{14407BD9-20A8-44CA-BE96-1DF8FF8D018F}"/>
              </a:ext>
            </a:extLst>
          </p:cNvPr>
          <p:cNvPicPr>
            <a:picLocks noChangeAspect="1"/>
          </p:cNvPicPr>
          <p:nvPr/>
        </p:nvPicPr>
        <p:blipFill>
          <a:blip r:embed="rId3"/>
          <a:stretch>
            <a:fillRect/>
          </a:stretch>
        </p:blipFill>
        <p:spPr>
          <a:xfrm>
            <a:off x="4880992" y="4305172"/>
            <a:ext cx="2972822" cy="2173541"/>
          </a:xfrm>
          <a:prstGeom prst="rect">
            <a:avLst/>
          </a:prstGeom>
        </p:spPr>
      </p:pic>
      <p:pic>
        <p:nvPicPr>
          <p:cNvPr id="23" name="그림 22">
            <a:extLst>
              <a:ext uri="{FF2B5EF4-FFF2-40B4-BE49-F238E27FC236}">
                <a16:creationId xmlns:a16="http://schemas.microsoft.com/office/drawing/2014/main" id="{81E7B8FD-92B9-452E-BE98-965F93DC2B47}"/>
              </a:ext>
            </a:extLst>
          </p:cNvPr>
          <p:cNvPicPr>
            <a:picLocks noChangeAspect="1"/>
          </p:cNvPicPr>
          <p:nvPr/>
        </p:nvPicPr>
        <p:blipFill>
          <a:blip r:embed="rId4"/>
          <a:stretch>
            <a:fillRect/>
          </a:stretch>
        </p:blipFill>
        <p:spPr>
          <a:xfrm>
            <a:off x="4880991" y="1556792"/>
            <a:ext cx="4660385" cy="2592288"/>
          </a:xfrm>
          <a:prstGeom prst="rect">
            <a:avLst/>
          </a:prstGeom>
        </p:spPr>
      </p:pic>
      <p:graphicFrame>
        <p:nvGraphicFramePr>
          <p:cNvPr id="26" name="개체 25">
            <a:extLst>
              <a:ext uri="{FF2B5EF4-FFF2-40B4-BE49-F238E27FC236}">
                <a16:creationId xmlns:a16="http://schemas.microsoft.com/office/drawing/2014/main" id="{5E264E48-A809-4F16-92DA-1ED2663A27F6}"/>
              </a:ext>
            </a:extLst>
          </p:cNvPr>
          <p:cNvGraphicFramePr>
            <a:graphicFrameLocks noChangeAspect="1"/>
          </p:cNvGraphicFramePr>
          <p:nvPr>
            <p:extLst>
              <p:ext uri="{D42A27DB-BD31-4B8C-83A1-F6EECF244321}">
                <p14:modId xmlns:p14="http://schemas.microsoft.com/office/powerpoint/2010/main" val="1576892758"/>
              </p:ext>
            </p:extLst>
          </p:nvPr>
        </p:nvGraphicFramePr>
        <p:xfrm>
          <a:off x="7969192" y="5694053"/>
          <a:ext cx="914400" cy="771525"/>
        </p:xfrm>
        <a:graphic>
          <a:graphicData uri="http://schemas.openxmlformats.org/presentationml/2006/ole">
            <mc:AlternateContent xmlns:mc="http://schemas.openxmlformats.org/markup-compatibility/2006">
              <mc:Choice xmlns:v="urn:schemas-microsoft-com:vml" Requires="v">
                <p:oleObj name="AutoCAD Drawing" showAsIcon="1" r:id="rId5" imgW="914400" imgH="771525" progId="AutoCAD.Drawing.24">
                  <p:embed/>
                </p:oleObj>
              </mc:Choice>
              <mc:Fallback>
                <p:oleObj name="AutoCAD Drawing" showAsIcon="1" r:id="rId5" imgW="914400" imgH="771525" progId="AutoCAD.Drawing.24">
                  <p:embed/>
                  <p:pic>
                    <p:nvPicPr>
                      <p:cNvPr id="26" name="개체 25">
                        <a:extLst>
                          <a:ext uri="{FF2B5EF4-FFF2-40B4-BE49-F238E27FC236}">
                            <a16:creationId xmlns:a16="http://schemas.microsoft.com/office/drawing/2014/main" id="{5E264E48-A809-4F16-92DA-1ED2663A27F6}"/>
                          </a:ext>
                        </a:extLst>
                      </p:cNvPr>
                      <p:cNvPicPr/>
                      <p:nvPr/>
                    </p:nvPicPr>
                    <p:blipFill>
                      <a:blip r:embed="rId6"/>
                      <a:stretch>
                        <a:fillRect/>
                      </a:stretch>
                    </p:blipFill>
                    <p:spPr>
                      <a:xfrm>
                        <a:off x="7969192" y="5694053"/>
                        <a:ext cx="914400" cy="771525"/>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2118025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E5507CA2-190C-A217-23B6-B7EFD86AC607}"/>
              </a:ext>
            </a:extLst>
          </p:cNvPr>
          <p:cNvPicPr>
            <a:picLocks noChangeAspect="1"/>
          </p:cNvPicPr>
          <p:nvPr/>
        </p:nvPicPr>
        <p:blipFill>
          <a:blip r:embed="rId2"/>
          <a:stretch>
            <a:fillRect/>
          </a:stretch>
        </p:blipFill>
        <p:spPr>
          <a:xfrm>
            <a:off x="1424608" y="3493355"/>
            <a:ext cx="6071592" cy="3208890"/>
          </a:xfrm>
          <a:prstGeom prst="rect">
            <a:avLst/>
          </a:prstGeom>
        </p:spPr>
      </p:pic>
      <p:sp>
        <p:nvSpPr>
          <p:cNvPr id="6" name="Text Box 7"/>
          <p:cNvSpPr txBox="1">
            <a:spLocks noChangeArrowheads="1"/>
          </p:cNvSpPr>
          <p:nvPr/>
        </p:nvSpPr>
        <p:spPr bwMode="auto">
          <a:xfrm>
            <a:off x="2770366" y="260648"/>
            <a:ext cx="4365298"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dirty="0"/>
              <a:t>시스템 요구사항 </a:t>
            </a:r>
            <a:r>
              <a:rPr lang="en-US" altLang="ko-KR" dirty="0"/>
              <a:t>: </a:t>
            </a:r>
            <a:r>
              <a:rPr lang="ko-KR" altLang="en-US" dirty="0" err="1"/>
              <a:t>발사목</a:t>
            </a:r>
            <a:r>
              <a:rPr lang="ko-KR" altLang="en-US" dirty="0"/>
              <a:t> 조합</a:t>
            </a:r>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14</a:t>
            </a:fld>
            <a:endParaRPr lang="en-US" altLang="ko-KR" dirty="0"/>
          </a:p>
        </p:txBody>
      </p:sp>
      <p:sp>
        <p:nvSpPr>
          <p:cNvPr id="8" name="Rectangle 3"/>
          <p:cNvSpPr>
            <a:spLocks noChangeArrowheads="1"/>
          </p:cNvSpPr>
          <p:nvPr/>
        </p:nvSpPr>
        <p:spPr bwMode="auto">
          <a:xfrm>
            <a:off x="434280" y="1219200"/>
            <a:ext cx="8839200" cy="259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eaLnBrk="1" hangingPunct="1"/>
            <a:r>
              <a:rPr lang="ko-KR" altLang="en-US" b="0" dirty="0">
                <a:effectLst/>
                <a:latin typeface="HY헤드라인M" pitchFamily="18" charset="-127"/>
                <a:ea typeface="HY헤드라인M" pitchFamily="18" charset="-127"/>
              </a:rPr>
              <a:t>발사목을 갈아내어 두께를 조절하는 것은 </a:t>
            </a:r>
            <a:r>
              <a:rPr lang="ko-KR" altLang="en-US" b="0" dirty="0">
                <a:solidFill>
                  <a:srgbClr val="FF0000"/>
                </a:solidFill>
                <a:effectLst/>
                <a:latin typeface="HY헤드라인M" pitchFamily="18" charset="-127"/>
                <a:ea typeface="HY헤드라인M" pitchFamily="18" charset="-127"/>
              </a:rPr>
              <a:t>금지</a:t>
            </a:r>
            <a:r>
              <a:rPr lang="ko-KR" altLang="en-US" b="0" dirty="0">
                <a:effectLst/>
                <a:latin typeface="HY헤드라인M" pitchFamily="18" charset="-127"/>
                <a:ea typeface="HY헤드라인M" pitchFamily="18" charset="-127"/>
              </a:rPr>
              <a:t>되며</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필요시 각재와 판재의 조합을 통해 원하는 두께의 자재를 표현</a:t>
            </a:r>
            <a:endParaRPr lang="en-US" altLang="ko-KR" b="0" dirty="0">
              <a:effectLst/>
              <a:latin typeface="HY헤드라인M" pitchFamily="18" charset="-127"/>
              <a:ea typeface="HY헤드라인M" pitchFamily="18" charset="-127"/>
            </a:endParaRPr>
          </a:p>
          <a:p>
            <a:pPr lvl="1" eaLnBrk="1" hangingPunct="1"/>
            <a:r>
              <a:rPr lang="ko-KR" altLang="en-US" b="0" dirty="0">
                <a:effectLst/>
                <a:latin typeface="HY헤드라인M" pitchFamily="18" charset="-127"/>
                <a:ea typeface="HY헤드라인M" pitchFamily="18" charset="-127"/>
              </a:rPr>
              <a:t>두께 </a:t>
            </a:r>
            <a:r>
              <a:rPr lang="en-US" altLang="ko-KR" b="0" dirty="0">
                <a:solidFill>
                  <a:srgbClr val="FF0000"/>
                </a:solidFill>
                <a:effectLst/>
                <a:latin typeface="HY헤드라인M" pitchFamily="18" charset="-127"/>
                <a:ea typeface="HY헤드라인M" pitchFamily="18" charset="-127"/>
              </a:rPr>
              <a:t>4mm </a:t>
            </a:r>
            <a:r>
              <a:rPr lang="ko-KR" altLang="en-US" b="0" dirty="0">
                <a:solidFill>
                  <a:srgbClr val="FF0000"/>
                </a:solidFill>
                <a:effectLst/>
                <a:latin typeface="HY헤드라인M" pitchFamily="18" charset="-127"/>
                <a:ea typeface="HY헤드라인M" pitchFamily="18" charset="-127"/>
              </a:rPr>
              <a:t>자재</a:t>
            </a:r>
            <a:r>
              <a:rPr lang="ko-KR" altLang="en-US" b="0" dirty="0">
                <a:effectLst/>
                <a:latin typeface="HY헤드라인M" pitchFamily="18" charset="-127"/>
                <a:ea typeface="HY헤드라인M" pitchFamily="18" charset="-127"/>
              </a:rPr>
              <a:t>가 필요한 경우 </a:t>
            </a:r>
            <a:r>
              <a:rPr lang="en-US" altLang="ko-KR" b="0" dirty="0">
                <a:effectLst/>
                <a:latin typeface="HY헤드라인M" pitchFamily="18" charset="-127"/>
                <a:ea typeface="HY헤드라인M" pitchFamily="18" charset="-127"/>
              </a:rPr>
              <a:t>2mm </a:t>
            </a:r>
            <a:r>
              <a:rPr lang="ko-KR" altLang="en-US" b="0" dirty="0">
                <a:effectLst/>
                <a:latin typeface="HY헤드라인M" pitchFamily="18" charset="-127"/>
                <a:ea typeface="HY헤드라인M" pitchFamily="18" charset="-127"/>
              </a:rPr>
              <a:t>판재 </a:t>
            </a:r>
            <a:r>
              <a:rPr lang="ko-KR" altLang="en-US" b="0" dirty="0" err="1">
                <a:solidFill>
                  <a:srgbClr val="FF0000"/>
                </a:solidFill>
                <a:effectLst/>
                <a:latin typeface="HY헤드라인M" pitchFamily="18" charset="-127"/>
                <a:ea typeface="HY헤드라인M" pitchFamily="18" charset="-127"/>
              </a:rPr>
              <a:t>두겹</a:t>
            </a:r>
            <a:r>
              <a:rPr lang="ko-KR" altLang="en-US" b="0" dirty="0" err="1">
                <a:effectLst/>
                <a:latin typeface="HY헤드라인M" pitchFamily="18" charset="-127"/>
                <a:ea typeface="HY헤드라인M" pitchFamily="18" charset="-127"/>
              </a:rPr>
              <a:t>으로</a:t>
            </a:r>
            <a:r>
              <a:rPr lang="ko-KR" altLang="en-US" b="0" dirty="0">
                <a:effectLst/>
                <a:latin typeface="HY헤드라인M" pitchFamily="18" charset="-127"/>
                <a:ea typeface="HY헤드라인M" pitchFamily="18" charset="-127"/>
              </a:rPr>
              <a:t> 표현</a:t>
            </a:r>
            <a:endParaRPr lang="en-US" altLang="ko-KR" b="0" dirty="0">
              <a:effectLst/>
              <a:latin typeface="HY헤드라인M" pitchFamily="18" charset="-127"/>
              <a:ea typeface="HY헤드라인M" pitchFamily="18" charset="-127"/>
            </a:endParaRPr>
          </a:p>
          <a:p>
            <a:pPr lvl="1" eaLnBrk="1" hangingPunct="1"/>
            <a:r>
              <a:rPr lang="ko-KR" altLang="en-US" b="0" dirty="0">
                <a:effectLst/>
                <a:latin typeface="HY헤드라인M" pitchFamily="18" charset="-127"/>
                <a:ea typeface="HY헤드라인M" pitchFamily="18" charset="-127"/>
              </a:rPr>
              <a:t>두께 </a:t>
            </a:r>
            <a:r>
              <a:rPr lang="en-US" altLang="ko-KR" b="0" dirty="0">
                <a:solidFill>
                  <a:srgbClr val="FF0000"/>
                </a:solidFill>
                <a:effectLst/>
                <a:latin typeface="HY헤드라인M" pitchFamily="18" charset="-127"/>
                <a:ea typeface="HY헤드라인M" pitchFamily="18" charset="-127"/>
              </a:rPr>
              <a:t>6mm </a:t>
            </a:r>
            <a:r>
              <a:rPr lang="ko-KR" altLang="en-US" b="0" dirty="0">
                <a:solidFill>
                  <a:srgbClr val="FF0000"/>
                </a:solidFill>
                <a:effectLst/>
                <a:latin typeface="HY헤드라인M" pitchFamily="18" charset="-127"/>
                <a:ea typeface="HY헤드라인M" pitchFamily="18" charset="-127"/>
              </a:rPr>
              <a:t>자재</a:t>
            </a:r>
            <a:r>
              <a:rPr lang="ko-KR" altLang="en-US" b="0" dirty="0">
                <a:effectLst/>
                <a:latin typeface="HY헤드라인M" pitchFamily="18" charset="-127"/>
                <a:ea typeface="HY헤드라인M" pitchFamily="18" charset="-127"/>
              </a:rPr>
              <a:t>가 필요한 경우 </a:t>
            </a:r>
            <a:r>
              <a:rPr lang="en-US" altLang="ko-KR" b="0" dirty="0">
                <a:effectLst/>
                <a:latin typeface="HY헤드라인M" pitchFamily="18" charset="-127"/>
                <a:ea typeface="HY헤드라인M" pitchFamily="18" charset="-127"/>
              </a:rPr>
              <a:t>2mm </a:t>
            </a:r>
            <a:r>
              <a:rPr lang="ko-KR" altLang="en-US" b="0" dirty="0">
                <a:effectLst/>
                <a:latin typeface="HY헤드라인M" pitchFamily="18" charset="-127"/>
                <a:ea typeface="HY헤드라인M" pitchFamily="18" charset="-127"/>
              </a:rPr>
              <a:t>판재 </a:t>
            </a:r>
            <a:r>
              <a:rPr lang="ko-KR" altLang="en-US" b="0" dirty="0" err="1">
                <a:solidFill>
                  <a:srgbClr val="FF0000"/>
                </a:solidFill>
                <a:effectLst/>
                <a:latin typeface="HY헤드라인M" pitchFamily="18" charset="-127"/>
                <a:ea typeface="HY헤드라인M" pitchFamily="18" charset="-127"/>
              </a:rPr>
              <a:t>세겹</a:t>
            </a:r>
            <a:r>
              <a:rPr lang="ko-KR" altLang="en-US" b="0" dirty="0" err="1">
                <a:effectLst/>
                <a:latin typeface="HY헤드라인M" pitchFamily="18" charset="-127"/>
                <a:ea typeface="HY헤드라인M" pitchFamily="18" charset="-127"/>
              </a:rPr>
              <a:t>으로</a:t>
            </a:r>
            <a:r>
              <a:rPr lang="ko-KR" altLang="en-US" b="0" dirty="0">
                <a:effectLst/>
                <a:latin typeface="HY헤드라인M" pitchFamily="18" charset="-127"/>
                <a:ea typeface="HY헤드라인M" pitchFamily="18" charset="-127"/>
              </a:rPr>
              <a:t> 표현</a:t>
            </a:r>
            <a:endParaRPr lang="en-US" altLang="ko-KR" b="0" dirty="0">
              <a:effectLst/>
              <a:latin typeface="HY헤드라인M" pitchFamily="18" charset="-127"/>
              <a:ea typeface="HY헤드라인M" pitchFamily="18" charset="-127"/>
            </a:endParaRPr>
          </a:p>
          <a:p>
            <a:pPr lvl="1" eaLnBrk="1" hangingPunct="1"/>
            <a:r>
              <a:rPr lang="ko-KR" altLang="en-US" b="0" dirty="0">
                <a:effectLst/>
                <a:latin typeface="HY헤드라인M" pitchFamily="18" charset="-127"/>
                <a:ea typeface="HY헤드라인M" pitchFamily="18" charset="-127"/>
              </a:rPr>
              <a:t>두께 </a:t>
            </a:r>
            <a:r>
              <a:rPr lang="en-US" altLang="ko-KR" b="0" dirty="0">
                <a:solidFill>
                  <a:srgbClr val="FF0000"/>
                </a:solidFill>
                <a:effectLst/>
                <a:latin typeface="HY헤드라인M" pitchFamily="18" charset="-127"/>
                <a:ea typeface="HY헤드라인M" pitchFamily="18" charset="-127"/>
              </a:rPr>
              <a:t>10mm </a:t>
            </a:r>
            <a:r>
              <a:rPr lang="ko-KR" altLang="en-US" b="0" dirty="0">
                <a:solidFill>
                  <a:srgbClr val="FF0000"/>
                </a:solidFill>
                <a:effectLst/>
                <a:latin typeface="HY헤드라인M" pitchFamily="18" charset="-127"/>
                <a:ea typeface="HY헤드라인M" pitchFamily="18" charset="-127"/>
              </a:rPr>
              <a:t>자재</a:t>
            </a:r>
            <a:r>
              <a:rPr lang="ko-KR" altLang="en-US" b="0" dirty="0">
                <a:effectLst/>
                <a:latin typeface="HY헤드라인M" pitchFamily="18" charset="-127"/>
                <a:ea typeface="HY헤드라인M" pitchFamily="18" charset="-127"/>
              </a:rPr>
              <a:t>가 필요한 경우 </a:t>
            </a:r>
            <a:r>
              <a:rPr lang="en-US" altLang="ko-KR" b="0" dirty="0">
                <a:effectLst/>
                <a:latin typeface="HY헤드라인M" pitchFamily="18" charset="-127"/>
                <a:ea typeface="HY헤드라인M" pitchFamily="18" charset="-127"/>
              </a:rPr>
              <a:t>8mm </a:t>
            </a:r>
            <a:r>
              <a:rPr lang="ko-KR" altLang="en-US" b="0" dirty="0">
                <a:effectLst/>
                <a:latin typeface="HY헤드라인M" pitchFamily="18" charset="-127"/>
                <a:ea typeface="HY헤드라인M" pitchFamily="18" charset="-127"/>
              </a:rPr>
              <a:t>각재와 </a:t>
            </a:r>
            <a:r>
              <a:rPr lang="en-US" altLang="ko-KR" b="0" dirty="0">
                <a:effectLst/>
                <a:latin typeface="HY헤드라인M" pitchFamily="18" charset="-127"/>
                <a:ea typeface="HY헤드라인M" pitchFamily="18" charset="-127"/>
              </a:rPr>
              <a:t>2mm </a:t>
            </a:r>
            <a:r>
              <a:rPr lang="ko-KR" altLang="en-US" b="0" dirty="0">
                <a:effectLst/>
                <a:latin typeface="HY헤드라인M" pitchFamily="18" charset="-127"/>
                <a:ea typeface="HY헤드라인M" pitchFamily="18" charset="-127"/>
              </a:rPr>
              <a:t>판재의 조합으로 표현</a:t>
            </a:r>
            <a:endParaRPr lang="en-US" altLang="ko-KR" b="0" dirty="0">
              <a:effectLst/>
              <a:latin typeface="HY헤드라인M" pitchFamily="18" charset="-127"/>
              <a:ea typeface="HY헤드라인M" pitchFamily="18" charset="-127"/>
            </a:endParaRPr>
          </a:p>
          <a:p>
            <a:pPr lvl="1" eaLnBrk="1" hangingPunct="1"/>
            <a:r>
              <a:rPr lang="ko-KR" altLang="en-US" b="0" dirty="0">
                <a:effectLst/>
                <a:latin typeface="HY헤드라인M" pitchFamily="18" charset="-127"/>
                <a:ea typeface="HY헤드라인M" pitchFamily="18" charset="-127"/>
              </a:rPr>
              <a:t>힘을 덜 받는 부위는 밀도가 낮은</a:t>
            </a:r>
            <a:r>
              <a:rPr lang="en-US" altLang="ko-KR" b="0" dirty="0">
                <a:effectLst/>
                <a:latin typeface="HY헤드라인M" pitchFamily="18" charset="-127"/>
                <a:ea typeface="HY헤드라인M" pitchFamily="18" charset="-127"/>
              </a:rPr>
              <a:t>(</a:t>
            </a:r>
            <a:r>
              <a:rPr lang="ko-KR" altLang="en-US" b="0" dirty="0">
                <a:effectLst/>
                <a:latin typeface="HY헤드라인M" pitchFamily="18" charset="-127"/>
                <a:ea typeface="HY헤드라인M" pitchFamily="18" charset="-127"/>
              </a:rPr>
              <a:t>가벼운</a:t>
            </a:r>
            <a:r>
              <a:rPr lang="en-US" altLang="ko-KR" b="0" dirty="0">
                <a:effectLst/>
                <a:latin typeface="HY헤드라인M" pitchFamily="18" charset="-127"/>
                <a:ea typeface="HY헤드라인M" pitchFamily="18" charset="-127"/>
              </a:rPr>
              <a:t>)</a:t>
            </a:r>
            <a:r>
              <a:rPr lang="ko-KR" altLang="en-US" b="0" dirty="0">
                <a:effectLst/>
                <a:latin typeface="HY헤드라인M" pitchFamily="18" charset="-127"/>
                <a:ea typeface="HY헤드라인M" pitchFamily="18" charset="-127"/>
              </a:rPr>
              <a:t> 발사목으로</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힘을 많이 받는 부위는 밀도가 높은</a:t>
            </a:r>
            <a:r>
              <a:rPr lang="en-US" altLang="ko-KR" b="0" dirty="0">
                <a:effectLst/>
                <a:latin typeface="HY헤드라인M" pitchFamily="18" charset="-127"/>
                <a:ea typeface="HY헤드라인M" pitchFamily="18" charset="-127"/>
              </a:rPr>
              <a:t>(</a:t>
            </a:r>
            <a:r>
              <a:rPr lang="ko-KR" altLang="en-US" b="0" dirty="0">
                <a:effectLst/>
                <a:latin typeface="HY헤드라인M" pitchFamily="18" charset="-127"/>
                <a:ea typeface="HY헤드라인M" pitchFamily="18" charset="-127"/>
              </a:rPr>
              <a:t>무거운</a:t>
            </a:r>
            <a:r>
              <a:rPr lang="en-US" altLang="ko-KR" b="0" dirty="0">
                <a:effectLst/>
                <a:latin typeface="HY헤드라인M" pitchFamily="18" charset="-127"/>
                <a:ea typeface="HY헤드라인M" pitchFamily="18" charset="-127"/>
              </a:rPr>
              <a:t>)</a:t>
            </a:r>
            <a:r>
              <a:rPr lang="ko-KR" altLang="en-US" b="0" dirty="0">
                <a:effectLst/>
                <a:latin typeface="HY헤드라인M" pitchFamily="18" charset="-127"/>
                <a:ea typeface="HY헤드라인M" pitchFamily="18" charset="-127"/>
              </a:rPr>
              <a:t> 발사목으로</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설계</a:t>
            </a:r>
            <a:endParaRPr lang="en-US" altLang="ko-KR" b="0" dirty="0">
              <a:effectLst/>
              <a:latin typeface="HY헤드라인M" pitchFamily="18" charset="-127"/>
              <a:ea typeface="HY헤드라인M" pitchFamily="18" charset="-127"/>
            </a:endParaRPr>
          </a:p>
          <a:p>
            <a:pPr eaLnBrk="1" hangingPunct="1"/>
            <a:endParaRPr lang="en-US" altLang="ko-KR" b="0" dirty="0">
              <a:effectLst/>
              <a:latin typeface="HY헤드라인M" pitchFamily="18" charset="-127"/>
              <a:ea typeface="HY헤드라인M" pitchFamily="18" charset="-127"/>
            </a:endParaRPr>
          </a:p>
        </p:txBody>
      </p:sp>
    </p:spTree>
    <p:extLst>
      <p:ext uri="{BB962C8B-B14F-4D97-AF65-F5344CB8AC3E}">
        <p14:creationId xmlns:p14="http://schemas.microsoft.com/office/powerpoint/2010/main" val="2160886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CF21A4B0-0373-5980-5FB4-8C738269D21B}"/>
              </a:ext>
            </a:extLst>
          </p:cNvPr>
          <p:cNvPicPr>
            <a:picLocks noChangeAspect="1"/>
          </p:cNvPicPr>
          <p:nvPr/>
        </p:nvPicPr>
        <p:blipFill>
          <a:blip r:embed="rId2"/>
          <a:stretch>
            <a:fillRect/>
          </a:stretch>
        </p:blipFill>
        <p:spPr>
          <a:xfrm>
            <a:off x="3368824" y="3212976"/>
            <a:ext cx="5097016" cy="3503911"/>
          </a:xfrm>
          <a:prstGeom prst="rect">
            <a:avLst/>
          </a:prstGeom>
        </p:spPr>
      </p:pic>
      <p:sp>
        <p:nvSpPr>
          <p:cNvPr id="6" name="Text Box 7"/>
          <p:cNvSpPr txBox="1">
            <a:spLocks noChangeArrowheads="1"/>
          </p:cNvSpPr>
          <p:nvPr/>
        </p:nvSpPr>
        <p:spPr bwMode="auto">
          <a:xfrm>
            <a:off x="2770366" y="260648"/>
            <a:ext cx="4365298"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dirty="0"/>
              <a:t>시스템 요구사항 </a:t>
            </a:r>
            <a:r>
              <a:rPr lang="en-US" altLang="ko-KR" dirty="0"/>
              <a:t>: </a:t>
            </a:r>
            <a:r>
              <a:rPr lang="ko-KR" altLang="en-US" dirty="0"/>
              <a:t>케이블 조합</a:t>
            </a:r>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15</a:t>
            </a:fld>
            <a:endParaRPr lang="en-US" altLang="ko-KR" dirty="0"/>
          </a:p>
        </p:txBody>
      </p:sp>
      <p:sp>
        <p:nvSpPr>
          <p:cNvPr id="8" name="Rectangle 3"/>
          <p:cNvSpPr>
            <a:spLocks noChangeArrowheads="1"/>
          </p:cNvSpPr>
          <p:nvPr/>
        </p:nvSpPr>
        <p:spPr bwMode="auto">
          <a:xfrm>
            <a:off x="434280" y="1219200"/>
            <a:ext cx="8839200" cy="259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lgn="l" eaLnBrk="0" hangingPunct="0">
              <a:spcBef>
                <a:spcPct val="20000"/>
              </a:spcBef>
              <a:buFont typeface="Wingdings" pitchFamily="2" charset="2"/>
              <a:buChar char="q"/>
              <a:defRPr kumimoji="1" b="1">
                <a:solidFill>
                  <a:schemeClr val="tx1"/>
                </a:solidFill>
                <a:latin typeface="휴먼견출새내기체" pitchFamily="18" charset="-127"/>
                <a:ea typeface="휴먼견출새내기체" pitchFamily="18" charset="-127"/>
              </a:defRPr>
            </a:lvl1pPr>
            <a:lvl2pPr marL="742950" indent="-285750" algn="l" eaLnBrk="0" hangingPunct="0">
              <a:spcBef>
                <a:spcPct val="20000"/>
              </a:spcBef>
              <a:buFont typeface="Wingdings" pitchFamily="2" charset="2"/>
              <a:buChar char="ü"/>
              <a:defRPr kumimoji="1">
                <a:solidFill>
                  <a:srgbClr val="0000FF"/>
                </a:solidFill>
                <a:latin typeface="휴먼견출새내기체" pitchFamily="18" charset="-127"/>
                <a:ea typeface="휴먼견출새내기체" pitchFamily="18" charset="-127"/>
              </a:defRPr>
            </a:lvl2pPr>
            <a:lvl3pPr marL="1143000" indent="-228600" algn="l" eaLnBrk="0" hangingPunct="0">
              <a:spcBef>
                <a:spcPct val="20000"/>
              </a:spcBef>
              <a:buFont typeface="Wingdings" pitchFamily="2" charset="2"/>
              <a:buChar char="§"/>
              <a:defRPr kumimoji="1">
                <a:solidFill>
                  <a:schemeClr val="tx1"/>
                </a:solidFill>
                <a:latin typeface="휴먼견출새내기체" pitchFamily="18" charset="-127"/>
                <a:ea typeface="휴먼견출새내기체" pitchFamily="18" charset="-127"/>
              </a:defRPr>
            </a:lvl3pPr>
            <a:lvl4pPr marL="16002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4pPr>
            <a:lvl5pPr marL="2057400" indent="-228600" algn="l" eaLnBrk="0" hangingPunct="0">
              <a:spcBef>
                <a:spcPct val="20000"/>
              </a:spcBef>
              <a:buChar char="•"/>
              <a:defRPr kumimoji="1">
                <a:solidFill>
                  <a:schemeClr val="tx1"/>
                </a:solidFill>
                <a:latin typeface="휴먼견출새내기체" pitchFamily="18" charset="-127"/>
                <a:ea typeface="휴먼견출새내기체" pitchFamily="18" charset="-127"/>
              </a:defRPr>
            </a:lvl5pPr>
            <a:lvl6pPr marL="25146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6pPr>
            <a:lvl7pPr marL="29718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7pPr>
            <a:lvl8pPr marL="34290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8pPr>
            <a:lvl9pPr marL="3886200" indent="-228600" eaLnBrk="0" fontAlgn="base" hangingPunct="0">
              <a:spcBef>
                <a:spcPct val="20000"/>
              </a:spcBef>
              <a:spcAft>
                <a:spcPct val="0"/>
              </a:spcAft>
              <a:buChar char="•"/>
              <a:defRPr kumimoji="1">
                <a:solidFill>
                  <a:schemeClr val="tx1"/>
                </a:solidFill>
                <a:latin typeface="휴먼견출새내기체" pitchFamily="18" charset="-127"/>
                <a:ea typeface="휴먼견출새내기체" pitchFamily="18" charset="-127"/>
              </a:defRPr>
            </a:lvl9pPr>
          </a:lstStyle>
          <a:p>
            <a:pPr eaLnBrk="1" hangingPunct="1"/>
            <a:r>
              <a:rPr lang="ko-KR" altLang="en-US" b="0" dirty="0">
                <a:effectLst/>
                <a:latin typeface="HY헤드라인M" pitchFamily="18" charset="-127"/>
                <a:ea typeface="HY헤드라인M" pitchFamily="18" charset="-127"/>
              </a:rPr>
              <a:t>필요시 지름 </a:t>
            </a:r>
            <a:r>
              <a:rPr lang="en-US" altLang="ko-KR" b="0" dirty="0">
                <a:effectLst/>
                <a:latin typeface="HY헤드라인M" pitchFamily="18" charset="-127"/>
                <a:ea typeface="HY헤드라인M" pitchFamily="18" charset="-127"/>
              </a:rPr>
              <a:t>1.5mm</a:t>
            </a:r>
            <a:r>
              <a:rPr lang="ko-KR" altLang="en-US" b="0" dirty="0">
                <a:effectLst/>
                <a:latin typeface="HY헤드라인M" pitchFamily="18" charset="-127"/>
                <a:ea typeface="HY헤드라인M" pitchFamily="18" charset="-127"/>
              </a:rPr>
              <a:t>의 무명실을 꼬아서 원하는 두께의 케이블을 표현</a:t>
            </a:r>
            <a:endParaRPr lang="en-US" altLang="ko-KR" b="0" dirty="0">
              <a:effectLst/>
              <a:latin typeface="HY헤드라인M" pitchFamily="18" charset="-127"/>
              <a:ea typeface="HY헤드라인M" pitchFamily="18" charset="-127"/>
            </a:endParaRPr>
          </a:p>
          <a:p>
            <a:pPr lvl="1" eaLnBrk="1" hangingPunct="1"/>
            <a:r>
              <a:rPr lang="ko-KR" altLang="en-US" b="0" dirty="0">
                <a:effectLst/>
                <a:latin typeface="HY헤드라인M" pitchFamily="18" charset="-127"/>
                <a:ea typeface="HY헤드라인M" pitchFamily="18" charset="-127"/>
              </a:rPr>
              <a:t>지름 </a:t>
            </a:r>
            <a:r>
              <a:rPr lang="en-US" altLang="ko-KR" b="0" dirty="0">
                <a:effectLst/>
                <a:latin typeface="HY헤드라인M" pitchFamily="18" charset="-127"/>
                <a:ea typeface="HY헤드라인M" pitchFamily="18" charset="-127"/>
              </a:rPr>
              <a:t>1.5mm</a:t>
            </a:r>
            <a:r>
              <a:rPr lang="ko-KR" altLang="en-US" b="0" dirty="0">
                <a:effectLst/>
                <a:latin typeface="HY헤드라인M" pitchFamily="18" charset="-127"/>
                <a:ea typeface="HY헤드라인M" pitchFamily="18" charset="-127"/>
              </a:rPr>
              <a:t>의</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무명실 </a:t>
            </a:r>
            <a:r>
              <a:rPr lang="ko-KR" altLang="en-US" b="0" dirty="0" err="1">
                <a:solidFill>
                  <a:srgbClr val="FF0000"/>
                </a:solidFill>
                <a:effectLst/>
                <a:latin typeface="HY헤드라인M" pitchFamily="18" charset="-127"/>
                <a:ea typeface="HY헤드라인M" pitchFamily="18" charset="-127"/>
              </a:rPr>
              <a:t>한겹</a:t>
            </a:r>
            <a:r>
              <a:rPr lang="ko-KR" altLang="en-US" b="0" dirty="0">
                <a:effectLst/>
                <a:latin typeface="HY헤드라인M" pitchFamily="18" charset="-127"/>
                <a:ea typeface="HY헤드라인M" pitchFamily="18" charset="-127"/>
              </a:rPr>
              <a:t> </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지름 </a:t>
            </a:r>
            <a:r>
              <a:rPr lang="en-US" altLang="ko-KR" b="0" dirty="0">
                <a:solidFill>
                  <a:srgbClr val="FF0000"/>
                </a:solidFill>
                <a:effectLst/>
                <a:latin typeface="HY헤드라인M" pitchFamily="18" charset="-127"/>
                <a:ea typeface="HY헤드라인M" pitchFamily="18" charset="-127"/>
              </a:rPr>
              <a:t>1.5</a:t>
            </a:r>
            <a:r>
              <a:rPr lang="en-US" altLang="ko-KR" b="0" dirty="0">
                <a:solidFill>
                  <a:srgbClr val="FF0000"/>
                </a:solidFill>
                <a:effectLst/>
                <a:latin typeface="HY헤드라인M" pitchFamily="18" charset="-127"/>
                <a:ea typeface="HY헤드라인M" pitchFamily="18" charset="-127"/>
                <a:sym typeface="Symbol" panose="05050102010706020507" pitchFamily="18" charset="2"/>
              </a:rPr>
              <a:t>mm</a:t>
            </a:r>
            <a:r>
              <a:rPr lang="en-US" altLang="ko-KR" b="0" dirty="0">
                <a:effectLst/>
                <a:latin typeface="HY헤드라인M" pitchFamily="18" charset="-127"/>
                <a:ea typeface="HY헤드라인M" pitchFamily="18" charset="-127"/>
                <a:sym typeface="Symbol" panose="05050102010706020507" pitchFamily="18" charset="2"/>
              </a:rPr>
              <a:t> </a:t>
            </a:r>
            <a:r>
              <a:rPr lang="ko-KR" altLang="en-US" b="0" dirty="0">
                <a:effectLst/>
                <a:latin typeface="HY헤드라인M" pitchFamily="18" charset="-127"/>
                <a:ea typeface="HY헤드라인M" pitchFamily="18" charset="-127"/>
                <a:sym typeface="Symbol" panose="05050102010706020507" pitchFamily="18" charset="2"/>
              </a:rPr>
              <a:t>케이블</a:t>
            </a:r>
            <a:r>
              <a:rPr lang="ko-KR" altLang="en-US" b="0" dirty="0">
                <a:effectLst/>
                <a:latin typeface="HY헤드라인M" pitchFamily="18" charset="-127"/>
                <a:ea typeface="HY헤드라인M" pitchFamily="18" charset="-127"/>
              </a:rPr>
              <a:t>로 표현</a:t>
            </a:r>
            <a:endParaRPr lang="en-US" altLang="ko-KR" b="0" dirty="0">
              <a:effectLst/>
              <a:latin typeface="HY헤드라인M" pitchFamily="18" charset="-127"/>
              <a:ea typeface="HY헤드라인M" pitchFamily="18" charset="-127"/>
            </a:endParaRPr>
          </a:p>
          <a:p>
            <a:pPr lvl="1" eaLnBrk="1" hangingPunct="1"/>
            <a:r>
              <a:rPr lang="ko-KR" altLang="en-US" b="0" dirty="0">
                <a:effectLst/>
                <a:latin typeface="HY헤드라인M" pitchFamily="18" charset="-127"/>
                <a:ea typeface="HY헤드라인M" pitchFamily="18" charset="-127"/>
              </a:rPr>
              <a:t>지름 </a:t>
            </a:r>
            <a:r>
              <a:rPr lang="en-US" altLang="ko-KR" b="0" dirty="0">
                <a:effectLst/>
                <a:latin typeface="HY헤드라인M" pitchFamily="18" charset="-127"/>
                <a:ea typeface="HY헤드라인M" pitchFamily="18" charset="-127"/>
              </a:rPr>
              <a:t>1.5mm</a:t>
            </a:r>
            <a:r>
              <a:rPr lang="ko-KR" altLang="en-US" b="0" dirty="0">
                <a:effectLst/>
                <a:latin typeface="HY헤드라인M" pitchFamily="18" charset="-127"/>
                <a:ea typeface="HY헤드라인M" pitchFamily="18" charset="-127"/>
              </a:rPr>
              <a:t>의</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무명실 </a:t>
            </a:r>
            <a:r>
              <a:rPr lang="ko-KR" altLang="en-US" b="0" dirty="0" err="1">
                <a:solidFill>
                  <a:srgbClr val="FF0000"/>
                </a:solidFill>
                <a:effectLst/>
                <a:latin typeface="HY헤드라인M" pitchFamily="18" charset="-127"/>
                <a:ea typeface="HY헤드라인M" pitchFamily="18" charset="-127"/>
              </a:rPr>
              <a:t>두겹</a:t>
            </a:r>
            <a:r>
              <a:rPr lang="ko-KR" altLang="en-US" b="0" dirty="0" err="1">
                <a:effectLst/>
                <a:latin typeface="HY헤드라인M" pitchFamily="18" charset="-127"/>
                <a:ea typeface="HY헤드라인M" pitchFamily="18" charset="-127"/>
              </a:rPr>
              <a:t>을</a:t>
            </a:r>
            <a:r>
              <a:rPr lang="ko-KR" altLang="en-US" b="0" dirty="0">
                <a:effectLst/>
                <a:latin typeface="HY헤드라인M" pitchFamily="18" charset="-127"/>
                <a:ea typeface="HY헤드라인M" pitchFamily="18" charset="-127"/>
              </a:rPr>
              <a:t> 꼬는 경우 </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지름 </a:t>
            </a:r>
            <a:r>
              <a:rPr lang="en-US" altLang="ko-KR" b="0" dirty="0">
                <a:solidFill>
                  <a:srgbClr val="FF0000"/>
                </a:solidFill>
                <a:effectLst/>
                <a:latin typeface="HY헤드라인M" pitchFamily="18" charset="-127"/>
                <a:ea typeface="HY헤드라인M" pitchFamily="18" charset="-127"/>
              </a:rPr>
              <a:t>1.5</a:t>
            </a:r>
            <a:r>
              <a:rPr lang="ko-KR" altLang="en-US" b="0" dirty="0">
                <a:solidFill>
                  <a:srgbClr val="FF0000"/>
                </a:solidFill>
                <a:effectLst/>
                <a:latin typeface="HY헤드라인M" pitchFamily="18" charset="-127"/>
                <a:ea typeface="HY헤드라인M" pitchFamily="18" charset="-127"/>
                <a:sym typeface="Symbol" panose="05050102010706020507" pitchFamily="18" charset="2"/>
              </a:rPr>
              <a:t></a:t>
            </a:r>
            <a:r>
              <a:rPr lang="en-US" altLang="ko-KR" b="0" dirty="0">
                <a:solidFill>
                  <a:srgbClr val="FF0000"/>
                </a:solidFill>
                <a:effectLst/>
                <a:latin typeface="HY헤드라인M" pitchFamily="18" charset="-127"/>
                <a:ea typeface="HY헤드라인M" pitchFamily="18" charset="-127"/>
                <a:sym typeface="Symbol" panose="05050102010706020507" pitchFamily="18" charset="2"/>
              </a:rPr>
              <a:t>2</a:t>
            </a:r>
            <a:r>
              <a:rPr lang="en-US" altLang="ko-KR" b="0" baseline="30000" dirty="0">
                <a:solidFill>
                  <a:srgbClr val="FF0000"/>
                </a:solidFill>
                <a:effectLst/>
                <a:latin typeface="HY헤드라인M" pitchFamily="18" charset="-127"/>
                <a:ea typeface="HY헤드라인M" pitchFamily="18" charset="-127"/>
                <a:sym typeface="Symbol" panose="05050102010706020507" pitchFamily="18" charset="2"/>
              </a:rPr>
              <a:t>1/2</a:t>
            </a:r>
            <a:r>
              <a:rPr lang="en-US" altLang="ko-KR" b="0" dirty="0">
                <a:solidFill>
                  <a:srgbClr val="FF0000"/>
                </a:solidFill>
                <a:effectLst/>
                <a:latin typeface="HY헤드라인M" pitchFamily="18" charset="-127"/>
                <a:ea typeface="HY헤드라인M" pitchFamily="18" charset="-127"/>
                <a:sym typeface="Symbol" panose="05050102010706020507" pitchFamily="18" charset="2"/>
              </a:rPr>
              <a:t>mm</a:t>
            </a:r>
            <a:r>
              <a:rPr lang="en-US" altLang="ko-KR" b="0" dirty="0">
                <a:effectLst/>
                <a:latin typeface="HY헤드라인M" pitchFamily="18" charset="-127"/>
                <a:ea typeface="HY헤드라인M" pitchFamily="18" charset="-127"/>
                <a:sym typeface="Symbol" panose="05050102010706020507" pitchFamily="18" charset="2"/>
              </a:rPr>
              <a:t> </a:t>
            </a:r>
            <a:r>
              <a:rPr lang="ko-KR" altLang="en-US" b="0" dirty="0">
                <a:effectLst/>
                <a:latin typeface="HY헤드라인M" pitchFamily="18" charset="-127"/>
                <a:ea typeface="HY헤드라인M" pitchFamily="18" charset="-127"/>
                <a:sym typeface="Symbol" panose="05050102010706020507" pitchFamily="18" charset="2"/>
              </a:rPr>
              <a:t>케이블</a:t>
            </a:r>
            <a:r>
              <a:rPr lang="ko-KR" altLang="en-US" b="0" dirty="0">
                <a:effectLst/>
                <a:latin typeface="HY헤드라인M" pitchFamily="18" charset="-127"/>
                <a:ea typeface="HY헤드라인M" pitchFamily="18" charset="-127"/>
              </a:rPr>
              <a:t>로 표현</a:t>
            </a:r>
            <a:endParaRPr lang="en-US" altLang="ko-KR" b="0" dirty="0">
              <a:effectLst/>
              <a:latin typeface="HY헤드라인M" pitchFamily="18" charset="-127"/>
              <a:ea typeface="HY헤드라인M" pitchFamily="18" charset="-127"/>
            </a:endParaRPr>
          </a:p>
          <a:p>
            <a:pPr lvl="1" eaLnBrk="1" hangingPunct="1"/>
            <a:r>
              <a:rPr lang="ko-KR" altLang="en-US" b="0" dirty="0">
                <a:effectLst/>
                <a:latin typeface="HY헤드라인M" pitchFamily="18" charset="-127"/>
                <a:ea typeface="HY헤드라인M" pitchFamily="18" charset="-127"/>
              </a:rPr>
              <a:t>지름 </a:t>
            </a:r>
            <a:r>
              <a:rPr lang="en-US" altLang="ko-KR" b="0" dirty="0">
                <a:effectLst/>
                <a:latin typeface="HY헤드라인M" pitchFamily="18" charset="-127"/>
                <a:ea typeface="HY헤드라인M" pitchFamily="18" charset="-127"/>
              </a:rPr>
              <a:t>1.5mm</a:t>
            </a:r>
            <a:r>
              <a:rPr lang="ko-KR" altLang="en-US" b="0" dirty="0">
                <a:effectLst/>
                <a:latin typeface="HY헤드라인M" pitchFamily="18" charset="-127"/>
                <a:ea typeface="HY헤드라인M" pitchFamily="18" charset="-127"/>
              </a:rPr>
              <a:t>의</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무명실 </a:t>
            </a:r>
            <a:r>
              <a:rPr lang="ko-KR" altLang="en-US" b="0" dirty="0" err="1">
                <a:solidFill>
                  <a:srgbClr val="FF0000"/>
                </a:solidFill>
                <a:effectLst/>
                <a:latin typeface="HY헤드라인M" pitchFamily="18" charset="-127"/>
                <a:ea typeface="HY헤드라인M" pitchFamily="18" charset="-127"/>
              </a:rPr>
              <a:t>세겹</a:t>
            </a:r>
            <a:r>
              <a:rPr lang="ko-KR" altLang="en-US" b="0" dirty="0" err="1">
                <a:effectLst/>
                <a:latin typeface="HY헤드라인M" pitchFamily="18" charset="-127"/>
                <a:ea typeface="HY헤드라인M" pitchFamily="18" charset="-127"/>
              </a:rPr>
              <a:t>을</a:t>
            </a:r>
            <a:r>
              <a:rPr lang="ko-KR" altLang="en-US" b="0" dirty="0">
                <a:effectLst/>
                <a:latin typeface="HY헤드라인M" pitchFamily="18" charset="-127"/>
                <a:ea typeface="HY헤드라인M" pitchFamily="18" charset="-127"/>
              </a:rPr>
              <a:t> 꼬는 경우 </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지름 </a:t>
            </a:r>
            <a:r>
              <a:rPr lang="en-US" altLang="ko-KR" b="0" dirty="0">
                <a:solidFill>
                  <a:srgbClr val="FF0000"/>
                </a:solidFill>
                <a:effectLst/>
                <a:latin typeface="HY헤드라인M" pitchFamily="18" charset="-127"/>
                <a:ea typeface="HY헤드라인M" pitchFamily="18" charset="-127"/>
              </a:rPr>
              <a:t>1.5</a:t>
            </a:r>
            <a:r>
              <a:rPr lang="ko-KR" altLang="en-US" b="0" dirty="0">
                <a:solidFill>
                  <a:srgbClr val="FF0000"/>
                </a:solidFill>
                <a:effectLst/>
                <a:latin typeface="HY헤드라인M" pitchFamily="18" charset="-127"/>
                <a:ea typeface="HY헤드라인M" pitchFamily="18" charset="-127"/>
                <a:sym typeface="Symbol" panose="05050102010706020507" pitchFamily="18" charset="2"/>
              </a:rPr>
              <a:t></a:t>
            </a:r>
            <a:r>
              <a:rPr lang="en-US" altLang="ko-KR" b="0" dirty="0">
                <a:solidFill>
                  <a:srgbClr val="FF0000"/>
                </a:solidFill>
                <a:effectLst/>
                <a:latin typeface="HY헤드라인M" pitchFamily="18" charset="-127"/>
                <a:ea typeface="HY헤드라인M" pitchFamily="18" charset="-127"/>
                <a:sym typeface="Symbol" panose="05050102010706020507" pitchFamily="18" charset="2"/>
              </a:rPr>
              <a:t>3</a:t>
            </a:r>
            <a:r>
              <a:rPr lang="en-US" altLang="ko-KR" b="0" baseline="30000" dirty="0">
                <a:solidFill>
                  <a:srgbClr val="FF0000"/>
                </a:solidFill>
                <a:effectLst/>
                <a:latin typeface="HY헤드라인M" pitchFamily="18" charset="-127"/>
                <a:ea typeface="HY헤드라인M" pitchFamily="18" charset="-127"/>
                <a:sym typeface="Symbol" panose="05050102010706020507" pitchFamily="18" charset="2"/>
              </a:rPr>
              <a:t>1/2</a:t>
            </a:r>
            <a:r>
              <a:rPr lang="en-US" altLang="ko-KR" b="0" dirty="0">
                <a:solidFill>
                  <a:srgbClr val="FF0000"/>
                </a:solidFill>
                <a:effectLst/>
                <a:latin typeface="HY헤드라인M" pitchFamily="18" charset="-127"/>
                <a:ea typeface="HY헤드라인M" pitchFamily="18" charset="-127"/>
                <a:sym typeface="Symbol" panose="05050102010706020507" pitchFamily="18" charset="2"/>
              </a:rPr>
              <a:t>mm</a:t>
            </a:r>
            <a:r>
              <a:rPr lang="en-US" altLang="ko-KR" b="0" dirty="0">
                <a:effectLst/>
                <a:latin typeface="HY헤드라인M" pitchFamily="18" charset="-127"/>
                <a:ea typeface="HY헤드라인M" pitchFamily="18" charset="-127"/>
                <a:sym typeface="Symbol" panose="05050102010706020507" pitchFamily="18" charset="2"/>
              </a:rPr>
              <a:t> </a:t>
            </a:r>
            <a:r>
              <a:rPr lang="ko-KR" altLang="en-US" b="0" dirty="0">
                <a:effectLst/>
                <a:latin typeface="HY헤드라인M" pitchFamily="18" charset="-127"/>
                <a:ea typeface="HY헤드라인M" pitchFamily="18" charset="-127"/>
                <a:sym typeface="Symbol" panose="05050102010706020507" pitchFamily="18" charset="2"/>
              </a:rPr>
              <a:t>케이블</a:t>
            </a:r>
            <a:r>
              <a:rPr lang="ko-KR" altLang="en-US" b="0" dirty="0">
                <a:effectLst/>
                <a:latin typeface="HY헤드라인M" pitchFamily="18" charset="-127"/>
                <a:ea typeface="HY헤드라인M" pitchFamily="18" charset="-127"/>
              </a:rPr>
              <a:t>로 표현</a:t>
            </a:r>
            <a:endParaRPr lang="en-US" altLang="ko-KR" b="0" dirty="0">
              <a:effectLst/>
              <a:latin typeface="HY헤드라인M" pitchFamily="18" charset="-127"/>
              <a:ea typeface="HY헤드라인M" pitchFamily="18" charset="-127"/>
            </a:endParaRPr>
          </a:p>
          <a:p>
            <a:pPr lvl="1" eaLnBrk="1" hangingPunct="1"/>
            <a:r>
              <a:rPr lang="ko-KR" altLang="en-US" b="0" dirty="0">
                <a:effectLst/>
                <a:latin typeface="HY헤드라인M" pitchFamily="18" charset="-127"/>
                <a:ea typeface="HY헤드라인M" pitchFamily="18" charset="-127"/>
              </a:rPr>
              <a:t>지름 </a:t>
            </a:r>
            <a:r>
              <a:rPr lang="en-US" altLang="ko-KR" b="0" dirty="0">
                <a:effectLst/>
                <a:latin typeface="HY헤드라인M" pitchFamily="18" charset="-127"/>
                <a:ea typeface="HY헤드라인M" pitchFamily="18" charset="-127"/>
              </a:rPr>
              <a:t>1.5mm</a:t>
            </a:r>
            <a:r>
              <a:rPr lang="ko-KR" altLang="en-US" b="0" dirty="0">
                <a:effectLst/>
                <a:latin typeface="HY헤드라인M" pitchFamily="18" charset="-127"/>
                <a:ea typeface="HY헤드라인M" pitchFamily="18" charset="-127"/>
              </a:rPr>
              <a:t>의</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무명실 </a:t>
            </a:r>
            <a:r>
              <a:rPr lang="ko-KR" altLang="en-US" b="0" dirty="0" err="1">
                <a:solidFill>
                  <a:srgbClr val="FF0000"/>
                </a:solidFill>
                <a:effectLst/>
                <a:latin typeface="HY헤드라인M" pitchFamily="18" charset="-127"/>
                <a:ea typeface="HY헤드라인M" pitchFamily="18" charset="-127"/>
              </a:rPr>
              <a:t>네겹</a:t>
            </a:r>
            <a:r>
              <a:rPr lang="ko-KR" altLang="en-US" b="0" dirty="0" err="1">
                <a:effectLst/>
                <a:latin typeface="HY헤드라인M" pitchFamily="18" charset="-127"/>
                <a:ea typeface="HY헤드라인M" pitchFamily="18" charset="-127"/>
              </a:rPr>
              <a:t>을</a:t>
            </a:r>
            <a:r>
              <a:rPr lang="ko-KR" altLang="en-US" b="0" dirty="0">
                <a:effectLst/>
                <a:latin typeface="HY헤드라인M" pitchFamily="18" charset="-127"/>
                <a:ea typeface="HY헤드라인M" pitchFamily="18" charset="-127"/>
              </a:rPr>
              <a:t> 꼬는 경우 </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지름 </a:t>
            </a:r>
            <a:r>
              <a:rPr lang="en-US" altLang="ko-KR" b="0" dirty="0">
                <a:solidFill>
                  <a:srgbClr val="FF0000"/>
                </a:solidFill>
                <a:effectLst/>
                <a:latin typeface="HY헤드라인M" pitchFamily="18" charset="-127"/>
                <a:ea typeface="HY헤드라인M" pitchFamily="18" charset="-127"/>
              </a:rPr>
              <a:t>1.5</a:t>
            </a:r>
            <a:r>
              <a:rPr lang="ko-KR" altLang="en-US" b="0" dirty="0">
                <a:solidFill>
                  <a:srgbClr val="FF0000"/>
                </a:solidFill>
                <a:effectLst/>
                <a:latin typeface="HY헤드라인M" pitchFamily="18" charset="-127"/>
                <a:ea typeface="HY헤드라인M" pitchFamily="18" charset="-127"/>
                <a:sym typeface="Symbol" panose="05050102010706020507" pitchFamily="18" charset="2"/>
              </a:rPr>
              <a:t></a:t>
            </a:r>
            <a:r>
              <a:rPr lang="en-US" altLang="ko-KR" b="0" dirty="0">
                <a:solidFill>
                  <a:srgbClr val="FF0000"/>
                </a:solidFill>
                <a:effectLst/>
                <a:latin typeface="HY헤드라인M" pitchFamily="18" charset="-127"/>
                <a:ea typeface="HY헤드라인M" pitchFamily="18" charset="-127"/>
                <a:sym typeface="Symbol" panose="05050102010706020507" pitchFamily="18" charset="2"/>
              </a:rPr>
              <a:t>2mm</a:t>
            </a:r>
            <a:r>
              <a:rPr lang="en-US" altLang="ko-KR" b="0" dirty="0">
                <a:effectLst/>
                <a:latin typeface="HY헤드라인M" pitchFamily="18" charset="-127"/>
                <a:ea typeface="HY헤드라인M" pitchFamily="18" charset="-127"/>
                <a:sym typeface="Symbol" panose="05050102010706020507" pitchFamily="18" charset="2"/>
              </a:rPr>
              <a:t> </a:t>
            </a:r>
            <a:r>
              <a:rPr lang="ko-KR" altLang="en-US" b="0" dirty="0">
                <a:effectLst/>
                <a:latin typeface="HY헤드라인M" pitchFamily="18" charset="-127"/>
                <a:ea typeface="HY헤드라인M" pitchFamily="18" charset="-127"/>
                <a:sym typeface="Symbol" panose="05050102010706020507" pitchFamily="18" charset="2"/>
              </a:rPr>
              <a:t>케이블</a:t>
            </a:r>
            <a:r>
              <a:rPr lang="ko-KR" altLang="en-US" b="0" dirty="0">
                <a:effectLst/>
                <a:latin typeface="HY헤드라인M" pitchFamily="18" charset="-127"/>
                <a:ea typeface="HY헤드라인M" pitchFamily="18" charset="-127"/>
              </a:rPr>
              <a:t>로 표현</a:t>
            </a:r>
            <a:endParaRPr lang="en-US" altLang="ko-KR" b="0" dirty="0">
              <a:effectLst/>
              <a:latin typeface="HY헤드라인M" pitchFamily="18" charset="-127"/>
              <a:ea typeface="HY헤드라인M" pitchFamily="18" charset="-127"/>
            </a:endParaRPr>
          </a:p>
          <a:p>
            <a:pPr lvl="1" eaLnBrk="1" hangingPunct="1"/>
            <a:r>
              <a:rPr lang="ko-KR" altLang="en-US" b="0" dirty="0">
                <a:effectLst/>
                <a:latin typeface="HY헤드라인M" pitchFamily="18" charset="-127"/>
                <a:ea typeface="HY헤드라인M" pitchFamily="18" charset="-127"/>
              </a:rPr>
              <a:t>힘을 덜 받는 부위는 가는 무명실로</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힘을 많이 받는 부위는 무명실을 꼬아서 굵은 무명실로</a:t>
            </a:r>
            <a:r>
              <a:rPr lang="en-US" altLang="ko-KR" b="0" dirty="0">
                <a:effectLst/>
                <a:latin typeface="HY헤드라인M" pitchFamily="18" charset="-127"/>
                <a:ea typeface="HY헤드라인M" pitchFamily="18" charset="-127"/>
              </a:rPr>
              <a:t> </a:t>
            </a:r>
            <a:r>
              <a:rPr lang="ko-KR" altLang="en-US" b="0" dirty="0">
                <a:effectLst/>
                <a:latin typeface="HY헤드라인M" pitchFamily="18" charset="-127"/>
                <a:ea typeface="HY헤드라인M" pitchFamily="18" charset="-127"/>
              </a:rPr>
              <a:t>설계</a:t>
            </a:r>
            <a:endParaRPr lang="en-US" altLang="ko-KR" b="0" dirty="0">
              <a:effectLst/>
              <a:latin typeface="HY헤드라인M" pitchFamily="18" charset="-127"/>
              <a:ea typeface="HY헤드라인M" pitchFamily="18" charset="-127"/>
            </a:endParaRPr>
          </a:p>
          <a:p>
            <a:pPr eaLnBrk="1" hangingPunct="1"/>
            <a:endParaRPr lang="en-US" altLang="ko-KR" b="0" dirty="0">
              <a:effectLst/>
              <a:latin typeface="HY헤드라인M" pitchFamily="18" charset="-127"/>
              <a:ea typeface="HY헤드라인M" pitchFamily="18" charset="-127"/>
            </a:endParaRPr>
          </a:p>
        </p:txBody>
      </p:sp>
      <p:sp>
        <p:nvSpPr>
          <p:cNvPr id="4" name="TextBox 3">
            <a:extLst>
              <a:ext uri="{FF2B5EF4-FFF2-40B4-BE49-F238E27FC236}">
                <a16:creationId xmlns:a16="http://schemas.microsoft.com/office/drawing/2014/main" id="{D1F4B78B-3DF4-029A-0254-DF3A7E8F23EB}"/>
              </a:ext>
            </a:extLst>
          </p:cNvPr>
          <p:cNvSpPr txBox="1"/>
          <p:nvPr/>
        </p:nvSpPr>
        <p:spPr>
          <a:xfrm>
            <a:off x="2770366" y="6201193"/>
            <a:ext cx="1035921" cy="369332"/>
          </a:xfrm>
          <a:prstGeom prst="rect">
            <a:avLst/>
          </a:prstGeom>
          <a:noFill/>
        </p:spPr>
        <p:txBody>
          <a:bodyPr wrap="square">
            <a:spAutoFit/>
          </a:bodyPr>
          <a:lstStyle/>
          <a:p>
            <a:r>
              <a:rPr lang="ko-KR" altLang="en-US" b="0">
                <a:solidFill>
                  <a:srgbClr val="FF0000"/>
                </a:solidFill>
                <a:effectLst/>
                <a:latin typeface="HY헤드라인M" pitchFamily="18" charset="-127"/>
                <a:ea typeface="HY헤드라인M" pitchFamily="18" charset="-127"/>
              </a:rPr>
              <a:t>반지름</a:t>
            </a:r>
            <a:endParaRPr lang="ko-KR" altLang="en-US" dirty="0">
              <a:solidFill>
                <a:srgbClr val="FF0000"/>
              </a:solidFill>
            </a:endParaRPr>
          </a:p>
        </p:txBody>
      </p:sp>
    </p:spTree>
    <p:extLst>
      <p:ext uri="{BB962C8B-B14F-4D97-AF65-F5344CB8AC3E}">
        <p14:creationId xmlns:p14="http://schemas.microsoft.com/office/powerpoint/2010/main" val="3077371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3014010" y="260648"/>
            <a:ext cx="3877985"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a:t>발사 나무교량 디자인 샘플</a:t>
            </a:r>
            <a:endParaRPr lang="ko-KR" altLang="en-US" dirty="0"/>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16</a:t>
            </a:fld>
            <a:endParaRPr lang="en-US" altLang="ko-KR" dirty="0"/>
          </a:p>
        </p:txBody>
      </p:sp>
      <p:pic>
        <p:nvPicPr>
          <p:cNvPr id="23" name="Picture 2" descr="http://engin.swarthmore.edu/gallery/truss03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4" y="1196975"/>
            <a:ext cx="33432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http://www.balsabridge.com/images/cutou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091" y="2182813"/>
            <a:ext cx="23622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http://staff.district87.org/powelln/Geometry/Projects/Bridges/cutou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1854" y="2276475"/>
            <a:ext cx="293052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mysite.verizon.net/engdiver/_wp_generated/wp2a4aba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6354" y="1196975"/>
            <a:ext cx="3779837"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 descr="https://www.benchristensen.com/sites/default/files/pictures/bridge/International%20Bridge%20Pic-alpha-18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7729" y="3455988"/>
            <a:ext cx="206692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4" descr="http://jamesdraftingwordpress.files.wordpress.com/2012/10/balsa-wood-bridge-web-design-53.jpeg?w=530"/>
          <p:cNvPicPr>
            <a:picLocks noChangeAspect="1" noChangeArrowheads="1"/>
          </p:cNvPicPr>
          <p:nvPr/>
        </p:nvPicPr>
        <p:blipFill>
          <a:blip r:embed="rId8">
            <a:extLst>
              <a:ext uri="{28A0092B-C50C-407E-A947-70E740481C1C}">
                <a14:useLocalDpi xmlns:a14="http://schemas.microsoft.com/office/drawing/2010/main" val="0"/>
              </a:ext>
            </a:extLst>
          </a:blip>
          <a:srcRect l="11365" t="32516"/>
          <a:stretch>
            <a:fillRect/>
          </a:stretch>
        </p:blipFill>
        <p:spPr bwMode="auto">
          <a:xfrm>
            <a:off x="3929966" y="5084763"/>
            <a:ext cx="18224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 descr="IMG_563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1954" y="3933825"/>
            <a:ext cx="34575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그룹 29"/>
          <p:cNvGrpSpPr/>
          <p:nvPr/>
        </p:nvGrpSpPr>
        <p:grpSpPr>
          <a:xfrm>
            <a:off x="3698743" y="2811162"/>
            <a:ext cx="5718753" cy="3177165"/>
            <a:chOff x="3404152" y="2811162"/>
            <a:chExt cx="5718753" cy="3177165"/>
          </a:xfrm>
        </p:grpSpPr>
        <p:cxnSp>
          <p:nvCxnSpPr>
            <p:cNvPr id="31" name="직선 연결선 30"/>
            <p:cNvCxnSpPr/>
            <p:nvPr/>
          </p:nvCxnSpPr>
          <p:spPr bwMode="auto">
            <a:xfrm flipV="1">
              <a:off x="3597965" y="2811162"/>
              <a:ext cx="2841876" cy="16521"/>
            </a:xfrm>
            <a:prstGeom prst="line">
              <a:avLst/>
            </a:prstGeom>
            <a:noFill/>
            <a:ln w="28575" cap="flat" cmpd="sng" algn="ctr">
              <a:solidFill>
                <a:srgbClr val="FF0000">
                  <a:alpha val="50196"/>
                </a:srgbClr>
              </a:solidFill>
              <a:prstDash val="solid"/>
              <a:round/>
              <a:headEnd type="none" w="med" len="med"/>
              <a:tailEnd type="none" w="med" len="med"/>
            </a:ln>
            <a:effectLst/>
          </p:spPr>
        </p:cxnSp>
        <p:cxnSp>
          <p:nvCxnSpPr>
            <p:cNvPr id="32" name="직선 연결선 31"/>
            <p:cNvCxnSpPr/>
            <p:nvPr/>
          </p:nvCxnSpPr>
          <p:spPr bwMode="auto">
            <a:xfrm>
              <a:off x="6300192" y="3252736"/>
              <a:ext cx="2822713" cy="0"/>
            </a:xfrm>
            <a:prstGeom prst="line">
              <a:avLst/>
            </a:prstGeom>
            <a:noFill/>
            <a:ln w="28575" cap="flat" cmpd="sng" algn="ctr">
              <a:solidFill>
                <a:srgbClr val="FF0000">
                  <a:alpha val="50196"/>
                </a:srgbClr>
              </a:solidFill>
              <a:prstDash val="solid"/>
              <a:round/>
              <a:headEnd type="none" w="med" len="med"/>
              <a:tailEnd type="none" w="med" len="med"/>
            </a:ln>
            <a:effectLst/>
          </p:spPr>
        </p:cxnSp>
        <p:cxnSp>
          <p:nvCxnSpPr>
            <p:cNvPr id="33" name="직선 연결선 32"/>
            <p:cNvCxnSpPr/>
            <p:nvPr/>
          </p:nvCxnSpPr>
          <p:spPr bwMode="auto">
            <a:xfrm>
              <a:off x="3597965" y="3707296"/>
              <a:ext cx="1694622" cy="163995"/>
            </a:xfrm>
            <a:prstGeom prst="line">
              <a:avLst/>
            </a:prstGeom>
            <a:noFill/>
            <a:ln w="28575" cap="flat" cmpd="sng" algn="ctr">
              <a:solidFill>
                <a:srgbClr val="FF0000">
                  <a:alpha val="50196"/>
                </a:srgbClr>
              </a:solidFill>
              <a:prstDash val="solid"/>
              <a:round/>
              <a:headEnd type="none" w="med" len="med"/>
              <a:tailEnd type="none" w="med" len="med"/>
            </a:ln>
            <a:effectLst/>
          </p:spPr>
        </p:cxnSp>
        <p:cxnSp>
          <p:nvCxnSpPr>
            <p:cNvPr id="34" name="직선 연결선 33"/>
            <p:cNvCxnSpPr/>
            <p:nvPr/>
          </p:nvCxnSpPr>
          <p:spPr bwMode="auto">
            <a:xfrm flipV="1">
              <a:off x="3404152" y="5541065"/>
              <a:ext cx="2057400" cy="447262"/>
            </a:xfrm>
            <a:prstGeom prst="line">
              <a:avLst/>
            </a:prstGeom>
            <a:noFill/>
            <a:ln w="28575" cap="flat" cmpd="sng" algn="ctr">
              <a:solidFill>
                <a:srgbClr val="FF0000">
                  <a:alpha val="50196"/>
                </a:srgbClr>
              </a:solidFill>
              <a:prstDash val="solid"/>
              <a:round/>
              <a:headEnd type="none" w="med" len="med"/>
              <a:tailEnd type="none" w="med" len="med"/>
            </a:ln>
            <a:effectLst/>
          </p:spPr>
        </p:cxnSp>
      </p:grpSp>
    </p:spTree>
    <p:custDataLst>
      <p:tags r:id="rId1"/>
    </p:custDataLst>
    <p:extLst>
      <p:ext uri="{BB962C8B-B14F-4D97-AF65-F5344CB8AC3E}">
        <p14:creationId xmlns:p14="http://schemas.microsoft.com/office/powerpoint/2010/main" val="322820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654404" y="260648"/>
            <a:ext cx="8597225"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en-US" altLang="ko-KR" dirty="0">
                <a:hlinkClick r:id="rId2"/>
              </a:rPr>
              <a:t>pinterest.com</a:t>
            </a:r>
            <a:r>
              <a:rPr lang="en-US" altLang="ko-KR" dirty="0"/>
              <a:t> </a:t>
            </a:r>
            <a:r>
              <a:rPr lang="ko-KR" altLang="en-US" dirty="0"/>
              <a:t>다양한 교량 디자인 </a:t>
            </a:r>
            <a:r>
              <a:rPr lang="en-US" altLang="ko-KR" dirty="0"/>
              <a:t>(1/4) balsa wood bridge</a:t>
            </a:r>
            <a:endParaRPr lang="ko-KR" altLang="en-US" dirty="0"/>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17</a:t>
            </a:fld>
            <a:endParaRPr lang="en-US" altLang="ko-KR" dirty="0"/>
          </a:p>
        </p:txBody>
      </p:sp>
      <p:pic>
        <p:nvPicPr>
          <p:cNvPr id="4" name="그림 3">
            <a:extLst>
              <a:ext uri="{FF2B5EF4-FFF2-40B4-BE49-F238E27FC236}">
                <a16:creationId xmlns:a16="http://schemas.microsoft.com/office/drawing/2014/main" id="{57EBE92A-1F68-4DD1-B60E-A60BDE032D80}"/>
              </a:ext>
            </a:extLst>
          </p:cNvPr>
          <p:cNvPicPr>
            <a:picLocks noChangeAspect="1"/>
          </p:cNvPicPr>
          <p:nvPr/>
        </p:nvPicPr>
        <p:blipFill>
          <a:blip r:embed="rId3"/>
          <a:stretch>
            <a:fillRect/>
          </a:stretch>
        </p:blipFill>
        <p:spPr>
          <a:xfrm>
            <a:off x="416496" y="1052736"/>
            <a:ext cx="8675370" cy="5471160"/>
          </a:xfrm>
          <a:prstGeom prst="rect">
            <a:avLst/>
          </a:prstGeom>
        </p:spPr>
      </p:pic>
    </p:spTree>
    <p:extLst>
      <p:ext uri="{BB962C8B-B14F-4D97-AF65-F5344CB8AC3E}">
        <p14:creationId xmlns:p14="http://schemas.microsoft.com/office/powerpoint/2010/main" val="2228427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026308" y="260648"/>
            <a:ext cx="7853433"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en-US" altLang="ko-KR" dirty="0">
                <a:hlinkClick r:id="rId2"/>
              </a:rPr>
              <a:t>pinterest.com</a:t>
            </a:r>
            <a:r>
              <a:rPr lang="en-US" altLang="ko-KR" dirty="0"/>
              <a:t> </a:t>
            </a:r>
            <a:r>
              <a:rPr lang="ko-KR" altLang="en-US" dirty="0"/>
              <a:t>다양한 교량 디자인 </a:t>
            </a:r>
            <a:r>
              <a:rPr lang="en-US" altLang="ko-KR" dirty="0"/>
              <a:t>(2/4) bridge truss  </a:t>
            </a:r>
            <a:endParaRPr lang="ko-KR" altLang="en-US" dirty="0"/>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18</a:t>
            </a:fld>
            <a:endParaRPr lang="en-US" altLang="ko-KR" dirty="0"/>
          </a:p>
        </p:txBody>
      </p:sp>
      <p:pic>
        <p:nvPicPr>
          <p:cNvPr id="4" name="그림 3">
            <a:extLst>
              <a:ext uri="{FF2B5EF4-FFF2-40B4-BE49-F238E27FC236}">
                <a16:creationId xmlns:a16="http://schemas.microsoft.com/office/drawing/2014/main" id="{106AF93F-AADD-4E4E-8BE2-2A8036A68CC2}"/>
              </a:ext>
            </a:extLst>
          </p:cNvPr>
          <p:cNvPicPr>
            <a:picLocks noChangeAspect="1"/>
          </p:cNvPicPr>
          <p:nvPr/>
        </p:nvPicPr>
        <p:blipFill>
          <a:blip r:embed="rId3"/>
          <a:stretch>
            <a:fillRect/>
          </a:stretch>
        </p:blipFill>
        <p:spPr>
          <a:xfrm>
            <a:off x="416496" y="1067567"/>
            <a:ext cx="8697416" cy="5485063"/>
          </a:xfrm>
          <a:prstGeom prst="rect">
            <a:avLst/>
          </a:prstGeom>
        </p:spPr>
      </p:pic>
    </p:spTree>
    <p:extLst>
      <p:ext uri="{BB962C8B-B14F-4D97-AF65-F5344CB8AC3E}">
        <p14:creationId xmlns:p14="http://schemas.microsoft.com/office/powerpoint/2010/main" val="215180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173776" y="260648"/>
            <a:ext cx="7558479"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en-US" altLang="ko-KR" dirty="0">
                <a:hlinkClick r:id="rId2"/>
              </a:rPr>
              <a:t>pinterest.com</a:t>
            </a:r>
            <a:r>
              <a:rPr lang="en-US" altLang="ko-KR" dirty="0"/>
              <a:t> </a:t>
            </a:r>
            <a:r>
              <a:rPr lang="ko-KR" altLang="en-US" dirty="0"/>
              <a:t>다양한 교량 디자인 </a:t>
            </a:r>
            <a:r>
              <a:rPr lang="en-US" altLang="ko-KR" dirty="0"/>
              <a:t>(3/4) bridge arch</a:t>
            </a:r>
            <a:endParaRPr lang="ko-KR" altLang="en-US" dirty="0"/>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19</a:t>
            </a:fld>
            <a:endParaRPr lang="en-US" altLang="ko-KR" dirty="0"/>
          </a:p>
        </p:txBody>
      </p:sp>
      <p:pic>
        <p:nvPicPr>
          <p:cNvPr id="2" name="그림 1">
            <a:extLst>
              <a:ext uri="{FF2B5EF4-FFF2-40B4-BE49-F238E27FC236}">
                <a16:creationId xmlns:a16="http://schemas.microsoft.com/office/drawing/2014/main" id="{14F4B490-5171-47ED-8BBF-965480C58B96}"/>
              </a:ext>
            </a:extLst>
          </p:cNvPr>
          <p:cNvPicPr>
            <a:picLocks noChangeAspect="1"/>
          </p:cNvPicPr>
          <p:nvPr/>
        </p:nvPicPr>
        <p:blipFill>
          <a:blip r:embed="rId3"/>
          <a:stretch>
            <a:fillRect/>
          </a:stretch>
        </p:blipFill>
        <p:spPr>
          <a:xfrm>
            <a:off x="416496" y="1052736"/>
            <a:ext cx="8675370" cy="5471160"/>
          </a:xfrm>
          <a:prstGeom prst="rect">
            <a:avLst/>
          </a:prstGeom>
        </p:spPr>
      </p:pic>
    </p:spTree>
    <p:extLst>
      <p:ext uri="{BB962C8B-B14F-4D97-AF65-F5344CB8AC3E}">
        <p14:creationId xmlns:p14="http://schemas.microsoft.com/office/powerpoint/2010/main" val="1051389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A5CEE1E7-6332-ED4B-2448-C99A987D4BA0}"/>
              </a:ext>
            </a:extLst>
          </p:cNvPr>
          <p:cNvPicPr>
            <a:picLocks noChangeAspect="1"/>
          </p:cNvPicPr>
          <p:nvPr/>
        </p:nvPicPr>
        <p:blipFill>
          <a:blip r:embed="rId2"/>
          <a:stretch>
            <a:fillRect/>
          </a:stretch>
        </p:blipFill>
        <p:spPr>
          <a:xfrm>
            <a:off x="661987" y="2475668"/>
            <a:ext cx="3657600" cy="2057400"/>
          </a:xfrm>
          <a:prstGeom prst="rect">
            <a:avLst/>
          </a:prstGeom>
        </p:spPr>
      </p:pic>
      <p:sp>
        <p:nvSpPr>
          <p:cNvPr id="7" name="Rectangle 3">
            <a:extLst>
              <a:ext uri="{FF2B5EF4-FFF2-40B4-BE49-F238E27FC236}">
                <a16:creationId xmlns:a16="http://schemas.microsoft.com/office/drawing/2014/main" id="{D1CB64F0-AAD0-4DD6-8BF3-E09DF59D85CB}"/>
              </a:ext>
            </a:extLst>
          </p:cNvPr>
          <p:cNvSpPr txBox="1">
            <a:spLocks noChangeArrowheads="1"/>
          </p:cNvSpPr>
          <p:nvPr/>
        </p:nvSpPr>
        <p:spPr bwMode="auto">
          <a:xfrm>
            <a:off x="533400" y="1219200"/>
            <a:ext cx="8839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latinLnBrk="1" hangingPunct="0">
              <a:spcBef>
                <a:spcPct val="20000"/>
              </a:spcBef>
              <a:spcAft>
                <a:spcPct val="0"/>
              </a:spcAft>
              <a:buFont typeface="Wingdings" pitchFamily="2" charset="2"/>
              <a:buChar char="q"/>
              <a:defRPr kumimoji="1" b="1">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Wingdings" pitchFamily="2" charset="2"/>
              <a:buChar char="ü"/>
              <a:defRPr kumimoji="1">
                <a:solidFill>
                  <a:srgbClr val="0000FF"/>
                </a:solidFill>
                <a:latin typeface="+mn-lt"/>
                <a:ea typeface="+mn-ea"/>
              </a:defRPr>
            </a:lvl2pPr>
            <a:lvl3pPr marL="1143000" indent="-228600" algn="l" rtl="0" eaLnBrk="0" fontAlgn="base" latinLnBrk="1" hangingPunct="0">
              <a:spcBef>
                <a:spcPct val="20000"/>
              </a:spcBef>
              <a:spcAft>
                <a:spcPct val="0"/>
              </a:spcAft>
              <a:buFont typeface="Wingdings" pitchFamily="2" charset="2"/>
              <a:buChar char="§"/>
              <a:defRPr kumimoji="1">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a:solidFill>
                  <a:schemeClr val="tx1"/>
                </a:solidFill>
                <a:latin typeface="+mn-lt"/>
                <a:ea typeface="+mn-ea"/>
              </a:defRPr>
            </a:lvl5pPr>
            <a:lvl6pPr marL="2514600" indent="-228600" algn="l" rtl="0" fontAlgn="base" latinLnBrk="1">
              <a:spcBef>
                <a:spcPct val="20000"/>
              </a:spcBef>
              <a:spcAft>
                <a:spcPct val="0"/>
              </a:spcAft>
              <a:buChar char="•"/>
              <a:defRPr kumimoji="1">
                <a:solidFill>
                  <a:schemeClr val="tx1"/>
                </a:solidFill>
                <a:latin typeface="+mn-lt"/>
                <a:ea typeface="+mn-ea"/>
              </a:defRPr>
            </a:lvl6pPr>
            <a:lvl7pPr marL="2971800" indent="-228600" algn="l" rtl="0" fontAlgn="base" latinLnBrk="1">
              <a:spcBef>
                <a:spcPct val="20000"/>
              </a:spcBef>
              <a:spcAft>
                <a:spcPct val="0"/>
              </a:spcAft>
              <a:buChar char="•"/>
              <a:defRPr kumimoji="1">
                <a:solidFill>
                  <a:schemeClr val="tx1"/>
                </a:solidFill>
                <a:latin typeface="+mn-lt"/>
                <a:ea typeface="+mn-ea"/>
              </a:defRPr>
            </a:lvl7pPr>
            <a:lvl8pPr marL="3429000" indent="-228600" algn="l" rtl="0" fontAlgn="base" latinLnBrk="1">
              <a:spcBef>
                <a:spcPct val="20000"/>
              </a:spcBef>
              <a:spcAft>
                <a:spcPct val="0"/>
              </a:spcAft>
              <a:buChar char="•"/>
              <a:defRPr kumimoji="1">
                <a:solidFill>
                  <a:schemeClr val="tx1"/>
                </a:solidFill>
                <a:latin typeface="+mn-lt"/>
                <a:ea typeface="+mn-ea"/>
              </a:defRPr>
            </a:lvl8pPr>
            <a:lvl9pPr marL="3886200" indent="-228600" algn="l" rtl="0" fontAlgn="base" latinLnBrk="1">
              <a:spcBef>
                <a:spcPct val="20000"/>
              </a:spcBef>
              <a:spcAft>
                <a:spcPct val="0"/>
              </a:spcAft>
              <a:buChar char="•"/>
              <a:defRPr kumimoji="1">
                <a:solidFill>
                  <a:schemeClr val="tx1"/>
                </a:solidFill>
                <a:latin typeface="+mn-lt"/>
                <a:ea typeface="+mn-ea"/>
              </a:defRPr>
            </a:lvl9pPr>
          </a:lstStyle>
          <a:p>
            <a:pPr eaLnBrk="1" hangingPunct="1"/>
            <a:r>
              <a:rPr lang="en-US" altLang="ko-KR" kern="0" dirty="0">
                <a:effectLst/>
                <a:latin typeface="HY헤드라인M" pitchFamily="18" charset="-127"/>
                <a:ea typeface="HY헤드라인M" pitchFamily="18" charset="-127"/>
              </a:rPr>
              <a:t>2023</a:t>
            </a:r>
            <a:r>
              <a:rPr lang="ko-KR" altLang="en-US" kern="0" dirty="0">
                <a:effectLst/>
                <a:latin typeface="HY헤드라인M" pitchFamily="18" charset="-127"/>
                <a:ea typeface="HY헤드라인M" pitchFamily="18" charset="-127"/>
              </a:rPr>
              <a:t>년 </a:t>
            </a:r>
            <a:r>
              <a:rPr lang="en-US" altLang="ko-KR" kern="0" dirty="0">
                <a:effectLst/>
                <a:latin typeface="HY헤드라인M" pitchFamily="18" charset="-127"/>
                <a:ea typeface="HY헤드라인M" pitchFamily="18" charset="-127"/>
              </a:rPr>
              <a:t>01</a:t>
            </a:r>
            <a:r>
              <a:rPr lang="ko-KR" altLang="en-US" kern="0" dirty="0">
                <a:effectLst/>
                <a:latin typeface="HY헤드라인M" pitchFamily="18" charset="-127"/>
                <a:ea typeface="HY헤드라인M" pitchFamily="18" charset="-127"/>
              </a:rPr>
              <a:t>강좌 </a:t>
            </a:r>
            <a:r>
              <a:rPr lang="en-US" altLang="ko-KR" kern="0" dirty="0">
                <a:effectLst/>
                <a:latin typeface="HY헤드라인M" pitchFamily="18" charset="-127"/>
                <a:ea typeface="HY헤드라인M" pitchFamily="18" charset="-127"/>
              </a:rPr>
              <a:t>- </a:t>
            </a:r>
            <a:r>
              <a:rPr lang="en-US" altLang="ko-KR" kern="0" dirty="0">
                <a:effectLst/>
                <a:latin typeface="HY헤드라인M" pitchFamily="18" charset="-127"/>
                <a:ea typeface="HY헤드라인M" pitchFamily="18" charset="-127"/>
                <a:hlinkClick r:id="rId3">
                  <a:extLst>
                    <a:ext uri="{A12FA001-AC4F-418D-AE19-62706E023703}">
                      <ahyp:hlinkClr xmlns:ahyp="http://schemas.microsoft.com/office/drawing/2018/hyperlinkcolor" val="tx"/>
                    </a:ext>
                  </a:extLst>
                </a:hlinkClick>
              </a:rPr>
              <a:t>https://youtu.be/ujq7neOgKzg</a:t>
            </a:r>
            <a:endParaRPr lang="en-US" altLang="ko-KR" kern="0" dirty="0">
              <a:effectLst/>
              <a:latin typeface="HY헤드라인M" pitchFamily="18" charset="-127"/>
              <a:ea typeface="HY헤드라인M" pitchFamily="18" charset="-127"/>
            </a:endParaRPr>
          </a:p>
          <a:p>
            <a:pPr eaLnBrk="1" hangingPunct="1"/>
            <a:r>
              <a:rPr lang="en-US" altLang="ko-KR" kern="0" dirty="0">
                <a:effectLst/>
                <a:latin typeface="HY헤드라인M" pitchFamily="18" charset="-127"/>
                <a:ea typeface="HY헤드라인M" pitchFamily="18" charset="-127"/>
              </a:rPr>
              <a:t>2023</a:t>
            </a:r>
            <a:r>
              <a:rPr lang="ko-KR" altLang="en-US" kern="0" dirty="0">
                <a:effectLst/>
                <a:latin typeface="HY헤드라인M" pitchFamily="18" charset="-127"/>
                <a:ea typeface="HY헤드라인M" pitchFamily="18" charset="-127"/>
              </a:rPr>
              <a:t>년 </a:t>
            </a:r>
            <a:r>
              <a:rPr lang="en-US" altLang="ko-KR" kern="0" dirty="0">
                <a:effectLst/>
                <a:latin typeface="HY헤드라인M" pitchFamily="18" charset="-127"/>
                <a:ea typeface="HY헤드라인M" pitchFamily="18" charset="-127"/>
              </a:rPr>
              <a:t>02</a:t>
            </a:r>
            <a:r>
              <a:rPr lang="ko-KR" altLang="en-US" kern="0" dirty="0">
                <a:effectLst/>
                <a:latin typeface="HY헤드라인M" pitchFamily="18" charset="-127"/>
                <a:ea typeface="HY헤드라인M" pitchFamily="18" charset="-127"/>
              </a:rPr>
              <a:t>강좌 </a:t>
            </a:r>
            <a:r>
              <a:rPr lang="en-US" altLang="ko-KR" kern="0" dirty="0">
                <a:effectLst/>
                <a:latin typeface="HY헤드라인M" pitchFamily="18" charset="-127"/>
                <a:ea typeface="HY헤드라인M" pitchFamily="18" charset="-127"/>
              </a:rPr>
              <a:t>- </a:t>
            </a:r>
            <a:r>
              <a:rPr lang="en-US" altLang="ko-KR" kern="0" dirty="0">
                <a:effectLst/>
                <a:latin typeface="HY헤드라인M" pitchFamily="18" charset="-127"/>
                <a:ea typeface="HY헤드라인M" pitchFamily="18" charset="-127"/>
                <a:hlinkClick r:id="rId4">
                  <a:extLst>
                    <a:ext uri="{A12FA001-AC4F-418D-AE19-62706E023703}">
                      <ahyp:hlinkClr xmlns:ahyp="http://schemas.microsoft.com/office/drawing/2018/hyperlinkcolor" val="tx"/>
                    </a:ext>
                  </a:extLst>
                </a:hlinkClick>
              </a:rPr>
              <a:t>https://youtu.be/PAsJ4OdubVk</a:t>
            </a:r>
            <a:endParaRPr lang="en-US" altLang="ko-KR" kern="0" dirty="0">
              <a:effectLst/>
              <a:latin typeface="HY헤드라인M" pitchFamily="18" charset="-127"/>
              <a:ea typeface="HY헤드라인M" pitchFamily="18" charset="-127"/>
            </a:endParaRPr>
          </a:p>
          <a:p>
            <a:pPr eaLnBrk="1" hangingPunct="1"/>
            <a:r>
              <a:rPr lang="en-US" altLang="ko-KR" kern="0" dirty="0">
                <a:effectLst/>
                <a:latin typeface="HY헤드라인M" pitchFamily="18" charset="-127"/>
                <a:ea typeface="HY헤드라인M" pitchFamily="18" charset="-127"/>
              </a:rPr>
              <a:t>2023</a:t>
            </a:r>
            <a:r>
              <a:rPr lang="ko-KR" altLang="en-US" kern="0" dirty="0">
                <a:effectLst/>
                <a:latin typeface="HY헤드라인M" pitchFamily="18" charset="-127"/>
                <a:ea typeface="HY헤드라인M" pitchFamily="18" charset="-127"/>
              </a:rPr>
              <a:t>년 </a:t>
            </a:r>
            <a:r>
              <a:rPr lang="en-US" altLang="ko-KR" kern="0" dirty="0">
                <a:effectLst/>
                <a:latin typeface="HY헤드라인M" pitchFamily="18" charset="-127"/>
                <a:ea typeface="HY헤드라인M" pitchFamily="18" charset="-127"/>
              </a:rPr>
              <a:t>03</a:t>
            </a:r>
            <a:r>
              <a:rPr lang="ko-KR" altLang="en-US" kern="0" dirty="0">
                <a:effectLst/>
                <a:latin typeface="HY헤드라인M" pitchFamily="18" charset="-127"/>
                <a:ea typeface="HY헤드라인M" pitchFamily="18" charset="-127"/>
              </a:rPr>
              <a:t>강좌 </a:t>
            </a:r>
            <a:r>
              <a:rPr lang="en-US" altLang="ko-KR" kern="0" dirty="0">
                <a:effectLst/>
                <a:latin typeface="HY헤드라인M" pitchFamily="18" charset="-127"/>
                <a:ea typeface="HY헤드라인M" pitchFamily="18" charset="-127"/>
              </a:rPr>
              <a:t>- </a:t>
            </a:r>
            <a:r>
              <a:rPr lang="en-US" altLang="ko-KR" kern="0" dirty="0">
                <a:effectLst/>
                <a:latin typeface="HY헤드라인M" pitchFamily="18" charset="-127"/>
                <a:ea typeface="HY헤드라인M" pitchFamily="18" charset="-127"/>
                <a:hlinkClick r:id="rId5">
                  <a:extLst>
                    <a:ext uri="{A12FA001-AC4F-418D-AE19-62706E023703}">
                      <ahyp:hlinkClr xmlns:ahyp="http://schemas.microsoft.com/office/drawing/2018/hyperlinkcolor" val="tx"/>
                    </a:ext>
                  </a:extLst>
                </a:hlinkClick>
              </a:rPr>
              <a:t>https://youtu.be/dHZmT3uYX5c</a:t>
            </a:r>
            <a:endParaRPr lang="en-US" altLang="ko-KR" kern="0" dirty="0">
              <a:effectLst/>
              <a:latin typeface="HY헤드라인M" pitchFamily="18" charset="-127"/>
              <a:ea typeface="HY헤드라인M" pitchFamily="18" charset="-127"/>
            </a:endParaRPr>
          </a:p>
        </p:txBody>
      </p:sp>
      <p:pic>
        <p:nvPicPr>
          <p:cNvPr id="10" name="그림 9">
            <a:extLst>
              <a:ext uri="{FF2B5EF4-FFF2-40B4-BE49-F238E27FC236}">
                <a16:creationId xmlns:a16="http://schemas.microsoft.com/office/drawing/2014/main" id="{13324C62-3826-5D11-BB34-F55C7438A029}"/>
              </a:ext>
            </a:extLst>
          </p:cNvPr>
          <p:cNvPicPr>
            <a:picLocks noChangeAspect="1"/>
          </p:cNvPicPr>
          <p:nvPr/>
        </p:nvPicPr>
        <p:blipFill>
          <a:blip r:embed="rId6"/>
          <a:stretch>
            <a:fillRect/>
          </a:stretch>
        </p:blipFill>
        <p:spPr>
          <a:xfrm>
            <a:off x="2491868" y="4100461"/>
            <a:ext cx="3657600" cy="2057400"/>
          </a:xfrm>
          <a:prstGeom prst="rect">
            <a:avLst/>
          </a:prstGeom>
        </p:spPr>
      </p:pic>
      <p:sp>
        <p:nvSpPr>
          <p:cNvPr id="6" name="Text Box 7"/>
          <p:cNvSpPr txBox="1">
            <a:spLocks noChangeArrowheads="1"/>
          </p:cNvSpPr>
          <p:nvPr/>
        </p:nvSpPr>
        <p:spPr bwMode="auto">
          <a:xfrm>
            <a:off x="2911442" y="260648"/>
            <a:ext cx="4083169"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dirty="0"/>
              <a:t>전년도 프로젝트 다큐멘터리</a:t>
            </a:r>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2</a:t>
            </a:fld>
            <a:endParaRPr lang="en-US" altLang="ko-KR" dirty="0"/>
          </a:p>
        </p:txBody>
      </p:sp>
      <p:pic>
        <p:nvPicPr>
          <p:cNvPr id="13" name="그림 12">
            <a:extLst>
              <a:ext uri="{FF2B5EF4-FFF2-40B4-BE49-F238E27FC236}">
                <a16:creationId xmlns:a16="http://schemas.microsoft.com/office/drawing/2014/main" id="{D1A83C12-1A6D-9537-4BD2-101FC679764F}"/>
              </a:ext>
            </a:extLst>
          </p:cNvPr>
          <p:cNvPicPr>
            <a:picLocks noChangeAspect="1"/>
          </p:cNvPicPr>
          <p:nvPr/>
        </p:nvPicPr>
        <p:blipFill>
          <a:blip r:embed="rId7"/>
          <a:stretch>
            <a:fillRect/>
          </a:stretch>
        </p:blipFill>
        <p:spPr>
          <a:xfrm>
            <a:off x="5586413" y="4328459"/>
            <a:ext cx="3657468" cy="2057326"/>
          </a:xfrm>
          <a:prstGeom prst="rect">
            <a:avLst/>
          </a:prstGeom>
        </p:spPr>
      </p:pic>
    </p:spTree>
    <p:extLst>
      <p:ext uri="{BB962C8B-B14F-4D97-AF65-F5344CB8AC3E}">
        <p14:creationId xmlns:p14="http://schemas.microsoft.com/office/powerpoint/2010/main" val="2743973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744171" y="260648"/>
            <a:ext cx="8417690"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en-US" altLang="ko-KR" dirty="0">
                <a:hlinkClick r:id="rId2"/>
              </a:rPr>
              <a:t>pinterest.com</a:t>
            </a:r>
            <a:r>
              <a:rPr lang="en-US" altLang="ko-KR" dirty="0"/>
              <a:t> </a:t>
            </a:r>
            <a:r>
              <a:rPr lang="ko-KR" altLang="en-US" dirty="0"/>
              <a:t>다양한 교량 디자인 </a:t>
            </a:r>
            <a:r>
              <a:rPr lang="en-US" altLang="ko-KR" dirty="0"/>
              <a:t>(4/4) bridge truss arch</a:t>
            </a:r>
            <a:endParaRPr lang="ko-KR" altLang="en-US" dirty="0"/>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20</a:t>
            </a:fld>
            <a:endParaRPr lang="en-US" altLang="ko-KR" dirty="0"/>
          </a:p>
        </p:txBody>
      </p:sp>
      <p:pic>
        <p:nvPicPr>
          <p:cNvPr id="2" name="그림 1">
            <a:extLst>
              <a:ext uri="{FF2B5EF4-FFF2-40B4-BE49-F238E27FC236}">
                <a16:creationId xmlns:a16="http://schemas.microsoft.com/office/drawing/2014/main" id="{454826ED-BC29-4BCA-AF70-342DC74B6E14}"/>
              </a:ext>
            </a:extLst>
          </p:cNvPr>
          <p:cNvPicPr>
            <a:picLocks noChangeAspect="1"/>
          </p:cNvPicPr>
          <p:nvPr/>
        </p:nvPicPr>
        <p:blipFill>
          <a:blip r:embed="rId3"/>
          <a:stretch>
            <a:fillRect/>
          </a:stretch>
        </p:blipFill>
        <p:spPr>
          <a:xfrm>
            <a:off x="416496" y="1052736"/>
            <a:ext cx="8675370" cy="5471160"/>
          </a:xfrm>
          <a:prstGeom prst="rect">
            <a:avLst/>
          </a:prstGeom>
        </p:spPr>
      </p:pic>
    </p:spTree>
    <p:extLst>
      <p:ext uri="{BB962C8B-B14F-4D97-AF65-F5344CB8AC3E}">
        <p14:creationId xmlns:p14="http://schemas.microsoft.com/office/powerpoint/2010/main" val="3928443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719067" y="260648"/>
            <a:ext cx="4467891"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dirty="0"/>
              <a:t>프로젝트 수행 </a:t>
            </a:r>
            <a:r>
              <a:rPr lang="en-US" altLang="ko-KR" dirty="0"/>
              <a:t>: </a:t>
            </a:r>
            <a:r>
              <a:rPr lang="ko-KR" altLang="en-US" dirty="0"/>
              <a:t>실습 및 보고서</a:t>
            </a:r>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21</a:t>
            </a:fld>
            <a:endParaRPr lang="en-US" altLang="ko-KR" dirty="0"/>
          </a:p>
        </p:txBody>
      </p:sp>
      <p:sp>
        <p:nvSpPr>
          <p:cNvPr id="9" name="Rectangle 21"/>
          <p:cNvSpPr txBox="1">
            <a:spLocks noChangeArrowheads="1"/>
          </p:cNvSpPr>
          <p:nvPr/>
        </p:nvSpPr>
        <p:spPr bwMode="auto">
          <a:xfrm>
            <a:off x="344488" y="980728"/>
            <a:ext cx="914501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latinLnBrk="1">
              <a:spcBef>
                <a:spcPct val="20000"/>
              </a:spcBef>
              <a:spcAft>
                <a:spcPct val="0"/>
              </a:spcAft>
              <a:buFont typeface="Wingdings" panose="05000000000000000000" pitchFamily="2" charset="2"/>
              <a:buChar char="q"/>
              <a:defRPr kumimoji="1" b="1" kern="1200">
                <a:solidFill>
                  <a:schemeClr val="tx1"/>
                </a:solidFill>
                <a:latin typeface="+mn-lt"/>
                <a:ea typeface="+mn-ea"/>
                <a:cs typeface="+mn-cs"/>
              </a:defRPr>
            </a:lvl1pPr>
            <a:lvl2pPr marL="742950" indent="-285750" algn="l" rtl="0" fontAlgn="base" latinLnBrk="1">
              <a:spcBef>
                <a:spcPct val="20000"/>
              </a:spcBef>
              <a:spcAft>
                <a:spcPct val="0"/>
              </a:spcAft>
              <a:buFont typeface="Wingdings" panose="05000000000000000000" pitchFamily="2" charset="2"/>
              <a:buChar char="ü"/>
              <a:defRPr kumimoji="1" kern="1200">
                <a:solidFill>
                  <a:srgbClr val="0000FF"/>
                </a:solidFill>
                <a:latin typeface="+mn-lt"/>
                <a:ea typeface="+mn-ea"/>
                <a:cs typeface="+mn-cs"/>
              </a:defRPr>
            </a:lvl2pPr>
            <a:lvl3pPr marL="1143000" indent="-228600" algn="l" rtl="0" fontAlgn="base" latinLnBrk="1">
              <a:spcBef>
                <a:spcPct val="20000"/>
              </a:spcBef>
              <a:spcAft>
                <a:spcPct val="0"/>
              </a:spcAft>
              <a:buFont typeface="Wingdings" panose="05000000000000000000" pitchFamily="2" charset="2"/>
              <a:buChar char="§"/>
              <a:defRPr kumimoji="1"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90000"/>
              </a:lnSpc>
              <a:spcBef>
                <a:spcPts val="600"/>
              </a:spcBef>
            </a:pPr>
            <a:r>
              <a:rPr lang="ko-KR" altLang="en-US" b="0" kern="0" dirty="0">
                <a:solidFill>
                  <a:srgbClr val="000000"/>
                </a:solidFill>
                <a:effectLst/>
                <a:latin typeface="HY헤드라인M" pitchFamily="18" charset="-127"/>
                <a:ea typeface="HY헤드라인M" pitchFamily="18" charset="-127"/>
              </a:rPr>
              <a:t>프로젝트 내용</a:t>
            </a:r>
            <a:endParaRPr lang="en-US" altLang="ko-KR" b="0" kern="0" dirty="0">
              <a:solidFill>
                <a:srgbClr val="000000"/>
              </a:solidFill>
              <a:effectLst/>
              <a:latin typeface="HY헤드라인M" pitchFamily="18" charset="-127"/>
              <a:ea typeface="HY헤드라인M" pitchFamily="18" charset="-127"/>
            </a:endParaRPr>
          </a:p>
          <a:p>
            <a:pPr marL="800100" lvl="1" indent="-342900">
              <a:lnSpc>
                <a:spcPct val="90000"/>
              </a:lnSpc>
              <a:spcBef>
                <a:spcPts val="600"/>
              </a:spcBef>
              <a:buFont typeface="+mj-lt"/>
              <a:buAutoNum type="arabicPeriod"/>
            </a:pPr>
            <a:r>
              <a:rPr lang="en-US" altLang="ko-KR" sz="1600" kern="0" dirty="0">
                <a:effectLst/>
                <a:latin typeface="HY헤드라인M" pitchFamily="18" charset="-127"/>
                <a:ea typeface="HY헤드라인M" pitchFamily="18" charset="-127"/>
              </a:rPr>
              <a:t>Bridge Designer </a:t>
            </a:r>
            <a:r>
              <a:rPr lang="ko-KR" altLang="en-US" sz="1600" kern="0" dirty="0">
                <a:effectLst/>
                <a:latin typeface="HY헤드라인M" pitchFamily="18" charset="-127"/>
                <a:ea typeface="HY헤드라인M" pitchFamily="18" charset="-127"/>
              </a:rPr>
              <a:t>예비과제 실습 </a:t>
            </a:r>
            <a:r>
              <a:rPr lang="en-US" altLang="ko-KR" sz="1600" kern="0" dirty="0">
                <a:effectLst/>
                <a:latin typeface="HY헤드라인M" pitchFamily="18" charset="-127"/>
                <a:ea typeface="HY헤드라인M" pitchFamily="18" charset="-127"/>
              </a:rPr>
              <a:t>&amp; </a:t>
            </a:r>
            <a:r>
              <a:rPr lang="ko-KR" altLang="en-US" sz="1600" kern="0" dirty="0">
                <a:solidFill>
                  <a:srgbClr val="FF0000"/>
                </a:solidFill>
                <a:effectLst/>
                <a:latin typeface="HY헤드라인M" pitchFamily="18" charset="-127"/>
                <a:ea typeface="HY헤드라인M" pitchFamily="18" charset="-127"/>
              </a:rPr>
              <a:t>예비과제 보고서</a:t>
            </a:r>
            <a:r>
              <a:rPr lang="ko-KR" altLang="en-US" sz="1600" kern="0" dirty="0">
                <a:effectLst/>
                <a:latin typeface="HY헤드라인M" pitchFamily="18" charset="-127"/>
                <a:ea typeface="HY헤드라인M" pitchFamily="18" charset="-127"/>
              </a:rPr>
              <a:t> 작성</a:t>
            </a:r>
            <a:r>
              <a:rPr lang="en-US" altLang="ko-KR" sz="1600" kern="0" dirty="0">
                <a:effectLst/>
                <a:latin typeface="HY헤드라인M" pitchFamily="18" charset="-127"/>
                <a:ea typeface="HY헤드라인M" pitchFamily="18" charset="-127"/>
              </a:rPr>
              <a:t>/</a:t>
            </a:r>
            <a:r>
              <a:rPr lang="ko-KR" altLang="en-US" sz="1600" kern="0" dirty="0">
                <a:effectLst/>
                <a:latin typeface="HY헤드라인M" pitchFamily="18" charset="-127"/>
                <a:ea typeface="HY헤드라인M" pitchFamily="18" charset="-127"/>
              </a:rPr>
              <a:t>발표</a:t>
            </a:r>
          </a:p>
          <a:p>
            <a:pPr marL="800100" lvl="1" indent="-342900">
              <a:lnSpc>
                <a:spcPct val="90000"/>
              </a:lnSpc>
              <a:spcBef>
                <a:spcPts val="600"/>
              </a:spcBef>
              <a:buFont typeface="+mj-lt"/>
              <a:buAutoNum type="arabicPeriod"/>
            </a:pPr>
            <a:r>
              <a:rPr lang="ko-KR" altLang="en-US" sz="1600" kern="0" dirty="0">
                <a:effectLst/>
                <a:latin typeface="HY헤드라인M" pitchFamily="18" charset="-127"/>
                <a:ea typeface="HY헤드라인M" pitchFamily="18" charset="-127"/>
              </a:rPr>
              <a:t>아이디어 도출 </a:t>
            </a:r>
            <a:r>
              <a:rPr lang="en-US" altLang="ko-KR" sz="1600" kern="0" dirty="0">
                <a:effectLst/>
                <a:latin typeface="HY헤드라인M" pitchFamily="18" charset="-127"/>
                <a:ea typeface="HY헤드라인M" pitchFamily="18" charset="-127"/>
              </a:rPr>
              <a:t>&amp; </a:t>
            </a:r>
            <a:r>
              <a:rPr lang="ko-KR" altLang="en-US" sz="1600" kern="0" dirty="0">
                <a:solidFill>
                  <a:srgbClr val="FF0000"/>
                </a:solidFill>
                <a:effectLst/>
                <a:latin typeface="HY헤드라인M" pitchFamily="18" charset="-127"/>
                <a:ea typeface="HY헤드라인M" pitchFamily="18" charset="-127"/>
              </a:rPr>
              <a:t>아이디어 도출 보고서</a:t>
            </a:r>
            <a:r>
              <a:rPr lang="ko-KR" altLang="en-US" sz="1600" kern="0" dirty="0">
                <a:effectLst/>
                <a:latin typeface="HY헤드라인M" pitchFamily="18" charset="-127"/>
                <a:ea typeface="HY헤드라인M" pitchFamily="18" charset="-127"/>
              </a:rPr>
              <a:t> 작성</a:t>
            </a:r>
            <a:r>
              <a:rPr lang="en-US" altLang="ko-KR" sz="1600" kern="0" dirty="0">
                <a:effectLst/>
                <a:latin typeface="HY헤드라인M" pitchFamily="18" charset="-127"/>
                <a:ea typeface="HY헤드라인M" pitchFamily="18" charset="-127"/>
              </a:rPr>
              <a:t>/</a:t>
            </a:r>
            <a:r>
              <a:rPr lang="ko-KR" altLang="en-US" sz="1600" kern="0" dirty="0">
                <a:effectLst/>
                <a:latin typeface="HY헤드라인M" pitchFamily="18" charset="-127"/>
                <a:ea typeface="HY헤드라인M" pitchFamily="18" charset="-127"/>
              </a:rPr>
              <a:t>발표</a:t>
            </a:r>
          </a:p>
          <a:p>
            <a:pPr marL="800100" lvl="1" indent="-342900">
              <a:lnSpc>
                <a:spcPct val="90000"/>
              </a:lnSpc>
              <a:spcBef>
                <a:spcPts val="600"/>
              </a:spcBef>
              <a:buFont typeface="+mj-lt"/>
              <a:buAutoNum type="arabicPeriod"/>
            </a:pPr>
            <a:r>
              <a:rPr lang="ko-KR" altLang="en-US" sz="1600" kern="0" dirty="0">
                <a:effectLst/>
                <a:latin typeface="HY헤드라인M" pitchFamily="18" charset="-127"/>
                <a:ea typeface="HY헤드라인M" pitchFamily="18" charset="-127"/>
              </a:rPr>
              <a:t>개념설계 </a:t>
            </a:r>
            <a:r>
              <a:rPr lang="en-US" altLang="ko-KR" sz="1600" kern="0" dirty="0">
                <a:effectLst/>
                <a:latin typeface="HY헤드라인M" pitchFamily="18" charset="-127"/>
                <a:ea typeface="HY헤드라인M" pitchFamily="18" charset="-127"/>
              </a:rPr>
              <a:t>&amp; </a:t>
            </a:r>
            <a:r>
              <a:rPr lang="ko-KR" altLang="en-US" sz="1600" kern="0" dirty="0">
                <a:solidFill>
                  <a:srgbClr val="FF0000"/>
                </a:solidFill>
                <a:effectLst/>
                <a:latin typeface="HY헤드라인M" pitchFamily="18" charset="-127"/>
                <a:ea typeface="HY헤드라인M" pitchFamily="18" charset="-127"/>
              </a:rPr>
              <a:t>개념설계 보고서</a:t>
            </a:r>
            <a:r>
              <a:rPr lang="ko-KR" altLang="en-US" sz="1600" kern="0" dirty="0">
                <a:effectLst/>
                <a:latin typeface="HY헤드라인M" pitchFamily="18" charset="-127"/>
                <a:ea typeface="HY헤드라인M" pitchFamily="18" charset="-127"/>
              </a:rPr>
              <a:t> 작성</a:t>
            </a:r>
            <a:r>
              <a:rPr lang="en-US" altLang="ko-KR" sz="1600" kern="0" dirty="0">
                <a:effectLst/>
                <a:latin typeface="HY헤드라인M" pitchFamily="18" charset="-127"/>
                <a:ea typeface="HY헤드라인M" pitchFamily="18" charset="-127"/>
              </a:rPr>
              <a:t>/</a:t>
            </a:r>
            <a:r>
              <a:rPr lang="ko-KR" altLang="en-US" sz="1600" kern="0" dirty="0">
                <a:effectLst/>
                <a:latin typeface="HY헤드라인M" pitchFamily="18" charset="-127"/>
                <a:ea typeface="HY헤드라인M" pitchFamily="18" charset="-127"/>
              </a:rPr>
              <a:t>발표</a:t>
            </a:r>
          </a:p>
          <a:p>
            <a:pPr marL="800100" lvl="1" indent="-342900">
              <a:lnSpc>
                <a:spcPct val="90000"/>
              </a:lnSpc>
              <a:spcBef>
                <a:spcPts val="600"/>
              </a:spcBef>
              <a:buFont typeface="+mj-lt"/>
              <a:buAutoNum type="arabicPeriod"/>
            </a:pPr>
            <a:r>
              <a:rPr lang="ko-KR" altLang="en-US" sz="1600" kern="0" dirty="0">
                <a:effectLst/>
                <a:latin typeface="HY헤드라인M" pitchFamily="18" charset="-127"/>
                <a:ea typeface="HY헤드라인M" pitchFamily="18" charset="-127"/>
              </a:rPr>
              <a:t>개념설계 대안 선정 </a:t>
            </a:r>
            <a:r>
              <a:rPr lang="en-US" altLang="ko-KR" sz="1600" kern="0" dirty="0">
                <a:effectLst/>
                <a:latin typeface="HY헤드라인M" pitchFamily="18" charset="-127"/>
                <a:ea typeface="HY헤드라인M" pitchFamily="18" charset="-127"/>
              </a:rPr>
              <a:t>&amp; </a:t>
            </a:r>
            <a:r>
              <a:rPr lang="ko-KR" altLang="en-US" sz="1600" kern="0" dirty="0">
                <a:solidFill>
                  <a:srgbClr val="FF0000"/>
                </a:solidFill>
                <a:effectLst/>
                <a:latin typeface="HY헤드라인M" pitchFamily="18" charset="-127"/>
                <a:ea typeface="HY헤드라인M" pitchFamily="18" charset="-127"/>
              </a:rPr>
              <a:t>개념설계 대안 선정 보고서</a:t>
            </a:r>
            <a:r>
              <a:rPr lang="ko-KR" altLang="en-US" sz="1600" kern="0" dirty="0">
                <a:effectLst/>
                <a:latin typeface="HY헤드라인M" pitchFamily="18" charset="-127"/>
                <a:ea typeface="HY헤드라인M" pitchFamily="18" charset="-127"/>
              </a:rPr>
              <a:t> 작성</a:t>
            </a:r>
            <a:r>
              <a:rPr lang="en-US" altLang="ko-KR" sz="1600" kern="0" dirty="0">
                <a:effectLst/>
                <a:latin typeface="HY헤드라인M" pitchFamily="18" charset="-127"/>
                <a:ea typeface="HY헤드라인M" pitchFamily="18" charset="-127"/>
              </a:rPr>
              <a:t>/</a:t>
            </a:r>
            <a:r>
              <a:rPr lang="ko-KR" altLang="en-US" sz="1600" kern="0" dirty="0">
                <a:effectLst/>
                <a:latin typeface="HY헤드라인M" pitchFamily="18" charset="-127"/>
                <a:ea typeface="HY헤드라인M" pitchFamily="18" charset="-127"/>
              </a:rPr>
              <a:t>발표</a:t>
            </a:r>
          </a:p>
          <a:p>
            <a:pPr marL="800100" lvl="1" indent="-342900">
              <a:lnSpc>
                <a:spcPct val="90000"/>
              </a:lnSpc>
              <a:spcBef>
                <a:spcPts val="600"/>
              </a:spcBef>
              <a:buFont typeface="+mj-lt"/>
              <a:buAutoNum type="arabicPeriod"/>
            </a:pPr>
            <a:r>
              <a:rPr lang="ko-KR" altLang="en-US" sz="1600" kern="0" dirty="0">
                <a:effectLst/>
                <a:latin typeface="HY헤드라인M" pitchFamily="18" charset="-127"/>
                <a:ea typeface="HY헤드라인M" pitchFamily="18" charset="-127"/>
              </a:rPr>
              <a:t>상세설계 </a:t>
            </a:r>
            <a:r>
              <a:rPr lang="en-US" altLang="ko-KR" sz="1600" kern="0" dirty="0">
                <a:effectLst/>
                <a:latin typeface="HY헤드라인M" pitchFamily="18" charset="-127"/>
                <a:ea typeface="HY헤드라인M" pitchFamily="18" charset="-127"/>
              </a:rPr>
              <a:t>&amp; </a:t>
            </a:r>
            <a:r>
              <a:rPr lang="ko-KR" altLang="en-US" sz="1600" kern="0" dirty="0">
                <a:solidFill>
                  <a:srgbClr val="FF0000"/>
                </a:solidFill>
                <a:effectLst/>
                <a:latin typeface="HY헤드라인M" pitchFamily="18" charset="-127"/>
                <a:ea typeface="HY헤드라인M" pitchFamily="18" charset="-127"/>
              </a:rPr>
              <a:t>상세설계 보고서</a:t>
            </a:r>
            <a:r>
              <a:rPr lang="ko-KR" altLang="en-US" sz="1600" kern="0" dirty="0">
                <a:effectLst/>
                <a:latin typeface="HY헤드라인M" pitchFamily="18" charset="-127"/>
                <a:ea typeface="HY헤드라인M" pitchFamily="18" charset="-127"/>
              </a:rPr>
              <a:t> 작성</a:t>
            </a:r>
            <a:r>
              <a:rPr lang="en-US" altLang="ko-KR" sz="1600" kern="0" dirty="0">
                <a:effectLst/>
                <a:latin typeface="HY헤드라인M" pitchFamily="18" charset="-127"/>
                <a:ea typeface="HY헤드라인M" pitchFamily="18" charset="-127"/>
              </a:rPr>
              <a:t>/</a:t>
            </a:r>
            <a:r>
              <a:rPr lang="ko-KR" altLang="en-US" sz="1600" kern="0" dirty="0">
                <a:effectLst/>
                <a:latin typeface="HY헤드라인M" pitchFamily="18" charset="-127"/>
                <a:ea typeface="HY헤드라인M" pitchFamily="18" charset="-127"/>
              </a:rPr>
              <a:t>발표</a:t>
            </a:r>
          </a:p>
          <a:p>
            <a:pPr marL="800100" lvl="1" indent="-342900">
              <a:lnSpc>
                <a:spcPct val="90000"/>
              </a:lnSpc>
              <a:spcBef>
                <a:spcPts val="600"/>
              </a:spcBef>
              <a:buFont typeface="+mj-lt"/>
              <a:buAutoNum type="arabicPeriod"/>
            </a:pPr>
            <a:r>
              <a:rPr lang="ko-KR" altLang="en-US" sz="1600" kern="0" dirty="0">
                <a:effectLst/>
                <a:latin typeface="HY헤드라인M" pitchFamily="18" charset="-127"/>
                <a:ea typeface="HY헤드라인M" pitchFamily="18" charset="-127"/>
              </a:rPr>
              <a:t>가치공학</a:t>
            </a:r>
            <a:r>
              <a:rPr lang="en-US" altLang="ko-KR" sz="1600" kern="0" dirty="0">
                <a:effectLst/>
                <a:latin typeface="HY헤드라인M" pitchFamily="18" charset="-127"/>
                <a:ea typeface="HY헤드라인M" pitchFamily="18" charset="-127"/>
              </a:rPr>
              <a:t>(</a:t>
            </a:r>
            <a:r>
              <a:rPr lang="ko-KR" altLang="en-US" sz="1600" kern="0" dirty="0">
                <a:effectLst/>
                <a:latin typeface="HY헤드라인M" pitchFamily="18" charset="-127"/>
                <a:ea typeface="HY헤드라인M" pitchFamily="18" charset="-127"/>
              </a:rPr>
              <a:t>설계경제성검토</a:t>
            </a:r>
            <a:r>
              <a:rPr lang="en-US" altLang="ko-KR" sz="1600" kern="0" dirty="0">
                <a:effectLst/>
                <a:latin typeface="HY헤드라인M" pitchFamily="18" charset="-127"/>
                <a:ea typeface="HY헤드라인M" pitchFamily="18" charset="-127"/>
              </a:rPr>
              <a:t>) &amp; </a:t>
            </a:r>
            <a:r>
              <a:rPr lang="ko-KR" altLang="en-US" sz="1600" kern="0" dirty="0">
                <a:solidFill>
                  <a:srgbClr val="FF0000"/>
                </a:solidFill>
                <a:effectLst/>
                <a:latin typeface="HY헤드라인M" pitchFamily="18" charset="-127"/>
                <a:ea typeface="HY헤드라인M" pitchFamily="18" charset="-127"/>
              </a:rPr>
              <a:t>가치공학 보고서</a:t>
            </a:r>
            <a:r>
              <a:rPr lang="ko-KR" altLang="en-US" sz="1600" kern="0" dirty="0">
                <a:effectLst/>
                <a:latin typeface="HY헤드라인M" pitchFamily="18" charset="-127"/>
                <a:ea typeface="HY헤드라인M" pitchFamily="18" charset="-127"/>
              </a:rPr>
              <a:t> 작성</a:t>
            </a:r>
            <a:r>
              <a:rPr lang="en-US" altLang="ko-KR" sz="1600" kern="0" dirty="0">
                <a:effectLst/>
                <a:latin typeface="HY헤드라인M" pitchFamily="18" charset="-127"/>
                <a:ea typeface="HY헤드라인M" pitchFamily="18" charset="-127"/>
              </a:rPr>
              <a:t>/</a:t>
            </a:r>
            <a:r>
              <a:rPr lang="ko-KR" altLang="en-US" sz="1600" kern="0" dirty="0">
                <a:effectLst/>
                <a:latin typeface="HY헤드라인M" pitchFamily="18" charset="-127"/>
                <a:ea typeface="HY헤드라인M" pitchFamily="18" charset="-127"/>
              </a:rPr>
              <a:t>발표</a:t>
            </a:r>
          </a:p>
          <a:p>
            <a:pPr marL="800100" lvl="1" indent="-342900">
              <a:lnSpc>
                <a:spcPct val="90000"/>
              </a:lnSpc>
              <a:spcBef>
                <a:spcPts val="600"/>
              </a:spcBef>
              <a:buFont typeface="+mj-lt"/>
              <a:buAutoNum type="arabicPeriod"/>
            </a:pPr>
            <a:r>
              <a:rPr lang="ko-KR" altLang="en-US" sz="1600" kern="0" dirty="0">
                <a:effectLst/>
                <a:latin typeface="HY헤드라인M" pitchFamily="18" charset="-127"/>
                <a:ea typeface="HY헤드라인M" pitchFamily="18" charset="-127"/>
              </a:rPr>
              <a:t>시스템 제작 </a:t>
            </a:r>
            <a:r>
              <a:rPr lang="en-US" altLang="ko-KR" sz="1600" kern="0" dirty="0">
                <a:effectLst/>
                <a:latin typeface="HY헤드라인M" pitchFamily="18" charset="-127"/>
                <a:ea typeface="HY헤드라인M" pitchFamily="18" charset="-127"/>
              </a:rPr>
              <a:t>&amp; </a:t>
            </a:r>
            <a:r>
              <a:rPr lang="ko-KR" altLang="en-US" sz="1600" kern="0" dirty="0">
                <a:solidFill>
                  <a:srgbClr val="FF0000"/>
                </a:solidFill>
                <a:effectLst/>
                <a:latin typeface="HY헤드라인M" pitchFamily="18" charset="-127"/>
                <a:ea typeface="HY헤드라인M" pitchFamily="18" charset="-127"/>
              </a:rPr>
              <a:t>시스템 제작 보고서</a:t>
            </a:r>
            <a:r>
              <a:rPr lang="ko-KR" altLang="en-US" sz="1600" kern="0" dirty="0">
                <a:effectLst/>
                <a:latin typeface="HY헤드라인M" pitchFamily="18" charset="-127"/>
                <a:ea typeface="HY헤드라인M" pitchFamily="18" charset="-127"/>
              </a:rPr>
              <a:t> 작성</a:t>
            </a:r>
            <a:r>
              <a:rPr lang="en-US" altLang="ko-KR" sz="1600" kern="0" dirty="0">
                <a:effectLst/>
                <a:latin typeface="HY헤드라인M" pitchFamily="18" charset="-127"/>
                <a:ea typeface="HY헤드라인M" pitchFamily="18" charset="-127"/>
              </a:rPr>
              <a:t>/</a:t>
            </a:r>
            <a:r>
              <a:rPr lang="ko-KR" altLang="en-US" sz="1600" kern="0" dirty="0">
                <a:effectLst/>
                <a:latin typeface="HY헤드라인M" pitchFamily="18" charset="-127"/>
                <a:ea typeface="HY헤드라인M" pitchFamily="18" charset="-127"/>
              </a:rPr>
              <a:t>발표</a:t>
            </a:r>
          </a:p>
          <a:p>
            <a:pPr marL="800100" lvl="1" indent="-342900">
              <a:lnSpc>
                <a:spcPct val="90000"/>
              </a:lnSpc>
              <a:spcBef>
                <a:spcPts val="600"/>
              </a:spcBef>
              <a:buFont typeface="+mj-lt"/>
              <a:buAutoNum type="arabicPeriod"/>
            </a:pPr>
            <a:r>
              <a:rPr lang="ko-KR" altLang="en-US" sz="1600" kern="0" dirty="0">
                <a:effectLst/>
                <a:latin typeface="HY헤드라인M" pitchFamily="18" charset="-127"/>
                <a:ea typeface="HY헤드라인M" pitchFamily="18" charset="-127"/>
              </a:rPr>
              <a:t>성능평가 </a:t>
            </a:r>
            <a:r>
              <a:rPr lang="en-US" altLang="ko-KR" sz="1600" kern="0" dirty="0">
                <a:effectLst/>
                <a:latin typeface="HY헤드라인M" pitchFamily="18" charset="-127"/>
                <a:ea typeface="HY헤드라인M" pitchFamily="18" charset="-127"/>
              </a:rPr>
              <a:t>&amp; </a:t>
            </a:r>
            <a:r>
              <a:rPr lang="ko-KR" altLang="en-US" sz="1600" kern="0" dirty="0">
                <a:solidFill>
                  <a:srgbClr val="FF0000"/>
                </a:solidFill>
                <a:effectLst/>
                <a:latin typeface="HY헤드라인M" pitchFamily="18" charset="-127"/>
                <a:ea typeface="HY헤드라인M" pitchFamily="18" charset="-127"/>
              </a:rPr>
              <a:t>성능평가 보고서</a:t>
            </a:r>
            <a:r>
              <a:rPr lang="ko-KR" altLang="en-US" sz="1600" kern="0" dirty="0">
                <a:effectLst/>
                <a:latin typeface="HY헤드라인M" pitchFamily="18" charset="-127"/>
                <a:ea typeface="HY헤드라인M" pitchFamily="18" charset="-127"/>
              </a:rPr>
              <a:t> 작성</a:t>
            </a:r>
            <a:r>
              <a:rPr lang="en-US" altLang="ko-KR" sz="1600" kern="0" dirty="0">
                <a:effectLst/>
                <a:latin typeface="HY헤드라인M" pitchFamily="18" charset="-127"/>
                <a:ea typeface="HY헤드라인M" pitchFamily="18" charset="-127"/>
              </a:rPr>
              <a:t>/</a:t>
            </a:r>
            <a:r>
              <a:rPr lang="ko-KR" altLang="en-US" sz="1600" kern="0" dirty="0">
                <a:effectLst/>
                <a:latin typeface="HY헤드라인M" pitchFamily="18" charset="-127"/>
                <a:ea typeface="HY헤드라인M" pitchFamily="18" charset="-127"/>
              </a:rPr>
              <a:t>발표</a:t>
            </a:r>
          </a:p>
          <a:p>
            <a:pPr marL="800100" lvl="1" indent="-342900">
              <a:lnSpc>
                <a:spcPct val="90000"/>
              </a:lnSpc>
              <a:spcBef>
                <a:spcPts val="600"/>
              </a:spcBef>
              <a:buFont typeface="+mj-lt"/>
              <a:buAutoNum type="arabicPeriod"/>
            </a:pPr>
            <a:r>
              <a:rPr lang="ko-KR" altLang="en-US" sz="1600" kern="0" dirty="0">
                <a:effectLst/>
                <a:latin typeface="HY헤드라인M" pitchFamily="18" charset="-127"/>
                <a:ea typeface="HY헤드라인M" pitchFamily="18" charset="-127"/>
              </a:rPr>
              <a:t>프로토타이핑</a:t>
            </a:r>
            <a:r>
              <a:rPr lang="en-US" altLang="ko-KR" sz="1600" kern="0" dirty="0">
                <a:effectLst/>
                <a:latin typeface="HY헤드라인M" pitchFamily="18" charset="-127"/>
                <a:ea typeface="HY헤드라인M" pitchFamily="18" charset="-127"/>
              </a:rPr>
              <a:t>/3D </a:t>
            </a:r>
            <a:r>
              <a:rPr lang="ko-KR" altLang="en-US" sz="1600" kern="0" dirty="0">
                <a:effectLst/>
                <a:latin typeface="HY헤드라인M" pitchFamily="18" charset="-127"/>
                <a:ea typeface="HY헤드라인M" pitchFamily="18" charset="-127"/>
              </a:rPr>
              <a:t>프린팅 </a:t>
            </a:r>
            <a:r>
              <a:rPr lang="en-US" altLang="ko-KR" sz="1600" kern="0" dirty="0">
                <a:effectLst/>
                <a:latin typeface="HY헤드라인M" pitchFamily="18" charset="-127"/>
                <a:ea typeface="HY헤드라인M" pitchFamily="18" charset="-127"/>
              </a:rPr>
              <a:t>&amp; </a:t>
            </a:r>
            <a:r>
              <a:rPr lang="ko-KR" altLang="en-US" sz="1600" kern="0" dirty="0">
                <a:solidFill>
                  <a:srgbClr val="FF0000"/>
                </a:solidFill>
                <a:effectLst/>
                <a:latin typeface="HY헤드라인M" pitchFamily="18" charset="-127"/>
                <a:ea typeface="HY헤드라인M" pitchFamily="18" charset="-127"/>
              </a:rPr>
              <a:t>프로젝트 보고서</a:t>
            </a:r>
            <a:r>
              <a:rPr lang="ko-KR" altLang="en-US" sz="1600" kern="0" dirty="0">
                <a:effectLst/>
                <a:latin typeface="HY헤드라인M" pitchFamily="18" charset="-127"/>
                <a:ea typeface="HY헤드라인M" pitchFamily="18" charset="-127"/>
              </a:rPr>
              <a:t> 작성</a:t>
            </a:r>
            <a:r>
              <a:rPr lang="en-US" altLang="ko-KR" sz="1600" kern="0" dirty="0">
                <a:effectLst/>
                <a:latin typeface="HY헤드라인M" pitchFamily="18" charset="-127"/>
                <a:ea typeface="HY헤드라인M" pitchFamily="18" charset="-127"/>
              </a:rPr>
              <a:t>/</a:t>
            </a:r>
            <a:r>
              <a:rPr lang="ko-KR" altLang="en-US" sz="1600" kern="0" dirty="0">
                <a:effectLst/>
                <a:latin typeface="HY헤드라인M" pitchFamily="18" charset="-127"/>
                <a:ea typeface="HY헤드라인M" pitchFamily="18" charset="-127"/>
              </a:rPr>
              <a:t>발표 </a:t>
            </a:r>
            <a:r>
              <a:rPr lang="ko-KR" altLang="en-US" kern="0" dirty="0">
                <a:effectLst/>
                <a:latin typeface="HY헤드라인M" pitchFamily="18" charset="-127"/>
                <a:ea typeface="HY헤드라인M" pitchFamily="18" charset="-127"/>
              </a:rPr>
              <a:t>	</a:t>
            </a:r>
            <a:endParaRPr lang="en-US" altLang="ko-KR" kern="0" dirty="0">
              <a:effectLst/>
              <a:latin typeface="HY헤드라인M" pitchFamily="18" charset="-127"/>
              <a:ea typeface="HY헤드라인M" pitchFamily="18" charset="-127"/>
            </a:endParaRPr>
          </a:p>
          <a:p>
            <a:pPr marL="800100" lvl="1" indent="-342900">
              <a:lnSpc>
                <a:spcPct val="90000"/>
              </a:lnSpc>
              <a:spcBef>
                <a:spcPts val="600"/>
              </a:spcBef>
              <a:buFont typeface="+mj-lt"/>
              <a:buAutoNum type="arabicPeriod"/>
            </a:pPr>
            <a:endParaRPr lang="en-US" altLang="ko-KR" kern="0" dirty="0">
              <a:effectLst/>
              <a:latin typeface="HY헤드라인M" pitchFamily="18" charset="-127"/>
              <a:ea typeface="HY헤드라인M" pitchFamily="18" charset="-127"/>
            </a:endParaRPr>
          </a:p>
          <a:p>
            <a:pPr lvl="0">
              <a:lnSpc>
                <a:spcPct val="90000"/>
              </a:lnSpc>
              <a:spcBef>
                <a:spcPts val="600"/>
              </a:spcBef>
            </a:pPr>
            <a:r>
              <a:rPr lang="ko-KR" altLang="en-US" b="0" kern="0" dirty="0">
                <a:solidFill>
                  <a:srgbClr val="000000"/>
                </a:solidFill>
                <a:effectLst/>
                <a:latin typeface="HY헤드라인M" pitchFamily="18" charset="-127"/>
                <a:ea typeface="HY헤드라인M" pitchFamily="18" charset="-127"/>
              </a:rPr>
              <a:t>보고서 제출방법</a:t>
            </a:r>
          </a:p>
          <a:p>
            <a:pPr marL="800100" lvl="1" indent="-342900">
              <a:lnSpc>
                <a:spcPct val="90000"/>
              </a:lnSpc>
              <a:spcBef>
                <a:spcPts val="600"/>
              </a:spcBef>
            </a:pPr>
            <a:r>
              <a:rPr lang="ko-KR" altLang="en-US" sz="1600" kern="0" dirty="0">
                <a:effectLst/>
                <a:latin typeface="HY헤드라인M" panose="02030600000101010101" pitchFamily="18" charset="-127"/>
                <a:ea typeface="HY헤드라인M" panose="02030600000101010101" pitchFamily="18" charset="-127"/>
              </a:rPr>
              <a:t>모든 보고서를 같은 양식을 이용 </a:t>
            </a:r>
            <a:r>
              <a:rPr lang="en-US" altLang="ko-KR" sz="1600" kern="0" dirty="0">
                <a:effectLst/>
                <a:latin typeface="HY헤드라인M" panose="02030600000101010101" pitchFamily="18" charset="-127"/>
                <a:ea typeface="HY헤드라인M" panose="02030600000101010101" pitchFamily="18" charset="-127"/>
                <a:sym typeface="Wingdings" panose="05000000000000000000" pitchFamily="2" charset="2"/>
              </a:rPr>
              <a:t> </a:t>
            </a:r>
            <a:r>
              <a:rPr lang="ko-KR" altLang="en-US" sz="1600" kern="0" dirty="0">
                <a:effectLst/>
                <a:latin typeface="HY헤드라인M" panose="02030600000101010101" pitchFamily="18" charset="-127"/>
                <a:ea typeface="HY헤드라인M" panose="02030600000101010101" pitchFamily="18" charset="-127"/>
                <a:sym typeface="Wingdings" panose="05000000000000000000" pitchFamily="2" charset="2"/>
              </a:rPr>
              <a:t>프로젝트 보고서로 합본 시 작업이 용이</a:t>
            </a:r>
            <a:endParaRPr lang="en-US" altLang="ko-KR" sz="1600" kern="0" dirty="0">
              <a:effectLst/>
              <a:latin typeface="HY헤드라인M" panose="02030600000101010101" pitchFamily="18" charset="-127"/>
              <a:ea typeface="HY헤드라인M" panose="02030600000101010101" pitchFamily="18" charset="-127"/>
            </a:endParaRPr>
          </a:p>
          <a:p>
            <a:pPr marL="800100" lvl="1" indent="-342900">
              <a:lnSpc>
                <a:spcPct val="90000"/>
              </a:lnSpc>
              <a:spcBef>
                <a:spcPts val="600"/>
              </a:spcBef>
            </a:pPr>
            <a:r>
              <a:rPr lang="ko-KR" altLang="en-US" sz="1600" kern="0" dirty="0">
                <a:effectLst/>
                <a:latin typeface="HY헤드라인M" panose="02030600000101010101" pitchFamily="18" charset="-127"/>
                <a:ea typeface="HY헤드라인M" panose="02030600000101010101" pitchFamily="18" charset="-127"/>
              </a:rPr>
              <a:t>모든 프로젝트 보고서는 팀보고서 </a:t>
            </a:r>
            <a:r>
              <a:rPr lang="en-US" altLang="ko-KR" sz="1600" kern="0" dirty="0">
                <a:effectLst/>
                <a:latin typeface="HY헤드라인M" panose="02030600000101010101" pitchFamily="18" charset="-127"/>
                <a:ea typeface="HY헤드라인M" panose="02030600000101010101" pitchFamily="18" charset="-127"/>
              </a:rPr>
              <a:t>: </a:t>
            </a:r>
            <a:r>
              <a:rPr lang="ko-KR" altLang="en-US" sz="1600" kern="0" dirty="0">
                <a:effectLst/>
                <a:latin typeface="HY헤드라인M" panose="02030600000101010101" pitchFamily="18" charset="-127"/>
                <a:ea typeface="HY헤드라인M" panose="02030600000101010101" pitchFamily="18" charset="-127"/>
              </a:rPr>
              <a:t>팀당 </a:t>
            </a:r>
            <a:r>
              <a:rPr lang="en-US" altLang="ko-KR" sz="1600" kern="0" dirty="0">
                <a:effectLst/>
                <a:latin typeface="HY헤드라인M" panose="02030600000101010101" pitchFamily="18" charset="-127"/>
                <a:ea typeface="HY헤드라인M" panose="02030600000101010101" pitchFamily="18" charset="-127"/>
              </a:rPr>
              <a:t>1</a:t>
            </a:r>
            <a:r>
              <a:rPr lang="ko-KR" altLang="en-US" sz="1600" kern="0" dirty="0">
                <a:effectLst/>
                <a:latin typeface="HY헤드라인M" panose="02030600000101010101" pitchFamily="18" charset="-127"/>
                <a:ea typeface="HY헤드라인M" panose="02030600000101010101" pitchFamily="18" charset="-127"/>
              </a:rPr>
              <a:t>개 보고서 제출</a:t>
            </a:r>
            <a:endParaRPr lang="en-US" altLang="ko-KR" sz="1600" kern="0" dirty="0">
              <a:effectLst/>
              <a:latin typeface="HY헤드라인M" panose="02030600000101010101" pitchFamily="18" charset="-127"/>
              <a:ea typeface="HY헤드라인M" panose="02030600000101010101" pitchFamily="18" charset="-127"/>
            </a:endParaRPr>
          </a:p>
          <a:p>
            <a:pPr marL="800100" lvl="1" indent="-342900">
              <a:lnSpc>
                <a:spcPct val="90000"/>
              </a:lnSpc>
              <a:spcBef>
                <a:spcPts val="600"/>
              </a:spcBef>
            </a:pPr>
            <a:r>
              <a:rPr lang="en-US" altLang="ko-KR" sz="1600" kern="0" dirty="0" err="1">
                <a:effectLst/>
                <a:latin typeface="HY헤드라인M" panose="02030600000101010101" pitchFamily="18" charset="-127"/>
                <a:ea typeface="HY헤드라인M" panose="02030600000101010101" pitchFamily="18" charset="-127"/>
              </a:rPr>
              <a:t>eCampus</a:t>
            </a:r>
            <a:r>
              <a:rPr lang="en-US" altLang="ko-KR" sz="1600" kern="0" dirty="0">
                <a:effectLst/>
                <a:latin typeface="HY헤드라인M" panose="02030600000101010101" pitchFamily="18" charset="-127"/>
                <a:ea typeface="HY헤드라인M" panose="02030600000101010101" pitchFamily="18" charset="-127"/>
              </a:rPr>
              <a:t> https://lms.chungbuk.ac.kr/</a:t>
            </a:r>
            <a:r>
              <a:rPr lang="ko-KR" altLang="en-US" sz="1600" kern="0" dirty="0">
                <a:effectLst/>
                <a:latin typeface="HY헤드라인M" pitchFamily="18" charset="-127"/>
                <a:ea typeface="HY헤드라인M" pitchFamily="18" charset="-127"/>
              </a:rPr>
              <a:t> </a:t>
            </a:r>
            <a:r>
              <a:rPr lang="en-US" altLang="ko-KR" sz="1600" kern="0" dirty="0">
                <a:effectLst/>
                <a:latin typeface="HY헤드라인M" pitchFamily="18" charset="-127"/>
                <a:ea typeface="HY헤드라인M" pitchFamily="18" charset="-127"/>
                <a:sym typeface="Wingdings" panose="05000000000000000000" pitchFamily="2" charset="2"/>
              </a:rPr>
              <a:t> #</a:t>
            </a:r>
            <a:r>
              <a:rPr lang="ko-KR" altLang="en-US" sz="1600" kern="0" dirty="0">
                <a:effectLst/>
                <a:latin typeface="HY헤드라인M" pitchFamily="18" charset="-127"/>
                <a:ea typeface="HY헤드라인M" pitchFamily="18" charset="-127"/>
                <a:sym typeface="Wingdings" panose="05000000000000000000" pitchFamily="2" charset="2"/>
              </a:rPr>
              <a:t>주차</a:t>
            </a:r>
            <a:r>
              <a:rPr lang="ko-KR" altLang="en-US" sz="1600" kern="0" dirty="0">
                <a:effectLst/>
                <a:latin typeface="HY헤드라인M" panose="02030600000101010101" pitchFamily="18" charset="-127"/>
                <a:ea typeface="HY헤드라인M" panose="02030600000101010101" pitchFamily="18" charset="-127"/>
              </a:rPr>
              <a:t> </a:t>
            </a:r>
            <a:r>
              <a:rPr lang="en-US" altLang="ko-KR" sz="1600" kern="0" dirty="0">
                <a:effectLst/>
                <a:latin typeface="HY헤드라인M" panose="02030600000101010101" pitchFamily="18" charset="-127"/>
                <a:ea typeface="HY헤드라인M" panose="02030600000101010101" pitchFamily="18" charset="-127"/>
                <a:sym typeface="Wingdings" panose="05000000000000000000" pitchFamily="2" charset="2"/>
              </a:rPr>
              <a:t></a:t>
            </a:r>
            <a:r>
              <a:rPr lang="en-US" altLang="ko-KR" sz="1600" kern="0" dirty="0">
                <a:effectLst/>
                <a:latin typeface="HY헤드라인M" panose="02030600000101010101" pitchFamily="18" charset="-127"/>
                <a:ea typeface="HY헤드라인M" panose="02030600000101010101" pitchFamily="18" charset="-127"/>
              </a:rPr>
              <a:t> OO</a:t>
            </a:r>
            <a:r>
              <a:rPr lang="ko-KR" altLang="en-US" sz="1600" kern="0" dirty="0">
                <a:effectLst/>
                <a:latin typeface="HY헤드라인M" panose="02030600000101010101" pitchFamily="18" charset="-127"/>
                <a:ea typeface="HY헤드라인M" panose="02030600000101010101" pitchFamily="18" charset="-127"/>
              </a:rPr>
              <a:t>보고서 제출 </a:t>
            </a:r>
            <a:r>
              <a:rPr lang="en-US" altLang="ko-KR" sz="1600" kern="0" dirty="0">
                <a:effectLst/>
                <a:latin typeface="HY헤드라인M" panose="02030600000101010101" pitchFamily="18" charset="-127"/>
                <a:ea typeface="HY헤드라인M" panose="02030600000101010101" pitchFamily="18" charset="-127"/>
                <a:sym typeface="Wingdings" panose="05000000000000000000" pitchFamily="2" charset="2"/>
              </a:rPr>
              <a:t> </a:t>
            </a:r>
            <a:r>
              <a:rPr lang="ko-KR" altLang="en-US" sz="1600" kern="0" dirty="0">
                <a:effectLst/>
                <a:latin typeface="HY헤드라인M" panose="02030600000101010101" pitchFamily="18" charset="-127"/>
                <a:ea typeface="HY헤드라인M" panose="02030600000101010101" pitchFamily="18" charset="-127"/>
                <a:sym typeface="Wingdings" panose="05000000000000000000" pitchFamily="2" charset="2"/>
              </a:rPr>
              <a:t>쓰기</a:t>
            </a:r>
            <a:endParaRPr lang="en-US" altLang="ko-KR" sz="1600" kern="0" dirty="0">
              <a:effectLst/>
              <a:latin typeface="HY헤드라인M" panose="02030600000101010101" pitchFamily="18" charset="-127"/>
              <a:ea typeface="HY헤드라인M" panose="02030600000101010101" pitchFamily="18" charset="-127"/>
            </a:endParaRPr>
          </a:p>
          <a:p>
            <a:pPr marL="800100" lvl="1" indent="-342900">
              <a:lnSpc>
                <a:spcPct val="90000"/>
              </a:lnSpc>
              <a:spcBef>
                <a:spcPts val="600"/>
              </a:spcBef>
            </a:pPr>
            <a:r>
              <a:rPr lang="ko-KR" altLang="en-US" sz="1600" kern="0" dirty="0">
                <a:effectLst/>
                <a:latin typeface="HY헤드라인M" pitchFamily="18" charset="-127"/>
                <a:ea typeface="HY헤드라인M" pitchFamily="18" charset="-127"/>
              </a:rPr>
              <a:t>보고서 제출형식 </a:t>
            </a:r>
            <a:r>
              <a:rPr lang="en-US" altLang="ko-KR" sz="1600" kern="0" dirty="0">
                <a:effectLst/>
                <a:latin typeface="HY헤드라인M" pitchFamily="18" charset="-127"/>
                <a:ea typeface="HY헤드라인M" pitchFamily="18" charset="-127"/>
              </a:rPr>
              <a:t>: </a:t>
            </a:r>
            <a:r>
              <a:rPr lang="ko-KR" altLang="en-US" sz="1600" kern="0" dirty="0">
                <a:effectLst/>
                <a:latin typeface="HY헤드라인M" pitchFamily="18" charset="-127"/>
                <a:ea typeface="HY헤드라인M" pitchFamily="18" charset="-127"/>
              </a:rPr>
              <a:t>파워포인트 슬라이드 파일</a:t>
            </a:r>
            <a:r>
              <a:rPr lang="en-US" altLang="ko-KR" sz="1600" kern="0" dirty="0">
                <a:effectLst/>
                <a:latin typeface="HY헤드라인M" pitchFamily="18" charset="-127"/>
                <a:ea typeface="HY헤드라인M" pitchFamily="18" charset="-127"/>
              </a:rPr>
              <a:t>(0#</a:t>
            </a:r>
            <a:r>
              <a:rPr lang="ko-KR" altLang="en-US" sz="1600" kern="0" dirty="0">
                <a:effectLst/>
                <a:latin typeface="HY헤드라인M" pitchFamily="18" charset="-127"/>
                <a:ea typeface="HY헤드라인M" pitchFamily="18" charset="-127"/>
              </a:rPr>
              <a:t>강좌</a:t>
            </a:r>
            <a:r>
              <a:rPr lang="en-US" altLang="ko-KR" sz="1600" kern="0" dirty="0">
                <a:effectLst/>
                <a:latin typeface="HY헤드라인M" pitchFamily="18" charset="-127"/>
                <a:ea typeface="HY헤드라인M" pitchFamily="18" charset="-127"/>
              </a:rPr>
              <a:t>.0#</a:t>
            </a:r>
            <a:r>
              <a:rPr lang="ko-KR" altLang="en-US" sz="1600" kern="0" dirty="0">
                <a:effectLst/>
                <a:latin typeface="HY헤드라인M" pitchFamily="18" charset="-127"/>
                <a:ea typeface="HY헤드라인M" pitchFamily="18" charset="-127"/>
              </a:rPr>
              <a:t>조</a:t>
            </a:r>
            <a:r>
              <a:rPr lang="en-US" altLang="ko-KR" sz="1600" kern="0" dirty="0">
                <a:effectLst/>
                <a:latin typeface="HY헤드라인M" pitchFamily="18" charset="-127"/>
                <a:ea typeface="HY헤드라인M" pitchFamily="18" charset="-127"/>
              </a:rPr>
              <a:t>.OO</a:t>
            </a:r>
            <a:r>
              <a:rPr lang="ko-KR" altLang="en-US" sz="1600" kern="0" dirty="0">
                <a:effectLst/>
                <a:latin typeface="HY헤드라인M" pitchFamily="18" charset="-127"/>
                <a:ea typeface="HY헤드라인M" pitchFamily="18" charset="-127"/>
              </a:rPr>
              <a:t>보고서</a:t>
            </a:r>
            <a:r>
              <a:rPr lang="en-US" altLang="ko-KR" sz="1600" kern="0" dirty="0">
                <a:effectLst/>
                <a:latin typeface="HY헤드라인M" pitchFamily="18" charset="-127"/>
                <a:ea typeface="HY헤드라인M" pitchFamily="18" charset="-127"/>
              </a:rPr>
              <a:t>.pptx)</a:t>
            </a:r>
          </a:p>
          <a:p>
            <a:pPr marL="800100" lvl="1" indent="-342900">
              <a:lnSpc>
                <a:spcPct val="90000"/>
              </a:lnSpc>
              <a:spcBef>
                <a:spcPts val="600"/>
              </a:spcBef>
            </a:pPr>
            <a:r>
              <a:rPr lang="ko-KR" altLang="en-US" sz="1600" kern="0" dirty="0">
                <a:effectLst/>
                <a:latin typeface="HY헤드라인M" pitchFamily="18" charset="-127"/>
                <a:ea typeface="HY헤드라인M" pitchFamily="18" charset="-127"/>
              </a:rPr>
              <a:t>슬라이드 크기 </a:t>
            </a:r>
            <a:r>
              <a:rPr lang="en-US" altLang="ko-KR" sz="1600" kern="0" dirty="0">
                <a:effectLst/>
                <a:latin typeface="HY헤드라인M" pitchFamily="18" charset="-127"/>
                <a:ea typeface="HY헤드라인M" pitchFamily="18" charset="-127"/>
              </a:rPr>
              <a:t>: </a:t>
            </a:r>
            <a:r>
              <a:rPr lang="ko-KR" altLang="en-US" sz="1600" kern="0" dirty="0">
                <a:effectLst/>
                <a:latin typeface="HY헤드라인M" pitchFamily="18" charset="-127"/>
                <a:ea typeface="HY헤드라인M" pitchFamily="18" charset="-127"/>
              </a:rPr>
              <a:t>와이드스크린</a:t>
            </a:r>
            <a:r>
              <a:rPr lang="en-US" altLang="ko-KR" sz="1600" kern="0" dirty="0">
                <a:effectLst/>
                <a:latin typeface="HY헤드라인M" pitchFamily="18" charset="-127"/>
                <a:ea typeface="HY헤드라인M" pitchFamily="18" charset="-127"/>
              </a:rPr>
              <a:t>(16:9) </a:t>
            </a:r>
          </a:p>
          <a:p>
            <a:pPr marL="800100" lvl="1" indent="-342900">
              <a:lnSpc>
                <a:spcPct val="90000"/>
              </a:lnSpc>
            </a:pPr>
            <a:endParaRPr lang="en-US" altLang="ko-KR" kern="0" dirty="0">
              <a:effectLst/>
              <a:latin typeface="HY헤드라인M" pitchFamily="18" charset="-127"/>
              <a:ea typeface="HY헤드라인M" pitchFamily="18" charset="-127"/>
              <a:sym typeface="Wingdings 3" pitchFamily="18" charset="2"/>
            </a:endParaRPr>
          </a:p>
        </p:txBody>
      </p:sp>
    </p:spTree>
    <p:extLst>
      <p:ext uri="{BB962C8B-B14F-4D97-AF65-F5344CB8AC3E}">
        <p14:creationId xmlns:p14="http://schemas.microsoft.com/office/powerpoint/2010/main" val="1195976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4245135" y="260648"/>
            <a:ext cx="1415772"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ko-KR"/>
              <a:t>평가항목</a:t>
            </a:r>
            <a:endParaRPr lang="ko-KR" altLang="en-US"/>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22</a:t>
            </a:fld>
            <a:endParaRPr lang="en-US" altLang="ko-KR" dirty="0"/>
          </a:p>
        </p:txBody>
      </p:sp>
      <p:sp>
        <p:nvSpPr>
          <p:cNvPr id="26" name="Rectangle 3"/>
          <p:cNvSpPr txBox="1">
            <a:spLocks noChangeArrowheads="1"/>
          </p:cNvSpPr>
          <p:nvPr/>
        </p:nvSpPr>
        <p:spPr bwMode="auto">
          <a:xfrm>
            <a:off x="578296" y="1219200"/>
            <a:ext cx="8839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latinLnBrk="1" hangingPunct="0">
              <a:spcBef>
                <a:spcPct val="20000"/>
              </a:spcBef>
              <a:spcAft>
                <a:spcPct val="0"/>
              </a:spcAft>
              <a:buFont typeface="Wingdings" pitchFamily="2" charset="2"/>
              <a:buChar char="q"/>
              <a:defRPr kumimoji="1" b="1">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Wingdings" pitchFamily="2" charset="2"/>
              <a:buChar char="ü"/>
              <a:defRPr kumimoji="1">
                <a:solidFill>
                  <a:srgbClr val="0000FF"/>
                </a:solidFill>
                <a:latin typeface="+mn-lt"/>
                <a:ea typeface="+mn-ea"/>
              </a:defRPr>
            </a:lvl2pPr>
            <a:lvl3pPr marL="1143000" indent="-228600" algn="l" rtl="0" eaLnBrk="0" fontAlgn="base" latinLnBrk="1" hangingPunct="0">
              <a:spcBef>
                <a:spcPct val="20000"/>
              </a:spcBef>
              <a:spcAft>
                <a:spcPct val="0"/>
              </a:spcAft>
              <a:buFont typeface="Wingdings" pitchFamily="2" charset="2"/>
              <a:buChar char="§"/>
              <a:defRPr kumimoji="1">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a:solidFill>
                  <a:schemeClr val="tx1"/>
                </a:solidFill>
                <a:latin typeface="+mn-lt"/>
                <a:ea typeface="+mn-ea"/>
              </a:defRPr>
            </a:lvl5pPr>
            <a:lvl6pPr marL="2514600" indent="-228600" algn="l" rtl="0" fontAlgn="base" latinLnBrk="1">
              <a:spcBef>
                <a:spcPct val="20000"/>
              </a:spcBef>
              <a:spcAft>
                <a:spcPct val="0"/>
              </a:spcAft>
              <a:buChar char="•"/>
              <a:defRPr kumimoji="1">
                <a:solidFill>
                  <a:schemeClr val="tx1"/>
                </a:solidFill>
                <a:latin typeface="+mn-lt"/>
                <a:ea typeface="+mn-ea"/>
              </a:defRPr>
            </a:lvl6pPr>
            <a:lvl7pPr marL="2971800" indent="-228600" algn="l" rtl="0" fontAlgn="base" latinLnBrk="1">
              <a:spcBef>
                <a:spcPct val="20000"/>
              </a:spcBef>
              <a:spcAft>
                <a:spcPct val="0"/>
              </a:spcAft>
              <a:buChar char="•"/>
              <a:defRPr kumimoji="1">
                <a:solidFill>
                  <a:schemeClr val="tx1"/>
                </a:solidFill>
                <a:latin typeface="+mn-lt"/>
                <a:ea typeface="+mn-ea"/>
              </a:defRPr>
            </a:lvl7pPr>
            <a:lvl8pPr marL="3429000" indent="-228600" algn="l" rtl="0" fontAlgn="base" latinLnBrk="1">
              <a:spcBef>
                <a:spcPct val="20000"/>
              </a:spcBef>
              <a:spcAft>
                <a:spcPct val="0"/>
              </a:spcAft>
              <a:buChar char="•"/>
              <a:defRPr kumimoji="1">
                <a:solidFill>
                  <a:schemeClr val="tx1"/>
                </a:solidFill>
                <a:latin typeface="+mn-lt"/>
                <a:ea typeface="+mn-ea"/>
              </a:defRPr>
            </a:lvl8pPr>
            <a:lvl9pPr marL="3886200" indent="-228600" algn="l" rtl="0" fontAlgn="base" latinLnBrk="1">
              <a:spcBef>
                <a:spcPct val="20000"/>
              </a:spcBef>
              <a:spcAft>
                <a:spcPct val="0"/>
              </a:spcAft>
              <a:buChar char="•"/>
              <a:defRPr kumimoji="1">
                <a:solidFill>
                  <a:schemeClr val="tx1"/>
                </a:solidFill>
                <a:latin typeface="+mn-lt"/>
                <a:ea typeface="+mn-ea"/>
              </a:defRPr>
            </a:lvl9pPr>
          </a:lstStyle>
          <a:p>
            <a:pPr eaLnBrk="1" hangingPunct="1"/>
            <a:r>
              <a:rPr lang="ko-KR" altLang="en-US" sz="1400" b="0" kern="0" dirty="0">
                <a:effectLst/>
                <a:latin typeface="HY헤드라인M" pitchFamily="18" charset="-127"/>
                <a:ea typeface="HY헤드라인M" pitchFamily="18" charset="-127"/>
              </a:rPr>
              <a:t>나무교량 시스템</a:t>
            </a:r>
            <a:r>
              <a:rPr lang="en-US" altLang="ko-KR" sz="1400" b="0" kern="0" dirty="0">
                <a:effectLst/>
                <a:latin typeface="HY헤드라인M" pitchFamily="18" charset="-127"/>
                <a:ea typeface="HY헤드라인M" pitchFamily="18" charset="-127"/>
              </a:rPr>
              <a:t> (50%)</a:t>
            </a:r>
          </a:p>
          <a:p>
            <a:pPr lvl="1" eaLnBrk="1" hangingPunct="1"/>
            <a:r>
              <a:rPr lang="ko-KR" altLang="en-US" sz="1400" kern="0" dirty="0">
                <a:effectLst/>
                <a:latin typeface="HY헤드라인M" pitchFamily="18" charset="-127"/>
                <a:ea typeface="HY헤드라인M" pitchFamily="18" charset="-127"/>
              </a:rPr>
              <a:t>예비과제 </a:t>
            </a:r>
            <a:r>
              <a:rPr lang="ko-KR" altLang="en-US" sz="1400" kern="0" dirty="0" err="1">
                <a:effectLst/>
                <a:latin typeface="HY헤드라인M" pitchFamily="18" charset="-127"/>
                <a:ea typeface="HY헤드라인M" pitchFamily="18" charset="-127"/>
              </a:rPr>
              <a:t>트러스교</a:t>
            </a:r>
            <a:r>
              <a:rPr lang="ko-KR" altLang="en-US" sz="1400" kern="0" dirty="0">
                <a:effectLst/>
                <a:latin typeface="HY헤드라인M" pitchFamily="18" charset="-127"/>
                <a:ea typeface="HY헤드라인M" pitchFamily="18" charset="-127"/>
              </a:rPr>
              <a:t> 건설비용 </a:t>
            </a:r>
            <a:r>
              <a:rPr lang="en-US" altLang="ko-KR" sz="1400" kern="0" dirty="0">
                <a:effectLst/>
                <a:latin typeface="HY헤드라인M" pitchFamily="18" charset="-127"/>
                <a:ea typeface="HY헤드라인M" pitchFamily="18" charset="-127"/>
              </a:rPr>
              <a:t>: 5%</a:t>
            </a:r>
          </a:p>
          <a:p>
            <a:pPr lvl="1" eaLnBrk="1" hangingPunct="1"/>
            <a:r>
              <a:rPr lang="ko-KR" altLang="en-US" sz="1400" kern="0" dirty="0">
                <a:effectLst/>
                <a:latin typeface="HY헤드라인M" pitchFamily="18" charset="-127"/>
                <a:ea typeface="HY헤드라인M" pitchFamily="18" charset="-127"/>
              </a:rPr>
              <a:t>나무교량 심미성 및 </a:t>
            </a:r>
            <a:r>
              <a:rPr lang="ko-KR" altLang="ko-KR" sz="1400" kern="0" dirty="0">
                <a:effectLst/>
                <a:latin typeface="HY헤드라인M" pitchFamily="18" charset="-127"/>
                <a:ea typeface="HY헤드라인M" pitchFamily="18" charset="-127"/>
              </a:rPr>
              <a:t>창의성</a:t>
            </a:r>
            <a:r>
              <a:rPr lang="en-US" altLang="ko-KR" sz="1400" kern="0" dirty="0">
                <a:effectLst/>
                <a:latin typeface="HY헤드라인M" pitchFamily="18" charset="-127"/>
                <a:ea typeface="HY헤드라인M" pitchFamily="18" charset="-127"/>
              </a:rPr>
              <a:t> </a:t>
            </a:r>
            <a:r>
              <a:rPr lang="ko-KR" altLang="ko-KR" sz="1400" kern="0" dirty="0">
                <a:effectLst/>
                <a:latin typeface="HY헤드라인M" pitchFamily="18" charset="-127"/>
                <a:ea typeface="HY헤드라인M" pitchFamily="18" charset="-127"/>
              </a:rPr>
              <a:t>: </a:t>
            </a:r>
            <a:r>
              <a:rPr lang="en-US" altLang="ko-KR" sz="1400" kern="0" dirty="0">
                <a:effectLst/>
                <a:latin typeface="HY헤드라인M" pitchFamily="18" charset="-127"/>
                <a:ea typeface="HY헤드라인M" pitchFamily="18" charset="-127"/>
              </a:rPr>
              <a:t>20</a:t>
            </a:r>
            <a:r>
              <a:rPr lang="ko-KR" altLang="ko-KR" sz="1400" kern="0" dirty="0">
                <a:effectLst/>
                <a:latin typeface="HY헤드라인M" pitchFamily="18" charset="-127"/>
                <a:ea typeface="HY헤드라인M" pitchFamily="18" charset="-127"/>
              </a:rPr>
              <a:t>%</a:t>
            </a:r>
          </a:p>
          <a:p>
            <a:pPr lvl="1" eaLnBrk="1" hangingPunct="1"/>
            <a:r>
              <a:rPr lang="ko-KR" altLang="en-US" sz="1400" kern="0" dirty="0">
                <a:effectLst/>
                <a:latin typeface="HY헤드라인M" pitchFamily="18" charset="-127"/>
                <a:ea typeface="HY헤드라인M" pitchFamily="18" charset="-127"/>
              </a:rPr>
              <a:t>나무교량 지지</a:t>
            </a:r>
            <a:r>
              <a:rPr lang="ko-KR" altLang="ko-KR" sz="1400" kern="0" dirty="0">
                <a:effectLst/>
                <a:latin typeface="HY헤드라인M" pitchFamily="18" charset="-127"/>
                <a:ea typeface="HY헤드라인M" pitchFamily="18" charset="-127"/>
              </a:rPr>
              <a:t>하중</a:t>
            </a:r>
            <a:r>
              <a:rPr lang="en-US" altLang="ko-KR" sz="1400" kern="0" dirty="0">
                <a:effectLst/>
                <a:latin typeface="HY헤드라인M" pitchFamily="18" charset="-127"/>
                <a:ea typeface="HY헤드라인M" pitchFamily="18" charset="-127"/>
              </a:rPr>
              <a:t>/</a:t>
            </a:r>
            <a:r>
              <a:rPr lang="ko-KR" altLang="en-US" sz="1400" kern="0" dirty="0">
                <a:effectLst/>
                <a:latin typeface="HY헤드라인M" pitchFamily="18" charset="-127"/>
                <a:ea typeface="HY헤드라인M" pitchFamily="18" charset="-127"/>
              </a:rPr>
              <a:t>자중 </a:t>
            </a:r>
            <a:r>
              <a:rPr lang="ko-KR" altLang="ko-KR" sz="1400" kern="0" dirty="0">
                <a:effectLst/>
                <a:latin typeface="HY헤드라인M" pitchFamily="18" charset="-127"/>
                <a:ea typeface="HY헤드라인M" pitchFamily="18" charset="-127"/>
              </a:rPr>
              <a:t>: </a:t>
            </a:r>
            <a:r>
              <a:rPr lang="en-US" altLang="ko-KR" sz="1400" kern="0" dirty="0">
                <a:effectLst/>
                <a:latin typeface="HY헤드라인M" pitchFamily="18" charset="-127"/>
                <a:ea typeface="HY헤드라인M" pitchFamily="18" charset="-127"/>
              </a:rPr>
              <a:t>25</a:t>
            </a:r>
            <a:r>
              <a:rPr lang="ko-KR" altLang="ko-KR" sz="1400" kern="0" dirty="0">
                <a:effectLst/>
                <a:latin typeface="HY헤드라인M" pitchFamily="18" charset="-127"/>
                <a:ea typeface="HY헤드라인M" pitchFamily="18" charset="-127"/>
              </a:rPr>
              <a:t>%</a:t>
            </a:r>
            <a:endParaRPr lang="en-US" altLang="ko-KR" sz="1400" kern="0" dirty="0">
              <a:effectLst/>
              <a:latin typeface="HY헤드라인M" pitchFamily="18" charset="-127"/>
              <a:ea typeface="HY헤드라인M" pitchFamily="18" charset="-127"/>
            </a:endParaRPr>
          </a:p>
          <a:p>
            <a:pPr lvl="1" eaLnBrk="1" hangingPunct="1"/>
            <a:endParaRPr lang="en-US" altLang="ko-KR" sz="1400" kern="0" dirty="0">
              <a:effectLst/>
              <a:latin typeface="HY헤드라인M" pitchFamily="18" charset="-127"/>
              <a:ea typeface="HY헤드라인M" pitchFamily="18" charset="-127"/>
            </a:endParaRPr>
          </a:p>
          <a:p>
            <a:r>
              <a:rPr lang="ko-KR" altLang="en-US" sz="1400" b="0" kern="0" dirty="0">
                <a:effectLst/>
                <a:latin typeface="HY헤드라인M" pitchFamily="18" charset="-127"/>
                <a:ea typeface="HY헤드라인M" pitchFamily="18" charset="-127"/>
              </a:rPr>
              <a:t>나무교량 보고서</a:t>
            </a:r>
            <a:r>
              <a:rPr lang="en-US" altLang="ko-KR" sz="1400" b="0" kern="0" dirty="0">
                <a:effectLst/>
                <a:latin typeface="HY헤드라인M" pitchFamily="18" charset="-127"/>
                <a:ea typeface="HY헤드라인M" pitchFamily="18" charset="-127"/>
              </a:rPr>
              <a:t> (50%)</a:t>
            </a:r>
          </a:p>
          <a:p>
            <a:pPr lvl="1"/>
            <a:r>
              <a:rPr lang="ko-KR" altLang="en-US" sz="1400" kern="0" dirty="0">
                <a:effectLst/>
                <a:latin typeface="HY헤드라인M" pitchFamily="18" charset="-127"/>
                <a:ea typeface="HY헤드라인M" pitchFamily="18" charset="-127"/>
              </a:rPr>
              <a:t>예비과제 보고서</a:t>
            </a:r>
            <a:r>
              <a:rPr lang="en-US" altLang="ko-KR" sz="1400" kern="0" dirty="0">
                <a:effectLst/>
                <a:latin typeface="HY헤드라인M" pitchFamily="18" charset="-127"/>
                <a:ea typeface="HY헤드라인M" pitchFamily="18" charset="-127"/>
              </a:rPr>
              <a:t>: 5%</a:t>
            </a:r>
          </a:p>
          <a:p>
            <a:pPr lvl="1"/>
            <a:r>
              <a:rPr lang="ko-KR" altLang="en-US" sz="1400" kern="0" dirty="0">
                <a:effectLst/>
                <a:latin typeface="HY헤드라인M" pitchFamily="18" charset="-127"/>
                <a:ea typeface="HY헤드라인M" pitchFamily="18" charset="-127"/>
              </a:rPr>
              <a:t>아이디어 도출 보고서</a:t>
            </a:r>
            <a:r>
              <a:rPr lang="en-US" altLang="ko-KR" sz="1400" kern="0" dirty="0">
                <a:effectLst/>
                <a:latin typeface="HY헤드라인M" pitchFamily="18" charset="-127"/>
                <a:ea typeface="HY헤드라인M" pitchFamily="18" charset="-127"/>
              </a:rPr>
              <a:t> : 5%</a:t>
            </a:r>
          </a:p>
          <a:p>
            <a:pPr lvl="1"/>
            <a:r>
              <a:rPr lang="ko-KR" altLang="en-US" sz="1400" kern="0" dirty="0">
                <a:effectLst/>
                <a:latin typeface="HY헤드라인M" pitchFamily="18" charset="-127"/>
                <a:ea typeface="HY헤드라인M" pitchFamily="18" charset="-127"/>
              </a:rPr>
              <a:t>개념설계 보고서</a:t>
            </a:r>
            <a:r>
              <a:rPr lang="en-US" altLang="ko-KR" sz="1400" kern="0" dirty="0">
                <a:effectLst/>
                <a:latin typeface="HY헤드라인M" pitchFamily="18" charset="-127"/>
                <a:ea typeface="HY헤드라인M" pitchFamily="18" charset="-127"/>
              </a:rPr>
              <a:t> : 5%</a:t>
            </a:r>
          </a:p>
          <a:p>
            <a:pPr lvl="1"/>
            <a:r>
              <a:rPr lang="ko-KR" altLang="en-US" sz="1400" kern="0" dirty="0">
                <a:effectLst/>
                <a:latin typeface="HY헤드라인M" pitchFamily="18" charset="-127"/>
                <a:ea typeface="HY헤드라인M" pitchFamily="18" charset="-127"/>
              </a:rPr>
              <a:t>개념설계 대안 선정 보고서</a:t>
            </a:r>
            <a:r>
              <a:rPr lang="en-US" altLang="ko-KR" sz="1400" kern="0" dirty="0">
                <a:effectLst/>
                <a:latin typeface="HY헤드라인M" pitchFamily="18" charset="-127"/>
                <a:ea typeface="HY헤드라인M" pitchFamily="18" charset="-127"/>
              </a:rPr>
              <a:t> : 5%</a:t>
            </a:r>
          </a:p>
          <a:p>
            <a:pPr lvl="1"/>
            <a:r>
              <a:rPr lang="ko-KR" altLang="en-US" sz="1400" kern="0" dirty="0">
                <a:effectLst/>
                <a:latin typeface="HY헤드라인M" pitchFamily="18" charset="-127"/>
                <a:ea typeface="HY헤드라인M" pitchFamily="18" charset="-127"/>
              </a:rPr>
              <a:t>상세설계 보고서</a:t>
            </a:r>
            <a:r>
              <a:rPr lang="en-US" altLang="ko-KR" sz="1400" kern="0" dirty="0">
                <a:effectLst/>
                <a:latin typeface="HY헤드라인M" pitchFamily="18" charset="-127"/>
                <a:ea typeface="HY헤드라인M" pitchFamily="18" charset="-127"/>
              </a:rPr>
              <a:t> : 5%</a:t>
            </a:r>
          </a:p>
          <a:p>
            <a:pPr lvl="1"/>
            <a:r>
              <a:rPr lang="ko-KR" altLang="en-US" sz="1400" kern="0" dirty="0">
                <a:effectLst/>
                <a:latin typeface="HY헤드라인M" pitchFamily="18" charset="-127"/>
                <a:ea typeface="HY헤드라인M" pitchFamily="18" charset="-127"/>
              </a:rPr>
              <a:t>가치공학 보고서</a:t>
            </a:r>
            <a:r>
              <a:rPr lang="en-US" altLang="ko-KR" sz="1400" kern="0" dirty="0">
                <a:effectLst/>
                <a:latin typeface="HY헤드라인M" pitchFamily="18" charset="-127"/>
                <a:ea typeface="HY헤드라인M" pitchFamily="18" charset="-127"/>
              </a:rPr>
              <a:t> : 5%</a:t>
            </a:r>
          </a:p>
          <a:p>
            <a:pPr lvl="1"/>
            <a:r>
              <a:rPr lang="ko-KR" altLang="en-US" sz="1400" kern="0" dirty="0">
                <a:effectLst/>
                <a:latin typeface="HY헤드라인M" pitchFamily="18" charset="-127"/>
                <a:ea typeface="HY헤드라인M" pitchFamily="18" charset="-127"/>
              </a:rPr>
              <a:t>시스템 제작 보고서</a:t>
            </a:r>
            <a:r>
              <a:rPr lang="en-US" altLang="ko-KR" sz="1400" kern="0" dirty="0">
                <a:effectLst/>
                <a:latin typeface="HY헤드라인M" pitchFamily="18" charset="-127"/>
                <a:ea typeface="HY헤드라인M" pitchFamily="18" charset="-127"/>
              </a:rPr>
              <a:t> : 5%</a:t>
            </a:r>
          </a:p>
          <a:p>
            <a:pPr lvl="1"/>
            <a:r>
              <a:rPr lang="ko-KR" altLang="en-US" sz="1400" kern="0" dirty="0">
                <a:effectLst/>
                <a:latin typeface="HY헤드라인M" pitchFamily="18" charset="-127"/>
                <a:ea typeface="HY헤드라인M" pitchFamily="18" charset="-127"/>
              </a:rPr>
              <a:t>성능평가 보고서</a:t>
            </a:r>
            <a:r>
              <a:rPr lang="en-US" altLang="ko-KR" sz="1400" kern="0" dirty="0">
                <a:effectLst/>
                <a:latin typeface="HY헤드라인M" pitchFamily="18" charset="-127"/>
                <a:ea typeface="HY헤드라인M" pitchFamily="18" charset="-127"/>
              </a:rPr>
              <a:t> : 5%</a:t>
            </a:r>
          </a:p>
          <a:p>
            <a:pPr lvl="1"/>
            <a:r>
              <a:rPr lang="ko-KR" altLang="en-US" sz="1400" kern="0" dirty="0">
                <a:effectLst/>
                <a:latin typeface="HY헤드라인M" pitchFamily="18" charset="-127"/>
                <a:ea typeface="HY헤드라인M" pitchFamily="18" charset="-127"/>
              </a:rPr>
              <a:t>프로젝트 보고서 </a:t>
            </a:r>
            <a:r>
              <a:rPr lang="en-US" altLang="ko-KR" sz="1400" kern="0" dirty="0">
                <a:effectLst/>
                <a:latin typeface="HY헤드라인M" pitchFamily="18" charset="-127"/>
                <a:ea typeface="HY헤드라인M" pitchFamily="18" charset="-127"/>
              </a:rPr>
              <a:t>: 10%</a:t>
            </a:r>
          </a:p>
          <a:p>
            <a:pPr lvl="1"/>
            <a:endParaRPr lang="en-US" altLang="ko-KR" sz="1400" kern="0" dirty="0">
              <a:effectLst/>
              <a:latin typeface="HY헤드라인M" pitchFamily="18" charset="-127"/>
              <a:ea typeface="HY헤드라인M" pitchFamily="18" charset="-127"/>
            </a:endParaRPr>
          </a:p>
          <a:p>
            <a:pPr eaLnBrk="1" hangingPunct="1"/>
            <a:r>
              <a:rPr lang="ko-KR" altLang="en-US" sz="1400" b="0" kern="0" dirty="0">
                <a:effectLst/>
                <a:latin typeface="HY헤드라인M" pitchFamily="18" charset="-127"/>
                <a:ea typeface="HY헤드라인M" pitchFamily="18" charset="-127"/>
              </a:rPr>
              <a:t>개인 기여도 가산점 </a:t>
            </a:r>
            <a:r>
              <a:rPr lang="en-US" altLang="ko-KR" sz="1400" b="0" kern="0" dirty="0">
                <a:effectLst/>
                <a:latin typeface="HY헤드라인M" pitchFamily="18" charset="-127"/>
                <a:ea typeface="HY헤드라인M" pitchFamily="18" charset="-127"/>
              </a:rPr>
              <a:t>(20%)</a:t>
            </a:r>
          </a:p>
          <a:p>
            <a:pPr eaLnBrk="1" hangingPunct="1"/>
            <a:endParaRPr lang="en-US" altLang="ko-KR" sz="1400" b="0" kern="0" dirty="0">
              <a:effectLst/>
              <a:latin typeface="HY헤드라인M" pitchFamily="18" charset="-127"/>
              <a:ea typeface="HY헤드라인M" pitchFamily="18" charset="-127"/>
            </a:endParaRPr>
          </a:p>
        </p:txBody>
      </p:sp>
    </p:spTree>
    <p:extLst>
      <p:ext uri="{BB962C8B-B14F-4D97-AF65-F5344CB8AC3E}">
        <p14:creationId xmlns:p14="http://schemas.microsoft.com/office/powerpoint/2010/main" val="2284086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449774" y="260648"/>
            <a:ext cx="5006500"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ko-KR" dirty="0"/>
              <a:t>평가항목</a:t>
            </a:r>
            <a:r>
              <a:rPr lang="en-US" altLang="ko-KR" dirty="0"/>
              <a:t> - </a:t>
            </a:r>
            <a:r>
              <a:rPr lang="ko-KR" altLang="en-US" dirty="0"/>
              <a:t>나무교량 시스템 </a:t>
            </a:r>
            <a:r>
              <a:rPr lang="en-US" altLang="ko-KR" dirty="0"/>
              <a:t>(50</a:t>
            </a:r>
            <a:r>
              <a:rPr lang="ko-KR" altLang="en-US" dirty="0"/>
              <a:t>점</a:t>
            </a:r>
            <a:r>
              <a:rPr lang="en-US" altLang="ko-KR" dirty="0"/>
              <a:t>)</a:t>
            </a:r>
            <a:endParaRPr lang="ko-KR" altLang="en-US" dirty="0"/>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23</a:t>
            </a:fld>
            <a:endParaRPr lang="en-US" altLang="ko-KR" dirty="0"/>
          </a:p>
        </p:txBody>
      </p:sp>
      <mc:AlternateContent xmlns:mc="http://schemas.openxmlformats.org/markup-compatibility/2006" xmlns:a14="http://schemas.microsoft.com/office/drawing/2010/main">
        <mc:Choice Requires="a14">
          <p:graphicFrame>
            <p:nvGraphicFramePr>
              <p:cNvPr id="7" name="Group 26"/>
              <p:cNvGraphicFramePr>
                <a:graphicFrameLocks/>
              </p:cNvGraphicFramePr>
              <p:nvPr>
                <p:extLst>
                  <p:ext uri="{D42A27DB-BD31-4B8C-83A1-F6EECF244321}">
                    <p14:modId xmlns:p14="http://schemas.microsoft.com/office/powerpoint/2010/main" val="4445715"/>
                  </p:ext>
                </p:extLst>
              </p:nvPr>
            </p:nvGraphicFramePr>
            <p:xfrm>
              <a:off x="560512" y="1124743"/>
              <a:ext cx="8839200" cy="5016440"/>
            </p:xfrm>
            <a:graphic>
              <a:graphicData uri="http://schemas.openxmlformats.org/drawingml/2006/table">
                <a:tbl>
                  <a:tblPr/>
                  <a:tblGrid>
                    <a:gridCol w="1990708">
                      <a:extLst>
                        <a:ext uri="{9D8B030D-6E8A-4147-A177-3AD203B41FA5}">
                          <a16:colId xmlns:a16="http://schemas.microsoft.com/office/drawing/2014/main" val="20000"/>
                        </a:ext>
                      </a:extLst>
                    </a:gridCol>
                    <a:gridCol w="6848492">
                      <a:extLst>
                        <a:ext uri="{9D8B030D-6E8A-4147-A177-3AD203B41FA5}">
                          <a16:colId xmlns:a16="http://schemas.microsoft.com/office/drawing/2014/main" val="20001"/>
                        </a:ext>
                      </a:extLst>
                    </a:gridCol>
                  </a:tblGrid>
                  <a:tr h="208271">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rPr>
                            <a:t>평가항목</a:t>
                          </a:r>
                        </a:p>
                      </a:txBody>
                      <a:tcPr marL="90000" marR="90000" marT="46792" marB="4679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rPr>
                            <a:t>평가기준</a:t>
                          </a:r>
                        </a:p>
                      </a:txBody>
                      <a:tcPr marL="90000" marR="90000" marT="46792" marB="46792"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9490">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lang="ko-KR" altLang="en-US" sz="1600" kern="0" dirty="0">
                              <a:effectLst/>
                              <a:latin typeface="HY헤드라인M" pitchFamily="18" charset="-127"/>
                              <a:ea typeface="HY헤드라인M" pitchFamily="18" charset="-127"/>
                            </a:rPr>
                            <a:t>예비과제</a:t>
                          </a:r>
                          <a:endParaRPr lang="en-US" altLang="ko-KR" sz="1600" kern="0" dirty="0">
                            <a:effectLst/>
                            <a:latin typeface="HY헤드라인M" pitchFamily="18" charset="-127"/>
                            <a:ea typeface="HY헤드라인M" pitchFamily="18" charset="-127"/>
                          </a:endParaRPr>
                        </a:p>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lang="ko-KR" altLang="en-US" sz="1600" kern="0" dirty="0" err="1">
                              <a:effectLst/>
                              <a:latin typeface="HY헤드라인M" pitchFamily="18" charset="-127"/>
                              <a:ea typeface="HY헤드라인M" pitchFamily="18" charset="-127"/>
                            </a:rPr>
                            <a:t>트러스교</a:t>
                          </a:r>
                          <a:r>
                            <a:rPr lang="ko-KR" altLang="en-US" sz="1600" kern="0" dirty="0">
                              <a:effectLst/>
                              <a:latin typeface="HY헤드라인M" pitchFamily="18" charset="-127"/>
                              <a:ea typeface="HY헤드라인M" pitchFamily="18" charset="-127"/>
                            </a:rPr>
                            <a:t> 건설비용 </a:t>
                          </a:r>
                          <a:endPar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(5</a:t>
                          </a:r>
                          <a:r>
                            <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a:t>
                          </a:r>
                        </a:p>
                      </a:txBody>
                      <a:tcPr marL="90000" marR="90000" marT="46792" marB="4679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lvl="0">
                            <a:spcBef>
                              <a:spcPts val="600"/>
                            </a:spcBef>
                          </a:pPr>
                          <a:r>
                            <a:rPr lang="en-US" altLang="ko-KR" sz="1200" b="0" kern="0" dirty="0">
                              <a:solidFill>
                                <a:schemeClr val="tx1"/>
                              </a:solidFill>
                              <a:effectLst/>
                              <a:latin typeface="HY헤드라인M" panose="02030600000101010101" pitchFamily="18" charset="-127"/>
                              <a:ea typeface="HY헤드라인M" panose="02030600000101010101" pitchFamily="18" charset="-127"/>
                            </a:rPr>
                            <a:t>X</a:t>
                          </a:r>
                          <a:r>
                            <a:rPr lang="en-US" altLang="ko-KR" sz="1200" b="0" kern="0" baseline="-25000" dirty="0">
                              <a:solidFill>
                                <a:schemeClr val="tx1"/>
                              </a:solidFill>
                              <a:effectLst/>
                              <a:latin typeface="HY헤드라인M" panose="02030600000101010101" pitchFamily="18" charset="-127"/>
                              <a:ea typeface="HY헤드라인M" panose="02030600000101010101" pitchFamily="18" charset="-127"/>
                            </a:rPr>
                            <a:t>i</a:t>
                          </a:r>
                          <a:r>
                            <a:rPr lang="en-US" altLang="ko-KR" sz="1200" b="0" kern="0" dirty="0">
                              <a:solidFill>
                                <a:schemeClr val="tx1"/>
                              </a:solidFill>
                              <a:effectLst/>
                              <a:latin typeface="HY헤드라인M" panose="02030600000101010101" pitchFamily="18" charset="-127"/>
                              <a:ea typeface="HY헤드라인M" panose="02030600000101010101" pitchFamily="18" charset="-127"/>
                            </a:rPr>
                            <a:t> = i</a:t>
                          </a:r>
                          <a:r>
                            <a:rPr lang="ko-KR" altLang="en-US" sz="1200" b="0" kern="0" dirty="0">
                              <a:solidFill>
                                <a:schemeClr val="tx1"/>
                              </a:solidFill>
                              <a:effectLst/>
                              <a:latin typeface="HY헤드라인M" panose="02030600000101010101" pitchFamily="18" charset="-127"/>
                              <a:ea typeface="HY헤드라인M" panose="02030600000101010101" pitchFamily="18" charset="-127"/>
                            </a:rPr>
                            <a:t>조의 교량 건설비용</a:t>
                          </a:r>
                          <a:r>
                            <a:rPr lang="en-US" altLang="ko-KR" sz="1200" b="0" kern="0" dirty="0">
                              <a:solidFill>
                                <a:schemeClr val="tx1"/>
                              </a:solidFill>
                              <a:effectLst/>
                              <a:latin typeface="HY헤드라인M" panose="02030600000101010101" pitchFamily="18" charset="-127"/>
                              <a:ea typeface="HY헤드라인M" panose="02030600000101010101" pitchFamily="18" charset="-127"/>
                            </a:rPr>
                            <a:t>, i = 1, 2, 3, </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4, 5, 6, 7, 8</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조</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a:t>
                          </a:r>
                          <a:r>
                            <a:rPr lang="en-US" altLang="ko-KR" sz="1200" b="0" kern="0" dirty="0" err="1">
                              <a:solidFill>
                                <a:schemeClr val="tx1"/>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chemeClr val="tx1"/>
                              </a:solidFill>
                              <a:effectLst/>
                              <a:latin typeface="HY헤드라인M" panose="02030600000101010101" pitchFamily="18" charset="-127"/>
                              <a:ea typeface="HY헤드라인M" panose="02030600000101010101" pitchFamily="18" charset="-127"/>
                            </a:rPr>
                            <a:t>min</a:t>
                          </a:r>
                          <a:r>
                            <a:rPr lang="en-US" altLang="ko-KR" sz="1200" b="0" kern="0" dirty="0">
                              <a:solidFill>
                                <a:schemeClr val="tx1"/>
                              </a:solidFill>
                              <a:effectLst/>
                              <a:latin typeface="HY헤드라인M" panose="02030600000101010101" pitchFamily="18" charset="-127"/>
                              <a:ea typeface="HY헤드라인M" panose="02030600000101010101" pitchFamily="18" charset="-127"/>
                            </a:rPr>
                            <a:t> = </a:t>
                          </a:r>
                          <a:r>
                            <a:rPr lang="en-US" altLang="ko-KR" sz="1200" b="0" kern="0" dirty="0">
                              <a:solidFill>
                                <a:srgbClr val="FF0000"/>
                              </a:solidFill>
                              <a:effectLst/>
                              <a:latin typeface="HY헤드라인M" panose="02030600000101010101" pitchFamily="18" charset="-127"/>
                              <a:ea typeface="HY헤드라인M" panose="02030600000101010101" pitchFamily="18" charset="-127"/>
                            </a:rPr>
                            <a:t>$170,000</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a:t>
                          </a:r>
                          <a:r>
                            <a:rPr lang="en-US" altLang="ko-KR" sz="1200" b="0" kern="0" dirty="0" err="1">
                              <a:solidFill>
                                <a:schemeClr val="tx1"/>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chemeClr val="tx1"/>
                              </a:solidFill>
                              <a:effectLst/>
                              <a:latin typeface="HY헤드라인M" panose="02030600000101010101" pitchFamily="18" charset="-127"/>
                              <a:ea typeface="HY헤드라인M" panose="02030600000101010101" pitchFamily="18" charset="-127"/>
                            </a:rPr>
                            <a:t>max</a:t>
                          </a:r>
                          <a:r>
                            <a:rPr lang="en-US" altLang="ko-KR" sz="1200" b="0" kern="0" dirty="0">
                              <a:solidFill>
                                <a:schemeClr val="tx1"/>
                              </a:solidFill>
                              <a:effectLst/>
                              <a:latin typeface="HY헤드라인M" panose="02030600000101010101" pitchFamily="18" charset="-127"/>
                              <a:ea typeface="HY헤드라인M" panose="02030600000101010101" pitchFamily="18" charset="-127"/>
                            </a:rPr>
                            <a:t> = </a:t>
                          </a:r>
                          <a:r>
                            <a:rPr lang="en-US" altLang="ko-KR" sz="1200" b="0" kern="0" dirty="0">
                              <a:solidFill>
                                <a:srgbClr val="FF0000"/>
                              </a:solidFill>
                              <a:effectLst/>
                              <a:latin typeface="HY헤드라인M" panose="02030600000101010101" pitchFamily="18" charset="-127"/>
                              <a:ea typeface="HY헤드라인M" panose="02030600000101010101" pitchFamily="18" charset="-127"/>
                            </a:rPr>
                            <a:t>$210,000</a:t>
                          </a:r>
                          <a:endParaRPr lang="en-US" altLang="ko-KR" sz="1200" b="0" kern="0" dirty="0">
                            <a:solidFill>
                              <a:srgbClr val="0000FF"/>
                            </a:solidFill>
                            <a:effectLst/>
                            <a:latin typeface="HY헤드라인M" panose="02030600000101010101" pitchFamily="18" charset="-127"/>
                            <a:ea typeface="HY헤드라인M" panose="02030600000101010101" pitchFamily="18" charset="-127"/>
                          </a:endParaRPr>
                        </a:p>
                        <a:p>
                          <a:pPr lvl="0">
                            <a:spcBef>
                              <a:spcPts val="600"/>
                            </a:spcBef>
                          </a:pPr>
                          <a:r>
                            <a:rPr lang="en-US" altLang="ko-KR" sz="1200" b="0" kern="0" dirty="0">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a:solidFill>
                                <a:srgbClr val="000000"/>
                              </a:solidFill>
                              <a:effectLst/>
                              <a:latin typeface="HY헤드라인M" panose="02030600000101010101" pitchFamily="18" charset="-127"/>
                              <a:ea typeface="HY헤드라인M" panose="02030600000101010101" pitchFamily="18" charset="-127"/>
                            </a:rPr>
                            <a:t>i</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a:t>
                          </a: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min</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i</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조의 점수 </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5</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점</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X</a:t>
                          </a:r>
                          <a:r>
                            <a:rPr lang="en-US" altLang="ko-KR" sz="1200" b="0" kern="0" baseline="-25000" dirty="0">
                              <a:solidFill>
                                <a:srgbClr val="000000"/>
                              </a:solidFill>
                              <a:effectLst/>
                              <a:latin typeface="HY헤드라인M" panose="02030600000101010101" pitchFamily="18" charset="-127"/>
                              <a:ea typeface="HY헤드라인M" panose="02030600000101010101" pitchFamily="18" charset="-127"/>
                            </a:rPr>
                            <a:t>i</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a:t>
                          </a: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max</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i</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조의 점수 </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1</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점</a:t>
                          </a:r>
                          <a:endParaRPr lang="en-US" altLang="ko-KR" sz="1200" b="0" kern="0" dirty="0">
                            <a:solidFill>
                              <a:srgbClr val="000000"/>
                            </a:solidFill>
                            <a:effectLst/>
                            <a:latin typeface="HY헤드라인M" panose="02030600000101010101" pitchFamily="18" charset="-127"/>
                            <a:ea typeface="HY헤드라인M" panose="02030600000101010101" pitchFamily="18" charset="-127"/>
                          </a:endParaRPr>
                        </a:p>
                        <a:p>
                          <a:pPr lvl="0">
                            <a:spcBef>
                              <a:spcPts val="600"/>
                            </a:spcBef>
                          </a:pP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min</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&lt; X</a:t>
                          </a:r>
                          <a:r>
                            <a:rPr lang="en-US" altLang="ko-KR" sz="1200" b="0" kern="0" baseline="-25000" dirty="0">
                              <a:solidFill>
                                <a:srgbClr val="000000"/>
                              </a:solidFill>
                              <a:effectLst/>
                              <a:latin typeface="HY헤드라인M" panose="02030600000101010101" pitchFamily="18" charset="-127"/>
                              <a:ea typeface="HY헤드라인M" panose="02030600000101010101" pitchFamily="18" charset="-127"/>
                            </a:rPr>
                            <a:t>i</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&lt; </a:t>
                          </a: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max</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1 ~ 5</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점</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사이 </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i</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조의 하중 점수 </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(5 - 4 * (X</a:t>
                          </a:r>
                          <a:r>
                            <a:rPr lang="en-US" altLang="ko-KR" sz="1200" b="0" kern="0" baseline="-25000" dirty="0">
                              <a:solidFill>
                                <a:srgbClr val="000000"/>
                              </a:solidFill>
                              <a:effectLst/>
                              <a:latin typeface="HY헤드라인M" panose="02030600000101010101" pitchFamily="18" charset="-127"/>
                              <a:ea typeface="HY헤드라인M" panose="02030600000101010101" pitchFamily="18" charset="-127"/>
                            </a:rPr>
                            <a:t>i</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a:t>
                          </a: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min</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a:t>
                          </a: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max</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a:t>
                          </a: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min</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a:t>
                          </a:r>
                        </a:p>
                      </a:txBody>
                      <a:tcPr marL="90000" marR="90000" marT="46792" marB="46792"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06112">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lang="ko-KR" altLang="en-US" sz="1600" kern="0" dirty="0">
                              <a:effectLst/>
                              <a:latin typeface="HY헤드라인M" pitchFamily="18" charset="-127"/>
                              <a:ea typeface="HY헤드라인M" pitchFamily="18" charset="-127"/>
                            </a:rPr>
                            <a:t>나무교량 심미성 및 </a:t>
                          </a:r>
                          <a:r>
                            <a:rPr lang="ko-KR" altLang="ko-KR" sz="1600" kern="0" dirty="0">
                              <a:effectLst/>
                              <a:latin typeface="HY헤드라인M" pitchFamily="18" charset="-127"/>
                              <a:ea typeface="HY헤드라인M" pitchFamily="18" charset="-127"/>
                            </a:rPr>
                            <a:t>창의성</a:t>
                          </a:r>
                          <a:r>
                            <a:rPr lang="en-US" altLang="ko-KR" sz="1600" kern="0" dirty="0">
                              <a:effectLst/>
                              <a:latin typeface="HY헤드라인M" pitchFamily="18" charset="-127"/>
                              <a:ea typeface="HY헤드라인M" pitchFamily="18" charset="-127"/>
                            </a:rPr>
                            <a:t> </a:t>
                          </a: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(20</a:t>
                          </a:r>
                          <a:r>
                            <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    </a:t>
                          </a:r>
                        </a:p>
                      </a:txBody>
                      <a:tcPr marL="90000" marR="90000" marT="46792" marB="4679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기존에 전혀 볼 수 없었던 기발하며 수려한 형태의 디자인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(20</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t>
                          </a:r>
                          <a:endPar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B: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기존 시스템과 차별성을 갖는 디자인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(16</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t>
                          </a:r>
                          <a:endPar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C: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기존에 나왔던 아이디어를 발전적으로 조합한 디자인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(12</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t>
                          </a:r>
                          <a:endPar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D: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기존에 나왔던 아이디어를 단순 조합한 디자인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(8</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t>
                          </a:r>
                          <a:endPar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E: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기존 시스템을 그대로 답습한 디자인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(4</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t>
                          </a:r>
                        </a:p>
                        <a:p>
                          <a:pPr marL="171450" marR="0" lvl="0" indent="-171450" defTabSz="457200" fontAlgn="auto" latinLnBrk="0">
                            <a:lnSpc>
                              <a:spcPct val="100000"/>
                            </a:lnSpc>
                            <a:spcBef>
                              <a:spcPts val="600"/>
                            </a:spcBef>
                            <a:spcAft>
                              <a:spcPts val="0"/>
                            </a:spcAft>
                            <a:buClrTx/>
                            <a:buSzTx/>
                            <a:buFont typeface="Arial" panose="020B0604020202020204" pitchFamily="34" charset="0"/>
                            <a:buChar char="•"/>
                            <a:tabLst/>
                            <a:defRPr/>
                          </a:pPr>
                          <a:r>
                            <a:rPr lang="ko-KR" altLang="en-US" sz="1000" dirty="0">
                              <a:solidFill>
                                <a:prstClr val="black"/>
                              </a:solidFill>
                              <a:latin typeface="맑은 고딕" panose="020B0503020000020004" pitchFamily="50" charset="-127"/>
                              <a:ea typeface="맑은 고딕" panose="020B0503020000020004" pitchFamily="50" charset="-127"/>
                            </a:rPr>
                            <a:t>사장교와 현수교보다는 아치</a:t>
                          </a:r>
                          <a:r>
                            <a:rPr lang="en-US" altLang="ko-KR" sz="1000" dirty="0">
                              <a:solidFill>
                                <a:prstClr val="black"/>
                              </a:solidFill>
                              <a:latin typeface="맑은 고딕" panose="020B0503020000020004" pitchFamily="50" charset="-127"/>
                              <a:ea typeface="맑은 고딕" panose="020B0503020000020004" pitchFamily="50" charset="-127"/>
                            </a:rPr>
                            <a:t>/</a:t>
                          </a:r>
                          <a:r>
                            <a:rPr lang="ko-KR" altLang="en-US" sz="1000" dirty="0" err="1">
                              <a:solidFill>
                                <a:prstClr val="black"/>
                              </a:solidFill>
                              <a:latin typeface="맑은 고딕" panose="020B0503020000020004" pitchFamily="50" charset="-127"/>
                              <a:ea typeface="맑은 고딕" panose="020B0503020000020004" pitchFamily="50" charset="-127"/>
                            </a:rPr>
                            <a:t>트러스</a:t>
                          </a:r>
                          <a:r>
                            <a:rPr lang="ko-KR" altLang="en-US" sz="1000" dirty="0">
                              <a:solidFill>
                                <a:prstClr val="black"/>
                              </a:solidFill>
                              <a:latin typeface="맑은 고딕" panose="020B0503020000020004" pitchFamily="50" charset="-127"/>
                              <a:ea typeface="맑은 고딕" panose="020B0503020000020004" pitchFamily="50" charset="-127"/>
                            </a:rPr>
                            <a:t> 기반의 교량이 선호됨</a:t>
                          </a:r>
                          <a:endParaRPr lang="en-US" altLang="ko-KR" sz="1000" dirty="0">
                            <a:solidFill>
                              <a:prstClr val="black"/>
                            </a:solidFill>
                            <a:latin typeface="맑은 고딕" panose="020B0503020000020004" pitchFamily="50" charset="-127"/>
                            <a:ea typeface="맑은 고딕" panose="020B0503020000020004" pitchFamily="50" charset="-127"/>
                          </a:endParaRPr>
                        </a:p>
                        <a:p>
                          <a:pPr marL="171450" marR="0" lvl="0" indent="-171450" defTabSz="457200" fontAlgn="auto" latinLnBrk="0">
                            <a:lnSpc>
                              <a:spcPct val="100000"/>
                            </a:lnSpc>
                            <a:spcBef>
                              <a:spcPts val="600"/>
                            </a:spcBef>
                            <a:spcAft>
                              <a:spcPts val="0"/>
                            </a:spcAft>
                            <a:buClrTx/>
                            <a:buSzTx/>
                            <a:buFont typeface="Arial" panose="020B0604020202020204" pitchFamily="34" charset="0"/>
                            <a:buChar char="•"/>
                            <a:tabLst/>
                            <a:defRPr/>
                          </a:pPr>
                          <a:r>
                            <a:rPr lang="ko-KR" altLang="en-US" sz="1000" dirty="0" err="1">
                              <a:solidFill>
                                <a:prstClr val="black"/>
                              </a:solidFill>
                              <a:latin typeface="맑은 고딕" panose="020B0503020000020004" pitchFamily="50" charset="-127"/>
                              <a:ea typeface="맑은 고딕" panose="020B0503020000020004" pitchFamily="50" charset="-127"/>
                            </a:rPr>
                            <a:t>상로교</a:t>
                          </a:r>
                          <a:r>
                            <a:rPr lang="en-US" altLang="ko-KR" sz="1000" dirty="0">
                              <a:solidFill>
                                <a:prstClr val="black"/>
                              </a:solidFill>
                              <a:latin typeface="맑은 고딕" panose="020B0503020000020004" pitchFamily="50" charset="-127"/>
                              <a:ea typeface="맑은 고딕" panose="020B0503020000020004" pitchFamily="50" charset="-127"/>
                            </a:rPr>
                            <a:t>(</a:t>
                          </a:r>
                          <a:r>
                            <a:rPr lang="ko-KR" altLang="en-US" sz="1000" dirty="0">
                              <a:solidFill>
                                <a:prstClr val="black"/>
                              </a:solidFill>
                              <a:latin typeface="맑은 고딕" panose="020B0503020000020004" pitchFamily="50" charset="-127"/>
                              <a:ea typeface="맑은 고딕" panose="020B0503020000020004" pitchFamily="50" charset="-127"/>
                            </a:rPr>
                            <a:t>구조물 위에 도로면 위치</a:t>
                          </a:r>
                          <a:r>
                            <a:rPr lang="en-US" altLang="ko-KR" sz="1000" dirty="0">
                              <a:solidFill>
                                <a:prstClr val="black"/>
                              </a:solidFill>
                              <a:latin typeface="맑은 고딕" panose="020B0503020000020004" pitchFamily="50" charset="-127"/>
                              <a:ea typeface="맑은 고딕" panose="020B0503020000020004" pitchFamily="50" charset="-127"/>
                            </a:rPr>
                            <a:t>)</a:t>
                          </a:r>
                          <a:r>
                            <a:rPr lang="ko-KR" altLang="en-US" sz="1000" dirty="0">
                              <a:solidFill>
                                <a:prstClr val="black"/>
                              </a:solidFill>
                              <a:latin typeface="맑은 고딕" panose="020B0503020000020004" pitchFamily="50" charset="-127"/>
                              <a:ea typeface="맑은 고딕" panose="020B0503020000020004" pitchFamily="50" charset="-127"/>
                            </a:rPr>
                            <a:t>보다는 </a:t>
                          </a:r>
                          <a:r>
                            <a:rPr lang="ko-KR" altLang="en-US" sz="1000" dirty="0" err="1">
                              <a:solidFill>
                                <a:prstClr val="black"/>
                              </a:solidFill>
                              <a:latin typeface="맑은 고딕" panose="020B0503020000020004" pitchFamily="50" charset="-127"/>
                              <a:ea typeface="맑은 고딕" panose="020B0503020000020004" pitchFamily="50" charset="-127"/>
                            </a:rPr>
                            <a:t>중로교</a:t>
                          </a:r>
                          <a:r>
                            <a:rPr lang="en-US" altLang="ko-KR" sz="1000" dirty="0">
                              <a:solidFill>
                                <a:prstClr val="black"/>
                              </a:solidFill>
                              <a:latin typeface="맑은 고딕" panose="020B0503020000020004" pitchFamily="50" charset="-127"/>
                              <a:ea typeface="맑은 고딕" panose="020B0503020000020004" pitchFamily="50" charset="-127"/>
                            </a:rPr>
                            <a:t>(</a:t>
                          </a:r>
                          <a:r>
                            <a:rPr lang="ko-KR" altLang="en-US" sz="1000" dirty="0">
                              <a:solidFill>
                                <a:prstClr val="black"/>
                              </a:solidFill>
                              <a:latin typeface="맑은 고딕" panose="020B0503020000020004" pitchFamily="50" charset="-127"/>
                              <a:ea typeface="맑은 고딕" panose="020B0503020000020004" pitchFamily="50" charset="-127"/>
                            </a:rPr>
                            <a:t>구조물 중간에 도로면이 위치하여 노면을 기준으로 상하부 구조가 나타나는 교량 형식</a:t>
                          </a:r>
                          <a:r>
                            <a:rPr lang="en-US" altLang="ko-KR" sz="1000" dirty="0">
                              <a:solidFill>
                                <a:prstClr val="black"/>
                              </a:solidFill>
                              <a:latin typeface="맑은 고딕" panose="020B0503020000020004" pitchFamily="50" charset="-127"/>
                              <a:ea typeface="맑은 고딕" panose="020B0503020000020004" pitchFamily="50" charset="-127"/>
                            </a:rPr>
                            <a:t>) </a:t>
                          </a:r>
                          <a:r>
                            <a:rPr lang="ko-KR" altLang="en-US" sz="1000" dirty="0">
                              <a:solidFill>
                                <a:prstClr val="black"/>
                              </a:solidFill>
                              <a:latin typeface="맑은 고딕" panose="020B0503020000020004" pitchFamily="50" charset="-127"/>
                              <a:ea typeface="맑은 고딕" panose="020B0503020000020004" pitchFamily="50" charset="-127"/>
                            </a:rPr>
                            <a:t>디자인이 선호됨</a:t>
                          </a:r>
                        </a:p>
                        <a:p>
                          <a:pPr marL="171450" marR="0" lvl="0" indent="-171450" defTabSz="457200" fontAlgn="auto" latinLnBrk="0">
                            <a:lnSpc>
                              <a:spcPct val="100000"/>
                            </a:lnSpc>
                            <a:spcBef>
                              <a:spcPts val="600"/>
                            </a:spcBef>
                            <a:spcAft>
                              <a:spcPts val="0"/>
                            </a:spcAft>
                            <a:buClrTx/>
                            <a:buSzTx/>
                            <a:buFont typeface="Arial" panose="020B0604020202020204" pitchFamily="34" charset="0"/>
                            <a:buChar char="•"/>
                            <a:tabLst/>
                            <a:defRPr/>
                          </a:pPr>
                          <a:r>
                            <a:rPr lang="ko-KR" altLang="en-US" sz="1000" dirty="0">
                              <a:solidFill>
                                <a:prstClr val="black"/>
                              </a:solidFill>
                              <a:latin typeface="맑은 고딕" panose="020B0503020000020004" pitchFamily="50" charset="-127"/>
                              <a:ea typeface="맑은 고딕" panose="020B0503020000020004" pitchFamily="50" charset="-127"/>
                            </a:rPr>
                            <a:t>교량의 상하부 구조는 곡선 요소가 포함되는 등 전형적인 </a:t>
                          </a:r>
                          <a:r>
                            <a:rPr lang="ko-KR" altLang="en-US" sz="1000" dirty="0" err="1">
                              <a:solidFill>
                                <a:prstClr val="black"/>
                              </a:solidFill>
                              <a:latin typeface="맑은 고딕" panose="020B0503020000020004" pitchFamily="50" charset="-127"/>
                              <a:ea typeface="맑은 고딕" panose="020B0503020000020004" pitchFamily="50" charset="-127"/>
                            </a:rPr>
                            <a:t>트러스</a:t>
                          </a:r>
                          <a:r>
                            <a:rPr lang="ko-KR" altLang="en-US" sz="1000" dirty="0">
                              <a:solidFill>
                                <a:prstClr val="black"/>
                              </a:solidFill>
                              <a:latin typeface="맑은 고딕" panose="020B0503020000020004" pitchFamily="50" charset="-127"/>
                              <a:ea typeface="맑은 고딕" panose="020B0503020000020004" pitchFamily="50" charset="-127"/>
                            </a:rPr>
                            <a:t> 구조에서 변형된 디자인이 선호됨</a:t>
                          </a:r>
                          <a:endParaRPr lang="en-US" altLang="ko-KR" sz="1000" dirty="0">
                            <a:solidFill>
                              <a:prstClr val="black"/>
                            </a:solidFill>
                            <a:latin typeface="맑은 고딕" panose="020B0503020000020004" pitchFamily="50" charset="-127"/>
                            <a:ea typeface="맑은 고딕" panose="020B0503020000020004" pitchFamily="50" charset="-127"/>
                          </a:endParaRPr>
                        </a:p>
                        <a:p>
                          <a:pPr marL="171450" marR="0" lvl="0" indent="-171450" defTabSz="457200" fontAlgn="auto" latinLnBrk="0">
                            <a:lnSpc>
                              <a:spcPct val="100000"/>
                            </a:lnSpc>
                            <a:spcBef>
                              <a:spcPts val="600"/>
                            </a:spcBef>
                            <a:spcAft>
                              <a:spcPts val="0"/>
                            </a:spcAft>
                            <a:buClrTx/>
                            <a:buSzTx/>
                            <a:buFont typeface="Arial" panose="020B0604020202020204" pitchFamily="34" charset="0"/>
                            <a:buChar char="•"/>
                            <a:tabLst/>
                            <a:defRPr/>
                          </a:pPr>
                          <a:r>
                            <a:rPr lang="ko-KR" altLang="en-US" sz="1000" dirty="0">
                              <a:solidFill>
                                <a:prstClr val="black"/>
                              </a:solidFill>
                              <a:latin typeface="맑은 고딕" panose="020B0503020000020004" pitchFamily="50" charset="-127"/>
                              <a:ea typeface="맑은 고딕" panose="020B0503020000020004" pitchFamily="50" charset="-127"/>
                            </a:rPr>
                            <a:t>케이블과 </a:t>
                          </a:r>
                          <a:r>
                            <a:rPr lang="ko-KR" altLang="en-US" sz="1000" dirty="0" err="1">
                              <a:solidFill>
                                <a:prstClr val="black"/>
                              </a:solidFill>
                              <a:latin typeface="맑은 고딕" panose="020B0503020000020004" pitchFamily="50" charset="-127"/>
                              <a:ea typeface="맑은 고딕" panose="020B0503020000020004" pitchFamily="50" charset="-127"/>
                            </a:rPr>
                            <a:t>발사목</a:t>
                          </a:r>
                          <a:r>
                            <a:rPr lang="ko-KR" altLang="en-US" sz="1000" dirty="0">
                              <a:solidFill>
                                <a:prstClr val="black"/>
                              </a:solidFill>
                              <a:latin typeface="맑은 고딕" panose="020B0503020000020004" pitchFamily="50" charset="-127"/>
                              <a:ea typeface="맑은 고딕" panose="020B0503020000020004" pitchFamily="50" charset="-127"/>
                            </a:rPr>
                            <a:t> 판재가 인장력을 받는 부위를 보강하기 위해 활용된 디자인이 선호됨</a:t>
                          </a:r>
                        </a:p>
                        <a:p>
                          <a:pPr marL="171450" marR="0" lvl="0" indent="-171450" defTabSz="457200" fontAlgn="auto" latinLnBrk="0">
                            <a:lnSpc>
                              <a:spcPct val="100000"/>
                            </a:lnSpc>
                            <a:spcBef>
                              <a:spcPts val="600"/>
                            </a:spcBef>
                            <a:spcAft>
                              <a:spcPts val="0"/>
                            </a:spcAft>
                            <a:buClrTx/>
                            <a:buSzTx/>
                            <a:buFont typeface="Arial" panose="020B0604020202020204" pitchFamily="34" charset="0"/>
                            <a:buChar char="•"/>
                            <a:tabLst/>
                            <a:defRPr/>
                          </a:pPr>
                          <a:r>
                            <a:rPr lang="ko-KR" altLang="en-US" sz="1000" dirty="0">
                              <a:solidFill>
                                <a:prstClr val="black"/>
                              </a:solidFill>
                              <a:latin typeface="맑은 고딕" panose="020B0503020000020004" pitchFamily="50" charset="-127"/>
                              <a:ea typeface="맑은 고딕" panose="020B0503020000020004" pitchFamily="50" charset="-127"/>
                            </a:rPr>
                            <a:t>심미적 특성은</a:t>
                          </a:r>
                          <a:r>
                            <a:rPr lang="en-US" altLang="ko-KR" sz="1000" dirty="0">
                              <a:solidFill>
                                <a:prstClr val="black"/>
                              </a:solidFill>
                              <a:latin typeface="맑은 고딕" panose="020B0503020000020004" pitchFamily="50" charset="-127"/>
                              <a:ea typeface="맑은 고딕" panose="020B0503020000020004" pitchFamily="50" charset="-127"/>
                            </a:rPr>
                            <a:t> </a:t>
                          </a:r>
                          <a:r>
                            <a:rPr lang="ko-KR" altLang="en-US" sz="1000" dirty="0">
                              <a:solidFill>
                                <a:prstClr val="black"/>
                              </a:solidFill>
                              <a:latin typeface="맑은 고딕" panose="020B0503020000020004" pitchFamily="50" charset="-127"/>
                              <a:ea typeface="맑은 고딕" panose="020B0503020000020004" pitchFamily="50" charset="-127"/>
                            </a:rPr>
                            <a:t>그 자체로 의미를 갖는 것이 아니라</a:t>
                          </a:r>
                          <a:r>
                            <a:rPr lang="en-US" altLang="ko-KR" sz="1000" dirty="0">
                              <a:solidFill>
                                <a:prstClr val="black"/>
                              </a:solidFill>
                              <a:latin typeface="맑은 고딕" panose="020B0503020000020004" pitchFamily="50" charset="-127"/>
                              <a:ea typeface="맑은 고딕" panose="020B0503020000020004" pitchFamily="50" charset="-127"/>
                            </a:rPr>
                            <a:t>, </a:t>
                          </a:r>
                          <a:r>
                            <a:rPr lang="ko-KR" altLang="en-US" sz="1000" dirty="0">
                              <a:solidFill>
                                <a:prstClr val="black"/>
                              </a:solidFill>
                              <a:latin typeface="맑은 고딕" panose="020B0503020000020004" pitchFamily="50" charset="-127"/>
                              <a:ea typeface="맑은 고딕" panose="020B0503020000020004" pitchFamily="50" charset="-127"/>
                            </a:rPr>
                            <a:t>양질의 구조적 특성을 가질 때만 의미가 있음</a:t>
                          </a:r>
                          <a:r>
                            <a:rPr lang="en-US" altLang="ko-KR" sz="1000" dirty="0">
                              <a:solidFill>
                                <a:prstClr val="black"/>
                              </a:solidFill>
                              <a:latin typeface="맑은 고딕" panose="020B0503020000020004" pitchFamily="50" charset="-127"/>
                              <a:ea typeface="맑은 고딕" panose="020B0503020000020004" pitchFamily="50" charset="-127"/>
                            </a:rPr>
                            <a:t>(</a:t>
                          </a:r>
                          <a:r>
                            <a:rPr lang="ko-KR" altLang="en-US" sz="1000" dirty="0">
                              <a:solidFill>
                                <a:prstClr val="black"/>
                              </a:solidFill>
                              <a:latin typeface="맑은 고딕" panose="020B0503020000020004" pitchFamily="50" charset="-127"/>
                              <a:ea typeface="맑은 고딕" panose="020B0503020000020004" pitchFamily="50" charset="-127"/>
                            </a:rPr>
                            <a:t>구조적으로 불필요한 부재 배제</a:t>
                          </a:r>
                          <a:r>
                            <a:rPr lang="en-US" altLang="ko-KR" sz="1000" dirty="0">
                              <a:solidFill>
                                <a:prstClr val="black"/>
                              </a:solidFill>
                              <a:latin typeface="맑은 고딕" panose="020B0503020000020004" pitchFamily="50" charset="-127"/>
                              <a:ea typeface="맑은 고딕" panose="020B0503020000020004" pitchFamily="50" charset="-127"/>
                            </a:rPr>
                            <a:t>)</a:t>
                          </a:r>
                        </a:p>
                      </a:txBody>
                      <a:tcPr marL="90000" marR="90000" marT="46792" marB="46792"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2472">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lang="ko-KR" altLang="en-US" sz="1600" kern="0" dirty="0">
                              <a:effectLst/>
                              <a:latin typeface="HY헤드라인M" pitchFamily="18" charset="-127"/>
                              <a:ea typeface="HY헤드라인M" pitchFamily="18" charset="-127"/>
                            </a:rPr>
                            <a:t>나무교량 지지</a:t>
                          </a:r>
                          <a:r>
                            <a:rPr lang="ko-KR" altLang="ko-KR" sz="1600" kern="0" dirty="0">
                              <a:effectLst/>
                              <a:latin typeface="HY헤드라인M" pitchFamily="18" charset="-127"/>
                              <a:ea typeface="HY헤드라인M" pitchFamily="18" charset="-127"/>
                            </a:rPr>
                            <a:t>하중</a:t>
                          </a:r>
                          <a:r>
                            <a:rPr lang="en-US" altLang="ko-KR" sz="1600" kern="0" dirty="0">
                              <a:effectLst/>
                              <a:latin typeface="HY헤드라인M" pitchFamily="18" charset="-127"/>
                              <a:ea typeface="HY헤드라인M" pitchFamily="18" charset="-127"/>
                            </a:rPr>
                            <a:t>/</a:t>
                          </a:r>
                          <a:r>
                            <a:rPr lang="ko-KR" altLang="en-US" sz="1600" kern="0" dirty="0">
                              <a:effectLst/>
                              <a:latin typeface="HY헤드라인M" pitchFamily="18" charset="-127"/>
                              <a:ea typeface="HY헤드라인M" pitchFamily="18" charset="-127"/>
                            </a:rPr>
                            <a:t>자중 </a:t>
                          </a: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(25</a:t>
                          </a:r>
                          <a:r>
                            <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a:t>
                          </a:r>
                        </a:p>
                      </a:txBody>
                      <a:tcPr marL="90000" marR="90000" marT="46792" marB="4679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rgbClr val="00B050"/>
                              </a:solidFill>
                              <a:effectLst/>
                              <a:latin typeface="HY헤드라인M" pitchFamily="18" charset="-127"/>
                              <a:ea typeface="HY헤드라인M" pitchFamily="18" charset="-127"/>
                            </a:rPr>
                            <a:t>X</a:t>
                          </a:r>
                          <a:r>
                            <a:rPr kumimoji="1" lang="en-US" altLang="ko-KR" sz="1200" b="0" i="0" u="none" strike="noStrike" cap="none" normalizeH="0" baseline="-25000" dirty="0">
                              <a:ln>
                                <a:noFill/>
                              </a:ln>
                              <a:solidFill>
                                <a:srgbClr val="00B050"/>
                              </a:solidFill>
                              <a:effectLst/>
                              <a:latin typeface="HY헤드라인M" pitchFamily="18" charset="-127"/>
                              <a:ea typeface="HY헤드라인M" pitchFamily="18" charset="-127"/>
                            </a:rPr>
                            <a:t>i</a:t>
                          </a:r>
                          <a:r>
                            <a:rPr kumimoji="1" lang="en-US" altLang="ko-KR" sz="1200" b="0" i="0" u="none" strike="noStrike" cap="none" normalizeH="0" baseline="0" dirty="0">
                              <a:ln>
                                <a:noFill/>
                              </a:ln>
                              <a:solidFill>
                                <a:srgbClr val="00B050"/>
                              </a:solidFill>
                              <a:effectLst/>
                              <a:latin typeface="HY헤드라인M" pitchFamily="18" charset="-127"/>
                              <a:ea typeface="HY헤드라인M" pitchFamily="18" charset="-127"/>
                            </a:rPr>
                            <a:t> = </a:t>
                          </a:r>
                          <a:r>
                            <a:rPr kumimoji="1" lang="en-US" altLang="ko-KR" sz="1200" b="0" i="0" u="none" strike="noStrike" cap="none" normalizeH="0" baseline="0" dirty="0" err="1">
                              <a:ln>
                                <a:noFill/>
                              </a:ln>
                              <a:solidFill>
                                <a:srgbClr val="00B050"/>
                              </a:solidFill>
                              <a:effectLst/>
                              <a:latin typeface="HY헤드라인M" pitchFamily="18" charset="-127"/>
                              <a:ea typeface="HY헤드라인M" pitchFamily="18" charset="-127"/>
                            </a:rPr>
                            <a:t>i</a:t>
                          </a:r>
                          <a:r>
                            <a:rPr kumimoji="1" lang="ko-KR" altLang="en-US" sz="1200" b="0" i="0" u="none" strike="noStrike" cap="none" normalizeH="0" baseline="0" dirty="0">
                              <a:ln>
                                <a:noFill/>
                              </a:ln>
                              <a:solidFill>
                                <a:srgbClr val="00B050"/>
                              </a:solidFill>
                              <a:effectLst/>
                              <a:latin typeface="HY헤드라인M" pitchFamily="18" charset="-127"/>
                              <a:ea typeface="HY헤드라인M" pitchFamily="18" charset="-127"/>
                            </a:rPr>
                            <a:t>조의 지지하중</a:t>
                          </a:r>
                          <a:r>
                            <a:rPr kumimoji="1" lang="en-US" altLang="ko-KR" sz="1200" b="0" i="0" u="none" strike="noStrike" cap="none" normalizeH="0" baseline="0" dirty="0">
                              <a:ln>
                                <a:noFill/>
                              </a:ln>
                              <a:solidFill>
                                <a:srgbClr val="00B050"/>
                              </a:solidFill>
                              <a:effectLst/>
                              <a:latin typeface="HY헤드라인M" pitchFamily="18" charset="-127"/>
                              <a:ea typeface="HY헤드라인M" pitchFamily="18" charset="-127"/>
                            </a:rPr>
                            <a:t>(kg)/</a:t>
                          </a:r>
                          <a:r>
                            <a:rPr kumimoji="1" lang="ko-KR" altLang="en-US" sz="1200" b="0" i="0" u="none" strike="noStrike" cap="none" normalizeH="0" baseline="0" dirty="0">
                              <a:ln>
                                <a:noFill/>
                              </a:ln>
                              <a:solidFill>
                                <a:srgbClr val="00B050"/>
                              </a:solidFill>
                              <a:effectLst/>
                              <a:latin typeface="HY헤드라인M" pitchFamily="18" charset="-127"/>
                              <a:ea typeface="HY헤드라인M" pitchFamily="18" charset="-127"/>
                            </a:rPr>
                            <a:t>자중</a:t>
                          </a:r>
                          <a:r>
                            <a:rPr kumimoji="1" lang="en-US" altLang="ko-KR" sz="1200" b="0" i="0" u="none" strike="noStrike" cap="none" normalizeH="0" baseline="0" dirty="0">
                              <a:ln>
                                <a:noFill/>
                              </a:ln>
                              <a:solidFill>
                                <a:srgbClr val="00B050"/>
                              </a:solidFill>
                              <a:effectLst/>
                              <a:latin typeface="HY헤드라인M" pitchFamily="18" charset="-127"/>
                              <a:ea typeface="HY헤드라인M" pitchFamily="18" charset="-127"/>
                            </a:rPr>
                            <a:t>(g)</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i = 1, 2, 3, 4, 5, 6, 7, 8</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조</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rgbClr val="00B050"/>
                              </a:solidFill>
                              <a:effectLst/>
                              <a:latin typeface="HY헤드라인M" pitchFamily="18" charset="-127"/>
                              <a:ea typeface="HY헤드라인M" pitchFamily="18" charset="-127"/>
                            </a:rPr>
                            <a:t>최대 지지하중 </a:t>
                          </a:r>
                          <a:r>
                            <a:rPr kumimoji="1" lang="en-US" altLang="ko-KR" sz="1200" b="0" i="0" u="none" strike="noStrike" cap="none" normalizeH="0" baseline="0" dirty="0">
                              <a:ln>
                                <a:noFill/>
                              </a:ln>
                              <a:solidFill>
                                <a:srgbClr val="00B050"/>
                              </a:solidFill>
                              <a:effectLst/>
                              <a:latin typeface="HY헤드라인M" pitchFamily="18" charset="-127"/>
                              <a:ea typeface="HY헤드라인M" pitchFamily="18" charset="-127"/>
                            </a:rPr>
                            <a:t>: 42kg</a:t>
                          </a: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err="1">
                              <a:ln>
                                <a:noFill/>
                              </a:ln>
                              <a:solidFill>
                                <a:srgbClr val="FF0000"/>
                              </a:solidFill>
                              <a:effectLst/>
                              <a:latin typeface="HY헤드라인M" pitchFamily="18" charset="-127"/>
                              <a:ea typeface="HY헤드라인M" pitchFamily="18" charset="-127"/>
                            </a:rPr>
                            <a:t>X</a:t>
                          </a:r>
                          <a:r>
                            <a:rPr kumimoji="1" lang="en-US" altLang="ko-KR" sz="1200" b="0" i="0" u="none" strike="noStrike" cap="none" normalizeH="0" baseline="-25000" dirty="0" err="1">
                              <a:ln>
                                <a:noFill/>
                              </a:ln>
                              <a:solidFill>
                                <a:srgbClr val="FF0000"/>
                              </a:solidFill>
                              <a:effectLst/>
                              <a:latin typeface="HY헤드라인M" pitchFamily="18" charset="-127"/>
                              <a:ea typeface="HY헤드라인M" pitchFamily="18" charset="-127"/>
                            </a:rPr>
                            <a:t>min</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rPr>
                            <a:t> = 0.35(</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최대 지지하중</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기준 나무교량</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무게 </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rPr>
                            <a:t>: 120g)</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en-US" altLang="ko-KR" sz="1200" b="0" i="0" u="none" strike="noStrike" cap="none" normalizeH="0" baseline="0" dirty="0" err="1">
                              <a:ln>
                                <a:noFill/>
                              </a:ln>
                              <a:solidFill>
                                <a:srgbClr val="0000FF"/>
                              </a:solidFill>
                              <a:effectLst/>
                              <a:latin typeface="HY헤드라인M" pitchFamily="18" charset="-127"/>
                              <a:ea typeface="HY헤드라인M" pitchFamily="18" charset="-127"/>
                            </a:rPr>
                            <a:t>X</a:t>
                          </a:r>
                          <a:r>
                            <a:rPr kumimoji="1" lang="en-US" altLang="ko-KR" sz="1200" b="0" i="0" u="none" strike="noStrike" cap="none" normalizeH="0" baseline="-25000" dirty="0" err="1">
                              <a:ln>
                                <a:noFill/>
                              </a:ln>
                              <a:solidFill>
                                <a:srgbClr val="0000FF"/>
                              </a:solidFill>
                              <a:effectLst/>
                              <a:latin typeface="HY헤드라인M" pitchFamily="18" charset="-127"/>
                              <a:ea typeface="HY헤드라인M" pitchFamily="18" charset="-127"/>
                            </a:rPr>
                            <a:t>max</a:t>
                          </a:r>
                          <a:r>
                            <a:rPr kumimoji="1" lang="en-US" altLang="ko-KR" sz="1200" b="0" i="0" u="none" strike="noStrike" cap="none" normalizeH="0" baseline="0" dirty="0">
                              <a:ln>
                                <a:noFill/>
                              </a:ln>
                              <a:solidFill>
                                <a:srgbClr val="0000FF"/>
                              </a:solidFill>
                              <a:effectLst/>
                              <a:latin typeface="HY헤드라인M" pitchFamily="18" charset="-127"/>
                              <a:ea typeface="HY헤드라인M" pitchFamily="18" charset="-127"/>
                            </a:rPr>
                            <a:t> = 0.60(</a:t>
                          </a:r>
                          <a:r>
                            <a:rPr kumimoji="1" lang="ko-KR" altLang="en-US" sz="1200" b="0" i="0" u="none" strike="noStrike" cap="none" normalizeH="0" baseline="0" dirty="0">
                              <a:ln>
                                <a:noFill/>
                              </a:ln>
                              <a:solidFill>
                                <a:srgbClr val="0000FF"/>
                              </a:solidFill>
                              <a:effectLst/>
                              <a:latin typeface="HY헤드라인M" pitchFamily="18" charset="-127"/>
                              <a:ea typeface="HY헤드라인M" pitchFamily="18" charset="-127"/>
                            </a:rPr>
                            <a:t>나무교량</a:t>
                          </a:r>
                          <a:r>
                            <a:rPr kumimoji="1" lang="en-US" altLang="ko-KR" sz="1200" b="0" i="0" u="none" strike="noStrike" cap="none" normalizeH="0" baseline="0" dirty="0">
                              <a:ln>
                                <a:noFill/>
                              </a:ln>
                              <a:solidFill>
                                <a:srgbClr val="0000FF"/>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rgbClr val="0000FF"/>
                              </a:solidFill>
                              <a:effectLst/>
                              <a:latin typeface="HY헤드라인M" pitchFamily="18" charset="-127"/>
                              <a:ea typeface="HY헤드라인M" pitchFamily="18" charset="-127"/>
                            </a:rPr>
                            <a:t>무게 </a:t>
                          </a:r>
                          <a:r>
                            <a:rPr kumimoji="1" lang="en-US" altLang="ko-KR" sz="1200" b="0" i="0" u="none" strike="noStrike" cap="none" normalizeH="0" baseline="0" dirty="0">
                              <a:ln>
                                <a:noFill/>
                              </a:ln>
                              <a:solidFill>
                                <a:srgbClr val="0000FF"/>
                              </a:solidFill>
                              <a:effectLst/>
                              <a:latin typeface="HY헤드라인M" pitchFamily="18" charset="-127"/>
                              <a:ea typeface="HY헤드라인M" pitchFamily="18" charset="-127"/>
                            </a:rPr>
                            <a:t>: 70g)</a:t>
                          </a: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defRPr/>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X</a:t>
                          </a:r>
                          <a:r>
                            <a:rPr kumimoji="1" lang="en-US" altLang="ko-KR" sz="1200" b="0" i="0" u="none" strike="noStrike" cap="none" normalizeH="0" baseline="-25000" dirty="0">
                              <a:ln>
                                <a:noFill/>
                              </a:ln>
                              <a:solidFill>
                                <a:schemeClr val="tx1"/>
                              </a:solidFill>
                              <a:effectLst/>
                              <a:latin typeface="HY헤드라인M" pitchFamily="18" charset="-127"/>
                              <a:ea typeface="HY헤드라인M" pitchFamily="18" charset="-127"/>
                            </a:rPr>
                            <a:t>i</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14:m>
                            <m:oMath xmlns:m="http://schemas.openxmlformats.org/officeDocument/2006/math">
                              <m:r>
                                <a:rPr kumimoji="1" lang="en-US" altLang="ko-KR" sz="1200" b="0" i="1" u="none" strike="noStrike" cap="none" normalizeH="0" baseline="0" dirty="0" smtClean="0">
                                  <a:ln>
                                    <a:noFill/>
                                  </a:ln>
                                  <a:solidFill>
                                    <a:schemeClr val="tx1"/>
                                  </a:solidFill>
                                  <a:effectLst/>
                                  <a:latin typeface="Cambria Math" panose="02040503050406030204" pitchFamily="18" charset="0"/>
                                  <a:ea typeface="Cambria Math" panose="02040503050406030204" pitchFamily="18" charset="0"/>
                                </a:rPr>
                                <m:t>≤</m:t>
                              </m:r>
                            </m:oMath>
                          </a14:m>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en-US" altLang="ko-KR" sz="1200" b="0" i="0" u="none" strike="noStrike" cap="none" normalizeH="0" baseline="0" dirty="0" err="1">
                              <a:ln>
                                <a:noFill/>
                              </a:ln>
                              <a:solidFill>
                                <a:schemeClr val="tx1"/>
                              </a:solidFill>
                              <a:effectLst/>
                              <a:latin typeface="HY헤드라인M" pitchFamily="18" charset="-127"/>
                              <a:ea typeface="HY헤드라인M" pitchFamily="18" charset="-127"/>
                            </a:rPr>
                            <a:t>X</a:t>
                          </a:r>
                          <a:r>
                            <a:rPr kumimoji="1" lang="en-US" altLang="ko-KR" sz="1200" b="0" i="0" u="none" strike="noStrike" cap="none" normalizeH="0" baseline="-25000" dirty="0" err="1">
                              <a:ln>
                                <a:noFill/>
                              </a:ln>
                              <a:solidFill>
                                <a:schemeClr val="tx1"/>
                              </a:solidFill>
                              <a:effectLst/>
                              <a:latin typeface="HY헤드라인M" pitchFamily="18" charset="-127"/>
                              <a:ea typeface="HY헤드라인M" pitchFamily="18" charset="-127"/>
                            </a:rPr>
                            <a:t>min</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  </a:t>
                          </a:r>
                          <a:r>
                            <a:rPr kumimoji="1" lang="en-US" altLang="ko-KR" sz="1200" b="0" i="0" u="none" strike="noStrike" cap="none" normalizeH="0" baseline="0" dirty="0" err="1">
                              <a:ln>
                                <a:noFill/>
                              </a:ln>
                              <a:solidFill>
                                <a:schemeClr val="tx1"/>
                              </a:solidFill>
                              <a:effectLst/>
                              <a:latin typeface="HY헤드라인M" pitchFamily="18" charset="-127"/>
                              <a:ea typeface="HY헤드라인M" pitchFamily="18" charset="-127"/>
                            </a:rPr>
                            <a:t>i</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조의</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하중 점수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5</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X</a:t>
                          </a:r>
                          <a:r>
                            <a:rPr kumimoji="1" lang="en-US" altLang="ko-KR" sz="1200" b="0" i="0" u="none" strike="noStrike" cap="none" normalizeH="0" baseline="-25000" dirty="0">
                              <a:ln>
                                <a:noFill/>
                              </a:ln>
                              <a:solidFill>
                                <a:schemeClr val="tx1"/>
                              </a:solidFill>
                              <a:effectLst/>
                              <a:latin typeface="HY헤드라인M" pitchFamily="18" charset="-127"/>
                              <a:ea typeface="HY헤드라인M" pitchFamily="18" charset="-127"/>
                            </a:rPr>
                            <a:t>i</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14:m>
                            <m:oMath xmlns:m="http://schemas.openxmlformats.org/officeDocument/2006/math">
                              <m:r>
                                <a:rPr kumimoji="1" lang="en-US" altLang="ko-KR" sz="1200" b="0" i="1" u="none" strike="noStrike" cap="none" normalizeH="0" baseline="0" dirty="0" smtClean="0">
                                  <a:ln>
                                    <a:noFill/>
                                  </a:ln>
                                  <a:solidFill>
                                    <a:schemeClr val="tx1"/>
                                  </a:solidFill>
                                  <a:effectLst/>
                                  <a:latin typeface="Cambria Math" panose="02040503050406030204" pitchFamily="18" charset="0"/>
                                  <a:ea typeface="Cambria Math" panose="02040503050406030204" pitchFamily="18" charset="0"/>
                                </a:rPr>
                                <m:t>≥</m:t>
                              </m:r>
                            </m:oMath>
                          </a14:m>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en-US" altLang="ko-KR" sz="1200" b="0" i="0" u="none" strike="noStrike" cap="none" normalizeH="0" baseline="0" dirty="0" err="1">
                              <a:ln>
                                <a:noFill/>
                              </a:ln>
                              <a:solidFill>
                                <a:schemeClr val="tx1"/>
                              </a:solidFill>
                              <a:effectLst/>
                              <a:latin typeface="HY헤드라인M" pitchFamily="18" charset="-127"/>
                              <a:ea typeface="HY헤드라인M" pitchFamily="18" charset="-127"/>
                            </a:rPr>
                            <a:t>X</a:t>
                          </a:r>
                          <a:r>
                            <a:rPr kumimoji="1" lang="en-US" altLang="ko-KR" sz="1200" b="0" i="0" u="none" strike="noStrike" cap="none" normalizeH="0" baseline="-25000" dirty="0" err="1">
                              <a:ln>
                                <a:noFill/>
                              </a:ln>
                              <a:solidFill>
                                <a:schemeClr val="tx1"/>
                              </a:solidFill>
                              <a:effectLst/>
                              <a:latin typeface="HY헤드라인M" pitchFamily="18" charset="-127"/>
                              <a:ea typeface="HY헤드라인M" pitchFamily="18" charset="-127"/>
                            </a:rPr>
                            <a:t>max</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 </a:t>
                          </a:r>
                          <a:r>
                            <a:rPr kumimoji="1" lang="en-US" altLang="ko-KR" sz="1200" b="0" i="0" u="none" strike="noStrike" cap="none" normalizeH="0" baseline="0" dirty="0" err="1">
                              <a:ln>
                                <a:noFill/>
                              </a:ln>
                              <a:solidFill>
                                <a:schemeClr val="tx1"/>
                              </a:solidFill>
                              <a:effectLst/>
                              <a:latin typeface="HY헤드라인M" pitchFamily="18" charset="-127"/>
                              <a:ea typeface="HY헤드라인M" pitchFamily="18" charset="-127"/>
                            </a:rPr>
                            <a:t>i</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조의</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하중 점수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25</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점</a:t>
                          </a: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err="1">
                              <a:ln>
                                <a:noFill/>
                              </a:ln>
                              <a:solidFill>
                                <a:schemeClr val="tx1"/>
                              </a:solidFill>
                              <a:effectLst/>
                              <a:latin typeface="HY헤드라인M" pitchFamily="18" charset="-127"/>
                              <a:ea typeface="HY헤드라인M" pitchFamily="18" charset="-127"/>
                            </a:rPr>
                            <a:t>X</a:t>
                          </a:r>
                          <a:r>
                            <a:rPr kumimoji="1" lang="en-US" altLang="ko-KR" sz="1200" b="0" i="0" u="none" strike="noStrike" cap="none" normalizeH="0" baseline="-25000" dirty="0" err="1">
                              <a:ln>
                                <a:noFill/>
                              </a:ln>
                              <a:solidFill>
                                <a:schemeClr val="tx1"/>
                              </a:solidFill>
                              <a:effectLst/>
                              <a:latin typeface="HY헤드라인M" pitchFamily="18" charset="-127"/>
                              <a:ea typeface="HY헤드라인M" pitchFamily="18" charset="-127"/>
                            </a:rPr>
                            <a:t>min</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14:m>
                            <m:oMath xmlns:m="http://schemas.openxmlformats.org/officeDocument/2006/math">
                              <m:r>
                                <a:rPr kumimoji="1" lang="en-US" altLang="ko-KR" sz="12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&lt;</m:t>
                              </m:r>
                            </m:oMath>
                          </a14:m>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X</a:t>
                          </a:r>
                          <a:r>
                            <a:rPr kumimoji="1" lang="en-US" altLang="ko-KR" sz="1200" b="0" i="0" u="none" strike="noStrike" cap="none" normalizeH="0" baseline="-25000" dirty="0">
                              <a:ln>
                                <a:noFill/>
                              </a:ln>
                              <a:solidFill>
                                <a:schemeClr val="tx1"/>
                              </a:solidFill>
                              <a:effectLst/>
                              <a:latin typeface="HY헤드라인M" pitchFamily="18" charset="-127"/>
                              <a:ea typeface="HY헤드라인M" pitchFamily="18" charset="-127"/>
                            </a:rPr>
                            <a:t>i</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14:m>
                            <m:oMath xmlns:m="http://schemas.openxmlformats.org/officeDocument/2006/math">
                              <m:r>
                                <a:rPr kumimoji="1" lang="en-US" altLang="ko-KR" sz="1200" b="0" i="1" u="none" strike="noStrike" cap="none" normalizeH="0" baseline="0" dirty="0" smtClean="0">
                                  <a:ln>
                                    <a:noFill/>
                                  </a:ln>
                                  <a:solidFill>
                                    <a:schemeClr val="tx1"/>
                                  </a:solidFill>
                                  <a:effectLst/>
                                  <a:latin typeface="Cambria Math" panose="02040503050406030204" pitchFamily="18" charset="0"/>
                                  <a:ea typeface="Cambria Math" panose="02040503050406030204" pitchFamily="18" charset="0"/>
                                </a:rPr>
                                <m:t>&lt;</m:t>
                              </m:r>
                            </m:oMath>
                          </a14:m>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en-US" altLang="ko-KR" sz="1200" b="0" i="0" u="none" strike="noStrike" cap="none" normalizeH="0" baseline="0" dirty="0" err="1">
                              <a:ln>
                                <a:noFill/>
                              </a:ln>
                              <a:solidFill>
                                <a:schemeClr val="tx1"/>
                              </a:solidFill>
                              <a:effectLst/>
                              <a:latin typeface="HY헤드라인M" pitchFamily="18" charset="-127"/>
                              <a:ea typeface="HY헤드라인M" pitchFamily="18" charset="-127"/>
                            </a:rPr>
                            <a:t>X</a:t>
                          </a:r>
                          <a:r>
                            <a:rPr kumimoji="1" lang="en-US" altLang="ko-KR" sz="1200" b="0" i="0" u="none" strike="noStrike" cap="none" normalizeH="0" baseline="-25000" dirty="0" err="1">
                              <a:ln>
                                <a:noFill/>
                              </a:ln>
                              <a:solidFill>
                                <a:schemeClr val="tx1"/>
                              </a:solidFill>
                              <a:effectLst/>
                              <a:latin typeface="HY헤드라인M" pitchFamily="18" charset="-127"/>
                              <a:ea typeface="HY헤드라인M" pitchFamily="18" charset="-127"/>
                            </a:rPr>
                            <a:t>max</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 </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5 ~ 25</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점</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사이 </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i</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조의</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하중 점수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((1 + 4 * (X</a:t>
                          </a:r>
                          <a:r>
                            <a:rPr kumimoji="1" lang="en-US" altLang="ko-KR" sz="1200" b="0" i="0" u="none" strike="noStrike" cap="none" normalizeH="0" baseline="-25000" dirty="0">
                              <a:ln>
                                <a:noFill/>
                              </a:ln>
                              <a:solidFill>
                                <a:schemeClr val="tx1"/>
                              </a:solidFill>
                              <a:effectLst/>
                              <a:latin typeface="HY헤드라인M" pitchFamily="18" charset="-127"/>
                              <a:ea typeface="HY헤드라인M" pitchFamily="18" charset="-127"/>
                            </a:rPr>
                            <a:t>i</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 </a:t>
                          </a:r>
                          <a:r>
                            <a:rPr kumimoji="1" lang="en-US" altLang="ko-KR" sz="1200" b="0" i="0" u="none" strike="noStrike" cap="none" normalizeH="0" baseline="0" dirty="0" err="1">
                              <a:ln>
                                <a:noFill/>
                              </a:ln>
                              <a:solidFill>
                                <a:schemeClr val="tx1"/>
                              </a:solidFill>
                              <a:effectLst/>
                              <a:latin typeface="HY헤드라인M" pitchFamily="18" charset="-127"/>
                              <a:ea typeface="HY헤드라인M" pitchFamily="18" charset="-127"/>
                            </a:rPr>
                            <a:t>X</a:t>
                          </a:r>
                          <a:r>
                            <a:rPr kumimoji="1" lang="en-US" altLang="ko-KR" sz="1200" b="0" i="0" u="none" strike="noStrike" cap="none" normalizeH="0" baseline="-25000" dirty="0" err="1">
                              <a:ln>
                                <a:noFill/>
                              </a:ln>
                              <a:solidFill>
                                <a:schemeClr val="tx1"/>
                              </a:solidFill>
                              <a:effectLst/>
                              <a:latin typeface="HY헤드라인M" pitchFamily="18" charset="-127"/>
                              <a:ea typeface="HY헤드라인M" pitchFamily="18" charset="-127"/>
                            </a:rPr>
                            <a:t>min</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 (</a:t>
                          </a:r>
                          <a:r>
                            <a:rPr kumimoji="1" lang="en-US" altLang="ko-KR" sz="1200" b="0" i="0" u="none" strike="noStrike" cap="none" normalizeH="0" baseline="0" dirty="0" err="1">
                              <a:ln>
                                <a:noFill/>
                              </a:ln>
                              <a:solidFill>
                                <a:schemeClr val="tx1"/>
                              </a:solidFill>
                              <a:effectLst/>
                              <a:latin typeface="HY헤드라인M" pitchFamily="18" charset="-127"/>
                              <a:ea typeface="HY헤드라인M" pitchFamily="18" charset="-127"/>
                            </a:rPr>
                            <a:t>X</a:t>
                          </a:r>
                          <a:r>
                            <a:rPr kumimoji="1" lang="en-US" altLang="ko-KR" sz="1200" b="0" i="0" u="none" strike="noStrike" cap="none" normalizeH="0" baseline="-25000" dirty="0" err="1">
                              <a:ln>
                                <a:noFill/>
                              </a:ln>
                              <a:solidFill>
                                <a:schemeClr val="tx1"/>
                              </a:solidFill>
                              <a:effectLst/>
                              <a:latin typeface="HY헤드라인M" pitchFamily="18" charset="-127"/>
                              <a:ea typeface="HY헤드라인M" pitchFamily="18" charset="-127"/>
                            </a:rPr>
                            <a:t>max</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 </a:t>
                          </a:r>
                          <a:r>
                            <a:rPr kumimoji="1" lang="en-US" altLang="ko-KR" sz="1200" b="0" i="0" u="none" strike="noStrike" cap="none" normalizeH="0" baseline="0" dirty="0" err="1">
                              <a:ln>
                                <a:noFill/>
                              </a:ln>
                              <a:solidFill>
                                <a:schemeClr val="tx1"/>
                              </a:solidFill>
                              <a:effectLst/>
                              <a:latin typeface="HY헤드라인M" pitchFamily="18" charset="-127"/>
                              <a:ea typeface="HY헤드라인M" pitchFamily="18" charset="-127"/>
                            </a:rPr>
                            <a:t>X</a:t>
                          </a:r>
                          <a:r>
                            <a:rPr kumimoji="1" lang="en-US" altLang="ko-KR" sz="1200" b="0" i="0" u="none" strike="noStrike" cap="none" normalizeH="0" baseline="-25000" dirty="0" err="1">
                              <a:ln>
                                <a:noFill/>
                              </a:ln>
                              <a:solidFill>
                                <a:schemeClr val="tx1"/>
                              </a:solidFill>
                              <a:effectLst/>
                              <a:latin typeface="HY헤드라인M" pitchFamily="18" charset="-127"/>
                              <a:ea typeface="HY헤드라인M" pitchFamily="18" charset="-127"/>
                            </a:rPr>
                            <a:t>min</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5</a:t>
                          </a: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하중 재하 후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10</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초 이상을 견뎌야 함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최소점수 </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rPr>
                            <a:t>(5)</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vs </a:t>
                          </a:r>
                          <a:r>
                            <a:rPr kumimoji="1" lang="ko-KR" altLang="en-US" sz="1200" b="0" i="0" u="none" strike="noStrike" cap="none" normalizeH="0" baseline="0" dirty="0">
                              <a:ln>
                                <a:noFill/>
                              </a:ln>
                              <a:solidFill>
                                <a:srgbClr val="0000FF"/>
                              </a:solidFill>
                              <a:effectLst/>
                              <a:latin typeface="HY헤드라인M" pitchFamily="18" charset="-127"/>
                              <a:ea typeface="HY헤드라인M" pitchFamily="18" charset="-127"/>
                            </a:rPr>
                            <a:t>최고점수 </a:t>
                          </a:r>
                          <a:r>
                            <a:rPr kumimoji="1" lang="en-US" altLang="ko-KR" sz="1200" b="0" i="0" u="none" strike="noStrike" cap="none" normalizeH="0" baseline="0" dirty="0">
                              <a:ln>
                                <a:noFill/>
                              </a:ln>
                              <a:solidFill>
                                <a:srgbClr val="0000FF"/>
                              </a:solidFill>
                              <a:effectLst/>
                              <a:latin typeface="HY헤드라인M" pitchFamily="18" charset="-127"/>
                              <a:ea typeface="HY헤드라인M" pitchFamily="18" charset="-127"/>
                            </a:rPr>
                            <a:t>(25)</a:t>
                          </a:r>
                          <a:endPar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endParaRPr>
                        </a:p>
                      </a:txBody>
                      <a:tcPr marL="90000" marR="90000" marT="46792" marB="46792"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mc:Choice>
        <mc:Fallback xmlns="">
          <p:graphicFrame>
            <p:nvGraphicFramePr>
              <p:cNvPr id="7" name="Group 26"/>
              <p:cNvGraphicFramePr>
                <a:graphicFrameLocks/>
              </p:cNvGraphicFramePr>
              <p:nvPr>
                <p:extLst>
                  <p:ext uri="{D42A27DB-BD31-4B8C-83A1-F6EECF244321}">
                    <p14:modId xmlns:p14="http://schemas.microsoft.com/office/powerpoint/2010/main" val="4445715"/>
                  </p:ext>
                </p:extLst>
              </p:nvPr>
            </p:nvGraphicFramePr>
            <p:xfrm>
              <a:off x="560512" y="1124743"/>
              <a:ext cx="8839200" cy="5016440"/>
            </p:xfrm>
            <a:graphic>
              <a:graphicData uri="http://schemas.openxmlformats.org/drawingml/2006/table">
                <a:tbl>
                  <a:tblPr/>
                  <a:tblGrid>
                    <a:gridCol w="1990708">
                      <a:extLst>
                        <a:ext uri="{9D8B030D-6E8A-4147-A177-3AD203B41FA5}">
                          <a16:colId xmlns:a16="http://schemas.microsoft.com/office/drawing/2014/main" val="20000"/>
                        </a:ext>
                      </a:extLst>
                    </a:gridCol>
                    <a:gridCol w="6848492">
                      <a:extLst>
                        <a:ext uri="{9D8B030D-6E8A-4147-A177-3AD203B41FA5}">
                          <a16:colId xmlns:a16="http://schemas.microsoft.com/office/drawing/2014/main" val="20001"/>
                        </a:ext>
                      </a:extLst>
                    </a:gridCol>
                  </a:tblGrid>
                  <a:tr h="337424">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rPr>
                            <a:t>평가항목</a:t>
                          </a:r>
                        </a:p>
                      </a:txBody>
                      <a:tcPr marL="90000" marR="90000" marT="46792" marB="4679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rPr>
                            <a:t>평가기준</a:t>
                          </a:r>
                        </a:p>
                      </a:txBody>
                      <a:tcPr marL="90000" marR="90000" marT="46792" marB="46792"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22640">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lang="ko-KR" altLang="en-US" sz="1600" kern="0" dirty="0">
                              <a:effectLst/>
                              <a:latin typeface="HY헤드라인M" pitchFamily="18" charset="-127"/>
                              <a:ea typeface="HY헤드라인M" pitchFamily="18" charset="-127"/>
                            </a:rPr>
                            <a:t>예비과제</a:t>
                          </a:r>
                          <a:endParaRPr lang="en-US" altLang="ko-KR" sz="1600" kern="0" dirty="0">
                            <a:effectLst/>
                            <a:latin typeface="HY헤드라인M" pitchFamily="18" charset="-127"/>
                            <a:ea typeface="HY헤드라인M" pitchFamily="18" charset="-127"/>
                          </a:endParaRPr>
                        </a:p>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lang="ko-KR" altLang="en-US" sz="1600" kern="0" dirty="0" err="1">
                              <a:effectLst/>
                              <a:latin typeface="HY헤드라인M" pitchFamily="18" charset="-127"/>
                              <a:ea typeface="HY헤드라인M" pitchFamily="18" charset="-127"/>
                            </a:rPr>
                            <a:t>트러스교</a:t>
                          </a:r>
                          <a:r>
                            <a:rPr lang="ko-KR" altLang="en-US" sz="1600" kern="0" dirty="0">
                              <a:effectLst/>
                              <a:latin typeface="HY헤드라인M" pitchFamily="18" charset="-127"/>
                              <a:ea typeface="HY헤드라인M" pitchFamily="18" charset="-127"/>
                            </a:rPr>
                            <a:t> 건설비용 </a:t>
                          </a:r>
                          <a:endPar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(5</a:t>
                          </a:r>
                          <a:r>
                            <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a:t>
                          </a:r>
                        </a:p>
                      </a:txBody>
                      <a:tcPr marL="90000" marR="90000" marT="46792" marB="4679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lvl="0">
                            <a:spcBef>
                              <a:spcPts val="600"/>
                            </a:spcBef>
                          </a:pPr>
                          <a:r>
                            <a:rPr lang="en-US" altLang="ko-KR" sz="1200" b="0" kern="0" dirty="0">
                              <a:solidFill>
                                <a:schemeClr val="tx1"/>
                              </a:solidFill>
                              <a:effectLst/>
                              <a:latin typeface="HY헤드라인M" panose="02030600000101010101" pitchFamily="18" charset="-127"/>
                              <a:ea typeface="HY헤드라인M" panose="02030600000101010101" pitchFamily="18" charset="-127"/>
                            </a:rPr>
                            <a:t>X</a:t>
                          </a:r>
                          <a:r>
                            <a:rPr lang="en-US" altLang="ko-KR" sz="1200" b="0" kern="0" baseline="-25000" dirty="0">
                              <a:solidFill>
                                <a:schemeClr val="tx1"/>
                              </a:solidFill>
                              <a:effectLst/>
                              <a:latin typeface="HY헤드라인M" panose="02030600000101010101" pitchFamily="18" charset="-127"/>
                              <a:ea typeface="HY헤드라인M" panose="02030600000101010101" pitchFamily="18" charset="-127"/>
                            </a:rPr>
                            <a:t>i</a:t>
                          </a:r>
                          <a:r>
                            <a:rPr lang="en-US" altLang="ko-KR" sz="1200" b="0" kern="0" dirty="0">
                              <a:solidFill>
                                <a:schemeClr val="tx1"/>
                              </a:solidFill>
                              <a:effectLst/>
                              <a:latin typeface="HY헤드라인M" panose="02030600000101010101" pitchFamily="18" charset="-127"/>
                              <a:ea typeface="HY헤드라인M" panose="02030600000101010101" pitchFamily="18" charset="-127"/>
                            </a:rPr>
                            <a:t> = i</a:t>
                          </a:r>
                          <a:r>
                            <a:rPr lang="ko-KR" altLang="en-US" sz="1200" b="0" kern="0" dirty="0">
                              <a:solidFill>
                                <a:schemeClr val="tx1"/>
                              </a:solidFill>
                              <a:effectLst/>
                              <a:latin typeface="HY헤드라인M" panose="02030600000101010101" pitchFamily="18" charset="-127"/>
                              <a:ea typeface="HY헤드라인M" panose="02030600000101010101" pitchFamily="18" charset="-127"/>
                            </a:rPr>
                            <a:t>조의 교량 건설비용</a:t>
                          </a:r>
                          <a:r>
                            <a:rPr lang="en-US" altLang="ko-KR" sz="1200" b="0" kern="0" dirty="0">
                              <a:solidFill>
                                <a:schemeClr val="tx1"/>
                              </a:solidFill>
                              <a:effectLst/>
                              <a:latin typeface="HY헤드라인M" panose="02030600000101010101" pitchFamily="18" charset="-127"/>
                              <a:ea typeface="HY헤드라인M" panose="02030600000101010101" pitchFamily="18" charset="-127"/>
                            </a:rPr>
                            <a:t>, i = 1, 2, 3, </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4, 5, 6, 7, 8</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조</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a:t>
                          </a:r>
                          <a:r>
                            <a:rPr lang="en-US" altLang="ko-KR" sz="1200" b="0" kern="0" dirty="0" err="1">
                              <a:solidFill>
                                <a:schemeClr val="tx1"/>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chemeClr val="tx1"/>
                              </a:solidFill>
                              <a:effectLst/>
                              <a:latin typeface="HY헤드라인M" panose="02030600000101010101" pitchFamily="18" charset="-127"/>
                              <a:ea typeface="HY헤드라인M" panose="02030600000101010101" pitchFamily="18" charset="-127"/>
                            </a:rPr>
                            <a:t>min</a:t>
                          </a:r>
                          <a:r>
                            <a:rPr lang="en-US" altLang="ko-KR" sz="1200" b="0" kern="0" dirty="0">
                              <a:solidFill>
                                <a:schemeClr val="tx1"/>
                              </a:solidFill>
                              <a:effectLst/>
                              <a:latin typeface="HY헤드라인M" panose="02030600000101010101" pitchFamily="18" charset="-127"/>
                              <a:ea typeface="HY헤드라인M" panose="02030600000101010101" pitchFamily="18" charset="-127"/>
                            </a:rPr>
                            <a:t> = </a:t>
                          </a:r>
                          <a:r>
                            <a:rPr lang="en-US" altLang="ko-KR" sz="1200" b="0" kern="0" dirty="0">
                              <a:solidFill>
                                <a:srgbClr val="FF0000"/>
                              </a:solidFill>
                              <a:effectLst/>
                              <a:latin typeface="HY헤드라인M" panose="02030600000101010101" pitchFamily="18" charset="-127"/>
                              <a:ea typeface="HY헤드라인M" panose="02030600000101010101" pitchFamily="18" charset="-127"/>
                            </a:rPr>
                            <a:t>$170,000</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a:t>
                          </a:r>
                          <a:r>
                            <a:rPr lang="en-US" altLang="ko-KR" sz="1200" b="0" kern="0" dirty="0" err="1">
                              <a:solidFill>
                                <a:schemeClr val="tx1"/>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chemeClr val="tx1"/>
                              </a:solidFill>
                              <a:effectLst/>
                              <a:latin typeface="HY헤드라인M" panose="02030600000101010101" pitchFamily="18" charset="-127"/>
                              <a:ea typeface="HY헤드라인M" panose="02030600000101010101" pitchFamily="18" charset="-127"/>
                            </a:rPr>
                            <a:t>max</a:t>
                          </a:r>
                          <a:r>
                            <a:rPr lang="en-US" altLang="ko-KR" sz="1200" b="0" kern="0" dirty="0">
                              <a:solidFill>
                                <a:schemeClr val="tx1"/>
                              </a:solidFill>
                              <a:effectLst/>
                              <a:latin typeface="HY헤드라인M" panose="02030600000101010101" pitchFamily="18" charset="-127"/>
                              <a:ea typeface="HY헤드라인M" panose="02030600000101010101" pitchFamily="18" charset="-127"/>
                            </a:rPr>
                            <a:t> = </a:t>
                          </a:r>
                          <a:r>
                            <a:rPr lang="en-US" altLang="ko-KR" sz="1200" b="0" kern="0" dirty="0">
                              <a:solidFill>
                                <a:srgbClr val="FF0000"/>
                              </a:solidFill>
                              <a:effectLst/>
                              <a:latin typeface="HY헤드라인M" panose="02030600000101010101" pitchFamily="18" charset="-127"/>
                              <a:ea typeface="HY헤드라인M" panose="02030600000101010101" pitchFamily="18" charset="-127"/>
                            </a:rPr>
                            <a:t>$210,000</a:t>
                          </a:r>
                          <a:endParaRPr lang="en-US" altLang="ko-KR" sz="1200" b="0" kern="0" dirty="0">
                            <a:solidFill>
                              <a:srgbClr val="0000FF"/>
                            </a:solidFill>
                            <a:effectLst/>
                            <a:latin typeface="HY헤드라인M" panose="02030600000101010101" pitchFamily="18" charset="-127"/>
                            <a:ea typeface="HY헤드라인M" panose="02030600000101010101" pitchFamily="18" charset="-127"/>
                          </a:endParaRPr>
                        </a:p>
                        <a:p>
                          <a:pPr lvl="0">
                            <a:spcBef>
                              <a:spcPts val="600"/>
                            </a:spcBef>
                          </a:pPr>
                          <a:r>
                            <a:rPr lang="en-US" altLang="ko-KR" sz="1200" b="0" kern="0" dirty="0">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a:solidFill>
                                <a:srgbClr val="000000"/>
                              </a:solidFill>
                              <a:effectLst/>
                              <a:latin typeface="HY헤드라인M" panose="02030600000101010101" pitchFamily="18" charset="-127"/>
                              <a:ea typeface="HY헤드라인M" panose="02030600000101010101" pitchFamily="18" charset="-127"/>
                            </a:rPr>
                            <a:t>i</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a:t>
                          </a: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min</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i</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조의 점수 </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5</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점</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X</a:t>
                          </a:r>
                          <a:r>
                            <a:rPr lang="en-US" altLang="ko-KR" sz="1200" b="0" kern="0" baseline="-25000" dirty="0">
                              <a:solidFill>
                                <a:srgbClr val="000000"/>
                              </a:solidFill>
                              <a:effectLst/>
                              <a:latin typeface="HY헤드라인M" panose="02030600000101010101" pitchFamily="18" charset="-127"/>
                              <a:ea typeface="HY헤드라인M" panose="02030600000101010101" pitchFamily="18" charset="-127"/>
                            </a:rPr>
                            <a:t>i</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a:t>
                          </a: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max</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i</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조의 점수 </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1</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점</a:t>
                          </a:r>
                          <a:endParaRPr lang="en-US" altLang="ko-KR" sz="1200" b="0" kern="0" dirty="0">
                            <a:solidFill>
                              <a:srgbClr val="000000"/>
                            </a:solidFill>
                            <a:effectLst/>
                            <a:latin typeface="HY헤드라인M" panose="02030600000101010101" pitchFamily="18" charset="-127"/>
                            <a:ea typeface="HY헤드라인M" panose="02030600000101010101" pitchFamily="18" charset="-127"/>
                          </a:endParaRPr>
                        </a:p>
                        <a:p>
                          <a:pPr lvl="0">
                            <a:spcBef>
                              <a:spcPts val="600"/>
                            </a:spcBef>
                          </a:pP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min</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&lt; X</a:t>
                          </a:r>
                          <a:r>
                            <a:rPr lang="en-US" altLang="ko-KR" sz="1200" b="0" kern="0" baseline="-25000" dirty="0">
                              <a:solidFill>
                                <a:srgbClr val="000000"/>
                              </a:solidFill>
                              <a:effectLst/>
                              <a:latin typeface="HY헤드라인M" panose="02030600000101010101" pitchFamily="18" charset="-127"/>
                              <a:ea typeface="HY헤드라인M" panose="02030600000101010101" pitchFamily="18" charset="-127"/>
                            </a:rPr>
                            <a:t>i</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&lt; </a:t>
                          </a: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max</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1 ~ 5</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점</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사이 </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i</a:t>
                          </a:r>
                          <a:r>
                            <a:rPr lang="ko-KR" altLang="en-US" sz="1200" b="0" kern="0" dirty="0">
                              <a:solidFill>
                                <a:srgbClr val="000000"/>
                              </a:solidFill>
                              <a:effectLst/>
                              <a:latin typeface="HY헤드라인M" panose="02030600000101010101" pitchFamily="18" charset="-127"/>
                              <a:ea typeface="HY헤드라인M" panose="02030600000101010101" pitchFamily="18" charset="-127"/>
                            </a:rPr>
                            <a:t>조의 하중 점수 </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(5 - 4 * (X</a:t>
                          </a:r>
                          <a:r>
                            <a:rPr lang="en-US" altLang="ko-KR" sz="1200" b="0" kern="0" baseline="-25000" dirty="0">
                              <a:solidFill>
                                <a:srgbClr val="000000"/>
                              </a:solidFill>
                              <a:effectLst/>
                              <a:latin typeface="HY헤드라인M" panose="02030600000101010101" pitchFamily="18" charset="-127"/>
                              <a:ea typeface="HY헤드라인M" panose="02030600000101010101" pitchFamily="18" charset="-127"/>
                            </a:rPr>
                            <a:t>i</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a:t>
                          </a: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min</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a:t>
                          </a: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max</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 - </a:t>
                          </a:r>
                          <a:r>
                            <a:rPr lang="en-US" altLang="ko-KR" sz="1200" b="0" kern="0" dirty="0" err="1">
                              <a:solidFill>
                                <a:srgbClr val="000000"/>
                              </a:solidFill>
                              <a:effectLst/>
                              <a:latin typeface="HY헤드라인M" panose="02030600000101010101" pitchFamily="18" charset="-127"/>
                              <a:ea typeface="HY헤드라인M" panose="02030600000101010101" pitchFamily="18" charset="-127"/>
                            </a:rPr>
                            <a:t>X</a:t>
                          </a:r>
                          <a:r>
                            <a:rPr lang="en-US" altLang="ko-KR" sz="1200" b="0" kern="0" baseline="-25000" dirty="0" err="1">
                              <a:solidFill>
                                <a:srgbClr val="000000"/>
                              </a:solidFill>
                              <a:effectLst/>
                              <a:latin typeface="HY헤드라인M" panose="02030600000101010101" pitchFamily="18" charset="-127"/>
                              <a:ea typeface="HY헤드라인M" panose="02030600000101010101" pitchFamily="18" charset="-127"/>
                            </a:rPr>
                            <a:t>min</a:t>
                          </a:r>
                          <a:r>
                            <a:rPr lang="en-US" altLang="ko-KR" sz="1200" b="0" kern="0" dirty="0">
                              <a:solidFill>
                                <a:srgbClr val="000000"/>
                              </a:solidFill>
                              <a:effectLst/>
                              <a:latin typeface="HY헤드라인M" panose="02030600000101010101" pitchFamily="18" charset="-127"/>
                              <a:ea typeface="HY헤드라인M" panose="02030600000101010101" pitchFamily="18" charset="-127"/>
                            </a:rPr>
                            <a:t>))</a:t>
                          </a:r>
                        </a:p>
                      </a:txBody>
                      <a:tcPr marL="90000" marR="90000" marT="46792" marB="46792"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02088">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lang="ko-KR" altLang="en-US" sz="1600" kern="0" dirty="0">
                              <a:effectLst/>
                              <a:latin typeface="HY헤드라인M" pitchFamily="18" charset="-127"/>
                              <a:ea typeface="HY헤드라인M" pitchFamily="18" charset="-127"/>
                            </a:rPr>
                            <a:t>나무교량 심미성 및 </a:t>
                          </a:r>
                          <a:r>
                            <a:rPr lang="ko-KR" altLang="ko-KR" sz="1600" kern="0" dirty="0">
                              <a:effectLst/>
                              <a:latin typeface="HY헤드라인M" pitchFamily="18" charset="-127"/>
                              <a:ea typeface="HY헤드라인M" pitchFamily="18" charset="-127"/>
                            </a:rPr>
                            <a:t>창의성</a:t>
                          </a:r>
                          <a:r>
                            <a:rPr lang="en-US" altLang="ko-KR" sz="1600" kern="0" dirty="0">
                              <a:effectLst/>
                              <a:latin typeface="HY헤드라인M" pitchFamily="18" charset="-127"/>
                              <a:ea typeface="HY헤드라인M" pitchFamily="18" charset="-127"/>
                            </a:rPr>
                            <a:t> </a:t>
                          </a: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(20</a:t>
                          </a:r>
                          <a:r>
                            <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    </a:t>
                          </a:r>
                        </a:p>
                      </a:txBody>
                      <a:tcPr marL="90000" marR="90000" marT="46792" marB="4679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기존에 전혀 볼 수 없었던 기발하며 수려한 형태의 디자인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(20</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t>
                          </a:r>
                          <a:endPar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B: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기존 시스템과 차별성을 갖는 디자인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(16</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t>
                          </a:r>
                          <a:endPar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C: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기존에 나왔던 아이디어를 발전적으로 조합한 디자인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(12</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t>
                          </a:r>
                          <a:endPar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D: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기존에 나왔던 아이디어를 단순 조합한 디자인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(8</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t>
                          </a:r>
                          <a:endPar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E: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기존 시스템을 그대로 답습한 디자인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(4</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t>
                          </a:r>
                        </a:p>
                        <a:p>
                          <a:pPr marL="171450" marR="0" lvl="0" indent="-171450" defTabSz="457200" fontAlgn="auto" latinLnBrk="0">
                            <a:lnSpc>
                              <a:spcPct val="100000"/>
                            </a:lnSpc>
                            <a:spcBef>
                              <a:spcPts val="600"/>
                            </a:spcBef>
                            <a:spcAft>
                              <a:spcPts val="0"/>
                            </a:spcAft>
                            <a:buClrTx/>
                            <a:buSzTx/>
                            <a:buFont typeface="Arial" panose="020B0604020202020204" pitchFamily="34" charset="0"/>
                            <a:buChar char="•"/>
                            <a:tabLst/>
                            <a:defRPr/>
                          </a:pPr>
                          <a:r>
                            <a:rPr lang="ko-KR" altLang="en-US" sz="1000" dirty="0">
                              <a:solidFill>
                                <a:prstClr val="black"/>
                              </a:solidFill>
                              <a:latin typeface="맑은 고딕" panose="020B0503020000020004" pitchFamily="50" charset="-127"/>
                              <a:ea typeface="맑은 고딕" panose="020B0503020000020004" pitchFamily="50" charset="-127"/>
                            </a:rPr>
                            <a:t>사장교와 현수교보다는 아치</a:t>
                          </a:r>
                          <a:r>
                            <a:rPr lang="en-US" altLang="ko-KR" sz="1000" dirty="0">
                              <a:solidFill>
                                <a:prstClr val="black"/>
                              </a:solidFill>
                              <a:latin typeface="맑은 고딕" panose="020B0503020000020004" pitchFamily="50" charset="-127"/>
                              <a:ea typeface="맑은 고딕" panose="020B0503020000020004" pitchFamily="50" charset="-127"/>
                            </a:rPr>
                            <a:t>/</a:t>
                          </a:r>
                          <a:r>
                            <a:rPr lang="ko-KR" altLang="en-US" sz="1000" dirty="0" err="1">
                              <a:solidFill>
                                <a:prstClr val="black"/>
                              </a:solidFill>
                              <a:latin typeface="맑은 고딕" panose="020B0503020000020004" pitchFamily="50" charset="-127"/>
                              <a:ea typeface="맑은 고딕" panose="020B0503020000020004" pitchFamily="50" charset="-127"/>
                            </a:rPr>
                            <a:t>트러스</a:t>
                          </a:r>
                          <a:r>
                            <a:rPr lang="ko-KR" altLang="en-US" sz="1000" dirty="0">
                              <a:solidFill>
                                <a:prstClr val="black"/>
                              </a:solidFill>
                              <a:latin typeface="맑은 고딕" panose="020B0503020000020004" pitchFamily="50" charset="-127"/>
                              <a:ea typeface="맑은 고딕" panose="020B0503020000020004" pitchFamily="50" charset="-127"/>
                            </a:rPr>
                            <a:t> 기반의 교량이 선호됨</a:t>
                          </a:r>
                          <a:endParaRPr lang="en-US" altLang="ko-KR" sz="1000" dirty="0">
                            <a:solidFill>
                              <a:prstClr val="black"/>
                            </a:solidFill>
                            <a:latin typeface="맑은 고딕" panose="020B0503020000020004" pitchFamily="50" charset="-127"/>
                            <a:ea typeface="맑은 고딕" panose="020B0503020000020004" pitchFamily="50" charset="-127"/>
                          </a:endParaRPr>
                        </a:p>
                        <a:p>
                          <a:pPr marL="171450" marR="0" lvl="0" indent="-171450" defTabSz="457200" fontAlgn="auto" latinLnBrk="0">
                            <a:lnSpc>
                              <a:spcPct val="100000"/>
                            </a:lnSpc>
                            <a:spcBef>
                              <a:spcPts val="600"/>
                            </a:spcBef>
                            <a:spcAft>
                              <a:spcPts val="0"/>
                            </a:spcAft>
                            <a:buClrTx/>
                            <a:buSzTx/>
                            <a:buFont typeface="Arial" panose="020B0604020202020204" pitchFamily="34" charset="0"/>
                            <a:buChar char="•"/>
                            <a:tabLst/>
                            <a:defRPr/>
                          </a:pPr>
                          <a:r>
                            <a:rPr lang="ko-KR" altLang="en-US" sz="1000" dirty="0" err="1">
                              <a:solidFill>
                                <a:prstClr val="black"/>
                              </a:solidFill>
                              <a:latin typeface="맑은 고딕" panose="020B0503020000020004" pitchFamily="50" charset="-127"/>
                              <a:ea typeface="맑은 고딕" panose="020B0503020000020004" pitchFamily="50" charset="-127"/>
                            </a:rPr>
                            <a:t>상로교</a:t>
                          </a:r>
                          <a:r>
                            <a:rPr lang="en-US" altLang="ko-KR" sz="1000" dirty="0">
                              <a:solidFill>
                                <a:prstClr val="black"/>
                              </a:solidFill>
                              <a:latin typeface="맑은 고딕" panose="020B0503020000020004" pitchFamily="50" charset="-127"/>
                              <a:ea typeface="맑은 고딕" panose="020B0503020000020004" pitchFamily="50" charset="-127"/>
                            </a:rPr>
                            <a:t>(</a:t>
                          </a:r>
                          <a:r>
                            <a:rPr lang="ko-KR" altLang="en-US" sz="1000" dirty="0">
                              <a:solidFill>
                                <a:prstClr val="black"/>
                              </a:solidFill>
                              <a:latin typeface="맑은 고딕" panose="020B0503020000020004" pitchFamily="50" charset="-127"/>
                              <a:ea typeface="맑은 고딕" panose="020B0503020000020004" pitchFamily="50" charset="-127"/>
                            </a:rPr>
                            <a:t>구조물 위에 도로면 위치</a:t>
                          </a:r>
                          <a:r>
                            <a:rPr lang="en-US" altLang="ko-KR" sz="1000" dirty="0">
                              <a:solidFill>
                                <a:prstClr val="black"/>
                              </a:solidFill>
                              <a:latin typeface="맑은 고딕" panose="020B0503020000020004" pitchFamily="50" charset="-127"/>
                              <a:ea typeface="맑은 고딕" panose="020B0503020000020004" pitchFamily="50" charset="-127"/>
                            </a:rPr>
                            <a:t>)</a:t>
                          </a:r>
                          <a:r>
                            <a:rPr lang="ko-KR" altLang="en-US" sz="1000" dirty="0">
                              <a:solidFill>
                                <a:prstClr val="black"/>
                              </a:solidFill>
                              <a:latin typeface="맑은 고딕" panose="020B0503020000020004" pitchFamily="50" charset="-127"/>
                              <a:ea typeface="맑은 고딕" panose="020B0503020000020004" pitchFamily="50" charset="-127"/>
                            </a:rPr>
                            <a:t>보다는 </a:t>
                          </a:r>
                          <a:r>
                            <a:rPr lang="ko-KR" altLang="en-US" sz="1000" dirty="0" err="1">
                              <a:solidFill>
                                <a:prstClr val="black"/>
                              </a:solidFill>
                              <a:latin typeface="맑은 고딕" panose="020B0503020000020004" pitchFamily="50" charset="-127"/>
                              <a:ea typeface="맑은 고딕" panose="020B0503020000020004" pitchFamily="50" charset="-127"/>
                            </a:rPr>
                            <a:t>중로교</a:t>
                          </a:r>
                          <a:r>
                            <a:rPr lang="en-US" altLang="ko-KR" sz="1000" dirty="0">
                              <a:solidFill>
                                <a:prstClr val="black"/>
                              </a:solidFill>
                              <a:latin typeface="맑은 고딕" panose="020B0503020000020004" pitchFamily="50" charset="-127"/>
                              <a:ea typeface="맑은 고딕" panose="020B0503020000020004" pitchFamily="50" charset="-127"/>
                            </a:rPr>
                            <a:t>(</a:t>
                          </a:r>
                          <a:r>
                            <a:rPr lang="ko-KR" altLang="en-US" sz="1000" dirty="0">
                              <a:solidFill>
                                <a:prstClr val="black"/>
                              </a:solidFill>
                              <a:latin typeface="맑은 고딕" panose="020B0503020000020004" pitchFamily="50" charset="-127"/>
                              <a:ea typeface="맑은 고딕" panose="020B0503020000020004" pitchFamily="50" charset="-127"/>
                            </a:rPr>
                            <a:t>구조물 중간에 도로면이 위치하여 노면을 기준으로 상하부 구조가 나타나는 교량 형식</a:t>
                          </a:r>
                          <a:r>
                            <a:rPr lang="en-US" altLang="ko-KR" sz="1000" dirty="0">
                              <a:solidFill>
                                <a:prstClr val="black"/>
                              </a:solidFill>
                              <a:latin typeface="맑은 고딕" panose="020B0503020000020004" pitchFamily="50" charset="-127"/>
                              <a:ea typeface="맑은 고딕" panose="020B0503020000020004" pitchFamily="50" charset="-127"/>
                            </a:rPr>
                            <a:t>) </a:t>
                          </a:r>
                          <a:r>
                            <a:rPr lang="ko-KR" altLang="en-US" sz="1000" dirty="0">
                              <a:solidFill>
                                <a:prstClr val="black"/>
                              </a:solidFill>
                              <a:latin typeface="맑은 고딕" panose="020B0503020000020004" pitchFamily="50" charset="-127"/>
                              <a:ea typeface="맑은 고딕" panose="020B0503020000020004" pitchFamily="50" charset="-127"/>
                            </a:rPr>
                            <a:t>디자인이 선호됨</a:t>
                          </a:r>
                        </a:p>
                        <a:p>
                          <a:pPr marL="171450" marR="0" lvl="0" indent="-171450" defTabSz="457200" fontAlgn="auto" latinLnBrk="0">
                            <a:lnSpc>
                              <a:spcPct val="100000"/>
                            </a:lnSpc>
                            <a:spcBef>
                              <a:spcPts val="600"/>
                            </a:spcBef>
                            <a:spcAft>
                              <a:spcPts val="0"/>
                            </a:spcAft>
                            <a:buClrTx/>
                            <a:buSzTx/>
                            <a:buFont typeface="Arial" panose="020B0604020202020204" pitchFamily="34" charset="0"/>
                            <a:buChar char="•"/>
                            <a:tabLst/>
                            <a:defRPr/>
                          </a:pPr>
                          <a:r>
                            <a:rPr lang="ko-KR" altLang="en-US" sz="1000" dirty="0">
                              <a:solidFill>
                                <a:prstClr val="black"/>
                              </a:solidFill>
                              <a:latin typeface="맑은 고딕" panose="020B0503020000020004" pitchFamily="50" charset="-127"/>
                              <a:ea typeface="맑은 고딕" panose="020B0503020000020004" pitchFamily="50" charset="-127"/>
                            </a:rPr>
                            <a:t>교량의 상하부 구조는 곡선 요소가 포함되는 등 전형적인 </a:t>
                          </a:r>
                          <a:r>
                            <a:rPr lang="ko-KR" altLang="en-US" sz="1000" dirty="0" err="1">
                              <a:solidFill>
                                <a:prstClr val="black"/>
                              </a:solidFill>
                              <a:latin typeface="맑은 고딕" panose="020B0503020000020004" pitchFamily="50" charset="-127"/>
                              <a:ea typeface="맑은 고딕" panose="020B0503020000020004" pitchFamily="50" charset="-127"/>
                            </a:rPr>
                            <a:t>트러스</a:t>
                          </a:r>
                          <a:r>
                            <a:rPr lang="ko-KR" altLang="en-US" sz="1000" dirty="0">
                              <a:solidFill>
                                <a:prstClr val="black"/>
                              </a:solidFill>
                              <a:latin typeface="맑은 고딕" panose="020B0503020000020004" pitchFamily="50" charset="-127"/>
                              <a:ea typeface="맑은 고딕" panose="020B0503020000020004" pitchFamily="50" charset="-127"/>
                            </a:rPr>
                            <a:t> 구조에서 변형된 디자인이 선호됨</a:t>
                          </a:r>
                          <a:endParaRPr lang="en-US" altLang="ko-KR" sz="1000" dirty="0">
                            <a:solidFill>
                              <a:prstClr val="black"/>
                            </a:solidFill>
                            <a:latin typeface="맑은 고딕" panose="020B0503020000020004" pitchFamily="50" charset="-127"/>
                            <a:ea typeface="맑은 고딕" panose="020B0503020000020004" pitchFamily="50" charset="-127"/>
                          </a:endParaRPr>
                        </a:p>
                        <a:p>
                          <a:pPr marL="171450" marR="0" lvl="0" indent="-171450" defTabSz="457200" fontAlgn="auto" latinLnBrk="0">
                            <a:lnSpc>
                              <a:spcPct val="100000"/>
                            </a:lnSpc>
                            <a:spcBef>
                              <a:spcPts val="600"/>
                            </a:spcBef>
                            <a:spcAft>
                              <a:spcPts val="0"/>
                            </a:spcAft>
                            <a:buClrTx/>
                            <a:buSzTx/>
                            <a:buFont typeface="Arial" panose="020B0604020202020204" pitchFamily="34" charset="0"/>
                            <a:buChar char="•"/>
                            <a:tabLst/>
                            <a:defRPr/>
                          </a:pPr>
                          <a:r>
                            <a:rPr lang="ko-KR" altLang="en-US" sz="1000" dirty="0">
                              <a:solidFill>
                                <a:prstClr val="black"/>
                              </a:solidFill>
                              <a:latin typeface="맑은 고딕" panose="020B0503020000020004" pitchFamily="50" charset="-127"/>
                              <a:ea typeface="맑은 고딕" panose="020B0503020000020004" pitchFamily="50" charset="-127"/>
                            </a:rPr>
                            <a:t>케이블과 </a:t>
                          </a:r>
                          <a:r>
                            <a:rPr lang="ko-KR" altLang="en-US" sz="1000" dirty="0" err="1">
                              <a:solidFill>
                                <a:prstClr val="black"/>
                              </a:solidFill>
                              <a:latin typeface="맑은 고딕" panose="020B0503020000020004" pitchFamily="50" charset="-127"/>
                              <a:ea typeface="맑은 고딕" panose="020B0503020000020004" pitchFamily="50" charset="-127"/>
                            </a:rPr>
                            <a:t>발사목</a:t>
                          </a:r>
                          <a:r>
                            <a:rPr lang="ko-KR" altLang="en-US" sz="1000" dirty="0">
                              <a:solidFill>
                                <a:prstClr val="black"/>
                              </a:solidFill>
                              <a:latin typeface="맑은 고딕" panose="020B0503020000020004" pitchFamily="50" charset="-127"/>
                              <a:ea typeface="맑은 고딕" panose="020B0503020000020004" pitchFamily="50" charset="-127"/>
                            </a:rPr>
                            <a:t> 판재가 인장력을 받는 부위를 보강하기 위해 활용된 디자인이 선호됨</a:t>
                          </a:r>
                        </a:p>
                        <a:p>
                          <a:pPr marL="171450" marR="0" lvl="0" indent="-171450" defTabSz="457200" fontAlgn="auto" latinLnBrk="0">
                            <a:lnSpc>
                              <a:spcPct val="100000"/>
                            </a:lnSpc>
                            <a:spcBef>
                              <a:spcPts val="600"/>
                            </a:spcBef>
                            <a:spcAft>
                              <a:spcPts val="0"/>
                            </a:spcAft>
                            <a:buClrTx/>
                            <a:buSzTx/>
                            <a:buFont typeface="Arial" panose="020B0604020202020204" pitchFamily="34" charset="0"/>
                            <a:buChar char="•"/>
                            <a:tabLst/>
                            <a:defRPr/>
                          </a:pPr>
                          <a:r>
                            <a:rPr lang="ko-KR" altLang="en-US" sz="1000" dirty="0">
                              <a:solidFill>
                                <a:prstClr val="black"/>
                              </a:solidFill>
                              <a:latin typeface="맑은 고딕" panose="020B0503020000020004" pitchFamily="50" charset="-127"/>
                              <a:ea typeface="맑은 고딕" panose="020B0503020000020004" pitchFamily="50" charset="-127"/>
                            </a:rPr>
                            <a:t>심미적 특성은</a:t>
                          </a:r>
                          <a:r>
                            <a:rPr lang="en-US" altLang="ko-KR" sz="1000" dirty="0">
                              <a:solidFill>
                                <a:prstClr val="black"/>
                              </a:solidFill>
                              <a:latin typeface="맑은 고딕" panose="020B0503020000020004" pitchFamily="50" charset="-127"/>
                              <a:ea typeface="맑은 고딕" panose="020B0503020000020004" pitchFamily="50" charset="-127"/>
                            </a:rPr>
                            <a:t> </a:t>
                          </a:r>
                          <a:r>
                            <a:rPr lang="ko-KR" altLang="en-US" sz="1000" dirty="0">
                              <a:solidFill>
                                <a:prstClr val="black"/>
                              </a:solidFill>
                              <a:latin typeface="맑은 고딕" panose="020B0503020000020004" pitchFamily="50" charset="-127"/>
                              <a:ea typeface="맑은 고딕" panose="020B0503020000020004" pitchFamily="50" charset="-127"/>
                            </a:rPr>
                            <a:t>그 자체로 의미를 갖는 것이 아니라</a:t>
                          </a:r>
                          <a:r>
                            <a:rPr lang="en-US" altLang="ko-KR" sz="1000" dirty="0">
                              <a:solidFill>
                                <a:prstClr val="black"/>
                              </a:solidFill>
                              <a:latin typeface="맑은 고딕" panose="020B0503020000020004" pitchFamily="50" charset="-127"/>
                              <a:ea typeface="맑은 고딕" panose="020B0503020000020004" pitchFamily="50" charset="-127"/>
                            </a:rPr>
                            <a:t>, </a:t>
                          </a:r>
                          <a:r>
                            <a:rPr lang="ko-KR" altLang="en-US" sz="1000" dirty="0">
                              <a:solidFill>
                                <a:prstClr val="black"/>
                              </a:solidFill>
                              <a:latin typeface="맑은 고딕" panose="020B0503020000020004" pitchFamily="50" charset="-127"/>
                              <a:ea typeface="맑은 고딕" panose="020B0503020000020004" pitchFamily="50" charset="-127"/>
                            </a:rPr>
                            <a:t>양질의 구조적 특성을 가질 때만 의미가 있음</a:t>
                          </a:r>
                          <a:r>
                            <a:rPr lang="en-US" altLang="ko-KR" sz="1000" dirty="0">
                              <a:solidFill>
                                <a:prstClr val="black"/>
                              </a:solidFill>
                              <a:latin typeface="맑은 고딕" panose="020B0503020000020004" pitchFamily="50" charset="-127"/>
                              <a:ea typeface="맑은 고딕" panose="020B0503020000020004" pitchFamily="50" charset="-127"/>
                            </a:rPr>
                            <a:t>(</a:t>
                          </a:r>
                          <a:r>
                            <a:rPr lang="ko-KR" altLang="en-US" sz="1000" dirty="0">
                              <a:solidFill>
                                <a:prstClr val="black"/>
                              </a:solidFill>
                              <a:latin typeface="맑은 고딕" panose="020B0503020000020004" pitchFamily="50" charset="-127"/>
                              <a:ea typeface="맑은 고딕" panose="020B0503020000020004" pitchFamily="50" charset="-127"/>
                            </a:rPr>
                            <a:t>구조적으로 불필요한 부재 배제</a:t>
                          </a:r>
                          <a:r>
                            <a:rPr lang="en-US" altLang="ko-KR" sz="1000" dirty="0">
                              <a:solidFill>
                                <a:prstClr val="black"/>
                              </a:solidFill>
                              <a:latin typeface="맑은 고딕" panose="020B0503020000020004" pitchFamily="50" charset="-127"/>
                              <a:ea typeface="맑은 고딕" panose="020B0503020000020004" pitchFamily="50" charset="-127"/>
                            </a:rPr>
                            <a:t>)</a:t>
                          </a:r>
                        </a:p>
                      </a:txBody>
                      <a:tcPr marL="90000" marR="90000" marT="46792" marB="46792"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54288">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lang="ko-KR" altLang="en-US" sz="1600" kern="0" dirty="0">
                              <a:effectLst/>
                              <a:latin typeface="HY헤드라인M" pitchFamily="18" charset="-127"/>
                              <a:ea typeface="HY헤드라인M" pitchFamily="18" charset="-127"/>
                            </a:rPr>
                            <a:t>나무교량 지지</a:t>
                          </a:r>
                          <a:r>
                            <a:rPr lang="ko-KR" altLang="ko-KR" sz="1600" kern="0" dirty="0">
                              <a:effectLst/>
                              <a:latin typeface="HY헤드라인M" pitchFamily="18" charset="-127"/>
                              <a:ea typeface="HY헤드라인M" pitchFamily="18" charset="-127"/>
                            </a:rPr>
                            <a:t>하중</a:t>
                          </a:r>
                          <a:r>
                            <a:rPr lang="en-US" altLang="ko-KR" sz="1600" kern="0" dirty="0">
                              <a:effectLst/>
                              <a:latin typeface="HY헤드라인M" pitchFamily="18" charset="-127"/>
                              <a:ea typeface="HY헤드라인M" pitchFamily="18" charset="-127"/>
                            </a:rPr>
                            <a:t>/</a:t>
                          </a:r>
                          <a:r>
                            <a:rPr lang="ko-KR" altLang="en-US" sz="1600" kern="0" dirty="0">
                              <a:effectLst/>
                              <a:latin typeface="HY헤드라인M" pitchFamily="18" charset="-127"/>
                              <a:ea typeface="HY헤드라인M" pitchFamily="18" charset="-127"/>
                            </a:rPr>
                            <a:t>자중 </a:t>
                          </a: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(25</a:t>
                          </a:r>
                          <a:r>
                            <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rPr>
                            <a:t>점</a:t>
                          </a: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a:t>
                          </a:r>
                        </a:p>
                      </a:txBody>
                      <a:tcPr marL="90000" marR="90000" marT="46792" marB="4679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ko-KR"/>
                        </a:p>
                      </a:txBody>
                      <a:tcPr marL="90000" marR="90000" marT="46792" marB="46792"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a:blip r:embed="rId4"/>
                          <a:stretch>
                            <a:fillRect l="-29270" t="-334737" r="-445" b="-4211"/>
                          </a:stretch>
                        </a:blipFill>
                      </a:tcPr>
                    </a:tc>
                    <a:extLst>
                      <a:ext uri="{0D108BD9-81ED-4DB2-BD59-A6C34878D82A}">
                        <a16:rowId xmlns:a16="http://schemas.microsoft.com/office/drawing/2014/main" val="10003"/>
                      </a:ext>
                    </a:extLst>
                  </a:tr>
                </a:tbl>
              </a:graphicData>
            </a:graphic>
          </p:graphicFrame>
        </mc:Fallback>
      </mc:AlternateContent>
    </p:spTree>
    <p:extLst>
      <p:ext uri="{BB962C8B-B14F-4D97-AF65-F5344CB8AC3E}">
        <p14:creationId xmlns:p14="http://schemas.microsoft.com/office/powerpoint/2010/main" val="2797155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449774" y="260648"/>
            <a:ext cx="5006500"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ko-KR" dirty="0"/>
              <a:t>평가항목</a:t>
            </a:r>
            <a:r>
              <a:rPr lang="en-US" altLang="ko-KR" dirty="0"/>
              <a:t> - </a:t>
            </a:r>
            <a:r>
              <a:rPr lang="ko-KR" altLang="en-US" dirty="0"/>
              <a:t>나무교량 보고서 </a:t>
            </a:r>
            <a:r>
              <a:rPr lang="en-US" altLang="ko-KR" dirty="0"/>
              <a:t>(50</a:t>
            </a:r>
            <a:r>
              <a:rPr lang="ko-KR" altLang="en-US" dirty="0"/>
              <a:t>점</a:t>
            </a:r>
            <a:r>
              <a:rPr lang="en-US" altLang="ko-KR" dirty="0"/>
              <a:t>)</a:t>
            </a:r>
            <a:endParaRPr lang="ko-KR" altLang="en-US" dirty="0"/>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24</a:t>
            </a:fld>
            <a:endParaRPr lang="en-US" altLang="ko-KR" dirty="0"/>
          </a:p>
        </p:txBody>
      </p:sp>
      <p:graphicFrame>
        <p:nvGraphicFramePr>
          <p:cNvPr id="8" name="Group 52"/>
          <p:cNvGraphicFramePr>
            <a:graphicFrameLocks/>
          </p:cNvGraphicFramePr>
          <p:nvPr>
            <p:extLst>
              <p:ext uri="{D42A27DB-BD31-4B8C-83A1-F6EECF244321}">
                <p14:modId xmlns:p14="http://schemas.microsoft.com/office/powerpoint/2010/main" val="2671656257"/>
              </p:ext>
            </p:extLst>
          </p:nvPr>
        </p:nvGraphicFramePr>
        <p:xfrm>
          <a:off x="560512" y="1083648"/>
          <a:ext cx="8839200" cy="5225672"/>
        </p:xfrm>
        <a:graphic>
          <a:graphicData uri="http://schemas.openxmlformats.org/drawingml/2006/table">
            <a:tbl>
              <a:tblPr/>
              <a:tblGrid>
                <a:gridCol w="2332038">
                  <a:extLst>
                    <a:ext uri="{9D8B030D-6E8A-4147-A177-3AD203B41FA5}">
                      <a16:colId xmlns:a16="http://schemas.microsoft.com/office/drawing/2014/main" val="20000"/>
                    </a:ext>
                  </a:extLst>
                </a:gridCol>
                <a:gridCol w="6507162">
                  <a:extLst>
                    <a:ext uri="{9D8B030D-6E8A-4147-A177-3AD203B41FA5}">
                      <a16:colId xmlns:a16="http://schemas.microsoft.com/office/drawing/2014/main" val="20001"/>
                    </a:ext>
                  </a:extLst>
                </a:gridCol>
              </a:tblGrid>
              <a:tr h="536957">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kumimoji="1" lang="ko-KR" altLang="en-US" sz="1600" b="0" i="0" u="none" strike="noStrike" cap="none" normalizeH="0" baseline="0">
                          <a:ln>
                            <a:noFill/>
                          </a:ln>
                          <a:solidFill>
                            <a:schemeClr val="tx1"/>
                          </a:solidFill>
                          <a:effectLst/>
                          <a:latin typeface="HY헤드라인M" pitchFamily="18" charset="-127"/>
                          <a:ea typeface="HY헤드라인M" pitchFamily="18" charset="-127"/>
                        </a:rPr>
                        <a:t>평가항목</a:t>
                      </a:r>
                      <a:endPar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kumimoji="1" lang="ko-KR" altLang="en-US" sz="1600" b="0" i="0" u="none" strike="noStrike" cap="none" normalizeH="0" baseline="0">
                          <a:ln>
                            <a:noFill/>
                          </a:ln>
                          <a:solidFill>
                            <a:schemeClr val="tx1"/>
                          </a:solidFill>
                          <a:effectLst/>
                          <a:latin typeface="HY헤드라인M" pitchFamily="18" charset="-127"/>
                          <a:ea typeface="HY헤드라인M" pitchFamily="18" charset="-127"/>
                        </a:rPr>
                        <a:t>평가기준</a:t>
                      </a:r>
                      <a:endPar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88715">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lang="ko-KR" altLang="en-US" sz="1600" b="0" kern="0" dirty="0">
                          <a:effectLst/>
                          <a:latin typeface="HY헤드라인M" pitchFamily="18" charset="-127"/>
                          <a:ea typeface="HY헤드라인M" pitchFamily="18" charset="-127"/>
                        </a:rPr>
                        <a:t>나무교량 보고서 </a:t>
                      </a:r>
                      <a:endParaRPr lang="en-US" altLang="ko-KR" sz="1600" b="0" kern="0" dirty="0">
                        <a:effectLst/>
                        <a:latin typeface="HY헤드라인M" pitchFamily="18" charset="-127"/>
                        <a:ea typeface="HY헤드라인M" pitchFamily="18" charset="-127"/>
                      </a:endParaRPr>
                    </a:p>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lang="en-US" altLang="ko-KR" sz="1600" b="0" kern="0" dirty="0">
                          <a:effectLst/>
                          <a:latin typeface="HY헤드라인M" pitchFamily="18" charset="-127"/>
                          <a:ea typeface="HY헤드라인M" pitchFamily="18" charset="-127"/>
                        </a:rPr>
                        <a:t>(50</a:t>
                      </a:r>
                      <a:r>
                        <a:rPr lang="ko-KR" altLang="en-US" sz="1600" b="0" kern="0" dirty="0">
                          <a:effectLst/>
                          <a:latin typeface="HY헤드라인M" pitchFamily="18" charset="-127"/>
                          <a:ea typeface="HY헤드라인M" pitchFamily="18" charset="-127"/>
                        </a:rPr>
                        <a:t>점</a:t>
                      </a:r>
                      <a:r>
                        <a:rPr lang="en-US" altLang="ko-KR" sz="1600" b="0" kern="0" dirty="0">
                          <a:effectLst/>
                          <a:latin typeface="HY헤드라인M" pitchFamily="18" charset="-127"/>
                          <a:ea typeface="HY헤드라인M" pitchFamily="18" charset="-127"/>
                        </a:rPr>
                        <a:t>)</a:t>
                      </a:r>
                      <a:endPar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A: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배치</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색채</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글자체</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멀티미디어 자료</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등이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완벽한 조화</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를 이루며</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내용을 완벽하게 이해시킬 수 있도록 발표하며</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요구 목차를 준수하여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최고 품질의 서술</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이 이루어짐</a:t>
                      </a:r>
                      <a:endPar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endPar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B: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배치</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색채</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글자체</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멀티미디어 자료</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등이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조화</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를 이루며</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내용을 이해시킬 수 있도록 발표하며</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요구 목차를 준수하여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우수한 품질의 서술</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이 이루어짐</a:t>
                      </a:r>
                      <a:endPar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endPar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C: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텍스트와 단순 이미지 중심의 강조점 없는 무미건조한 형식</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으로</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내용을 대략 이해시킬 수 있도록 발표하며</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요구 목차를 준수하여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보통 품질의 서술</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이 이루어짐</a:t>
                      </a:r>
                      <a:endPar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endPar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D: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배치</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색채</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글자체 등이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조화를 이루지 못하며</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내용도 제대로 이해가 되지 않는 발표를 하며</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요구 목차를 준수하여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저급한 품질의 서술</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이 이루어짐</a:t>
                      </a:r>
                      <a:endPar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pPr>
                      <a:endPar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defRPr/>
                      </a:pP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E: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배치</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색채</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글자체</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등이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전혀 조화를 이루지 못하며</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rPr>
                        <a:t>내용도 전혀 이해가 되지 않는 발표를 하며</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rPr>
                        <a:t>,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rPr>
                        <a:t>요구 목차를 준수하지 못함</a:t>
                      </a:r>
                      <a:endPar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endParaRPr>
                    </a:p>
                    <a:p>
                      <a:pPr marL="0" marR="0" lvl="0" indent="0" algn="l" defTabSz="914400" rtl="0" eaLnBrk="1" fontAlgn="base" latinLnBrk="1" hangingPunct="1">
                        <a:lnSpc>
                          <a:spcPct val="100000"/>
                        </a:lnSpc>
                        <a:spcBef>
                          <a:spcPct val="20000"/>
                        </a:spcBef>
                        <a:spcAft>
                          <a:spcPct val="0"/>
                        </a:spcAft>
                        <a:buClrTx/>
                        <a:buSzTx/>
                        <a:buFont typeface="Wingdings" pitchFamily="2" charset="2"/>
                        <a:buNone/>
                        <a:tabLst/>
                        <a:defRPr/>
                      </a:pPr>
                      <a:endPar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endParaRPr>
                    </a:p>
                    <a:p>
                      <a:pPr marL="171450" marR="0" lvl="0" indent="-171450" defTabSz="457200" fontAlgn="auto" latinLnBrk="0">
                        <a:lnSpc>
                          <a:spcPct val="100000"/>
                        </a:lnSpc>
                        <a:spcBef>
                          <a:spcPts val="600"/>
                        </a:spcBef>
                        <a:spcAft>
                          <a:spcPts val="0"/>
                        </a:spcAft>
                        <a:buClrTx/>
                        <a:buSzTx/>
                        <a:buFont typeface="Arial" panose="020B0604020202020204" pitchFamily="34" charset="0"/>
                        <a:buChar char="•"/>
                        <a:tabLst/>
                        <a:defRPr/>
                      </a:pPr>
                      <a:r>
                        <a:rPr lang="ko-KR" altLang="en-US" sz="1200" dirty="0">
                          <a:solidFill>
                            <a:prstClr val="black"/>
                          </a:solidFill>
                          <a:latin typeface="맑은 고딕" panose="020B0503020000020004" pitchFamily="50" charset="-127"/>
                          <a:ea typeface="맑은 고딕" panose="020B0503020000020004" pitchFamily="50" charset="-127"/>
                        </a:rPr>
                        <a:t>사진</a:t>
                      </a:r>
                      <a:r>
                        <a:rPr lang="en-US" altLang="ko-KR" sz="1200" dirty="0">
                          <a:solidFill>
                            <a:prstClr val="black"/>
                          </a:solidFill>
                          <a:latin typeface="맑은 고딕" panose="020B0503020000020004" pitchFamily="50" charset="-127"/>
                          <a:ea typeface="맑은 고딕" panose="020B0503020000020004" pitchFamily="50" charset="-127"/>
                        </a:rPr>
                        <a:t> </a:t>
                      </a:r>
                      <a:r>
                        <a:rPr lang="ko-KR" altLang="en-US" sz="1200" dirty="0">
                          <a:solidFill>
                            <a:prstClr val="black"/>
                          </a:solidFill>
                          <a:latin typeface="맑은 고딕" panose="020B0503020000020004" pitchFamily="50" charset="-127"/>
                          <a:ea typeface="맑은 고딕" panose="020B0503020000020004" pitchFamily="50" charset="-127"/>
                        </a:rPr>
                        <a:t>및 동영상 자료를 적극적으로 활용한 보고서가 선호됨</a:t>
                      </a:r>
                      <a:endParaRPr lang="en-US" altLang="ko-KR" sz="1200" dirty="0">
                        <a:solidFill>
                          <a:prstClr val="black"/>
                        </a:solidFill>
                        <a:latin typeface="맑은 고딕" panose="020B0503020000020004" pitchFamily="50" charset="-127"/>
                        <a:ea typeface="맑은 고딕" panose="020B0503020000020004" pitchFamily="50" charset="-127"/>
                      </a:endParaRPr>
                    </a:p>
                    <a:p>
                      <a:pPr marL="171450" marR="0" lvl="0" indent="-171450" defTabSz="457200" fontAlgn="auto" latinLnBrk="0">
                        <a:lnSpc>
                          <a:spcPct val="100000"/>
                        </a:lnSpc>
                        <a:spcBef>
                          <a:spcPts val="600"/>
                        </a:spcBef>
                        <a:spcAft>
                          <a:spcPts val="0"/>
                        </a:spcAft>
                        <a:buClrTx/>
                        <a:buSzTx/>
                        <a:buFont typeface="Arial" panose="020B0604020202020204" pitchFamily="34" charset="0"/>
                        <a:buChar char="•"/>
                        <a:tabLst/>
                        <a:defRPr/>
                      </a:pPr>
                      <a:r>
                        <a:rPr lang="ko-KR" altLang="en-US" sz="1200" dirty="0">
                          <a:solidFill>
                            <a:prstClr val="black"/>
                          </a:solidFill>
                          <a:latin typeface="맑은 고딕" panose="020B0503020000020004" pitchFamily="50" charset="-127"/>
                          <a:ea typeface="맑은 고딕" panose="020B0503020000020004" pitchFamily="50" charset="-127"/>
                        </a:rPr>
                        <a:t>모든 슬라이드가 통일된 규격에 맞춰 </a:t>
                      </a:r>
                      <a:r>
                        <a:rPr lang="ko-KR" altLang="en-US" sz="1200" dirty="0" err="1">
                          <a:solidFill>
                            <a:prstClr val="black"/>
                          </a:solidFill>
                          <a:latin typeface="맑은 고딕" panose="020B0503020000020004" pitchFamily="50" charset="-127"/>
                          <a:ea typeface="맑은 고딕" panose="020B0503020000020004" pitchFamily="50" charset="-127"/>
                        </a:rPr>
                        <a:t>일관성있게</a:t>
                      </a:r>
                      <a:r>
                        <a:rPr lang="ko-KR" altLang="en-US" sz="1200" dirty="0">
                          <a:solidFill>
                            <a:prstClr val="black"/>
                          </a:solidFill>
                          <a:latin typeface="맑은 고딕" panose="020B0503020000020004" pitchFamily="50" charset="-127"/>
                          <a:ea typeface="맑은 고딕" panose="020B0503020000020004" pitchFamily="50" charset="-127"/>
                        </a:rPr>
                        <a:t> 작성된 보고서가 선호됨</a:t>
                      </a:r>
                      <a:endParaRPr lang="en-US" altLang="ko-KR" sz="1200" dirty="0">
                        <a:solidFill>
                          <a:prstClr val="black"/>
                        </a:solidFill>
                        <a:latin typeface="맑은 고딕" panose="020B0503020000020004" pitchFamily="50" charset="-127"/>
                        <a:ea typeface="맑은 고딕" panose="020B0503020000020004" pitchFamily="50" charset="-127"/>
                      </a:endParaRPr>
                    </a:p>
                    <a:p>
                      <a:pPr marL="171450" marR="0" lvl="0" indent="-171450" defTabSz="457200" fontAlgn="auto" latinLnBrk="0">
                        <a:lnSpc>
                          <a:spcPct val="100000"/>
                        </a:lnSpc>
                        <a:spcBef>
                          <a:spcPts val="600"/>
                        </a:spcBef>
                        <a:spcAft>
                          <a:spcPts val="0"/>
                        </a:spcAft>
                        <a:buClrTx/>
                        <a:buSzTx/>
                        <a:buFont typeface="Arial" panose="020B0604020202020204" pitchFamily="34" charset="0"/>
                        <a:buChar char="•"/>
                        <a:tabLst/>
                        <a:defRPr/>
                      </a:pPr>
                      <a:r>
                        <a:rPr lang="ko-KR" altLang="en-US" sz="1200" dirty="0">
                          <a:solidFill>
                            <a:prstClr val="black"/>
                          </a:solidFill>
                          <a:latin typeface="맑은 고딕" panose="020B0503020000020004" pitchFamily="50" charset="-127"/>
                          <a:ea typeface="맑은 고딕" panose="020B0503020000020004" pitchFamily="50" charset="-127"/>
                        </a:rPr>
                        <a:t>가급적 맑은 고딕 등 윈도우 기본 글꼴을 사용하여 </a:t>
                      </a:r>
                      <a:r>
                        <a:rPr lang="ko-KR" altLang="en-US" sz="1200" dirty="0" err="1">
                          <a:solidFill>
                            <a:prstClr val="black"/>
                          </a:solidFill>
                          <a:latin typeface="맑은 고딕" panose="020B0503020000020004" pitchFamily="50" charset="-127"/>
                          <a:ea typeface="맑은 고딕" panose="020B0503020000020004" pitchFamily="50" charset="-127"/>
                        </a:rPr>
                        <a:t>프리젠테이션</a:t>
                      </a:r>
                      <a:r>
                        <a:rPr lang="ko-KR" altLang="en-US" sz="1200" dirty="0">
                          <a:solidFill>
                            <a:prstClr val="black"/>
                          </a:solidFill>
                          <a:latin typeface="맑은 고딕" panose="020B0503020000020004" pitchFamily="50" charset="-127"/>
                          <a:ea typeface="맑은 고딕" panose="020B0503020000020004" pitchFamily="50" charset="-127"/>
                        </a:rPr>
                        <a:t> 시 글꼴이 깨지는 오류를 사전에 예방하기 바람</a:t>
                      </a: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1914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3552641" y="260648"/>
            <a:ext cx="2800767"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ko-KR" dirty="0"/>
              <a:t>평가항목</a:t>
            </a:r>
            <a:r>
              <a:rPr lang="en-US" altLang="ko-KR" dirty="0"/>
              <a:t> - </a:t>
            </a:r>
            <a:r>
              <a:rPr lang="ko-KR" altLang="en-US" dirty="0"/>
              <a:t>가산점</a:t>
            </a:r>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25</a:t>
            </a:fld>
            <a:endParaRPr lang="en-US" altLang="ko-KR" dirty="0"/>
          </a:p>
        </p:txBody>
      </p:sp>
      <p:graphicFrame>
        <p:nvGraphicFramePr>
          <p:cNvPr id="8" name="Group 52"/>
          <p:cNvGraphicFramePr>
            <a:graphicFrameLocks/>
          </p:cNvGraphicFramePr>
          <p:nvPr>
            <p:extLst>
              <p:ext uri="{D42A27DB-BD31-4B8C-83A1-F6EECF244321}">
                <p14:modId xmlns:p14="http://schemas.microsoft.com/office/powerpoint/2010/main" val="1005659534"/>
              </p:ext>
            </p:extLst>
          </p:nvPr>
        </p:nvGraphicFramePr>
        <p:xfrm>
          <a:off x="560512" y="1083648"/>
          <a:ext cx="8839200" cy="5225672"/>
        </p:xfrm>
        <a:graphic>
          <a:graphicData uri="http://schemas.openxmlformats.org/drawingml/2006/table">
            <a:tbl>
              <a:tblPr/>
              <a:tblGrid>
                <a:gridCol w="2332038">
                  <a:extLst>
                    <a:ext uri="{9D8B030D-6E8A-4147-A177-3AD203B41FA5}">
                      <a16:colId xmlns:a16="http://schemas.microsoft.com/office/drawing/2014/main" val="20000"/>
                    </a:ext>
                  </a:extLst>
                </a:gridCol>
                <a:gridCol w="6507162">
                  <a:extLst>
                    <a:ext uri="{9D8B030D-6E8A-4147-A177-3AD203B41FA5}">
                      <a16:colId xmlns:a16="http://schemas.microsoft.com/office/drawing/2014/main" val="20001"/>
                    </a:ext>
                  </a:extLst>
                </a:gridCol>
              </a:tblGrid>
              <a:tr h="913343">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kumimoji="1" lang="ko-KR" altLang="en-US" sz="1600" b="0" i="0" u="none" strike="noStrike" cap="none" normalizeH="0" baseline="0">
                          <a:ln>
                            <a:noFill/>
                          </a:ln>
                          <a:solidFill>
                            <a:schemeClr val="tx1"/>
                          </a:solidFill>
                          <a:effectLst/>
                          <a:latin typeface="HY헤드라인M" pitchFamily="18" charset="-127"/>
                          <a:ea typeface="HY헤드라인M" pitchFamily="18" charset="-127"/>
                        </a:rPr>
                        <a:t>평가항목</a:t>
                      </a:r>
                      <a:endPar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kumimoji="1" lang="ko-KR" altLang="en-US" sz="1600" b="0" i="0" u="none" strike="noStrike" cap="none" normalizeH="0" baseline="0">
                          <a:ln>
                            <a:noFill/>
                          </a:ln>
                          <a:solidFill>
                            <a:schemeClr val="tx1"/>
                          </a:solidFill>
                          <a:effectLst/>
                          <a:latin typeface="HY헤드라인M" pitchFamily="18" charset="-127"/>
                          <a:ea typeface="HY헤드라인M" pitchFamily="18" charset="-127"/>
                        </a:rPr>
                        <a:t>평가기준</a:t>
                      </a:r>
                      <a:endPar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2329">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rPr>
                        <a:t>개인 기여도</a:t>
                      </a:r>
                      <a:endPar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endParaRPr>
                    </a:p>
                    <a:p>
                      <a:pPr marL="0" marR="0" lvl="0" indent="0" algn="ctr" defTabSz="914400"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a:t>
                      </a:r>
                      <a:r>
                        <a:rPr kumimoji="1" lang="ko-KR" altLang="en-US" sz="1600" b="0" i="0" u="none" strike="noStrike" cap="none" normalizeH="0" baseline="0" dirty="0">
                          <a:ln>
                            <a:noFill/>
                          </a:ln>
                          <a:solidFill>
                            <a:schemeClr val="tx1"/>
                          </a:solidFill>
                          <a:effectLst/>
                          <a:latin typeface="HY헤드라인M" pitchFamily="18" charset="-127"/>
                          <a:ea typeface="HY헤드라인M" pitchFamily="18" charset="-127"/>
                        </a:rPr>
                        <a:t>가산점</a:t>
                      </a:r>
                      <a:r>
                        <a:rPr kumimoji="1" lang="en-US" altLang="ko-KR" sz="1600" b="0" i="0" u="none" strike="noStrike" cap="none" normalizeH="0" baseline="0" dirty="0">
                          <a:ln>
                            <a:noFill/>
                          </a:ln>
                          <a:solidFill>
                            <a:schemeClr val="tx1"/>
                          </a:solidFill>
                          <a:effectLst/>
                          <a:latin typeface="HY헤드라인M" pitchFamily="18" charset="-127"/>
                          <a:ea typeface="HY헤드라인M" pitchFamily="18" charset="-127"/>
                        </a:rPr>
                        <a:t>)</a:t>
                      </a: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395" rtl="0" eaLnBrk="1" latinLnBrk="1" hangingPunct="1">
                        <a:defRPr sz="1800" kern="1200">
                          <a:solidFill>
                            <a:schemeClr val="tx1"/>
                          </a:solidFill>
                          <a:latin typeface="휴먼견출새내기체"/>
                          <a:ea typeface="휴먼견출새내기체"/>
                        </a:defRPr>
                      </a:lvl1pPr>
                      <a:lvl2pPr marL="457198" algn="l" defTabSz="914395" rtl="0" eaLnBrk="1" latinLnBrk="1" hangingPunct="1">
                        <a:defRPr sz="1800" kern="1200">
                          <a:solidFill>
                            <a:schemeClr val="tx1"/>
                          </a:solidFill>
                          <a:latin typeface="휴먼견출새내기체"/>
                          <a:ea typeface="휴먼견출새내기체"/>
                        </a:defRPr>
                      </a:lvl2pPr>
                      <a:lvl3pPr marL="914395" algn="l" defTabSz="914395" rtl="0" eaLnBrk="1" latinLnBrk="1" hangingPunct="1">
                        <a:defRPr sz="1800" kern="1200">
                          <a:solidFill>
                            <a:schemeClr val="tx1"/>
                          </a:solidFill>
                          <a:latin typeface="휴먼견출새내기체"/>
                          <a:ea typeface="휴먼견출새내기체"/>
                        </a:defRPr>
                      </a:lvl3pPr>
                      <a:lvl4pPr marL="1371592" algn="l" defTabSz="914395" rtl="0" eaLnBrk="1" latinLnBrk="1" hangingPunct="1">
                        <a:defRPr sz="1800" kern="1200">
                          <a:solidFill>
                            <a:schemeClr val="tx1"/>
                          </a:solidFill>
                          <a:latin typeface="휴먼견출새내기체"/>
                          <a:ea typeface="휴먼견출새내기체"/>
                        </a:defRPr>
                      </a:lvl4pPr>
                      <a:lvl5pPr marL="1828789" algn="l" defTabSz="914395" rtl="0" eaLnBrk="1" latinLnBrk="1" hangingPunct="1">
                        <a:defRPr sz="1800" kern="1200">
                          <a:solidFill>
                            <a:schemeClr val="tx1"/>
                          </a:solidFill>
                          <a:latin typeface="휴먼견출새내기체"/>
                          <a:ea typeface="휴먼견출새내기체"/>
                        </a:defRPr>
                      </a:lvl5pPr>
                      <a:lvl6pPr marL="2285987" algn="l" defTabSz="914395" rtl="0" eaLnBrk="1" latinLnBrk="1" hangingPunct="1">
                        <a:defRPr sz="1800" kern="1200">
                          <a:solidFill>
                            <a:schemeClr val="tx1"/>
                          </a:solidFill>
                          <a:latin typeface="휴먼견출새내기체"/>
                          <a:ea typeface="휴먼견출새내기체"/>
                        </a:defRPr>
                      </a:lvl6pPr>
                      <a:lvl7pPr marL="2743185" algn="l" defTabSz="914395" rtl="0" eaLnBrk="1" latinLnBrk="1" hangingPunct="1">
                        <a:defRPr sz="1800" kern="1200">
                          <a:solidFill>
                            <a:schemeClr val="tx1"/>
                          </a:solidFill>
                          <a:latin typeface="휴먼견출새내기체"/>
                          <a:ea typeface="휴먼견출새내기체"/>
                        </a:defRPr>
                      </a:lvl7pPr>
                      <a:lvl8pPr marL="3200381" algn="l" defTabSz="914395" rtl="0" eaLnBrk="1" latinLnBrk="1" hangingPunct="1">
                        <a:defRPr sz="1800" kern="1200">
                          <a:solidFill>
                            <a:schemeClr val="tx1"/>
                          </a:solidFill>
                          <a:latin typeface="휴먼견출새내기체"/>
                          <a:ea typeface="휴먼견출새내기체"/>
                        </a:defRPr>
                      </a:lvl8pPr>
                      <a:lvl9pPr marL="3657579" algn="l" defTabSz="914395" rtl="0" eaLnBrk="1" latinLnBrk="1" hangingPunct="1">
                        <a:defRPr sz="1800" kern="1200">
                          <a:solidFill>
                            <a:schemeClr val="tx1"/>
                          </a:solidFill>
                          <a:latin typeface="휴먼견출새내기체"/>
                          <a:ea typeface="휴먼견출새내기체"/>
                        </a:defRPr>
                      </a:lvl9pPr>
                    </a:lstStyle>
                    <a:p>
                      <a:pPr marL="228600" marR="0" lvl="0" indent="-228600" algn="l" defTabSz="914400" rtl="0" eaLnBrk="1" fontAlgn="base" latinLnBrk="1" hangingPunct="1">
                        <a:lnSpc>
                          <a:spcPct val="200000"/>
                        </a:lnSpc>
                        <a:spcBef>
                          <a:spcPts val="600"/>
                        </a:spcBef>
                        <a:spcAft>
                          <a:spcPct val="0"/>
                        </a:spcAft>
                        <a:buClrTx/>
                        <a:buSzTx/>
                        <a:buFont typeface="Arial" panose="020B0604020202020204" pitchFamily="34" charset="0"/>
                        <a:buAutoNum type="arabicPeriod"/>
                        <a:tabLst/>
                        <a:defRPr/>
                      </a:pP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sym typeface="Wingdings" pitchFamily="2" charset="2"/>
                        </a:rPr>
                        <a:t>팀에 부여된 총점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sym typeface="Wingdings" pitchFamily="2" charset="2"/>
                        </a:rPr>
                        <a:t>: </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sym typeface="Wingdings" pitchFamily="2" charset="2"/>
                        </a:rPr>
                        <a:t>팀원 당 평균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sym typeface="Wingdings" pitchFamily="2" charset="2"/>
                        </a:rPr>
                        <a:t>20</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sym typeface="Wingdings" pitchFamily="2" charset="2"/>
                        </a:rPr>
                        <a:t>점의 점수를 받을 수 있도록</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sym typeface="Wingdings" pitchFamily="2" charset="2"/>
                        </a:rPr>
                        <a:t>,</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sym typeface="Wingdings" pitchFamily="2" charset="2"/>
                        </a:rPr>
                        <a:t> 팀원 수에 따라 총점을 상이하게 부여 </a:t>
                      </a:r>
                      <a:r>
                        <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sym typeface="Wingdings" pitchFamily="2" charset="2"/>
                        </a:rPr>
                        <a:t> </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4</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명</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팀</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총 </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80</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점</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 5</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명</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팀</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총 </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100</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점</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 6</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명</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팀</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총 </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120</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점</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a:t>
                      </a:r>
                    </a:p>
                    <a:p>
                      <a:pPr marL="228600" marR="0" lvl="0" indent="-228600" algn="l" defTabSz="914400" rtl="0" eaLnBrk="1" fontAlgn="base" latinLnBrk="1" hangingPunct="1">
                        <a:lnSpc>
                          <a:spcPct val="200000"/>
                        </a:lnSpc>
                        <a:spcBef>
                          <a:spcPts val="600"/>
                        </a:spcBef>
                        <a:spcAft>
                          <a:spcPct val="0"/>
                        </a:spcAft>
                        <a:buClrTx/>
                        <a:buSzTx/>
                        <a:buFont typeface="Arial" panose="020B0604020202020204" pitchFamily="34" charset="0"/>
                        <a:buAutoNum type="arabicPeriod"/>
                        <a:tabLst/>
                      </a:pP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sym typeface="Wingdings" pitchFamily="2" charset="2"/>
                        </a:rPr>
                        <a:t>팀 회의를 거쳐 팀에 부여된 총점을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개인의 기여도에 따라 팀원별로 배분</a:t>
                      </a:r>
                      <a:endPar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endParaRPr>
                    </a:p>
                    <a:p>
                      <a:pPr marL="228600" marR="0" lvl="0" indent="-228600" algn="l" defTabSz="914400" rtl="0" eaLnBrk="1" fontAlgn="base" latinLnBrk="1" hangingPunct="1">
                        <a:lnSpc>
                          <a:spcPct val="200000"/>
                        </a:lnSpc>
                        <a:spcBef>
                          <a:spcPts val="600"/>
                        </a:spcBef>
                        <a:spcAft>
                          <a:spcPct val="0"/>
                        </a:spcAft>
                        <a:buClrTx/>
                        <a:buSzTx/>
                        <a:buFont typeface="Arial" panose="020B0604020202020204" pitchFamily="34" charset="0"/>
                        <a:buAutoNum type="arabicPeriod"/>
                        <a:tabLst/>
                      </a:pP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조장</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보고서 제작자 및 발표자</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개념도 및 설계도</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작성자</a:t>
                      </a:r>
                      <a:r>
                        <a:rPr kumimoji="1" lang="en-US" altLang="ko-KR"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 </a:t>
                      </a:r>
                      <a:r>
                        <a:rPr kumimoji="1" lang="ko-KR" altLang="en-US" sz="1200" b="0" i="0" u="none" strike="noStrike" cap="none" normalizeH="0" baseline="0" dirty="0">
                          <a:ln>
                            <a:noFill/>
                          </a:ln>
                          <a:solidFill>
                            <a:srgbClr val="FF0000"/>
                          </a:solidFill>
                          <a:effectLst/>
                          <a:latin typeface="HY헤드라인M" pitchFamily="18" charset="-127"/>
                          <a:ea typeface="HY헤드라인M" pitchFamily="18" charset="-127"/>
                          <a:sym typeface="Wingdings" pitchFamily="2" charset="2"/>
                        </a:rPr>
                        <a:t>시뮬레이션 및 실험 수행자</a:t>
                      </a:r>
                      <a:r>
                        <a:rPr kumimoji="1" lang="ko-KR" altLang="en-US" sz="1200" b="0" i="0" u="none" strike="noStrike" cap="none" normalizeH="0" baseline="0" dirty="0">
                          <a:ln>
                            <a:noFill/>
                          </a:ln>
                          <a:solidFill>
                            <a:schemeClr val="tx1"/>
                          </a:solidFill>
                          <a:effectLst/>
                          <a:latin typeface="HY헤드라인M" pitchFamily="18" charset="-127"/>
                          <a:ea typeface="HY헤드라인M" pitchFamily="18" charset="-127"/>
                          <a:sym typeface="Wingdings" pitchFamily="2" charset="2"/>
                        </a:rPr>
                        <a:t> 등 팀에 기여한 구체적인 내용을 결과보고서의 기여도 가산점 배분 근거에 표기</a:t>
                      </a:r>
                      <a:endParaRPr kumimoji="1" lang="en-US" altLang="ko-KR" sz="1200" b="0" i="0" u="none" strike="noStrike" cap="none" normalizeH="0" baseline="0" dirty="0">
                        <a:ln>
                          <a:noFill/>
                        </a:ln>
                        <a:solidFill>
                          <a:schemeClr val="tx1"/>
                        </a:solidFill>
                        <a:effectLst/>
                        <a:latin typeface="HY헤드라인M" pitchFamily="18" charset="-127"/>
                        <a:ea typeface="HY헤드라인M" pitchFamily="18" charset="-127"/>
                        <a:sym typeface="Wingdings" pitchFamily="2" charset="2"/>
                      </a:endParaRPr>
                    </a:p>
                    <a:p>
                      <a:pPr marL="228600" marR="0" lvl="0" indent="-228600" algn="l" defTabSz="914400" rtl="0" eaLnBrk="1" fontAlgn="base" latinLnBrk="1" hangingPunct="1">
                        <a:lnSpc>
                          <a:spcPct val="200000"/>
                        </a:lnSpc>
                        <a:spcBef>
                          <a:spcPts val="600"/>
                        </a:spcBef>
                        <a:spcAft>
                          <a:spcPct val="0"/>
                        </a:spcAft>
                        <a:buClrTx/>
                        <a:buSzTx/>
                        <a:buFont typeface="Arial" panose="020B0604020202020204" pitchFamily="34" charset="0"/>
                        <a:buAutoNum type="arabicPeriod"/>
                        <a:tabLst/>
                      </a:pPr>
                      <a:r>
                        <a:rPr kumimoji="1" lang="ko-KR" altLang="en-US" sz="1200" b="0" i="0" u="none" strike="noStrike" cap="none" normalizeH="0" baseline="0" dirty="0">
                          <a:ln>
                            <a:noFill/>
                          </a:ln>
                          <a:solidFill>
                            <a:srgbClr val="0000FF"/>
                          </a:solidFill>
                          <a:effectLst/>
                          <a:latin typeface="HY헤드라인M" pitchFamily="18" charset="-127"/>
                          <a:ea typeface="HY헤드라인M" pitchFamily="18" charset="-127"/>
                        </a:rPr>
                        <a:t>다큐멘터리 제작팀 </a:t>
                      </a:r>
                      <a:r>
                        <a:rPr kumimoji="1" lang="en-US" altLang="ko-KR" sz="1200" b="0" i="0" u="none" strike="noStrike" cap="none" normalizeH="0" baseline="0" dirty="0">
                          <a:ln>
                            <a:noFill/>
                          </a:ln>
                          <a:solidFill>
                            <a:srgbClr val="0000FF"/>
                          </a:solidFill>
                          <a:effectLst/>
                          <a:latin typeface="HY헤드라인M" pitchFamily="18" charset="-127"/>
                          <a:ea typeface="HY헤드라인M" pitchFamily="18" charset="-127"/>
                        </a:rPr>
                        <a:t>(3</a:t>
                      </a:r>
                      <a:r>
                        <a:rPr kumimoji="1" lang="ko-KR" altLang="en-US" sz="1200" b="0" i="0" u="none" strike="noStrike" cap="none" normalizeH="0" baseline="0" dirty="0">
                          <a:ln>
                            <a:noFill/>
                          </a:ln>
                          <a:solidFill>
                            <a:srgbClr val="0000FF"/>
                          </a:solidFill>
                          <a:effectLst/>
                          <a:latin typeface="HY헤드라인M" pitchFamily="18" charset="-127"/>
                          <a:ea typeface="HY헤드라인M" pitchFamily="18" charset="-127"/>
                        </a:rPr>
                        <a:t>인</a:t>
                      </a:r>
                      <a:r>
                        <a:rPr kumimoji="1" lang="en-US" altLang="ko-KR" sz="1200" b="0" i="0" u="none" strike="noStrike" cap="none" normalizeH="0" baseline="0" dirty="0">
                          <a:ln>
                            <a:noFill/>
                          </a:ln>
                          <a:solidFill>
                            <a:srgbClr val="0000FF"/>
                          </a:solidFill>
                          <a:effectLst/>
                          <a:latin typeface="HY헤드라인M" pitchFamily="18" charset="-127"/>
                          <a:ea typeface="HY헤드라인M" pitchFamily="18" charset="-127"/>
                        </a:rPr>
                        <a:t>)</a:t>
                      </a:r>
                      <a:r>
                        <a:rPr kumimoji="1" lang="en-US" altLang="ko-KR" sz="1200" b="0" i="0" u="none" strike="noStrike" cap="none" normalizeH="0" baseline="0" dirty="0">
                          <a:ln>
                            <a:noFill/>
                          </a:ln>
                          <a:solidFill>
                            <a:srgbClr val="0000FF"/>
                          </a:solidFill>
                          <a:effectLst/>
                          <a:latin typeface="HY헤드라인M" pitchFamily="18" charset="-127"/>
                          <a:ea typeface="HY헤드라인M" pitchFamily="18" charset="-127"/>
                          <a:sym typeface="Wingdings" panose="05000000000000000000" pitchFamily="2" charset="2"/>
                        </a:rPr>
                        <a:t> : </a:t>
                      </a:r>
                      <a:r>
                        <a:rPr kumimoji="1" lang="ko-KR" altLang="en-US" sz="1200" b="0" i="0" u="none" strike="noStrike" cap="none" normalizeH="0" baseline="0" dirty="0">
                          <a:ln>
                            <a:noFill/>
                          </a:ln>
                          <a:solidFill>
                            <a:srgbClr val="0000FF"/>
                          </a:solidFill>
                          <a:effectLst/>
                          <a:latin typeface="HY헤드라인M" pitchFamily="18" charset="-127"/>
                          <a:ea typeface="HY헤드라인M" pitchFamily="18" charset="-127"/>
                          <a:sym typeface="Wingdings" panose="05000000000000000000" pitchFamily="2" charset="2"/>
                        </a:rPr>
                        <a:t>인당 </a:t>
                      </a:r>
                      <a:r>
                        <a:rPr kumimoji="1" lang="en-US" altLang="ko-KR" sz="1200" b="0" i="0" u="none" strike="noStrike" cap="none" normalizeH="0" baseline="0" dirty="0">
                          <a:ln>
                            <a:noFill/>
                          </a:ln>
                          <a:solidFill>
                            <a:srgbClr val="0000FF"/>
                          </a:solidFill>
                          <a:effectLst/>
                          <a:latin typeface="HY헤드라인M" pitchFamily="18" charset="-127"/>
                          <a:ea typeface="HY헤드라인M" pitchFamily="18" charset="-127"/>
                          <a:sym typeface="Wingdings" panose="05000000000000000000" pitchFamily="2" charset="2"/>
                        </a:rPr>
                        <a:t>10</a:t>
                      </a:r>
                      <a:r>
                        <a:rPr kumimoji="1" lang="ko-KR" altLang="en-US" sz="1200" b="0" i="0" u="none" strike="noStrike" cap="none" normalizeH="0" baseline="0" dirty="0">
                          <a:ln>
                            <a:noFill/>
                          </a:ln>
                          <a:solidFill>
                            <a:srgbClr val="0000FF"/>
                          </a:solidFill>
                          <a:effectLst/>
                          <a:latin typeface="HY헤드라인M" pitchFamily="18" charset="-127"/>
                          <a:ea typeface="HY헤드라인M" pitchFamily="18" charset="-127"/>
                          <a:sym typeface="Wingdings" panose="05000000000000000000" pitchFamily="2" charset="2"/>
                        </a:rPr>
                        <a:t>점의 가산점을 팀 가산점과는 별도로 추가 부여</a:t>
                      </a:r>
                      <a:endParaRPr kumimoji="1" lang="en-US" altLang="ko-KR" sz="1200" b="0" i="0" u="none" strike="noStrike" cap="none" normalizeH="0" baseline="0" dirty="0">
                        <a:ln>
                          <a:noFill/>
                        </a:ln>
                        <a:solidFill>
                          <a:srgbClr val="0000FF"/>
                        </a:solidFill>
                        <a:effectLst/>
                        <a:latin typeface="HY헤드라인M" pitchFamily="18" charset="-127"/>
                        <a:ea typeface="HY헤드라인M" pitchFamily="18" charset="-127"/>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48061576"/>
                  </a:ext>
                </a:extLst>
              </a:tr>
            </a:tbl>
          </a:graphicData>
        </a:graphic>
      </p:graphicFrame>
    </p:spTree>
    <p:extLst>
      <p:ext uri="{BB962C8B-B14F-4D97-AF65-F5344CB8AC3E}">
        <p14:creationId xmlns:p14="http://schemas.microsoft.com/office/powerpoint/2010/main" val="4089103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449765" y="260648"/>
            <a:ext cx="5006500"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en-US" altLang="ko-KR" dirty="0"/>
              <a:t>AutoCAD </a:t>
            </a:r>
            <a:r>
              <a:rPr lang="ko-KR" altLang="en-US" dirty="0"/>
              <a:t>기초 실습 </a:t>
            </a:r>
            <a:r>
              <a:rPr lang="en-US" altLang="ko-KR" dirty="0"/>
              <a:t>- </a:t>
            </a:r>
            <a:r>
              <a:rPr lang="ko-KR" altLang="en-US" dirty="0"/>
              <a:t>도면</a:t>
            </a:r>
            <a:r>
              <a:rPr lang="en-US" altLang="ko-KR" dirty="0"/>
              <a:t>.01</a:t>
            </a:r>
            <a:r>
              <a:rPr lang="ko-KR" altLang="en-US" dirty="0"/>
              <a:t> </a:t>
            </a:r>
            <a:r>
              <a:rPr lang="en-US" altLang="ko-KR" dirty="0"/>
              <a:t>(1/3)</a:t>
            </a:r>
            <a:endParaRPr lang="ko-KR" altLang="en-US" dirty="0"/>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26</a:t>
            </a:fld>
            <a:endParaRPr lang="en-US" altLang="ko-KR" dirty="0"/>
          </a:p>
        </p:txBody>
      </p:sp>
      <p:sp>
        <p:nvSpPr>
          <p:cNvPr id="9" name="Rectangle 21"/>
          <p:cNvSpPr txBox="1">
            <a:spLocks noChangeArrowheads="1"/>
          </p:cNvSpPr>
          <p:nvPr/>
        </p:nvSpPr>
        <p:spPr bwMode="auto">
          <a:xfrm>
            <a:off x="344488" y="980728"/>
            <a:ext cx="914501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latinLnBrk="1">
              <a:spcBef>
                <a:spcPct val="20000"/>
              </a:spcBef>
              <a:spcAft>
                <a:spcPct val="0"/>
              </a:spcAft>
              <a:buFont typeface="Wingdings" panose="05000000000000000000" pitchFamily="2" charset="2"/>
              <a:buChar char="q"/>
              <a:defRPr kumimoji="1" b="1" kern="1200">
                <a:solidFill>
                  <a:schemeClr val="tx1"/>
                </a:solidFill>
                <a:latin typeface="+mn-lt"/>
                <a:ea typeface="+mn-ea"/>
                <a:cs typeface="+mn-cs"/>
              </a:defRPr>
            </a:lvl1pPr>
            <a:lvl2pPr marL="742950" indent="-285750" algn="l" rtl="0" fontAlgn="base" latinLnBrk="1">
              <a:spcBef>
                <a:spcPct val="20000"/>
              </a:spcBef>
              <a:spcAft>
                <a:spcPct val="0"/>
              </a:spcAft>
              <a:buFont typeface="Wingdings" panose="05000000000000000000" pitchFamily="2" charset="2"/>
              <a:buChar char="ü"/>
              <a:defRPr kumimoji="1" kern="1200">
                <a:solidFill>
                  <a:srgbClr val="0000FF"/>
                </a:solidFill>
                <a:latin typeface="+mn-lt"/>
                <a:ea typeface="+mn-ea"/>
                <a:cs typeface="+mn-cs"/>
              </a:defRPr>
            </a:lvl2pPr>
            <a:lvl3pPr marL="1143000" indent="-228600" algn="l" rtl="0" fontAlgn="base" latinLnBrk="1">
              <a:spcBef>
                <a:spcPct val="20000"/>
              </a:spcBef>
              <a:spcAft>
                <a:spcPct val="0"/>
              </a:spcAft>
              <a:buFont typeface="Wingdings" panose="05000000000000000000" pitchFamily="2" charset="2"/>
              <a:buChar char="§"/>
              <a:defRPr kumimoji="1"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10000"/>
              </a:spcBef>
              <a:spcAft>
                <a:spcPct val="10000"/>
              </a:spcAft>
            </a:pPr>
            <a:r>
              <a:rPr lang="en-US" altLang="ko-KR" kern="0" dirty="0">
                <a:solidFill>
                  <a:srgbClr val="000000"/>
                </a:solidFill>
                <a:effectLst/>
                <a:latin typeface="HY헤드라인M" panose="02030600000101010101" pitchFamily="18" charset="-127"/>
                <a:ea typeface="HY헤드라인M" panose="02030600000101010101" pitchFamily="18" charset="-127"/>
              </a:rPr>
              <a:t>3D CAD </a:t>
            </a:r>
            <a:r>
              <a:rPr lang="ko-KR" altLang="en-US" kern="0" dirty="0">
                <a:solidFill>
                  <a:srgbClr val="000000"/>
                </a:solidFill>
                <a:effectLst/>
                <a:latin typeface="HY헤드라인M" panose="02030600000101010101" pitchFamily="18" charset="-127"/>
                <a:ea typeface="HY헤드라인M" panose="02030600000101010101" pitchFamily="18" charset="-127"/>
              </a:rPr>
              <a:t>간략 사용법 동영상 따라하기 </a:t>
            </a:r>
            <a:r>
              <a:rPr lang="en-US" altLang="ko-KR" kern="0" dirty="0">
                <a:solidFill>
                  <a:srgbClr val="000000"/>
                </a:solidFill>
                <a:effectLst/>
                <a:latin typeface="HY헤드라인M" panose="02030600000101010101" pitchFamily="18" charset="-127"/>
                <a:ea typeface="HY헤드라인M" panose="02030600000101010101" pitchFamily="18" charset="-127"/>
              </a:rPr>
              <a:t>(</a:t>
            </a:r>
            <a:r>
              <a:rPr lang="en-US" altLang="ko-KR" kern="0" dirty="0">
                <a:solidFill>
                  <a:srgbClr val="0000FF"/>
                </a:solidFill>
                <a:effectLst/>
                <a:latin typeface="HY헤드라인M" panose="02030600000101010101" pitchFamily="18" charset="-127"/>
                <a:ea typeface="HY헤드라인M" panose="02030600000101010101" pitchFamily="18" charset="-127"/>
              </a:rPr>
              <a:t>04.AutoCAD </a:t>
            </a:r>
            <a:r>
              <a:rPr lang="ko-KR" altLang="en-US" kern="0" dirty="0">
                <a:solidFill>
                  <a:srgbClr val="0000FF"/>
                </a:solidFill>
                <a:effectLst/>
                <a:latin typeface="HY헤드라인M" panose="02030600000101010101" pitchFamily="18" charset="-127"/>
                <a:ea typeface="HY헤드라인M" panose="02030600000101010101" pitchFamily="18" charset="-127"/>
              </a:rPr>
              <a:t>기초 실습 </a:t>
            </a:r>
            <a:r>
              <a:rPr lang="en-US" altLang="ko-KR" kern="0" dirty="0">
                <a:solidFill>
                  <a:srgbClr val="0000FF"/>
                </a:solidFill>
                <a:effectLst/>
                <a:latin typeface="HY헤드라인M" panose="02030600000101010101" pitchFamily="18" charset="-127"/>
                <a:ea typeface="HY헤드라인M" panose="02030600000101010101" pitchFamily="18" charset="-127"/>
              </a:rPr>
              <a:t>- </a:t>
            </a:r>
            <a:r>
              <a:rPr lang="ko-KR" altLang="en-US" kern="0" dirty="0">
                <a:solidFill>
                  <a:srgbClr val="0000FF"/>
                </a:solidFill>
                <a:effectLst/>
                <a:latin typeface="HY헤드라인M" panose="02030600000101010101" pitchFamily="18" charset="-127"/>
                <a:ea typeface="HY헤드라인M" panose="02030600000101010101" pitchFamily="18" charset="-127"/>
              </a:rPr>
              <a:t>도면</a:t>
            </a:r>
            <a:r>
              <a:rPr lang="en-US" altLang="ko-KR" kern="0" dirty="0">
                <a:solidFill>
                  <a:srgbClr val="0000FF"/>
                </a:solidFill>
                <a:effectLst/>
                <a:latin typeface="HY헤드라인M" panose="02030600000101010101" pitchFamily="18" charset="-127"/>
                <a:ea typeface="HY헤드라인M" panose="02030600000101010101" pitchFamily="18" charset="-127"/>
              </a:rPr>
              <a:t>.00.dwg</a:t>
            </a:r>
            <a:r>
              <a:rPr lang="en-US" altLang="ko-KR" kern="0" dirty="0">
                <a:solidFill>
                  <a:srgbClr val="000000"/>
                </a:solidFill>
                <a:effectLst/>
                <a:latin typeface="HY헤드라인M" panose="02030600000101010101" pitchFamily="18" charset="-127"/>
                <a:ea typeface="HY헤드라인M" panose="02030600000101010101" pitchFamily="18" charset="-127"/>
              </a:rPr>
              <a:t> </a:t>
            </a:r>
            <a:r>
              <a:rPr lang="ko-KR" altLang="en-US" kern="0" dirty="0">
                <a:solidFill>
                  <a:srgbClr val="000000"/>
                </a:solidFill>
                <a:effectLst/>
                <a:latin typeface="HY헤드라인M" panose="02030600000101010101" pitchFamily="18" charset="-127"/>
                <a:ea typeface="HY헤드라인M" panose="02030600000101010101" pitchFamily="18" charset="-127"/>
              </a:rPr>
              <a:t>이용</a:t>
            </a:r>
            <a:r>
              <a:rPr lang="en-US" altLang="ko-KR" kern="0" dirty="0">
                <a:solidFill>
                  <a:srgbClr val="000000"/>
                </a:solidFill>
                <a:effectLst/>
                <a:latin typeface="HY헤드라인M" panose="02030600000101010101" pitchFamily="18" charset="-127"/>
                <a:ea typeface="HY헤드라인M" panose="02030600000101010101" pitchFamily="18" charset="-127"/>
              </a:rPr>
              <a:t>)</a:t>
            </a:r>
            <a:endParaRPr lang="en-US" altLang="ko-KR" kern="0" dirty="0">
              <a:solidFill>
                <a:srgbClr val="B2B2B2"/>
              </a:solidFill>
              <a:effectLst/>
              <a:latin typeface="HY헤드라인M" panose="02030600000101010101" pitchFamily="18" charset="-127"/>
              <a:ea typeface="HY헤드라인M" panose="02030600000101010101" pitchFamily="18" charset="-127"/>
              <a:hlinkClick r:id="rId3">
                <a:extLst>
                  <a:ext uri="{A12FA001-AC4F-418D-AE19-62706E023703}">
                    <ahyp:hlinkClr xmlns:ahyp="http://schemas.microsoft.com/office/drawing/2018/hyperlinkcolor" val="tx"/>
                  </a:ext>
                </a:extLst>
              </a:hlinkClick>
            </a:endParaRPr>
          </a:p>
          <a:p>
            <a:pPr lvl="0">
              <a:spcBef>
                <a:spcPct val="10000"/>
              </a:spcBef>
              <a:spcAft>
                <a:spcPct val="10000"/>
              </a:spcAft>
            </a:pPr>
            <a:r>
              <a:rPr lang="en-US" altLang="ko-KR" kern="0" dirty="0">
                <a:solidFill>
                  <a:srgbClr val="FF0000"/>
                </a:solidFill>
                <a:effectLst/>
                <a:latin typeface="HY헤드라인M" panose="02030600000101010101" pitchFamily="18" charset="-127"/>
                <a:ea typeface="HY헤드라인M" panose="02030600000101010101" pitchFamily="18" charset="-127"/>
                <a:hlinkClick r:id="rId4">
                  <a:extLst>
                    <a:ext uri="{A12FA001-AC4F-418D-AE19-62706E023703}">
                      <ahyp:hlinkClr xmlns:ahyp="http://schemas.microsoft.com/office/drawing/2018/hyperlinkcolor" val="tx"/>
                    </a:ext>
                  </a:extLst>
                </a:hlinkClick>
              </a:rPr>
              <a:t>https://youtu.be/JZWMT6GxBNU</a:t>
            </a:r>
            <a:endParaRPr lang="en-US" altLang="ko-KR" kern="0" dirty="0">
              <a:solidFill>
                <a:srgbClr val="FF0000"/>
              </a:solidFill>
              <a:effectLst/>
              <a:latin typeface="HY헤드라인M" panose="02030600000101010101" pitchFamily="18" charset="-127"/>
              <a:ea typeface="HY헤드라인M" panose="02030600000101010101" pitchFamily="18" charset="-127"/>
            </a:endParaRPr>
          </a:p>
        </p:txBody>
      </p:sp>
      <p:pic>
        <p:nvPicPr>
          <p:cNvPr id="2" name="그림 1">
            <a:extLst>
              <a:ext uri="{FF2B5EF4-FFF2-40B4-BE49-F238E27FC236}">
                <a16:creationId xmlns:a16="http://schemas.microsoft.com/office/drawing/2014/main" id="{E48B699D-22AD-3A07-3DD5-89296F7C4089}"/>
              </a:ext>
            </a:extLst>
          </p:cNvPr>
          <p:cNvPicPr>
            <a:picLocks noChangeAspect="1"/>
          </p:cNvPicPr>
          <p:nvPr/>
        </p:nvPicPr>
        <p:blipFill>
          <a:blip r:embed="rId5"/>
          <a:stretch>
            <a:fillRect/>
          </a:stretch>
        </p:blipFill>
        <p:spPr>
          <a:xfrm>
            <a:off x="622418" y="1829874"/>
            <a:ext cx="8723070" cy="4511464"/>
          </a:xfrm>
          <a:prstGeom prst="rect">
            <a:avLst/>
          </a:prstGeom>
          <a:ln>
            <a:solidFill>
              <a:schemeClr val="tx1"/>
            </a:solidFill>
          </a:ln>
        </p:spPr>
      </p:pic>
      <p:pic>
        <p:nvPicPr>
          <p:cNvPr id="5" name="그림 4">
            <a:extLst>
              <a:ext uri="{FF2B5EF4-FFF2-40B4-BE49-F238E27FC236}">
                <a16:creationId xmlns:a16="http://schemas.microsoft.com/office/drawing/2014/main" id="{1A75F9CB-7C5E-8AAE-BCFB-6E796D6DDC5A}"/>
              </a:ext>
            </a:extLst>
          </p:cNvPr>
          <p:cNvPicPr>
            <a:picLocks noChangeAspect="1"/>
          </p:cNvPicPr>
          <p:nvPr/>
        </p:nvPicPr>
        <p:blipFill>
          <a:blip r:embed="rId6"/>
          <a:stretch>
            <a:fillRect/>
          </a:stretch>
        </p:blipFill>
        <p:spPr>
          <a:xfrm>
            <a:off x="6249144" y="3429000"/>
            <a:ext cx="2055317" cy="2192785"/>
          </a:xfrm>
          <a:prstGeom prst="rect">
            <a:avLst/>
          </a:prstGeom>
          <a:ln>
            <a:solidFill>
              <a:srgbClr val="0000FF"/>
            </a:solidFill>
          </a:ln>
        </p:spPr>
      </p:pic>
      <p:cxnSp>
        <p:nvCxnSpPr>
          <p:cNvPr id="8" name="직선 화살표 연결선 7">
            <a:extLst>
              <a:ext uri="{FF2B5EF4-FFF2-40B4-BE49-F238E27FC236}">
                <a16:creationId xmlns:a16="http://schemas.microsoft.com/office/drawing/2014/main" id="{05168F86-D748-C6FE-4B5A-7EDE6D61EA2A}"/>
              </a:ext>
            </a:extLst>
          </p:cNvPr>
          <p:cNvCxnSpPr/>
          <p:nvPr/>
        </p:nvCxnSpPr>
        <p:spPr bwMode="auto">
          <a:xfrm>
            <a:off x="6393160" y="1341438"/>
            <a:ext cx="720080" cy="2087562"/>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sp>
        <p:nvSpPr>
          <p:cNvPr id="12" name="TextBox 11">
            <a:extLst>
              <a:ext uri="{FF2B5EF4-FFF2-40B4-BE49-F238E27FC236}">
                <a16:creationId xmlns:a16="http://schemas.microsoft.com/office/drawing/2014/main" id="{BC167A54-12EF-898C-CB89-0F589D3D57ED}"/>
              </a:ext>
            </a:extLst>
          </p:cNvPr>
          <p:cNvSpPr txBox="1"/>
          <p:nvPr/>
        </p:nvSpPr>
        <p:spPr>
          <a:xfrm>
            <a:off x="3498998" y="3333516"/>
            <a:ext cx="2835996" cy="461665"/>
          </a:xfrm>
          <a:prstGeom prst="rect">
            <a:avLst/>
          </a:prstGeom>
          <a:noFill/>
        </p:spPr>
        <p:txBody>
          <a:bodyPr wrap="square">
            <a:spAutoFit/>
          </a:bodyPr>
          <a:lstStyle/>
          <a:p>
            <a:r>
              <a:rPr lang="en-US" altLang="ko-KR" sz="1200" kern="0" dirty="0">
                <a:solidFill>
                  <a:srgbClr val="0000FF"/>
                </a:solidFill>
                <a:effectLst/>
                <a:latin typeface="HY헤드라인M" panose="02030600000101010101" pitchFamily="18" charset="-127"/>
                <a:ea typeface="HY헤드라인M" panose="02030600000101010101" pitchFamily="18" charset="-127"/>
              </a:rPr>
              <a:t>04.AutoCAD </a:t>
            </a:r>
            <a:r>
              <a:rPr lang="ko-KR" altLang="en-US" sz="1200" kern="0" dirty="0">
                <a:solidFill>
                  <a:srgbClr val="0000FF"/>
                </a:solidFill>
                <a:effectLst/>
                <a:latin typeface="HY헤드라인M" panose="02030600000101010101" pitchFamily="18" charset="-127"/>
                <a:ea typeface="HY헤드라인M" panose="02030600000101010101" pitchFamily="18" charset="-127"/>
              </a:rPr>
              <a:t>기초 실습 </a:t>
            </a:r>
            <a:r>
              <a:rPr lang="en-US" altLang="ko-KR" sz="1200" kern="0" dirty="0">
                <a:solidFill>
                  <a:srgbClr val="0000FF"/>
                </a:solidFill>
                <a:effectLst/>
                <a:latin typeface="HY헤드라인M" panose="02030600000101010101" pitchFamily="18" charset="-127"/>
                <a:ea typeface="HY헤드라인M" panose="02030600000101010101" pitchFamily="18" charset="-127"/>
              </a:rPr>
              <a:t>- </a:t>
            </a:r>
            <a:r>
              <a:rPr lang="ko-KR" altLang="en-US" sz="1200" kern="0" dirty="0">
                <a:solidFill>
                  <a:srgbClr val="0000FF"/>
                </a:solidFill>
                <a:effectLst/>
                <a:latin typeface="HY헤드라인M" panose="02030600000101010101" pitchFamily="18" charset="-127"/>
                <a:ea typeface="HY헤드라인M" panose="02030600000101010101" pitchFamily="18" charset="-127"/>
              </a:rPr>
              <a:t>도면</a:t>
            </a:r>
            <a:r>
              <a:rPr lang="en-US" altLang="ko-KR" sz="1200" kern="0" dirty="0">
                <a:solidFill>
                  <a:srgbClr val="0000FF"/>
                </a:solidFill>
                <a:effectLst/>
                <a:latin typeface="HY헤드라인M" panose="02030600000101010101" pitchFamily="18" charset="-127"/>
                <a:ea typeface="HY헤드라인M" panose="02030600000101010101" pitchFamily="18" charset="-127"/>
              </a:rPr>
              <a:t>.00.dwg </a:t>
            </a:r>
          </a:p>
          <a:p>
            <a:r>
              <a:rPr lang="ko-KR" altLang="en-US" sz="1200" kern="0" dirty="0">
                <a:solidFill>
                  <a:srgbClr val="0000FF"/>
                </a:solidFill>
                <a:effectLst/>
                <a:latin typeface="HY헤드라인M" panose="02030600000101010101" pitchFamily="18" charset="-127"/>
                <a:ea typeface="HY헤드라인M" panose="02030600000101010101" pitchFamily="18" charset="-127"/>
              </a:rPr>
              <a:t>파일로 실습 시작</a:t>
            </a:r>
            <a:endParaRPr lang="ko-KR" altLang="en-US" sz="1200" dirty="0"/>
          </a:p>
        </p:txBody>
      </p:sp>
    </p:spTree>
    <p:extLst>
      <p:ext uri="{BB962C8B-B14F-4D97-AF65-F5344CB8AC3E}">
        <p14:creationId xmlns:p14="http://schemas.microsoft.com/office/powerpoint/2010/main" val="2838354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449765" y="260648"/>
            <a:ext cx="5006499"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en-US" altLang="ko-KR" dirty="0"/>
              <a:t>AutoCAD </a:t>
            </a:r>
            <a:r>
              <a:rPr lang="ko-KR" altLang="en-US" dirty="0"/>
              <a:t>기초 실습 </a:t>
            </a:r>
            <a:r>
              <a:rPr lang="en-US" altLang="ko-KR" dirty="0"/>
              <a:t>- </a:t>
            </a:r>
            <a:r>
              <a:rPr lang="ko-KR" altLang="en-US" dirty="0"/>
              <a:t>도면</a:t>
            </a:r>
            <a:r>
              <a:rPr lang="en-US" altLang="ko-KR" dirty="0"/>
              <a:t>.01</a:t>
            </a:r>
            <a:r>
              <a:rPr lang="ko-KR" altLang="en-US" dirty="0"/>
              <a:t> </a:t>
            </a:r>
            <a:r>
              <a:rPr lang="en-US" altLang="ko-KR" dirty="0"/>
              <a:t>(2/3)</a:t>
            </a:r>
            <a:endParaRPr lang="ko-KR" altLang="en-US" dirty="0"/>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27</a:t>
            </a:fld>
            <a:endParaRPr lang="en-US" altLang="ko-KR" dirty="0"/>
          </a:p>
        </p:txBody>
      </p:sp>
      <p:sp>
        <p:nvSpPr>
          <p:cNvPr id="9" name="Rectangle 21"/>
          <p:cNvSpPr txBox="1">
            <a:spLocks noChangeArrowheads="1"/>
          </p:cNvSpPr>
          <p:nvPr/>
        </p:nvSpPr>
        <p:spPr bwMode="auto">
          <a:xfrm>
            <a:off x="272480" y="980728"/>
            <a:ext cx="9361040"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latinLnBrk="1">
              <a:spcBef>
                <a:spcPct val="20000"/>
              </a:spcBef>
              <a:spcAft>
                <a:spcPct val="0"/>
              </a:spcAft>
              <a:buFont typeface="Wingdings" panose="05000000000000000000" pitchFamily="2" charset="2"/>
              <a:buChar char="q"/>
              <a:defRPr kumimoji="1" b="1" kern="1200">
                <a:solidFill>
                  <a:schemeClr val="tx1"/>
                </a:solidFill>
                <a:latin typeface="+mn-lt"/>
                <a:ea typeface="+mn-ea"/>
                <a:cs typeface="+mn-cs"/>
              </a:defRPr>
            </a:lvl1pPr>
            <a:lvl2pPr marL="742950" indent="-285750" algn="l" rtl="0" fontAlgn="base" latinLnBrk="1">
              <a:spcBef>
                <a:spcPct val="20000"/>
              </a:spcBef>
              <a:spcAft>
                <a:spcPct val="0"/>
              </a:spcAft>
              <a:buFont typeface="Wingdings" panose="05000000000000000000" pitchFamily="2" charset="2"/>
              <a:buChar char="ü"/>
              <a:defRPr kumimoji="1" kern="1200">
                <a:solidFill>
                  <a:srgbClr val="0000FF"/>
                </a:solidFill>
                <a:latin typeface="+mn-lt"/>
                <a:ea typeface="+mn-ea"/>
                <a:cs typeface="+mn-cs"/>
              </a:defRPr>
            </a:lvl2pPr>
            <a:lvl3pPr marL="1143000" indent="-228600" algn="l" rtl="0" fontAlgn="base" latinLnBrk="1">
              <a:spcBef>
                <a:spcPct val="20000"/>
              </a:spcBef>
              <a:spcAft>
                <a:spcPct val="0"/>
              </a:spcAft>
              <a:buFont typeface="Wingdings" panose="05000000000000000000" pitchFamily="2" charset="2"/>
              <a:buChar char="§"/>
              <a:defRPr kumimoji="1"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buNone/>
            </a:pPr>
            <a:r>
              <a:rPr lang="ko-KR" altLang="en-US" sz="1200" b="0" dirty="0">
                <a:solidFill>
                  <a:srgbClr val="FF0000"/>
                </a:solidFill>
                <a:effectLst/>
                <a:latin typeface="맑은 고딕" panose="020B0503020000020004" pitchFamily="50" charset="-127"/>
                <a:ea typeface="맑은 고딕" panose="020B0503020000020004" pitchFamily="50" charset="-127"/>
              </a:rPr>
              <a:t>[도면</a:t>
            </a:r>
            <a:r>
              <a:rPr lang="en-US" altLang="ko-KR" sz="1200" b="0" dirty="0">
                <a:solidFill>
                  <a:srgbClr val="FF0000"/>
                </a:solidFill>
                <a:effectLst/>
                <a:latin typeface="맑은 고딕" panose="020B0503020000020004" pitchFamily="50" charset="-127"/>
                <a:ea typeface="맑은 고딕" panose="020B0503020000020004" pitchFamily="50" charset="-127"/>
              </a:rPr>
              <a:t> </a:t>
            </a:r>
            <a:r>
              <a:rPr lang="ko-KR" altLang="en-US" sz="1200" b="0" dirty="0">
                <a:solidFill>
                  <a:srgbClr val="FF0000"/>
                </a:solidFill>
                <a:effectLst/>
                <a:latin typeface="맑은 고딕" panose="020B0503020000020004" pitchFamily="50" charset="-127"/>
                <a:ea typeface="맑은 고딕" panose="020B0503020000020004" pitchFamily="50" charset="-127"/>
              </a:rPr>
              <a:t>출력 준비]</a:t>
            </a:r>
          </a:p>
          <a:p>
            <a:pPr marL="180975" indent="-180975">
              <a:buNone/>
            </a:pPr>
            <a:r>
              <a:rPr lang="en-US" altLang="ko-KR" sz="1200" b="0" dirty="0">
                <a:effectLst/>
                <a:latin typeface="맑은 고딕" panose="020B0503020000020004" pitchFamily="50" charset="-127"/>
                <a:ea typeface="맑은 고딕" panose="020B0503020000020004" pitchFamily="50" charset="-127"/>
              </a:rPr>
              <a:t>1. </a:t>
            </a:r>
            <a:r>
              <a:rPr lang="ko-KR" altLang="en-US" sz="1200" b="0" dirty="0">
                <a:effectLst/>
                <a:latin typeface="맑은 고딕" panose="020B0503020000020004" pitchFamily="50" charset="-127"/>
                <a:ea typeface="맑은 고딕" panose="020B0503020000020004" pitchFamily="50" charset="-127"/>
              </a:rPr>
              <a:t>옵션 : </a:t>
            </a:r>
            <a:r>
              <a:rPr lang="en-US" altLang="ko-KR" sz="1200" b="0" dirty="0">
                <a:effectLst/>
                <a:latin typeface="맑은 고딕" panose="020B0503020000020004" pitchFamily="50" charset="-127"/>
                <a:ea typeface="맑은 고딕" panose="020B0503020000020004" pitchFamily="50" charset="-127"/>
              </a:rPr>
              <a:t>OP</a:t>
            </a:r>
            <a:r>
              <a:rPr lang="ko-KR" altLang="en-US" sz="1200" b="0" dirty="0">
                <a:effectLst/>
                <a:latin typeface="맑은 고딕" panose="020B0503020000020004" pitchFamily="50" charset="-127"/>
                <a:ea typeface="맑은 고딕" panose="020B0503020000020004" pitchFamily="50" charset="-127"/>
              </a:rPr>
              <a:t>(</a:t>
            </a:r>
            <a:r>
              <a:rPr lang="en-US" altLang="ko-KR" sz="1200" b="0" dirty="0">
                <a:effectLst/>
                <a:latin typeface="맑은 고딕" panose="020B0503020000020004" pitchFamily="50" charset="-127"/>
                <a:ea typeface="맑은 고딕" panose="020B0503020000020004" pitchFamily="50" charset="-127"/>
              </a:rPr>
              <a:t>OPTIONs</a:t>
            </a:r>
            <a:r>
              <a:rPr lang="ko-KR" altLang="en-US" sz="1200" b="0" dirty="0">
                <a:effectLst/>
                <a:latin typeface="맑은 고딕" panose="020B0503020000020004" pitchFamily="50" charset="-127"/>
                <a:ea typeface="맑은 고딕" panose="020B0503020000020004" pitchFamily="50" charset="-127"/>
              </a:rPr>
              <a:t>)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a:t>
            </a:r>
            <a:r>
              <a:rPr lang="en-US" altLang="ko-KR" sz="1200" b="0" dirty="0">
                <a:effectLst/>
                <a:latin typeface="맑은 고딕" panose="020B0503020000020004" pitchFamily="50" charset="-127"/>
                <a:ea typeface="맑은 고딕" panose="020B0503020000020004" pitchFamily="50" charset="-127"/>
              </a:rPr>
              <a:t> </a:t>
            </a:r>
            <a:r>
              <a:rPr lang="ko-KR" altLang="en-US" sz="1200" b="0" dirty="0">
                <a:effectLst/>
                <a:latin typeface="맑은 고딕" panose="020B0503020000020004" pitchFamily="50" charset="-127"/>
                <a:ea typeface="맑은 고딕" panose="020B0503020000020004" pitchFamily="50" charset="-127"/>
              </a:rPr>
              <a:t>화면표시</a:t>
            </a:r>
            <a:r>
              <a:rPr lang="en-US" altLang="ko-KR" sz="1200" b="0" dirty="0">
                <a:effectLst/>
                <a:latin typeface="맑은 고딕" panose="020B0503020000020004" pitchFamily="50" charset="-127"/>
                <a:ea typeface="맑은 고딕" panose="020B0503020000020004" pitchFamily="50" charset="-127"/>
              </a:rPr>
              <a:t>(Display)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ko-KR" altLang="en-US" sz="1200" b="0" dirty="0">
                <a:effectLst/>
                <a:latin typeface="맑은 고딕" panose="020B0503020000020004" pitchFamily="50" charset="-127"/>
                <a:ea typeface="맑은 고딕" panose="020B0503020000020004" pitchFamily="50" charset="-127"/>
              </a:rPr>
              <a:t>배치요소</a:t>
            </a:r>
            <a:r>
              <a:rPr lang="en-US" altLang="ko-KR" sz="1200" b="0" dirty="0">
                <a:effectLst/>
                <a:latin typeface="맑은 고딕" panose="020B0503020000020004" pitchFamily="50" charset="-127"/>
                <a:ea typeface="맑은 고딕" panose="020B0503020000020004" pitchFamily="50" charset="-127"/>
              </a:rPr>
              <a:t>(Layout elements) </a:t>
            </a:r>
            <a:r>
              <a:rPr lang="ko-KR" altLang="en-US" sz="1200" b="0" dirty="0">
                <a:effectLst/>
                <a:latin typeface="맑은 고딕" panose="020B0503020000020004" pitchFamily="50" charset="-127"/>
                <a:ea typeface="맑은 고딕" panose="020B0503020000020004" pitchFamily="50" charset="-127"/>
              </a:rPr>
              <a:t>맨</a:t>
            </a:r>
            <a:r>
              <a:rPr lang="en-US" altLang="ko-KR" sz="1200" b="0" dirty="0">
                <a:effectLst/>
                <a:latin typeface="맑은 고딕" panose="020B0503020000020004" pitchFamily="50" charset="-127"/>
                <a:ea typeface="맑은 고딕" panose="020B0503020000020004" pitchFamily="50" charset="-127"/>
              </a:rPr>
              <a:t> </a:t>
            </a:r>
            <a:r>
              <a:rPr lang="ko-KR" altLang="en-US" sz="1200" b="0" dirty="0">
                <a:effectLst/>
                <a:latin typeface="맑은 고딕" panose="020B0503020000020004" pitchFamily="50" charset="-127"/>
                <a:ea typeface="맑은 고딕" panose="020B0503020000020004" pitchFamily="50" charset="-127"/>
              </a:rPr>
              <a:t>위만 체크</a:t>
            </a:r>
            <a:endParaRPr lang="en-US" altLang="ko-KR" sz="1200" b="0" dirty="0">
              <a:effectLst/>
              <a:latin typeface="맑은 고딕" panose="020B0503020000020004" pitchFamily="50" charset="-127"/>
              <a:ea typeface="맑은 고딕" panose="020B0503020000020004" pitchFamily="50" charset="-127"/>
            </a:endParaRPr>
          </a:p>
          <a:p>
            <a:pPr marL="180975" indent="-180975">
              <a:buNone/>
            </a:pPr>
            <a:r>
              <a:rPr lang="en-US" altLang="ko-KR" sz="1200" b="0" dirty="0">
                <a:effectLst/>
                <a:latin typeface="맑은 고딕" panose="020B0503020000020004" pitchFamily="50" charset="-127"/>
                <a:ea typeface="맑은 고딕" panose="020B0503020000020004" pitchFamily="50" charset="-127"/>
              </a:rPr>
              <a:t>2. </a:t>
            </a:r>
            <a:r>
              <a:rPr lang="ko-KR" altLang="en-US" sz="1200" b="0" dirty="0">
                <a:effectLst/>
                <a:latin typeface="맑은 고딕" panose="020B0503020000020004" pitchFamily="50" charset="-127"/>
                <a:ea typeface="맑은 고딕" panose="020B0503020000020004" pitchFamily="50" charset="-127"/>
              </a:rPr>
              <a:t>배치</a:t>
            </a:r>
            <a:r>
              <a:rPr lang="en-US" altLang="ko-KR" sz="1200" b="0" dirty="0">
                <a:effectLst/>
                <a:latin typeface="맑은 고딕" panose="020B0503020000020004" pitchFamily="50" charset="-127"/>
                <a:ea typeface="맑은 고딕" panose="020B0503020000020004" pitchFamily="50" charset="-127"/>
              </a:rPr>
              <a:t>1(Layout1) </a:t>
            </a:r>
            <a:r>
              <a:rPr lang="ko-KR" altLang="en-US" sz="1200" b="0" dirty="0">
                <a:effectLst/>
                <a:latin typeface="맑은 고딕" panose="020B0503020000020004" pitchFamily="50" charset="-127"/>
                <a:ea typeface="맑은 고딕" panose="020B0503020000020004" pitchFamily="50" charset="-127"/>
              </a:rPr>
              <a:t>탭으로 이동</a:t>
            </a:r>
            <a:endParaRPr lang="en-US" altLang="ko-KR" sz="1200" b="0" dirty="0">
              <a:effectLst/>
              <a:latin typeface="맑은 고딕" panose="020B0503020000020004" pitchFamily="50" charset="-127"/>
              <a:ea typeface="맑은 고딕" panose="020B0503020000020004" pitchFamily="50" charset="-127"/>
            </a:endParaRPr>
          </a:p>
          <a:p>
            <a:pPr marL="180975" indent="-180975">
              <a:buNone/>
            </a:pPr>
            <a:r>
              <a:rPr lang="en-US" altLang="ko-KR" sz="1200" b="0" dirty="0">
                <a:effectLst/>
                <a:latin typeface="맑은 고딕" panose="020B0503020000020004" pitchFamily="50" charset="-127"/>
                <a:ea typeface="맑은 고딕" panose="020B0503020000020004" pitchFamily="50" charset="-127"/>
              </a:rPr>
              <a:t>3</a:t>
            </a:r>
            <a:r>
              <a:rPr lang="ko-KR" altLang="en-US" sz="1200" b="0" dirty="0">
                <a:effectLst/>
                <a:latin typeface="맑은 고딕" panose="020B0503020000020004" pitchFamily="50" charset="-127"/>
                <a:ea typeface="맑은 고딕" panose="020B0503020000020004" pitchFamily="50" charset="-127"/>
              </a:rPr>
              <a:t>. </a:t>
            </a:r>
            <a:r>
              <a:rPr lang="en-US" altLang="ko-KR" sz="1200" b="0" dirty="0">
                <a:effectLst/>
                <a:latin typeface="맑은 고딕" panose="020B0503020000020004" pitchFamily="50" charset="-127"/>
                <a:ea typeface="맑은 고딕" panose="020B0503020000020004" pitchFamily="50" charset="-127"/>
              </a:rPr>
              <a:t>A4 </a:t>
            </a:r>
            <a:r>
              <a:rPr lang="ko-KR" altLang="en-US" sz="1200" b="0" dirty="0">
                <a:effectLst/>
                <a:latin typeface="맑은 고딕" panose="020B0503020000020004" pitchFamily="50" charset="-127"/>
                <a:ea typeface="맑은 고딕" panose="020B0503020000020004" pitchFamily="50" charset="-127"/>
              </a:rPr>
              <a:t>용지 크기로 출력 설정  </a:t>
            </a:r>
            <a:r>
              <a:rPr lang="en-US" altLang="ko-KR" sz="1200" b="0" dirty="0">
                <a:effectLst/>
                <a:latin typeface="맑은 고딕" panose="020B0503020000020004" pitchFamily="50" charset="-127"/>
                <a:ea typeface="맑은 고딕" panose="020B0503020000020004" pitchFamily="50" charset="-127"/>
              </a:rPr>
              <a:t>: LIMITS </a:t>
            </a:r>
            <a:r>
              <a:rPr lang="ko-KR" altLang="en-US" sz="1200" b="0" dirty="0" err="1">
                <a:effectLst/>
                <a:latin typeface="맑은 고딕" panose="020B0503020000020004" pitchFamily="50" charset="-127"/>
                <a:ea typeface="맑은 고딕" panose="020B0503020000020004" pitchFamily="50" charset="-127"/>
              </a:rPr>
              <a:t>엔터</a:t>
            </a:r>
            <a:r>
              <a:rPr lang="en-US" altLang="ko-KR" sz="1200" b="0" dirty="0">
                <a:effectLst/>
                <a:latin typeface="맑은 고딕" panose="020B0503020000020004" pitchFamily="50" charset="-127"/>
                <a:ea typeface="맑은 고딕" panose="020B0503020000020004" pitchFamily="50" charset="-127"/>
              </a:rPr>
              <a:t>, 0, 0</a:t>
            </a:r>
            <a:r>
              <a:rPr lang="ko-KR" altLang="en-US" sz="1200" b="0" dirty="0" err="1">
                <a:effectLst/>
                <a:latin typeface="맑은 고딕" panose="020B0503020000020004" pitchFamily="50" charset="-127"/>
                <a:ea typeface="맑은 고딕" panose="020B0503020000020004" pitchFamily="50" charset="-127"/>
              </a:rPr>
              <a:t>엔터</a:t>
            </a:r>
            <a:r>
              <a:rPr lang="en-US" altLang="ko-KR" sz="1200" b="0" dirty="0">
                <a:effectLst/>
                <a:latin typeface="맑은 고딕" panose="020B0503020000020004" pitchFamily="50" charset="-127"/>
                <a:ea typeface="맑은 고딕" panose="020B0503020000020004" pitchFamily="50" charset="-127"/>
              </a:rPr>
              <a:t>, 297, 210 </a:t>
            </a:r>
            <a:r>
              <a:rPr lang="ko-KR" altLang="en-US" sz="1200" b="0" dirty="0" err="1">
                <a:effectLst/>
                <a:latin typeface="맑은 고딕" panose="020B0503020000020004" pitchFamily="50" charset="-127"/>
                <a:ea typeface="맑은 고딕" panose="020B0503020000020004" pitchFamily="50" charset="-127"/>
              </a:rPr>
              <a:t>엔터</a:t>
            </a:r>
            <a:endParaRPr lang="en-US" altLang="ko-KR" sz="1200" b="0" dirty="0">
              <a:effectLst/>
              <a:latin typeface="맑은 고딕" panose="020B0503020000020004" pitchFamily="50" charset="-127"/>
              <a:ea typeface="맑은 고딕" panose="020B0503020000020004" pitchFamily="50" charset="-127"/>
            </a:endParaRPr>
          </a:p>
          <a:p>
            <a:pPr marL="180975" indent="-180975">
              <a:buNone/>
            </a:pPr>
            <a:r>
              <a:rPr lang="en-US" altLang="ko-KR" sz="1200" b="0" dirty="0">
                <a:effectLst/>
                <a:latin typeface="맑은 고딕" panose="020B0503020000020004" pitchFamily="50" charset="-127"/>
                <a:ea typeface="맑은 고딕" panose="020B0503020000020004" pitchFamily="50" charset="-127"/>
              </a:rPr>
              <a:t>4. </a:t>
            </a:r>
            <a:r>
              <a:rPr lang="ko-KR" altLang="en-US" sz="1200" b="0" dirty="0">
                <a:effectLst/>
                <a:latin typeface="맑은 고딕" panose="020B0503020000020004" pitchFamily="50" charset="-127"/>
                <a:ea typeface="맑은 고딕" panose="020B0503020000020004" pitchFamily="50" charset="-127"/>
              </a:rPr>
              <a:t>영역 확인 </a:t>
            </a:r>
            <a:r>
              <a:rPr lang="en-US" altLang="ko-KR" sz="1200" b="0" dirty="0">
                <a:effectLst/>
                <a:latin typeface="맑은 고딕" panose="020B0503020000020004" pitchFamily="50" charset="-127"/>
                <a:ea typeface="맑은 고딕" panose="020B0503020000020004" pitchFamily="50" charset="-127"/>
              </a:rPr>
              <a:t>: REC(RECTANG) </a:t>
            </a:r>
            <a:r>
              <a:rPr lang="ko-KR" altLang="en-US" sz="1200" b="0" dirty="0" err="1">
                <a:effectLst/>
                <a:latin typeface="맑은 고딕" panose="020B0503020000020004" pitchFamily="50" charset="-127"/>
                <a:ea typeface="맑은 고딕" panose="020B0503020000020004" pitchFamily="50" charset="-127"/>
              </a:rPr>
              <a:t>엔터</a:t>
            </a:r>
            <a:r>
              <a:rPr lang="en-US" altLang="ko-KR" sz="1200" b="0" dirty="0">
                <a:effectLst/>
                <a:latin typeface="맑은 고딕" panose="020B0503020000020004" pitchFamily="50" charset="-127"/>
                <a:ea typeface="맑은 고딕" panose="020B0503020000020004" pitchFamily="50" charset="-127"/>
              </a:rPr>
              <a:t>, 0, 0 </a:t>
            </a:r>
            <a:r>
              <a:rPr lang="ko-KR" altLang="en-US" sz="1200" b="0" dirty="0" err="1">
                <a:effectLst/>
                <a:latin typeface="맑은 고딕" panose="020B0503020000020004" pitchFamily="50" charset="-127"/>
                <a:ea typeface="맑은 고딕" panose="020B0503020000020004" pitchFamily="50" charset="-127"/>
              </a:rPr>
              <a:t>엔터</a:t>
            </a:r>
            <a:r>
              <a:rPr lang="en-US" altLang="ko-KR" sz="1200" b="0" dirty="0">
                <a:effectLst/>
                <a:latin typeface="맑은 고딕" panose="020B0503020000020004" pitchFamily="50" charset="-127"/>
                <a:ea typeface="맑은 고딕" panose="020B0503020000020004" pitchFamily="50" charset="-127"/>
              </a:rPr>
              <a:t>, 297, 210 </a:t>
            </a:r>
            <a:r>
              <a:rPr lang="ko-KR" altLang="en-US" sz="1200" b="0" dirty="0" err="1">
                <a:effectLst/>
                <a:latin typeface="맑은 고딕" panose="020B0503020000020004" pitchFamily="50" charset="-127"/>
                <a:ea typeface="맑은 고딕" panose="020B0503020000020004" pitchFamily="50" charset="-127"/>
              </a:rPr>
              <a:t>엔터</a:t>
            </a:r>
            <a:endParaRPr lang="en-US" altLang="ko-KR" sz="1200" b="0" dirty="0">
              <a:effectLst/>
              <a:latin typeface="맑은 고딕" panose="020B0503020000020004" pitchFamily="50" charset="-127"/>
              <a:ea typeface="맑은 고딕" panose="020B0503020000020004" pitchFamily="50" charset="-127"/>
            </a:endParaRPr>
          </a:p>
          <a:p>
            <a:pPr marL="180975" indent="-180975">
              <a:buNone/>
            </a:pPr>
            <a:r>
              <a:rPr lang="en-US" altLang="ko-KR" sz="1200" b="0" dirty="0">
                <a:effectLst/>
                <a:latin typeface="맑은 고딕" panose="020B0503020000020004" pitchFamily="50" charset="-127"/>
                <a:ea typeface="맑은 고딕" panose="020B0503020000020004" pitchFamily="50" charset="-127"/>
              </a:rPr>
              <a:t>5. </a:t>
            </a:r>
            <a:r>
              <a:rPr lang="ko-KR" altLang="en-US" sz="1200" b="0" dirty="0">
                <a:effectLst/>
                <a:latin typeface="맑은 고딕" panose="020B0503020000020004" pitchFamily="50" charset="-127"/>
                <a:ea typeface="맑은 고딕" panose="020B0503020000020004" pitchFamily="50" charset="-127"/>
              </a:rPr>
              <a:t>용지 중심 설정 </a:t>
            </a:r>
            <a:r>
              <a:rPr lang="en-US" altLang="ko-KR" sz="1200" b="0" dirty="0">
                <a:effectLst/>
                <a:latin typeface="맑은 고딕" panose="020B0503020000020004" pitchFamily="50" charset="-127"/>
                <a:ea typeface="맑은 고딕" panose="020B0503020000020004" pitchFamily="50" charset="-127"/>
              </a:rPr>
              <a:t>:  Z(ZOOM) </a:t>
            </a:r>
            <a:r>
              <a:rPr lang="ko-KR" altLang="en-US" sz="1200" b="0" dirty="0" err="1">
                <a:effectLst/>
                <a:latin typeface="맑은 고딕" panose="020B0503020000020004" pitchFamily="50" charset="-127"/>
                <a:ea typeface="맑은 고딕" panose="020B0503020000020004" pitchFamily="50" charset="-127"/>
              </a:rPr>
              <a:t>엔터</a:t>
            </a:r>
            <a:r>
              <a:rPr lang="en-US" altLang="ko-KR" sz="1200" b="0" dirty="0">
                <a:effectLst/>
                <a:latin typeface="맑은 고딕" panose="020B0503020000020004" pitchFamily="50" charset="-127"/>
                <a:ea typeface="맑은 고딕" panose="020B0503020000020004" pitchFamily="50" charset="-127"/>
              </a:rPr>
              <a:t>, A </a:t>
            </a:r>
            <a:r>
              <a:rPr lang="ko-KR" altLang="en-US" sz="1200" b="0" dirty="0" err="1">
                <a:effectLst/>
                <a:latin typeface="맑은 고딕" panose="020B0503020000020004" pitchFamily="50" charset="-127"/>
                <a:ea typeface="맑은 고딕" panose="020B0503020000020004" pitchFamily="50" charset="-127"/>
              </a:rPr>
              <a:t>엔터</a:t>
            </a:r>
            <a:endParaRPr lang="en-US" altLang="ko-KR" sz="1200" b="0" dirty="0">
              <a:effectLst/>
              <a:latin typeface="맑은 고딕" panose="020B0503020000020004" pitchFamily="50" charset="-127"/>
              <a:ea typeface="맑은 고딕" panose="020B0503020000020004" pitchFamily="50" charset="-127"/>
            </a:endParaRPr>
          </a:p>
          <a:p>
            <a:pPr marL="180975" indent="-180975">
              <a:buNone/>
            </a:pPr>
            <a:r>
              <a:rPr lang="en-US" altLang="ko-KR" sz="1200" b="0" dirty="0">
                <a:effectLst/>
                <a:latin typeface="맑은 고딕" panose="020B0503020000020004" pitchFamily="50" charset="-127"/>
                <a:ea typeface="맑은 고딕" panose="020B0503020000020004" pitchFamily="50" charset="-127"/>
              </a:rPr>
              <a:t>6. O(OFFSET) </a:t>
            </a:r>
            <a:r>
              <a:rPr lang="ko-KR" altLang="en-US" sz="1200" b="0" dirty="0" err="1">
                <a:effectLst/>
                <a:latin typeface="맑은 고딕" panose="020B0503020000020004" pitchFamily="50" charset="-127"/>
                <a:ea typeface="맑은 고딕" panose="020B0503020000020004" pitchFamily="50" charset="-127"/>
              </a:rPr>
              <a:t>엔터</a:t>
            </a:r>
            <a:r>
              <a:rPr lang="en-US" altLang="ko-KR" sz="1200" b="0" dirty="0">
                <a:effectLst/>
                <a:latin typeface="맑은 고딕" panose="020B0503020000020004" pitchFamily="50" charset="-127"/>
                <a:ea typeface="맑은 고딕" panose="020B0503020000020004" pitchFamily="50" charset="-127"/>
              </a:rPr>
              <a:t>, 10 </a:t>
            </a:r>
            <a:r>
              <a:rPr lang="ko-KR" altLang="en-US" sz="1200" b="0" dirty="0" err="1">
                <a:effectLst/>
                <a:latin typeface="맑은 고딕" panose="020B0503020000020004" pitchFamily="50" charset="-127"/>
                <a:ea typeface="맑은 고딕" panose="020B0503020000020004" pitchFamily="50" charset="-127"/>
              </a:rPr>
              <a:t>엔터</a:t>
            </a:r>
            <a:r>
              <a:rPr lang="en-US" altLang="ko-KR" sz="1200" b="0" dirty="0">
                <a:effectLst/>
                <a:latin typeface="맑은 고딕" panose="020B0503020000020004" pitchFamily="50" charset="-127"/>
                <a:ea typeface="맑은 고딕" panose="020B0503020000020004" pitchFamily="50" charset="-127"/>
              </a:rPr>
              <a:t>, </a:t>
            </a:r>
            <a:r>
              <a:rPr lang="ko-KR" altLang="en-US" sz="1200" b="0" dirty="0">
                <a:effectLst/>
                <a:latin typeface="맑은 고딕" panose="020B0503020000020004" pitchFamily="50" charset="-127"/>
                <a:ea typeface="맑은 고딕" panose="020B0503020000020004" pitchFamily="50" charset="-127"/>
              </a:rPr>
              <a:t>사각형 클릭해서 안쪽으로  클릭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A4</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크기 확인용 사각형 지우기</a:t>
            </a:r>
            <a:endPar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endParaRPr>
          </a:p>
          <a:p>
            <a:pPr marL="180975" indent="-180975">
              <a:buNone/>
            </a:pP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7. LA(LAYER)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엔터를</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입력하여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출력</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이라는 레이어를 하나 만들기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핑크색</a:t>
            </a:r>
            <a:endPar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endParaRPr>
          </a:p>
          <a:p>
            <a:pPr marL="180975" indent="-180975">
              <a:buNone/>
            </a:pP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8.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위와 같이 설정하고 나오면 현재 레이어를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출력</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으로 맞춘다</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a:t>
            </a:r>
          </a:p>
          <a:p>
            <a:pPr marL="180975" indent="-180975">
              <a:buNone/>
            </a:pPr>
            <a:endPar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endParaRPr>
          </a:p>
          <a:p>
            <a:pPr marL="180975" indent="-180975">
              <a:buNone/>
            </a:pPr>
            <a:r>
              <a:rPr lang="ko-KR" altLang="en-US" sz="1200" b="0" dirty="0">
                <a:solidFill>
                  <a:srgbClr val="FF0000"/>
                </a:solidFill>
                <a:effectLst/>
                <a:latin typeface="맑은 고딕" panose="020B0503020000020004" pitchFamily="50" charset="-127"/>
                <a:ea typeface="맑은 고딕" panose="020B0503020000020004" pitchFamily="50" charset="-127"/>
              </a:rPr>
              <a:t>[도면 출력]</a:t>
            </a:r>
          </a:p>
          <a:p>
            <a:pPr marL="180975" indent="-180975">
              <a:buNone/>
            </a:pPr>
            <a:r>
              <a:rPr lang="en-US" altLang="ko-KR" sz="1200" b="0" dirty="0">
                <a:effectLst/>
                <a:latin typeface="맑은 고딕" panose="020B0503020000020004" pitchFamily="50" charset="-127"/>
                <a:ea typeface="맑은 고딕" panose="020B0503020000020004" pitchFamily="50" charset="-127"/>
              </a:rPr>
              <a:t>1. </a:t>
            </a:r>
            <a:r>
              <a:rPr lang="ko-KR" altLang="en-US" sz="1200" b="0" dirty="0">
                <a:effectLst/>
                <a:latin typeface="맑은 고딕" panose="020B0503020000020004" pitchFamily="50" charset="-127"/>
                <a:ea typeface="맑은 고딕" panose="020B0503020000020004" pitchFamily="50" charset="-127"/>
              </a:rPr>
              <a:t>모델링 공간에 있는 객체 불러오기 </a:t>
            </a:r>
            <a:r>
              <a:rPr lang="en-US" altLang="ko-KR" sz="1200" b="0" dirty="0">
                <a:effectLst/>
                <a:latin typeface="맑은 고딕" panose="020B0503020000020004" pitchFamily="50" charset="-127"/>
                <a:ea typeface="맑은 고딕" panose="020B0503020000020004" pitchFamily="50" charset="-127"/>
              </a:rPr>
              <a:t>: MV(MVIEW </a:t>
            </a:r>
            <a:r>
              <a:rPr lang="ko-KR" altLang="en-US" sz="1200" b="0" dirty="0" err="1">
                <a:effectLst/>
                <a:latin typeface="맑은 고딕" panose="020B0503020000020004" pitchFamily="50" charset="-127"/>
                <a:ea typeface="맑은 고딕" panose="020B0503020000020004" pitchFamily="50" charset="-127"/>
              </a:rPr>
              <a:t>엔터</a:t>
            </a:r>
            <a:r>
              <a:rPr lang="en-US" altLang="ko-KR" sz="1200" b="0" dirty="0">
                <a:effectLst/>
                <a:latin typeface="맑은 고딕" panose="020B0503020000020004" pitchFamily="50" charset="-127"/>
                <a:ea typeface="맑은 고딕" panose="020B0503020000020004" pitchFamily="50" charset="-127"/>
              </a:rPr>
              <a:t>, </a:t>
            </a:r>
            <a:r>
              <a:rPr lang="ko-KR" altLang="en-US" sz="1200" b="0" dirty="0">
                <a:effectLst/>
                <a:latin typeface="맑은 고딕" panose="020B0503020000020004" pitchFamily="50" charset="-127"/>
                <a:ea typeface="맑은 고딕" panose="020B0503020000020004" pitchFamily="50" charset="-127"/>
              </a:rPr>
              <a:t>오른쪽 위 크릭</a:t>
            </a:r>
            <a:r>
              <a:rPr lang="en-US" altLang="ko-KR" sz="1200" b="0" dirty="0">
                <a:effectLst/>
                <a:latin typeface="맑은 고딕" panose="020B0503020000020004" pitchFamily="50" charset="-127"/>
                <a:ea typeface="맑은 고딕" panose="020B0503020000020004" pitchFamily="50" charset="-127"/>
              </a:rPr>
              <a:t>, </a:t>
            </a:r>
            <a:r>
              <a:rPr lang="ko-KR" altLang="en-US" sz="1200" b="0" dirty="0">
                <a:effectLst/>
                <a:latin typeface="맑은 고딕" panose="020B0503020000020004" pitchFamily="50" charset="-127"/>
                <a:ea typeface="맑은 고딕" panose="020B0503020000020004" pitchFamily="50" charset="-127"/>
              </a:rPr>
              <a:t>대략 </a:t>
            </a:r>
            <a:r>
              <a:rPr lang="ko-KR" altLang="en-US" sz="1200" b="0" dirty="0" err="1">
                <a:effectLst/>
                <a:latin typeface="맑은 고딕" panose="020B0503020000020004" pitchFamily="50" charset="-127"/>
                <a:ea typeface="맑은 고딕" panose="020B0503020000020004" pitchFamily="50" charset="-127"/>
              </a:rPr>
              <a:t>정중앙</a:t>
            </a:r>
            <a:r>
              <a:rPr lang="ko-KR" altLang="en-US" sz="1200" b="0" dirty="0">
                <a:effectLst/>
                <a:latin typeface="맑은 고딕" panose="020B0503020000020004" pitchFamily="50" charset="-127"/>
                <a:ea typeface="맑은 고딕" panose="020B0503020000020004" pitchFamily="50" charset="-127"/>
              </a:rPr>
              <a:t> 클릭</a:t>
            </a:r>
            <a:endParaRPr lang="en-US" altLang="ko-KR" sz="1200" b="0" dirty="0">
              <a:effectLst/>
              <a:latin typeface="맑은 고딕" panose="020B0503020000020004" pitchFamily="50" charset="-127"/>
              <a:ea typeface="맑은 고딕" panose="020B0503020000020004" pitchFamily="50" charset="-127"/>
            </a:endParaRPr>
          </a:p>
          <a:p>
            <a:pPr marL="180975" indent="-180975">
              <a:buNone/>
            </a:pPr>
            <a:r>
              <a:rPr lang="en-US" altLang="ko-KR" sz="1200" b="0" dirty="0">
                <a:effectLst/>
                <a:latin typeface="맑은 고딕" panose="020B0503020000020004" pitchFamily="50" charset="-127"/>
                <a:ea typeface="맑은 고딕" panose="020B0503020000020004" pitchFamily="50" charset="-127"/>
              </a:rPr>
              <a:t>2. </a:t>
            </a:r>
            <a:r>
              <a:rPr lang="ko-KR" altLang="en-US" sz="1200" b="0" dirty="0">
                <a:effectLst/>
                <a:latin typeface="맑은 고딕" panose="020B0503020000020004" pitchFamily="50" charset="-127"/>
                <a:ea typeface="맑은 고딕" panose="020B0503020000020004" pitchFamily="50" charset="-127"/>
              </a:rPr>
              <a:t>좌표계 초기화 </a:t>
            </a:r>
            <a:r>
              <a:rPr lang="en-US" altLang="ko-KR" sz="1200" b="0" dirty="0">
                <a:effectLst/>
                <a:latin typeface="맑은 고딕" panose="020B0503020000020004" pitchFamily="50" charset="-127"/>
                <a:ea typeface="맑은 고딕" panose="020B0503020000020004" pitchFamily="50" charset="-127"/>
              </a:rPr>
              <a:t>: UCS </a:t>
            </a:r>
            <a:r>
              <a:rPr lang="ko-KR" altLang="en-US" sz="1200" b="0" dirty="0" err="1">
                <a:effectLst/>
                <a:latin typeface="맑은 고딕" panose="020B0503020000020004" pitchFamily="50" charset="-127"/>
                <a:ea typeface="맑은 고딕" panose="020B0503020000020004" pitchFamily="50" charset="-127"/>
              </a:rPr>
              <a:t>엔터</a:t>
            </a:r>
            <a:r>
              <a:rPr lang="en-US" altLang="ko-KR" sz="1200" b="0" dirty="0">
                <a:effectLst/>
                <a:latin typeface="맑은 고딕" panose="020B0503020000020004" pitchFamily="50" charset="-127"/>
                <a:ea typeface="맑은 고딕" panose="020B0503020000020004" pitchFamily="50" charset="-127"/>
              </a:rPr>
              <a:t> </a:t>
            </a:r>
            <a:r>
              <a:rPr lang="ko-KR" altLang="en-US" sz="1200" b="0" dirty="0" err="1">
                <a:effectLst/>
                <a:latin typeface="맑은 고딕" panose="020B0503020000020004" pitchFamily="50" charset="-127"/>
                <a:ea typeface="맑은 고딕" panose="020B0503020000020004" pitchFamily="50" charset="-127"/>
              </a:rPr>
              <a:t>엔터</a:t>
            </a:r>
            <a:r>
              <a:rPr lang="ko-KR" altLang="en-US" sz="1200" b="0" dirty="0">
                <a:effectLst/>
                <a:latin typeface="맑은 고딕" panose="020B0503020000020004" pitchFamily="50" charset="-127"/>
                <a:ea typeface="맑은 고딕" panose="020B0503020000020004" pitchFamily="50" charset="-127"/>
              </a:rPr>
              <a:t> </a:t>
            </a:r>
            <a:r>
              <a:rPr lang="en-US" altLang="ko-KR" sz="1200" b="0" dirty="0">
                <a:effectLst/>
                <a:latin typeface="맑은 고딕" panose="020B0503020000020004" pitchFamily="50" charset="-127"/>
                <a:ea typeface="맑은 고딕" panose="020B0503020000020004" pitchFamily="50" charset="-127"/>
              </a:rPr>
              <a:t>(</a:t>
            </a:r>
            <a:r>
              <a:rPr lang="ko-KR" altLang="en-US" sz="1200" b="0" dirty="0">
                <a:effectLst/>
                <a:latin typeface="맑은 고딕" panose="020B0503020000020004" pitchFamily="50" charset="-127"/>
                <a:ea typeface="맑은 고딕" panose="020B0503020000020004" pitchFamily="50" charset="-127"/>
              </a:rPr>
              <a:t>좌표계가 초기화되어 평면도와 일치한다</a:t>
            </a:r>
            <a:r>
              <a:rPr lang="en-US" altLang="ko-KR" sz="1200" b="0" dirty="0">
                <a:effectLst/>
                <a:latin typeface="맑은 고딕" panose="020B0503020000020004" pitchFamily="50" charset="-127"/>
                <a:ea typeface="맑은 고딕" panose="020B0503020000020004" pitchFamily="50" charset="-127"/>
              </a:rPr>
              <a:t>)</a:t>
            </a:r>
          </a:p>
          <a:p>
            <a:pPr marL="180975" indent="-180975">
              <a:buNone/>
            </a:pPr>
            <a:r>
              <a:rPr lang="en-US" altLang="ko-KR" sz="1200" b="0" dirty="0">
                <a:effectLst/>
                <a:latin typeface="맑은 고딕" panose="020B0503020000020004" pitchFamily="50" charset="-127"/>
                <a:ea typeface="맑은 고딕" panose="020B0503020000020004" pitchFamily="50" charset="-127"/>
              </a:rPr>
              <a:t>3. SOLVIEW </a:t>
            </a:r>
            <a:r>
              <a:rPr lang="ko-KR" altLang="en-US" sz="1200" b="0" dirty="0" err="1">
                <a:effectLst/>
                <a:latin typeface="맑은 고딕" panose="020B0503020000020004" pitchFamily="50" charset="-127"/>
                <a:ea typeface="맑은 고딕" panose="020B0503020000020004" pitchFamily="50" charset="-127"/>
              </a:rPr>
              <a:t>엔터</a:t>
            </a:r>
            <a:r>
              <a:rPr lang="ko-KR" altLang="en-US" sz="1200" b="0" dirty="0">
                <a:effectLst/>
                <a:latin typeface="맑은 고딕" panose="020B0503020000020004" pitchFamily="50" charset="-127"/>
                <a:ea typeface="맑은 고딕" panose="020B0503020000020004" pitchFamily="50" charset="-127"/>
              </a:rPr>
              <a:t>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U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엔터</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C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엔터</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1/2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엔터</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뷰의</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센터 지정</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반복</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엔터</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왼쪽 위 클릭 중앙 클릭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이름 입력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TOP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엔터</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ESC</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로 끝내기</a:t>
            </a:r>
            <a:endPar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endParaRPr>
          </a:p>
          <a:p>
            <a:pPr marL="180975" indent="-180975">
              <a:buNone/>
            </a:pP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4.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개념도로 이동 후 </a:t>
            </a:r>
            <a:r>
              <a:rPr lang="ko-KR" altLang="en-US" sz="1200" b="0" dirty="0">
                <a:effectLst/>
                <a:latin typeface="맑은 고딕" panose="020B0503020000020004" pitchFamily="50" charset="-127"/>
                <a:ea typeface="맑은 고딕" panose="020B0503020000020004" pitchFamily="50" charset="-127"/>
              </a:rPr>
              <a:t>좌표계 변환 </a:t>
            </a:r>
            <a:r>
              <a:rPr lang="en-US" altLang="ko-KR" sz="1200" b="0" dirty="0">
                <a:effectLst/>
                <a:latin typeface="맑은 고딕" panose="020B0503020000020004" pitchFamily="50" charset="-127"/>
                <a:ea typeface="맑은 고딕" panose="020B0503020000020004" pitchFamily="50" charset="-127"/>
              </a:rPr>
              <a:t>: UCS </a:t>
            </a:r>
            <a:r>
              <a:rPr lang="ko-KR" altLang="en-US" sz="1200" b="0" dirty="0" err="1">
                <a:effectLst/>
                <a:latin typeface="맑은 고딕" panose="020B0503020000020004" pitchFamily="50" charset="-127"/>
                <a:ea typeface="맑은 고딕" panose="020B0503020000020004" pitchFamily="50" charset="-127"/>
              </a:rPr>
              <a:t>엔터</a:t>
            </a:r>
            <a:r>
              <a:rPr lang="en-US" altLang="ko-KR" sz="1200" b="0" dirty="0">
                <a:effectLst/>
                <a:latin typeface="맑은 고딕" panose="020B0503020000020004" pitchFamily="50" charset="-127"/>
                <a:ea typeface="맑은 고딕" panose="020B0503020000020004" pitchFamily="50" charset="-127"/>
              </a:rPr>
              <a:t>, X</a:t>
            </a:r>
            <a:r>
              <a:rPr lang="ko-KR" altLang="en-US" sz="1200" b="0" dirty="0">
                <a:effectLst/>
                <a:latin typeface="맑은 고딕" panose="020B0503020000020004" pitchFamily="50" charset="-127"/>
                <a:ea typeface="맑은 고딕" panose="020B0503020000020004" pitchFamily="50" charset="-127"/>
              </a:rPr>
              <a:t> </a:t>
            </a:r>
            <a:r>
              <a:rPr lang="ko-KR" altLang="en-US" sz="1200" b="0" dirty="0" err="1">
                <a:effectLst/>
                <a:latin typeface="맑은 고딕" panose="020B0503020000020004" pitchFamily="50" charset="-127"/>
                <a:ea typeface="맑은 고딕" panose="020B0503020000020004" pitchFamily="50" charset="-127"/>
              </a:rPr>
              <a:t>엔터</a:t>
            </a:r>
            <a:r>
              <a:rPr lang="en-US" altLang="ko-KR" sz="1200" b="0" dirty="0">
                <a:effectLst/>
                <a:latin typeface="맑은 고딕" panose="020B0503020000020004" pitchFamily="50" charset="-127"/>
                <a:ea typeface="맑은 고딕" panose="020B0503020000020004" pitchFamily="50" charset="-127"/>
              </a:rPr>
              <a:t>, 90 </a:t>
            </a:r>
            <a:r>
              <a:rPr lang="ko-KR" altLang="en-US" sz="1200" b="0" dirty="0" err="1">
                <a:effectLst/>
                <a:latin typeface="맑은 고딕" panose="020B0503020000020004" pitchFamily="50" charset="-127"/>
                <a:ea typeface="맑은 고딕" panose="020B0503020000020004" pitchFamily="50" charset="-127"/>
              </a:rPr>
              <a:t>엔터</a:t>
            </a:r>
            <a:r>
              <a:rPr lang="ko-KR" altLang="en-US" sz="1200" b="0" dirty="0">
                <a:effectLst/>
                <a:latin typeface="맑은 고딕" panose="020B0503020000020004" pitchFamily="50" charset="-127"/>
                <a:ea typeface="맑은 고딕" panose="020B0503020000020004" pitchFamily="50" charset="-127"/>
              </a:rPr>
              <a:t> </a:t>
            </a:r>
            <a:r>
              <a:rPr lang="en-US" altLang="ko-KR" sz="1200" b="0" dirty="0">
                <a:effectLst/>
                <a:latin typeface="맑은 고딕" panose="020B0503020000020004" pitchFamily="50" charset="-127"/>
                <a:ea typeface="맑은 고딕" panose="020B0503020000020004" pitchFamily="50" charset="-127"/>
              </a:rPr>
              <a:t>(</a:t>
            </a:r>
            <a:r>
              <a:rPr lang="ko-KR" altLang="en-US" sz="1200" b="0" dirty="0">
                <a:effectLst/>
                <a:latin typeface="맑은 고딕" panose="020B0503020000020004" pitchFamily="50" charset="-127"/>
                <a:ea typeface="맑은 고딕" panose="020B0503020000020004" pitchFamily="50" charset="-127"/>
              </a:rPr>
              <a:t>좌표계가 변환되어 정면도와 일치한다</a:t>
            </a:r>
            <a:r>
              <a:rPr lang="en-US" altLang="ko-KR" sz="1200" b="0" dirty="0">
                <a:effectLst/>
                <a:latin typeface="맑은 고딕" panose="020B0503020000020004" pitchFamily="50" charset="-127"/>
                <a:ea typeface="맑은 고딕" panose="020B0503020000020004" pitchFamily="50" charset="-127"/>
              </a:rPr>
              <a:t>)</a:t>
            </a:r>
          </a:p>
          <a:p>
            <a:pPr marL="180975" indent="-180975">
              <a:buNone/>
            </a:pPr>
            <a:r>
              <a:rPr lang="en-US" altLang="ko-KR" sz="1200" b="0" dirty="0">
                <a:effectLst/>
                <a:latin typeface="맑은 고딕" panose="020B0503020000020004" pitchFamily="50" charset="-127"/>
                <a:ea typeface="맑은 고딕" panose="020B0503020000020004" pitchFamily="50" charset="-127"/>
              </a:rPr>
              <a:t>5. SOLVIEW </a:t>
            </a:r>
            <a:r>
              <a:rPr lang="ko-KR" altLang="en-US" sz="1200" b="0" dirty="0">
                <a:effectLst/>
                <a:latin typeface="맑은 고딕" panose="020B0503020000020004" pitchFamily="50" charset="-127"/>
                <a:ea typeface="맑은 고딕" panose="020B0503020000020004" pitchFamily="50" charset="-127"/>
              </a:rPr>
              <a:t>작업</a:t>
            </a:r>
            <a:r>
              <a:rPr lang="en-US" altLang="ko-KR" sz="1200" b="0" dirty="0">
                <a:effectLst/>
                <a:latin typeface="맑은 고딕" panose="020B0503020000020004" pitchFamily="50" charset="-127"/>
                <a:ea typeface="맑은 고딕" panose="020B0503020000020004" pitchFamily="50" charset="-127"/>
              </a:rPr>
              <a:t> </a:t>
            </a:r>
            <a:r>
              <a:rPr lang="ko-KR" altLang="en-US" sz="1200" b="0" dirty="0">
                <a:effectLst/>
                <a:latin typeface="맑은 고딕" panose="020B0503020000020004" pitchFamily="50" charset="-127"/>
                <a:ea typeface="맑은 고딕" panose="020B0503020000020004" pitchFamily="50" charset="-127"/>
              </a:rPr>
              <a:t>반복 </a:t>
            </a:r>
            <a:r>
              <a:rPr lang="en-US" altLang="ko-KR" sz="1200" b="0" dirty="0">
                <a:effectLst/>
                <a:latin typeface="맑은 고딕" panose="020B0503020000020004" pitchFamily="50" charset="-127"/>
                <a:ea typeface="맑은 고딕" panose="020B0503020000020004" pitchFamily="50" charset="-127"/>
              </a:rPr>
              <a:t>(</a:t>
            </a:r>
            <a:r>
              <a:rPr lang="ko-KR" altLang="en-US" sz="1200" b="0" dirty="0">
                <a:effectLst/>
                <a:latin typeface="맑은 고딕" panose="020B0503020000020004" pitchFamily="50" charset="-127"/>
                <a:ea typeface="맑은 고딕" panose="020B0503020000020004" pitchFamily="50" charset="-127"/>
              </a:rPr>
              <a:t>평면도와 동일한 방법으로</a:t>
            </a:r>
            <a:r>
              <a:rPr lang="en-US" altLang="ko-KR" sz="1200" b="0" dirty="0">
                <a:effectLst/>
                <a:latin typeface="맑은 고딕" panose="020B0503020000020004" pitchFamily="50" charset="-127"/>
                <a:ea typeface="맑은 고딕" panose="020B0503020000020004" pitchFamily="50" charset="-127"/>
              </a:rPr>
              <a:t>)</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이름 입력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FRONT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엔터</a:t>
            </a:r>
            <a:endParaRPr lang="en-US" altLang="ko-KR" sz="1200" b="0" dirty="0">
              <a:effectLst/>
              <a:latin typeface="맑은 고딕" panose="020B0503020000020004" pitchFamily="50" charset="-127"/>
              <a:ea typeface="맑은 고딕" panose="020B0503020000020004" pitchFamily="50" charset="-127"/>
            </a:endParaRPr>
          </a:p>
          <a:p>
            <a:pPr marL="180975" indent="-180975">
              <a:buNone/>
            </a:pP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6.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개념도로 이동 후 </a:t>
            </a:r>
            <a:r>
              <a:rPr lang="ko-KR" altLang="en-US" sz="1200" b="0" dirty="0">
                <a:effectLst/>
                <a:latin typeface="맑은 고딕" panose="020B0503020000020004" pitchFamily="50" charset="-127"/>
                <a:ea typeface="맑은 고딕" panose="020B0503020000020004" pitchFamily="50" charset="-127"/>
              </a:rPr>
              <a:t>좌표계 변환 </a:t>
            </a:r>
            <a:r>
              <a:rPr lang="en-US" altLang="ko-KR" sz="1200" b="0" dirty="0">
                <a:effectLst/>
                <a:latin typeface="맑은 고딕" panose="020B0503020000020004" pitchFamily="50" charset="-127"/>
                <a:ea typeface="맑은 고딕" panose="020B0503020000020004" pitchFamily="50" charset="-127"/>
              </a:rPr>
              <a:t>: UCS </a:t>
            </a:r>
            <a:r>
              <a:rPr lang="ko-KR" altLang="en-US" sz="1200" b="0" dirty="0" err="1">
                <a:effectLst/>
                <a:latin typeface="맑은 고딕" panose="020B0503020000020004" pitchFamily="50" charset="-127"/>
                <a:ea typeface="맑은 고딕" panose="020B0503020000020004" pitchFamily="50" charset="-127"/>
              </a:rPr>
              <a:t>엔터</a:t>
            </a:r>
            <a:r>
              <a:rPr lang="en-US" altLang="ko-KR" sz="1200" b="0" dirty="0">
                <a:effectLst/>
                <a:latin typeface="맑은 고딕" panose="020B0503020000020004" pitchFamily="50" charset="-127"/>
                <a:ea typeface="맑은 고딕" panose="020B0503020000020004" pitchFamily="50" charset="-127"/>
              </a:rPr>
              <a:t>, Y</a:t>
            </a:r>
            <a:r>
              <a:rPr lang="ko-KR" altLang="en-US" sz="1200" b="0" dirty="0">
                <a:effectLst/>
                <a:latin typeface="맑은 고딕" panose="020B0503020000020004" pitchFamily="50" charset="-127"/>
                <a:ea typeface="맑은 고딕" panose="020B0503020000020004" pitchFamily="50" charset="-127"/>
              </a:rPr>
              <a:t> </a:t>
            </a:r>
            <a:r>
              <a:rPr lang="ko-KR" altLang="en-US" sz="1200" b="0" dirty="0" err="1">
                <a:effectLst/>
                <a:latin typeface="맑은 고딕" panose="020B0503020000020004" pitchFamily="50" charset="-127"/>
                <a:ea typeface="맑은 고딕" panose="020B0503020000020004" pitchFamily="50" charset="-127"/>
              </a:rPr>
              <a:t>엔터</a:t>
            </a:r>
            <a:r>
              <a:rPr lang="en-US" altLang="ko-KR" sz="1200" b="0" dirty="0">
                <a:effectLst/>
                <a:latin typeface="맑은 고딕" panose="020B0503020000020004" pitchFamily="50" charset="-127"/>
                <a:ea typeface="맑은 고딕" panose="020B0503020000020004" pitchFamily="50" charset="-127"/>
              </a:rPr>
              <a:t>, 90 </a:t>
            </a:r>
            <a:r>
              <a:rPr lang="ko-KR" altLang="en-US" sz="1200" b="0" dirty="0" err="1">
                <a:effectLst/>
                <a:latin typeface="맑은 고딕" panose="020B0503020000020004" pitchFamily="50" charset="-127"/>
                <a:ea typeface="맑은 고딕" panose="020B0503020000020004" pitchFamily="50" charset="-127"/>
              </a:rPr>
              <a:t>엔터</a:t>
            </a:r>
            <a:r>
              <a:rPr lang="ko-KR" altLang="en-US" sz="1200" b="0" dirty="0">
                <a:effectLst/>
                <a:latin typeface="맑은 고딕" panose="020B0503020000020004" pitchFamily="50" charset="-127"/>
                <a:ea typeface="맑은 고딕" panose="020B0503020000020004" pitchFamily="50" charset="-127"/>
              </a:rPr>
              <a:t> </a:t>
            </a:r>
            <a:r>
              <a:rPr lang="en-US" altLang="ko-KR" sz="1200" b="0" dirty="0">
                <a:effectLst/>
                <a:latin typeface="맑은 고딕" panose="020B0503020000020004" pitchFamily="50" charset="-127"/>
                <a:ea typeface="맑은 고딕" panose="020B0503020000020004" pitchFamily="50" charset="-127"/>
              </a:rPr>
              <a:t>(</a:t>
            </a:r>
            <a:r>
              <a:rPr lang="ko-KR" altLang="en-US" sz="1200" b="0" dirty="0">
                <a:effectLst/>
                <a:latin typeface="맑은 고딕" panose="020B0503020000020004" pitchFamily="50" charset="-127"/>
                <a:ea typeface="맑은 고딕" panose="020B0503020000020004" pitchFamily="50" charset="-127"/>
              </a:rPr>
              <a:t>좌표계가 변환되어 우측면도와 일치한다</a:t>
            </a:r>
            <a:r>
              <a:rPr lang="en-US" altLang="ko-KR" sz="1200" b="0" dirty="0">
                <a:effectLst/>
                <a:latin typeface="맑은 고딕" panose="020B0503020000020004" pitchFamily="50" charset="-127"/>
                <a:ea typeface="맑은 고딕" panose="020B0503020000020004" pitchFamily="50" charset="-127"/>
              </a:rPr>
              <a:t>)</a:t>
            </a:r>
          </a:p>
          <a:p>
            <a:pPr marL="180975" indent="-180975">
              <a:buNone/>
            </a:pPr>
            <a:r>
              <a:rPr lang="en-US" altLang="ko-KR" sz="1200" b="0" dirty="0">
                <a:effectLst/>
                <a:latin typeface="맑은 고딕" panose="020B0503020000020004" pitchFamily="50" charset="-127"/>
                <a:ea typeface="맑은 고딕" panose="020B0503020000020004" pitchFamily="50" charset="-127"/>
              </a:rPr>
              <a:t>7. SOLVIEW </a:t>
            </a:r>
            <a:r>
              <a:rPr lang="ko-KR" altLang="en-US" sz="1200" b="0" dirty="0">
                <a:effectLst/>
                <a:latin typeface="맑은 고딕" panose="020B0503020000020004" pitchFamily="50" charset="-127"/>
                <a:ea typeface="맑은 고딕" panose="020B0503020000020004" pitchFamily="50" charset="-127"/>
              </a:rPr>
              <a:t>작업</a:t>
            </a:r>
            <a:r>
              <a:rPr lang="en-US" altLang="ko-KR" sz="1200" b="0" dirty="0">
                <a:effectLst/>
                <a:latin typeface="맑은 고딕" panose="020B0503020000020004" pitchFamily="50" charset="-127"/>
                <a:ea typeface="맑은 고딕" panose="020B0503020000020004" pitchFamily="50" charset="-127"/>
              </a:rPr>
              <a:t> </a:t>
            </a:r>
            <a:r>
              <a:rPr lang="ko-KR" altLang="en-US" sz="1200" b="0" dirty="0">
                <a:effectLst/>
                <a:latin typeface="맑은 고딕" panose="020B0503020000020004" pitchFamily="50" charset="-127"/>
                <a:ea typeface="맑은 고딕" panose="020B0503020000020004" pitchFamily="50" charset="-127"/>
              </a:rPr>
              <a:t>반복 </a:t>
            </a:r>
            <a:r>
              <a:rPr lang="en-US" altLang="ko-KR" sz="1200" b="0" dirty="0">
                <a:effectLst/>
                <a:latin typeface="맑은 고딕" panose="020B0503020000020004" pitchFamily="50" charset="-127"/>
                <a:ea typeface="맑은 고딕" panose="020B0503020000020004" pitchFamily="50" charset="-127"/>
              </a:rPr>
              <a:t>(</a:t>
            </a:r>
            <a:r>
              <a:rPr lang="ko-KR" altLang="en-US" sz="1200" b="0" dirty="0">
                <a:effectLst/>
                <a:latin typeface="맑은 고딕" panose="020B0503020000020004" pitchFamily="50" charset="-127"/>
                <a:ea typeface="맑은 고딕" panose="020B0503020000020004" pitchFamily="50" charset="-127"/>
              </a:rPr>
              <a:t>평면도와 동일한 방법으로</a:t>
            </a:r>
            <a:r>
              <a:rPr lang="en-US" altLang="ko-KR" sz="1200" b="0" dirty="0">
                <a:effectLst/>
                <a:latin typeface="맑은 고딕" panose="020B0503020000020004" pitchFamily="50" charset="-127"/>
                <a:ea typeface="맑은 고딕" panose="020B0503020000020004" pitchFamily="50" charset="-127"/>
              </a:rPr>
              <a:t>)</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이름 입력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RIGHT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엔터</a:t>
            </a:r>
            <a:endParaRPr lang="en-US" altLang="ko-KR" sz="1200" b="0" dirty="0">
              <a:effectLst/>
              <a:latin typeface="맑은 고딕" panose="020B0503020000020004" pitchFamily="50" charset="-127"/>
              <a:ea typeface="맑은 고딕" panose="020B0503020000020004" pitchFamily="50" charset="-127"/>
            </a:endParaRPr>
          </a:p>
          <a:p>
            <a:pPr marL="180975" indent="-180975">
              <a:buNone/>
            </a:pPr>
            <a:r>
              <a:rPr lang="en-US" altLang="ko-KR" sz="1200" b="0" dirty="0">
                <a:effectLst/>
                <a:latin typeface="맑은 고딕" panose="020B0503020000020004" pitchFamily="50" charset="-127"/>
                <a:ea typeface="맑은 고딕" panose="020B0503020000020004" pitchFamily="50" charset="-127"/>
              </a:rPr>
              <a:t>8. 2D</a:t>
            </a:r>
            <a:r>
              <a:rPr lang="ko-KR" altLang="en-US" sz="1200" b="0" dirty="0">
                <a:effectLst/>
                <a:latin typeface="맑은 고딕" panose="020B0503020000020004" pitchFamily="50" charset="-127"/>
                <a:ea typeface="맑은 고딕" panose="020B0503020000020004" pitchFamily="50" charset="-127"/>
              </a:rPr>
              <a:t>로 변환 </a:t>
            </a:r>
            <a:r>
              <a:rPr lang="en-US" altLang="ko-KR" sz="1200" b="0" dirty="0">
                <a:effectLst/>
                <a:latin typeface="맑은 고딕" panose="020B0503020000020004" pitchFamily="50" charset="-127"/>
                <a:ea typeface="맑은 고딕" panose="020B0503020000020004" pitchFamily="50" charset="-127"/>
              </a:rPr>
              <a:t>: SOLDRAW </a:t>
            </a:r>
            <a:r>
              <a:rPr lang="ko-KR" altLang="en-US" sz="1200" b="0" dirty="0" err="1">
                <a:effectLst/>
                <a:latin typeface="맑은 고딕" panose="020B0503020000020004" pitchFamily="50" charset="-127"/>
                <a:ea typeface="맑은 고딕" panose="020B0503020000020004" pitchFamily="50" charset="-127"/>
              </a:rPr>
              <a:t>엔터</a:t>
            </a:r>
            <a:r>
              <a:rPr lang="ko-KR" altLang="en-US" sz="1200" b="0" dirty="0">
                <a:effectLst/>
                <a:latin typeface="맑은 고딕" panose="020B0503020000020004" pitchFamily="50" charset="-127"/>
                <a:ea typeface="맑은 고딕" panose="020B0503020000020004" pitchFamily="50" charset="-127"/>
              </a:rPr>
              <a:t>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3</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개의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뷰포트</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창을 선택하고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엔터</a:t>
            </a:r>
            <a:endPar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endParaRPr>
          </a:p>
          <a:p>
            <a:pPr marL="180975" indent="-180975">
              <a:buNone/>
            </a:pP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9. LA(LAYER)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엔터를</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입력하여 새로 생성된 레이어 층을 확인</a:t>
            </a:r>
            <a:endPar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endParaRPr>
          </a:p>
          <a:p>
            <a:pPr marL="180975" indent="-180975">
              <a:buNone/>
            </a:pP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10.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숨은선</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(HID)</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파란색</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HIDDENX2</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로 설정</a:t>
            </a:r>
            <a:endPar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endParaRPr>
          </a:p>
          <a:p>
            <a:pPr marL="180975" indent="-180975">
              <a:buNone/>
            </a:pP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11.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평면도</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정면도</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우측면도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뷰포트에서</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ko-KR" altLang="en-US" sz="1200" b="0" dirty="0">
                <a:effectLst/>
                <a:latin typeface="맑은 고딕" panose="020B0503020000020004" pitchFamily="50" charset="-127"/>
                <a:ea typeface="맑은 고딕" panose="020B0503020000020004" pitchFamily="50" charset="-127"/>
              </a:rPr>
              <a:t>SHA(SHADEMODE) </a:t>
            </a:r>
            <a:r>
              <a:rPr lang="ko-KR" altLang="en-US" sz="1200" b="0" dirty="0" err="1">
                <a:effectLst/>
                <a:latin typeface="맑은 고딕" panose="020B0503020000020004" pitchFamily="50" charset="-127"/>
                <a:ea typeface="맑은 고딕" panose="020B0503020000020004" pitchFamily="50" charset="-127"/>
              </a:rPr>
              <a:t>엔터</a:t>
            </a:r>
            <a:r>
              <a:rPr lang="ko-KR" altLang="en-US" sz="1200" b="0" dirty="0">
                <a:effectLst/>
                <a:latin typeface="맑은 고딕" panose="020B0503020000020004" pitchFamily="50" charset="-127"/>
                <a:ea typeface="맑은 고딕" panose="020B0503020000020004" pitchFamily="50" charset="-127"/>
              </a:rPr>
              <a:t>, 2 </a:t>
            </a:r>
            <a:r>
              <a:rPr lang="ko-KR" altLang="en-US" sz="1200" b="0" dirty="0" err="1">
                <a:effectLst/>
                <a:latin typeface="맑은 고딕" panose="020B0503020000020004" pitchFamily="50" charset="-127"/>
                <a:ea typeface="맑은 고딕" panose="020B0503020000020004" pitchFamily="50" charset="-127"/>
              </a:rPr>
              <a:t>엔터</a:t>
            </a:r>
            <a:r>
              <a:rPr lang="ko-KR" altLang="en-US" sz="1200" b="0" dirty="0">
                <a:effectLst/>
                <a:latin typeface="맑은 고딕" panose="020B0503020000020004" pitchFamily="50" charset="-127"/>
                <a:ea typeface="맑은 고딕" panose="020B0503020000020004" pitchFamily="50" charset="-127"/>
              </a:rPr>
              <a:t>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2D </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와이어프레임</a:t>
            </a:r>
            <a:endParaRPr lang="en-US" altLang="ko-KR" sz="1200" b="0" dirty="0">
              <a:effectLst/>
              <a:latin typeface="맑은 고딕" panose="020B0503020000020004" pitchFamily="50" charset="-127"/>
              <a:ea typeface="맑은 고딕" panose="020B0503020000020004" pitchFamily="50" charset="-127"/>
            </a:endParaRPr>
          </a:p>
          <a:p>
            <a:pPr marL="180975" indent="-180975">
              <a:buNone/>
            </a:pPr>
            <a:r>
              <a:rPr lang="en-US" altLang="ko-KR" sz="1200" b="0" dirty="0">
                <a:effectLst/>
                <a:latin typeface="맑은 고딕" panose="020B0503020000020004" pitchFamily="50" charset="-127"/>
                <a:ea typeface="맑은 고딕" panose="020B0503020000020004" pitchFamily="50" charset="-127"/>
              </a:rPr>
              <a:t>12. LTS(LTSCALE)</a:t>
            </a:r>
            <a:r>
              <a:rPr lang="ko-KR" altLang="en-US" sz="1200" b="0" dirty="0">
                <a:effectLst/>
                <a:latin typeface="맑은 고딕" panose="020B0503020000020004" pitchFamily="50" charset="-127"/>
                <a:ea typeface="맑은 고딕" panose="020B0503020000020004" pitchFamily="50" charset="-127"/>
              </a:rPr>
              <a:t> </a:t>
            </a:r>
            <a:r>
              <a:rPr lang="ko-KR" altLang="en-US" sz="1200" b="0" dirty="0" err="1">
                <a:effectLst/>
                <a:latin typeface="맑은 고딕" panose="020B0503020000020004" pitchFamily="50" charset="-127"/>
                <a:ea typeface="맑은 고딕" panose="020B0503020000020004" pitchFamily="50" charset="-127"/>
              </a:rPr>
              <a:t>엔터</a:t>
            </a:r>
            <a:r>
              <a:rPr lang="ko-KR" altLang="en-US" sz="1200" b="0" dirty="0">
                <a:effectLst/>
                <a:latin typeface="맑은 고딕" panose="020B0503020000020004" pitchFamily="50" charset="-127"/>
                <a:ea typeface="맑은 고딕" panose="020B0503020000020004" pitchFamily="50" charset="-127"/>
              </a:rPr>
              <a:t>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0.3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엔터</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 </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(1</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보다 작은 수로 변경하면 </a:t>
            </a:r>
            <a:r>
              <a:rPr lang="ko-KR" altLang="en-US" sz="1200" b="0" dirty="0" err="1">
                <a:effectLst/>
                <a:latin typeface="맑은 고딕" panose="020B0503020000020004" pitchFamily="50" charset="-127"/>
                <a:ea typeface="맑은 고딕" panose="020B0503020000020004" pitchFamily="50" charset="-127"/>
                <a:sym typeface="Wingdings" panose="05000000000000000000" pitchFamily="2" charset="2"/>
              </a:rPr>
              <a:t>촘촘해짐</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1</a:t>
            </a:r>
            <a:r>
              <a:rPr lang="ko-KR" altLang="en-US" sz="1200" b="0" dirty="0">
                <a:effectLst/>
                <a:latin typeface="맑은 고딕" panose="020B0503020000020004" pitchFamily="50" charset="-127"/>
                <a:ea typeface="맑은 고딕" panose="020B0503020000020004" pitchFamily="50" charset="-127"/>
                <a:sym typeface="Wingdings" panose="05000000000000000000" pitchFamily="2" charset="2"/>
              </a:rPr>
              <a:t>보다 큰 수로 변경하면 넓어짐</a:t>
            </a:r>
            <a:r>
              <a:rPr lang="en-US" altLang="ko-KR" sz="1200" b="0" dirty="0">
                <a:effectLst/>
                <a:latin typeface="맑은 고딕" panose="020B0503020000020004" pitchFamily="50" charset="-127"/>
                <a:ea typeface="맑은 고딕" panose="020B0503020000020004" pitchFamily="50" charset="-127"/>
                <a:sym typeface="Wingdings" panose="05000000000000000000" pitchFamily="2" charset="2"/>
              </a:rPr>
              <a:t>, </a:t>
            </a:r>
          </a:p>
        </p:txBody>
      </p:sp>
    </p:spTree>
    <p:extLst>
      <p:ext uri="{BB962C8B-B14F-4D97-AF65-F5344CB8AC3E}">
        <p14:creationId xmlns:p14="http://schemas.microsoft.com/office/powerpoint/2010/main" val="89632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436941" y="260648"/>
            <a:ext cx="5032147"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en-US" altLang="ko-KR" dirty="0"/>
              <a:t>AutoCAD </a:t>
            </a:r>
            <a:r>
              <a:rPr lang="ko-KR" altLang="en-US" dirty="0"/>
              <a:t>기초 실습 </a:t>
            </a:r>
            <a:r>
              <a:rPr lang="en-US" altLang="ko-KR" dirty="0"/>
              <a:t>- </a:t>
            </a:r>
            <a:r>
              <a:rPr lang="ko-KR" altLang="en-US" dirty="0"/>
              <a:t>도면</a:t>
            </a:r>
            <a:r>
              <a:rPr lang="en-US" altLang="ko-KR" dirty="0"/>
              <a:t>.01</a:t>
            </a:r>
            <a:r>
              <a:rPr lang="ko-KR" altLang="en-US" dirty="0"/>
              <a:t> </a:t>
            </a:r>
            <a:r>
              <a:rPr lang="en-US" altLang="ko-KR" dirty="0"/>
              <a:t>(3/3)</a:t>
            </a:r>
            <a:endParaRPr lang="ko-KR" altLang="en-US" dirty="0"/>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28</a:t>
            </a:fld>
            <a:endParaRPr lang="en-US" altLang="ko-KR" dirty="0"/>
          </a:p>
        </p:txBody>
      </p:sp>
      <p:sp>
        <p:nvSpPr>
          <p:cNvPr id="9" name="Rectangle 21"/>
          <p:cNvSpPr txBox="1">
            <a:spLocks noChangeArrowheads="1"/>
          </p:cNvSpPr>
          <p:nvPr/>
        </p:nvSpPr>
        <p:spPr bwMode="auto">
          <a:xfrm>
            <a:off x="272480" y="1057267"/>
            <a:ext cx="914501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latinLnBrk="1">
              <a:spcBef>
                <a:spcPct val="20000"/>
              </a:spcBef>
              <a:spcAft>
                <a:spcPct val="0"/>
              </a:spcAft>
              <a:buFont typeface="Wingdings" panose="05000000000000000000" pitchFamily="2" charset="2"/>
              <a:buChar char="q"/>
              <a:defRPr kumimoji="1" b="1" kern="1200">
                <a:solidFill>
                  <a:schemeClr val="tx1"/>
                </a:solidFill>
                <a:latin typeface="+mn-lt"/>
                <a:ea typeface="+mn-ea"/>
                <a:cs typeface="+mn-cs"/>
              </a:defRPr>
            </a:lvl1pPr>
            <a:lvl2pPr marL="742950" indent="-285750" algn="l" rtl="0" fontAlgn="base" latinLnBrk="1">
              <a:spcBef>
                <a:spcPct val="20000"/>
              </a:spcBef>
              <a:spcAft>
                <a:spcPct val="0"/>
              </a:spcAft>
              <a:buFont typeface="Wingdings" panose="05000000000000000000" pitchFamily="2" charset="2"/>
              <a:buChar char="ü"/>
              <a:defRPr kumimoji="1" kern="1200">
                <a:solidFill>
                  <a:srgbClr val="0000FF"/>
                </a:solidFill>
                <a:latin typeface="+mn-lt"/>
                <a:ea typeface="+mn-ea"/>
                <a:cs typeface="+mn-cs"/>
              </a:defRPr>
            </a:lvl2pPr>
            <a:lvl3pPr marL="1143000" indent="-228600" algn="l" rtl="0" fontAlgn="base" latinLnBrk="1">
              <a:spcBef>
                <a:spcPct val="20000"/>
              </a:spcBef>
              <a:spcAft>
                <a:spcPct val="0"/>
              </a:spcAft>
              <a:buFont typeface="Wingdings" panose="05000000000000000000" pitchFamily="2" charset="2"/>
              <a:buChar char="§"/>
              <a:defRPr kumimoji="1"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10000"/>
              </a:spcBef>
              <a:spcAft>
                <a:spcPct val="10000"/>
              </a:spcAft>
            </a:pPr>
            <a:r>
              <a:rPr lang="ko-KR" altLang="en-US" kern="0" dirty="0">
                <a:solidFill>
                  <a:srgbClr val="000000"/>
                </a:solidFill>
                <a:effectLst/>
                <a:latin typeface="HY헤드라인M" panose="02030600000101010101" pitchFamily="18" charset="-127"/>
                <a:ea typeface="HY헤드라인M" panose="02030600000101010101" pitchFamily="18" charset="-127"/>
              </a:rPr>
              <a:t>완성 도면 제출</a:t>
            </a:r>
            <a:endParaRPr lang="en-US" altLang="ko-KR" kern="0" dirty="0">
              <a:solidFill>
                <a:srgbClr val="B2B2B2"/>
              </a:solidFill>
              <a:effectLst/>
              <a:latin typeface="HY헤드라인M" panose="02030600000101010101" pitchFamily="18" charset="-127"/>
              <a:ea typeface="HY헤드라인M" panose="02030600000101010101" pitchFamily="18" charset="-127"/>
              <a:hlinkClick r:id="rId3">
                <a:extLst>
                  <a:ext uri="{A12FA001-AC4F-418D-AE19-62706E023703}">
                    <ahyp:hlinkClr xmlns:ahyp="http://schemas.microsoft.com/office/drawing/2018/hyperlinkcolor" val="tx"/>
                  </a:ext>
                </a:extLst>
              </a:hlinkClick>
            </a:endParaRPr>
          </a:p>
          <a:p>
            <a:pPr marL="0" lvl="0" indent="0">
              <a:spcBef>
                <a:spcPct val="10000"/>
              </a:spcBef>
              <a:spcAft>
                <a:spcPct val="10000"/>
              </a:spcAft>
              <a:buNone/>
            </a:pPr>
            <a:endParaRPr lang="en-US" altLang="ko-KR" kern="0" dirty="0">
              <a:solidFill>
                <a:srgbClr val="FF0000"/>
              </a:solidFill>
              <a:effectLst/>
              <a:latin typeface="HY헤드라인M" panose="02030600000101010101" pitchFamily="18" charset="-127"/>
              <a:ea typeface="HY헤드라인M" panose="02030600000101010101" pitchFamily="18" charset="-127"/>
            </a:endParaRPr>
          </a:p>
        </p:txBody>
      </p:sp>
      <p:pic>
        <p:nvPicPr>
          <p:cNvPr id="4" name="그림 3">
            <a:extLst>
              <a:ext uri="{FF2B5EF4-FFF2-40B4-BE49-F238E27FC236}">
                <a16:creationId xmlns:a16="http://schemas.microsoft.com/office/drawing/2014/main" id="{2DBEC8BD-65BC-518B-7245-50F24502F450}"/>
              </a:ext>
            </a:extLst>
          </p:cNvPr>
          <p:cNvPicPr>
            <a:picLocks noChangeAspect="1"/>
          </p:cNvPicPr>
          <p:nvPr/>
        </p:nvPicPr>
        <p:blipFill>
          <a:blip r:embed="rId4"/>
          <a:stretch>
            <a:fillRect/>
          </a:stretch>
        </p:blipFill>
        <p:spPr>
          <a:xfrm>
            <a:off x="1496616" y="1653708"/>
            <a:ext cx="7056908" cy="4880588"/>
          </a:xfrm>
          <a:prstGeom prst="rect">
            <a:avLst/>
          </a:prstGeom>
        </p:spPr>
      </p:pic>
    </p:spTree>
    <p:extLst>
      <p:ext uri="{BB962C8B-B14F-4D97-AF65-F5344CB8AC3E}">
        <p14:creationId xmlns:p14="http://schemas.microsoft.com/office/powerpoint/2010/main" val="3168761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3219218" y="260648"/>
            <a:ext cx="3467616"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sz="2400" dirty="0">
                <a:effectLst/>
                <a:latin typeface="HY헤드라인M" panose="02030600000101010101" pitchFamily="18" charset="-127"/>
                <a:ea typeface="HY헤드라인M" panose="02030600000101010101" pitchFamily="18" charset="-127"/>
              </a:rPr>
              <a:t>나무교량 프로젝트 실습</a:t>
            </a:r>
            <a:endParaRPr lang="ko-KR" altLang="en-US" dirty="0"/>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29</a:t>
            </a:fld>
            <a:endParaRPr lang="en-US" altLang="ko-KR" dirty="0"/>
          </a:p>
        </p:txBody>
      </p:sp>
      <p:sp>
        <p:nvSpPr>
          <p:cNvPr id="7" name="Rectangle 3">
            <a:extLst>
              <a:ext uri="{FF2B5EF4-FFF2-40B4-BE49-F238E27FC236}">
                <a16:creationId xmlns:a16="http://schemas.microsoft.com/office/drawing/2014/main" id="{73A76F13-3253-44B3-8212-6EC8B3E11B52}"/>
              </a:ext>
            </a:extLst>
          </p:cNvPr>
          <p:cNvSpPr txBox="1">
            <a:spLocks noChangeArrowheads="1"/>
          </p:cNvSpPr>
          <p:nvPr/>
        </p:nvSpPr>
        <p:spPr bwMode="auto">
          <a:xfrm>
            <a:off x="578296" y="1219200"/>
            <a:ext cx="8839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latinLnBrk="1" hangingPunct="0">
              <a:spcBef>
                <a:spcPct val="20000"/>
              </a:spcBef>
              <a:spcAft>
                <a:spcPct val="0"/>
              </a:spcAft>
              <a:buFont typeface="Wingdings" pitchFamily="2" charset="2"/>
              <a:buChar char="q"/>
              <a:defRPr kumimoji="1" b="1">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Wingdings" pitchFamily="2" charset="2"/>
              <a:buChar char="ü"/>
              <a:defRPr kumimoji="1">
                <a:solidFill>
                  <a:srgbClr val="0000FF"/>
                </a:solidFill>
                <a:latin typeface="+mn-lt"/>
                <a:ea typeface="+mn-ea"/>
              </a:defRPr>
            </a:lvl2pPr>
            <a:lvl3pPr marL="1143000" indent="-228600" algn="l" rtl="0" eaLnBrk="0" fontAlgn="base" latinLnBrk="1" hangingPunct="0">
              <a:spcBef>
                <a:spcPct val="20000"/>
              </a:spcBef>
              <a:spcAft>
                <a:spcPct val="0"/>
              </a:spcAft>
              <a:buFont typeface="Wingdings" pitchFamily="2" charset="2"/>
              <a:buChar char="§"/>
              <a:defRPr kumimoji="1">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a:solidFill>
                  <a:schemeClr val="tx1"/>
                </a:solidFill>
                <a:latin typeface="+mn-lt"/>
                <a:ea typeface="+mn-ea"/>
              </a:defRPr>
            </a:lvl5pPr>
            <a:lvl6pPr marL="2514600" indent="-228600" algn="l" rtl="0" fontAlgn="base" latinLnBrk="1">
              <a:spcBef>
                <a:spcPct val="20000"/>
              </a:spcBef>
              <a:spcAft>
                <a:spcPct val="0"/>
              </a:spcAft>
              <a:buChar char="•"/>
              <a:defRPr kumimoji="1">
                <a:solidFill>
                  <a:schemeClr val="tx1"/>
                </a:solidFill>
                <a:latin typeface="+mn-lt"/>
                <a:ea typeface="+mn-ea"/>
              </a:defRPr>
            </a:lvl6pPr>
            <a:lvl7pPr marL="2971800" indent="-228600" algn="l" rtl="0" fontAlgn="base" latinLnBrk="1">
              <a:spcBef>
                <a:spcPct val="20000"/>
              </a:spcBef>
              <a:spcAft>
                <a:spcPct val="0"/>
              </a:spcAft>
              <a:buChar char="•"/>
              <a:defRPr kumimoji="1">
                <a:solidFill>
                  <a:schemeClr val="tx1"/>
                </a:solidFill>
                <a:latin typeface="+mn-lt"/>
                <a:ea typeface="+mn-ea"/>
              </a:defRPr>
            </a:lvl7pPr>
            <a:lvl8pPr marL="3429000" indent="-228600" algn="l" rtl="0" fontAlgn="base" latinLnBrk="1">
              <a:spcBef>
                <a:spcPct val="20000"/>
              </a:spcBef>
              <a:spcAft>
                <a:spcPct val="0"/>
              </a:spcAft>
              <a:buChar char="•"/>
              <a:defRPr kumimoji="1">
                <a:solidFill>
                  <a:schemeClr val="tx1"/>
                </a:solidFill>
                <a:latin typeface="+mn-lt"/>
                <a:ea typeface="+mn-ea"/>
              </a:defRPr>
            </a:lvl8pPr>
            <a:lvl9pPr marL="3886200" indent="-228600" algn="l" rtl="0" fontAlgn="base" latinLnBrk="1">
              <a:spcBef>
                <a:spcPct val="20000"/>
              </a:spcBef>
              <a:spcAft>
                <a:spcPct val="0"/>
              </a:spcAft>
              <a:buChar char="•"/>
              <a:defRPr kumimoji="1">
                <a:solidFill>
                  <a:schemeClr val="tx1"/>
                </a:solidFill>
                <a:latin typeface="+mn-lt"/>
                <a:ea typeface="+mn-ea"/>
              </a:defRPr>
            </a:lvl9pPr>
          </a:lstStyle>
          <a:p>
            <a:pPr eaLnBrk="1" hangingPunct="1"/>
            <a:r>
              <a:rPr lang="ko-KR" altLang="en-US" b="0" kern="0" dirty="0">
                <a:effectLst/>
                <a:latin typeface="HY헤드라인M" pitchFamily="18" charset="-127"/>
                <a:ea typeface="HY헤드라인M" pitchFamily="18" charset="-127"/>
              </a:rPr>
              <a:t>전년도 보고서 검토</a:t>
            </a:r>
            <a:endParaRPr lang="en-US" altLang="ko-KR" b="0" kern="0" dirty="0">
              <a:effectLst/>
              <a:latin typeface="HY헤드라인M" pitchFamily="18" charset="-127"/>
              <a:ea typeface="HY헤드라인M" pitchFamily="18" charset="-127"/>
            </a:endParaRPr>
          </a:p>
          <a:p>
            <a:pPr eaLnBrk="1" hangingPunct="1"/>
            <a:r>
              <a:rPr lang="ko-KR" altLang="en-US" b="0" kern="0" dirty="0">
                <a:effectLst/>
                <a:latin typeface="HY헤드라인M" pitchFamily="18" charset="-127"/>
                <a:ea typeface="HY헤드라인M" pitchFamily="18" charset="-127"/>
              </a:rPr>
              <a:t>교량 관련 정보 검색 </a:t>
            </a:r>
            <a:r>
              <a:rPr lang="en-US" altLang="ko-KR" b="0" kern="0" dirty="0">
                <a:effectLst/>
                <a:latin typeface="HY헤드라인M" pitchFamily="18" charset="-127"/>
                <a:ea typeface="HY헤드라인M" pitchFamily="18" charset="-127"/>
              </a:rPr>
              <a:t>(Googling)</a:t>
            </a:r>
          </a:p>
          <a:p>
            <a:pPr lvl="0">
              <a:lnSpc>
                <a:spcPct val="90000"/>
              </a:lnSpc>
            </a:pPr>
            <a:r>
              <a:rPr lang="en-US" altLang="ko-KR" b="0" kern="0" dirty="0">
                <a:solidFill>
                  <a:srgbClr val="000000"/>
                </a:solidFill>
                <a:effectLst/>
                <a:latin typeface="HY헤드라인M" pitchFamily="18" charset="-127"/>
                <a:ea typeface="HY헤드라인M" pitchFamily="18" charset="-127"/>
              </a:rPr>
              <a:t>Bridge Types </a:t>
            </a:r>
            <a:r>
              <a:rPr lang="ko-KR" altLang="en-US" b="0" kern="0" dirty="0">
                <a:solidFill>
                  <a:srgbClr val="000000"/>
                </a:solidFill>
                <a:effectLst/>
                <a:latin typeface="HY헤드라인M" pitchFamily="18" charset="-127"/>
                <a:ea typeface="HY헤드라인M" pitchFamily="18" charset="-127"/>
              </a:rPr>
              <a:t>참고 자료 검토</a:t>
            </a:r>
          </a:p>
          <a:p>
            <a:pPr marL="800100" lvl="1" indent="-342900">
              <a:lnSpc>
                <a:spcPct val="90000"/>
              </a:lnSpc>
            </a:pPr>
            <a:r>
              <a:rPr lang="en-US" altLang="ko-KR" kern="0" dirty="0" err="1">
                <a:effectLst/>
                <a:latin typeface="HY헤드라인M" panose="02030600000101010101" pitchFamily="18" charset="-127"/>
                <a:ea typeface="HY헤드라인M" panose="02030600000101010101" pitchFamily="18" charset="-127"/>
              </a:rPr>
              <a:t>eCampus</a:t>
            </a:r>
            <a:r>
              <a:rPr lang="en-US" altLang="ko-KR" kern="0" dirty="0">
                <a:effectLst/>
                <a:latin typeface="HY헤드라인M" panose="02030600000101010101" pitchFamily="18" charset="-127"/>
                <a:ea typeface="HY헤드라인M" panose="02030600000101010101" pitchFamily="18" charset="-127"/>
              </a:rPr>
              <a:t> </a:t>
            </a:r>
            <a:r>
              <a:rPr lang="en-US" altLang="ko-KR" kern="0" dirty="0">
                <a:effectLst/>
                <a:latin typeface="HY헤드라인M" panose="02030600000101010101" pitchFamily="18" charset="-127"/>
                <a:ea typeface="HY헤드라인M" panose="02030600000101010101" pitchFamily="18" charset="-127"/>
                <a:hlinkClick r:id="rId2">
                  <a:extLst>
                    <a:ext uri="{A12FA001-AC4F-418D-AE19-62706E023703}">
                      <ahyp:hlinkClr xmlns:ahyp="http://schemas.microsoft.com/office/drawing/2018/hyperlinkcolor" val="tx"/>
                    </a:ext>
                  </a:extLst>
                </a:hlinkClick>
              </a:rPr>
              <a:t>https://lms.chungbuk.ac.kr/</a:t>
            </a:r>
            <a:r>
              <a:rPr lang="ko-KR" altLang="en-US" kern="0" dirty="0">
                <a:effectLst/>
                <a:latin typeface="HY헤드라인M" pitchFamily="18" charset="-127"/>
                <a:ea typeface="HY헤드라인M" pitchFamily="18" charset="-127"/>
              </a:rPr>
              <a:t> </a:t>
            </a:r>
            <a:r>
              <a:rPr lang="en-US" altLang="ko-KR" kern="0" dirty="0">
                <a:effectLst/>
                <a:latin typeface="HY헤드라인M" pitchFamily="18" charset="-127"/>
                <a:ea typeface="HY헤드라인M" pitchFamily="18" charset="-127"/>
                <a:sym typeface="Wingdings" panose="05000000000000000000" pitchFamily="2" charset="2"/>
              </a:rPr>
              <a:t> </a:t>
            </a:r>
            <a:r>
              <a:rPr lang="ko-KR" altLang="en-US" kern="0" dirty="0">
                <a:effectLst/>
                <a:latin typeface="HY헤드라인M" panose="02030600000101010101" pitchFamily="18" charset="-127"/>
                <a:ea typeface="HY헤드라인M" panose="02030600000101010101" pitchFamily="18" charset="-127"/>
              </a:rPr>
              <a:t>주차 별 학습활동 </a:t>
            </a:r>
            <a:r>
              <a:rPr lang="en-US" altLang="ko-KR" kern="0" dirty="0">
                <a:effectLst/>
                <a:latin typeface="HY헤드라인M" panose="02030600000101010101" pitchFamily="18" charset="-127"/>
                <a:ea typeface="HY헤드라인M" panose="02030600000101010101" pitchFamily="18" charset="-127"/>
                <a:sym typeface="Wingdings" panose="05000000000000000000" pitchFamily="2" charset="2"/>
              </a:rPr>
              <a:t> 4</a:t>
            </a:r>
            <a:r>
              <a:rPr lang="ko-KR" altLang="en-US" kern="0" dirty="0">
                <a:effectLst/>
                <a:latin typeface="HY헤드라인M" panose="02030600000101010101" pitchFamily="18" charset="-127"/>
                <a:ea typeface="HY헤드라인M" panose="02030600000101010101" pitchFamily="18" charset="-127"/>
                <a:sym typeface="Wingdings" panose="05000000000000000000" pitchFamily="2" charset="2"/>
              </a:rPr>
              <a:t>주차</a:t>
            </a:r>
            <a:endParaRPr lang="en-US" altLang="ko-KR" kern="0" dirty="0">
              <a:effectLst/>
              <a:latin typeface="HY헤드라인M" panose="02030600000101010101" pitchFamily="18" charset="-127"/>
              <a:ea typeface="HY헤드라인M" panose="02030600000101010101" pitchFamily="18" charset="-127"/>
            </a:endParaRPr>
          </a:p>
          <a:p>
            <a:pPr eaLnBrk="1" hangingPunct="1"/>
            <a:endParaRPr lang="en-US" altLang="ko-KR" b="0" kern="0" dirty="0">
              <a:effectLst/>
              <a:latin typeface="HY헤드라인M" pitchFamily="18" charset="-127"/>
              <a:ea typeface="HY헤드라인M" pitchFamily="18" charset="-127"/>
            </a:endParaRPr>
          </a:p>
        </p:txBody>
      </p:sp>
      <p:graphicFrame>
        <p:nvGraphicFramePr>
          <p:cNvPr id="2" name="개체 1">
            <a:extLst>
              <a:ext uri="{FF2B5EF4-FFF2-40B4-BE49-F238E27FC236}">
                <a16:creationId xmlns:a16="http://schemas.microsoft.com/office/drawing/2014/main" id="{CB269747-EDC7-449B-A916-940FA125706F}"/>
              </a:ext>
            </a:extLst>
          </p:cNvPr>
          <p:cNvGraphicFramePr>
            <a:graphicFrameLocks noChangeAspect="1"/>
          </p:cNvGraphicFramePr>
          <p:nvPr/>
        </p:nvGraphicFramePr>
        <p:xfrm>
          <a:off x="4016896" y="2761690"/>
          <a:ext cx="4824536" cy="3410510"/>
        </p:xfrm>
        <a:graphic>
          <a:graphicData uri="http://schemas.openxmlformats.org/presentationml/2006/ole">
            <mc:AlternateContent xmlns:mc="http://schemas.openxmlformats.org/markup-compatibility/2006">
              <mc:Choice xmlns:v="urn:schemas-microsoft-com:vml" Requires="v">
                <p:oleObj name="Acrobat Document" r:id="rId3" imgW="8019816" imgH="5667047" progId="Acrobat.Document.11">
                  <p:embed/>
                </p:oleObj>
              </mc:Choice>
              <mc:Fallback>
                <p:oleObj name="Acrobat Document" r:id="rId3" imgW="8019816" imgH="5667047" progId="Acrobat.Document.11">
                  <p:embed/>
                  <p:pic>
                    <p:nvPicPr>
                      <p:cNvPr id="2" name="개체 1">
                        <a:extLst>
                          <a:ext uri="{FF2B5EF4-FFF2-40B4-BE49-F238E27FC236}">
                            <a16:creationId xmlns:a16="http://schemas.microsoft.com/office/drawing/2014/main" id="{CB269747-EDC7-449B-A916-940FA125706F}"/>
                          </a:ext>
                        </a:extLst>
                      </p:cNvPr>
                      <p:cNvPicPr/>
                      <p:nvPr/>
                    </p:nvPicPr>
                    <p:blipFill>
                      <a:blip r:embed="rId4"/>
                      <a:stretch>
                        <a:fillRect/>
                      </a:stretch>
                    </p:blipFill>
                    <p:spPr>
                      <a:xfrm>
                        <a:off x="4016896" y="2761690"/>
                        <a:ext cx="4824536" cy="3410510"/>
                      </a:xfrm>
                      <a:prstGeom prst="rect">
                        <a:avLst/>
                      </a:prstGeom>
                    </p:spPr>
                  </p:pic>
                </p:oleObj>
              </mc:Fallback>
            </mc:AlternateContent>
          </a:graphicData>
        </a:graphic>
      </p:graphicFrame>
    </p:spTree>
    <p:extLst>
      <p:ext uri="{BB962C8B-B14F-4D97-AF65-F5344CB8AC3E}">
        <p14:creationId xmlns:p14="http://schemas.microsoft.com/office/powerpoint/2010/main" val="3392284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4039937" y="260648"/>
            <a:ext cx="1826141"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a:t>교량의 종류</a:t>
            </a:r>
            <a:endParaRPr lang="ko-KR" altLang="en-US" dirty="0"/>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3</a:t>
            </a:fld>
            <a:endParaRPr lang="en-US" altLang="ko-KR" dirty="0"/>
          </a:p>
        </p:txBody>
      </p:sp>
      <p:sp>
        <p:nvSpPr>
          <p:cNvPr id="9" name="Rectangle 21"/>
          <p:cNvSpPr txBox="1">
            <a:spLocks noChangeArrowheads="1"/>
          </p:cNvSpPr>
          <p:nvPr/>
        </p:nvSpPr>
        <p:spPr bwMode="auto">
          <a:xfrm>
            <a:off x="344488" y="980728"/>
            <a:ext cx="914501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latinLnBrk="1">
              <a:spcBef>
                <a:spcPct val="20000"/>
              </a:spcBef>
              <a:spcAft>
                <a:spcPct val="0"/>
              </a:spcAft>
              <a:buFont typeface="Wingdings" panose="05000000000000000000" pitchFamily="2" charset="2"/>
              <a:buChar char="q"/>
              <a:defRPr kumimoji="1" b="1" kern="1200">
                <a:solidFill>
                  <a:schemeClr val="tx1"/>
                </a:solidFill>
                <a:latin typeface="+mn-lt"/>
                <a:ea typeface="+mn-ea"/>
                <a:cs typeface="+mn-cs"/>
              </a:defRPr>
            </a:lvl1pPr>
            <a:lvl2pPr marL="742950" indent="-285750" algn="l" rtl="0" fontAlgn="base" latinLnBrk="1">
              <a:spcBef>
                <a:spcPct val="20000"/>
              </a:spcBef>
              <a:spcAft>
                <a:spcPct val="0"/>
              </a:spcAft>
              <a:buFont typeface="Wingdings" panose="05000000000000000000" pitchFamily="2" charset="2"/>
              <a:buChar char="ü"/>
              <a:defRPr kumimoji="1" kern="1200">
                <a:solidFill>
                  <a:srgbClr val="0000FF"/>
                </a:solidFill>
                <a:latin typeface="+mn-lt"/>
                <a:ea typeface="+mn-ea"/>
                <a:cs typeface="+mn-cs"/>
              </a:defRPr>
            </a:lvl2pPr>
            <a:lvl3pPr marL="1143000" indent="-228600" algn="l" rtl="0" fontAlgn="base" latinLnBrk="1">
              <a:spcBef>
                <a:spcPct val="20000"/>
              </a:spcBef>
              <a:spcAft>
                <a:spcPct val="0"/>
              </a:spcAft>
              <a:buFont typeface="Wingdings" panose="05000000000000000000" pitchFamily="2" charset="2"/>
              <a:buChar char="§"/>
              <a:defRPr kumimoji="1"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pPr>
            <a:r>
              <a:rPr lang="ko-KR" altLang="en-US" b="0" kern="0">
                <a:solidFill>
                  <a:srgbClr val="000000"/>
                </a:solidFill>
                <a:effectLst/>
                <a:latin typeface="HY헤드라인M" panose="02030600000101010101" pitchFamily="18" charset="-127"/>
                <a:ea typeface="HY헤드라인M" panose="02030600000101010101" pitchFamily="18" charset="-127"/>
              </a:rPr>
              <a:t>슬래브교</a:t>
            </a:r>
            <a:r>
              <a:rPr lang="en-US" altLang="ko-KR" b="0" kern="0">
                <a:solidFill>
                  <a:srgbClr val="000000"/>
                </a:solidFill>
                <a:effectLst/>
                <a:latin typeface="HY헤드라인M" panose="02030600000101010101" pitchFamily="18" charset="-127"/>
                <a:ea typeface="HY헤드라인M" panose="02030600000101010101" pitchFamily="18" charset="-127"/>
              </a:rPr>
              <a:t>(Slab Bridge)</a:t>
            </a:r>
          </a:p>
          <a:p>
            <a:pPr lvl="1">
              <a:spcBef>
                <a:spcPts val="600"/>
              </a:spcBef>
            </a:pPr>
            <a:r>
              <a:rPr lang="ko-KR" altLang="en-US" b="0" kern="0">
                <a:solidFill>
                  <a:srgbClr val="000000"/>
                </a:solidFill>
                <a:effectLst/>
                <a:latin typeface="HY헤드라인M" panose="02030600000101010101" pitchFamily="18" charset="-127"/>
                <a:ea typeface="HY헤드라인M" panose="02030600000101010101" pitchFamily="18" charset="-127"/>
              </a:rPr>
              <a:t>주부재가 슬래브인 교량이다</a:t>
            </a:r>
            <a:r>
              <a:rPr lang="en-US" altLang="ko-KR" b="0" kern="0">
                <a:solidFill>
                  <a:srgbClr val="000000"/>
                </a:solidFill>
                <a:effectLst/>
                <a:latin typeface="HY헤드라인M" panose="02030600000101010101" pitchFamily="18" charset="-127"/>
                <a:ea typeface="HY헤드라인M" panose="02030600000101010101" pitchFamily="18" charset="-127"/>
              </a:rPr>
              <a:t>. </a:t>
            </a:r>
            <a:r>
              <a:rPr lang="ko-KR" altLang="en-US" b="0" kern="0">
                <a:solidFill>
                  <a:srgbClr val="000000"/>
                </a:solidFill>
                <a:effectLst/>
                <a:latin typeface="HY헤드라인M" panose="02030600000101010101" pitchFamily="18" charset="-127"/>
                <a:ea typeface="HY헤드라인M" panose="02030600000101010101" pitchFamily="18" charset="-127"/>
              </a:rPr>
              <a:t>슬래브의 구조에 따라 </a:t>
            </a:r>
            <a:r>
              <a:rPr lang="en-US" altLang="ko-KR" b="0" kern="0">
                <a:solidFill>
                  <a:srgbClr val="000000"/>
                </a:solidFill>
                <a:effectLst/>
                <a:latin typeface="HY헤드라인M" panose="02030600000101010101" pitchFamily="18" charset="-127"/>
                <a:ea typeface="HY헤드라인M" panose="02030600000101010101" pitchFamily="18" charset="-127"/>
              </a:rPr>
              <a:t>RC</a:t>
            </a:r>
            <a:r>
              <a:rPr lang="ko-KR" altLang="en-US" b="0" kern="0">
                <a:solidFill>
                  <a:srgbClr val="000000"/>
                </a:solidFill>
                <a:effectLst/>
                <a:latin typeface="HY헤드라인M" panose="02030600000101010101" pitchFamily="18" charset="-127"/>
                <a:ea typeface="HY헤드라인M" panose="02030600000101010101" pitchFamily="18" charset="-127"/>
              </a:rPr>
              <a:t>슬래브</a:t>
            </a:r>
            <a:r>
              <a:rPr lang="en-US" altLang="ko-KR" b="0" kern="0">
                <a:solidFill>
                  <a:srgbClr val="000000"/>
                </a:solidFill>
                <a:effectLst/>
                <a:latin typeface="HY헤드라인M" panose="02030600000101010101" pitchFamily="18" charset="-127"/>
                <a:ea typeface="HY헤드라인M" panose="02030600000101010101" pitchFamily="18" charset="-127"/>
              </a:rPr>
              <a:t>, PSC </a:t>
            </a:r>
            <a:r>
              <a:rPr lang="ko-KR" altLang="en-US" b="0" kern="0">
                <a:solidFill>
                  <a:srgbClr val="000000"/>
                </a:solidFill>
                <a:effectLst/>
                <a:latin typeface="HY헤드라인M" panose="02030600000101010101" pitchFamily="18" charset="-127"/>
                <a:ea typeface="HY헤드라인M" panose="02030600000101010101" pitchFamily="18" charset="-127"/>
              </a:rPr>
              <a:t>슬래브</a:t>
            </a:r>
            <a:r>
              <a:rPr lang="en-US" altLang="ko-KR" b="0" kern="0">
                <a:solidFill>
                  <a:srgbClr val="000000"/>
                </a:solidFill>
                <a:effectLst/>
                <a:latin typeface="HY헤드라인M" panose="02030600000101010101" pitchFamily="18" charset="-127"/>
                <a:ea typeface="HY헤드라인M" panose="02030600000101010101" pitchFamily="18" charset="-127"/>
              </a:rPr>
              <a:t>, </a:t>
            </a:r>
            <a:r>
              <a:rPr lang="ko-KR" altLang="en-US" b="0" kern="0">
                <a:solidFill>
                  <a:srgbClr val="000000"/>
                </a:solidFill>
                <a:effectLst/>
                <a:latin typeface="HY헤드라인M" panose="02030600000101010101" pitchFamily="18" charset="-127"/>
                <a:ea typeface="HY헤드라인M" panose="02030600000101010101" pitchFamily="18" charset="-127"/>
              </a:rPr>
              <a:t>중공 슬래브교등이 있다</a:t>
            </a:r>
            <a:r>
              <a:rPr lang="en-US" altLang="ko-KR" b="0" kern="0">
                <a:solidFill>
                  <a:srgbClr val="000000"/>
                </a:solidFill>
                <a:effectLst/>
                <a:latin typeface="HY헤드라인M" panose="02030600000101010101" pitchFamily="18" charset="-127"/>
                <a:ea typeface="HY헤드라인M" panose="02030600000101010101" pitchFamily="18" charset="-127"/>
              </a:rPr>
              <a:t>. </a:t>
            </a:r>
          </a:p>
        </p:txBody>
      </p:sp>
      <p:pic>
        <p:nvPicPr>
          <p:cNvPr id="5" name="Picture 11" descr="사용자 삽입 이미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492375"/>
            <a:ext cx="3178175"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그림 6"/>
          <p:cNvPicPr>
            <a:picLocks noChangeAspect="1"/>
          </p:cNvPicPr>
          <p:nvPr/>
        </p:nvPicPr>
        <p:blipFill>
          <a:blip r:embed="rId3"/>
          <a:stretch>
            <a:fillRect/>
          </a:stretch>
        </p:blipFill>
        <p:spPr>
          <a:xfrm>
            <a:off x="4860032" y="3983421"/>
            <a:ext cx="4104581" cy="2202458"/>
          </a:xfrm>
          <a:prstGeom prst="rect">
            <a:avLst/>
          </a:prstGeom>
        </p:spPr>
      </p:pic>
    </p:spTree>
    <p:extLst>
      <p:ext uri="{BB962C8B-B14F-4D97-AF65-F5344CB8AC3E}">
        <p14:creationId xmlns:p14="http://schemas.microsoft.com/office/powerpoint/2010/main" val="2985152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3886069" y="260648"/>
            <a:ext cx="2133918"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a:t>전년도 보고서</a:t>
            </a:r>
          </a:p>
        </p:txBody>
      </p:sp>
      <p:sp>
        <p:nvSpPr>
          <p:cNvPr id="3" name="슬라이드 번호 개체 틀 2"/>
          <p:cNvSpPr>
            <a:spLocks noGrp="1"/>
          </p:cNvSpPr>
          <p:nvPr>
            <p:ph type="sldNum" sz="quarter" idx="12"/>
          </p:nvPr>
        </p:nvSpPr>
        <p:spPr>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fld id="{5BCCBFA6-F210-4C59-B207-0F7A78A1B2A3}" type="slidenum">
              <a:rPr lang="en-US" altLang="ko-KR" smtClean="0"/>
              <a:pPr/>
              <a:t>30</a:t>
            </a:fld>
            <a:endParaRPr lang="en-US" altLang="ko-KR" dirty="0"/>
          </a:p>
        </p:txBody>
      </p:sp>
      <p:sp>
        <p:nvSpPr>
          <p:cNvPr id="7" name="Rectangle 21">
            <a:extLst>
              <a:ext uri="{FF2B5EF4-FFF2-40B4-BE49-F238E27FC236}">
                <a16:creationId xmlns:a16="http://schemas.microsoft.com/office/drawing/2014/main" id="{F768BE89-0ECB-4A91-953B-71971091B6D6}"/>
              </a:ext>
            </a:extLst>
          </p:cNvPr>
          <p:cNvSpPr txBox="1">
            <a:spLocks noChangeArrowheads="1"/>
          </p:cNvSpPr>
          <p:nvPr/>
        </p:nvSpPr>
        <p:spPr bwMode="auto">
          <a:xfrm>
            <a:off x="344488" y="5373216"/>
            <a:ext cx="914501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latinLnBrk="1">
              <a:spcBef>
                <a:spcPct val="20000"/>
              </a:spcBef>
              <a:spcAft>
                <a:spcPct val="0"/>
              </a:spcAft>
              <a:buFont typeface="Wingdings" panose="05000000000000000000" pitchFamily="2" charset="2"/>
              <a:buChar char="q"/>
              <a:defRPr kumimoji="1" b="1" kern="1200">
                <a:solidFill>
                  <a:schemeClr val="tx1"/>
                </a:solidFill>
                <a:latin typeface="+mn-lt"/>
                <a:ea typeface="+mn-ea"/>
                <a:cs typeface="+mn-cs"/>
              </a:defRPr>
            </a:lvl1pPr>
            <a:lvl2pPr marL="742950" indent="-285750" algn="l" rtl="0" fontAlgn="base" latinLnBrk="1">
              <a:spcBef>
                <a:spcPct val="20000"/>
              </a:spcBef>
              <a:spcAft>
                <a:spcPct val="0"/>
              </a:spcAft>
              <a:buFont typeface="Wingdings" panose="05000000000000000000" pitchFamily="2" charset="2"/>
              <a:buChar char="ü"/>
              <a:defRPr kumimoji="1" kern="1200">
                <a:solidFill>
                  <a:srgbClr val="0000FF"/>
                </a:solidFill>
                <a:latin typeface="+mn-lt"/>
                <a:ea typeface="+mn-ea"/>
                <a:cs typeface="+mn-cs"/>
              </a:defRPr>
            </a:lvl2pPr>
            <a:lvl3pPr marL="1143000" indent="-228600" algn="l" rtl="0" fontAlgn="base" latinLnBrk="1">
              <a:spcBef>
                <a:spcPct val="20000"/>
              </a:spcBef>
              <a:spcAft>
                <a:spcPct val="0"/>
              </a:spcAft>
              <a:buFont typeface="Wingdings" panose="05000000000000000000" pitchFamily="2" charset="2"/>
              <a:buChar char="§"/>
              <a:defRPr kumimoji="1"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90000"/>
              </a:lnSpc>
            </a:pPr>
            <a:r>
              <a:rPr lang="ko-KR" altLang="en-US" b="0" kern="0" dirty="0">
                <a:solidFill>
                  <a:srgbClr val="000000"/>
                </a:solidFill>
                <a:effectLst/>
                <a:latin typeface="HY헤드라인M" pitchFamily="18" charset="-127"/>
                <a:ea typeface="HY헤드라인M" pitchFamily="18" charset="-127"/>
              </a:rPr>
              <a:t>전년도 보고서 검토</a:t>
            </a:r>
          </a:p>
          <a:p>
            <a:pPr marL="800100" lvl="1" indent="-342900">
              <a:lnSpc>
                <a:spcPct val="90000"/>
              </a:lnSpc>
            </a:pPr>
            <a:r>
              <a:rPr lang="en-US" altLang="ko-KR" kern="0" dirty="0" err="1">
                <a:effectLst/>
                <a:latin typeface="HY헤드라인M" panose="02030600000101010101" pitchFamily="18" charset="-127"/>
                <a:ea typeface="HY헤드라인M" panose="02030600000101010101" pitchFamily="18" charset="-127"/>
              </a:rPr>
              <a:t>eCampus</a:t>
            </a:r>
            <a:r>
              <a:rPr lang="en-US" altLang="ko-KR" kern="0" dirty="0">
                <a:effectLst/>
                <a:latin typeface="HY헤드라인M" panose="02030600000101010101" pitchFamily="18" charset="-127"/>
                <a:ea typeface="HY헤드라인M" panose="02030600000101010101" pitchFamily="18" charset="-127"/>
              </a:rPr>
              <a:t> </a:t>
            </a:r>
            <a:r>
              <a:rPr lang="en-US" altLang="ko-KR" kern="0" dirty="0">
                <a:effectLst/>
                <a:latin typeface="HY헤드라인M" panose="02030600000101010101" pitchFamily="18" charset="-127"/>
                <a:ea typeface="HY헤드라인M" panose="02030600000101010101" pitchFamily="18" charset="-127"/>
                <a:hlinkClick r:id="rId2">
                  <a:extLst>
                    <a:ext uri="{A12FA001-AC4F-418D-AE19-62706E023703}">
                      <ahyp:hlinkClr xmlns:ahyp="http://schemas.microsoft.com/office/drawing/2018/hyperlinkcolor" val="tx"/>
                    </a:ext>
                  </a:extLst>
                </a:hlinkClick>
              </a:rPr>
              <a:t>https://lms.chungbuk.ac.kr/</a:t>
            </a:r>
            <a:r>
              <a:rPr lang="ko-KR" altLang="en-US" kern="0" dirty="0">
                <a:effectLst/>
                <a:latin typeface="HY헤드라인M" pitchFamily="18" charset="-127"/>
                <a:ea typeface="HY헤드라인M" pitchFamily="18" charset="-127"/>
              </a:rPr>
              <a:t> </a:t>
            </a:r>
            <a:r>
              <a:rPr lang="en-US" altLang="ko-KR" kern="0" dirty="0">
                <a:effectLst/>
                <a:latin typeface="HY헤드라인M" pitchFamily="18" charset="-127"/>
                <a:ea typeface="HY헤드라인M" pitchFamily="18" charset="-127"/>
                <a:sym typeface="Wingdings" panose="05000000000000000000" pitchFamily="2" charset="2"/>
              </a:rPr>
              <a:t> </a:t>
            </a:r>
            <a:r>
              <a:rPr lang="ko-KR" altLang="en-US" kern="0" dirty="0">
                <a:effectLst/>
                <a:latin typeface="HY헤드라인M" panose="02030600000101010101" pitchFamily="18" charset="-127"/>
                <a:ea typeface="HY헤드라인M" panose="02030600000101010101" pitchFamily="18" charset="-127"/>
              </a:rPr>
              <a:t>주차 별 학습활동 </a:t>
            </a:r>
            <a:r>
              <a:rPr lang="en-US" altLang="ko-KR" kern="0" dirty="0">
                <a:effectLst/>
                <a:latin typeface="HY헤드라인M" panose="02030600000101010101" pitchFamily="18" charset="-127"/>
                <a:ea typeface="HY헤드라인M" panose="02030600000101010101" pitchFamily="18" charset="-127"/>
                <a:sym typeface="Wingdings" panose="05000000000000000000" pitchFamily="2" charset="2"/>
              </a:rPr>
              <a:t> 4</a:t>
            </a:r>
            <a:r>
              <a:rPr lang="ko-KR" altLang="en-US" kern="0" dirty="0">
                <a:effectLst/>
                <a:latin typeface="HY헤드라인M" panose="02030600000101010101" pitchFamily="18" charset="-127"/>
                <a:ea typeface="HY헤드라인M" panose="02030600000101010101" pitchFamily="18" charset="-127"/>
                <a:sym typeface="Wingdings" panose="05000000000000000000" pitchFamily="2" charset="2"/>
              </a:rPr>
              <a:t>주차</a:t>
            </a:r>
            <a:endParaRPr lang="en-US" altLang="ko-KR" kern="0" dirty="0">
              <a:effectLst/>
              <a:latin typeface="HY헤드라인M" panose="02030600000101010101" pitchFamily="18" charset="-127"/>
              <a:ea typeface="HY헤드라인M" panose="02030600000101010101" pitchFamily="18" charset="-127"/>
            </a:endParaRPr>
          </a:p>
        </p:txBody>
      </p:sp>
      <p:pic>
        <p:nvPicPr>
          <p:cNvPr id="2" name="그림 1">
            <a:extLst>
              <a:ext uri="{FF2B5EF4-FFF2-40B4-BE49-F238E27FC236}">
                <a16:creationId xmlns:a16="http://schemas.microsoft.com/office/drawing/2014/main" id="{F1A7C697-F632-FEF8-4241-51D8E842AE06}"/>
              </a:ext>
            </a:extLst>
          </p:cNvPr>
          <p:cNvPicPr>
            <a:picLocks noChangeAspect="1"/>
          </p:cNvPicPr>
          <p:nvPr/>
        </p:nvPicPr>
        <p:blipFill>
          <a:blip r:embed="rId3"/>
          <a:stretch>
            <a:fillRect/>
          </a:stretch>
        </p:blipFill>
        <p:spPr>
          <a:xfrm>
            <a:off x="568982" y="963183"/>
            <a:ext cx="1431690" cy="805326"/>
          </a:xfrm>
          <a:prstGeom prst="rect">
            <a:avLst/>
          </a:prstGeom>
        </p:spPr>
      </p:pic>
      <p:pic>
        <p:nvPicPr>
          <p:cNvPr id="4" name="그림 3">
            <a:extLst>
              <a:ext uri="{FF2B5EF4-FFF2-40B4-BE49-F238E27FC236}">
                <a16:creationId xmlns:a16="http://schemas.microsoft.com/office/drawing/2014/main" id="{AEBFB0AC-4F8C-F34E-752E-B9BC677F6FD6}"/>
              </a:ext>
            </a:extLst>
          </p:cNvPr>
          <p:cNvPicPr>
            <a:picLocks noChangeAspect="1"/>
          </p:cNvPicPr>
          <p:nvPr/>
        </p:nvPicPr>
        <p:blipFill>
          <a:blip r:embed="rId4"/>
          <a:stretch>
            <a:fillRect/>
          </a:stretch>
        </p:blipFill>
        <p:spPr>
          <a:xfrm>
            <a:off x="576559" y="2236669"/>
            <a:ext cx="2481518" cy="1395854"/>
          </a:xfrm>
          <a:prstGeom prst="rect">
            <a:avLst/>
          </a:prstGeom>
        </p:spPr>
      </p:pic>
      <p:pic>
        <p:nvPicPr>
          <p:cNvPr id="5" name="그림 4">
            <a:extLst>
              <a:ext uri="{FF2B5EF4-FFF2-40B4-BE49-F238E27FC236}">
                <a16:creationId xmlns:a16="http://schemas.microsoft.com/office/drawing/2014/main" id="{C7AB1F56-FACF-67E1-3344-FAC00FEB19B5}"/>
              </a:ext>
            </a:extLst>
          </p:cNvPr>
          <p:cNvPicPr>
            <a:picLocks noChangeAspect="1"/>
          </p:cNvPicPr>
          <p:nvPr/>
        </p:nvPicPr>
        <p:blipFill>
          <a:blip r:embed="rId5"/>
          <a:stretch>
            <a:fillRect/>
          </a:stretch>
        </p:blipFill>
        <p:spPr>
          <a:xfrm>
            <a:off x="2133452" y="954953"/>
            <a:ext cx="2133918" cy="1200329"/>
          </a:xfrm>
          <a:prstGeom prst="rect">
            <a:avLst/>
          </a:prstGeom>
        </p:spPr>
      </p:pic>
      <p:pic>
        <p:nvPicPr>
          <p:cNvPr id="8" name="그림 7">
            <a:extLst>
              <a:ext uri="{FF2B5EF4-FFF2-40B4-BE49-F238E27FC236}">
                <a16:creationId xmlns:a16="http://schemas.microsoft.com/office/drawing/2014/main" id="{06CD1F28-5051-3C1F-9ACB-8ADA89BA02ED}"/>
              </a:ext>
            </a:extLst>
          </p:cNvPr>
          <p:cNvPicPr>
            <a:picLocks noChangeAspect="1"/>
          </p:cNvPicPr>
          <p:nvPr/>
        </p:nvPicPr>
        <p:blipFill>
          <a:blip r:embed="rId6"/>
          <a:stretch>
            <a:fillRect/>
          </a:stretch>
        </p:blipFill>
        <p:spPr>
          <a:xfrm>
            <a:off x="3275191" y="3304839"/>
            <a:ext cx="3358982" cy="1889428"/>
          </a:xfrm>
          <a:prstGeom prst="rect">
            <a:avLst/>
          </a:prstGeom>
        </p:spPr>
      </p:pic>
      <p:pic>
        <p:nvPicPr>
          <p:cNvPr id="12" name="그림 11">
            <a:extLst>
              <a:ext uri="{FF2B5EF4-FFF2-40B4-BE49-F238E27FC236}">
                <a16:creationId xmlns:a16="http://schemas.microsoft.com/office/drawing/2014/main" id="{BEA1C226-13DE-181F-BE0A-C292F5C7A896}"/>
              </a:ext>
            </a:extLst>
          </p:cNvPr>
          <p:cNvPicPr>
            <a:picLocks noChangeAspect="1"/>
          </p:cNvPicPr>
          <p:nvPr/>
        </p:nvPicPr>
        <p:blipFill>
          <a:blip r:embed="rId7"/>
          <a:stretch>
            <a:fillRect/>
          </a:stretch>
        </p:blipFill>
        <p:spPr>
          <a:xfrm>
            <a:off x="7075006" y="917968"/>
            <a:ext cx="2334869" cy="1313364"/>
          </a:xfrm>
          <a:prstGeom prst="rect">
            <a:avLst/>
          </a:prstGeom>
        </p:spPr>
      </p:pic>
      <p:pic>
        <p:nvPicPr>
          <p:cNvPr id="13" name="그림 12">
            <a:extLst>
              <a:ext uri="{FF2B5EF4-FFF2-40B4-BE49-F238E27FC236}">
                <a16:creationId xmlns:a16="http://schemas.microsoft.com/office/drawing/2014/main" id="{17A99188-18B8-C237-CD3D-AE2A4A663C40}"/>
              </a:ext>
            </a:extLst>
          </p:cNvPr>
          <p:cNvPicPr>
            <a:picLocks noChangeAspect="1"/>
          </p:cNvPicPr>
          <p:nvPr/>
        </p:nvPicPr>
        <p:blipFill>
          <a:blip r:embed="rId8"/>
          <a:stretch>
            <a:fillRect/>
          </a:stretch>
        </p:blipFill>
        <p:spPr>
          <a:xfrm>
            <a:off x="6787004" y="3704215"/>
            <a:ext cx="2628180" cy="1478351"/>
          </a:xfrm>
          <a:prstGeom prst="rect">
            <a:avLst/>
          </a:prstGeom>
        </p:spPr>
      </p:pic>
      <p:pic>
        <p:nvPicPr>
          <p:cNvPr id="14" name="그림 13">
            <a:extLst>
              <a:ext uri="{FF2B5EF4-FFF2-40B4-BE49-F238E27FC236}">
                <a16:creationId xmlns:a16="http://schemas.microsoft.com/office/drawing/2014/main" id="{BC50C48E-024D-3EEB-322B-2716EB38F0C1}"/>
              </a:ext>
            </a:extLst>
          </p:cNvPr>
          <p:cNvPicPr>
            <a:picLocks noChangeAspect="1"/>
          </p:cNvPicPr>
          <p:nvPr/>
        </p:nvPicPr>
        <p:blipFill>
          <a:blip r:embed="rId9"/>
          <a:stretch>
            <a:fillRect/>
          </a:stretch>
        </p:blipFill>
        <p:spPr>
          <a:xfrm>
            <a:off x="576559" y="3710604"/>
            <a:ext cx="2616820" cy="1471962"/>
          </a:xfrm>
          <a:prstGeom prst="rect">
            <a:avLst/>
          </a:prstGeom>
        </p:spPr>
      </p:pic>
      <p:pic>
        <p:nvPicPr>
          <p:cNvPr id="15" name="그림 14">
            <a:extLst>
              <a:ext uri="{FF2B5EF4-FFF2-40B4-BE49-F238E27FC236}">
                <a16:creationId xmlns:a16="http://schemas.microsoft.com/office/drawing/2014/main" id="{B02B2B66-2F38-842E-C013-B290139940F0}"/>
              </a:ext>
            </a:extLst>
          </p:cNvPr>
          <p:cNvPicPr>
            <a:picLocks noChangeAspect="1"/>
          </p:cNvPicPr>
          <p:nvPr/>
        </p:nvPicPr>
        <p:blipFill>
          <a:blip r:embed="rId10"/>
          <a:stretch>
            <a:fillRect/>
          </a:stretch>
        </p:blipFill>
        <p:spPr>
          <a:xfrm>
            <a:off x="4449593" y="1768509"/>
            <a:ext cx="2487602" cy="1399276"/>
          </a:xfrm>
          <a:prstGeom prst="rect">
            <a:avLst/>
          </a:prstGeom>
        </p:spPr>
      </p:pic>
    </p:spTree>
    <p:extLst>
      <p:ext uri="{BB962C8B-B14F-4D97-AF65-F5344CB8AC3E}">
        <p14:creationId xmlns:p14="http://schemas.microsoft.com/office/powerpoint/2010/main" val="2232485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4039937" y="260648"/>
            <a:ext cx="1826141"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a:t>교량의 종류</a:t>
            </a:r>
            <a:endParaRPr lang="ko-KR" altLang="en-US" dirty="0"/>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4</a:t>
            </a:fld>
            <a:endParaRPr lang="en-US" altLang="ko-KR" dirty="0"/>
          </a:p>
        </p:txBody>
      </p:sp>
      <p:sp>
        <p:nvSpPr>
          <p:cNvPr id="9" name="Rectangle 21"/>
          <p:cNvSpPr txBox="1">
            <a:spLocks noChangeArrowheads="1"/>
          </p:cNvSpPr>
          <p:nvPr/>
        </p:nvSpPr>
        <p:spPr bwMode="auto">
          <a:xfrm>
            <a:off x="344488" y="980728"/>
            <a:ext cx="914501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latinLnBrk="1">
              <a:spcBef>
                <a:spcPct val="20000"/>
              </a:spcBef>
              <a:spcAft>
                <a:spcPct val="0"/>
              </a:spcAft>
              <a:buFont typeface="Wingdings" panose="05000000000000000000" pitchFamily="2" charset="2"/>
              <a:buChar char="q"/>
              <a:defRPr kumimoji="1" b="1" kern="1200">
                <a:solidFill>
                  <a:schemeClr val="tx1"/>
                </a:solidFill>
                <a:latin typeface="+mn-lt"/>
                <a:ea typeface="+mn-ea"/>
                <a:cs typeface="+mn-cs"/>
              </a:defRPr>
            </a:lvl1pPr>
            <a:lvl2pPr marL="742950" indent="-285750" algn="l" rtl="0" fontAlgn="base" latinLnBrk="1">
              <a:spcBef>
                <a:spcPct val="20000"/>
              </a:spcBef>
              <a:spcAft>
                <a:spcPct val="0"/>
              </a:spcAft>
              <a:buFont typeface="Wingdings" panose="05000000000000000000" pitchFamily="2" charset="2"/>
              <a:buChar char="ü"/>
              <a:defRPr kumimoji="1" kern="1200">
                <a:solidFill>
                  <a:srgbClr val="0000FF"/>
                </a:solidFill>
                <a:latin typeface="+mn-lt"/>
                <a:ea typeface="+mn-ea"/>
                <a:cs typeface="+mn-cs"/>
              </a:defRPr>
            </a:lvl2pPr>
            <a:lvl3pPr marL="1143000" indent="-228600" algn="l" rtl="0" fontAlgn="base" latinLnBrk="1">
              <a:spcBef>
                <a:spcPct val="20000"/>
              </a:spcBef>
              <a:spcAft>
                <a:spcPct val="0"/>
              </a:spcAft>
              <a:buFont typeface="Wingdings" panose="05000000000000000000" pitchFamily="2" charset="2"/>
              <a:buChar char="§"/>
              <a:defRPr kumimoji="1"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ts val="600"/>
              </a:spcBef>
            </a:pPr>
            <a:r>
              <a:rPr lang="ko-KR" altLang="ko-KR" b="0">
                <a:effectLst/>
                <a:latin typeface="HY헤드라인M" pitchFamily="18" charset="-127"/>
                <a:ea typeface="HY헤드라인M" pitchFamily="18" charset="-127"/>
              </a:rPr>
              <a:t>거더교(Girder Bridge)</a:t>
            </a:r>
            <a:endParaRPr lang="en-US" altLang="ko-KR" b="0">
              <a:effectLst/>
              <a:latin typeface="HY헤드라인M" pitchFamily="18" charset="-127"/>
              <a:ea typeface="HY헤드라인M" pitchFamily="18" charset="-127"/>
            </a:endParaRPr>
          </a:p>
          <a:p>
            <a:pPr lvl="1" eaLnBrk="1" hangingPunct="1">
              <a:spcBef>
                <a:spcPts val="600"/>
              </a:spcBef>
            </a:pPr>
            <a:r>
              <a:rPr lang="ko-KR" altLang="ko-KR">
                <a:solidFill>
                  <a:srgbClr val="FF0000"/>
                </a:solidFill>
                <a:effectLst/>
                <a:latin typeface="HY헤드라인M" pitchFamily="18" charset="-127"/>
                <a:ea typeface="HY헤드라인M" pitchFamily="18" charset="-127"/>
              </a:rPr>
              <a:t>거더(보,</a:t>
            </a:r>
            <a:r>
              <a:rPr lang="en-US" altLang="ko-KR">
                <a:solidFill>
                  <a:srgbClr val="FF0000"/>
                </a:solidFill>
                <a:effectLst/>
                <a:latin typeface="HY헤드라인M" pitchFamily="18" charset="-127"/>
                <a:ea typeface="HY헤드라인M" pitchFamily="18" charset="-127"/>
              </a:rPr>
              <a:t> </a:t>
            </a:r>
            <a:r>
              <a:rPr lang="ko-KR" altLang="ko-KR">
                <a:solidFill>
                  <a:srgbClr val="FF0000"/>
                </a:solidFill>
                <a:effectLst/>
                <a:latin typeface="HY헤드라인M" pitchFamily="18" charset="-127"/>
                <a:ea typeface="HY헤드라인M" pitchFamily="18" charset="-127"/>
              </a:rPr>
              <a:t>형)를 교량를 종방향(차량진행방향)으로 가설</a:t>
            </a:r>
            <a:r>
              <a:rPr lang="ko-KR" altLang="ko-KR">
                <a:solidFill>
                  <a:schemeClr val="tx1"/>
                </a:solidFill>
                <a:effectLst/>
                <a:latin typeface="HY헤드라인M" pitchFamily="18" charset="-127"/>
                <a:ea typeface="HY헤드라인M" pitchFamily="18" charset="-127"/>
              </a:rPr>
              <a:t>한 교량. 일반적으로 가장 많이 사용되는 형식이다.</a:t>
            </a:r>
          </a:p>
          <a:p>
            <a:pPr lvl="1" eaLnBrk="1" hangingPunct="1">
              <a:spcBef>
                <a:spcPts val="600"/>
              </a:spcBef>
            </a:pPr>
            <a:r>
              <a:rPr lang="ko-KR" altLang="ko-KR">
                <a:solidFill>
                  <a:schemeClr val="tx1"/>
                </a:solidFill>
                <a:effectLst/>
                <a:latin typeface="HY헤드라인M" pitchFamily="18" charset="-127"/>
                <a:ea typeface="HY헤드라인M" pitchFamily="18" charset="-127"/>
              </a:rPr>
              <a:t>종류는 강합성상형교(스틸박스거더교), 강상판형교, T형교, 플레이트 거더교, PSC Beam교, RC거더교, PSC Box 거더교,</a:t>
            </a:r>
            <a:r>
              <a:rPr lang="en-US" altLang="ko-KR">
                <a:solidFill>
                  <a:schemeClr val="tx1"/>
                </a:solidFill>
                <a:effectLst/>
                <a:latin typeface="HY헤드라인M" pitchFamily="18" charset="-127"/>
                <a:ea typeface="HY헤드라인M" pitchFamily="18" charset="-127"/>
              </a:rPr>
              <a:t> </a:t>
            </a:r>
            <a:r>
              <a:rPr lang="ko-KR" altLang="ko-KR">
                <a:solidFill>
                  <a:schemeClr val="tx1"/>
                </a:solidFill>
                <a:effectLst/>
                <a:latin typeface="HY헤드라인M" pitchFamily="18" charset="-127"/>
                <a:ea typeface="HY헤드라인M" pitchFamily="18" charset="-127"/>
              </a:rPr>
              <a:t>강판형교(플레이트거더교), 프리플렉스 빔교 등이 있다.</a:t>
            </a:r>
            <a:endParaRPr lang="en-US" altLang="ko-KR" dirty="0">
              <a:solidFill>
                <a:schemeClr val="tx1"/>
              </a:solidFill>
              <a:effectLst/>
              <a:latin typeface="HY헤드라인M" pitchFamily="18" charset="-127"/>
              <a:ea typeface="HY헤드라인M" pitchFamily="18" charset="-127"/>
            </a:endParaRPr>
          </a:p>
        </p:txBody>
      </p:sp>
      <p:pic>
        <p:nvPicPr>
          <p:cNvPr id="8" name="Picture 5" descr="1377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9144" y="2740582"/>
            <a:ext cx="31019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lip_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584" y="3645024"/>
            <a:ext cx="3355572" cy="231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그림 3" descr="실외, 물, 다리, 잔디이(가) 표시된 사진&#10;&#10;자동 생성된 설명">
            <a:extLst>
              <a:ext uri="{FF2B5EF4-FFF2-40B4-BE49-F238E27FC236}">
                <a16:creationId xmlns:a16="http://schemas.microsoft.com/office/drawing/2014/main" id="{6F90FDE3-5E9D-4786-804D-A619F5DDF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6162" y="4068927"/>
            <a:ext cx="2521093" cy="1890820"/>
          </a:xfrm>
          <a:prstGeom prst="rect">
            <a:avLst/>
          </a:prstGeom>
        </p:spPr>
      </p:pic>
    </p:spTree>
    <p:extLst>
      <p:ext uri="{BB962C8B-B14F-4D97-AF65-F5344CB8AC3E}">
        <p14:creationId xmlns:p14="http://schemas.microsoft.com/office/powerpoint/2010/main" val="3215575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4039937" y="260648"/>
            <a:ext cx="1826141"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a:t>교량의 종류</a:t>
            </a:r>
            <a:endParaRPr lang="ko-KR" altLang="en-US" dirty="0"/>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5</a:t>
            </a:fld>
            <a:endParaRPr lang="en-US" altLang="ko-KR" dirty="0"/>
          </a:p>
        </p:txBody>
      </p:sp>
      <p:sp>
        <p:nvSpPr>
          <p:cNvPr id="9" name="Rectangle 21"/>
          <p:cNvSpPr txBox="1">
            <a:spLocks noChangeArrowheads="1"/>
          </p:cNvSpPr>
          <p:nvPr/>
        </p:nvSpPr>
        <p:spPr bwMode="auto">
          <a:xfrm>
            <a:off x="344488" y="980728"/>
            <a:ext cx="914501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latinLnBrk="1">
              <a:spcBef>
                <a:spcPct val="20000"/>
              </a:spcBef>
              <a:spcAft>
                <a:spcPct val="0"/>
              </a:spcAft>
              <a:buFont typeface="Wingdings" panose="05000000000000000000" pitchFamily="2" charset="2"/>
              <a:buChar char="q"/>
              <a:defRPr kumimoji="1" b="1" kern="1200">
                <a:solidFill>
                  <a:schemeClr val="tx1"/>
                </a:solidFill>
                <a:latin typeface="+mn-lt"/>
                <a:ea typeface="+mn-ea"/>
                <a:cs typeface="+mn-cs"/>
              </a:defRPr>
            </a:lvl1pPr>
            <a:lvl2pPr marL="742950" indent="-285750" algn="l" rtl="0" fontAlgn="base" latinLnBrk="1">
              <a:spcBef>
                <a:spcPct val="20000"/>
              </a:spcBef>
              <a:spcAft>
                <a:spcPct val="0"/>
              </a:spcAft>
              <a:buFont typeface="Wingdings" panose="05000000000000000000" pitchFamily="2" charset="2"/>
              <a:buChar char="ü"/>
              <a:defRPr kumimoji="1" kern="1200">
                <a:solidFill>
                  <a:srgbClr val="0000FF"/>
                </a:solidFill>
                <a:latin typeface="+mn-lt"/>
                <a:ea typeface="+mn-ea"/>
                <a:cs typeface="+mn-cs"/>
              </a:defRPr>
            </a:lvl2pPr>
            <a:lvl3pPr marL="1143000" indent="-228600" algn="l" rtl="0" fontAlgn="base" latinLnBrk="1">
              <a:spcBef>
                <a:spcPct val="20000"/>
              </a:spcBef>
              <a:spcAft>
                <a:spcPct val="0"/>
              </a:spcAft>
              <a:buFont typeface="Wingdings" panose="05000000000000000000" pitchFamily="2" charset="2"/>
              <a:buChar char="§"/>
              <a:defRPr kumimoji="1"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ts val="600"/>
              </a:spcBef>
            </a:pPr>
            <a:r>
              <a:rPr lang="ko-KR" altLang="ko-KR" b="0">
                <a:effectLst/>
                <a:latin typeface="HY헤드라인M" pitchFamily="18" charset="-127"/>
                <a:ea typeface="HY헤드라인M" pitchFamily="18" charset="-127"/>
              </a:rPr>
              <a:t>트러스교(Truss bridge) </a:t>
            </a:r>
            <a:endParaRPr lang="en-US" altLang="ko-KR" b="0">
              <a:effectLst/>
              <a:latin typeface="HY헤드라인M" pitchFamily="18" charset="-127"/>
              <a:ea typeface="HY헤드라인M" pitchFamily="18" charset="-127"/>
            </a:endParaRPr>
          </a:p>
          <a:p>
            <a:pPr lvl="1" eaLnBrk="1" hangingPunct="1">
              <a:spcBef>
                <a:spcPts val="600"/>
              </a:spcBef>
            </a:pPr>
            <a:r>
              <a:rPr lang="ko-KR" altLang="ko-KR">
                <a:solidFill>
                  <a:schemeClr val="tx1"/>
                </a:solidFill>
                <a:effectLst/>
                <a:latin typeface="HY헤드라인M" pitchFamily="18" charset="-127"/>
                <a:ea typeface="HY헤드라인M" pitchFamily="18" charset="-127"/>
              </a:rPr>
              <a:t>몇 개의 직선 부재를 한 평면 내에서 </a:t>
            </a:r>
            <a:r>
              <a:rPr lang="ko-KR" altLang="ko-KR">
                <a:solidFill>
                  <a:srgbClr val="FF0000"/>
                </a:solidFill>
                <a:effectLst/>
                <a:latin typeface="HY헤드라인M" pitchFamily="18" charset="-127"/>
                <a:ea typeface="HY헤드라인M" pitchFamily="18" charset="-127"/>
              </a:rPr>
              <a:t>연속된 삼각형의 뼈대 구조</a:t>
            </a:r>
            <a:r>
              <a:rPr lang="ko-KR" altLang="ko-KR">
                <a:solidFill>
                  <a:schemeClr val="tx1"/>
                </a:solidFill>
                <a:effectLst/>
                <a:latin typeface="HY헤드라인M" pitchFamily="18" charset="-127"/>
                <a:ea typeface="HY헤드라인M" pitchFamily="18" charset="-127"/>
              </a:rPr>
              <a:t>로 조립한 것을 트러스(Truss) 라고 한다. 거더 대신에 이 트러스를 사용한 교량이다.</a:t>
            </a:r>
          </a:p>
          <a:p>
            <a:pPr lvl="1" eaLnBrk="1" hangingPunct="1">
              <a:spcBef>
                <a:spcPts val="600"/>
              </a:spcBef>
            </a:pPr>
            <a:r>
              <a:rPr lang="ko-KR" altLang="ko-KR">
                <a:solidFill>
                  <a:schemeClr val="tx1"/>
                </a:solidFill>
                <a:effectLst/>
                <a:latin typeface="HY헤드라인M" pitchFamily="18" charset="-127"/>
                <a:ea typeface="HY헤드라인M" pitchFamily="18" charset="-127"/>
              </a:rPr>
              <a:t>트러스의 형상에 따라 WARREN 트러스, K트러스, PRATT 트러스교, PARKER 트러스등이 있다.</a:t>
            </a:r>
            <a:endParaRPr lang="en-US" altLang="ko-KR" dirty="0">
              <a:solidFill>
                <a:schemeClr val="tx1"/>
              </a:solidFill>
              <a:effectLst/>
              <a:latin typeface="HY헤드라인M" pitchFamily="18" charset="-127"/>
              <a:ea typeface="HY헤드라인M" pitchFamily="18" charset="-127"/>
            </a:endParaRPr>
          </a:p>
        </p:txBody>
      </p:sp>
      <p:pic>
        <p:nvPicPr>
          <p:cNvPr id="11" name="Picture 8" descr="4108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688" y="2780928"/>
            <a:ext cx="2381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그룹 1"/>
          <p:cNvGrpSpPr/>
          <p:nvPr/>
        </p:nvGrpSpPr>
        <p:grpSpPr>
          <a:xfrm>
            <a:off x="5241032" y="3573016"/>
            <a:ext cx="3413753" cy="2560315"/>
            <a:chOff x="5580063" y="4000500"/>
            <a:chExt cx="2171700" cy="1628775"/>
          </a:xfrm>
        </p:grpSpPr>
        <p:pic>
          <p:nvPicPr>
            <p:cNvPr id="12" name="Picture 12" descr="clip_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4000500"/>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타원 12"/>
            <p:cNvSpPr/>
            <p:nvPr/>
          </p:nvSpPr>
          <p:spPr bwMode="auto">
            <a:xfrm>
              <a:off x="5724128" y="4909669"/>
              <a:ext cx="144016" cy="14401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2400" b="0" i="0" u="none" strike="noStrike" cap="none" normalizeH="0" baseline="0">
                <a:ln>
                  <a:noFill/>
                </a:ln>
                <a:solidFill>
                  <a:schemeClr val="tx1"/>
                </a:solidFill>
                <a:effectLst/>
                <a:latin typeface="Times New Roman" pitchFamily="18" charset="0"/>
                <a:ea typeface="굴림" pitchFamily="50" charset="-127"/>
              </a:endParaRPr>
            </a:p>
          </p:txBody>
        </p:sp>
        <p:sp>
          <p:nvSpPr>
            <p:cNvPr id="14" name="타원 13"/>
            <p:cNvSpPr/>
            <p:nvPr/>
          </p:nvSpPr>
          <p:spPr bwMode="auto">
            <a:xfrm>
              <a:off x="7512417" y="4984905"/>
              <a:ext cx="144016" cy="14401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2400" b="0" i="0" u="none" strike="noStrike" cap="none" normalizeH="0" baseline="0">
                <a:ln>
                  <a:noFill/>
                </a:ln>
                <a:solidFill>
                  <a:schemeClr val="tx1"/>
                </a:solidFill>
                <a:effectLst/>
                <a:latin typeface="Times New Roman" pitchFamily="18" charset="0"/>
                <a:ea typeface="굴림" pitchFamily="50" charset="-127"/>
              </a:endParaRPr>
            </a:p>
          </p:txBody>
        </p:sp>
      </p:grpSp>
      <p:pic>
        <p:nvPicPr>
          <p:cNvPr id="5" name="그림 4" descr="물, 실외, 건물, 다리이(가) 표시된 사진&#10;&#10;자동 생성된 설명">
            <a:extLst>
              <a:ext uri="{FF2B5EF4-FFF2-40B4-BE49-F238E27FC236}">
                <a16:creationId xmlns:a16="http://schemas.microsoft.com/office/drawing/2014/main" id="{04870431-3B7A-4F75-96E8-71CBC72CA6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54" y="4149080"/>
            <a:ext cx="3059832" cy="2294874"/>
          </a:xfrm>
          <a:prstGeom prst="rect">
            <a:avLst/>
          </a:prstGeom>
        </p:spPr>
      </p:pic>
      <p:sp>
        <p:nvSpPr>
          <p:cNvPr id="8" name="TextBox 7">
            <a:extLst>
              <a:ext uri="{FF2B5EF4-FFF2-40B4-BE49-F238E27FC236}">
                <a16:creationId xmlns:a16="http://schemas.microsoft.com/office/drawing/2014/main" id="{56EFE4B9-2215-D7A8-FA12-CEA7B9E68FC2}"/>
              </a:ext>
            </a:extLst>
          </p:cNvPr>
          <p:cNvSpPr txBox="1"/>
          <p:nvPr/>
        </p:nvSpPr>
        <p:spPr>
          <a:xfrm>
            <a:off x="6057601" y="6236000"/>
            <a:ext cx="2193229" cy="246221"/>
          </a:xfrm>
          <a:prstGeom prst="rect">
            <a:avLst/>
          </a:prstGeom>
          <a:noFill/>
        </p:spPr>
        <p:txBody>
          <a:bodyPr wrap="none" rtlCol="0">
            <a:spAutoFit/>
          </a:bodyPr>
          <a:lstStyle/>
          <a:p>
            <a:r>
              <a:rPr lang="ko-KR" altLang="en-US" sz="1000" b="1" dirty="0" err="1">
                <a:solidFill>
                  <a:srgbClr val="FF0000"/>
                </a:solidFill>
                <a:effectLst/>
                <a:latin typeface="맑은 고딕" panose="020B0503020000020004" pitchFamily="50" charset="-127"/>
                <a:ea typeface="맑은 고딕" panose="020B0503020000020004" pitchFamily="50" charset="-127"/>
              </a:rPr>
              <a:t>하로교</a:t>
            </a:r>
            <a:r>
              <a:rPr lang="en-US" altLang="ko-KR" sz="1000" b="1" dirty="0">
                <a:solidFill>
                  <a:srgbClr val="FF0000"/>
                </a:solidFill>
                <a:effectLst/>
                <a:latin typeface="맑은 고딕" panose="020B0503020000020004" pitchFamily="50" charset="-127"/>
                <a:ea typeface="맑은 고딕" panose="020B0503020000020004" pitchFamily="50" charset="-127"/>
              </a:rPr>
              <a:t>: </a:t>
            </a:r>
            <a:r>
              <a:rPr lang="ko-KR" altLang="en-US" sz="1000" b="1" dirty="0">
                <a:solidFill>
                  <a:srgbClr val="FF0000"/>
                </a:solidFill>
                <a:effectLst/>
                <a:latin typeface="맑은 고딕" panose="020B0503020000020004" pitchFamily="50" charset="-127"/>
                <a:ea typeface="맑은 고딕" panose="020B0503020000020004" pitchFamily="50" charset="-127"/>
              </a:rPr>
              <a:t>노면이 구조물 하단에 위치</a:t>
            </a:r>
          </a:p>
        </p:txBody>
      </p:sp>
    </p:spTree>
    <p:extLst>
      <p:ext uri="{BB962C8B-B14F-4D97-AF65-F5344CB8AC3E}">
        <p14:creationId xmlns:p14="http://schemas.microsoft.com/office/powerpoint/2010/main" val="3518607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4039937" y="260648"/>
            <a:ext cx="1826141"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a:t>교량의 종류</a:t>
            </a:r>
            <a:endParaRPr lang="ko-KR" altLang="en-US" dirty="0"/>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6</a:t>
            </a:fld>
            <a:endParaRPr lang="en-US" altLang="ko-KR" dirty="0"/>
          </a:p>
        </p:txBody>
      </p:sp>
      <p:sp>
        <p:nvSpPr>
          <p:cNvPr id="9" name="Rectangle 21"/>
          <p:cNvSpPr txBox="1">
            <a:spLocks noChangeArrowheads="1"/>
          </p:cNvSpPr>
          <p:nvPr/>
        </p:nvSpPr>
        <p:spPr bwMode="auto">
          <a:xfrm>
            <a:off x="344488" y="980728"/>
            <a:ext cx="914501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latinLnBrk="1">
              <a:spcBef>
                <a:spcPct val="20000"/>
              </a:spcBef>
              <a:spcAft>
                <a:spcPct val="0"/>
              </a:spcAft>
              <a:buFont typeface="Wingdings" panose="05000000000000000000" pitchFamily="2" charset="2"/>
              <a:buChar char="q"/>
              <a:defRPr kumimoji="1" b="1" kern="1200">
                <a:solidFill>
                  <a:schemeClr val="tx1"/>
                </a:solidFill>
                <a:latin typeface="+mn-lt"/>
                <a:ea typeface="+mn-ea"/>
                <a:cs typeface="+mn-cs"/>
              </a:defRPr>
            </a:lvl1pPr>
            <a:lvl2pPr marL="742950" indent="-285750" algn="l" rtl="0" fontAlgn="base" latinLnBrk="1">
              <a:spcBef>
                <a:spcPct val="20000"/>
              </a:spcBef>
              <a:spcAft>
                <a:spcPct val="0"/>
              </a:spcAft>
              <a:buFont typeface="Wingdings" panose="05000000000000000000" pitchFamily="2" charset="2"/>
              <a:buChar char="ü"/>
              <a:defRPr kumimoji="1" kern="1200">
                <a:solidFill>
                  <a:srgbClr val="0000FF"/>
                </a:solidFill>
                <a:latin typeface="+mn-lt"/>
                <a:ea typeface="+mn-ea"/>
                <a:cs typeface="+mn-cs"/>
              </a:defRPr>
            </a:lvl2pPr>
            <a:lvl3pPr marL="1143000" indent="-228600" algn="l" rtl="0" fontAlgn="base" latinLnBrk="1">
              <a:spcBef>
                <a:spcPct val="20000"/>
              </a:spcBef>
              <a:spcAft>
                <a:spcPct val="0"/>
              </a:spcAft>
              <a:buFont typeface="Wingdings" panose="05000000000000000000" pitchFamily="2" charset="2"/>
              <a:buChar char="§"/>
              <a:defRPr kumimoji="1"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ko-KR" altLang="ko-KR" b="0">
                <a:effectLst/>
                <a:latin typeface="HY헤드라인M" pitchFamily="18" charset="-127"/>
                <a:ea typeface="HY헤드라인M" pitchFamily="18" charset="-127"/>
              </a:rPr>
              <a:t>아치교(Arch Bridge)</a:t>
            </a:r>
            <a:endParaRPr lang="en-US" altLang="ko-KR" b="0">
              <a:effectLst/>
              <a:latin typeface="HY헤드라인M" pitchFamily="18" charset="-127"/>
              <a:ea typeface="HY헤드라인M" pitchFamily="18" charset="-127"/>
            </a:endParaRPr>
          </a:p>
          <a:p>
            <a:pPr lvl="1" eaLnBrk="1" hangingPunct="1"/>
            <a:r>
              <a:rPr lang="ko-KR" altLang="ko-KR">
                <a:solidFill>
                  <a:schemeClr val="tx1"/>
                </a:solidFill>
                <a:effectLst/>
                <a:latin typeface="HY헤드라인M" pitchFamily="18" charset="-127"/>
                <a:ea typeface="HY헤드라인M" pitchFamily="18" charset="-127"/>
              </a:rPr>
              <a:t>곡형 또는 곡트러스를 쪽을 상향으로 하여 양단을 수평방향으로 이동할 수 없게 지지한 </a:t>
            </a:r>
            <a:r>
              <a:rPr lang="ko-KR" altLang="ko-KR">
                <a:solidFill>
                  <a:srgbClr val="FF0000"/>
                </a:solidFill>
                <a:effectLst/>
                <a:latin typeface="HY헤드라인M" pitchFamily="18" charset="-127"/>
                <a:ea typeface="HY헤드라인M" pitchFamily="18" charset="-127"/>
              </a:rPr>
              <a:t>아치를 주부재</a:t>
            </a:r>
            <a:r>
              <a:rPr lang="ko-KR" altLang="ko-KR">
                <a:solidFill>
                  <a:schemeClr val="tx1"/>
                </a:solidFill>
                <a:effectLst/>
                <a:latin typeface="HY헤드라인M" pitchFamily="18" charset="-127"/>
                <a:ea typeface="HY헤드라인M" pitchFamily="18" charset="-127"/>
              </a:rPr>
              <a:t>로 하는 교량이다.</a:t>
            </a:r>
          </a:p>
          <a:p>
            <a:pPr lvl="1" eaLnBrk="1" hangingPunct="1"/>
            <a:r>
              <a:rPr lang="ko-KR" altLang="ko-KR">
                <a:solidFill>
                  <a:schemeClr val="tx1"/>
                </a:solidFill>
                <a:effectLst/>
                <a:latin typeface="HY헤드라인M" pitchFamily="18" charset="-127"/>
                <a:ea typeface="HY헤드라인M" pitchFamily="18" charset="-127"/>
              </a:rPr>
              <a:t>아치의 힌지</a:t>
            </a:r>
            <a:r>
              <a:rPr lang="ko-KR" altLang="en-US">
                <a:solidFill>
                  <a:schemeClr val="tx1"/>
                </a:solidFill>
                <a:effectLst/>
                <a:latin typeface="HY헤드라인M" pitchFamily="18" charset="-127"/>
                <a:ea typeface="HY헤드라인M" pitchFamily="18" charset="-127"/>
              </a:rPr>
              <a:t> </a:t>
            </a:r>
            <a:r>
              <a:rPr lang="ko-KR" altLang="ko-KR">
                <a:solidFill>
                  <a:schemeClr val="tx1"/>
                </a:solidFill>
                <a:effectLst/>
                <a:latin typeface="HY헤드라인M" pitchFamily="18" charset="-127"/>
                <a:ea typeface="HY헤드라인M" pitchFamily="18" charset="-127"/>
              </a:rPr>
              <a:t>갯수에 따라 2-hinged arch, 3-hinged arch, Fixed-arch로 분류하며, 구조형식에 따라 로제아치, 닐슨아치, 랭거아치, 타이드 아치교등이 있고, 또한 아치리브의 형식에 따라 솔리드리브아치(solid rib arch), 브레이스드리브아치(braced rib arch), 파이프아치(pipe arch), 부수아르아치(voussoir arch)등이 있다.</a:t>
            </a:r>
            <a:endParaRPr lang="en-US" altLang="ko-KR" dirty="0">
              <a:solidFill>
                <a:schemeClr val="tx1"/>
              </a:solidFill>
              <a:effectLst/>
              <a:latin typeface="HY헤드라인M" pitchFamily="18" charset="-127"/>
              <a:ea typeface="HY헤드라인M" pitchFamily="18" charset="-127"/>
            </a:endParaRPr>
          </a:p>
        </p:txBody>
      </p:sp>
      <p:pic>
        <p:nvPicPr>
          <p:cNvPr id="8" name="Picture 6" descr="8942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184" y="3167048"/>
            <a:ext cx="2735263"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그룹 1"/>
          <p:cNvGrpSpPr/>
          <p:nvPr/>
        </p:nvGrpSpPr>
        <p:grpSpPr>
          <a:xfrm>
            <a:off x="1208584" y="3823479"/>
            <a:ext cx="3443464" cy="2386260"/>
            <a:chOff x="1979613" y="4181475"/>
            <a:chExt cx="2171700" cy="1504950"/>
          </a:xfrm>
        </p:grpSpPr>
        <p:pic>
          <p:nvPicPr>
            <p:cNvPr id="10" name="Picture 8" descr="clip_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4181475"/>
              <a:ext cx="21717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타원 10"/>
            <p:cNvSpPr/>
            <p:nvPr/>
          </p:nvSpPr>
          <p:spPr bwMode="auto">
            <a:xfrm>
              <a:off x="2251724" y="4961756"/>
              <a:ext cx="144016" cy="14401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2400" b="0" i="0" u="none" strike="noStrike" cap="none" normalizeH="0" baseline="0">
                <a:ln>
                  <a:noFill/>
                </a:ln>
                <a:solidFill>
                  <a:schemeClr val="tx1"/>
                </a:solidFill>
                <a:effectLst/>
                <a:latin typeface="Times New Roman" pitchFamily="18" charset="0"/>
                <a:ea typeface="굴림" pitchFamily="50" charset="-127"/>
              </a:endParaRPr>
            </a:p>
          </p:txBody>
        </p:sp>
        <p:sp>
          <p:nvSpPr>
            <p:cNvPr id="12" name="타원 11"/>
            <p:cNvSpPr/>
            <p:nvPr/>
          </p:nvSpPr>
          <p:spPr bwMode="auto">
            <a:xfrm>
              <a:off x="3949344" y="5073645"/>
              <a:ext cx="144016" cy="14401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2400" b="0" i="0" u="none" strike="noStrike" cap="none" normalizeH="0" baseline="0">
                <a:ln>
                  <a:noFill/>
                </a:ln>
                <a:solidFill>
                  <a:schemeClr val="tx1"/>
                </a:solidFill>
                <a:effectLst/>
                <a:latin typeface="Times New Roman" pitchFamily="18" charset="0"/>
                <a:ea typeface="굴림" pitchFamily="50" charset="-127"/>
              </a:endParaRPr>
            </a:p>
          </p:txBody>
        </p:sp>
      </p:grpSp>
      <p:pic>
        <p:nvPicPr>
          <p:cNvPr id="5" name="그림 4" descr="실외, 물, 다리, 건물이(가) 표시된 사진&#10;&#10;자동 생성된 설명">
            <a:extLst>
              <a:ext uri="{FF2B5EF4-FFF2-40B4-BE49-F238E27FC236}">
                <a16:creationId xmlns:a16="http://schemas.microsoft.com/office/drawing/2014/main" id="{8D4EE782-2F2F-4E78-8855-F625F2A20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244" y="4577680"/>
            <a:ext cx="2453258" cy="1633870"/>
          </a:xfrm>
          <a:prstGeom prst="rect">
            <a:avLst/>
          </a:prstGeom>
        </p:spPr>
      </p:pic>
      <p:sp>
        <p:nvSpPr>
          <p:cNvPr id="13" name="TextBox 12">
            <a:extLst>
              <a:ext uri="{FF2B5EF4-FFF2-40B4-BE49-F238E27FC236}">
                <a16:creationId xmlns:a16="http://schemas.microsoft.com/office/drawing/2014/main" id="{3464B6FE-6078-33C5-8225-CC65B72A2038}"/>
              </a:ext>
            </a:extLst>
          </p:cNvPr>
          <p:cNvSpPr txBox="1"/>
          <p:nvPr/>
        </p:nvSpPr>
        <p:spPr>
          <a:xfrm>
            <a:off x="1836106" y="6236000"/>
            <a:ext cx="2193229" cy="246221"/>
          </a:xfrm>
          <a:prstGeom prst="rect">
            <a:avLst/>
          </a:prstGeom>
          <a:noFill/>
        </p:spPr>
        <p:txBody>
          <a:bodyPr wrap="none" rtlCol="0">
            <a:spAutoFit/>
          </a:bodyPr>
          <a:lstStyle/>
          <a:p>
            <a:r>
              <a:rPr lang="ko-KR" altLang="en-US" sz="1000" b="1" dirty="0" err="1">
                <a:solidFill>
                  <a:srgbClr val="FF0000"/>
                </a:solidFill>
                <a:effectLst/>
                <a:latin typeface="맑은 고딕" panose="020B0503020000020004" pitchFamily="50" charset="-127"/>
                <a:ea typeface="맑은 고딕" panose="020B0503020000020004" pitchFamily="50" charset="-127"/>
              </a:rPr>
              <a:t>상로교</a:t>
            </a:r>
            <a:r>
              <a:rPr lang="en-US" altLang="ko-KR" sz="1000" b="1" dirty="0">
                <a:solidFill>
                  <a:srgbClr val="FF0000"/>
                </a:solidFill>
                <a:effectLst/>
                <a:latin typeface="맑은 고딕" panose="020B0503020000020004" pitchFamily="50" charset="-127"/>
                <a:ea typeface="맑은 고딕" panose="020B0503020000020004" pitchFamily="50" charset="-127"/>
              </a:rPr>
              <a:t>: </a:t>
            </a:r>
            <a:r>
              <a:rPr lang="ko-KR" altLang="en-US" sz="1000" b="1" dirty="0">
                <a:solidFill>
                  <a:srgbClr val="FF0000"/>
                </a:solidFill>
                <a:effectLst/>
                <a:latin typeface="맑은 고딕" panose="020B0503020000020004" pitchFamily="50" charset="-127"/>
                <a:ea typeface="맑은 고딕" panose="020B0503020000020004" pitchFamily="50" charset="-127"/>
              </a:rPr>
              <a:t>노면이 구조물 상단에 위치</a:t>
            </a:r>
          </a:p>
        </p:txBody>
      </p:sp>
      <p:sp>
        <p:nvSpPr>
          <p:cNvPr id="14" name="TextBox 13">
            <a:extLst>
              <a:ext uri="{FF2B5EF4-FFF2-40B4-BE49-F238E27FC236}">
                <a16:creationId xmlns:a16="http://schemas.microsoft.com/office/drawing/2014/main" id="{D0B93ED0-C171-00E3-39E3-346BD33D7554}"/>
              </a:ext>
            </a:extLst>
          </p:cNvPr>
          <p:cNvSpPr txBox="1"/>
          <p:nvPr/>
        </p:nvSpPr>
        <p:spPr>
          <a:xfrm>
            <a:off x="4953000" y="6236000"/>
            <a:ext cx="2193229" cy="246221"/>
          </a:xfrm>
          <a:prstGeom prst="rect">
            <a:avLst/>
          </a:prstGeom>
          <a:noFill/>
        </p:spPr>
        <p:txBody>
          <a:bodyPr wrap="none" rtlCol="0">
            <a:spAutoFit/>
          </a:bodyPr>
          <a:lstStyle/>
          <a:p>
            <a:r>
              <a:rPr lang="ko-KR" altLang="en-US" sz="1000" b="1" dirty="0" err="1">
                <a:solidFill>
                  <a:srgbClr val="FF0000"/>
                </a:solidFill>
                <a:effectLst/>
                <a:latin typeface="맑은 고딕" panose="020B0503020000020004" pitchFamily="50" charset="-127"/>
                <a:ea typeface="맑은 고딕" panose="020B0503020000020004" pitchFamily="50" charset="-127"/>
              </a:rPr>
              <a:t>중로교</a:t>
            </a:r>
            <a:r>
              <a:rPr lang="en-US" altLang="ko-KR" sz="1000" b="1" dirty="0">
                <a:solidFill>
                  <a:srgbClr val="FF0000"/>
                </a:solidFill>
                <a:effectLst/>
                <a:latin typeface="맑은 고딕" panose="020B0503020000020004" pitchFamily="50" charset="-127"/>
                <a:ea typeface="맑은 고딕" panose="020B0503020000020004" pitchFamily="50" charset="-127"/>
              </a:rPr>
              <a:t>: </a:t>
            </a:r>
            <a:r>
              <a:rPr lang="ko-KR" altLang="en-US" sz="1000" b="1" dirty="0">
                <a:solidFill>
                  <a:srgbClr val="FF0000"/>
                </a:solidFill>
                <a:effectLst/>
                <a:latin typeface="맑은 고딕" panose="020B0503020000020004" pitchFamily="50" charset="-127"/>
                <a:ea typeface="맑은 고딕" panose="020B0503020000020004" pitchFamily="50" charset="-127"/>
              </a:rPr>
              <a:t>노면이 구조물 중간에 위치</a:t>
            </a:r>
          </a:p>
        </p:txBody>
      </p:sp>
    </p:spTree>
    <p:extLst>
      <p:ext uri="{BB962C8B-B14F-4D97-AF65-F5344CB8AC3E}">
        <p14:creationId xmlns:p14="http://schemas.microsoft.com/office/powerpoint/2010/main" val="1805124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4039937" y="260648"/>
            <a:ext cx="1826141"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a:t>교량의 종류</a:t>
            </a:r>
            <a:endParaRPr lang="ko-KR" altLang="en-US" dirty="0"/>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7</a:t>
            </a:fld>
            <a:endParaRPr lang="en-US" altLang="ko-KR" dirty="0"/>
          </a:p>
        </p:txBody>
      </p:sp>
      <p:sp>
        <p:nvSpPr>
          <p:cNvPr id="9" name="Rectangle 21"/>
          <p:cNvSpPr txBox="1">
            <a:spLocks noChangeArrowheads="1"/>
          </p:cNvSpPr>
          <p:nvPr/>
        </p:nvSpPr>
        <p:spPr bwMode="auto">
          <a:xfrm>
            <a:off x="344488" y="980728"/>
            <a:ext cx="914501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latinLnBrk="1">
              <a:spcBef>
                <a:spcPct val="20000"/>
              </a:spcBef>
              <a:spcAft>
                <a:spcPct val="0"/>
              </a:spcAft>
              <a:buFont typeface="Wingdings" panose="05000000000000000000" pitchFamily="2" charset="2"/>
              <a:buChar char="q"/>
              <a:defRPr kumimoji="1" b="1" kern="1200">
                <a:solidFill>
                  <a:schemeClr val="tx1"/>
                </a:solidFill>
                <a:latin typeface="+mn-lt"/>
                <a:ea typeface="+mn-ea"/>
                <a:cs typeface="+mn-cs"/>
              </a:defRPr>
            </a:lvl1pPr>
            <a:lvl2pPr marL="742950" indent="-285750" algn="l" rtl="0" fontAlgn="base" latinLnBrk="1">
              <a:spcBef>
                <a:spcPct val="20000"/>
              </a:spcBef>
              <a:spcAft>
                <a:spcPct val="0"/>
              </a:spcAft>
              <a:buFont typeface="Wingdings" panose="05000000000000000000" pitchFamily="2" charset="2"/>
              <a:buChar char="ü"/>
              <a:defRPr kumimoji="1" kern="1200">
                <a:solidFill>
                  <a:srgbClr val="0000FF"/>
                </a:solidFill>
                <a:latin typeface="+mn-lt"/>
                <a:ea typeface="+mn-ea"/>
                <a:cs typeface="+mn-cs"/>
              </a:defRPr>
            </a:lvl2pPr>
            <a:lvl3pPr marL="1143000" indent="-228600" algn="l" rtl="0" fontAlgn="base" latinLnBrk="1">
              <a:spcBef>
                <a:spcPct val="20000"/>
              </a:spcBef>
              <a:spcAft>
                <a:spcPct val="0"/>
              </a:spcAft>
              <a:buFont typeface="Wingdings" panose="05000000000000000000" pitchFamily="2" charset="2"/>
              <a:buChar char="§"/>
              <a:defRPr kumimoji="1"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ko-KR" altLang="en-US" b="0">
                <a:solidFill>
                  <a:srgbClr val="000000"/>
                </a:solidFill>
                <a:effectLst/>
                <a:latin typeface="HY헤드라인M" pitchFamily="18" charset="-127"/>
                <a:ea typeface="HY헤드라인M" pitchFamily="18" charset="-127"/>
              </a:rPr>
              <a:t>라멘교</a:t>
            </a:r>
            <a:r>
              <a:rPr lang="en-US" altLang="ko-KR" b="0">
                <a:solidFill>
                  <a:srgbClr val="000000"/>
                </a:solidFill>
                <a:effectLst/>
                <a:latin typeface="HY헤드라인M" pitchFamily="18" charset="-127"/>
                <a:ea typeface="HY헤드라인M" pitchFamily="18" charset="-127"/>
              </a:rPr>
              <a:t>(Rahmen Bridge)</a:t>
            </a:r>
            <a:r>
              <a:rPr lang="en-US" altLang="ko-KR" b="0">
                <a:effectLst/>
                <a:latin typeface="HY헤드라인M" pitchFamily="18" charset="-127"/>
                <a:ea typeface="HY헤드라인M" pitchFamily="18" charset="-127"/>
              </a:rPr>
              <a:t> </a:t>
            </a:r>
          </a:p>
          <a:p>
            <a:pPr lvl="1" eaLnBrk="1" hangingPunct="1"/>
            <a:r>
              <a:rPr lang="ko-KR" altLang="en-US">
                <a:solidFill>
                  <a:srgbClr val="000000"/>
                </a:solidFill>
                <a:effectLst/>
                <a:latin typeface="HY헤드라인M" pitchFamily="18" charset="-127"/>
                <a:ea typeface="HY헤드라인M" pitchFamily="18" charset="-127"/>
              </a:rPr>
              <a:t>라멘교란 교량의 </a:t>
            </a:r>
            <a:r>
              <a:rPr lang="ko-KR" altLang="en-US">
                <a:solidFill>
                  <a:srgbClr val="FF0000"/>
                </a:solidFill>
                <a:effectLst/>
                <a:latin typeface="HY헤드라인M" pitchFamily="18" charset="-127"/>
                <a:ea typeface="HY헤드라인M" pitchFamily="18" charset="-127"/>
              </a:rPr>
              <a:t>상부구조와 하부구조를 강철로 연결</a:t>
            </a:r>
            <a:r>
              <a:rPr lang="ko-KR" altLang="en-US">
                <a:solidFill>
                  <a:srgbClr val="000000"/>
                </a:solidFill>
                <a:effectLst/>
                <a:latin typeface="HY헤드라인M" pitchFamily="18" charset="-127"/>
                <a:ea typeface="HY헤드라인M" pitchFamily="18" charset="-127"/>
              </a:rPr>
              <a:t>함으로써 전체구조의 강성을 높임과 동시에 지간내에 발생하는 휨모멘트의 크기를 줄이는 대신 이를 교대나 교각이 부담하게 하는 교량이다</a:t>
            </a:r>
            <a:r>
              <a:rPr lang="en-US" altLang="ko-KR">
                <a:solidFill>
                  <a:srgbClr val="000000"/>
                </a:solidFill>
                <a:effectLst/>
                <a:latin typeface="HY헤드라인M" pitchFamily="18" charset="-127"/>
                <a:ea typeface="HY헤드라인M" pitchFamily="18" charset="-127"/>
              </a:rPr>
              <a:t>. </a:t>
            </a:r>
            <a:r>
              <a:rPr lang="ko-KR" altLang="en-US">
                <a:solidFill>
                  <a:srgbClr val="000000"/>
                </a:solidFill>
                <a:effectLst/>
                <a:latin typeface="HY헤드라인M" pitchFamily="18" charset="-127"/>
                <a:ea typeface="HY헤드라인M" pitchFamily="18" charset="-127"/>
              </a:rPr>
              <a:t>라멘교는 교각의 높이가 그리 높지 않고 단경간의 교량에서 사용 하는 것이 경제적이다</a:t>
            </a:r>
            <a:r>
              <a:rPr lang="en-US" altLang="ko-KR">
                <a:solidFill>
                  <a:srgbClr val="000000"/>
                </a:solidFill>
                <a:effectLst/>
                <a:latin typeface="HY헤드라인M" pitchFamily="18" charset="-127"/>
                <a:ea typeface="HY헤드라인M" pitchFamily="18" charset="-127"/>
              </a:rPr>
              <a:t>. </a:t>
            </a:r>
            <a:r>
              <a:rPr lang="ko-KR" altLang="en-US">
                <a:solidFill>
                  <a:srgbClr val="000000"/>
                </a:solidFill>
                <a:effectLst/>
                <a:latin typeface="HY헤드라인M" pitchFamily="18" charset="-127"/>
                <a:ea typeface="HY헤드라인M" pitchFamily="18" charset="-127"/>
              </a:rPr>
              <a:t>우리나라의 경우 고속도로 횡단교량에서 많이 볼 수 있다</a:t>
            </a:r>
            <a:r>
              <a:rPr lang="en-US" altLang="ko-KR">
                <a:solidFill>
                  <a:srgbClr val="000000"/>
                </a:solidFill>
                <a:effectLst/>
                <a:latin typeface="HY헤드라인M" pitchFamily="18" charset="-127"/>
                <a:ea typeface="HY헤드라인M" pitchFamily="18" charset="-127"/>
              </a:rPr>
              <a:t>.</a:t>
            </a:r>
            <a:endParaRPr lang="en-US" altLang="ko-KR" dirty="0">
              <a:solidFill>
                <a:srgbClr val="000000"/>
              </a:solidFill>
              <a:effectLst/>
              <a:latin typeface="HY헤드라인M" pitchFamily="18" charset="-127"/>
              <a:ea typeface="HY헤드라인M" pitchFamily="18" charset="-127"/>
            </a:endParaRPr>
          </a:p>
        </p:txBody>
      </p:sp>
      <p:pic>
        <p:nvPicPr>
          <p:cNvPr id="8" name="Picture 8" descr="8728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776" y="3645024"/>
            <a:ext cx="3749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0422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4039937" y="260648"/>
            <a:ext cx="1826141"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a:t>교량의 종류</a:t>
            </a:r>
            <a:endParaRPr lang="ko-KR" altLang="en-US" dirty="0"/>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8</a:t>
            </a:fld>
            <a:endParaRPr lang="en-US" altLang="ko-KR" dirty="0"/>
          </a:p>
        </p:txBody>
      </p:sp>
      <p:sp>
        <p:nvSpPr>
          <p:cNvPr id="9" name="Rectangle 21"/>
          <p:cNvSpPr txBox="1">
            <a:spLocks noChangeArrowheads="1"/>
          </p:cNvSpPr>
          <p:nvPr/>
        </p:nvSpPr>
        <p:spPr bwMode="auto">
          <a:xfrm>
            <a:off x="344488" y="980728"/>
            <a:ext cx="914501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latinLnBrk="1">
              <a:spcBef>
                <a:spcPct val="20000"/>
              </a:spcBef>
              <a:spcAft>
                <a:spcPct val="0"/>
              </a:spcAft>
              <a:buFont typeface="Wingdings" panose="05000000000000000000" pitchFamily="2" charset="2"/>
              <a:buChar char="q"/>
              <a:defRPr kumimoji="1" b="1" kern="1200">
                <a:solidFill>
                  <a:schemeClr val="tx1"/>
                </a:solidFill>
                <a:latin typeface="+mn-lt"/>
                <a:ea typeface="+mn-ea"/>
                <a:cs typeface="+mn-cs"/>
              </a:defRPr>
            </a:lvl1pPr>
            <a:lvl2pPr marL="742950" indent="-285750" algn="l" rtl="0" fontAlgn="base" latinLnBrk="1">
              <a:spcBef>
                <a:spcPct val="20000"/>
              </a:spcBef>
              <a:spcAft>
                <a:spcPct val="0"/>
              </a:spcAft>
              <a:buFont typeface="Wingdings" panose="05000000000000000000" pitchFamily="2" charset="2"/>
              <a:buChar char="ü"/>
              <a:defRPr kumimoji="1" kern="1200">
                <a:solidFill>
                  <a:srgbClr val="0000FF"/>
                </a:solidFill>
                <a:latin typeface="+mn-lt"/>
                <a:ea typeface="+mn-ea"/>
                <a:cs typeface="+mn-cs"/>
              </a:defRPr>
            </a:lvl2pPr>
            <a:lvl3pPr marL="1143000" indent="-228600" algn="l" rtl="0" fontAlgn="base" latinLnBrk="1">
              <a:spcBef>
                <a:spcPct val="20000"/>
              </a:spcBef>
              <a:spcAft>
                <a:spcPct val="0"/>
              </a:spcAft>
              <a:buFont typeface="Wingdings" panose="05000000000000000000" pitchFamily="2" charset="2"/>
              <a:buChar char="§"/>
              <a:defRPr kumimoji="1"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ko-KR" altLang="ko-KR" b="0">
                <a:effectLst/>
                <a:latin typeface="HY헤드라인M" pitchFamily="18" charset="-127"/>
                <a:ea typeface="HY헤드라인M" pitchFamily="18" charset="-127"/>
              </a:rPr>
              <a:t>사장교(Cable Stayed Bridge)</a:t>
            </a:r>
            <a:endParaRPr lang="en-US" altLang="ko-KR" b="0">
              <a:effectLst/>
              <a:latin typeface="HY헤드라인M" pitchFamily="18" charset="-127"/>
              <a:ea typeface="HY헤드라인M" pitchFamily="18" charset="-127"/>
            </a:endParaRPr>
          </a:p>
          <a:p>
            <a:pPr lvl="1" eaLnBrk="1" hangingPunct="1"/>
            <a:r>
              <a:rPr lang="ko-KR" altLang="ko-KR">
                <a:solidFill>
                  <a:schemeClr val="tx1"/>
                </a:solidFill>
                <a:effectLst/>
                <a:latin typeface="HY헤드라인M" pitchFamily="18" charset="-127"/>
                <a:ea typeface="HY헤드라인M" pitchFamily="18" charset="-127"/>
              </a:rPr>
              <a:t>사장교는 1784년 C.J.Loscher에 의하여 세상에 처음으로 교량으로서의 모습을 선보인 후, 1818년과 1824년에 두 개의 교량이 연속해서 붕괴되면서 그 발달이 지체되었다가 1955년 스웨덴에 Stromsund교가 건설되면서 다시 교량 기술자들에게서 각광을 받아오고 있는 교량형식이다. 사장교는 중간의 교각위에 세운 </a:t>
            </a:r>
            <a:r>
              <a:rPr lang="ko-KR" altLang="ko-KR">
                <a:solidFill>
                  <a:srgbClr val="FF0000"/>
                </a:solidFill>
                <a:effectLst/>
                <a:latin typeface="HY헤드라인M" pitchFamily="18" charset="-127"/>
                <a:ea typeface="HY헤드라인M" pitchFamily="18" charset="-127"/>
              </a:rPr>
              <a:t>교탑으로부터 비스듬히 내려 드리운 케이블로 주형을 매단 구조</a:t>
            </a:r>
            <a:r>
              <a:rPr lang="ko-KR" altLang="ko-KR">
                <a:solidFill>
                  <a:schemeClr val="tx1"/>
                </a:solidFill>
                <a:effectLst/>
                <a:latin typeface="HY헤드라인M" pitchFamily="18" charset="-127"/>
                <a:ea typeface="HY헤드라인M" pitchFamily="18" charset="-127"/>
              </a:rPr>
              <a:t>물이다. 연속 들보형교, 연속 트러스교 또는 아치교에서는 그 경간이 장대해지면, 사하중이 급격히 증가하며 결국 적용한계에 달하게 된다. 그래서, 경간의 장대화에 수반하는 사하중을 경감하기 위하여 위에서 말한 것과 같은 구조계로 고안된 것이 사장교이다. 따라서 사장교에 작용하는 하중의 일부가 케이블의 인장력으로 지탱되기 때문에 주형은 케이블 정착점에서 탄성지지된 구조물로서 거동한다. 그 때문에 사장교는 현수교와 근본적으로 역학적 특성이 다른 구조물이다.</a:t>
            </a:r>
          </a:p>
          <a:p>
            <a:pPr lvl="1" eaLnBrk="1" hangingPunct="1"/>
            <a:r>
              <a:rPr lang="ko-KR" altLang="ko-KR">
                <a:solidFill>
                  <a:schemeClr val="tx1"/>
                </a:solidFill>
                <a:effectLst/>
                <a:latin typeface="HY헤드라인M" pitchFamily="18" charset="-127"/>
                <a:ea typeface="HY헤드라인M" pitchFamily="18" charset="-127"/>
              </a:rPr>
              <a:t>재료에 따라 강사장교, 콘크리트 사장교 등으로 분류되며, 케이블배치형상은 따라 Harp형, Pan형, Semi-Pan형등이 있다.</a:t>
            </a:r>
            <a:endParaRPr lang="en-US" altLang="ko-KR" dirty="0">
              <a:solidFill>
                <a:schemeClr val="tx1"/>
              </a:solidFill>
              <a:effectLst/>
              <a:latin typeface="HY헤드라인M" pitchFamily="18" charset="-127"/>
              <a:ea typeface="HY헤드라인M" pitchFamily="18" charset="-127"/>
            </a:endParaRPr>
          </a:p>
        </p:txBody>
      </p:sp>
      <p:pic>
        <p:nvPicPr>
          <p:cNvPr id="13" name="Picture 8" descr="6536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2920" y="5424735"/>
            <a:ext cx="2381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clip_image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2846" y="5040245"/>
            <a:ext cx="1884610" cy="141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직선 화살표 연결선 14"/>
          <p:cNvCxnSpPr/>
          <p:nvPr/>
        </p:nvCxnSpPr>
        <p:spPr bwMode="auto">
          <a:xfrm flipH="1" flipV="1">
            <a:off x="5895876" y="5693544"/>
            <a:ext cx="364603" cy="260431"/>
          </a:xfrm>
          <a:prstGeom prst="straightConnector1">
            <a:avLst/>
          </a:prstGeom>
          <a:noFill/>
          <a:ln w="28575" cap="flat" cmpd="sng" algn="ctr">
            <a:solidFill>
              <a:srgbClr val="FF0000"/>
            </a:solidFill>
            <a:prstDash val="solid"/>
            <a:round/>
            <a:headEnd type="none" w="med" len="med"/>
            <a:tailEnd type="triangle"/>
          </a:ln>
          <a:effectLst/>
        </p:spPr>
      </p:cxnSp>
      <p:cxnSp>
        <p:nvCxnSpPr>
          <p:cNvPr id="16" name="직선 화살표 연결선 15"/>
          <p:cNvCxnSpPr/>
          <p:nvPr/>
        </p:nvCxnSpPr>
        <p:spPr bwMode="auto">
          <a:xfrm>
            <a:off x="5895876" y="5687757"/>
            <a:ext cx="5787" cy="653970"/>
          </a:xfrm>
          <a:prstGeom prst="straightConnector1">
            <a:avLst/>
          </a:prstGeom>
          <a:noFill/>
          <a:ln w="28575" cap="flat" cmpd="sng" algn="ctr">
            <a:solidFill>
              <a:srgbClr val="FF0000"/>
            </a:solidFill>
            <a:prstDash val="solid"/>
            <a:round/>
            <a:headEnd type="none" w="med" len="med"/>
            <a:tailEnd type="triangle"/>
          </a:ln>
          <a:effectLst/>
        </p:spPr>
      </p:cxnSp>
      <p:pic>
        <p:nvPicPr>
          <p:cNvPr id="7" name="그림 6" descr="실외, 물, 대형, 보트이(가) 표시된 사진&#10;&#10;자동 생성된 설명">
            <a:extLst>
              <a:ext uri="{FF2B5EF4-FFF2-40B4-BE49-F238E27FC236}">
                <a16:creationId xmlns:a16="http://schemas.microsoft.com/office/drawing/2014/main" id="{7CBF24A4-73C6-47C7-A5FF-E85AC90F4B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908" y="5088284"/>
            <a:ext cx="2381251" cy="1577976"/>
          </a:xfrm>
          <a:prstGeom prst="rect">
            <a:avLst/>
          </a:prstGeom>
        </p:spPr>
      </p:pic>
    </p:spTree>
    <p:extLst>
      <p:ext uri="{BB962C8B-B14F-4D97-AF65-F5344CB8AC3E}">
        <p14:creationId xmlns:p14="http://schemas.microsoft.com/office/powerpoint/2010/main" val="1785341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4039937" y="260648"/>
            <a:ext cx="1826141" cy="461665"/>
          </a:xfrm>
          <a:prstGeom prst="rect">
            <a:avLst/>
          </a:prstGeom>
          <a:solidFill>
            <a:schemeClr val="accent1"/>
          </a:solidFill>
          <a:ln w="9525">
            <a:solidFill>
              <a:schemeClr val="tx1"/>
            </a:solidFill>
            <a:miter lim="800000"/>
            <a:headEnd/>
            <a:tailEnd/>
          </a:ln>
          <a:effectLst/>
        </p:spPr>
        <p:txBody>
          <a:bodyPr wrap="none">
            <a:spAutoFit/>
          </a:bodyPr>
          <a:lstStyle>
            <a:defPPr>
              <a:defRPr lang="ko-KR"/>
            </a:defPPr>
            <a:lvl1pPr algn="ctr">
              <a:defRPr sz="2400">
                <a:effectLst>
                  <a:outerShdw blurRad="38100" dist="38100" dir="2700000" algn="tl">
                    <a:srgbClr val="FFFFFF"/>
                  </a:outerShdw>
                </a:effectLst>
                <a:latin typeface="HY헤드라인M" pitchFamily="18" charset="-127"/>
                <a:ea typeface="HY헤드라인M" pitchFamily="18" charset="-127"/>
              </a:defRPr>
            </a:lvl1pPr>
          </a:lstStyle>
          <a:p>
            <a:r>
              <a:rPr lang="ko-KR" altLang="en-US"/>
              <a:t>교량의 종류</a:t>
            </a:r>
            <a:endParaRPr lang="ko-KR" altLang="en-US" dirty="0"/>
          </a:p>
        </p:txBody>
      </p:sp>
      <p:sp>
        <p:nvSpPr>
          <p:cNvPr id="3" name="슬라이드 번호 개체 틀 2"/>
          <p:cNvSpPr>
            <a:spLocks noGrp="1"/>
          </p:cNvSpPr>
          <p:nvPr>
            <p:ph type="sldNum" sz="quarter" idx="12"/>
          </p:nvPr>
        </p:nvSpPr>
        <p:spPr/>
        <p:txBody>
          <a:bodyPr/>
          <a:lstStyle/>
          <a:p>
            <a:pPr>
              <a:defRPr/>
            </a:pPr>
            <a:fld id="{5BCCBFA6-F210-4C59-B207-0F7A78A1B2A3}" type="slidenum">
              <a:rPr lang="en-US" altLang="ko-KR" smtClean="0"/>
              <a:pPr>
                <a:defRPr/>
              </a:pPr>
              <a:t>9</a:t>
            </a:fld>
            <a:endParaRPr lang="en-US" altLang="ko-KR" dirty="0"/>
          </a:p>
        </p:txBody>
      </p:sp>
      <p:sp>
        <p:nvSpPr>
          <p:cNvPr id="9" name="Rectangle 21"/>
          <p:cNvSpPr txBox="1">
            <a:spLocks noChangeArrowheads="1"/>
          </p:cNvSpPr>
          <p:nvPr/>
        </p:nvSpPr>
        <p:spPr bwMode="auto">
          <a:xfrm>
            <a:off x="344488" y="980728"/>
            <a:ext cx="914501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latinLnBrk="1">
              <a:spcBef>
                <a:spcPct val="20000"/>
              </a:spcBef>
              <a:spcAft>
                <a:spcPct val="0"/>
              </a:spcAft>
              <a:buFont typeface="Wingdings" panose="05000000000000000000" pitchFamily="2" charset="2"/>
              <a:buChar char="q"/>
              <a:defRPr kumimoji="1" b="1" kern="1200">
                <a:solidFill>
                  <a:schemeClr val="tx1"/>
                </a:solidFill>
                <a:latin typeface="+mn-lt"/>
                <a:ea typeface="+mn-ea"/>
                <a:cs typeface="+mn-cs"/>
              </a:defRPr>
            </a:lvl1pPr>
            <a:lvl2pPr marL="742950" indent="-285750" algn="l" rtl="0" fontAlgn="base" latinLnBrk="1">
              <a:spcBef>
                <a:spcPct val="20000"/>
              </a:spcBef>
              <a:spcAft>
                <a:spcPct val="0"/>
              </a:spcAft>
              <a:buFont typeface="Wingdings" panose="05000000000000000000" pitchFamily="2" charset="2"/>
              <a:buChar char="ü"/>
              <a:defRPr kumimoji="1" kern="1200">
                <a:solidFill>
                  <a:srgbClr val="0000FF"/>
                </a:solidFill>
                <a:latin typeface="+mn-lt"/>
                <a:ea typeface="+mn-ea"/>
                <a:cs typeface="+mn-cs"/>
              </a:defRPr>
            </a:lvl2pPr>
            <a:lvl3pPr marL="1143000" indent="-228600" algn="l" rtl="0" fontAlgn="base" latinLnBrk="1">
              <a:spcBef>
                <a:spcPct val="20000"/>
              </a:spcBef>
              <a:spcAft>
                <a:spcPct val="0"/>
              </a:spcAft>
              <a:buFont typeface="Wingdings" panose="05000000000000000000" pitchFamily="2" charset="2"/>
              <a:buChar char="§"/>
              <a:defRPr kumimoji="1"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ko-KR" altLang="en-US" b="0" dirty="0" err="1">
                <a:solidFill>
                  <a:srgbClr val="000000"/>
                </a:solidFill>
                <a:effectLst/>
                <a:latin typeface="HY헤드라인M" pitchFamily="18" charset="-127"/>
                <a:ea typeface="HY헤드라인M" pitchFamily="18" charset="-127"/>
              </a:rPr>
              <a:t>현수교</a:t>
            </a:r>
            <a:r>
              <a:rPr lang="en-US" altLang="ko-KR" b="0" dirty="0">
                <a:solidFill>
                  <a:srgbClr val="000000"/>
                </a:solidFill>
                <a:effectLst/>
                <a:latin typeface="HY헤드라인M" pitchFamily="18" charset="-127"/>
                <a:ea typeface="HY헤드라인M" pitchFamily="18" charset="-127"/>
              </a:rPr>
              <a:t>(Suspension Bridge)</a:t>
            </a:r>
            <a:r>
              <a:rPr lang="en-US" altLang="ko-KR" b="0" dirty="0">
                <a:effectLst/>
                <a:latin typeface="HY헤드라인M" pitchFamily="18" charset="-127"/>
                <a:ea typeface="HY헤드라인M" pitchFamily="18" charset="-127"/>
              </a:rPr>
              <a:t> </a:t>
            </a:r>
          </a:p>
          <a:p>
            <a:pPr lvl="1" eaLnBrk="1" hangingPunct="1"/>
            <a:r>
              <a:rPr lang="ko-KR" altLang="en-US" dirty="0">
                <a:solidFill>
                  <a:srgbClr val="000000"/>
                </a:solidFill>
                <a:effectLst/>
                <a:latin typeface="HY헤드라인M" pitchFamily="18" charset="-127"/>
                <a:ea typeface="HY헤드라인M" pitchFamily="18" charset="-127"/>
              </a:rPr>
              <a:t>현수교란 </a:t>
            </a:r>
            <a:r>
              <a:rPr lang="ko-KR" altLang="en-US" dirty="0" err="1">
                <a:solidFill>
                  <a:srgbClr val="000000"/>
                </a:solidFill>
                <a:effectLst/>
                <a:latin typeface="HY헤드라인M" pitchFamily="18" charset="-127"/>
                <a:ea typeface="HY헤드라인M" pitchFamily="18" charset="-127"/>
              </a:rPr>
              <a:t>주탑</a:t>
            </a:r>
            <a:r>
              <a:rPr lang="en-US" altLang="ko-KR" dirty="0">
                <a:solidFill>
                  <a:srgbClr val="000000"/>
                </a:solidFill>
                <a:effectLst/>
                <a:latin typeface="HY헤드라인M" pitchFamily="18" charset="-127"/>
                <a:ea typeface="HY헤드라인M" pitchFamily="18" charset="-127"/>
              </a:rPr>
              <a:t>(Tower) </a:t>
            </a:r>
            <a:r>
              <a:rPr lang="ko-KR" altLang="en-US" dirty="0">
                <a:solidFill>
                  <a:srgbClr val="000000"/>
                </a:solidFill>
                <a:effectLst/>
                <a:latin typeface="HY헤드라인M" pitchFamily="18" charset="-127"/>
                <a:ea typeface="HY헤드라인M" pitchFamily="18" charset="-127"/>
              </a:rPr>
              <a:t>및 앵커리지</a:t>
            </a:r>
            <a:r>
              <a:rPr lang="en-US" altLang="ko-KR" dirty="0">
                <a:solidFill>
                  <a:srgbClr val="000000"/>
                </a:solidFill>
                <a:effectLst/>
                <a:latin typeface="HY헤드라인M" pitchFamily="18" charset="-127"/>
                <a:ea typeface="HY헤드라인M" pitchFamily="18" charset="-127"/>
              </a:rPr>
              <a:t>(Anchorage)</a:t>
            </a:r>
            <a:r>
              <a:rPr lang="ko-KR" altLang="en-US" dirty="0">
                <a:solidFill>
                  <a:srgbClr val="000000"/>
                </a:solidFill>
                <a:effectLst/>
                <a:latin typeface="HY헤드라인M" pitchFamily="18" charset="-127"/>
                <a:ea typeface="HY헤드라인M" pitchFamily="18" charset="-127"/>
              </a:rPr>
              <a:t>로 주케이블</a:t>
            </a:r>
            <a:r>
              <a:rPr lang="en-US" altLang="ko-KR" dirty="0">
                <a:solidFill>
                  <a:srgbClr val="000000"/>
                </a:solidFill>
                <a:effectLst/>
                <a:latin typeface="HY헤드라인M" pitchFamily="18" charset="-127"/>
                <a:ea typeface="HY헤드라인M" pitchFamily="18" charset="-127"/>
              </a:rPr>
              <a:t>(Main Cable)</a:t>
            </a:r>
            <a:r>
              <a:rPr lang="ko-KR" altLang="en-US" dirty="0">
                <a:solidFill>
                  <a:srgbClr val="000000"/>
                </a:solidFill>
                <a:effectLst/>
                <a:latin typeface="HY헤드라인M" pitchFamily="18" charset="-127"/>
                <a:ea typeface="HY헤드라인M" pitchFamily="18" charset="-127"/>
              </a:rPr>
              <a:t>을 지지하고 이 </a:t>
            </a:r>
            <a:r>
              <a:rPr lang="ko-KR" altLang="en-US" dirty="0">
                <a:solidFill>
                  <a:srgbClr val="FF0000"/>
                </a:solidFill>
                <a:effectLst/>
                <a:latin typeface="HY헤드라인M" pitchFamily="18" charset="-127"/>
                <a:ea typeface="HY헤드라인M" pitchFamily="18" charset="-127"/>
              </a:rPr>
              <a:t>케이블에 </a:t>
            </a:r>
            <a:r>
              <a:rPr lang="ko-KR" altLang="en-US" dirty="0" err="1">
                <a:solidFill>
                  <a:srgbClr val="FF0000"/>
                </a:solidFill>
                <a:effectLst/>
                <a:latin typeface="HY헤드라인M" pitchFamily="18" charset="-127"/>
                <a:ea typeface="HY헤드라인M" pitchFamily="18" charset="-127"/>
              </a:rPr>
              <a:t>현수재</a:t>
            </a:r>
            <a:r>
              <a:rPr lang="en-US" altLang="ko-KR" dirty="0">
                <a:solidFill>
                  <a:srgbClr val="FF0000"/>
                </a:solidFill>
                <a:effectLst/>
                <a:latin typeface="HY헤드라인M" pitchFamily="18" charset="-127"/>
                <a:ea typeface="HY헤드라인M" pitchFamily="18" charset="-127"/>
              </a:rPr>
              <a:t>(Suspender </a:t>
            </a:r>
            <a:r>
              <a:rPr lang="ko-KR" altLang="en-US" dirty="0">
                <a:solidFill>
                  <a:srgbClr val="FF0000"/>
                </a:solidFill>
                <a:effectLst/>
                <a:latin typeface="HY헤드라인M" pitchFamily="18" charset="-127"/>
                <a:ea typeface="HY헤드라인M" pitchFamily="18" charset="-127"/>
              </a:rPr>
              <a:t>또는 </a:t>
            </a:r>
            <a:r>
              <a:rPr lang="en-US" altLang="ko-KR" dirty="0">
                <a:solidFill>
                  <a:srgbClr val="FF0000"/>
                </a:solidFill>
                <a:effectLst/>
                <a:latin typeface="HY헤드라인M" pitchFamily="18" charset="-127"/>
                <a:ea typeface="HY헤드라인M" pitchFamily="18" charset="-127"/>
              </a:rPr>
              <a:t>Hanger)</a:t>
            </a:r>
            <a:r>
              <a:rPr lang="ko-KR" altLang="en-US" dirty="0">
                <a:solidFill>
                  <a:srgbClr val="FF0000"/>
                </a:solidFill>
                <a:effectLst/>
                <a:latin typeface="HY헤드라인M" pitchFamily="18" charset="-127"/>
                <a:ea typeface="HY헤드라인M" pitchFamily="18" charset="-127"/>
              </a:rPr>
              <a:t>를 매달아 보강형</a:t>
            </a:r>
            <a:r>
              <a:rPr lang="en-US" altLang="ko-KR" dirty="0">
                <a:solidFill>
                  <a:srgbClr val="FF0000"/>
                </a:solidFill>
                <a:effectLst/>
                <a:latin typeface="HY헤드라인M" pitchFamily="18" charset="-127"/>
                <a:ea typeface="HY헤드라인M" pitchFamily="18" charset="-127"/>
              </a:rPr>
              <a:t>(Stiffening Girder)</a:t>
            </a:r>
            <a:r>
              <a:rPr lang="ko-KR" altLang="en-US" dirty="0">
                <a:solidFill>
                  <a:srgbClr val="FF0000"/>
                </a:solidFill>
                <a:effectLst/>
                <a:latin typeface="HY헤드라인M" pitchFamily="18" charset="-127"/>
                <a:ea typeface="HY헤드라인M" pitchFamily="18" charset="-127"/>
              </a:rPr>
              <a:t>을 지지</a:t>
            </a:r>
            <a:r>
              <a:rPr lang="ko-KR" altLang="en-US" dirty="0">
                <a:solidFill>
                  <a:srgbClr val="000000"/>
                </a:solidFill>
                <a:effectLst/>
                <a:latin typeface="HY헤드라인M" pitchFamily="18" charset="-127"/>
                <a:ea typeface="HY헤드라인M" pitchFamily="18" charset="-127"/>
              </a:rPr>
              <a:t>하는 교량형식을 말한다</a:t>
            </a:r>
            <a:r>
              <a:rPr lang="en-US" altLang="ko-KR" dirty="0">
                <a:solidFill>
                  <a:srgbClr val="000000"/>
                </a:solidFill>
                <a:effectLst/>
                <a:latin typeface="HY헤드라인M" pitchFamily="18" charset="-127"/>
                <a:ea typeface="HY헤드라인M" pitchFamily="18" charset="-127"/>
              </a:rPr>
              <a:t>.</a:t>
            </a:r>
            <a:br>
              <a:rPr lang="en-US" altLang="ko-KR" dirty="0">
                <a:solidFill>
                  <a:srgbClr val="000000"/>
                </a:solidFill>
                <a:effectLst/>
                <a:latin typeface="HY헤드라인M" pitchFamily="18" charset="-127"/>
                <a:ea typeface="HY헤드라인M" pitchFamily="18" charset="-127"/>
              </a:rPr>
            </a:br>
            <a:r>
              <a:rPr lang="ko-KR" altLang="en-US" dirty="0">
                <a:solidFill>
                  <a:srgbClr val="000000"/>
                </a:solidFill>
                <a:effectLst/>
                <a:latin typeface="HY헤드라인M" pitchFamily="18" charset="-127"/>
                <a:ea typeface="HY헤드라인M" pitchFamily="18" charset="-127"/>
              </a:rPr>
              <a:t>현수교란 </a:t>
            </a:r>
            <a:r>
              <a:rPr lang="ko-KR" altLang="en-US" dirty="0" err="1">
                <a:solidFill>
                  <a:srgbClr val="000000"/>
                </a:solidFill>
                <a:effectLst/>
                <a:latin typeface="HY헤드라인M" pitchFamily="18" charset="-127"/>
                <a:ea typeface="HY헤드라인M" pitchFamily="18" charset="-127"/>
              </a:rPr>
              <a:t>주탑</a:t>
            </a:r>
            <a:r>
              <a:rPr lang="en-US" altLang="ko-KR" dirty="0">
                <a:solidFill>
                  <a:srgbClr val="000000"/>
                </a:solidFill>
                <a:effectLst/>
                <a:latin typeface="HY헤드라인M" pitchFamily="18" charset="-127"/>
                <a:ea typeface="HY헤드라인M" pitchFamily="18" charset="-127"/>
              </a:rPr>
              <a:t>(Tower) </a:t>
            </a:r>
            <a:r>
              <a:rPr lang="ko-KR" altLang="en-US" dirty="0">
                <a:solidFill>
                  <a:srgbClr val="000000"/>
                </a:solidFill>
                <a:effectLst/>
                <a:latin typeface="HY헤드라인M" pitchFamily="18" charset="-127"/>
                <a:ea typeface="HY헤드라인M" pitchFamily="18" charset="-127"/>
              </a:rPr>
              <a:t>및 앵커리지</a:t>
            </a:r>
            <a:r>
              <a:rPr lang="en-US" altLang="ko-KR" dirty="0">
                <a:solidFill>
                  <a:srgbClr val="000000"/>
                </a:solidFill>
                <a:effectLst/>
                <a:latin typeface="HY헤드라인M" pitchFamily="18" charset="-127"/>
                <a:ea typeface="HY헤드라인M" pitchFamily="18" charset="-127"/>
              </a:rPr>
              <a:t>(Anchorage)</a:t>
            </a:r>
            <a:r>
              <a:rPr lang="ko-KR" altLang="en-US" dirty="0">
                <a:solidFill>
                  <a:srgbClr val="000000"/>
                </a:solidFill>
                <a:effectLst/>
                <a:latin typeface="HY헤드라인M" pitchFamily="18" charset="-127"/>
                <a:ea typeface="HY헤드라인M" pitchFamily="18" charset="-127"/>
              </a:rPr>
              <a:t>로 주케이블</a:t>
            </a:r>
            <a:r>
              <a:rPr lang="en-US" altLang="ko-KR" dirty="0">
                <a:solidFill>
                  <a:srgbClr val="000000"/>
                </a:solidFill>
                <a:effectLst/>
                <a:latin typeface="HY헤드라인M" pitchFamily="18" charset="-127"/>
                <a:ea typeface="HY헤드라인M" pitchFamily="18" charset="-127"/>
              </a:rPr>
              <a:t>(Main Cable)</a:t>
            </a:r>
            <a:r>
              <a:rPr lang="ko-KR" altLang="en-US" dirty="0">
                <a:solidFill>
                  <a:srgbClr val="000000"/>
                </a:solidFill>
                <a:effectLst/>
                <a:latin typeface="HY헤드라인M" pitchFamily="18" charset="-127"/>
                <a:ea typeface="HY헤드라인M" pitchFamily="18" charset="-127"/>
              </a:rPr>
              <a:t>을 지지하고 이 케이블에 </a:t>
            </a:r>
            <a:r>
              <a:rPr lang="ko-KR" altLang="en-US" dirty="0" err="1">
                <a:solidFill>
                  <a:srgbClr val="000000"/>
                </a:solidFill>
                <a:effectLst/>
                <a:latin typeface="HY헤드라인M" pitchFamily="18" charset="-127"/>
                <a:ea typeface="HY헤드라인M" pitchFamily="18" charset="-127"/>
              </a:rPr>
              <a:t>현수재</a:t>
            </a:r>
            <a:r>
              <a:rPr lang="en-US" altLang="ko-KR" dirty="0">
                <a:solidFill>
                  <a:srgbClr val="000000"/>
                </a:solidFill>
                <a:effectLst/>
                <a:latin typeface="HY헤드라인M" pitchFamily="18" charset="-127"/>
                <a:ea typeface="HY헤드라인M" pitchFamily="18" charset="-127"/>
              </a:rPr>
              <a:t>(Suspender</a:t>
            </a:r>
            <a:r>
              <a:rPr lang="ko-KR" altLang="en-US" dirty="0">
                <a:solidFill>
                  <a:srgbClr val="000000"/>
                </a:solidFill>
                <a:effectLst/>
                <a:latin typeface="HY헤드라인M" pitchFamily="18" charset="-127"/>
                <a:ea typeface="HY헤드라인M" pitchFamily="18" charset="-127"/>
              </a:rPr>
              <a:t>또는</a:t>
            </a:r>
            <a:r>
              <a:rPr lang="en-US" altLang="ko-KR" dirty="0">
                <a:solidFill>
                  <a:srgbClr val="000000"/>
                </a:solidFill>
                <a:effectLst/>
                <a:latin typeface="HY헤드라인M" pitchFamily="18" charset="-127"/>
                <a:ea typeface="HY헤드라인M" pitchFamily="18" charset="-127"/>
              </a:rPr>
              <a:t>Hanger)</a:t>
            </a:r>
            <a:r>
              <a:rPr lang="ko-KR" altLang="en-US" dirty="0">
                <a:solidFill>
                  <a:srgbClr val="000000"/>
                </a:solidFill>
                <a:effectLst/>
                <a:latin typeface="HY헤드라인M" pitchFamily="18" charset="-127"/>
                <a:ea typeface="HY헤드라인M" pitchFamily="18" charset="-127"/>
              </a:rPr>
              <a:t>를 매달아 보강형</a:t>
            </a:r>
            <a:r>
              <a:rPr lang="en-US" altLang="ko-KR" dirty="0">
                <a:solidFill>
                  <a:srgbClr val="000000"/>
                </a:solidFill>
                <a:effectLst/>
                <a:latin typeface="HY헤드라인M" pitchFamily="18" charset="-127"/>
                <a:ea typeface="HY헤드라인M" pitchFamily="18" charset="-127"/>
              </a:rPr>
              <a:t>(Stiffening Girder)</a:t>
            </a:r>
            <a:r>
              <a:rPr lang="ko-KR" altLang="en-US" dirty="0">
                <a:solidFill>
                  <a:srgbClr val="000000"/>
                </a:solidFill>
                <a:effectLst/>
                <a:latin typeface="HY헤드라인M" pitchFamily="18" charset="-127"/>
                <a:ea typeface="HY헤드라인M" pitchFamily="18" charset="-127"/>
              </a:rPr>
              <a:t>을 지지하는 교량형식을 말한다</a:t>
            </a:r>
            <a:r>
              <a:rPr lang="en-US" altLang="ko-KR" dirty="0">
                <a:solidFill>
                  <a:srgbClr val="000000"/>
                </a:solidFill>
                <a:effectLst/>
                <a:latin typeface="HY헤드라인M" pitchFamily="18" charset="-127"/>
                <a:ea typeface="HY헤드라인M" pitchFamily="18" charset="-127"/>
              </a:rPr>
              <a:t>. </a:t>
            </a:r>
            <a:r>
              <a:rPr lang="ko-KR" altLang="en-US" dirty="0">
                <a:solidFill>
                  <a:srgbClr val="000000"/>
                </a:solidFill>
                <a:effectLst/>
                <a:latin typeface="HY헤드라인M" pitchFamily="18" charset="-127"/>
                <a:ea typeface="HY헤드라인M" pitchFamily="18" charset="-127"/>
              </a:rPr>
              <a:t>현수교의 주케이블 형상은 아치교와 유사하나 </a:t>
            </a:r>
            <a:r>
              <a:rPr lang="ko-KR" altLang="en-US" dirty="0" err="1">
                <a:solidFill>
                  <a:srgbClr val="000000"/>
                </a:solidFill>
                <a:effectLst/>
                <a:latin typeface="HY헤드라인M" pitchFamily="18" charset="-127"/>
                <a:ea typeface="HY헤드라인M" pitchFamily="18" charset="-127"/>
              </a:rPr>
              <a:t>인장력만을</a:t>
            </a:r>
            <a:r>
              <a:rPr lang="ko-KR" altLang="en-US" dirty="0">
                <a:solidFill>
                  <a:srgbClr val="000000"/>
                </a:solidFill>
                <a:effectLst/>
                <a:latin typeface="HY헤드라인M" pitchFamily="18" charset="-127"/>
                <a:ea typeface="HY헤드라인M" pitchFamily="18" charset="-127"/>
              </a:rPr>
              <a:t> 받는다 는 점에서 크게 다르다</a:t>
            </a:r>
            <a:r>
              <a:rPr lang="en-US" altLang="ko-KR" dirty="0">
                <a:solidFill>
                  <a:srgbClr val="000000"/>
                </a:solidFill>
                <a:effectLst/>
                <a:latin typeface="HY헤드라인M" pitchFamily="18" charset="-127"/>
                <a:ea typeface="HY헤드라인M" pitchFamily="18" charset="-127"/>
              </a:rPr>
              <a:t>. </a:t>
            </a:r>
            <a:r>
              <a:rPr lang="ko-KR" altLang="en-US" dirty="0">
                <a:solidFill>
                  <a:srgbClr val="000000"/>
                </a:solidFill>
                <a:effectLst/>
                <a:latin typeface="HY헤드라인M" pitchFamily="18" charset="-127"/>
                <a:ea typeface="HY헤드라인M" pitchFamily="18" charset="-127"/>
              </a:rPr>
              <a:t>이와 같이 인장력만이 발생하도록 하는 것이 재료의 효과적인 사용방법</a:t>
            </a:r>
            <a:r>
              <a:rPr lang="en-US" altLang="ko-KR" dirty="0">
                <a:solidFill>
                  <a:srgbClr val="000000"/>
                </a:solidFill>
                <a:effectLst/>
                <a:latin typeface="HY헤드라인M" pitchFamily="18" charset="-127"/>
                <a:ea typeface="HY헤드라인M" pitchFamily="18" charset="-127"/>
              </a:rPr>
              <a:t>. </a:t>
            </a:r>
            <a:r>
              <a:rPr lang="ko-KR" altLang="en-US" dirty="0">
                <a:solidFill>
                  <a:srgbClr val="000000"/>
                </a:solidFill>
                <a:effectLst/>
                <a:latin typeface="HY헤드라인M" pitchFamily="18" charset="-127"/>
                <a:ea typeface="HY헤드라인M" pitchFamily="18" charset="-127"/>
              </a:rPr>
              <a:t>지간 </a:t>
            </a:r>
            <a:r>
              <a:rPr lang="en-US" altLang="ko-KR" dirty="0">
                <a:solidFill>
                  <a:srgbClr val="000000"/>
                </a:solidFill>
                <a:effectLst/>
                <a:latin typeface="HY헤드라인M" pitchFamily="18" charset="-127"/>
                <a:ea typeface="HY헤드라인M" pitchFamily="18" charset="-127"/>
              </a:rPr>
              <a:t>1,000m </a:t>
            </a:r>
            <a:r>
              <a:rPr lang="ko-KR" altLang="en-US" dirty="0">
                <a:solidFill>
                  <a:srgbClr val="000000"/>
                </a:solidFill>
                <a:effectLst/>
                <a:latin typeface="HY헤드라인M" pitchFamily="18" charset="-127"/>
                <a:ea typeface="HY헤드라인M" pitchFamily="18" charset="-127"/>
              </a:rPr>
              <a:t>이상의 장대교가 거의 현수교라는 점도 이러한 역학적 특성을 잘 반영하는 것이다</a:t>
            </a:r>
            <a:r>
              <a:rPr lang="en-US" altLang="ko-KR" dirty="0">
                <a:solidFill>
                  <a:srgbClr val="000000"/>
                </a:solidFill>
                <a:effectLst/>
                <a:latin typeface="HY헤드라인M" pitchFamily="18" charset="-127"/>
                <a:ea typeface="HY헤드라인M" pitchFamily="18" charset="-127"/>
              </a:rPr>
              <a:t>.</a:t>
            </a:r>
          </a:p>
          <a:p>
            <a:pPr lvl="1" eaLnBrk="1" hangingPunct="1"/>
            <a:r>
              <a:rPr lang="ko-KR" altLang="en-US" dirty="0">
                <a:solidFill>
                  <a:srgbClr val="000000"/>
                </a:solidFill>
                <a:effectLst/>
                <a:latin typeface="HY헤드라인M" pitchFamily="18" charset="-127"/>
                <a:ea typeface="HY헤드라인M" pitchFamily="18" charset="-127"/>
              </a:rPr>
              <a:t>보강형의 형식은 </a:t>
            </a:r>
            <a:r>
              <a:rPr lang="ko-KR" altLang="en-US" dirty="0" err="1">
                <a:solidFill>
                  <a:srgbClr val="000000"/>
                </a:solidFill>
                <a:effectLst/>
                <a:latin typeface="HY헤드라인M" pitchFamily="18" charset="-127"/>
                <a:ea typeface="HY헤드라인M" pitchFamily="18" charset="-127"/>
              </a:rPr>
              <a:t>트러스와</a:t>
            </a:r>
            <a:r>
              <a:rPr lang="ko-KR" altLang="en-US" dirty="0">
                <a:solidFill>
                  <a:srgbClr val="000000"/>
                </a:solidFill>
                <a:effectLst/>
                <a:latin typeface="HY헤드라인M" pitchFamily="18" charset="-127"/>
                <a:ea typeface="HY헤드라인M" pitchFamily="18" charset="-127"/>
              </a:rPr>
              <a:t> 박스형태가 주로 사용되며</a:t>
            </a:r>
            <a:r>
              <a:rPr lang="en-US" altLang="ko-KR" dirty="0">
                <a:solidFill>
                  <a:srgbClr val="000000"/>
                </a:solidFill>
                <a:effectLst/>
                <a:latin typeface="HY헤드라인M" pitchFamily="18" charset="-127"/>
                <a:ea typeface="HY헤드라인M" pitchFamily="18" charset="-127"/>
              </a:rPr>
              <a:t>, </a:t>
            </a:r>
            <a:r>
              <a:rPr lang="ko-KR" altLang="en-US" dirty="0">
                <a:solidFill>
                  <a:srgbClr val="000000"/>
                </a:solidFill>
                <a:effectLst/>
                <a:latin typeface="HY헤드라인M" pitchFamily="18" charset="-127"/>
                <a:ea typeface="HY헤드라인M" pitchFamily="18" charset="-127"/>
              </a:rPr>
              <a:t>주케이블 고정방법에 따라 </a:t>
            </a:r>
            <a:r>
              <a:rPr lang="ko-KR" altLang="en-US" dirty="0" err="1">
                <a:solidFill>
                  <a:srgbClr val="000000"/>
                </a:solidFill>
                <a:effectLst/>
                <a:latin typeface="HY헤드라인M" pitchFamily="18" charset="-127"/>
                <a:ea typeface="HY헤드라인M" pitchFamily="18" charset="-127"/>
              </a:rPr>
              <a:t>타정식</a:t>
            </a:r>
            <a:r>
              <a:rPr lang="ko-KR" altLang="en-US" dirty="0">
                <a:solidFill>
                  <a:srgbClr val="000000"/>
                </a:solidFill>
                <a:effectLst/>
                <a:latin typeface="HY헤드라인M" pitchFamily="18" charset="-127"/>
                <a:ea typeface="HY헤드라인M" pitchFamily="18" charset="-127"/>
              </a:rPr>
              <a:t> </a:t>
            </a:r>
            <a:r>
              <a:rPr lang="en-US" altLang="ko-KR" dirty="0">
                <a:solidFill>
                  <a:srgbClr val="000000"/>
                </a:solidFill>
                <a:effectLst/>
                <a:latin typeface="HY헤드라인M" pitchFamily="18" charset="-127"/>
                <a:ea typeface="HY헤드라인M" pitchFamily="18" charset="-127"/>
              </a:rPr>
              <a:t>(earth-anchored)</a:t>
            </a:r>
            <a:r>
              <a:rPr lang="ko-KR" altLang="en-US" dirty="0">
                <a:solidFill>
                  <a:srgbClr val="000000"/>
                </a:solidFill>
                <a:effectLst/>
                <a:latin typeface="HY헤드라인M" pitchFamily="18" charset="-127"/>
                <a:ea typeface="HY헤드라인M" pitchFamily="18" charset="-127"/>
              </a:rPr>
              <a:t>과 </a:t>
            </a:r>
            <a:r>
              <a:rPr lang="ko-KR" altLang="en-US" dirty="0" err="1">
                <a:solidFill>
                  <a:srgbClr val="000000"/>
                </a:solidFill>
                <a:effectLst/>
                <a:latin typeface="HY헤드라인M" pitchFamily="18" charset="-127"/>
                <a:ea typeface="HY헤드라인M" pitchFamily="18" charset="-127"/>
              </a:rPr>
              <a:t>자정식</a:t>
            </a:r>
            <a:r>
              <a:rPr lang="en-US" altLang="ko-KR" dirty="0">
                <a:solidFill>
                  <a:srgbClr val="000000"/>
                </a:solidFill>
                <a:effectLst/>
                <a:latin typeface="HY헤드라인M" pitchFamily="18" charset="-127"/>
                <a:ea typeface="HY헤드라인M" pitchFamily="18" charset="-127"/>
              </a:rPr>
              <a:t>(self-anchored)</a:t>
            </a:r>
            <a:r>
              <a:rPr lang="ko-KR" altLang="en-US" dirty="0">
                <a:solidFill>
                  <a:srgbClr val="000000"/>
                </a:solidFill>
                <a:effectLst/>
                <a:latin typeface="HY헤드라인M" pitchFamily="18" charset="-127"/>
                <a:ea typeface="HY헤드라인M" pitchFamily="18" charset="-127"/>
              </a:rPr>
              <a:t>현수교로 분류된다</a:t>
            </a:r>
            <a:r>
              <a:rPr lang="en-US" altLang="ko-KR" dirty="0">
                <a:solidFill>
                  <a:srgbClr val="000000"/>
                </a:solidFill>
                <a:effectLst/>
                <a:latin typeface="HY헤드라인M" pitchFamily="18" charset="-127"/>
                <a:ea typeface="HY헤드라인M" pitchFamily="18" charset="-127"/>
              </a:rPr>
              <a:t>.</a:t>
            </a:r>
            <a:br>
              <a:rPr lang="en-US" altLang="ko-KR" dirty="0">
                <a:solidFill>
                  <a:srgbClr val="000000"/>
                </a:solidFill>
                <a:effectLst/>
                <a:latin typeface="HY헤드라인M" pitchFamily="18" charset="-127"/>
                <a:ea typeface="HY헤드라인M" pitchFamily="18" charset="-127"/>
              </a:rPr>
            </a:br>
            <a:endParaRPr lang="en-US" altLang="ko-KR" dirty="0">
              <a:solidFill>
                <a:srgbClr val="000000"/>
              </a:solidFill>
              <a:effectLst/>
              <a:latin typeface="HY헤드라인M" pitchFamily="18" charset="-127"/>
              <a:ea typeface="HY헤드라인M" pitchFamily="18" charset="-127"/>
            </a:endParaRPr>
          </a:p>
        </p:txBody>
      </p:sp>
      <p:pic>
        <p:nvPicPr>
          <p:cNvPr id="18" name="Picture 8" descr="5208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223" y="4966634"/>
            <a:ext cx="295751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lip_image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736" y="4979334"/>
            <a:ext cx="19558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직선 화살표 연결선 19"/>
          <p:cNvCxnSpPr/>
          <p:nvPr/>
        </p:nvCxnSpPr>
        <p:spPr bwMode="auto">
          <a:xfrm flipH="1" flipV="1">
            <a:off x="6047955" y="5523243"/>
            <a:ext cx="5787" cy="231494"/>
          </a:xfrm>
          <a:prstGeom prst="straightConnector1">
            <a:avLst/>
          </a:prstGeom>
          <a:noFill/>
          <a:ln w="28575" cap="flat" cmpd="sng" algn="ctr">
            <a:solidFill>
              <a:srgbClr val="FF0000"/>
            </a:solidFill>
            <a:prstDash val="solid"/>
            <a:round/>
            <a:headEnd type="none" w="med" len="med"/>
            <a:tailEnd type="triangle"/>
          </a:ln>
          <a:effectLst/>
        </p:spPr>
      </p:cxnSp>
      <p:cxnSp>
        <p:nvCxnSpPr>
          <p:cNvPr id="21" name="직선 화살표 연결선 20"/>
          <p:cNvCxnSpPr/>
          <p:nvPr/>
        </p:nvCxnSpPr>
        <p:spPr bwMode="auto">
          <a:xfrm flipH="1" flipV="1">
            <a:off x="5694927" y="5453795"/>
            <a:ext cx="358815" cy="86810"/>
          </a:xfrm>
          <a:prstGeom prst="straightConnector1">
            <a:avLst/>
          </a:prstGeom>
          <a:noFill/>
          <a:ln w="28575" cap="flat" cmpd="sng" algn="ctr">
            <a:solidFill>
              <a:srgbClr val="FF0000"/>
            </a:solidFill>
            <a:prstDash val="solid"/>
            <a:round/>
            <a:headEnd type="none" w="med" len="med"/>
            <a:tailEnd type="triangle"/>
          </a:ln>
          <a:effectLst/>
        </p:spPr>
      </p:cxnSp>
      <p:cxnSp>
        <p:nvCxnSpPr>
          <p:cNvPr id="22" name="직선 화살표 연결선 21"/>
          <p:cNvCxnSpPr/>
          <p:nvPr/>
        </p:nvCxnSpPr>
        <p:spPr bwMode="auto">
          <a:xfrm>
            <a:off x="5712289" y="5465370"/>
            <a:ext cx="5787" cy="648182"/>
          </a:xfrm>
          <a:prstGeom prst="straightConnector1">
            <a:avLst/>
          </a:prstGeom>
          <a:no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2456304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9"/>
</p:tagLst>
</file>

<file path=ppt/theme/theme1.xml><?xml version="1.0" encoding="utf-8"?>
<a:theme xmlns:a="http://schemas.openxmlformats.org/drawingml/2006/main" name="기본 디자인">
  <a:themeElements>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기본 디자인">
      <a:majorFont>
        <a:latin typeface="Gulim"/>
        <a:ea typeface="Gulim"/>
        <a:cs typeface=""/>
      </a:majorFont>
      <a:minorFont>
        <a:latin typeface="Gulim"/>
        <a:ea typeface="Guli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a:solidFill>
            <a:schemeClr val="tx1"/>
          </a:solidFill>
          <a:round/>
          <a:headEnd/>
          <a:tailEnd/>
        </a:ln>
        <a:effectLst/>
      </a:spPr>
      <a:bodyPr rtlCol="0" anchor="ctr"/>
      <a:lstStyle>
        <a:defPPr marL="0" marR="0" indent="0" algn="ctr" defTabSz="914400" eaLnBrk="1" hangingPunct="1">
          <a:lnSpc>
            <a:spcPct val="100000"/>
          </a:lnSpc>
          <a:buClrTx/>
          <a:buSzTx/>
          <a:buFontTx/>
          <a:buNone/>
          <a:tabLst/>
          <a:defRPr sz="1400" b="1" dirty="0" smtClean="0">
            <a:effectLst/>
            <a:latin typeface="맑은 고딕" panose="020B0503020000020004" pitchFamily="50" charset="-127"/>
            <a:ea typeface="맑은 고딕" panose="020B0503020000020004" pitchFamily="50" charset="-127"/>
          </a:defRPr>
        </a:defPPr>
      </a:lstStyle>
    </a:spDef>
    <a:lnDef>
      <a:spPr bwMode="auto">
        <a:solidFill>
          <a:schemeClr val="accent1"/>
        </a:solidFill>
        <a:ln w="19050" cap="flat" cmpd="sng" algn="ctr">
          <a:solidFill>
            <a:schemeClr val="tx1"/>
          </a:solidFill>
          <a:prstDash val="solid"/>
          <a:round/>
          <a:headEnd type="none" w="med" len="med"/>
          <a:tailEnd type="arrow" w="sm" len="sm"/>
        </a:ln>
        <a:effectLst/>
      </a:spPr>
      <a:bodyPr/>
      <a:lstStyle/>
    </a:lnDef>
  </a:objectDefaults>
  <a:extraClrSchemeLst>
    <a:extraClrScheme>
      <a:clrScheme name="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4002</TotalTime>
  <Words>2525</Words>
  <Application>Microsoft Office PowerPoint</Application>
  <PresentationFormat>A4 용지(210x297mm)</PresentationFormat>
  <Paragraphs>280</Paragraphs>
  <Slides>30</Slides>
  <Notes>4</Notes>
  <HiddenSlides>0</HiddenSlides>
  <MMClips>0</MMClips>
  <ScaleCrop>false</ScaleCrop>
  <HeadingPairs>
    <vt:vector size="8" baseType="variant">
      <vt:variant>
        <vt:lpstr>사용한 글꼴</vt:lpstr>
      </vt:variant>
      <vt:variant>
        <vt:i4>9</vt:i4>
      </vt:variant>
      <vt:variant>
        <vt:lpstr>테마</vt:lpstr>
      </vt:variant>
      <vt:variant>
        <vt:i4>1</vt:i4>
      </vt:variant>
      <vt:variant>
        <vt:lpstr>포함된 OLE 서버</vt:lpstr>
      </vt:variant>
      <vt:variant>
        <vt:i4>2</vt:i4>
      </vt:variant>
      <vt:variant>
        <vt:lpstr>슬라이드 제목</vt:lpstr>
      </vt:variant>
      <vt:variant>
        <vt:i4>30</vt:i4>
      </vt:variant>
    </vt:vector>
  </HeadingPairs>
  <TitlesOfParts>
    <vt:vector size="42" baseType="lpstr">
      <vt:lpstr>HY헤드라인M</vt:lpstr>
      <vt:lpstr>Gulim</vt:lpstr>
      <vt:lpstr>Gulim</vt:lpstr>
      <vt:lpstr>맑은 고딕</vt:lpstr>
      <vt:lpstr>휴먼견출새내기체</vt:lpstr>
      <vt:lpstr>Arial</vt:lpstr>
      <vt:lpstr>Cambria Math</vt:lpstr>
      <vt:lpstr>Times New Roman</vt:lpstr>
      <vt:lpstr>Wingdings</vt:lpstr>
      <vt:lpstr>기본 디자인</vt:lpstr>
      <vt:lpstr>AutoCAD Drawing</vt:lpstr>
      <vt:lpstr>Acrobat Document</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충북대학교</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정근채</dc:creator>
  <cp:lastModifiedBy>근채 정</cp:lastModifiedBy>
  <cp:revision>258</cp:revision>
  <cp:lastPrinted>2024-02-16T08:20:16Z</cp:lastPrinted>
  <dcterms:created xsi:type="dcterms:W3CDTF">2005-08-31T02:37:35Z</dcterms:created>
  <dcterms:modified xsi:type="dcterms:W3CDTF">2024-02-16T09:17:31Z</dcterms:modified>
</cp:coreProperties>
</file>