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63" r:id="rId2"/>
    <p:sldId id="660" r:id="rId3"/>
    <p:sldId id="661" r:id="rId4"/>
    <p:sldId id="662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75" r:id="rId18"/>
    <p:sldId id="677" r:id="rId19"/>
    <p:sldId id="714" r:id="rId20"/>
    <p:sldId id="737" r:id="rId21"/>
    <p:sldId id="738" r:id="rId22"/>
    <p:sldId id="739" r:id="rId23"/>
    <p:sldId id="712" r:id="rId24"/>
    <p:sldId id="713" r:id="rId25"/>
  </p:sldIdLst>
  <p:sldSz cx="9906000" cy="6858000" type="A4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pos="417" userDrawn="1">
          <p15:clr>
            <a:srgbClr val="A4A3A4"/>
          </p15:clr>
        </p15:guide>
        <p15:guide id="4" pos="5823" userDrawn="1">
          <p15:clr>
            <a:srgbClr val="A4A3A4"/>
          </p15:clr>
        </p15:guide>
        <p15:guide id="5" pos="6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근채" initials="정" lastIdx="1" clrIdx="0">
    <p:extLst>
      <p:ext uri="{19B8F6BF-5375-455C-9EA6-DF929625EA0E}">
        <p15:presenceInfo xmlns:p15="http://schemas.microsoft.com/office/powerpoint/2012/main" userId="S::kcjeong@cbnu.ac.kr::bf3f9740-ba12-4a95-bdcd-7a89d0b0b3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3BB82-4967-47B2-90F8-A707FD88C242}" v="6" dt="2021-01-11T08:21:38.853"/>
    <p1510:client id="{D7EB6633-85B7-4B39-B54C-494BB8079F24}" v="482" dt="2021-01-11T07:09:45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6" autoAdjust="0"/>
    <p:restoredTop sz="94660" autoAdjust="0"/>
  </p:normalViewPr>
  <p:slideViewPr>
    <p:cSldViewPr showGuides="1">
      <p:cViewPr varScale="1">
        <p:scale>
          <a:sx n="93" d="100"/>
          <a:sy n="93" d="100"/>
        </p:scale>
        <p:origin x="108" y="468"/>
      </p:cViewPr>
      <p:guideLst>
        <p:guide orient="horz" pos="73"/>
        <p:guide orient="horz" pos="845"/>
        <p:guide pos="417"/>
        <p:guide pos="5823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37" d="100"/>
          <a:sy n="137" d="100"/>
        </p:scale>
        <p:origin x="-84" y="-6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7CF95E69-4D4B-42D3-9410-2E68FAA70B9D}"/>
    <pc:docChg chg="modSld">
      <pc:chgData name="정근채" userId="bf3f9740-ba12-4a95-bdcd-7a89d0b0b3a3" providerId="ADAL" clId="{7CF95E69-4D4B-42D3-9410-2E68FAA70B9D}" dt="2023-01-31T02:00:14.764" v="8"/>
      <pc:docMkLst>
        <pc:docMk/>
      </pc:docMkLst>
      <pc:sldChg chg="addSp modSp">
        <pc:chgData name="정근채" userId="bf3f9740-ba12-4a95-bdcd-7a89d0b0b3a3" providerId="ADAL" clId="{7CF95E69-4D4B-42D3-9410-2E68FAA70B9D}" dt="2023-01-31T01:55:12.177" v="0"/>
        <pc:sldMkLst>
          <pc:docMk/>
          <pc:sldMk cId="2413737405" sldId="563"/>
        </pc:sldMkLst>
        <pc:picChg chg="add mod">
          <ac:chgData name="정근채" userId="bf3f9740-ba12-4a95-bdcd-7a89d0b0b3a3" providerId="ADAL" clId="{7CF95E69-4D4B-42D3-9410-2E68FAA70B9D}" dt="2023-01-31T01:55:12.177" v="0"/>
          <ac:picMkLst>
            <pc:docMk/>
            <pc:sldMk cId="2413737405" sldId="563"/>
            <ac:picMk id="6" creationId="{4299A5AD-5C5E-24B7-0022-265D0C27ACB7}"/>
          </ac:picMkLst>
        </pc:picChg>
        <pc:inkChg chg="add">
          <ac:chgData name="정근채" userId="bf3f9740-ba12-4a95-bdcd-7a89d0b0b3a3" providerId="ADAL" clId="{7CF95E69-4D4B-42D3-9410-2E68FAA70B9D}" dt="2023-01-31T01:55:12.177" v="0"/>
          <ac:inkMkLst>
            <pc:docMk/>
            <pc:sldMk cId="2413737405" sldId="563"/>
            <ac:inkMk id="5" creationId="{9CEC80FC-CA85-E450-666B-37C40088BF93}"/>
          </ac:inkMkLst>
        </pc:inkChg>
      </pc:sldChg>
      <pc:sldChg chg="addSp modSp">
        <pc:chgData name="정근채" userId="bf3f9740-ba12-4a95-bdcd-7a89d0b0b3a3" providerId="ADAL" clId="{7CF95E69-4D4B-42D3-9410-2E68FAA70B9D}" dt="2023-01-31T01:57:00.126" v="1"/>
        <pc:sldMkLst>
          <pc:docMk/>
          <pc:sldMk cId="1710293498" sldId="737"/>
        </pc:sldMkLst>
        <pc:picChg chg="add mod">
          <ac:chgData name="정근채" userId="bf3f9740-ba12-4a95-bdcd-7a89d0b0b3a3" providerId="ADAL" clId="{7CF95E69-4D4B-42D3-9410-2E68FAA70B9D}" dt="2023-01-31T01:57:00.126" v="1"/>
          <ac:picMkLst>
            <pc:docMk/>
            <pc:sldMk cId="1710293498" sldId="737"/>
            <ac:picMk id="8" creationId="{F5AD87B9-2515-D865-F60A-74CFBD708B5D}"/>
          </ac:picMkLst>
        </pc:picChg>
        <pc:inkChg chg="add">
          <ac:chgData name="정근채" userId="bf3f9740-ba12-4a95-bdcd-7a89d0b0b3a3" providerId="ADAL" clId="{7CF95E69-4D4B-42D3-9410-2E68FAA70B9D}" dt="2023-01-31T01:57:00.126" v="1"/>
          <ac:inkMkLst>
            <pc:docMk/>
            <pc:sldMk cId="1710293498" sldId="737"/>
            <ac:inkMk id="7" creationId="{A23F5D63-011E-A1B9-8550-13A789ABFC1D}"/>
          </ac:inkMkLst>
        </pc:inkChg>
      </pc:sldChg>
      <pc:sldChg chg="addSp delSp modSp mod modTransition modAnim">
        <pc:chgData name="정근채" userId="bf3f9740-ba12-4a95-bdcd-7a89d0b0b3a3" providerId="ADAL" clId="{7CF95E69-4D4B-42D3-9410-2E68FAA70B9D}" dt="2023-01-31T01:59:03.193" v="7"/>
        <pc:sldMkLst>
          <pc:docMk/>
          <pc:sldMk cId="272809532" sldId="738"/>
        </pc:sldMkLst>
        <pc:picChg chg="add del mod">
          <ac:chgData name="정근채" userId="bf3f9740-ba12-4a95-bdcd-7a89d0b0b3a3" providerId="ADAL" clId="{7CF95E69-4D4B-42D3-9410-2E68FAA70B9D}" dt="2023-01-31T01:57:08.514" v="3"/>
          <ac:picMkLst>
            <pc:docMk/>
            <pc:sldMk cId="272809532" sldId="738"/>
            <ac:picMk id="8" creationId="{E73FFFA2-2576-60EF-06AA-C39E91336D32}"/>
          </ac:picMkLst>
        </pc:picChg>
        <pc:picChg chg="add del mod">
          <ac:chgData name="정근채" userId="bf3f9740-ba12-4a95-bdcd-7a89d0b0b3a3" providerId="ADAL" clId="{7CF95E69-4D4B-42D3-9410-2E68FAA70B9D}" dt="2023-01-31T01:57:18.973" v="4"/>
          <ac:picMkLst>
            <pc:docMk/>
            <pc:sldMk cId="272809532" sldId="738"/>
            <ac:picMk id="12" creationId="{D5086A62-0FFA-EA9B-8741-0C83237C269D}"/>
          </ac:picMkLst>
        </pc:picChg>
        <pc:picChg chg="add del mod">
          <ac:chgData name="정근채" userId="bf3f9740-ba12-4a95-bdcd-7a89d0b0b3a3" providerId="ADAL" clId="{7CF95E69-4D4B-42D3-9410-2E68FAA70B9D}" dt="2023-01-31T01:57:21.068" v="6"/>
          <ac:picMkLst>
            <pc:docMk/>
            <pc:sldMk cId="272809532" sldId="738"/>
            <ac:picMk id="13" creationId="{FDE50550-AE81-E45B-0853-63DC4D969D99}"/>
          </ac:picMkLst>
        </pc:picChg>
        <pc:picChg chg="add del mod ord">
          <ac:chgData name="정근채" userId="bf3f9740-ba12-4a95-bdcd-7a89d0b0b3a3" providerId="ADAL" clId="{7CF95E69-4D4B-42D3-9410-2E68FAA70B9D}" dt="2023-01-31T01:59:03.193" v="7"/>
          <ac:picMkLst>
            <pc:docMk/>
            <pc:sldMk cId="272809532" sldId="738"/>
            <ac:picMk id="16" creationId="{DE2F6EDC-6EFE-AA07-4C64-F07405C60B94}"/>
          </ac:picMkLst>
        </pc:picChg>
        <pc:picChg chg="add mod">
          <ac:chgData name="정근채" userId="bf3f9740-ba12-4a95-bdcd-7a89d0b0b3a3" providerId="ADAL" clId="{7CF95E69-4D4B-42D3-9410-2E68FAA70B9D}" dt="2023-01-31T01:59:03.193" v="7"/>
          <ac:picMkLst>
            <pc:docMk/>
            <pc:sldMk cId="272809532" sldId="738"/>
            <ac:picMk id="18" creationId="{68AE82B5-ADB9-5D6F-24CF-03DAFDD3C3AF}"/>
          </ac:picMkLst>
        </pc:picChg>
        <pc:inkChg chg="add del">
          <ac:chgData name="정근채" userId="bf3f9740-ba12-4a95-bdcd-7a89d0b0b3a3" providerId="ADAL" clId="{7CF95E69-4D4B-42D3-9410-2E68FAA70B9D}" dt="2023-01-31T01:57:08.514" v="3"/>
          <ac:inkMkLst>
            <pc:docMk/>
            <pc:sldMk cId="272809532" sldId="738"/>
            <ac:inkMk id="7" creationId="{562D45A8-442C-D7BB-C70F-9964A0EA3666}"/>
          </ac:inkMkLst>
        </pc:inkChg>
        <pc:inkChg chg="add">
          <ac:chgData name="정근채" userId="bf3f9740-ba12-4a95-bdcd-7a89d0b0b3a3" providerId="ADAL" clId="{7CF95E69-4D4B-42D3-9410-2E68FAA70B9D}" dt="2023-01-31T01:59:03.193" v="7"/>
          <ac:inkMkLst>
            <pc:docMk/>
            <pc:sldMk cId="272809532" sldId="738"/>
            <ac:inkMk id="17" creationId="{4BEF54AA-95A7-A13D-D05C-7C8536E34782}"/>
          </ac:inkMkLst>
        </pc:inkChg>
      </pc:sldChg>
      <pc:sldChg chg="addSp modSp">
        <pc:chgData name="정근채" userId="bf3f9740-ba12-4a95-bdcd-7a89d0b0b3a3" providerId="ADAL" clId="{7CF95E69-4D4B-42D3-9410-2E68FAA70B9D}" dt="2023-01-31T02:00:14.764" v="8"/>
        <pc:sldMkLst>
          <pc:docMk/>
          <pc:sldMk cId="2619380037" sldId="739"/>
        </pc:sldMkLst>
        <pc:picChg chg="add mod">
          <ac:chgData name="정근채" userId="bf3f9740-ba12-4a95-bdcd-7a89d0b0b3a3" providerId="ADAL" clId="{7CF95E69-4D4B-42D3-9410-2E68FAA70B9D}" dt="2023-01-31T02:00:14.764" v="8"/>
          <ac:picMkLst>
            <pc:docMk/>
            <pc:sldMk cId="2619380037" sldId="739"/>
            <ac:picMk id="8" creationId="{E5A07E81-26B9-2FD1-DED8-C3994EC7E713}"/>
          </ac:picMkLst>
        </pc:picChg>
        <pc:inkChg chg="add">
          <ac:chgData name="정근채" userId="bf3f9740-ba12-4a95-bdcd-7a89d0b0b3a3" providerId="ADAL" clId="{7CF95E69-4D4B-42D3-9410-2E68FAA70B9D}" dt="2023-01-31T02:00:14.764" v="8"/>
          <ac:inkMkLst>
            <pc:docMk/>
            <pc:sldMk cId="2619380037" sldId="739"/>
            <ac:inkMk id="7" creationId="{8CD20611-1FC1-331B-FEC5-17DE9F27ADC1}"/>
          </ac:inkMkLst>
        </pc:inkChg>
      </pc:sldChg>
    </pc:docChg>
  </pc:docChgLst>
  <pc:docChgLst>
    <pc:chgData name="정근채" userId="bf3f9740-ba12-4a95-bdcd-7a89d0b0b3a3" providerId="ADAL" clId="{DB7F93B5-02E1-4B9A-B5B1-32D5A5CFED4E}"/>
    <pc:docChg chg="undo custSel addSld delSld modSld">
      <pc:chgData name="정근채" userId="bf3f9740-ba12-4a95-bdcd-7a89d0b0b3a3" providerId="ADAL" clId="{DB7F93B5-02E1-4B9A-B5B1-32D5A5CFED4E}" dt="2023-01-31T01:42:54.164" v="68"/>
      <pc:docMkLst>
        <pc:docMk/>
      </pc:docMkLst>
      <pc:sldChg chg="modSp mod">
        <pc:chgData name="정근채" userId="bf3f9740-ba12-4a95-bdcd-7a89d0b0b3a3" providerId="ADAL" clId="{DB7F93B5-02E1-4B9A-B5B1-32D5A5CFED4E}" dt="2023-01-31T01:25:22.774" v="64"/>
        <pc:sldMkLst>
          <pc:docMk/>
          <pc:sldMk cId="2413737405" sldId="563"/>
        </pc:sldMkLst>
        <pc:spChg chg="mod">
          <ac:chgData name="정근채" userId="bf3f9740-ba12-4a95-bdcd-7a89d0b0b3a3" providerId="ADAL" clId="{DB7F93B5-02E1-4B9A-B5B1-32D5A5CFED4E}" dt="2023-01-31T01:25:22.774" v="64"/>
          <ac:spMkLst>
            <pc:docMk/>
            <pc:sldMk cId="2413737405" sldId="563"/>
            <ac:spMk id="3075" creationId="{00000000-0000-0000-0000-000000000000}"/>
          </ac:spMkLst>
        </pc:spChg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472130581" sldId="660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1276681619" sldId="661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894698087" sldId="662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1728139178" sldId="663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3925453006" sldId="664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2080720937" sldId="665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2888314821" sldId="666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4271841915" sldId="667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3463018222" sldId="668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3633954873" sldId="669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212673186" sldId="670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1129225819" sldId="671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242753957" sldId="672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3113102804" sldId="673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2414408396" sldId="674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2760313374" sldId="675"/>
        </pc:sldMkLst>
      </pc:sldChg>
      <pc:sldChg chg="add del">
        <pc:chgData name="정근채" userId="bf3f9740-ba12-4a95-bdcd-7a89d0b0b3a3" providerId="ADAL" clId="{DB7F93B5-02E1-4B9A-B5B1-32D5A5CFED4E}" dt="2023-01-31T01:41:40.379" v="66"/>
        <pc:sldMkLst>
          <pc:docMk/>
          <pc:sldMk cId="532620831" sldId="677"/>
        </pc:sldMkLst>
      </pc:sldChg>
      <pc:sldChg chg="add del">
        <pc:chgData name="정근채" userId="bf3f9740-ba12-4a95-bdcd-7a89d0b0b3a3" providerId="ADAL" clId="{DB7F93B5-02E1-4B9A-B5B1-32D5A5CFED4E}" dt="2023-01-31T01:42:54.164" v="68"/>
        <pc:sldMkLst>
          <pc:docMk/>
          <pc:sldMk cId="1231629991" sldId="712"/>
        </pc:sldMkLst>
      </pc:sldChg>
      <pc:sldChg chg="add del">
        <pc:chgData name="정근채" userId="bf3f9740-ba12-4a95-bdcd-7a89d0b0b3a3" providerId="ADAL" clId="{DB7F93B5-02E1-4B9A-B5B1-32D5A5CFED4E}" dt="2023-01-31T01:42:54.164" v="68"/>
        <pc:sldMkLst>
          <pc:docMk/>
          <pc:sldMk cId="2584198409" sldId="713"/>
        </pc:sldMkLst>
      </pc:sldChg>
      <pc:sldChg chg="modSp add del mod">
        <pc:chgData name="정근채" userId="bf3f9740-ba12-4a95-bdcd-7a89d0b0b3a3" providerId="ADAL" clId="{DB7F93B5-02E1-4B9A-B5B1-32D5A5CFED4E}" dt="2023-01-31T01:41:40.379" v="66"/>
        <pc:sldMkLst>
          <pc:docMk/>
          <pc:sldMk cId="2266622197" sldId="714"/>
        </pc:sldMkLst>
        <pc:spChg chg="mod">
          <ac:chgData name="정근채" userId="bf3f9740-ba12-4a95-bdcd-7a89d0b0b3a3" providerId="ADAL" clId="{DB7F93B5-02E1-4B9A-B5B1-32D5A5CFED4E}" dt="2023-01-17T07:36:40.323" v="12" actId="6549"/>
          <ac:spMkLst>
            <pc:docMk/>
            <pc:sldMk cId="2266622197" sldId="714"/>
            <ac:spMk id="8" creationId="{DBF8EF2E-A94C-455A-9B7A-7A48FFC329BD}"/>
          </ac:spMkLst>
        </pc:spChg>
      </pc:sldChg>
      <pc:sldChg chg="addSp delSp modSp add mod">
        <pc:chgData name="정근채" userId="bf3f9740-ba12-4a95-bdcd-7a89d0b0b3a3" providerId="ADAL" clId="{DB7F93B5-02E1-4B9A-B5B1-32D5A5CFED4E}" dt="2023-01-17T07:39:10.636" v="44" actId="1076"/>
        <pc:sldMkLst>
          <pc:docMk/>
          <pc:sldMk cId="1710293498" sldId="737"/>
        </pc:sldMkLst>
        <pc:spChg chg="mod">
          <ac:chgData name="정근채" userId="bf3f9740-ba12-4a95-bdcd-7a89d0b0b3a3" providerId="ADAL" clId="{DB7F93B5-02E1-4B9A-B5B1-32D5A5CFED4E}" dt="2023-01-17T07:37:50.312" v="26" actId="20577"/>
          <ac:spMkLst>
            <pc:docMk/>
            <pc:sldMk cId="1710293498" sldId="737"/>
            <ac:spMk id="6" creationId="{00000000-0000-0000-0000-000000000000}"/>
          </ac:spMkLst>
        </pc:spChg>
        <pc:spChg chg="add del mod">
          <ac:chgData name="정근채" userId="bf3f9740-ba12-4a95-bdcd-7a89d0b0b3a3" providerId="ADAL" clId="{DB7F93B5-02E1-4B9A-B5B1-32D5A5CFED4E}" dt="2023-01-17T07:39:03.877" v="41" actId="167"/>
          <ac:spMkLst>
            <pc:docMk/>
            <pc:sldMk cId="1710293498" sldId="737"/>
            <ac:spMk id="9" creationId="{00000000-0000-0000-0000-000000000000}"/>
          </ac:spMkLst>
        </pc:spChg>
        <pc:picChg chg="add mod">
          <ac:chgData name="정근채" userId="bf3f9740-ba12-4a95-bdcd-7a89d0b0b3a3" providerId="ADAL" clId="{DB7F93B5-02E1-4B9A-B5B1-32D5A5CFED4E}" dt="2023-01-17T07:39:10.636" v="44" actId="1076"/>
          <ac:picMkLst>
            <pc:docMk/>
            <pc:sldMk cId="1710293498" sldId="737"/>
            <ac:picMk id="2" creationId="{95169329-22B6-D89E-A718-63D8362AE2DD}"/>
          </ac:picMkLst>
        </pc:picChg>
        <pc:picChg chg="del">
          <ac:chgData name="정근채" userId="bf3f9740-ba12-4a95-bdcd-7a89d0b0b3a3" providerId="ADAL" clId="{DB7F93B5-02E1-4B9A-B5B1-32D5A5CFED4E}" dt="2023-01-17T07:39:05.263" v="42" actId="478"/>
          <ac:picMkLst>
            <pc:docMk/>
            <pc:sldMk cId="1710293498" sldId="737"/>
            <ac:picMk id="4" creationId="{61F46D27-4232-21DB-19A9-6F731519433F}"/>
          </ac:picMkLst>
        </pc:picChg>
      </pc:sldChg>
      <pc:sldChg chg="modSp add mod">
        <pc:chgData name="정근채" userId="bf3f9740-ba12-4a95-bdcd-7a89d0b0b3a3" providerId="ADAL" clId="{DB7F93B5-02E1-4B9A-B5B1-32D5A5CFED4E}" dt="2023-01-17T07:40:03.119" v="54" actId="14100"/>
        <pc:sldMkLst>
          <pc:docMk/>
          <pc:sldMk cId="272809532" sldId="738"/>
        </pc:sldMkLst>
        <pc:spChg chg="mod">
          <ac:chgData name="정근채" userId="bf3f9740-ba12-4a95-bdcd-7a89d0b0b3a3" providerId="ADAL" clId="{DB7F93B5-02E1-4B9A-B5B1-32D5A5CFED4E}" dt="2023-01-17T07:37:55.172" v="27"/>
          <ac:spMkLst>
            <pc:docMk/>
            <pc:sldMk cId="272809532" sldId="738"/>
            <ac:spMk id="6" creationId="{00000000-0000-0000-0000-000000000000}"/>
          </ac:spMkLst>
        </pc:spChg>
        <pc:spChg chg="mod">
          <ac:chgData name="정근채" userId="bf3f9740-ba12-4a95-bdcd-7a89d0b0b3a3" providerId="ADAL" clId="{DB7F93B5-02E1-4B9A-B5B1-32D5A5CFED4E}" dt="2023-01-17T07:40:03.119" v="54" actId="14100"/>
          <ac:spMkLst>
            <pc:docMk/>
            <pc:sldMk cId="272809532" sldId="738"/>
            <ac:spMk id="9" creationId="{00000000-0000-0000-0000-000000000000}"/>
          </ac:spMkLst>
        </pc:spChg>
      </pc:sldChg>
      <pc:sldChg chg="addSp delSp modSp add mod">
        <pc:chgData name="정근채" userId="bf3f9740-ba12-4a95-bdcd-7a89d0b0b3a3" providerId="ADAL" clId="{DB7F93B5-02E1-4B9A-B5B1-32D5A5CFED4E}" dt="2023-01-17T07:40:28.258" v="60" actId="1076"/>
        <pc:sldMkLst>
          <pc:docMk/>
          <pc:sldMk cId="2619380037" sldId="739"/>
        </pc:sldMkLst>
        <pc:spChg chg="mod">
          <ac:chgData name="정근채" userId="bf3f9740-ba12-4a95-bdcd-7a89d0b0b3a3" providerId="ADAL" clId="{DB7F93B5-02E1-4B9A-B5B1-32D5A5CFED4E}" dt="2023-01-17T07:37:58.875" v="28"/>
          <ac:spMkLst>
            <pc:docMk/>
            <pc:sldMk cId="2619380037" sldId="739"/>
            <ac:spMk id="6" creationId="{00000000-0000-0000-0000-000000000000}"/>
          </ac:spMkLst>
        </pc:spChg>
        <pc:spChg chg="mod">
          <ac:chgData name="정근채" userId="bf3f9740-ba12-4a95-bdcd-7a89d0b0b3a3" providerId="ADAL" clId="{DB7F93B5-02E1-4B9A-B5B1-32D5A5CFED4E}" dt="2023-01-17T07:40:15.575" v="55" actId="167"/>
          <ac:spMkLst>
            <pc:docMk/>
            <pc:sldMk cId="2619380037" sldId="739"/>
            <ac:spMk id="9" creationId="{00000000-0000-0000-0000-000000000000}"/>
          </ac:spMkLst>
        </pc:spChg>
        <pc:picChg chg="del">
          <ac:chgData name="정근채" userId="bf3f9740-ba12-4a95-bdcd-7a89d0b0b3a3" providerId="ADAL" clId="{DB7F93B5-02E1-4B9A-B5B1-32D5A5CFED4E}" dt="2023-01-17T07:40:16.864" v="56" actId="478"/>
          <ac:picMkLst>
            <pc:docMk/>
            <pc:sldMk cId="2619380037" sldId="739"/>
            <ac:picMk id="2" creationId="{0CE2A818-A362-ED8A-6D85-3E01B7FEDA88}"/>
          </ac:picMkLst>
        </pc:picChg>
        <pc:picChg chg="add mod">
          <ac:chgData name="정근채" userId="bf3f9740-ba12-4a95-bdcd-7a89d0b0b3a3" providerId="ADAL" clId="{DB7F93B5-02E1-4B9A-B5B1-32D5A5CFED4E}" dt="2023-01-17T07:40:28.258" v="60" actId="1076"/>
          <ac:picMkLst>
            <pc:docMk/>
            <pc:sldMk cId="2619380037" sldId="739"/>
            <ac:picMk id="4" creationId="{7803F4D6-9955-DE53-ADCD-2B8A67A2D940}"/>
          </ac:picMkLst>
        </pc:picChg>
      </pc:sldChg>
    </pc:docChg>
  </pc:docChgLst>
  <pc:docChgLst>
    <pc:chgData name="근채 정" userId="e3b600ee4ba46476" providerId="LiveId" clId="{4EBE49D1-6C61-477A-995A-2F364616FCC8}"/>
    <pc:docChg chg="custSel modSld">
      <pc:chgData name="근채 정" userId="e3b600ee4ba46476" providerId="LiveId" clId="{4EBE49D1-6C61-477A-995A-2F364616FCC8}" dt="2024-02-16T09:17:54.017" v="2" actId="108"/>
      <pc:docMkLst>
        <pc:docMk/>
      </pc:docMkLst>
      <pc:sldChg chg="modSp mod">
        <pc:chgData name="근채 정" userId="e3b600ee4ba46476" providerId="LiveId" clId="{4EBE49D1-6C61-477A-995A-2F364616FCC8}" dt="2024-02-16T09:17:54.017" v="2" actId="108"/>
        <pc:sldMkLst>
          <pc:docMk/>
          <pc:sldMk cId="2413737405" sldId="563"/>
        </pc:sldMkLst>
        <pc:spChg chg="mod">
          <ac:chgData name="근채 정" userId="e3b600ee4ba46476" providerId="LiveId" clId="{4EBE49D1-6C61-477A-995A-2F364616FCC8}" dt="2024-02-16T09:17:54.017" v="2" actId="108"/>
          <ac:spMkLst>
            <pc:docMk/>
            <pc:sldMk cId="2413737405" sldId="563"/>
            <ac:spMk id="4" creationId="{00000000-0000-0000-0000-000000000000}"/>
          </ac:spMkLst>
        </pc:spChg>
      </pc:sldChg>
      <pc:sldChg chg="modSp mod">
        <pc:chgData name="근채 정" userId="e3b600ee4ba46476" providerId="LiveId" clId="{4EBE49D1-6C61-477A-995A-2F364616FCC8}" dt="2024-02-16T09:14:28.802" v="1" actId="108"/>
        <pc:sldMkLst>
          <pc:docMk/>
          <pc:sldMk cId="2584198409" sldId="713"/>
        </pc:sldMkLst>
        <pc:spChg chg="mod">
          <ac:chgData name="근채 정" userId="e3b600ee4ba46476" providerId="LiveId" clId="{4EBE49D1-6C61-477A-995A-2F364616FCC8}" dt="2024-02-16T09:14:28.802" v="1" actId="108"/>
          <ac:spMkLst>
            <pc:docMk/>
            <pc:sldMk cId="2584198409" sldId="713"/>
            <ac:spMk id="3" creationId="{00000000-0000-0000-0000-000000000000}"/>
          </ac:spMkLst>
        </pc:spChg>
      </pc:sldChg>
      <pc:sldChg chg="delSp mod">
        <pc:chgData name="근채 정" userId="e3b600ee4ba46476" providerId="LiveId" clId="{4EBE49D1-6C61-477A-995A-2F364616FCC8}" dt="2024-02-15T05:28:35.703" v="0" actId="478"/>
        <pc:sldMkLst>
          <pc:docMk/>
          <pc:sldMk cId="2619380037" sldId="739"/>
        </pc:sldMkLst>
        <pc:spChg chg="del">
          <ac:chgData name="근채 정" userId="e3b600ee4ba46476" providerId="LiveId" clId="{4EBE49D1-6C61-477A-995A-2F364616FCC8}" dt="2024-02-15T05:28:35.703" v="0" actId="478"/>
          <ac:spMkLst>
            <pc:docMk/>
            <pc:sldMk cId="2619380037" sldId="739"/>
            <ac:spMk id="16" creationId="{D3E66C21-5A04-1348-10B8-0CE0B9DF6A62}"/>
          </ac:spMkLst>
        </pc:spChg>
      </pc:sldChg>
    </pc:docChg>
  </pc:docChgLst>
  <pc:docChgLst>
    <pc:chgData name="정근채" userId="bf3f9740-ba12-4a95-bdcd-7a89d0b0b3a3" providerId="ADAL" clId="{A2F47333-204B-49AE-B43F-D28F02E572A5}"/>
    <pc:docChg chg="modSld">
      <pc:chgData name="정근채" userId="bf3f9740-ba12-4a95-bdcd-7a89d0b0b3a3" providerId="ADAL" clId="{A2F47333-204B-49AE-B43F-D28F02E572A5}" dt="2023-02-02T05:19:16.233" v="0"/>
      <pc:docMkLst>
        <pc:docMk/>
      </pc:docMkLst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413737405" sldId="563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413737405" sldId="563"/>
            <ac:picMk id="6" creationId="{4299A5AD-5C5E-24B7-0022-265D0C27ACB7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413737405" sldId="563"/>
            <ac:inkMk id="5" creationId="{9CEC80FC-CA85-E450-666B-37C40088BF93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472130581" sldId="660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472130581" sldId="660"/>
            <ac:picMk id="4" creationId="{CBD65A60-68AE-48CF-BAB6-77B9318485E0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472130581" sldId="660"/>
            <ac:inkMk id="2" creationId="{77C07F3F-E5FA-4A21-A765-791060DD6CAA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1276681619" sldId="661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1276681619" sldId="661"/>
            <ac:picMk id="4" creationId="{EA6BCC92-C892-4B2A-AFDF-35A945E92EC7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1276681619" sldId="661"/>
            <ac:inkMk id="2" creationId="{A1F2F13A-4FE9-4215-A08A-BE5E0FE5EEA4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894698087" sldId="662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894698087" sldId="662"/>
            <ac:picMk id="4" creationId="{4EA1E14F-B0A7-4337-BB1B-E3A4B1A9FACC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894698087" sldId="662"/>
            <ac:inkMk id="2" creationId="{FFB48BE0-1702-4B0E-B1CF-D7182BE17A37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1728139178" sldId="663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1728139178" sldId="663"/>
            <ac:picMk id="4" creationId="{856E4895-F128-40EE-A5F3-073326425B01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1728139178" sldId="663"/>
            <ac:inkMk id="2" creationId="{192A4014-60C0-4A8F-9C90-516E63641B94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3925453006" sldId="664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3925453006" sldId="664"/>
            <ac:picMk id="4" creationId="{BB1764C0-542D-4E73-A1EC-BCB9B7EF4CBC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3925453006" sldId="664"/>
            <ac:inkMk id="2" creationId="{AE600AE4-EE4D-4A95-A536-FEB3F48C67BD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080720937" sldId="665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080720937" sldId="665"/>
            <ac:picMk id="4" creationId="{4CB0C91F-10E0-47FB-B99A-EA101ECFC7F0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080720937" sldId="665"/>
            <ac:inkMk id="2" creationId="{341ECAEB-BED8-4267-98D5-807108E90DFA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888314821" sldId="666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888314821" sldId="666"/>
            <ac:picMk id="7" creationId="{7938AC0D-CBED-440C-B4CD-E3BAF71D65F8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888314821" sldId="666"/>
            <ac:inkMk id="4" creationId="{6C4AB77B-589B-441A-B69F-B9EF476FD64B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4271841915" sldId="667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4271841915" sldId="667"/>
            <ac:picMk id="4" creationId="{4C4D9382-0CED-4018-80B2-54B957BB3E81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4271841915" sldId="667"/>
            <ac:inkMk id="2" creationId="{C2EE36B0-B409-4DFF-9B4D-01751EE8E141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3463018222" sldId="668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3463018222" sldId="668"/>
            <ac:picMk id="4" creationId="{1F2FE667-BE52-4EBC-8C96-722C4A836D48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3463018222" sldId="668"/>
            <ac:inkMk id="2" creationId="{E4201396-7925-4E88-9BE4-6058C838E142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3633954873" sldId="669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3633954873" sldId="669"/>
            <ac:picMk id="4" creationId="{9A552F2A-BFCB-4740-824E-7F23C221A871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3633954873" sldId="669"/>
            <ac:inkMk id="2" creationId="{98D27E83-028B-45B4-9994-C3CCC0FADB8B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12673186" sldId="670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12673186" sldId="670"/>
            <ac:picMk id="4" creationId="{F5CB1E11-A35A-448D-870E-648B431BC337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12673186" sldId="670"/>
            <ac:inkMk id="2" creationId="{CFB4C7EA-4C43-4F62-9EAC-768A5D6464DF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1129225819" sldId="671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1129225819" sldId="671"/>
            <ac:picMk id="4" creationId="{28658DDB-81F2-46D9-95BA-7196005BB960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1129225819" sldId="671"/>
            <ac:inkMk id="2" creationId="{69119CDD-E8B8-457B-AA66-0638DFD8BFF3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42753957" sldId="672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42753957" sldId="672"/>
            <ac:picMk id="4" creationId="{9B2B3250-6104-4F3D-9BDA-1ACAA0B9A25C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42753957" sldId="672"/>
            <ac:inkMk id="2" creationId="{2CB9A87A-9334-44F7-8ED0-6006A4BEDD99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3113102804" sldId="673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3113102804" sldId="673"/>
            <ac:picMk id="4" creationId="{55B99984-36E6-4E15-9845-88E91AB0D5A6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3113102804" sldId="673"/>
            <ac:inkMk id="2" creationId="{F3EAB77A-330E-44C0-BEFC-C2D17EFC91D7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414408396" sldId="674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414408396" sldId="674"/>
            <ac:picMk id="4" creationId="{9CAD2D25-F41C-42CC-993E-33732124185B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414408396" sldId="674"/>
            <ac:inkMk id="2" creationId="{027E5F61-4F12-4E49-AC5E-CAE7BA1B0A55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760313374" sldId="675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760313374" sldId="675"/>
            <ac:picMk id="4" creationId="{9EDBDCB5-49E4-420C-BE79-D83C12B8857F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760313374" sldId="675"/>
            <ac:inkMk id="2" creationId="{0DA8F88A-C33E-4B89-826E-C8050BBD4946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532620831" sldId="677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532620831" sldId="677"/>
            <ac:picMk id="4" creationId="{BE855D00-2211-4856-B181-DE6905F9B525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532620831" sldId="677"/>
            <ac:inkMk id="2" creationId="{EF5E58BD-1F06-452D-B72C-038F01CA45B7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1231629991" sldId="712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1231629991" sldId="712"/>
            <ac:picMk id="5" creationId="{27066280-2049-4C89-A124-D99A513906F8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1231629991" sldId="712"/>
            <ac:inkMk id="4" creationId="{69E54001-C4C6-426A-916C-4933E02636A4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584198409" sldId="713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584198409" sldId="713"/>
            <ac:picMk id="10" creationId="{3F8F1FB9-E003-4C45-A04E-15D61F753541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584198409" sldId="713"/>
            <ac:inkMk id="2" creationId="{0C29387F-60F6-49C3-B90D-3C080786F076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266622197" sldId="714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266622197" sldId="714"/>
            <ac:picMk id="5" creationId="{B5B0259A-079B-4C9F-853E-EB4C12ADF7A4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266622197" sldId="714"/>
            <ac:inkMk id="2" creationId="{CD93B40E-EA9F-4F4A-B603-1F55287AF92D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1710293498" sldId="737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1710293498" sldId="737"/>
            <ac:picMk id="8" creationId="{F5AD87B9-2515-D865-F60A-74CFBD708B5D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1710293498" sldId="737"/>
            <ac:inkMk id="7" creationId="{A23F5D63-011E-A1B9-8550-13A789ABFC1D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72809532" sldId="738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72809532" sldId="738"/>
            <ac:picMk id="18" creationId="{68AE82B5-ADB9-5D6F-24CF-03DAFDD3C3AF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72809532" sldId="738"/>
            <ac:inkMk id="17" creationId="{4BEF54AA-95A7-A13D-D05C-7C8536E34782}"/>
          </ac:inkMkLst>
        </pc:inkChg>
      </pc:sldChg>
      <pc:sldChg chg="delSp modTransition modAnim">
        <pc:chgData name="정근채" userId="bf3f9740-ba12-4a95-bdcd-7a89d0b0b3a3" providerId="ADAL" clId="{A2F47333-204B-49AE-B43F-D28F02E572A5}" dt="2023-02-02T05:19:16.233" v="0"/>
        <pc:sldMkLst>
          <pc:docMk/>
          <pc:sldMk cId="2619380037" sldId="739"/>
        </pc:sldMkLst>
        <pc:picChg chg="del">
          <ac:chgData name="정근채" userId="bf3f9740-ba12-4a95-bdcd-7a89d0b0b3a3" providerId="ADAL" clId="{A2F47333-204B-49AE-B43F-D28F02E572A5}" dt="2023-02-02T05:19:16.233" v="0"/>
          <ac:picMkLst>
            <pc:docMk/>
            <pc:sldMk cId="2619380037" sldId="739"/>
            <ac:picMk id="8" creationId="{E5A07E81-26B9-2FD1-DED8-C3994EC7E713}"/>
          </ac:picMkLst>
        </pc:picChg>
        <pc:inkChg chg="del">
          <ac:chgData name="정근채" userId="bf3f9740-ba12-4a95-bdcd-7a89d0b0b3a3" providerId="ADAL" clId="{A2F47333-204B-49AE-B43F-D28F02E572A5}" dt="2023-02-02T05:19:16.233" v="0"/>
          <ac:inkMkLst>
            <pc:docMk/>
            <pc:sldMk cId="2619380037" sldId="739"/>
            <ac:inkMk id="7" creationId="{8CD20611-1FC1-331B-FEC5-17DE9F27ADC1}"/>
          </ac:inkMkLst>
        </pc:inkChg>
      </pc:sldChg>
    </pc:docChg>
  </pc:docChgLst>
  <pc:docChgLst>
    <pc:chgData name="정근채" userId="bf3f9740-ba12-4a95-bdcd-7a89d0b0b3a3" providerId="ADAL" clId="{2C80ADE0-6FFC-4203-8154-2F91749AB359}"/>
    <pc:docChg chg="undo custSel modSld">
      <pc:chgData name="정근채" userId="bf3f9740-ba12-4a95-bdcd-7a89d0b0b3a3" providerId="ADAL" clId="{2C80ADE0-6FFC-4203-8154-2F91749AB359}" dt="2023-04-10T23:12:51.156" v="95" actId="207"/>
      <pc:docMkLst>
        <pc:docMk/>
      </pc:docMkLst>
      <pc:sldChg chg="modSp mod">
        <pc:chgData name="정근채" userId="bf3f9740-ba12-4a95-bdcd-7a89d0b0b3a3" providerId="ADAL" clId="{2C80ADE0-6FFC-4203-8154-2F91749AB359}" dt="2023-04-10T23:12:51.156" v="95" actId="207"/>
        <pc:sldMkLst>
          <pc:docMk/>
          <pc:sldMk cId="1276681619" sldId="661"/>
        </pc:sldMkLst>
        <pc:spChg chg="mod">
          <ac:chgData name="정근채" userId="bf3f9740-ba12-4a95-bdcd-7a89d0b0b3a3" providerId="ADAL" clId="{2C80ADE0-6FFC-4203-8154-2F91749AB359}" dt="2023-04-10T23:12:51.156" v="95" actId="207"/>
          <ac:spMkLst>
            <pc:docMk/>
            <pc:sldMk cId="1276681619" sldId="661"/>
            <ac:spMk id="9" creationId="{00000000-0000-0000-0000-000000000000}"/>
          </ac:spMkLst>
        </pc:spChg>
      </pc:sldChg>
      <pc:sldChg chg="addSp delSp modSp mod">
        <pc:chgData name="정근채" userId="bf3f9740-ba12-4a95-bdcd-7a89d0b0b3a3" providerId="ADAL" clId="{2C80ADE0-6FFC-4203-8154-2F91749AB359}" dt="2023-04-04T23:51:23.413" v="94"/>
        <pc:sldMkLst>
          <pc:docMk/>
          <pc:sldMk cId="2619380037" sldId="739"/>
        </pc:sldMkLst>
        <pc:spChg chg="add del">
          <ac:chgData name="정근채" userId="bf3f9740-ba12-4a95-bdcd-7a89d0b0b3a3" providerId="ADAL" clId="{2C80ADE0-6FFC-4203-8154-2F91749AB359}" dt="2023-04-04T23:48:27.547" v="5" actId="22"/>
          <ac:spMkLst>
            <pc:docMk/>
            <pc:sldMk cId="2619380037" sldId="739"/>
            <ac:spMk id="8" creationId="{8BD6BC5D-A64D-19A4-53EC-78E6AB197765}"/>
          </ac:spMkLst>
        </pc:spChg>
        <pc:spChg chg="add mod">
          <ac:chgData name="정근채" userId="bf3f9740-ba12-4a95-bdcd-7a89d0b0b3a3" providerId="ADAL" clId="{2C80ADE0-6FFC-4203-8154-2F91749AB359}" dt="2023-04-04T23:51:23.413" v="94"/>
          <ac:spMkLst>
            <pc:docMk/>
            <pc:sldMk cId="2619380037" sldId="739"/>
            <ac:spMk id="11" creationId="{43241CCB-41A3-79D1-BF3A-8CA98964CF1A}"/>
          </ac:spMkLst>
        </pc:spChg>
        <pc:spChg chg="add del">
          <ac:chgData name="정근채" userId="bf3f9740-ba12-4a95-bdcd-7a89d0b0b3a3" providerId="ADAL" clId="{2C80ADE0-6FFC-4203-8154-2F91749AB359}" dt="2023-04-04T23:49:22.212" v="19" actId="22"/>
          <ac:spMkLst>
            <pc:docMk/>
            <pc:sldMk cId="2619380037" sldId="739"/>
            <ac:spMk id="13" creationId="{1170D364-99FC-371C-F2E5-145FCEEB8AA9}"/>
          </ac:spMkLst>
        </pc:spChg>
        <pc:spChg chg="add mod">
          <ac:chgData name="정근채" userId="bf3f9740-ba12-4a95-bdcd-7a89d0b0b3a3" providerId="ADAL" clId="{2C80ADE0-6FFC-4203-8154-2F91749AB359}" dt="2023-04-04T23:49:44.011" v="58" actId="122"/>
          <ac:spMkLst>
            <pc:docMk/>
            <pc:sldMk cId="2619380037" sldId="739"/>
            <ac:spMk id="15" creationId="{D3180C59-6F21-1C40-B64B-6887666D35B6}"/>
          </ac:spMkLst>
        </pc:spChg>
        <pc:spChg chg="add mod">
          <ac:chgData name="정근채" userId="bf3f9740-ba12-4a95-bdcd-7a89d0b0b3a3" providerId="ADAL" clId="{2C80ADE0-6FFC-4203-8154-2F91749AB359}" dt="2023-04-04T23:50:56.856" v="88"/>
          <ac:spMkLst>
            <pc:docMk/>
            <pc:sldMk cId="2619380037" sldId="739"/>
            <ac:spMk id="16" creationId="{D3E66C21-5A04-1348-10B8-0CE0B9DF6A62}"/>
          </ac:spMkLst>
        </pc:spChg>
        <pc:picChg chg="add mod">
          <ac:chgData name="정근채" userId="bf3f9740-ba12-4a95-bdcd-7a89d0b0b3a3" providerId="ADAL" clId="{2C80ADE0-6FFC-4203-8154-2F91749AB359}" dt="2023-04-04T23:48:16.228" v="3" actId="14100"/>
          <ac:picMkLst>
            <pc:docMk/>
            <pc:sldMk cId="2619380037" sldId="739"/>
            <ac:picMk id="5" creationId="{8CDAB858-D68F-A894-E9C4-412CDBD436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200"/>
            </a:lvl1pPr>
          </a:lstStyle>
          <a:p>
            <a:pPr>
              <a:defRPr/>
            </a:pPr>
            <a:fld id="{AE1A5290-3237-401A-97EB-91657AAD0BAA}" type="datetime1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787" tIns="47394" rIns="94787" bIns="4739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200"/>
            </a:lvl1pPr>
          </a:lstStyle>
          <a:p>
            <a:pPr>
              <a:defRPr/>
            </a:pPr>
            <a:fld id="{47E2D278-5ED2-45B7-82EE-3DB7CC32A6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06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538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978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26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3881" y="6385859"/>
            <a:ext cx="662119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98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39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59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7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898" indent="-3428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46" indent="-28574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2993" indent="-2285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191" indent="-22859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388" indent="-22859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585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esk.com/education/free-software/autoc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s://youtu.be/hlOsRZNNye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esk.com/education/free-software/autoc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7207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#6. </a:t>
            </a:r>
            <a:r>
              <a:rPr lang="ko-KR" altLang="en-US" sz="400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</a:t>
            </a:r>
            <a:endParaRPr lang="en-US" altLang="ko-KR" sz="4000">
              <a:effectLst>
                <a:outerShdw blurRad="38100" dist="38100" dir="2700000" algn="tl">
                  <a:schemeClr val="bg1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619875" y="3048"/>
            <a:ext cx="3286125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변형 또는 첨가에 의한 혁신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 과정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AutoCAD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기초 실습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트러스교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 보고서 작성 방법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</a:t>
            </a:fld>
            <a:endParaRPr lang="en-US" altLang="ko-KR" dirty="0"/>
          </a:p>
        </p:txBody>
      </p:sp>
      <p:sp>
        <p:nvSpPr>
          <p:cNvPr id="75" name="순서도: 처리 74">
            <a:extLst>
              <a:ext uri="{FF2B5EF4-FFF2-40B4-BE49-F238E27FC236}">
                <a16:creationId xmlns:a16="http://schemas.microsoft.com/office/drawing/2014/main" id="{202834E9-BCA9-4B8E-8E63-20CB6BC2079B}"/>
              </a:ext>
            </a:extLst>
          </p:cNvPr>
          <p:cNvSpPr/>
          <p:nvPr/>
        </p:nvSpPr>
        <p:spPr bwMode="auto">
          <a:xfrm>
            <a:off x="1856656" y="194006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6" name="순서도: 처리 75">
            <a:extLst>
              <a:ext uri="{FF2B5EF4-FFF2-40B4-BE49-F238E27FC236}">
                <a16:creationId xmlns:a16="http://schemas.microsoft.com/office/drawing/2014/main" id="{A82B5695-5F94-4D49-8AE0-BCEA906FDE07}"/>
              </a:ext>
            </a:extLst>
          </p:cNvPr>
          <p:cNvSpPr/>
          <p:nvPr/>
        </p:nvSpPr>
        <p:spPr bwMode="auto">
          <a:xfrm>
            <a:off x="2277230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개론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순서도: 처리 76">
            <a:extLst>
              <a:ext uri="{FF2B5EF4-FFF2-40B4-BE49-F238E27FC236}">
                <a16:creationId xmlns:a16="http://schemas.microsoft.com/office/drawing/2014/main" id="{49D0918E-F74F-4237-BDAB-4A93798C4B6B}"/>
              </a:ext>
            </a:extLst>
          </p:cNvPr>
          <p:cNvSpPr/>
          <p:nvPr/>
        </p:nvSpPr>
        <p:spPr bwMode="auto">
          <a:xfrm>
            <a:off x="1856656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순서도: 처리 77">
            <a:extLst>
              <a:ext uri="{FF2B5EF4-FFF2-40B4-BE49-F238E27FC236}">
                <a16:creationId xmlns:a16="http://schemas.microsoft.com/office/drawing/2014/main" id="{FEC1422E-D56E-4297-83F5-FE0F79A8ABE4}"/>
              </a:ext>
            </a:extLst>
          </p:cNvPr>
          <p:cNvSpPr/>
          <p:nvPr/>
        </p:nvSpPr>
        <p:spPr bwMode="auto">
          <a:xfrm>
            <a:off x="2797903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9" name="순서도: 처리 78">
            <a:extLst>
              <a:ext uri="{FF2B5EF4-FFF2-40B4-BE49-F238E27FC236}">
                <a16:creationId xmlns:a16="http://schemas.microsoft.com/office/drawing/2014/main" id="{1CAFF047-4E54-4DD0-9CC6-551E074A1AA2}"/>
              </a:ext>
            </a:extLst>
          </p:cNvPr>
          <p:cNvSpPr/>
          <p:nvPr/>
        </p:nvSpPr>
        <p:spPr bwMode="auto">
          <a:xfrm>
            <a:off x="3218477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 정의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순서도: 처리 79">
            <a:extLst>
              <a:ext uri="{FF2B5EF4-FFF2-40B4-BE49-F238E27FC236}">
                <a16:creationId xmlns:a16="http://schemas.microsoft.com/office/drawing/2014/main" id="{A6E0ED8F-C718-41FF-A789-40239E3D57E5}"/>
              </a:ext>
            </a:extLst>
          </p:cNvPr>
          <p:cNvSpPr/>
          <p:nvPr/>
        </p:nvSpPr>
        <p:spPr bwMode="auto">
          <a:xfrm>
            <a:off x="2797903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" name="순서도: 처리 80">
            <a:extLst>
              <a:ext uri="{FF2B5EF4-FFF2-40B4-BE49-F238E27FC236}">
                <a16:creationId xmlns:a16="http://schemas.microsoft.com/office/drawing/2014/main" id="{EDC5A51A-E7BD-466B-BE45-46A83EFE5057}"/>
              </a:ext>
            </a:extLst>
          </p:cNvPr>
          <p:cNvSpPr/>
          <p:nvPr/>
        </p:nvSpPr>
        <p:spPr bwMode="auto">
          <a:xfrm>
            <a:off x="5356194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" name="순서도: 처리 81">
            <a:extLst>
              <a:ext uri="{FF2B5EF4-FFF2-40B4-BE49-F238E27FC236}">
                <a16:creationId xmlns:a16="http://schemas.microsoft.com/office/drawing/2014/main" id="{26199165-AB51-465B-8AE5-0BD27353D2AE}"/>
              </a:ext>
            </a:extLst>
          </p:cNvPr>
          <p:cNvSpPr/>
          <p:nvPr/>
        </p:nvSpPr>
        <p:spPr bwMode="auto">
          <a:xfrm>
            <a:off x="5776768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가치공학</a:t>
            </a:r>
            <a:endParaRPr lang="en-US" altLang="ko-KR" sz="100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설계경제성검토</a:t>
            </a:r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83" name="순서도: 처리 82">
            <a:extLst>
              <a:ext uri="{FF2B5EF4-FFF2-40B4-BE49-F238E27FC236}">
                <a16:creationId xmlns:a16="http://schemas.microsoft.com/office/drawing/2014/main" id="{868C0330-975C-4331-A5D4-8056A1BF8B0C}"/>
              </a:ext>
            </a:extLst>
          </p:cNvPr>
          <p:cNvSpPr/>
          <p:nvPr/>
        </p:nvSpPr>
        <p:spPr bwMode="auto">
          <a:xfrm>
            <a:off x="5356194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4" name="꺾인 연결선 291">
            <a:extLst>
              <a:ext uri="{FF2B5EF4-FFF2-40B4-BE49-F238E27FC236}">
                <a16:creationId xmlns:a16="http://schemas.microsoft.com/office/drawing/2014/main" id="{F72F8E9F-4CF0-4AAB-9D77-4CDF84A0F948}"/>
              </a:ext>
            </a:extLst>
          </p:cNvPr>
          <p:cNvCxnSpPr>
            <a:stCxn id="76" idx="2"/>
            <a:endCxn id="79" idx="0"/>
          </p:cNvCxnSpPr>
          <p:nvPr/>
        </p:nvCxnSpPr>
        <p:spPr bwMode="auto">
          <a:xfrm rot="16200000" flipH="1">
            <a:off x="3128426" y="2069894"/>
            <a:ext cx="33680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5" name="꺾인 연결선 292">
            <a:extLst>
              <a:ext uri="{FF2B5EF4-FFF2-40B4-BE49-F238E27FC236}">
                <a16:creationId xmlns:a16="http://schemas.microsoft.com/office/drawing/2014/main" id="{A3969D2A-F493-4DC5-9BA2-FF2BE4069683}"/>
              </a:ext>
            </a:extLst>
          </p:cNvPr>
          <p:cNvCxnSpPr>
            <a:stCxn id="88" idx="2"/>
            <a:endCxn id="79" idx="0"/>
          </p:cNvCxnSpPr>
          <p:nvPr/>
        </p:nvCxnSpPr>
        <p:spPr bwMode="auto">
          <a:xfrm rot="5400000">
            <a:off x="4115793" y="2023776"/>
            <a:ext cx="33680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6" name="꺾인 연결선 293">
            <a:extLst>
              <a:ext uri="{FF2B5EF4-FFF2-40B4-BE49-F238E27FC236}">
                <a16:creationId xmlns:a16="http://schemas.microsoft.com/office/drawing/2014/main" id="{E50BEA8A-D56C-4F47-A659-B7E66306BC06}"/>
              </a:ext>
            </a:extLst>
          </p:cNvPr>
          <p:cNvCxnSpPr>
            <a:stCxn id="79" idx="2"/>
            <a:endCxn id="94" idx="0"/>
          </p:cNvCxnSpPr>
          <p:nvPr/>
        </p:nvCxnSpPr>
        <p:spPr bwMode="auto">
          <a:xfrm>
            <a:off x="3767452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7" name="꺾인 연결선 294">
            <a:extLst>
              <a:ext uri="{FF2B5EF4-FFF2-40B4-BE49-F238E27FC236}">
                <a16:creationId xmlns:a16="http://schemas.microsoft.com/office/drawing/2014/main" id="{92310AEE-B50F-426B-94B8-7461BFFDE664}"/>
              </a:ext>
            </a:extLst>
          </p:cNvPr>
          <p:cNvCxnSpPr>
            <a:stCxn id="82" idx="2"/>
            <a:endCxn id="99" idx="0"/>
          </p:cNvCxnSpPr>
          <p:nvPr/>
        </p:nvCxnSpPr>
        <p:spPr bwMode="auto">
          <a:xfrm>
            <a:off x="6325743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88" name="순서도: 처리 87">
            <a:extLst>
              <a:ext uri="{FF2B5EF4-FFF2-40B4-BE49-F238E27FC236}">
                <a16:creationId xmlns:a16="http://schemas.microsoft.com/office/drawing/2014/main" id="{067A6290-DA74-408D-9D39-2A80F0E22F28}"/>
              </a:ext>
            </a:extLst>
          </p:cNvPr>
          <p:cNvSpPr/>
          <p:nvPr/>
        </p:nvSpPr>
        <p:spPr bwMode="auto">
          <a:xfrm>
            <a:off x="4251962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개론</a:t>
            </a:r>
          </a:p>
        </p:txBody>
      </p:sp>
      <p:sp>
        <p:nvSpPr>
          <p:cNvPr id="89" name="순서도: 처리 88">
            <a:extLst>
              <a:ext uri="{FF2B5EF4-FFF2-40B4-BE49-F238E27FC236}">
                <a16:creationId xmlns:a16="http://schemas.microsoft.com/office/drawing/2014/main" id="{7DE4722A-7ABC-4E1B-A030-1D067784D7D0}"/>
              </a:ext>
            </a:extLst>
          </p:cNvPr>
          <p:cNvSpPr/>
          <p:nvPr/>
        </p:nvSpPr>
        <p:spPr bwMode="auto">
          <a:xfrm>
            <a:off x="3831388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0" name="순서도: 처리 89">
            <a:extLst>
              <a:ext uri="{FF2B5EF4-FFF2-40B4-BE49-F238E27FC236}">
                <a16:creationId xmlns:a16="http://schemas.microsoft.com/office/drawing/2014/main" id="{AFB4D53F-0FAD-499F-A655-643B3FCE6444}"/>
              </a:ext>
            </a:extLst>
          </p:cNvPr>
          <p:cNvSpPr/>
          <p:nvPr/>
        </p:nvSpPr>
        <p:spPr bwMode="auto">
          <a:xfrm>
            <a:off x="2797903" y="1187736"/>
            <a:ext cx="1518524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1" name="순서도: 처리 90">
            <a:extLst>
              <a:ext uri="{FF2B5EF4-FFF2-40B4-BE49-F238E27FC236}">
                <a16:creationId xmlns:a16="http://schemas.microsoft.com/office/drawing/2014/main" id="{D7F31F12-260F-48E0-BB79-23AAF5464784}"/>
              </a:ext>
            </a:extLst>
          </p:cNvPr>
          <p:cNvSpPr/>
          <p:nvPr/>
        </p:nvSpPr>
        <p:spPr bwMode="auto">
          <a:xfrm>
            <a:off x="3218477" y="1187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강의소개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2" name="순서도: 처리 91">
            <a:extLst>
              <a:ext uri="{FF2B5EF4-FFF2-40B4-BE49-F238E27FC236}">
                <a16:creationId xmlns:a16="http://schemas.microsoft.com/office/drawing/2014/main" id="{D42BA143-14E4-4A94-8CE3-9A8681D6E076}"/>
              </a:ext>
            </a:extLst>
          </p:cNvPr>
          <p:cNvSpPr/>
          <p:nvPr/>
        </p:nvSpPr>
        <p:spPr bwMode="auto">
          <a:xfrm>
            <a:off x="2797903" y="1187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3" name="순서도: 처리 92">
            <a:extLst>
              <a:ext uri="{FF2B5EF4-FFF2-40B4-BE49-F238E27FC236}">
                <a16:creationId xmlns:a16="http://schemas.microsoft.com/office/drawing/2014/main" id="{DBBEA6D3-D8C2-4449-8E05-5ABC3196B322}"/>
              </a:ext>
            </a:extLst>
          </p:cNvPr>
          <p:cNvSpPr/>
          <p:nvPr/>
        </p:nvSpPr>
        <p:spPr bwMode="auto">
          <a:xfrm>
            <a:off x="2797903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순서도: 처리 93">
            <a:extLst>
              <a:ext uri="{FF2B5EF4-FFF2-40B4-BE49-F238E27FC236}">
                <a16:creationId xmlns:a16="http://schemas.microsoft.com/office/drawing/2014/main" id="{4BF554BD-7524-4878-B0D3-FE1DF22E1044}"/>
              </a:ext>
            </a:extLst>
          </p:cNvPr>
          <p:cNvSpPr/>
          <p:nvPr/>
        </p:nvSpPr>
        <p:spPr bwMode="auto">
          <a:xfrm>
            <a:off x="3218477" y="3447002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순서도: 처리 96">
            <a:extLst>
              <a:ext uri="{FF2B5EF4-FFF2-40B4-BE49-F238E27FC236}">
                <a16:creationId xmlns:a16="http://schemas.microsoft.com/office/drawing/2014/main" id="{9B701A03-62CA-42E8-A3D3-646979E56362}"/>
              </a:ext>
            </a:extLst>
          </p:cNvPr>
          <p:cNvSpPr/>
          <p:nvPr/>
        </p:nvSpPr>
        <p:spPr bwMode="auto">
          <a:xfrm>
            <a:off x="2797903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순서도: 처리 97">
            <a:extLst>
              <a:ext uri="{FF2B5EF4-FFF2-40B4-BE49-F238E27FC236}">
                <a16:creationId xmlns:a16="http://schemas.microsoft.com/office/drawing/2014/main" id="{838AE23A-0A69-4DD4-8C4A-3BFAD6D7A20F}"/>
              </a:ext>
            </a:extLst>
          </p:cNvPr>
          <p:cNvSpPr/>
          <p:nvPr/>
        </p:nvSpPr>
        <p:spPr bwMode="auto">
          <a:xfrm>
            <a:off x="5356194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8C618743-3BB4-4531-AC19-CBFE592C92F7}"/>
              </a:ext>
            </a:extLst>
          </p:cNvPr>
          <p:cNvSpPr/>
          <p:nvPr/>
        </p:nvSpPr>
        <p:spPr bwMode="auto">
          <a:xfrm>
            <a:off x="5776768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제작</a:t>
            </a:r>
          </a:p>
        </p:txBody>
      </p:sp>
      <p:sp>
        <p:nvSpPr>
          <p:cNvPr id="100" name="순서도: 처리 99">
            <a:extLst>
              <a:ext uri="{FF2B5EF4-FFF2-40B4-BE49-F238E27FC236}">
                <a16:creationId xmlns:a16="http://schemas.microsoft.com/office/drawing/2014/main" id="{B5ADD5FB-6761-42D6-AC41-F47FEB50843F}"/>
              </a:ext>
            </a:extLst>
          </p:cNvPr>
          <p:cNvSpPr/>
          <p:nvPr/>
        </p:nvSpPr>
        <p:spPr bwMode="auto">
          <a:xfrm>
            <a:off x="5356194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순서도: 처리 100">
            <a:extLst>
              <a:ext uri="{FF2B5EF4-FFF2-40B4-BE49-F238E27FC236}">
                <a16:creationId xmlns:a16="http://schemas.microsoft.com/office/drawing/2014/main" id="{FC96C963-8035-4866-BCD1-7DE646CFBFCE}"/>
              </a:ext>
            </a:extLst>
          </p:cNvPr>
          <p:cNvSpPr/>
          <p:nvPr/>
        </p:nvSpPr>
        <p:spPr bwMode="auto">
          <a:xfrm>
            <a:off x="2797903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6" name="순서도: 처리 105">
            <a:extLst>
              <a:ext uri="{FF2B5EF4-FFF2-40B4-BE49-F238E27FC236}">
                <a16:creationId xmlns:a16="http://schemas.microsoft.com/office/drawing/2014/main" id="{E75D50E2-9DCE-45EA-8250-1CA9071B0C28}"/>
              </a:ext>
            </a:extLst>
          </p:cNvPr>
          <p:cNvSpPr/>
          <p:nvPr/>
        </p:nvSpPr>
        <p:spPr bwMode="auto">
          <a:xfrm>
            <a:off x="3218477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8" name="순서도: 처리 137">
            <a:extLst>
              <a:ext uri="{FF2B5EF4-FFF2-40B4-BE49-F238E27FC236}">
                <a16:creationId xmlns:a16="http://schemas.microsoft.com/office/drawing/2014/main" id="{0E5E027C-4513-4D77-B7D8-748EAB016590}"/>
              </a:ext>
            </a:extLst>
          </p:cNvPr>
          <p:cNvSpPr/>
          <p:nvPr/>
        </p:nvSpPr>
        <p:spPr bwMode="auto">
          <a:xfrm>
            <a:off x="2797903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9" name="순서도: 처리 138">
            <a:extLst>
              <a:ext uri="{FF2B5EF4-FFF2-40B4-BE49-F238E27FC236}">
                <a16:creationId xmlns:a16="http://schemas.microsoft.com/office/drawing/2014/main" id="{780F3B60-4030-4933-B411-B2219AE1438A}"/>
              </a:ext>
            </a:extLst>
          </p:cNvPr>
          <p:cNvSpPr/>
          <p:nvPr/>
        </p:nvSpPr>
        <p:spPr bwMode="auto">
          <a:xfrm>
            <a:off x="5356194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0" name="순서도: 처리 139">
            <a:extLst>
              <a:ext uri="{FF2B5EF4-FFF2-40B4-BE49-F238E27FC236}">
                <a16:creationId xmlns:a16="http://schemas.microsoft.com/office/drawing/2014/main" id="{5BCE7B21-6971-4472-9CDA-C55F6346D498}"/>
              </a:ext>
            </a:extLst>
          </p:cNvPr>
          <p:cNvSpPr/>
          <p:nvPr/>
        </p:nvSpPr>
        <p:spPr bwMode="auto">
          <a:xfrm>
            <a:off x="5776768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성능평가</a:t>
            </a:r>
            <a:endParaRPr lang="en-US" altLang="ko-KR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순서도: 처리 140">
            <a:extLst>
              <a:ext uri="{FF2B5EF4-FFF2-40B4-BE49-F238E27FC236}">
                <a16:creationId xmlns:a16="http://schemas.microsoft.com/office/drawing/2014/main" id="{9D0E1B67-F9A2-48BF-923B-CD7958617CAC}"/>
              </a:ext>
            </a:extLst>
          </p:cNvPr>
          <p:cNvSpPr/>
          <p:nvPr/>
        </p:nvSpPr>
        <p:spPr bwMode="auto">
          <a:xfrm>
            <a:off x="5356194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2" name="순서도: 처리 141">
            <a:extLst>
              <a:ext uri="{FF2B5EF4-FFF2-40B4-BE49-F238E27FC236}">
                <a16:creationId xmlns:a16="http://schemas.microsoft.com/office/drawing/2014/main" id="{793FFA14-8BB8-49A7-9E7C-827970F229E5}"/>
              </a:ext>
            </a:extLst>
          </p:cNvPr>
          <p:cNvSpPr/>
          <p:nvPr/>
        </p:nvSpPr>
        <p:spPr bwMode="auto">
          <a:xfrm>
            <a:off x="2797903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3" name="순서도: 처리 142">
            <a:extLst>
              <a:ext uri="{FF2B5EF4-FFF2-40B4-BE49-F238E27FC236}">
                <a16:creationId xmlns:a16="http://schemas.microsoft.com/office/drawing/2014/main" id="{CFC7A9EC-F133-4C31-BCB3-C5539C5EDB4D}"/>
              </a:ext>
            </a:extLst>
          </p:cNvPr>
          <p:cNvSpPr/>
          <p:nvPr/>
        </p:nvSpPr>
        <p:spPr bwMode="auto">
          <a:xfrm>
            <a:off x="3218477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</a:t>
            </a:r>
          </a:p>
        </p:txBody>
      </p:sp>
      <p:sp>
        <p:nvSpPr>
          <p:cNvPr id="144" name="순서도: 처리 143">
            <a:extLst>
              <a:ext uri="{FF2B5EF4-FFF2-40B4-BE49-F238E27FC236}">
                <a16:creationId xmlns:a16="http://schemas.microsoft.com/office/drawing/2014/main" id="{542C8EE6-6C16-4E7E-AFAF-52BE9FB93B9A}"/>
              </a:ext>
            </a:extLst>
          </p:cNvPr>
          <p:cNvSpPr/>
          <p:nvPr/>
        </p:nvSpPr>
        <p:spPr bwMode="auto">
          <a:xfrm>
            <a:off x="2797903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9" name="순서도: 처리 148">
            <a:extLst>
              <a:ext uri="{FF2B5EF4-FFF2-40B4-BE49-F238E27FC236}">
                <a16:creationId xmlns:a16="http://schemas.microsoft.com/office/drawing/2014/main" id="{0A79BA72-C6D1-416E-92AB-173B115481D1}"/>
              </a:ext>
            </a:extLst>
          </p:cNvPr>
          <p:cNvSpPr/>
          <p:nvPr/>
        </p:nvSpPr>
        <p:spPr bwMode="auto">
          <a:xfrm>
            <a:off x="5356194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0" name="순서도: 처리 149">
            <a:extLst>
              <a:ext uri="{FF2B5EF4-FFF2-40B4-BE49-F238E27FC236}">
                <a16:creationId xmlns:a16="http://schemas.microsoft.com/office/drawing/2014/main" id="{52CB0B30-7A2C-4207-9666-767CB83A0640}"/>
              </a:ext>
            </a:extLst>
          </p:cNvPr>
          <p:cNvSpPr/>
          <p:nvPr/>
        </p:nvSpPr>
        <p:spPr bwMode="auto">
          <a:xfrm>
            <a:off x="5776768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</a:t>
            </a:r>
          </a:p>
        </p:txBody>
      </p:sp>
      <p:sp>
        <p:nvSpPr>
          <p:cNvPr id="153" name="순서도: 처리 152">
            <a:extLst>
              <a:ext uri="{FF2B5EF4-FFF2-40B4-BE49-F238E27FC236}">
                <a16:creationId xmlns:a16="http://schemas.microsoft.com/office/drawing/2014/main" id="{9D2D442F-A471-4AFA-8BF2-75D97C90B36A}"/>
              </a:ext>
            </a:extLst>
          </p:cNvPr>
          <p:cNvSpPr/>
          <p:nvPr/>
        </p:nvSpPr>
        <p:spPr bwMode="auto">
          <a:xfrm>
            <a:off x="5356194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4" name="순서도: 처리 153">
            <a:extLst>
              <a:ext uri="{FF2B5EF4-FFF2-40B4-BE49-F238E27FC236}">
                <a16:creationId xmlns:a16="http://schemas.microsoft.com/office/drawing/2014/main" id="{3019F8BC-937A-4069-A662-05570A90E2B1}"/>
              </a:ext>
            </a:extLst>
          </p:cNvPr>
          <p:cNvSpPr/>
          <p:nvPr/>
        </p:nvSpPr>
        <p:spPr bwMode="auto">
          <a:xfrm>
            <a:off x="2797903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5" name="순서도: 처리 154">
            <a:extLst>
              <a:ext uri="{FF2B5EF4-FFF2-40B4-BE49-F238E27FC236}">
                <a16:creationId xmlns:a16="http://schemas.microsoft.com/office/drawing/2014/main" id="{9B84DCB0-53E2-40C6-876D-AD413D422C51}"/>
              </a:ext>
            </a:extLst>
          </p:cNvPr>
          <p:cNvSpPr/>
          <p:nvPr/>
        </p:nvSpPr>
        <p:spPr bwMode="auto">
          <a:xfrm>
            <a:off x="3218477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상세설계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6" name="순서도: 처리 155">
            <a:extLst>
              <a:ext uri="{FF2B5EF4-FFF2-40B4-BE49-F238E27FC236}">
                <a16:creationId xmlns:a16="http://schemas.microsoft.com/office/drawing/2014/main" id="{B79A7376-2F24-4FE4-A5B6-31852370F4E2}"/>
              </a:ext>
            </a:extLst>
          </p:cNvPr>
          <p:cNvSpPr/>
          <p:nvPr/>
        </p:nvSpPr>
        <p:spPr bwMode="auto">
          <a:xfrm>
            <a:off x="2797903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7" name="순서도: 처리 156">
            <a:extLst>
              <a:ext uri="{FF2B5EF4-FFF2-40B4-BE49-F238E27FC236}">
                <a16:creationId xmlns:a16="http://schemas.microsoft.com/office/drawing/2014/main" id="{497A6FAB-5E60-4302-89FE-7898B6239A0E}"/>
              </a:ext>
            </a:extLst>
          </p:cNvPr>
          <p:cNvSpPr/>
          <p:nvPr/>
        </p:nvSpPr>
        <p:spPr bwMode="auto">
          <a:xfrm>
            <a:off x="5356194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0" name="순서도: 처리 159">
            <a:extLst>
              <a:ext uri="{FF2B5EF4-FFF2-40B4-BE49-F238E27FC236}">
                <a16:creationId xmlns:a16="http://schemas.microsoft.com/office/drawing/2014/main" id="{F4E43CAB-23DE-4CD3-B3BA-F277035CE88D}"/>
              </a:ext>
            </a:extLst>
          </p:cNvPr>
          <p:cNvSpPr/>
          <p:nvPr/>
        </p:nvSpPr>
        <p:spPr bwMode="auto">
          <a:xfrm>
            <a:off x="5776768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en-US" altLang="ko-KR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프린팅</a:t>
            </a:r>
          </a:p>
        </p:txBody>
      </p:sp>
      <p:sp>
        <p:nvSpPr>
          <p:cNvPr id="161" name="순서도: 처리 160">
            <a:extLst>
              <a:ext uri="{FF2B5EF4-FFF2-40B4-BE49-F238E27FC236}">
                <a16:creationId xmlns:a16="http://schemas.microsoft.com/office/drawing/2014/main" id="{71FE1FB5-B84D-4D71-A8A5-CC4011C44F47}"/>
              </a:ext>
            </a:extLst>
          </p:cNvPr>
          <p:cNvSpPr/>
          <p:nvPr/>
        </p:nvSpPr>
        <p:spPr bwMode="auto">
          <a:xfrm>
            <a:off x="5356194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2" name="순서도: 처리 161">
            <a:extLst>
              <a:ext uri="{FF2B5EF4-FFF2-40B4-BE49-F238E27FC236}">
                <a16:creationId xmlns:a16="http://schemas.microsoft.com/office/drawing/2014/main" id="{F56E8450-9093-48D2-8441-50AA67957996}"/>
              </a:ext>
            </a:extLst>
          </p:cNvPr>
          <p:cNvSpPr/>
          <p:nvPr/>
        </p:nvSpPr>
        <p:spPr bwMode="auto">
          <a:xfrm>
            <a:off x="730404" y="3077961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3" name="순서도: 처리 162">
            <a:extLst>
              <a:ext uri="{FF2B5EF4-FFF2-40B4-BE49-F238E27FC236}">
                <a16:creationId xmlns:a16="http://schemas.microsoft.com/office/drawing/2014/main" id="{49A04170-7ADD-45EE-B200-9AFD3D955ABE}"/>
              </a:ext>
            </a:extLst>
          </p:cNvPr>
          <p:cNvSpPr/>
          <p:nvPr/>
        </p:nvSpPr>
        <p:spPr bwMode="auto">
          <a:xfrm>
            <a:off x="1150978" y="3077961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예비과제 실습</a:t>
            </a:r>
          </a:p>
        </p:txBody>
      </p:sp>
      <p:sp>
        <p:nvSpPr>
          <p:cNvPr id="164" name="순서도: 처리 163">
            <a:extLst>
              <a:ext uri="{FF2B5EF4-FFF2-40B4-BE49-F238E27FC236}">
                <a16:creationId xmlns:a16="http://schemas.microsoft.com/office/drawing/2014/main" id="{150B9B84-96F4-467B-A7AF-E036D10B6CB9}"/>
              </a:ext>
            </a:extLst>
          </p:cNvPr>
          <p:cNvSpPr/>
          <p:nvPr/>
        </p:nvSpPr>
        <p:spPr bwMode="auto">
          <a:xfrm>
            <a:off x="730404" y="3077961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3F845857-AB28-463B-8253-E7C45A5BB806}"/>
              </a:ext>
            </a:extLst>
          </p:cNvPr>
          <p:cNvCxnSpPr>
            <a:stCxn id="163" idx="3"/>
          </p:cNvCxnSpPr>
          <p:nvPr/>
        </p:nvCxnSpPr>
        <p:spPr bwMode="auto">
          <a:xfrm>
            <a:off x="2248928" y="3293985"/>
            <a:ext cx="15185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꺾인 연결선 293">
            <a:extLst>
              <a:ext uri="{FF2B5EF4-FFF2-40B4-BE49-F238E27FC236}">
                <a16:creationId xmlns:a16="http://schemas.microsoft.com/office/drawing/2014/main" id="{C22A6B7A-A6FD-4114-A084-16BB8335F9E6}"/>
              </a:ext>
            </a:extLst>
          </p:cNvPr>
          <p:cNvCxnSpPr>
            <a:stCxn id="94" idx="2"/>
            <a:endCxn id="106" idx="0"/>
          </p:cNvCxnSpPr>
          <p:nvPr/>
        </p:nvCxnSpPr>
        <p:spPr bwMode="auto">
          <a:xfrm>
            <a:off x="3767452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9" name="꺾인 연결선 294">
            <a:extLst>
              <a:ext uri="{FF2B5EF4-FFF2-40B4-BE49-F238E27FC236}">
                <a16:creationId xmlns:a16="http://schemas.microsoft.com/office/drawing/2014/main" id="{06A21E35-4F82-4153-9938-58D23EAA560D}"/>
              </a:ext>
            </a:extLst>
          </p:cNvPr>
          <p:cNvCxnSpPr>
            <a:stCxn id="99" idx="2"/>
            <a:endCxn id="140" idx="0"/>
          </p:cNvCxnSpPr>
          <p:nvPr/>
        </p:nvCxnSpPr>
        <p:spPr bwMode="auto">
          <a:xfrm>
            <a:off x="6325743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0" name="꺾인 연결선 293">
            <a:extLst>
              <a:ext uri="{FF2B5EF4-FFF2-40B4-BE49-F238E27FC236}">
                <a16:creationId xmlns:a16="http://schemas.microsoft.com/office/drawing/2014/main" id="{BBC94903-7004-4BC9-981D-39D6AD4D2A5C}"/>
              </a:ext>
            </a:extLst>
          </p:cNvPr>
          <p:cNvCxnSpPr>
            <a:stCxn id="106" idx="2"/>
            <a:endCxn id="143" idx="0"/>
          </p:cNvCxnSpPr>
          <p:nvPr/>
        </p:nvCxnSpPr>
        <p:spPr bwMode="auto">
          <a:xfrm>
            <a:off x="3767452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1" name="꺾인 연결선 294">
            <a:extLst>
              <a:ext uri="{FF2B5EF4-FFF2-40B4-BE49-F238E27FC236}">
                <a16:creationId xmlns:a16="http://schemas.microsoft.com/office/drawing/2014/main" id="{1C3676F7-4F15-4AB5-8E52-623D2A2F25E4}"/>
              </a:ext>
            </a:extLst>
          </p:cNvPr>
          <p:cNvCxnSpPr>
            <a:stCxn id="140" idx="2"/>
            <a:endCxn id="150" idx="0"/>
          </p:cNvCxnSpPr>
          <p:nvPr/>
        </p:nvCxnSpPr>
        <p:spPr bwMode="auto">
          <a:xfrm>
            <a:off x="6325743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2" name="꺾인 연결선 293">
            <a:extLst>
              <a:ext uri="{FF2B5EF4-FFF2-40B4-BE49-F238E27FC236}">
                <a16:creationId xmlns:a16="http://schemas.microsoft.com/office/drawing/2014/main" id="{815F8892-AE60-48F9-9A4F-6530217EFF74}"/>
              </a:ext>
            </a:extLst>
          </p:cNvPr>
          <p:cNvCxnSpPr>
            <a:stCxn id="143" idx="2"/>
            <a:endCxn id="155" idx="0"/>
          </p:cNvCxnSpPr>
          <p:nvPr/>
        </p:nvCxnSpPr>
        <p:spPr bwMode="auto">
          <a:xfrm>
            <a:off x="3767452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4" name="꺾인 연결선 294">
            <a:extLst>
              <a:ext uri="{FF2B5EF4-FFF2-40B4-BE49-F238E27FC236}">
                <a16:creationId xmlns:a16="http://schemas.microsoft.com/office/drawing/2014/main" id="{DD76C2AA-A1C2-4330-94F0-B2FD650E9964}"/>
              </a:ext>
            </a:extLst>
          </p:cNvPr>
          <p:cNvCxnSpPr>
            <a:stCxn id="150" idx="2"/>
            <a:endCxn id="160" idx="0"/>
          </p:cNvCxnSpPr>
          <p:nvPr/>
        </p:nvCxnSpPr>
        <p:spPr bwMode="auto">
          <a:xfrm>
            <a:off x="6325743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5" name="꺾인 연결선 172">
            <a:extLst>
              <a:ext uri="{FF2B5EF4-FFF2-40B4-BE49-F238E27FC236}">
                <a16:creationId xmlns:a16="http://schemas.microsoft.com/office/drawing/2014/main" id="{11087815-9E6B-4E8C-9893-2B01C018108A}"/>
              </a:ext>
            </a:extLst>
          </p:cNvPr>
          <p:cNvCxnSpPr>
            <a:stCxn id="155" idx="3"/>
            <a:endCxn id="83" idx="1"/>
          </p:cNvCxnSpPr>
          <p:nvPr/>
        </p:nvCxnSpPr>
        <p:spPr bwMode="auto">
          <a:xfrm flipV="1">
            <a:off x="4316427" y="2924944"/>
            <a:ext cx="1039767" cy="29523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81" name="순서도: 처리 180">
            <a:extLst>
              <a:ext uri="{FF2B5EF4-FFF2-40B4-BE49-F238E27FC236}">
                <a16:creationId xmlns:a16="http://schemas.microsoft.com/office/drawing/2014/main" id="{519EE8C9-9E95-4077-A3FB-1A72F2900DE3}"/>
              </a:ext>
            </a:extLst>
          </p:cNvPr>
          <p:cNvSpPr/>
          <p:nvPr/>
        </p:nvSpPr>
        <p:spPr bwMode="auto">
          <a:xfrm>
            <a:off x="7727589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2" name="순서도: 처리 181">
            <a:extLst>
              <a:ext uri="{FF2B5EF4-FFF2-40B4-BE49-F238E27FC236}">
                <a16:creationId xmlns:a16="http://schemas.microsoft.com/office/drawing/2014/main" id="{0F6C49A1-1BEB-4971-923F-1DE457DD4F78}"/>
              </a:ext>
            </a:extLst>
          </p:cNvPr>
          <p:cNvSpPr/>
          <p:nvPr/>
        </p:nvSpPr>
        <p:spPr bwMode="auto">
          <a:xfrm>
            <a:off x="8148163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기말고사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4" name="순서도: 처리 183">
            <a:extLst>
              <a:ext uri="{FF2B5EF4-FFF2-40B4-BE49-F238E27FC236}">
                <a16:creationId xmlns:a16="http://schemas.microsoft.com/office/drawing/2014/main" id="{72B86686-3D05-49F0-A06A-3BFCB4D5EB88}"/>
              </a:ext>
            </a:extLst>
          </p:cNvPr>
          <p:cNvSpPr/>
          <p:nvPr/>
        </p:nvSpPr>
        <p:spPr bwMode="auto">
          <a:xfrm>
            <a:off x="7727589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85" name="꺾인 연결선 179">
            <a:extLst>
              <a:ext uri="{FF2B5EF4-FFF2-40B4-BE49-F238E27FC236}">
                <a16:creationId xmlns:a16="http://schemas.microsoft.com/office/drawing/2014/main" id="{ACB5AD44-4B26-49A1-B9C5-4522D1909939}"/>
              </a:ext>
            </a:extLst>
          </p:cNvPr>
          <p:cNvCxnSpPr>
            <a:stCxn id="91" idx="2"/>
            <a:endCxn id="76" idx="0"/>
          </p:cNvCxnSpPr>
          <p:nvPr/>
        </p:nvCxnSpPr>
        <p:spPr bwMode="auto">
          <a:xfrm rot="5400000">
            <a:off x="3136687" y="1309303"/>
            <a:ext cx="32028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7" name="꺾인 연결선 182">
            <a:extLst>
              <a:ext uri="{FF2B5EF4-FFF2-40B4-BE49-F238E27FC236}">
                <a16:creationId xmlns:a16="http://schemas.microsoft.com/office/drawing/2014/main" id="{8C2F48FC-A1DC-474F-998A-B16A5829CDAF}"/>
              </a:ext>
            </a:extLst>
          </p:cNvPr>
          <p:cNvCxnSpPr>
            <a:stCxn id="91" idx="2"/>
            <a:endCxn id="88" idx="0"/>
          </p:cNvCxnSpPr>
          <p:nvPr/>
        </p:nvCxnSpPr>
        <p:spPr bwMode="auto">
          <a:xfrm rot="16200000" flipH="1">
            <a:off x="4124052" y="1263183"/>
            <a:ext cx="32028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8" name="직선 화살표 연결선 187">
            <a:extLst>
              <a:ext uri="{FF2B5EF4-FFF2-40B4-BE49-F238E27FC236}">
                <a16:creationId xmlns:a16="http://schemas.microsoft.com/office/drawing/2014/main" id="{959528F4-CCF1-4E8D-95F8-9554998449BB}"/>
              </a:ext>
            </a:extLst>
          </p:cNvPr>
          <p:cNvCxnSpPr>
            <a:stCxn id="160" idx="3"/>
            <a:endCxn id="184" idx="1"/>
          </p:cNvCxnSpPr>
          <p:nvPr/>
        </p:nvCxnSpPr>
        <p:spPr bwMode="auto">
          <a:xfrm>
            <a:off x="6874718" y="5877272"/>
            <a:ext cx="852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373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74043" y="260648"/>
            <a:ext cx="555793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대화식 브레인스토밍 회의의 절차 (3/</a:t>
            </a:r>
            <a:r>
              <a:rPr lang="en-US" altLang="ko-KR" dirty="0"/>
              <a:t>3</a:t>
            </a:r>
            <a:r>
              <a:rPr lang="ko-KR" altLang="en-US" dirty="0"/>
              <a:t>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웜업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(Warm up)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연습</a:t>
            </a:r>
          </a:p>
          <a:p>
            <a:pPr lvl="1"/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간단하고 익숙한 물건(벽돌, 연필, 팝콘, 자, </a:t>
            </a:r>
            <a:r>
              <a:rPr lang="ko-KR" altLang="en-US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커피컵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)을 이용하여 창의적 사고의 5분 </a:t>
            </a:r>
            <a:r>
              <a:rPr lang="ko-KR" altLang="en-US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웜업을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수행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만약에 </a:t>
            </a:r>
            <a:r>
              <a:rPr lang="ko-KR" altLang="en-US" kern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이렇다면”</a:t>
            </a:r>
            <a:r>
              <a:rPr lang="ko-KR" altLang="en-US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이라는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질문을 하고 한동안 그 질문을 가지고 놀아라. 이 활동은 그룹으로 하는 것이 더 좋다(물론 혼자 해도 된다). “만약에 </a:t>
            </a:r>
            <a:r>
              <a:rPr lang="ko-KR" altLang="en-US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이렇다면”의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질문은 반드시 실용적인 것일 필요는 없다. 이 연습은 황당하거나 불가능한 아이디어를 가지고 실행한다면 더욱 가치가 있다. 만일 당신이 그런 질문을 생각해 낼 수가 없다면 다음 중 하나를 선택하라.</a:t>
            </a:r>
          </a:p>
          <a:p>
            <a:pPr lvl="1"/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endParaRPr lang="ko-KR" altLang="en-US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Picture 5" descr="180548785_5cee17fb3a">
            <a:extLst>
              <a:ext uri="{FF2B5EF4-FFF2-40B4-BE49-F238E27FC236}">
                <a16:creationId xmlns:a16="http://schemas.microsoft.com/office/drawing/2014/main" id="{602D544B-9D30-4345-9A8D-CB1483C5C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00" y="4437063"/>
            <a:ext cx="24876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20070918154036907b0_154036_0">
            <a:extLst>
              <a:ext uri="{FF2B5EF4-FFF2-40B4-BE49-F238E27FC236}">
                <a16:creationId xmlns:a16="http://schemas.microsoft.com/office/drawing/2014/main" id="{05962227-4633-49A4-A1CF-D4FB73A4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43" y="4429235"/>
            <a:ext cx="2634697" cy="18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8B7881-F082-4563-8D2C-8B4605D31783}"/>
              </a:ext>
            </a:extLst>
          </p:cNvPr>
          <p:cNvSpPr txBox="1"/>
          <p:nvPr/>
        </p:nvSpPr>
        <p:spPr>
          <a:xfrm>
            <a:off x="1817235" y="3779081"/>
            <a:ext cx="290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만약에 곤충들의 크기가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갑자기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100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배가 된다면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10092-E56B-4303-AB02-93E05FAD7D39}"/>
              </a:ext>
            </a:extLst>
          </p:cNvPr>
          <p:cNvSpPr txBox="1"/>
          <p:nvPr/>
        </p:nvSpPr>
        <p:spPr>
          <a:xfrm>
            <a:off x="5666374" y="3836968"/>
            <a:ext cx="2908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물로 만든 옷이 있다면?</a:t>
            </a:r>
          </a:p>
        </p:txBody>
      </p:sp>
    </p:spTree>
    <p:extLst>
      <p:ext uri="{BB962C8B-B14F-4D97-AF65-F5344CB8AC3E}">
        <p14:creationId xmlns:p14="http://schemas.microsoft.com/office/powerpoint/2010/main" val="346301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62720" y="260648"/>
            <a:ext cx="398057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변형 또는 첨가에 의한 혁신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pic>
        <p:nvPicPr>
          <p:cNvPr id="11" name="Picture 3" descr="UNI000006ec0003">
            <a:extLst>
              <a:ext uri="{FF2B5EF4-FFF2-40B4-BE49-F238E27FC236}">
                <a16:creationId xmlns:a16="http://schemas.microsoft.com/office/drawing/2014/main" id="{47ECD1E9-E9A7-43DB-BC70-E8D2185A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017713"/>
            <a:ext cx="2684462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UNI000006ec0003">
            <a:extLst>
              <a:ext uri="{FF2B5EF4-FFF2-40B4-BE49-F238E27FC236}">
                <a16:creationId xmlns:a16="http://schemas.microsoft.com/office/drawing/2014/main" id="{2AA031E5-EC77-441A-9F22-F5A78AA3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2017713"/>
            <a:ext cx="27035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rc 5">
            <a:extLst>
              <a:ext uri="{FF2B5EF4-FFF2-40B4-BE49-F238E27FC236}">
                <a16:creationId xmlns:a16="http://schemas.microsoft.com/office/drawing/2014/main" id="{EF08A425-7981-45C0-B052-06B79A2EE0F1}"/>
              </a:ext>
            </a:extLst>
          </p:cNvPr>
          <p:cNvSpPr>
            <a:spLocks/>
          </p:cNvSpPr>
          <p:nvPr/>
        </p:nvSpPr>
        <p:spPr bwMode="auto">
          <a:xfrm flipH="1">
            <a:off x="3057525" y="1828800"/>
            <a:ext cx="1295400" cy="1352550"/>
          </a:xfrm>
          <a:custGeom>
            <a:avLst/>
            <a:gdLst>
              <a:gd name="T0" fmla="*/ 0 w 21600"/>
              <a:gd name="T1" fmla="*/ 0 h 22559"/>
              <a:gd name="T2" fmla="*/ 0 w 21600"/>
              <a:gd name="T3" fmla="*/ 0 h 22559"/>
              <a:gd name="T4" fmla="*/ 0 w 21600"/>
              <a:gd name="T5" fmla="*/ 0 h 22559"/>
              <a:gd name="T6" fmla="*/ 0 60000 65536"/>
              <a:gd name="T7" fmla="*/ 0 60000 65536"/>
              <a:gd name="T8" fmla="*/ 0 60000 65536"/>
              <a:gd name="T9" fmla="*/ 0 w 21600"/>
              <a:gd name="T10" fmla="*/ 0 h 22559"/>
              <a:gd name="T11" fmla="*/ 21600 w 21600"/>
              <a:gd name="T12" fmla="*/ 22559 h 22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559" fill="none" extrusionOk="0">
                <a:moveTo>
                  <a:pt x="21" y="22559"/>
                </a:moveTo>
                <a:cubicBezTo>
                  <a:pt x="7" y="22237"/>
                  <a:pt x="0" y="21915"/>
                  <a:pt x="0" y="21594"/>
                </a:cubicBezTo>
                <a:cubicBezTo>
                  <a:pt x="-1" y="9869"/>
                  <a:pt x="9353" y="285"/>
                  <a:pt x="21075" y="0"/>
                </a:cubicBezTo>
              </a:path>
              <a:path w="21600" h="22559" stroke="0" extrusionOk="0">
                <a:moveTo>
                  <a:pt x="21" y="22559"/>
                </a:moveTo>
                <a:cubicBezTo>
                  <a:pt x="7" y="22237"/>
                  <a:pt x="0" y="21915"/>
                  <a:pt x="0" y="21594"/>
                </a:cubicBezTo>
                <a:cubicBezTo>
                  <a:pt x="-1" y="9869"/>
                  <a:pt x="9353" y="285"/>
                  <a:pt x="21075" y="0"/>
                </a:cubicBezTo>
                <a:lnTo>
                  <a:pt x="21600" y="21594"/>
                </a:lnTo>
                <a:lnTo>
                  <a:pt x="21" y="2255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latinLnBrk="0" hangingPunct="0"/>
            <a:endParaRPr lang="ko-KR" altLang="en-US" sz="240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82910" y="260648"/>
            <a:ext cx="634019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오스본의 </a:t>
            </a:r>
            <a:r>
              <a:rPr lang="en-US" altLang="ko-KR"/>
              <a:t>SCAMPER</a:t>
            </a:r>
            <a:r>
              <a:rPr lang="ko-KR" altLang="en-US"/>
              <a:t>법 (9가지 사고 유발 질문)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graphicFrame>
        <p:nvGraphicFramePr>
          <p:cNvPr id="5" name="Group 58">
            <a:extLst>
              <a:ext uri="{FF2B5EF4-FFF2-40B4-BE49-F238E27FC236}">
                <a16:creationId xmlns:a16="http://schemas.microsoft.com/office/drawing/2014/main" id="{A2D7684A-00E9-4120-8DD6-2E591DF3E597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052736"/>
          <a:ext cx="8839200" cy="5029201"/>
        </p:xfrm>
        <a:graphic>
          <a:graphicData uri="http://schemas.openxmlformats.org/drawingml/2006/table">
            <a:tbl>
              <a:tblPr/>
              <a:tblGrid>
                <a:gridCol w="62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약자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의미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설명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Substitute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대체)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다른 재료, 요소, 원동력, 프로세스 등 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연탄재 벽돌,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종이컵, 나무젓가락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Combine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결합)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혼합, 조립, 그리고 작동, 단위, 방법, 아이디어 등의 결합 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지우개 달린 연필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필터 달린 담배, 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시계겸용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라디오, </a:t>
                      </a: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보온겸용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밥솥 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Adapt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적용)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다른 용도, 과거의 적용, 다른 아이디어의 도용.  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산우엉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가시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 </a:t>
                      </a: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매직테이프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Velcro)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장미덩쿨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철조망 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Modify,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Magnify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변형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확대)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뜻, 색깔, 동작, 모양 등을 변형, 더할 수 있는 요소는?,  더 크게, 높게, 강하게, 두껍게, 과장되게 등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공기주입, 더 큰 비누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아이보리비누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(물에 뜨는 비누),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실패한 접착제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Post-it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Put to other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다른 용도)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원래의 용도를 바꾸기 등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톱밥 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장작,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쓰레기 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블록, 건설재료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폐타이어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발전소의 원료, 보도블록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Eliminate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최소화)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취소, 분리, 가볍게, 짧게, 여러 개로 나누기 등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트랜지스터, 노트북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Reverse,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Rearrange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역방향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재배열)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방향을 바꾸기, 거꾸로, 용도의 교환 등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벙어리 장갑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다섯 발가락 양말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7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52488" y="260648"/>
            <a:ext cx="3801041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>
                <a:solidFill>
                  <a:schemeClr val="tx2"/>
                </a:solidFill>
              </a:rPr>
              <a:t>SCAMPER</a:t>
            </a:r>
            <a:r>
              <a:rPr lang="ko-KR" altLang="en-US">
                <a:solidFill>
                  <a:schemeClr val="tx2"/>
                </a:solidFill>
              </a:rPr>
              <a:t>법 </a:t>
            </a:r>
            <a:r>
              <a:rPr lang="en-US" altLang="ko-KR">
                <a:solidFill>
                  <a:schemeClr val="tx2"/>
                </a:solidFill>
              </a:rPr>
              <a:t>-</a:t>
            </a:r>
            <a:r>
              <a:rPr lang="ko-KR" altLang="en-US">
                <a:solidFill>
                  <a:schemeClr val="tx2"/>
                </a:solidFill>
              </a:rPr>
              <a:t> 연필에 적용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5E4089D-D09E-4A70-A721-E312D8986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20" y="1235968"/>
            <a:ext cx="913284" cy="608856"/>
          </a:xfrm>
          <a:prstGeom prst="rect">
            <a:avLst/>
          </a:prstGeom>
        </p:spPr>
      </p:pic>
      <p:graphicFrame>
        <p:nvGraphicFramePr>
          <p:cNvPr id="17" name="Group 61">
            <a:extLst>
              <a:ext uri="{FF2B5EF4-FFF2-40B4-BE49-F238E27FC236}">
                <a16:creationId xmlns:a16="http://schemas.microsoft.com/office/drawing/2014/main" id="{C97DAB49-0458-45F7-A362-8ABF6133B827}"/>
              </a:ext>
            </a:extLst>
          </p:cNvPr>
          <p:cNvGraphicFramePr>
            <a:graphicFrameLocks noGrp="1"/>
          </p:cNvGraphicFramePr>
          <p:nvPr/>
        </p:nvGraphicFramePr>
        <p:xfrm>
          <a:off x="560512" y="1227138"/>
          <a:ext cx="8839200" cy="5021262"/>
        </p:xfrm>
        <a:graphic>
          <a:graphicData uri="http://schemas.openxmlformats.org/drawingml/2006/table">
            <a:tbl>
              <a:tblPr/>
              <a:tblGrid>
                <a:gridCol w="358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3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3487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대체하기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연필 대신 무엇을 사용할 수 있을까?</a:t>
                      </a: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연필</a:t>
                      </a: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결합하기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연필에 무엇을 더하면 좋을까?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pencil with eraser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075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적용하기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연필과 비슷한 것에는 무엇이 있을까?</a:t>
                      </a: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수정하기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색, 모양, 형태를 어떻게 바꾸면 좋을까?</a:t>
                      </a:r>
                      <a:endParaRPr kumimoji="1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626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확대하기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연필을 크게 만들면 어떨까?</a:t>
                      </a: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다른 용도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연필을 다른 용도로 사용한다면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074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제거하기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연필 중 나무를 제거하면 어떻게 될까?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Mechanical Pencil</a:t>
                      </a: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반대로 하기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연필을 어떻게 하면 원 위치와 반대로 되게 할까?</a:t>
                      </a:r>
                      <a:endParaRPr kumimoji="1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그림 17">
            <a:extLst>
              <a:ext uri="{FF2B5EF4-FFF2-40B4-BE49-F238E27FC236}">
                <a16:creationId xmlns:a16="http://schemas.microsoft.com/office/drawing/2014/main" id="{11B31EA8-1924-411C-9B07-13EC3BD89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84" y="4797152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11150" y="260648"/>
            <a:ext cx="608371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형태학적 분석법 (</a:t>
            </a:r>
            <a:r>
              <a:rPr lang="en-US" altLang="ko-KR"/>
              <a:t>Morphological Analysis)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8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형태학적 분석법 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ko-KR" altLang="en-US" kern="0" dirty="0" err="1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즈위키</a:t>
            </a:r>
            <a:r>
              <a:rPr lang="en-US" altLang="ko-KR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(F. Zwicky)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개발한 발상법으로서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체크리스트법과 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속성열거법을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입체적으로 조합한 발상법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어떤 제품을 개선하기 위해서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제품의 부분이나 특성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등을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가로축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열거하고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그것의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형태 변화를 위한 리스트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세로축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열거하며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깊이축</a:t>
            </a:r>
            <a:r>
              <a:rPr lang="ko-KR" altLang="en-US" kern="0" dirty="0" err="1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에는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육하원칙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즉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누가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어디서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언제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왜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무엇을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어떻게 바꿀 것인지 그 기준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배열한다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kern="0" dirty="0">
              <a:solidFill>
                <a:schemeClr val="tx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10000"/>
              </a:lnSpc>
            </a:pP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10000"/>
              </a:lnSpc>
            </a:pP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10000"/>
              </a:lnSpc>
            </a:pP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10000"/>
              </a:lnSpc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도출을 위한 형태학적 분석법 수행 절차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개선되어야 하는 제품 또는 서비스를 정한다. </a:t>
            </a:r>
          </a:p>
          <a:p>
            <a:pPr lvl="1">
              <a:lnSpc>
                <a:spcPct val="110000"/>
              </a:lnSpc>
            </a:pPr>
            <a:r>
              <a:rPr lang="ko-KR" altLang="en-US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2차원 매트릭스를 제작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하는데 한 축에는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개선대상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제품 또는 서비스의 특징 또는 속성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들을 나열한다. (</a:t>
            </a:r>
            <a:r>
              <a:rPr lang="ko-KR" altLang="en-US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행</a:t>
            </a:r>
            <a:r>
              <a:rPr lang="en-US" altLang="ko-KR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크기, 높이, 무게, 등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1">
              <a:lnSpc>
                <a:spcPct val="110000"/>
              </a:lnSpc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다른 축에는 특징 또는 속성들을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개선할 수 있는 방법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들을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형용사, 부사 또는 동사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형태로 기입한다. (</a:t>
            </a:r>
            <a:r>
              <a:rPr lang="ko-KR" altLang="en-US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열: </a:t>
            </a:r>
            <a:r>
              <a:rPr lang="en-US" altLang="ko-KR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Osborn</a:t>
            </a:r>
            <a:r>
              <a:rPr lang="ko-KR" altLang="en-US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Scamper </a:t>
            </a:r>
            <a:r>
              <a:rPr lang="ko-KR" altLang="en-US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목록 등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endParaRPr lang="en-US" altLang="ko-KR" sz="160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Picture 6" descr="zwicky">
            <a:extLst>
              <a:ext uri="{FF2B5EF4-FFF2-40B4-BE49-F238E27FC236}">
                <a16:creationId xmlns:a16="http://schemas.microsoft.com/office/drawing/2014/main" id="{0784C7E7-7B4C-412E-AE7A-B1DE4DC0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3418587"/>
            <a:ext cx="1224136" cy="158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5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p:graphicFrame>
        <p:nvGraphicFramePr>
          <p:cNvPr id="12" name="Group 217">
            <a:extLst>
              <a:ext uri="{FF2B5EF4-FFF2-40B4-BE49-F238E27FC236}">
                <a16:creationId xmlns:a16="http://schemas.microsoft.com/office/drawing/2014/main" id="{D855C465-EB48-44C4-9E96-75220C1F6138}"/>
              </a:ext>
            </a:extLst>
          </p:cNvPr>
          <p:cNvGraphicFramePr>
            <a:graphicFrameLocks noGrp="1"/>
          </p:cNvGraphicFramePr>
          <p:nvPr/>
        </p:nvGraphicFramePr>
        <p:xfrm>
          <a:off x="404681" y="209122"/>
          <a:ext cx="8839200" cy="6172206"/>
        </p:xfrm>
        <a:graphic>
          <a:graphicData uri="http://schemas.openxmlformats.org/drawingml/2006/table">
            <a:tbl>
              <a:tblPr/>
              <a:tblGrid>
                <a:gridCol w="111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대체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결합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적용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변형/확대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다른 용도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최소화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역방향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크기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높이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무게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체적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모양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위치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지역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배열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내구력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구성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성분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안정성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부착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처리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색깔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동력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모터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발전기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전기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전달성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7813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화학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31CA6CEC-D17C-4071-BBFD-E2484E9D6085}"/>
              </a:ext>
            </a:extLst>
          </p:cNvPr>
          <p:cNvSpPr/>
          <p:nvPr/>
        </p:nvSpPr>
        <p:spPr>
          <a:xfrm>
            <a:off x="1655929" y="2997965"/>
            <a:ext cx="1277888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물건 또는 서비스의 특징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속성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오른쪽 중괄호 13">
            <a:extLst>
              <a:ext uri="{FF2B5EF4-FFF2-40B4-BE49-F238E27FC236}">
                <a16:creationId xmlns:a16="http://schemas.microsoft.com/office/drawing/2014/main" id="{B5160192-BCC1-46B3-A80C-33768EE73793}"/>
              </a:ext>
            </a:extLst>
          </p:cNvPr>
          <p:cNvSpPr/>
          <p:nvPr/>
        </p:nvSpPr>
        <p:spPr bwMode="auto">
          <a:xfrm>
            <a:off x="1279840" y="590544"/>
            <a:ext cx="288032" cy="5738173"/>
          </a:xfrm>
          <a:prstGeom prst="rightBrace">
            <a:avLst>
              <a:gd name="adj1" fmla="val 117462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40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오른쪽 중괄호 14">
            <a:extLst>
              <a:ext uri="{FF2B5EF4-FFF2-40B4-BE49-F238E27FC236}">
                <a16:creationId xmlns:a16="http://schemas.microsoft.com/office/drawing/2014/main" id="{1BB46D11-B649-488C-896C-5B027C93933E}"/>
              </a:ext>
            </a:extLst>
          </p:cNvPr>
          <p:cNvSpPr/>
          <p:nvPr/>
        </p:nvSpPr>
        <p:spPr bwMode="auto">
          <a:xfrm rot="5400000">
            <a:off x="5235007" y="-2780106"/>
            <a:ext cx="288032" cy="7099431"/>
          </a:xfrm>
          <a:prstGeom prst="rightBrace">
            <a:avLst>
              <a:gd name="adj1" fmla="val 117462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40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DB702F0-1793-4BCF-9E66-5574FC5C7E56}"/>
              </a:ext>
            </a:extLst>
          </p:cNvPr>
          <p:cNvSpPr/>
          <p:nvPr/>
        </p:nvSpPr>
        <p:spPr>
          <a:xfrm>
            <a:off x="4752273" y="925723"/>
            <a:ext cx="1277888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개선할 수 있는 방법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0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graphicFrame>
        <p:nvGraphicFramePr>
          <p:cNvPr id="5" name="Group 75">
            <a:extLst>
              <a:ext uri="{FF2B5EF4-FFF2-40B4-BE49-F238E27FC236}">
                <a16:creationId xmlns:a16="http://schemas.microsoft.com/office/drawing/2014/main" id="{9EE3951A-2B28-48DF-A8E2-B682D5F2F6A0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31121"/>
          <a:ext cx="8839200" cy="6154738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64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200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형태학적 분석법 적용 사례 </a:t>
                      </a:r>
                      <a:r>
                        <a:rPr lang="en-US" altLang="ko-KR" sz="1200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폐품을 이용하여 시내버스 환경을 개선할 수 있는 방법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    폐품변수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시내버스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환경변수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신문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병뚜껑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우유곽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헌 스타킹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 쓴 볼펜 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좌석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 좌석에 신문을 볼 수 있도록 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의자 바닥 또는 등받이에 병뚜껑을 붙여 지압 효과가 있도록 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우유 곽을 이용하여 좌석에 개별 휴지통을 부착한다.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경로석에 앉는 사람에 경고를 할 수 있도록 사용한다.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운전석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신문을 이용하여 햇빛가리개를 만들어 부착한다.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운전석 핸들에 작은 병뚜껑을 붙여 핸들을 돌리기 쉽도록 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벨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벨 주변에 병뚜껑을 붙여 나이 드신 분들이 벨 위치를 쉽게 찾을 수 있도록 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벨 옆에 끈으로 볼펜을 부착하여 벨을 쉽게 누르는데 사용한다.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손잡이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손잡이가 너무 높아 잡지 못하는 사람들을 위하여 스타킹으로 길게 늘여 뜨려 준다.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손잡이에 줄을 달아 끝에 볼펜을 매달아 잡기 편하게 한다. 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요금함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병뚜껑을 예쁘게 꾸며 요금 함에 장식한다.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요금 함을 열어 금액을 분류할 때 주머니로 사용한다.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지폐를 넣었을 때 잘 들어가지 않을 때 쓸 수 있도록 매단다.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유리창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신문에서 예쁜 그림을 오려 장식한다.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우유 곽을 펴서 햇빛 가리개로 설치한다.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유리창 손잡이에 스타킹을 달아 창문을 쉽게 열 수 있도록 한다.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7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바닥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 오는 날 신문을 깔아 미끄러지지 않도록 한다. 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바닥에 우유 곽으로 번호를 서서 붙여둔다. 탄 차례로 번호에 서 있을 수 있도록 하고, 자리가 나면 번호 차례대로 좌석에 앉는다.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Line 76">
            <a:extLst>
              <a:ext uri="{FF2B5EF4-FFF2-40B4-BE49-F238E27FC236}">
                <a16:creationId xmlns:a16="http://schemas.microsoft.com/office/drawing/2014/main" id="{312CBEBE-EB45-4831-AC1F-0B3B6C11A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35921"/>
            <a:ext cx="946150" cy="755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40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75407" y="260648"/>
            <a:ext cx="495520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유추와 은유(</a:t>
            </a:r>
            <a:r>
              <a:rPr lang="en-US" altLang="ko-KR"/>
              <a:t>Analogy &amp; Metaphor)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유추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(Analogy)</a:t>
            </a:r>
          </a:p>
          <a:p>
            <a:pPr lvl="1"/>
            <a:r>
              <a:rPr lang="ko-KR" altLang="en-US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같은 종류 또는 유사한 점으로부터 아이디어 창출</a:t>
            </a:r>
          </a:p>
          <a:p>
            <a:pPr lvl="1"/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유사성을 바탕으로 어떤 대상에 대하여 성립하는 성질로부터 그와 유사한 대상의 성질을 추측하는 것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lvl="1"/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 종류의 대상이 다른 종류의 대상과 몇 가지 점에서 서로 유사하다는 사실이 확인될 때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전자의 대상이 그 밖의 다른 특성을 갖고 있으며 후자의 대상도 그 성질을 가지고 있을 것이라고 추리되는 것이다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lvl="1"/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이항복의 감나무 이야기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담장을 넘어간 가지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=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문종이를 뚫고 들어간 팔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은유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(Metaphor)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전혀 상관 없는 사물이나 현상의 유사점을 연결하여 아이디어를 창출</a:t>
            </a:r>
          </a:p>
          <a:p>
            <a:pPr lvl="1"/>
            <a:r>
              <a:rPr lang="ko-KR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어떤 이름이나 서술적 용어를 글자 뜻 그대로 적용할 수 없는 대상에 적용하는 것</a:t>
            </a:r>
            <a:endParaRPr lang="ko-KR" altLang="en-US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어떤 경험을 다른 경험과 연결하여 그 관계로부터 의미를 창안하는 것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</a:t>
            </a:r>
            <a:r>
              <a:rPr lang="ko-KR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전이’나</a:t>
            </a:r>
            <a:r>
              <a:rPr lang="ko-KR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‘</a:t>
            </a:r>
            <a:r>
              <a:rPr lang="ko-KR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이전’을</a:t>
            </a:r>
            <a:r>
              <a:rPr lang="ko-KR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의미하는 그리스어 </a:t>
            </a:r>
            <a:r>
              <a:rPr lang="ko-KR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metaphora에서</a:t>
            </a:r>
            <a:r>
              <a:rPr lang="ko-KR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유래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인생은 항해다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내 마음은 호수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031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26982" y="260648"/>
            <a:ext cx="285206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>
                <a:solidFill>
                  <a:schemeClr val="tx2"/>
                </a:solidFill>
              </a:rPr>
              <a:t>아이디어 도출 과정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326" name="모서리가 둥근 직사각형 18">
            <a:extLst>
              <a:ext uri="{FF2B5EF4-FFF2-40B4-BE49-F238E27FC236}">
                <a16:creationId xmlns:a16="http://schemas.microsoft.com/office/drawing/2014/main" id="{2C5D4275-CC09-46AA-A40B-FF613580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978" y="2184338"/>
            <a:ext cx="1321195" cy="63092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9" name="모서리가 둥근 직사각형 21">
            <a:extLst>
              <a:ext uri="{FF2B5EF4-FFF2-40B4-BE49-F238E27FC236}">
                <a16:creationId xmlns:a16="http://schemas.microsoft.com/office/drawing/2014/main" id="{F8C4E76D-AC9A-4CCD-BF67-ADCBFD17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978" y="3566751"/>
            <a:ext cx="1321195" cy="63092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30" name="모서리가 둥근 직사각형 22">
            <a:extLst>
              <a:ext uri="{FF2B5EF4-FFF2-40B4-BE49-F238E27FC236}">
                <a16:creationId xmlns:a16="http://schemas.microsoft.com/office/drawing/2014/main" id="{BE7371FB-032A-4F75-9F04-040A1B9F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978" y="4949164"/>
            <a:ext cx="1321195" cy="63092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31" name="직사각형 23">
            <a:extLst>
              <a:ext uri="{FF2B5EF4-FFF2-40B4-BE49-F238E27FC236}">
                <a16:creationId xmlns:a16="http://schemas.microsoft.com/office/drawing/2014/main" id="{99150E48-C5B1-4063-8C01-4E9D037B8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08" y="3023218"/>
            <a:ext cx="11416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0" kern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디자인 켄셉</a:t>
            </a:r>
            <a:endParaRPr kumimoji="1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32" name="직사각형 24">
            <a:extLst>
              <a:ext uri="{FF2B5EF4-FFF2-40B4-BE49-F238E27FC236}">
                <a16:creationId xmlns:a16="http://schemas.microsoft.com/office/drawing/2014/main" id="{F991037D-7607-43D2-984E-D6E77BA42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09" y="4650229"/>
            <a:ext cx="1141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구조적 특성</a:t>
            </a:r>
            <a:endParaRPr kumimoji="1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</a:endParaRPr>
          </a:p>
        </p:txBody>
      </p:sp>
      <p:cxnSp>
        <p:nvCxnSpPr>
          <p:cNvPr id="334" name="직선 화살표 연결선 26">
            <a:extLst>
              <a:ext uri="{FF2B5EF4-FFF2-40B4-BE49-F238E27FC236}">
                <a16:creationId xmlns:a16="http://schemas.microsoft.com/office/drawing/2014/main" id="{6F23842C-ED02-4270-9F77-24CBBA0DA0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7374" y="2499259"/>
            <a:ext cx="987464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4" name="직선 화살표 연결선 46">
            <a:extLst>
              <a:ext uri="{FF2B5EF4-FFF2-40B4-BE49-F238E27FC236}">
                <a16:creationId xmlns:a16="http://schemas.microsoft.com/office/drawing/2014/main" id="{716606DF-8E5E-46D1-94A0-2C68A779F0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7374" y="3864328"/>
            <a:ext cx="987464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7" name="직선 화살표 연결선 59">
            <a:extLst>
              <a:ext uri="{FF2B5EF4-FFF2-40B4-BE49-F238E27FC236}">
                <a16:creationId xmlns:a16="http://schemas.microsoft.com/office/drawing/2014/main" id="{D53496DF-B742-43FD-87A4-5C03D3C981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7374" y="5231231"/>
            <a:ext cx="987464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4" name="직사각형 48">
            <a:extLst>
              <a:ext uri="{FF2B5EF4-FFF2-40B4-BE49-F238E27FC236}">
                <a16:creationId xmlns:a16="http://schemas.microsoft.com/office/drawing/2014/main" id="{D9F2E410-DE3A-48EE-907F-6BDAB768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750" y="157960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단편적 아이디어 조합</a:t>
            </a:r>
            <a:endParaRPr kumimoji="1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400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개발방향 수립</a:t>
            </a:r>
            <a:endParaRPr lang="en-US" altLang="ko-KR" sz="1400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5" name="모서리가 둥근 직사각형 5">
            <a:extLst>
              <a:ext uri="{FF2B5EF4-FFF2-40B4-BE49-F238E27FC236}">
                <a16:creationId xmlns:a16="http://schemas.microsoft.com/office/drawing/2014/main" id="{6C89D8E1-98E3-4DD1-96F5-E33695DB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548" y="1931013"/>
            <a:ext cx="1598363" cy="387425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0" name="직사각형 48">
            <a:extLst>
              <a:ext uri="{FF2B5EF4-FFF2-40B4-BE49-F238E27FC236}">
                <a16:creationId xmlns:a16="http://schemas.microsoft.com/office/drawing/2014/main" id="{C91B0793-739B-45AD-BD1D-F9C8ED1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823" y="1327624"/>
            <a:ext cx="1500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</a:t>
            </a:r>
            <a:endParaRPr lang="en-US" altLang="ko-KR" sz="14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단편적 아이디어</a:t>
            </a:r>
            <a:endParaRPr lang="en-US" altLang="ko-KR" sz="14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1" name="타원 430">
            <a:extLst>
              <a:ext uri="{FF2B5EF4-FFF2-40B4-BE49-F238E27FC236}">
                <a16:creationId xmlns:a16="http://schemas.microsoft.com/office/drawing/2014/main" id="{509C2E9E-BAD9-4695-B1BD-A6C63EAFA796}"/>
              </a:ext>
            </a:extLst>
          </p:cNvPr>
          <p:cNvSpPr/>
          <p:nvPr/>
        </p:nvSpPr>
        <p:spPr bwMode="auto">
          <a:xfrm>
            <a:off x="2457341" y="2972120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2" name="타원 431">
            <a:extLst>
              <a:ext uri="{FF2B5EF4-FFF2-40B4-BE49-F238E27FC236}">
                <a16:creationId xmlns:a16="http://schemas.microsoft.com/office/drawing/2014/main" id="{9A815F77-5CDA-4F79-8129-36F3A28F12B4}"/>
              </a:ext>
            </a:extLst>
          </p:cNvPr>
          <p:cNvSpPr/>
          <p:nvPr/>
        </p:nvSpPr>
        <p:spPr bwMode="auto">
          <a:xfrm>
            <a:off x="2141353" y="3693187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3" name="타원 432">
            <a:extLst>
              <a:ext uri="{FF2B5EF4-FFF2-40B4-BE49-F238E27FC236}">
                <a16:creationId xmlns:a16="http://schemas.microsoft.com/office/drawing/2014/main" id="{F04EC386-4670-4495-B731-5D426FB42CE8}"/>
              </a:ext>
            </a:extLst>
          </p:cNvPr>
          <p:cNvSpPr/>
          <p:nvPr/>
        </p:nvSpPr>
        <p:spPr bwMode="auto">
          <a:xfrm>
            <a:off x="1937336" y="3023218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4" name="타원 433">
            <a:extLst>
              <a:ext uri="{FF2B5EF4-FFF2-40B4-BE49-F238E27FC236}">
                <a16:creationId xmlns:a16="http://schemas.microsoft.com/office/drawing/2014/main" id="{829373AB-E761-403A-B60F-7F0D69559314}"/>
              </a:ext>
            </a:extLst>
          </p:cNvPr>
          <p:cNvSpPr/>
          <p:nvPr/>
        </p:nvSpPr>
        <p:spPr bwMode="auto">
          <a:xfrm>
            <a:off x="2083622" y="2377765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5" name="타원 434">
            <a:extLst>
              <a:ext uri="{FF2B5EF4-FFF2-40B4-BE49-F238E27FC236}">
                <a16:creationId xmlns:a16="http://schemas.microsoft.com/office/drawing/2014/main" id="{B0A44B07-8AE3-408A-ACB0-26715A4D70E5}"/>
              </a:ext>
            </a:extLst>
          </p:cNvPr>
          <p:cNvSpPr/>
          <p:nvPr/>
        </p:nvSpPr>
        <p:spPr bwMode="auto">
          <a:xfrm>
            <a:off x="2592581" y="2228833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6" name="타원 435">
            <a:extLst>
              <a:ext uri="{FF2B5EF4-FFF2-40B4-BE49-F238E27FC236}">
                <a16:creationId xmlns:a16="http://schemas.microsoft.com/office/drawing/2014/main" id="{A4D6C38B-EFA6-424B-B580-FCDBA94FC16B}"/>
              </a:ext>
            </a:extLst>
          </p:cNvPr>
          <p:cNvSpPr/>
          <p:nvPr/>
        </p:nvSpPr>
        <p:spPr bwMode="auto">
          <a:xfrm>
            <a:off x="2420275" y="2619611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7" name="타원 436">
            <a:extLst>
              <a:ext uri="{FF2B5EF4-FFF2-40B4-BE49-F238E27FC236}">
                <a16:creationId xmlns:a16="http://schemas.microsoft.com/office/drawing/2014/main" id="{D2998369-3B2B-4C85-B0F3-2A030108AE78}"/>
              </a:ext>
            </a:extLst>
          </p:cNvPr>
          <p:cNvSpPr/>
          <p:nvPr/>
        </p:nvSpPr>
        <p:spPr bwMode="auto">
          <a:xfrm>
            <a:off x="2067814" y="2713633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8" name="타원 437">
            <a:extLst>
              <a:ext uri="{FF2B5EF4-FFF2-40B4-BE49-F238E27FC236}">
                <a16:creationId xmlns:a16="http://schemas.microsoft.com/office/drawing/2014/main" id="{92D16FB1-0BD9-4FA6-AD7B-B2D528C38DD0}"/>
              </a:ext>
            </a:extLst>
          </p:cNvPr>
          <p:cNvSpPr/>
          <p:nvPr/>
        </p:nvSpPr>
        <p:spPr bwMode="auto">
          <a:xfrm>
            <a:off x="2791985" y="2686281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9" name="타원 438">
            <a:extLst>
              <a:ext uri="{FF2B5EF4-FFF2-40B4-BE49-F238E27FC236}">
                <a16:creationId xmlns:a16="http://schemas.microsoft.com/office/drawing/2014/main" id="{9D0EB6EC-6B88-4F2C-B177-8733E08729A0}"/>
              </a:ext>
            </a:extLst>
          </p:cNvPr>
          <p:cNvSpPr/>
          <p:nvPr/>
        </p:nvSpPr>
        <p:spPr bwMode="auto">
          <a:xfrm>
            <a:off x="2703948" y="3214605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0" name="타원 439">
            <a:extLst>
              <a:ext uri="{FF2B5EF4-FFF2-40B4-BE49-F238E27FC236}">
                <a16:creationId xmlns:a16="http://schemas.microsoft.com/office/drawing/2014/main" id="{C965EF45-13D2-4B0C-990C-0815F7BAAF65}"/>
              </a:ext>
            </a:extLst>
          </p:cNvPr>
          <p:cNvSpPr/>
          <p:nvPr/>
        </p:nvSpPr>
        <p:spPr bwMode="auto">
          <a:xfrm>
            <a:off x="2178449" y="3322436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1" name="타원 440">
            <a:extLst>
              <a:ext uri="{FF2B5EF4-FFF2-40B4-BE49-F238E27FC236}">
                <a16:creationId xmlns:a16="http://schemas.microsoft.com/office/drawing/2014/main" id="{134B781C-7A0C-437B-A80B-C294C77E75B8}"/>
              </a:ext>
            </a:extLst>
          </p:cNvPr>
          <p:cNvSpPr/>
          <p:nvPr/>
        </p:nvSpPr>
        <p:spPr bwMode="auto">
          <a:xfrm>
            <a:off x="1629844" y="2551203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2" name="타원 441">
            <a:extLst>
              <a:ext uri="{FF2B5EF4-FFF2-40B4-BE49-F238E27FC236}">
                <a16:creationId xmlns:a16="http://schemas.microsoft.com/office/drawing/2014/main" id="{9C5E522B-6EA5-44CA-9B40-A0AA63AFC1CA}"/>
              </a:ext>
            </a:extLst>
          </p:cNvPr>
          <p:cNvSpPr/>
          <p:nvPr/>
        </p:nvSpPr>
        <p:spPr bwMode="auto">
          <a:xfrm>
            <a:off x="2543703" y="4586277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4" name="타원 443">
            <a:extLst>
              <a:ext uri="{FF2B5EF4-FFF2-40B4-BE49-F238E27FC236}">
                <a16:creationId xmlns:a16="http://schemas.microsoft.com/office/drawing/2014/main" id="{5CCDCA98-B4FC-4603-88C4-9D8346FCD3C8}"/>
              </a:ext>
            </a:extLst>
          </p:cNvPr>
          <p:cNvSpPr/>
          <p:nvPr/>
        </p:nvSpPr>
        <p:spPr bwMode="auto">
          <a:xfrm>
            <a:off x="1865926" y="3876414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5" name="타원 444">
            <a:extLst>
              <a:ext uri="{FF2B5EF4-FFF2-40B4-BE49-F238E27FC236}">
                <a16:creationId xmlns:a16="http://schemas.microsoft.com/office/drawing/2014/main" id="{0D1BFB3C-8625-491D-ACB6-397F94808B95}"/>
              </a:ext>
            </a:extLst>
          </p:cNvPr>
          <p:cNvSpPr/>
          <p:nvPr/>
        </p:nvSpPr>
        <p:spPr bwMode="auto">
          <a:xfrm>
            <a:off x="2678943" y="3842990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6" name="타원 445">
            <a:extLst>
              <a:ext uri="{FF2B5EF4-FFF2-40B4-BE49-F238E27FC236}">
                <a16:creationId xmlns:a16="http://schemas.microsoft.com/office/drawing/2014/main" id="{EAFA34A7-3E3E-4BBA-8431-A5ADBC841D7E}"/>
              </a:ext>
            </a:extLst>
          </p:cNvPr>
          <p:cNvSpPr/>
          <p:nvPr/>
        </p:nvSpPr>
        <p:spPr bwMode="auto">
          <a:xfrm>
            <a:off x="2506637" y="4233768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7" name="타원 446">
            <a:extLst>
              <a:ext uri="{FF2B5EF4-FFF2-40B4-BE49-F238E27FC236}">
                <a16:creationId xmlns:a16="http://schemas.microsoft.com/office/drawing/2014/main" id="{540FF521-23C8-4725-843D-4B1E8086A35B}"/>
              </a:ext>
            </a:extLst>
          </p:cNvPr>
          <p:cNvSpPr/>
          <p:nvPr/>
        </p:nvSpPr>
        <p:spPr bwMode="auto">
          <a:xfrm>
            <a:off x="2154176" y="4327790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8" name="타원 447">
            <a:extLst>
              <a:ext uri="{FF2B5EF4-FFF2-40B4-BE49-F238E27FC236}">
                <a16:creationId xmlns:a16="http://schemas.microsoft.com/office/drawing/2014/main" id="{4D520E85-7076-4E0D-A82B-1E788EC57E6A}"/>
              </a:ext>
            </a:extLst>
          </p:cNvPr>
          <p:cNvSpPr/>
          <p:nvPr/>
        </p:nvSpPr>
        <p:spPr bwMode="auto">
          <a:xfrm>
            <a:off x="2878347" y="4300438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9" name="타원 448">
            <a:extLst>
              <a:ext uri="{FF2B5EF4-FFF2-40B4-BE49-F238E27FC236}">
                <a16:creationId xmlns:a16="http://schemas.microsoft.com/office/drawing/2014/main" id="{C31B19F7-EAC5-44E2-898F-5DDAEEF8FB54}"/>
              </a:ext>
            </a:extLst>
          </p:cNvPr>
          <p:cNvSpPr/>
          <p:nvPr/>
        </p:nvSpPr>
        <p:spPr bwMode="auto">
          <a:xfrm>
            <a:off x="2790310" y="4828762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1" name="타원 450">
            <a:extLst>
              <a:ext uri="{FF2B5EF4-FFF2-40B4-BE49-F238E27FC236}">
                <a16:creationId xmlns:a16="http://schemas.microsoft.com/office/drawing/2014/main" id="{34E28E36-1D54-4D2F-9E6F-03A1003CCDCB}"/>
              </a:ext>
            </a:extLst>
          </p:cNvPr>
          <p:cNvSpPr/>
          <p:nvPr/>
        </p:nvSpPr>
        <p:spPr bwMode="auto">
          <a:xfrm>
            <a:off x="1716206" y="4165360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2" name="타원 451">
            <a:extLst>
              <a:ext uri="{FF2B5EF4-FFF2-40B4-BE49-F238E27FC236}">
                <a16:creationId xmlns:a16="http://schemas.microsoft.com/office/drawing/2014/main" id="{AD299BCE-6D94-4A15-A8D7-42CBD00BEFD6}"/>
              </a:ext>
            </a:extLst>
          </p:cNvPr>
          <p:cNvSpPr/>
          <p:nvPr/>
        </p:nvSpPr>
        <p:spPr bwMode="auto">
          <a:xfrm>
            <a:off x="1760436" y="3442722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3" name="타원 452">
            <a:extLst>
              <a:ext uri="{FF2B5EF4-FFF2-40B4-BE49-F238E27FC236}">
                <a16:creationId xmlns:a16="http://schemas.microsoft.com/office/drawing/2014/main" id="{BECD3265-A4DA-406A-B3C3-84DB0690FD34}"/>
              </a:ext>
            </a:extLst>
          </p:cNvPr>
          <p:cNvSpPr/>
          <p:nvPr/>
        </p:nvSpPr>
        <p:spPr bwMode="auto">
          <a:xfrm>
            <a:off x="2531642" y="3545170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4" name="타원 453">
            <a:extLst>
              <a:ext uri="{FF2B5EF4-FFF2-40B4-BE49-F238E27FC236}">
                <a16:creationId xmlns:a16="http://schemas.microsoft.com/office/drawing/2014/main" id="{D1BF8D0D-808B-4390-8D96-406A7A0213CF}"/>
              </a:ext>
            </a:extLst>
          </p:cNvPr>
          <p:cNvSpPr/>
          <p:nvPr/>
        </p:nvSpPr>
        <p:spPr bwMode="auto">
          <a:xfrm>
            <a:off x="2256067" y="4888383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5" name="타원 454">
            <a:extLst>
              <a:ext uri="{FF2B5EF4-FFF2-40B4-BE49-F238E27FC236}">
                <a16:creationId xmlns:a16="http://schemas.microsoft.com/office/drawing/2014/main" id="{870C074E-0E39-46DE-9820-C53B09B43ED2}"/>
              </a:ext>
            </a:extLst>
          </p:cNvPr>
          <p:cNvSpPr/>
          <p:nvPr/>
        </p:nvSpPr>
        <p:spPr bwMode="auto">
          <a:xfrm>
            <a:off x="1666110" y="4788494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6" name="타원 455">
            <a:extLst>
              <a:ext uri="{FF2B5EF4-FFF2-40B4-BE49-F238E27FC236}">
                <a16:creationId xmlns:a16="http://schemas.microsoft.com/office/drawing/2014/main" id="{6A0D734B-08F3-49F3-BF5C-D1AF34A3E083}"/>
              </a:ext>
            </a:extLst>
          </p:cNvPr>
          <p:cNvSpPr/>
          <p:nvPr/>
        </p:nvSpPr>
        <p:spPr bwMode="auto">
          <a:xfrm>
            <a:off x="1925874" y="5055439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7" name="타원 456">
            <a:extLst>
              <a:ext uri="{FF2B5EF4-FFF2-40B4-BE49-F238E27FC236}">
                <a16:creationId xmlns:a16="http://schemas.microsoft.com/office/drawing/2014/main" id="{B50B61D6-7B5D-43AD-8B45-E998909A6B24}"/>
              </a:ext>
            </a:extLst>
          </p:cNvPr>
          <p:cNvSpPr/>
          <p:nvPr/>
        </p:nvSpPr>
        <p:spPr bwMode="auto">
          <a:xfrm>
            <a:off x="1632744" y="5332679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8" name="타원 457">
            <a:extLst>
              <a:ext uri="{FF2B5EF4-FFF2-40B4-BE49-F238E27FC236}">
                <a16:creationId xmlns:a16="http://schemas.microsoft.com/office/drawing/2014/main" id="{4BA16F88-7506-4E11-A685-9D856DD34A41}"/>
              </a:ext>
            </a:extLst>
          </p:cNvPr>
          <p:cNvSpPr/>
          <p:nvPr/>
        </p:nvSpPr>
        <p:spPr bwMode="auto">
          <a:xfrm>
            <a:off x="2309243" y="5272627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9" name="타원 458">
            <a:extLst>
              <a:ext uri="{FF2B5EF4-FFF2-40B4-BE49-F238E27FC236}">
                <a16:creationId xmlns:a16="http://schemas.microsoft.com/office/drawing/2014/main" id="{B466B1FF-4205-4C79-B88D-33DD5AD0E037}"/>
              </a:ext>
            </a:extLst>
          </p:cNvPr>
          <p:cNvSpPr/>
          <p:nvPr/>
        </p:nvSpPr>
        <p:spPr bwMode="auto">
          <a:xfrm>
            <a:off x="1990969" y="5541860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0" name="타원 459">
            <a:extLst>
              <a:ext uri="{FF2B5EF4-FFF2-40B4-BE49-F238E27FC236}">
                <a16:creationId xmlns:a16="http://schemas.microsoft.com/office/drawing/2014/main" id="{DA1C9FDC-68C2-4875-A11A-88FB30DDFB1B}"/>
              </a:ext>
            </a:extLst>
          </p:cNvPr>
          <p:cNvSpPr/>
          <p:nvPr/>
        </p:nvSpPr>
        <p:spPr bwMode="auto">
          <a:xfrm>
            <a:off x="2580099" y="5512665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28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1" name="타원 460">
            <a:extLst>
              <a:ext uri="{FF2B5EF4-FFF2-40B4-BE49-F238E27FC236}">
                <a16:creationId xmlns:a16="http://schemas.microsoft.com/office/drawing/2014/main" id="{EEC7C6F4-5044-417D-9564-CA3C93CF459B}"/>
              </a:ext>
            </a:extLst>
          </p:cNvPr>
          <p:cNvSpPr/>
          <p:nvPr/>
        </p:nvSpPr>
        <p:spPr bwMode="auto">
          <a:xfrm>
            <a:off x="2737012" y="5187821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2" name="타원 461">
            <a:extLst>
              <a:ext uri="{FF2B5EF4-FFF2-40B4-BE49-F238E27FC236}">
                <a16:creationId xmlns:a16="http://schemas.microsoft.com/office/drawing/2014/main" id="{66B1B757-9A1A-4E38-B0F8-73FD2AF4F15B}"/>
              </a:ext>
            </a:extLst>
          </p:cNvPr>
          <p:cNvSpPr/>
          <p:nvPr/>
        </p:nvSpPr>
        <p:spPr bwMode="auto">
          <a:xfrm>
            <a:off x="1838936" y="2098961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4" name="타원 463">
            <a:extLst>
              <a:ext uri="{FF2B5EF4-FFF2-40B4-BE49-F238E27FC236}">
                <a16:creationId xmlns:a16="http://schemas.microsoft.com/office/drawing/2014/main" id="{1797174B-C4D3-410F-BC64-A80186491F07}"/>
              </a:ext>
            </a:extLst>
          </p:cNvPr>
          <p:cNvSpPr/>
          <p:nvPr/>
        </p:nvSpPr>
        <p:spPr bwMode="auto">
          <a:xfrm>
            <a:off x="4618777" y="2368946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5" name="타원 464">
            <a:extLst>
              <a:ext uri="{FF2B5EF4-FFF2-40B4-BE49-F238E27FC236}">
                <a16:creationId xmlns:a16="http://schemas.microsoft.com/office/drawing/2014/main" id="{3FAC9576-FC65-406A-93F0-195A3F92AF7D}"/>
              </a:ext>
            </a:extLst>
          </p:cNvPr>
          <p:cNvSpPr/>
          <p:nvPr/>
        </p:nvSpPr>
        <p:spPr bwMode="auto">
          <a:xfrm>
            <a:off x="4943999" y="2512749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6" name="타원 465">
            <a:extLst>
              <a:ext uri="{FF2B5EF4-FFF2-40B4-BE49-F238E27FC236}">
                <a16:creationId xmlns:a16="http://schemas.microsoft.com/office/drawing/2014/main" id="{6CA20013-A88F-4467-B4F0-64F6AB315804}"/>
              </a:ext>
            </a:extLst>
          </p:cNvPr>
          <p:cNvSpPr/>
          <p:nvPr/>
        </p:nvSpPr>
        <p:spPr bwMode="auto">
          <a:xfrm>
            <a:off x="5315446" y="2353488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7" name="타원 466">
            <a:extLst>
              <a:ext uri="{FF2B5EF4-FFF2-40B4-BE49-F238E27FC236}">
                <a16:creationId xmlns:a16="http://schemas.microsoft.com/office/drawing/2014/main" id="{60C89909-A64A-49FB-AE61-A19CE39A3C4C}"/>
              </a:ext>
            </a:extLst>
          </p:cNvPr>
          <p:cNvSpPr/>
          <p:nvPr/>
        </p:nvSpPr>
        <p:spPr bwMode="auto">
          <a:xfrm>
            <a:off x="5457056" y="3750561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8" name="타원 467">
            <a:extLst>
              <a:ext uri="{FF2B5EF4-FFF2-40B4-BE49-F238E27FC236}">
                <a16:creationId xmlns:a16="http://schemas.microsoft.com/office/drawing/2014/main" id="{8491AF43-CAA8-4518-9ABF-BDBA6BD147D8}"/>
              </a:ext>
            </a:extLst>
          </p:cNvPr>
          <p:cNvSpPr/>
          <p:nvPr/>
        </p:nvSpPr>
        <p:spPr bwMode="auto">
          <a:xfrm>
            <a:off x="4975137" y="3680486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9" name="타원 468">
            <a:extLst>
              <a:ext uri="{FF2B5EF4-FFF2-40B4-BE49-F238E27FC236}">
                <a16:creationId xmlns:a16="http://schemas.microsoft.com/office/drawing/2014/main" id="{99A5FC89-70D6-417F-B19F-B18D35C57A09}"/>
              </a:ext>
            </a:extLst>
          </p:cNvPr>
          <p:cNvSpPr/>
          <p:nvPr/>
        </p:nvSpPr>
        <p:spPr bwMode="auto">
          <a:xfrm>
            <a:off x="4618777" y="3876134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0" name="타원 469">
            <a:extLst>
              <a:ext uri="{FF2B5EF4-FFF2-40B4-BE49-F238E27FC236}">
                <a16:creationId xmlns:a16="http://schemas.microsoft.com/office/drawing/2014/main" id="{684B93A2-AD03-4F1D-BD03-C606FA44FCA3}"/>
              </a:ext>
            </a:extLst>
          </p:cNvPr>
          <p:cNvSpPr/>
          <p:nvPr/>
        </p:nvSpPr>
        <p:spPr bwMode="auto">
          <a:xfrm>
            <a:off x="4716601" y="5025381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3" name="타원 472">
            <a:extLst>
              <a:ext uri="{FF2B5EF4-FFF2-40B4-BE49-F238E27FC236}">
                <a16:creationId xmlns:a16="http://schemas.microsoft.com/office/drawing/2014/main" id="{F3968D53-BB76-4205-8FD7-A2F3E18A9C5F}"/>
              </a:ext>
            </a:extLst>
          </p:cNvPr>
          <p:cNvSpPr/>
          <p:nvPr/>
        </p:nvSpPr>
        <p:spPr bwMode="auto">
          <a:xfrm>
            <a:off x="4609638" y="5297246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4" name="타원 473">
            <a:extLst>
              <a:ext uri="{FF2B5EF4-FFF2-40B4-BE49-F238E27FC236}">
                <a16:creationId xmlns:a16="http://schemas.microsoft.com/office/drawing/2014/main" id="{904D6FB9-968F-44B8-83CB-501E4FD08605}"/>
              </a:ext>
            </a:extLst>
          </p:cNvPr>
          <p:cNvSpPr/>
          <p:nvPr/>
        </p:nvSpPr>
        <p:spPr bwMode="auto">
          <a:xfrm>
            <a:off x="4971946" y="5221029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5" name="타원 474">
            <a:extLst>
              <a:ext uri="{FF2B5EF4-FFF2-40B4-BE49-F238E27FC236}">
                <a16:creationId xmlns:a16="http://schemas.microsoft.com/office/drawing/2014/main" id="{35E002C1-4540-4B06-B0DD-EB446EFC2F4F}"/>
              </a:ext>
            </a:extLst>
          </p:cNvPr>
          <p:cNvSpPr/>
          <p:nvPr/>
        </p:nvSpPr>
        <p:spPr bwMode="auto">
          <a:xfrm>
            <a:off x="5399257" y="5154625"/>
            <a:ext cx="195648" cy="1956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7" name="직사각형 48">
            <a:extLst>
              <a:ext uri="{FF2B5EF4-FFF2-40B4-BE49-F238E27FC236}">
                <a16:creationId xmlns:a16="http://schemas.microsoft.com/office/drawing/2014/main" id="{128BDEFE-91C1-4115-9117-5D2CCC91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535" y="1199179"/>
            <a:ext cx="1524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개념도 작성</a:t>
            </a:r>
            <a:endParaRPr kumimoji="1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(Pencil Drawing)</a:t>
            </a:r>
            <a:endParaRPr kumimoji="1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78" name="그림 477">
            <a:extLst>
              <a:ext uri="{FF2B5EF4-FFF2-40B4-BE49-F238E27FC236}">
                <a16:creationId xmlns:a16="http://schemas.microsoft.com/office/drawing/2014/main" id="{2EDE19D2-E92A-476E-841E-5462F11C3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59A96"/>
              </a:clrFrom>
              <a:clrTo>
                <a:srgbClr val="959A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 b="25056"/>
          <a:stretch/>
        </p:blipFill>
        <p:spPr>
          <a:xfrm>
            <a:off x="6105128" y="3245704"/>
            <a:ext cx="2939819" cy="1194571"/>
          </a:xfrm>
          <a:prstGeom prst="rect">
            <a:avLst/>
          </a:prstGeom>
        </p:spPr>
      </p:pic>
      <p:pic>
        <p:nvPicPr>
          <p:cNvPr id="480" name="Picture 2" descr="C:\Documents and Settings\Owner\My Documents\네이트온 받은 파일\모형스케치.jpg">
            <a:extLst>
              <a:ext uri="{FF2B5EF4-FFF2-40B4-BE49-F238E27FC236}">
                <a16:creationId xmlns:a16="http://schemas.microsoft.com/office/drawing/2014/main" id="{268058EF-A36B-4756-9880-3F531DB1B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0054" b="13867"/>
          <a:stretch/>
        </p:blipFill>
        <p:spPr bwMode="auto">
          <a:xfrm>
            <a:off x="6801201" y="1832642"/>
            <a:ext cx="1728628" cy="124149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481" name="Picture 2" descr="C:\Users\TAE\Desktop\나무발발이\1348572278757.jpg">
            <a:extLst>
              <a:ext uri="{FF2B5EF4-FFF2-40B4-BE49-F238E27FC236}">
                <a16:creationId xmlns:a16="http://schemas.microsoft.com/office/drawing/2014/main" id="{F2DCB87A-34DE-4D94-9F91-858C0F829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87"/>
          <a:stretch/>
        </p:blipFill>
        <p:spPr bwMode="auto">
          <a:xfrm>
            <a:off x="6412231" y="4680507"/>
            <a:ext cx="2383658" cy="127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3262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29574" y="260648"/>
            <a:ext cx="264687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>
                <a:solidFill>
                  <a:schemeClr val="tx2"/>
                </a:solidFill>
              </a:rPr>
              <a:t>아이디어 도출 </a:t>
            </a:r>
            <a:r>
              <a:rPr lang="en-US" altLang="ko-KR" dirty="0"/>
              <a:t>Tip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BF8EF2E-A94C-455A-9B7A-7A48FFC32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교량의 중앙에 걸리는 하중을 실험대의 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양쪽 턱 부분으로 원활하게 전달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하기 위한 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아름답고 창의적인 교량 디자인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되어야 함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/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하부구조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교대 부분의 교량의 높이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6.5cm,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교량의 폭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10cm,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교량의 길이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50cm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6.5 : 10 : 50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교량 상사비를 준수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해야 함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상부구조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조화미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균형미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추구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상부구조와 하부구조를 </a:t>
            </a:r>
            <a:r>
              <a:rPr lang="ko-KR" altLang="en-US" sz="1800" b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일체화</a:t>
            </a:r>
            <a:r>
              <a:rPr lang="ko-KR" altLang="en-US" sz="1800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하는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디자인이 견고성 측면에서 유리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하나의 발사목이 상부구조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상판 윗부분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 하부구조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상판 아랫부분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동시에 구성할 수 있도록 스케치함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/>
            <a:r>
              <a:rPr lang="ko-KR" altLang="en-US" sz="1800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트러스의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개수가 너무 많아지면 제작의 난이도가 증가하고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교량의 무게 또한 증가하므로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적절한 수의 </a:t>
            </a:r>
            <a:r>
              <a:rPr lang="ko-KR" altLang="en-US" sz="1800" b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트러스를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이용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함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/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사장교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현수교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형식의 디자인은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주탑에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가해지는 횡방향의 인장력을 버티기 위해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실험 시 교량과 반대 방향으로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주탑과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실험대의 볼트를 케이블로 연결해 주어야 함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주탑의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위치는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양쪽 턱 부분이 적절함</a:t>
            </a:r>
            <a:endParaRPr lang="en-US" altLang="ko-KR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buFont typeface="+mj-lt"/>
              <a:buAutoNum type="arabicPeriod"/>
            </a:pPr>
            <a:endParaRPr lang="ko-KR" altLang="en-US" sz="1800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 descr="텍스트, 벽, 실내, 상자이(가) 표시된 사진&#10;&#10;자동 생성된 설명">
            <a:extLst>
              <a:ext uri="{FF2B5EF4-FFF2-40B4-BE49-F238E27FC236}">
                <a16:creationId xmlns:a16="http://schemas.microsoft.com/office/drawing/2014/main" id="{1DAC6C49-09F0-4261-BDF7-C1BED6294C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 b="20045"/>
          <a:stretch/>
        </p:blipFill>
        <p:spPr>
          <a:xfrm>
            <a:off x="1972444" y="4856624"/>
            <a:ext cx="5961112" cy="1728192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F1006FC-AFFC-4177-A03C-371AE6C52CCD}"/>
              </a:ext>
            </a:extLst>
          </p:cNvPr>
          <p:cNvCxnSpPr/>
          <p:nvPr/>
        </p:nvCxnSpPr>
        <p:spPr bwMode="auto">
          <a:xfrm>
            <a:off x="3944888" y="4915616"/>
            <a:ext cx="0" cy="1152128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1EFF85B-6CE5-4F3F-9013-4D044D09B519}"/>
              </a:ext>
            </a:extLst>
          </p:cNvPr>
          <p:cNvCxnSpPr>
            <a:cxnSpLocks/>
          </p:cNvCxnSpPr>
          <p:nvPr/>
        </p:nvCxnSpPr>
        <p:spPr bwMode="auto">
          <a:xfrm flipH="1">
            <a:off x="3222524" y="4932080"/>
            <a:ext cx="715295" cy="6046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8D6D8C3-481A-4751-9989-7A902CEA0FC5}"/>
              </a:ext>
            </a:extLst>
          </p:cNvPr>
          <p:cNvCxnSpPr>
            <a:cxnSpLocks/>
          </p:cNvCxnSpPr>
          <p:nvPr/>
        </p:nvCxnSpPr>
        <p:spPr bwMode="auto">
          <a:xfrm flipH="1">
            <a:off x="3104535" y="4946828"/>
            <a:ext cx="825911" cy="8627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8D1C454-FD5A-422E-8DCB-AE551D22100B}"/>
              </a:ext>
            </a:extLst>
          </p:cNvPr>
          <p:cNvCxnSpPr/>
          <p:nvPr/>
        </p:nvCxnSpPr>
        <p:spPr bwMode="auto">
          <a:xfrm>
            <a:off x="5928546" y="4922991"/>
            <a:ext cx="0" cy="1152128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7AFC8F5-88F7-436B-B44E-CAE96A54FFC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4939454"/>
            <a:ext cx="722671" cy="6120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4A20426-12EA-4662-8FA6-3B42E1C25B2A}"/>
              </a:ext>
            </a:extLst>
          </p:cNvPr>
          <p:cNvCxnSpPr>
            <a:cxnSpLocks/>
          </p:cNvCxnSpPr>
          <p:nvPr/>
        </p:nvCxnSpPr>
        <p:spPr bwMode="auto">
          <a:xfrm>
            <a:off x="5914103" y="4939454"/>
            <a:ext cx="884903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148A6E8-C5F8-4716-BD9C-9989244BF175}"/>
              </a:ext>
            </a:extLst>
          </p:cNvPr>
          <p:cNvCxnSpPr/>
          <p:nvPr/>
        </p:nvCxnSpPr>
        <p:spPr bwMode="auto">
          <a:xfrm>
            <a:off x="3974690" y="5440899"/>
            <a:ext cx="405580" cy="4129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FB1B1FB0-FC90-4AC4-A523-FDA046B23D11}"/>
              </a:ext>
            </a:extLst>
          </p:cNvPr>
          <p:cNvCxnSpPr>
            <a:cxnSpLocks/>
          </p:cNvCxnSpPr>
          <p:nvPr/>
        </p:nvCxnSpPr>
        <p:spPr bwMode="auto">
          <a:xfrm>
            <a:off x="3967315" y="5173282"/>
            <a:ext cx="668418" cy="6805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85B35F6-6FA0-47B6-9958-9F53C1A83F56}"/>
              </a:ext>
            </a:extLst>
          </p:cNvPr>
          <p:cNvCxnSpPr>
            <a:cxnSpLocks/>
          </p:cNvCxnSpPr>
          <p:nvPr/>
        </p:nvCxnSpPr>
        <p:spPr bwMode="auto">
          <a:xfrm>
            <a:off x="3971266" y="4946828"/>
            <a:ext cx="895701" cy="9119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3EBA4F1B-26E8-4005-BE94-D7B387420BAB}"/>
              </a:ext>
            </a:extLst>
          </p:cNvPr>
          <p:cNvCxnSpPr/>
          <p:nvPr/>
        </p:nvCxnSpPr>
        <p:spPr bwMode="auto">
          <a:xfrm flipH="1">
            <a:off x="5476149" y="5451703"/>
            <a:ext cx="405580" cy="4129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BA60F661-6304-432F-A745-90B9B0FA8C15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0686" y="5184086"/>
            <a:ext cx="668418" cy="6805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8CEB8758-5F3B-4F0F-BA1E-B2C5FFB30E1C}"/>
              </a:ext>
            </a:extLst>
          </p:cNvPr>
          <p:cNvCxnSpPr>
            <a:cxnSpLocks/>
          </p:cNvCxnSpPr>
          <p:nvPr/>
        </p:nvCxnSpPr>
        <p:spPr bwMode="auto">
          <a:xfrm flipH="1">
            <a:off x="4989452" y="4957632"/>
            <a:ext cx="895701" cy="9119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9D581CA0-90F0-41D5-B927-9E729D571161}"/>
              </a:ext>
            </a:extLst>
          </p:cNvPr>
          <p:cNvCxnSpPr/>
          <p:nvPr/>
        </p:nvCxnSpPr>
        <p:spPr bwMode="auto">
          <a:xfrm>
            <a:off x="4938252" y="5879406"/>
            <a:ext cx="0" cy="58867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6662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37346" y="260648"/>
            <a:ext cx="203132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브레인스토밍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정의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Brainstorming =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Brain + Storming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창의적 아이디어 창출을 위한 팀 활동</a:t>
            </a: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팀 활동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통하여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적인 방안을 최대한 많이 얻게 함</a:t>
            </a: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고전적 브레인스토밍의 역사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1938년 광고업을 하는 </a:t>
            </a:r>
            <a:r>
              <a:rPr lang="ko-KR" altLang="en-US" kern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오스본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Alex Osborn)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의해서 개발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적합한 사람의 수 : 3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 10 명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정해진 법칙과 과정을 따라야 함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ko-KR" altLang="en-US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Picture 9" descr="Osborn">
            <a:extLst>
              <a:ext uri="{FF2B5EF4-FFF2-40B4-BE49-F238E27FC236}">
                <a16:creationId xmlns:a16="http://schemas.microsoft.com/office/drawing/2014/main" id="{9105CF43-CCF6-46D2-B95E-DA1E5A0F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1447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Brainstorming_Logo_black">
            <a:extLst>
              <a:ext uri="{FF2B5EF4-FFF2-40B4-BE49-F238E27FC236}">
                <a16:creationId xmlns:a16="http://schemas.microsoft.com/office/drawing/2014/main" id="{BCDFAADE-B984-4DFE-9C37-383E6BF5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48088"/>
            <a:ext cx="38433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3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CAD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간략 사용법 동영상 따라하기</a:t>
            </a:r>
            <a:endParaRPr lang="en-US" altLang="ko-KR" kern="0" dirty="0">
              <a:solidFill>
                <a:srgbClr val="B2B2B2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https://youtu.be/hlOsRZNNyeA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70231" y="260648"/>
            <a:ext cx="5365571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 err="1"/>
              <a:t>트러스교</a:t>
            </a:r>
            <a:r>
              <a:rPr lang="ko-KR" altLang="en-US" dirty="0"/>
              <a:t> </a:t>
            </a:r>
            <a:r>
              <a:rPr lang="en-US" altLang="ko-KR" dirty="0"/>
              <a:t>(1/3)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5169329-22B6-D89E-A718-63D8362AE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36" y="1843672"/>
            <a:ext cx="8074999" cy="45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93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40761" y="260648"/>
            <a:ext cx="522450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 err="1"/>
              <a:t>트러스교</a:t>
            </a:r>
            <a:r>
              <a:rPr lang="ko-KR" altLang="en-US" dirty="0"/>
              <a:t> </a:t>
            </a:r>
            <a:r>
              <a:rPr lang="en-US" altLang="ko-KR" dirty="0"/>
              <a:t>(2/3)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661988" y="980728"/>
            <a:ext cx="858202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[2D 스케치 </a:t>
            </a:r>
            <a:r>
              <a:rPr lang="en-US" altLang="ko-KR" sz="16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6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돌출 </a:t>
            </a:r>
            <a:r>
              <a:rPr lang="en-US" altLang="ko-KR" sz="16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6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치수 기입</a:t>
            </a:r>
            <a:r>
              <a:rPr lang="ko-KR" altLang="en-US" sz="16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선 그리기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L(LINE)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선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합치기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J(JOIN)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복사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CO(COPY) 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돌출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EXT(EXTRUDE)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면처리하기 : SHA(SHADEMODE) </a:t>
            </a:r>
            <a:r>
              <a:rPr lang="ko-KR" altLang="en-US" sz="16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C </a:t>
            </a:r>
            <a:r>
              <a:rPr lang="ko-KR" altLang="en-US" sz="16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 </a:t>
            </a:r>
            <a:r>
              <a:rPr lang="ko-KR" altLang="en-US" sz="16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en-US" altLang="ko-KR" sz="16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6. UCS </a:t>
            </a:r>
            <a:r>
              <a:rPr lang="ko-KR" altLang="en-US" sz="16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ZA </a:t>
            </a:r>
            <a:r>
              <a:rPr lang="ko-KR" altLang="en-US" sz="16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Z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축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두 점 선택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사각형 그리기 : REC(RECTANG)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간격 띄우기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O(OFFSET)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튀어 나온 부분 자르기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TR(TRIM) </a:t>
            </a: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개체 이동 : </a:t>
            </a:r>
            <a:r>
              <a:rPr lang="ko-KR" altLang="en-US" sz="16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(MOVE)</a:t>
            </a:r>
            <a:endParaRPr lang="en-US" altLang="ko-KR" sz="16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11.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치수 기입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: DIM </a:t>
            </a:r>
            <a:r>
              <a:rPr lang="ko-KR" altLang="en-US" sz="16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후 두 점 선택</a:t>
            </a:r>
            <a:endParaRPr lang="en-US" altLang="ko-KR" sz="16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배경색 변경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ACAD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메뉴에서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옵션 선택 또는 배경화면에서 오른쪽 마우스 클릭 후 옵션 선택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화면표시 탭으로 이동하여 색상버튼 클릭 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3D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컨텍스트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6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평행투영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),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인터페이스 요소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균일한 배경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선택 후 흰색으로 설정</a:t>
            </a:r>
            <a:r>
              <a:rPr lang="en-US" altLang="ko-KR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80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272480" y="1057267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완성 도면 제출</a:t>
            </a:r>
            <a:endParaRPr lang="en-US" altLang="ko-KR" kern="0" dirty="0">
              <a:solidFill>
                <a:srgbClr val="B2B2B2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>
              <a:spcBef>
                <a:spcPct val="10000"/>
              </a:spcBef>
              <a:spcAft>
                <a:spcPct val="10000"/>
              </a:spcAft>
              <a:buNone/>
            </a:pP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40761" y="260648"/>
            <a:ext cx="522450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 err="1"/>
              <a:t>트러스교</a:t>
            </a:r>
            <a:r>
              <a:rPr lang="ko-KR" altLang="en-US" dirty="0"/>
              <a:t> </a:t>
            </a:r>
            <a:r>
              <a:rPr lang="en-US" altLang="ko-KR" dirty="0"/>
              <a:t>(3/3)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803F4D6-9955-DE53-ADCD-2B8A67A2D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86" y="1700808"/>
            <a:ext cx="7244814" cy="4557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DAB858-D68F-A894-E9C4-412CDBD43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702" y="1700808"/>
            <a:ext cx="2531698" cy="1224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241CCB-41A3-79D1-BF3A-8CA98964CF1A}"/>
              </a:ext>
            </a:extLst>
          </p:cNvPr>
          <p:cNvSpPr txBox="1"/>
          <p:nvPr/>
        </p:nvSpPr>
        <p:spPr>
          <a:xfrm>
            <a:off x="1294616" y="5385234"/>
            <a:ext cx="4727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[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추가작업 후 캡처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배경색 변경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흰색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면처리하기 : SHA(SHADEMODE) </a:t>
            </a:r>
            <a:r>
              <a:rPr lang="ko-KR" altLang="en-US" sz="1600" b="0" dirty="0" err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6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C </a:t>
            </a:r>
            <a:r>
              <a:rPr lang="ko-KR" altLang="en-US" sz="1600" b="0" dirty="0" err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180C59-6F21-1C40-B64B-6887666D35B6}"/>
              </a:ext>
            </a:extLst>
          </p:cNvPr>
          <p:cNvSpPr txBox="1"/>
          <p:nvPr/>
        </p:nvSpPr>
        <p:spPr>
          <a:xfrm>
            <a:off x="6021702" y="1362254"/>
            <a:ext cx="25316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실습 영상 종료 화면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9380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1989" y="260648"/>
            <a:ext cx="562205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아이디어 도출 보고서 목차 및 작성요령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730DBC13-C4B8-4017-9731-7B70BEF5CF24}"/>
              </a:ext>
            </a:extLst>
          </p:cNvPr>
          <p:cNvGraphicFramePr>
            <a:graphicFrameLocks noGrp="1"/>
          </p:cNvGraphicFramePr>
          <p:nvPr/>
        </p:nvGraphicFramePr>
        <p:xfrm>
          <a:off x="560512" y="1227667"/>
          <a:ext cx="868337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547433614"/>
                    </a:ext>
                  </a:extLst>
                </a:gridCol>
                <a:gridCol w="5443010">
                  <a:extLst>
                    <a:ext uri="{9D8B030D-6E8A-4147-A177-3AD203B41FA5}">
                      <a16:colId xmlns:a16="http://schemas.microsoft.com/office/drawing/2014/main" val="18387660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작성요령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4545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브레인스토밍을 통한 아이디어 도출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89434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1.1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디자인 컨셉 아이디어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설계의 심미적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창의적 측면의 아이디어를 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이상 도출</a:t>
                      </a:r>
                      <a:endParaRPr lang="en-US" altLang="ko-KR" sz="14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교량에 상징성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균형성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조화성을 부여할 수 있는 방안 서술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02459"/>
                  </a:ext>
                </a:extLst>
              </a:tr>
              <a:tr h="135504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1.2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구조적 특성 아이디어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설계의 구조적 측면의 아이디어를 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이상 도출</a:t>
                      </a:r>
                      <a:endParaRPr lang="en-US" altLang="ko-KR" sz="14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전형적인 </a:t>
                      </a:r>
                      <a:r>
                        <a:rPr lang="ko-KR" altLang="en-US" sz="1400" kern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트러스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아치 구조를 탈피한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교량의 상하부가 조화롭게 하중을 분담하는 디자인 개념 도출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5911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개발방향 수립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85602"/>
                  </a:ext>
                </a:extLst>
              </a:tr>
              <a:tr h="135504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2.1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개발방향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#01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브레인스토밍을 통해 도출된 단편적 아이디어들을 조합하여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종합적 측면의 첫번째 개발방향을 상세히 서술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251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개발방향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#02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종합적 측면의 두번째 개발방향을 서술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643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2.3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개발방향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#03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종합적 측면의 세번째 개발방향을 서술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503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 작성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358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3.1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#01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종이와 연필을 이용하여 앞서 수립된 첫번째 개발방향을 표현한 나무교량 시스템의 개념도를 수기로 작성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(Pencil Drawing)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45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8288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3.2 </a:t>
                      </a: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 </a:t>
                      </a:r>
                      <a:r>
                        <a:rPr kumimoji="0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#02</a:t>
                      </a: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두번째 개발방향을 표현한 나무교량 시스템의 개념도를 작성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08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8288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3.3 </a:t>
                      </a: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 </a:t>
                      </a:r>
                      <a:r>
                        <a:rPr kumimoji="0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#03</a:t>
                      </a: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세번째 개발방향을 표현한 나무교량 시스템의 개념도를 작성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041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참고문헌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보고서를 작성하기 위해 참조한 논문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책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웹사이트 등을 표기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9454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8BCD97-26BB-4F05-A84D-DD8BB407206E}"/>
              </a:ext>
            </a:extLst>
          </p:cNvPr>
          <p:cNvSpPr txBox="1"/>
          <p:nvPr/>
        </p:nvSpPr>
        <p:spPr>
          <a:xfrm>
            <a:off x="488504" y="6256867"/>
            <a:ext cx="8352928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1" indent="-17145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반드시 목차를 준수하여 보고서 작성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 도출 보고서 점수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5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점 만점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162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24</a:t>
            </a:fld>
            <a:endParaRPr lang="en-US" altLang="ko-KR" dirty="0"/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0217D81A-6EAB-49C1-A87D-CE8248E2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50" y="260648"/>
            <a:ext cx="4596131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아이디어 도출 보고서 작성 사례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8F6DADD-335D-4DA6-B679-736D86448FAA}"/>
              </a:ext>
            </a:extLst>
          </p:cNvPr>
          <p:cNvGrpSpPr/>
          <p:nvPr/>
        </p:nvGrpSpPr>
        <p:grpSpPr>
          <a:xfrm>
            <a:off x="344487" y="1124744"/>
            <a:ext cx="9070930" cy="5472608"/>
            <a:chOff x="344487" y="1124744"/>
            <a:chExt cx="9070930" cy="4752528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B25E893-170A-48E6-A5A2-FB48E6300375}"/>
                </a:ext>
              </a:extLst>
            </p:cNvPr>
            <p:cNvGrpSpPr/>
            <p:nvPr/>
          </p:nvGrpSpPr>
          <p:grpSpPr>
            <a:xfrm>
              <a:off x="344488" y="1124744"/>
              <a:ext cx="2088232" cy="1099759"/>
              <a:chOff x="344488" y="980728"/>
              <a:chExt cx="2088232" cy="1512168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CDF679C7-DF0F-4522-8BAF-9E0DF46CD3A4}"/>
                  </a:ext>
                </a:extLst>
              </p:cNvPr>
              <p:cNvSpPr/>
              <p:nvPr/>
            </p:nvSpPr>
            <p:spPr bwMode="auto">
              <a:xfrm>
                <a:off x="344488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D50E20CE-5F03-40FB-9D96-4BCACAAC5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908" y="1567535"/>
                <a:ext cx="1425390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ko-KR" altLang="en-US" sz="1000" dirty="0"/>
                  <a:t>아이디어 도출 보고서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CD0080D-7542-47B6-9B4C-D81EEB5FD83E}"/>
                </a:ext>
              </a:extLst>
            </p:cNvPr>
            <p:cNvGrpSpPr/>
            <p:nvPr/>
          </p:nvGrpSpPr>
          <p:grpSpPr>
            <a:xfrm>
              <a:off x="2665595" y="2337633"/>
              <a:ext cx="2088232" cy="1099759"/>
              <a:chOff x="2665595" y="980728"/>
              <a:chExt cx="2088232" cy="1512168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FE0C7868-6FA4-435F-A1B6-12F12AFB0F62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EA3B1276-7B18-441B-BCD8-31FA23E90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8080" y="1613701"/>
                <a:ext cx="1143262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2. </a:t>
                </a:r>
                <a:r>
                  <a:rPr lang="ko-KR" altLang="en-US" sz="1000" dirty="0"/>
                  <a:t>개발방향 수립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2E03611-9BE5-45F9-9E8F-2442646AAF4F}"/>
                </a:ext>
              </a:extLst>
            </p:cNvPr>
            <p:cNvGrpSpPr/>
            <p:nvPr/>
          </p:nvGrpSpPr>
          <p:grpSpPr>
            <a:xfrm>
              <a:off x="4996390" y="1124744"/>
              <a:ext cx="2088232" cy="1099759"/>
              <a:chOff x="4974744" y="980728"/>
              <a:chExt cx="2088232" cy="1512168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A876CED-0BAD-4CF9-954A-635653029CC8}"/>
                  </a:ext>
                </a:extLst>
              </p:cNvPr>
              <p:cNvSpPr/>
              <p:nvPr/>
            </p:nvSpPr>
            <p:spPr bwMode="auto">
              <a:xfrm>
                <a:off x="4974744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8D523436-D59A-4549-AA68-893001347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620" y="1567535"/>
                <a:ext cx="1757356" cy="42319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 </a:t>
                </a:r>
                <a:r>
                  <a:rPr lang="ko-KR" altLang="en-US" sz="1000" dirty="0"/>
                  <a:t>브레인스토밍을 통한</a:t>
                </a:r>
                <a:endParaRPr lang="en-US" altLang="ko-KR" sz="1000" dirty="0"/>
              </a:p>
              <a:p>
                <a:r>
                  <a:rPr lang="ko-KR" altLang="en-US" sz="1000" dirty="0"/>
                  <a:t>아이디어 도출</a:t>
                </a: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4874200-8955-43DA-8DAB-09BB9186AF83}"/>
                </a:ext>
              </a:extLst>
            </p:cNvPr>
            <p:cNvGrpSpPr/>
            <p:nvPr/>
          </p:nvGrpSpPr>
          <p:grpSpPr>
            <a:xfrm>
              <a:off x="7327185" y="1124744"/>
              <a:ext cx="2088232" cy="1099759"/>
              <a:chOff x="2665595" y="980728"/>
              <a:chExt cx="2088232" cy="1512168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714EAEC6-EA68-40F3-ACC4-695468D708EC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6377A6E-CFF9-4A98-9C00-7CBB340A8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409" y="1052735"/>
                <a:ext cx="1646605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1.1 </a:t>
                </a:r>
                <a:r>
                  <a:rPr lang="ko-KR" altLang="en-US" sz="1000" dirty="0"/>
                  <a:t>디자인 컨셉 아이디어</a:t>
                </a: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CB26312-4226-425F-9B2E-6A694F8121EE}"/>
                </a:ext>
              </a:extLst>
            </p:cNvPr>
            <p:cNvGrpSpPr/>
            <p:nvPr/>
          </p:nvGrpSpPr>
          <p:grpSpPr>
            <a:xfrm>
              <a:off x="344487" y="2337633"/>
              <a:ext cx="2088232" cy="1099759"/>
              <a:chOff x="2665595" y="980728"/>
              <a:chExt cx="2088232" cy="1512168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177F8DB4-B809-4FFD-8594-2F79472ECD70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" name="Text Box 7">
                <a:extLst>
                  <a:ext uri="{FF2B5EF4-FFF2-40B4-BE49-F238E27FC236}">
                    <a16:creationId xmlns:a16="http://schemas.microsoft.com/office/drawing/2014/main" id="{F5280D38-5752-4E92-BF6E-01E1ABDE9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769" y="1052735"/>
                <a:ext cx="1689885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1.2 </a:t>
                </a:r>
                <a:r>
                  <a:rPr lang="ko-KR" altLang="en-US" sz="1000" dirty="0"/>
                  <a:t>구조적 특성 아이디어 </a:t>
                </a:r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BB13B6B-7E4A-4181-9BAF-BE7F2C673C0D}"/>
                </a:ext>
              </a:extLst>
            </p:cNvPr>
            <p:cNvGrpSpPr/>
            <p:nvPr/>
          </p:nvGrpSpPr>
          <p:grpSpPr>
            <a:xfrm>
              <a:off x="4970082" y="2337633"/>
              <a:ext cx="2088232" cy="1099759"/>
              <a:chOff x="2665595" y="980728"/>
              <a:chExt cx="2088232" cy="1512168"/>
            </a:xfrm>
          </p:grpSpPr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F3D2470F-7068-42E5-91FA-71A4E5268806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86F1EB22-AE04-495E-8031-2B6B98596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9608" y="1052735"/>
                <a:ext cx="1220206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2.1 </a:t>
                </a:r>
                <a:r>
                  <a:rPr lang="ko-KR" altLang="en-US" sz="1000" dirty="0"/>
                  <a:t>개발방향 </a:t>
                </a:r>
                <a:r>
                  <a:rPr lang="en-US" altLang="ko-KR" sz="1000" dirty="0"/>
                  <a:t>#01</a:t>
                </a: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20B14279-C894-453C-AFCA-15ABCE40F650}"/>
                </a:ext>
              </a:extLst>
            </p:cNvPr>
            <p:cNvGrpSpPr/>
            <p:nvPr/>
          </p:nvGrpSpPr>
          <p:grpSpPr>
            <a:xfrm>
              <a:off x="7310663" y="2337633"/>
              <a:ext cx="2088232" cy="1099759"/>
              <a:chOff x="2665595" y="980728"/>
              <a:chExt cx="2088232" cy="1512168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E984DB52-5CAC-44F9-A585-2B0545D94D29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B305A3CB-6205-4914-AE7A-E79321E8A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9608" y="1052735"/>
                <a:ext cx="1220206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2.2 </a:t>
                </a:r>
                <a:r>
                  <a:rPr lang="ko-KR" altLang="en-US" sz="1000" dirty="0"/>
                  <a:t>개발방향 </a:t>
                </a:r>
                <a:r>
                  <a:rPr lang="en-US" altLang="ko-KR" sz="1000" dirty="0"/>
                  <a:t>#02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580F204-8296-43BB-928C-6728C13BEAE5}"/>
                </a:ext>
              </a:extLst>
            </p:cNvPr>
            <p:cNvGrpSpPr/>
            <p:nvPr/>
          </p:nvGrpSpPr>
          <p:grpSpPr>
            <a:xfrm>
              <a:off x="1178449" y="1124744"/>
              <a:ext cx="3575378" cy="1099759"/>
              <a:chOff x="1178449" y="980728"/>
              <a:chExt cx="3575378" cy="1512168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491A116A-D57D-4A21-9531-4DD1558726C2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" name="Text Box 7">
                <a:extLst>
                  <a:ext uri="{FF2B5EF4-FFF2-40B4-BE49-F238E27FC236}">
                    <a16:creationId xmlns:a16="http://schemas.microsoft.com/office/drawing/2014/main" id="{A50FF899-3686-4C6A-AE0F-45E0EDD38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138" y="1052735"/>
                <a:ext cx="441146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ko-KR" altLang="en-US" sz="1000" dirty="0"/>
                  <a:t>목차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3952FD92-4E5B-4F15-B5FE-7EDE035B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449" y="2074950"/>
                <a:ext cx="420307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#</a:t>
                </a:r>
                <a:r>
                  <a:rPr lang="ko-KR" altLang="en-US" sz="1000" dirty="0"/>
                  <a:t>조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5301688-8A3A-43D6-AE09-7717FDD12400}"/>
                </a:ext>
              </a:extLst>
            </p:cNvPr>
            <p:cNvGrpSpPr/>
            <p:nvPr/>
          </p:nvGrpSpPr>
          <p:grpSpPr>
            <a:xfrm>
              <a:off x="344487" y="3553377"/>
              <a:ext cx="2088232" cy="1099759"/>
              <a:chOff x="2665595" y="980728"/>
              <a:chExt cx="2088232" cy="1512168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8D5F65CF-B0D7-4045-A2E0-9A345456B6D9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Text Box 7">
                <a:extLst>
                  <a:ext uri="{FF2B5EF4-FFF2-40B4-BE49-F238E27FC236}">
                    <a16:creationId xmlns:a16="http://schemas.microsoft.com/office/drawing/2014/main" id="{4A62800C-21DB-418C-974B-189637F32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9608" y="1052735"/>
                <a:ext cx="1220206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2.3 </a:t>
                </a:r>
                <a:r>
                  <a:rPr lang="ko-KR" altLang="en-US" sz="1000" dirty="0"/>
                  <a:t>개발방향 </a:t>
                </a:r>
                <a:r>
                  <a:rPr lang="en-US" altLang="ko-KR" sz="1000" dirty="0"/>
                  <a:t>#03</a:t>
                </a:r>
              </a:p>
            </p:txBody>
          </p:sp>
        </p:grp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9652483-67D9-4AD1-83F3-5DA1FF2E28BA}"/>
                </a:ext>
              </a:extLst>
            </p:cNvPr>
            <p:cNvSpPr/>
            <p:nvPr/>
          </p:nvSpPr>
          <p:spPr bwMode="auto">
            <a:xfrm>
              <a:off x="4970082" y="3553377"/>
              <a:ext cx="2088232" cy="10997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tIns="0" bIns="0"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8900A360-3BB1-49A3-A716-D2AA6371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215" y="3605746"/>
              <a:ext cx="1091966" cy="15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>
              <a:defPPr>
                <a:defRPr lang="ko-KR"/>
              </a:defPPr>
              <a:lvl1pPr algn="ctr">
                <a:defRPr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defRPr>
              </a:lvl1pPr>
            </a:lstStyle>
            <a:p>
              <a:r>
                <a:rPr lang="en-US" altLang="ko-KR" sz="1000" dirty="0"/>
                <a:t>3.1 </a:t>
              </a:r>
              <a:r>
                <a:rPr lang="ko-KR" altLang="en-US" sz="1000" dirty="0"/>
                <a:t>개념도 </a:t>
              </a:r>
              <a:r>
                <a:rPr lang="en-US" altLang="ko-KR" sz="1000" dirty="0"/>
                <a:t>#01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D3F34347-2045-4470-8033-04D9BE7ADD3B}"/>
                </a:ext>
              </a:extLst>
            </p:cNvPr>
            <p:cNvSpPr/>
            <p:nvPr/>
          </p:nvSpPr>
          <p:spPr bwMode="auto">
            <a:xfrm>
              <a:off x="7310663" y="3553377"/>
              <a:ext cx="2088232" cy="10997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tIns="0" bIns="0"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 Box 7">
              <a:extLst>
                <a:ext uri="{FF2B5EF4-FFF2-40B4-BE49-F238E27FC236}">
                  <a16:creationId xmlns:a16="http://schemas.microsoft.com/office/drawing/2014/main" id="{5E0D7575-0F59-4F78-B8C6-9709E7582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8797" y="3605746"/>
              <a:ext cx="1091966" cy="15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>
              <a:defPPr>
                <a:defRPr lang="ko-KR"/>
              </a:defPPr>
              <a:lvl1pPr algn="ctr">
                <a:defRPr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defRPr>
              </a:lvl1pPr>
            </a:lstStyle>
            <a:p>
              <a:r>
                <a:rPr lang="en-US" altLang="ko-KR" sz="1000" dirty="0"/>
                <a:t>3.2 </a:t>
              </a:r>
              <a:r>
                <a:rPr lang="ko-KR" altLang="en-US" sz="1000" dirty="0"/>
                <a:t>개념도 </a:t>
              </a:r>
              <a:r>
                <a:rPr lang="en-US" altLang="ko-KR" sz="1000" dirty="0"/>
                <a:t>#02</a:t>
              </a: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CE59C67-94B3-413D-9DF3-7387760A7E00}"/>
                </a:ext>
              </a:extLst>
            </p:cNvPr>
            <p:cNvGrpSpPr/>
            <p:nvPr/>
          </p:nvGrpSpPr>
          <p:grpSpPr>
            <a:xfrm>
              <a:off x="2665595" y="3553377"/>
              <a:ext cx="2088232" cy="1099759"/>
              <a:chOff x="2665595" y="980728"/>
              <a:chExt cx="2088232" cy="1512168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F7B0E563-B15F-4378-9F82-23679782994F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2" name="Text Box 7">
                <a:extLst>
                  <a:ext uri="{FF2B5EF4-FFF2-40B4-BE49-F238E27FC236}">
                    <a16:creationId xmlns:a16="http://schemas.microsoft.com/office/drawing/2014/main" id="{5CBFCC34-67EB-4C20-96D3-FF8AED600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200" y="1613701"/>
                <a:ext cx="1015021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3. </a:t>
                </a:r>
                <a:r>
                  <a:rPr lang="ko-KR" altLang="en-US" sz="1000" dirty="0"/>
                  <a:t>개념도 작성</a:t>
                </a: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BAB11E83-BFF9-4E66-918A-1158E7B9FF74}"/>
                </a:ext>
              </a:extLst>
            </p:cNvPr>
            <p:cNvGrpSpPr/>
            <p:nvPr/>
          </p:nvGrpSpPr>
          <p:grpSpPr>
            <a:xfrm>
              <a:off x="344487" y="4777513"/>
              <a:ext cx="2088232" cy="1099759"/>
              <a:chOff x="2665595" y="980728"/>
              <a:chExt cx="2088232" cy="1512168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C8AE015E-E04A-45DA-BD55-85255F8A4D4E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5" name="Text Box 7">
                <a:extLst>
                  <a:ext uri="{FF2B5EF4-FFF2-40B4-BE49-F238E27FC236}">
                    <a16:creationId xmlns:a16="http://schemas.microsoft.com/office/drawing/2014/main" id="{81BBBD9A-98CC-4ED3-A1A1-D57D47C6C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3728" y="1052735"/>
                <a:ext cx="1091966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3.3 </a:t>
                </a:r>
                <a:r>
                  <a:rPr lang="ko-KR" altLang="en-US" sz="1000" dirty="0"/>
                  <a:t>개념도 </a:t>
                </a:r>
                <a:r>
                  <a:rPr lang="en-US" altLang="ko-KR" sz="1000" dirty="0"/>
                  <a:t>#03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1B16396-96D6-4879-878F-915E8C6C27D7}"/>
                </a:ext>
              </a:extLst>
            </p:cNvPr>
            <p:cNvGrpSpPr/>
            <p:nvPr/>
          </p:nvGrpSpPr>
          <p:grpSpPr>
            <a:xfrm>
              <a:off x="2654950" y="4777513"/>
              <a:ext cx="2088232" cy="1099759"/>
              <a:chOff x="2665595" y="980728"/>
              <a:chExt cx="2088232" cy="1512168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C4C8D113-EB01-445D-BBB8-AB5949BC7258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0" bIns="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A586FD54-AECB-4258-9237-8CE6B31CC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7961" y="1052735"/>
                <a:ext cx="843501" cy="2115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4. </a:t>
                </a:r>
                <a:r>
                  <a:rPr lang="ko-KR" altLang="en-US" sz="1000" dirty="0"/>
                  <a:t>참고문헌</a:t>
                </a:r>
                <a:endParaRPr lang="en-US" altLang="ko-KR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19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62720" y="260648"/>
            <a:ext cx="398057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브레인스토밍과 “예술가”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브레인스토밍에 참여자의 임무는 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예술가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마음가짐을 이용하여 정보를 새로운 아이디어로 변환시키는 것이다.</a:t>
            </a: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철저히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D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사분면의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상상력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과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사분면의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감성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의지해야 한다.</a:t>
            </a: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괴상하고, 엉뚱하고, 이상하고, 황당하고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신선한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아이디어를 환영하라.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DC6EE2B-AC0E-479C-B868-E67B4933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9400"/>
            <a:ext cx="23828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8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60128" y="260648"/>
            <a:ext cx="4185761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브레인스토밍의 네 가지 규칙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가능한 한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많은</a:t>
            </a: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아이디어를 만들어라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아이디어의 수가 중요하다. 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질보다 양</a:t>
            </a:r>
            <a:endParaRPr lang="ko-KR" altLang="en-US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엉뚱</a:t>
            </a: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 아이디어를 환영하라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최대한 창의적이 되어라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편승</a:t>
            </a: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Hitchhike)</a:t>
            </a: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장려하라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다른 사람의 아이디어를 발전시켜 아이디어를 만들어라.</a:t>
            </a: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비판은 불허</a:t>
            </a: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한다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판단은 나중으로 미룬다.</a:t>
            </a:r>
            <a:endParaRPr lang="ko-KR" altLang="en-US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Picture 4" descr="53. Brainstorming 2">
            <a:extLst>
              <a:ext uri="{FF2B5EF4-FFF2-40B4-BE49-F238E27FC236}">
                <a16:creationId xmlns:a16="http://schemas.microsoft.com/office/drawing/2014/main" id="{539AD2E3-C9DC-45A9-9792-46D14EEE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6671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69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52352" y="260648"/>
            <a:ext cx="480131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대화식 브레인스토밍 계획과 진행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준비</a:t>
            </a:r>
          </a:p>
          <a:p>
            <a:pPr lvl="1">
              <a:lnSpc>
                <a:spcPct val="110000"/>
              </a:lnSpc>
            </a:pP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팀원, 장소, 시간계획, 준비물</a:t>
            </a:r>
          </a:p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절차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브리핑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규칙복습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과정설명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웜업(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Warm-up) 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마침</a:t>
            </a:r>
            <a:endParaRPr lang="en-US" altLang="ko-KR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해산</a:t>
            </a:r>
          </a:p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보고하기</a:t>
            </a:r>
          </a:p>
        </p:txBody>
      </p:sp>
      <p:pic>
        <p:nvPicPr>
          <p:cNvPr id="5" name="Picture 10" descr="Brainstorming%2520-%2520Outsourcing%2520in%2520general">
            <a:extLst>
              <a:ext uri="{FF2B5EF4-FFF2-40B4-BE49-F238E27FC236}">
                <a16:creationId xmlns:a16="http://schemas.microsoft.com/office/drawing/2014/main" id="{ED9594F0-2F42-4643-B172-7D724D10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219200"/>
            <a:ext cx="368458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13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27931" y="260648"/>
            <a:ext cx="525015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대화식 브레인스토밍 회의 준비 (1/2)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팀원</a:t>
            </a:r>
          </a:p>
          <a:p>
            <a:pPr lvl="1"/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D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 팀원 참여 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창의적 성향</a:t>
            </a:r>
            <a:endParaRPr lang="ko-KR" altLang="en-US" kern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소비자, 판매자, 공정공학, 설계, 생산 담당자 등 직간접 참여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 회의 전에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브리핑 서류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팀원에게 주어야 함</a:t>
            </a:r>
          </a:p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장소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평소 늘 사용하여 익숙한 곳이 아닌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새로운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장소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주위환경이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아름답고 편안한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가능한 멀리 떨어진 장소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향기로운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꽃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가벼운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간식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배치함으로써 분위기를 향상	</a:t>
            </a:r>
          </a:p>
          <a:p>
            <a:pPr lvl="1"/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원형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이나 </a:t>
            </a:r>
            <a:r>
              <a:rPr lang="en-US" altLang="ko-KR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U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형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좌석 배치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경쾌하고 감미롭고 조용한 배경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음악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벽을 채색된 포스터로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장식</a:t>
            </a:r>
            <a:endParaRPr lang="ko-KR" altLang="en-US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AC0BB-2EF6-49B1-AEBA-08D0E06A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30688"/>
            <a:ext cx="3048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5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27931" y="260648"/>
            <a:ext cx="525015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대화식 브레인스토밍 회의 준비 (2/2)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시간 계획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 회의에서는 한 개의 주제만 논의하며 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시간 정도의 회의가 적당</a:t>
            </a:r>
            <a:endParaRPr lang="en-US" altLang="ko-KR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아침 회의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일반적으로 더 생산적임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약속 때문에 압력을 받거나 조급하게 느끼지 않도록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충분한 시간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계획</a:t>
            </a:r>
            <a:endParaRPr lang="en-US" altLang="ko-KR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lvl="1" indent="0">
              <a:buNone/>
            </a:pPr>
            <a:endParaRPr lang="ko-KR" altLang="en-US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준비물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문방구(화이트보드, 마커, 카드, 포스트잇 등)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웜업 활동에 필요한 소도구</a:t>
            </a:r>
            <a:endParaRPr lang="en-US" altLang="ko-KR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시계</a:t>
            </a:r>
            <a:endParaRPr lang="en-US" altLang="ko-KR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녹음기 </a:t>
            </a:r>
          </a:p>
          <a:p>
            <a:pPr lvl="1"/>
            <a:endParaRPr lang="ko-KR" altLang="en-US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Picture 5" descr="978672-sandglass">
            <a:extLst>
              <a:ext uri="{FF2B5EF4-FFF2-40B4-BE49-F238E27FC236}">
                <a16:creationId xmlns:a16="http://schemas.microsoft.com/office/drawing/2014/main" id="{24B73068-4C7F-4BC2-B04B-3E5E67C4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3" y="973052"/>
            <a:ext cx="6286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69754510_9c5910c5a7">
            <a:extLst>
              <a:ext uri="{FF2B5EF4-FFF2-40B4-BE49-F238E27FC236}">
                <a16:creationId xmlns:a16="http://schemas.microsoft.com/office/drawing/2014/main" id="{15418097-1057-4884-A0FA-2AF8D8BC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713163"/>
            <a:ext cx="342106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2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22747" y="260648"/>
            <a:ext cx="566052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 대화식 브레인스토밍 회의의 절차 (1/</a:t>
            </a:r>
            <a:r>
              <a:rPr lang="en-US" altLang="ko-KR" dirty="0"/>
              <a:t>3</a:t>
            </a:r>
            <a:r>
              <a:rPr lang="ko-KR" altLang="en-US" dirty="0"/>
              <a:t>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ko-KR" altLang="en-US" b="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브리핑</a:t>
            </a:r>
          </a:p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ko-KR" altLang="en-US" b="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브레인스토밍의 4가지 규칙 복습</a:t>
            </a:r>
            <a:endParaRPr lang="ko-KR" altLang="en-US" b="0" u="sng" kern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ko-KR" altLang="en-US" b="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 과정 설명</a:t>
            </a:r>
          </a:p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ko-KR" altLang="en-US" b="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창의적 사고 웜업 실행</a:t>
            </a:r>
          </a:p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ko-KR" altLang="en-US" b="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 수행</a:t>
            </a:r>
          </a:p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ko-KR" altLang="en-US" b="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회의 마침</a:t>
            </a:r>
          </a:p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ko-KR" altLang="en-US" b="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참가자들에게 다음 회의 예고, 인사 후 해산</a:t>
            </a:r>
          </a:p>
        </p:txBody>
      </p:sp>
      <p:pic>
        <p:nvPicPr>
          <p:cNvPr id="5" name="Picture 5" descr="Brainstorming-2">
            <a:extLst>
              <a:ext uri="{FF2B5EF4-FFF2-40B4-BE49-F238E27FC236}">
                <a16:creationId xmlns:a16="http://schemas.microsoft.com/office/drawing/2014/main" id="{1D81F755-444D-4443-BCF0-00019A88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3459563"/>
            <a:ext cx="37766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31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22747" y="260648"/>
            <a:ext cx="566052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 대화식 브레인스토밍 회의의 절차 (2/</a:t>
            </a:r>
            <a:r>
              <a:rPr lang="en-US" altLang="ko-KR" dirty="0"/>
              <a:t>3</a:t>
            </a:r>
            <a:r>
              <a:rPr lang="ko-KR" altLang="en-US" dirty="0"/>
              <a:t>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브리핑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사교시간(</a:t>
            </a:r>
            <a:r>
              <a:rPr lang="en-US" altLang="ko-KR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Ice Breaking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편안한 자세, 자유로운 분위기 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아이디어나 식견들을 서로 나누도록 장려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지난번 회의에서 만든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문제정의문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게시 및 수정</a:t>
            </a:r>
            <a:endParaRPr lang="en-US" altLang="ko-KR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endParaRPr lang="ko-KR" altLang="en-US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규칙 복습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4가지 브레인스토밍 규칙</a:t>
            </a:r>
            <a:r>
              <a:rPr lang="en-US" altLang="ko-KR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많이</a:t>
            </a:r>
            <a:r>
              <a:rPr lang="en-US" altLang="ko-KR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엉뚱한</a:t>
            </a:r>
            <a:r>
              <a:rPr lang="en-US" altLang="ko-KR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편승</a:t>
            </a:r>
            <a:r>
              <a:rPr lang="en-US" altLang="ko-KR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무비판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부정적인 사고를 예방하기 위한 삼진 아웃제</a:t>
            </a:r>
            <a:endParaRPr lang="en-US" altLang="ko-KR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endParaRPr lang="ko-KR" altLang="en-US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10000"/>
              </a:lnSpc>
            </a:pP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과정 설명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창출 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아이디어 쓰기 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아이디어 편승하기</a:t>
            </a:r>
          </a:p>
          <a:p>
            <a:pPr lvl="1"/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모든 아이디어에 번호 매김 (편승아이디어도 새 아이디어)</a:t>
            </a:r>
          </a:p>
          <a:p>
            <a:pPr lvl="1"/>
            <a:r>
              <a:rPr lang="ko-KR" altLang="en-US" kern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시간제한, 할당량 부여 </a:t>
            </a:r>
            <a:r>
              <a:rPr lang="ko-KR" altLang="en-US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(예: 15분 동안 40개의 아이디어 제안)</a:t>
            </a:r>
          </a:p>
          <a:p>
            <a:pPr lvl="1"/>
            <a:endParaRPr lang="ko-KR" altLang="en-US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10000"/>
              </a:lnSpc>
            </a:pP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841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13.5"/>
</p:tagLst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sm" len="sm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Words>2249</Words>
  <Application>Microsoft Office PowerPoint</Application>
  <PresentationFormat>A4 용지(210x297mm)</PresentationFormat>
  <Paragraphs>603</Paragraphs>
  <Slides>24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HY헤드라인M</vt:lpstr>
      <vt:lpstr>Gulim</vt:lpstr>
      <vt:lpstr>Gulim</vt:lpstr>
      <vt:lpstr>맑은 고딕</vt:lpstr>
      <vt:lpstr>휴먼견출새내기체</vt:lpstr>
      <vt:lpstr>Arial</vt:lpstr>
      <vt:lpstr>Times New Roman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근채 정</cp:lastModifiedBy>
  <cp:revision>249</cp:revision>
  <cp:lastPrinted>2019-08-05T02:54:15Z</cp:lastPrinted>
  <dcterms:created xsi:type="dcterms:W3CDTF">2005-08-31T02:37:35Z</dcterms:created>
  <dcterms:modified xsi:type="dcterms:W3CDTF">2024-02-16T09:18:01Z</dcterms:modified>
</cp:coreProperties>
</file>