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726" r:id="rId2"/>
    <p:sldId id="720" r:id="rId3"/>
    <p:sldId id="721" r:id="rId4"/>
    <p:sldId id="719" r:id="rId5"/>
    <p:sldId id="725" r:id="rId6"/>
    <p:sldId id="727" r:id="rId7"/>
    <p:sldId id="722" r:id="rId8"/>
    <p:sldId id="723" r:id="rId9"/>
    <p:sldId id="724" r:id="rId10"/>
  </p:sldIdLst>
  <p:sldSz cx="9906000" cy="6858000" type="A4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" userDrawn="1">
          <p15:clr>
            <a:srgbClr val="A4A3A4"/>
          </p15:clr>
        </p15:guide>
        <p15:guide id="2" orient="horz" pos="845" userDrawn="1">
          <p15:clr>
            <a:srgbClr val="A4A3A4"/>
          </p15:clr>
        </p15:guide>
        <p15:guide id="3" pos="417" userDrawn="1">
          <p15:clr>
            <a:srgbClr val="A4A3A4"/>
          </p15:clr>
        </p15:guide>
        <p15:guide id="4" pos="5823" userDrawn="1">
          <p15:clr>
            <a:srgbClr val="A4A3A4"/>
          </p15:clr>
        </p15:guide>
        <p15:guide id="5" pos="62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근채" initials="정" lastIdx="1" clrIdx="0">
    <p:extLst>
      <p:ext uri="{19B8F6BF-5375-455C-9EA6-DF929625EA0E}">
        <p15:presenceInfo xmlns:p15="http://schemas.microsoft.com/office/powerpoint/2012/main" userId="S::kcjeong@cbnu.ac.kr::bf3f9740-ba12-4a95-bdcd-7a89d0b0b3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9900"/>
    <a:srgbClr val="FFFFCC"/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BCE9C5-427C-446F-88DB-DC3D8651BE4B}" v="133" dt="2021-01-13T01:58:02.896"/>
    <p1510:client id="{5BF4F9DD-9446-4007-919D-E1635959F512}" v="2" dt="2021-01-12T06:34:51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8" autoAdjust="0"/>
    <p:restoredTop sz="94660" autoAdjust="0"/>
  </p:normalViewPr>
  <p:slideViewPr>
    <p:cSldViewPr showGuides="1">
      <p:cViewPr varScale="1">
        <p:scale>
          <a:sx n="93" d="100"/>
          <a:sy n="93" d="100"/>
        </p:scale>
        <p:origin x="84" y="468"/>
      </p:cViewPr>
      <p:guideLst>
        <p:guide orient="horz" pos="73"/>
        <p:guide orient="horz" pos="845"/>
        <p:guide pos="417"/>
        <p:guide pos="5823"/>
        <p:guide pos="62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howGuides="1">
      <p:cViewPr varScale="1">
        <p:scale>
          <a:sx n="137" d="100"/>
          <a:sy n="137" d="100"/>
        </p:scale>
        <p:origin x="-84" y="-63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716ACC6B-EDCB-4412-AC39-C2060696755D}"/>
    <pc:docChg chg="undo redo custSel addSld modSld">
      <pc:chgData name="정근채" userId="bf3f9740-ba12-4a95-bdcd-7a89d0b0b3a3" providerId="ADAL" clId="{716ACC6B-EDCB-4412-AC39-C2060696755D}" dt="2022-04-14T02:28:23.536" v="495" actId="208"/>
      <pc:docMkLst>
        <pc:docMk/>
      </pc:docMkLst>
      <pc:sldChg chg="addSp delSp modSp add mod delAnim">
        <pc:chgData name="정근채" userId="bf3f9740-ba12-4a95-bdcd-7a89d0b0b3a3" providerId="ADAL" clId="{716ACC6B-EDCB-4412-AC39-C2060696755D}" dt="2022-04-14T02:28:23.536" v="495" actId="208"/>
        <pc:sldMkLst>
          <pc:docMk/>
          <pc:sldMk cId="3248077298" sldId="719"/>
        </pc:sldMkLst>
        <pc:spChg chg="mod">
          <ac:chgData name="정근채" userId="bf3f9740-ba12-4a95-bdcd-7a89d0b0b3a3" providerId="ADAL" clId="{716ACC6B-EDCB-4412-AC39-C2060696755D}" dt="2022-04-13T22:56:51.119" v="7" actId="20577"/>
          <ac:spMkLst>
            <pc:docMk/>
            <pc:sldMk cId="3248077298" sldId="719"/>
            <ac:spMk id="6" creationId="{00000000-0000-0000-0000-000000000000}"/>
          </ac:spMkLst>
        </pc:spChg>
        <pc:spChg chg="add mod">
          <ac:chgData name="정근채" userId="bf3f9740-ba12-4a95-bdcd-7a89d0b0b3a3" providerId="ADAL" clId="{716ACC6B-EDCB-4412-AC39-C2060696755D}" dt="2022-04-14T02:28:01.429" v="490" actId="164"/>
          <ac:spMkLst>
            <pc:docMk/>
            <pc:sldMk cId="3248077298" sldId="719"/>
            <ac:spMk id="10" creationId="{AC8FA9BC-C33B-4445-A310-E2F6FDE1D092}"/>
          </ac:spMkLst>
        </pc:spChg>
        <pc:spChg chg="del">
          <ac:chgData name="정근채" userId="bf3f9740-ba12-4a95-bdcd-7a89d0b0b3a3" providerId="ADAL" clId="{716ACC6B-EDCB-4412-AC39-C2060696755D}" dt="2022-04-13T22:56:13.728" v="1" actId="478"/>
          <ac:spMkLst>
            <pc:docMk/>
            <pc:sldMk cId="3248077298" sldId="719"/>
            <ac:spMk id="14" creationId="{7B66274A-CA9F-4E5C-963C-3594B4214DFA}"/>
          </ac:spMkLst>
        </pc:spChg>
        <pc:spChg chg="add mod">
          <ac:chgData name="정근채" userId="bf3f9740-ba12-4a95-bdcd-7a89d0b0b3a3" providerId="ADAL" clId="{716ACC6B-EDCB-4412-AC39-C2060696755D}" dt="2022-04-14T02:21:16.896" v="469" actId="207"/>
          <ac:spMkLst>
            <pc:docMk/>
            <pc:sldMk cId="3248077298" sldId="719"/>
            <ac:spMk id="15" creationId="{C8520A8B-D342-42D4-A974-65CB0BA6E9A5}"/>
          </ac:spMkLst>
        </pc:spChg>
        <pc:spChg chg="del">
          <ac:chgData name="정근채" userId="bf3f9740-ba12-4a95-bdcd-7a89d0b0b3a3" providerId="ADAL" clId="{716ACC6B-EDCB-4412-AC39-C2060696755D}" dt="2022-04-13T22:56:13.728" v="1" actId="478"/>
          <ac:spMkLst>
            <pc:docMk/>
            <pc:sldMk cId="3248077298" sldId="719"/>
            <ac:spMk id="19" creationId="{80A59EB2-AAFA-47F1-9C8D-35B3AA1C662E}"/>
          </ac:spMkLst>
        </pc:spChg>
        <pc:spChg chg="del">
          <ac:chgData name="정근채" userId="bf3f9740-ba12-4a95-bdcd-7a89d0b0b3a3" providerId="ADAL" clId="{716ACC6B-EDCB-4412-AC39-C2060696755D}" dt="2022-04-13T22:56:13.728" v="1" actId="478"/>
          <ac:spMkLst>
            <pc:docMk/>
            <pc:sldMk cId="3248077298" sldId="719"/>
            <ac:spMk id="20" creationId="{72888B22-9DD2-4DF8-9B4D-D52437C67B88}"/>
          </ac:spMkLst>
        </pc:spChg>
        <pc:spChg chg="del">
          <ac:chgData name="정근채" userId="bf3f9740-ba12-4a95-bdcd-7a89d0b0b3a3" providerId="ADAL" clId="{716ACC6B-EDCB-4412-AC39-C2060696755D}" dt="2022-04-13T22:56:13.728" v="1" actId="478"/>
          <ac:spMkLst>
            <pc:docMk/>
            <pc:sldMk cId="3248077298" sldId="719"/>
            <ac:spMk id="21" creationId="{0591E099-EB63-4932-A8B4-EBF79ADEAEEE}"/>
          </ac:spMkLst>
        </pc:spChg>
        <pc:spChg chg="add mod">
          <ac:chgData name="정근채" userId="bf3f9740-ba12-4a95-bdcd-7a89d0b0b3a3" providerId="ADAL" clId="{716ACC6B-EDCB-4412-AC39-C2060696755D}" dt="2022-04-13T23:35:49.755" v="358" actId="1076"/>
          <ac:spMkLst>
            <pc:docMk/>
            <pc:sldMk cId="3248077298" sldId="719"/>
            <ac:spMk id="31" creationId="{702CCFCE-E598-4669-8953-3BC6E2381D3A}"/>
          </ac:spMkLst>
        </pc:spChg>
        <pc:spChg chg="add mod">
          <ac:chgData name="정근채" userId="bf3f9740-ba12-4a95-bdcd-7a89d0b0b3a3" providerId="ADAL" clId="{716ACC6B-EDCB-4412-AC39-C2060696755D}" dt="2022-04-13T23:35:55.986" v="365" actId="20577"/>
          <ac:spMkLst>
            <pc:docMk/>
            <pc:sldMk cId="3248077298" sldId="719"/>
            <ac:spMk id="32" creationId="{272E7305-3527-439A-9A77-F44A27861112}"/>
          </ac:spMkLst>
        </pc:spChg>
        <pc:grpChg chg="add mod">
          <ac:chgData name="정근채" userId="bf3f9740-ba12-4a95-bdcd-7a89d0b0b3a3" providerId="ADAL" clId="{716ACC6B-EDCB-4412-AC39-C2060696755D}" dt="2022-04-14T02:28:14.312" v="493" actId="1076"/>
          <ac:grpSpMkLst>
            <pc:docMk/>
            <pc:sldMk cId="3248077298" sldId="719"/>
            <ac:grpSpMk id="11" creationId="{0FAD3251-EC5C-4ED0-8E04-047F45893335}"/>
          </ac:grpSpMkLst>
        </pc:grpChg>
        <pc:graphicFrameChg chg="add del mod">
          <ac:chgData name="정근채" userId="bf3f9740-ba12-4a95-bdcd-7a89d0b0b3a3" providerId="ADAL" clId="{716ACC6B-EDCB-4412-AC39-C2060696755D}" dt="2022-04-13T23:12:10.554" v="300"/>
          <ac:graphicFrameMkLst>
            <pc:docMk/>
            <pc:sldMk cId="3248077298" sldId="719"/>
            <ac:graphicFrameMk id="2" creationId="{CA3E67CC-430D-4197-911D-C06037C8E60C}"/>
          </ac:graphicFrameMkLst>
        </pc:graphicFrameChg>
        <pc:graphicFrameChg chg="add mod modGraphic">
          <ac:chgData name="정근채" userId="bf3f9740-ba12-4a95-bdcd-7a89d0b0b3a3" providerId="ADAL" clId="{716ACC6B-EDCB-4412-AC39-C2060696755D}" dt="2022-04-13T23:06:59.139" v="233" actId="1076"/>
          <ac:graphicFrameMkLst>
            <pc:docMk/>
            <pc:sldMk cId="3248077298" sldId="719"/>
            <ac:graphicFrameMk id="23" creationId="{3ABEF143-7536-4ECD-9F50-E612BDB1A45A}"/>
          </ac:graphicFrameMkLst>
        </pc:graphicFrameChg>
        <pc:picChg chg="add mod">
          <ac:chgData name="정근채" userId="bf3f9740-ba12-4a95-bdcd-7a89d0b0b3a3" providerId="ADAL" clId="{716ACC6B-EDCB-4412-AC39-C2060696755D}" dt="2022-04-14T02:28:01.429" v="490" actId="164"/>
          <ac:picMkLst>
            <pc:docMk/>
            <pc:sldMk cId="3248077298" sldId="719"/>
            <ac:picMk id="4" creationId="{6E27B8BC-6D7C-4689-943B-376DB09BA900}"/>
          </ac:picMkLst>
        </pc:picChg>
        <pc:picChg chg="add del mod">
          <ac:chgData name="정근채" userId="bf3f9740-ba12-4a95-bdcd-7a89d0b0b3a3" providerId="ADAL" clId="{716ACC6B-EDCB-4412-AC39-C2060696755D}" dt="2022-04-13T23:12:15.376" v="303" actId="478"/>
          <ac:picMkLst>
            <pc:docMk/>
            <pc:sldMk cId="3248077298" sldId="719"/>
            <ac:picMk id="4" creationId="{AB802B26-6941-437D-8435-61DC6F6C6189}"/>
          </ac:picMkLst>
        </pc:picChg>
        <pc:picChg chg="add mod">
          <ac:chgData name="정근채" userId="bf3f9740-ba12-4a95-bdcd-7a89d0b0b3a3" providerId="ADAL" clId="{716ACC6B-EDCB-4412-AC39-C2060696755D}" dt="2022-04-14T02:28:01.429" v="490" actId="164"/>
          <ac:picMkLst>
            <pc:docMk/>
            <pc:sldMk cId="3248077298" sldId="719"/>
            <ac:picMk id="7" creationId="{4CC05853-ABBF-4EDF-BC53-4B7AB54D8890}"/>
          </ac:picMkLst>
        </pc:picChg>
        <pc:picChg chg="add del mod">
          <ac:chgData name="정근채" userId="bf3f9740-ba12-4a95-bdcd-7a89d0b0b3a3" providerId="ADAL" clId="{716ACC6B-EDCB-4412-AC39-C2060696755D}" dt="2022-04-13T23:22:42.859" v="309" actId="478"/>
          <ac:picMkLst>
            <pc:docMk/>
            <pc:sldMk cId="3248077298" sldId="719"/>
            <ac:picMk id="7" creationId="{834A02E3-9EFD-416F-9410-34FEF2260FFE}"/>
          </ac:picMkLst>
        </pc:picChg>
        <pc:picChg chg="del">
          <ac:chgData name="정근채" userId="bf3f9740-ba12-4a95-bdcd-7a89d0b0b3a3" providerId="ADAL" clId="{716ACC6B-EDCB-4412-AC39-C2060696755D}" dt="2022-04-13T22:56:13.728" v="1" actId="478"/>
          <ac:picMkLst>
            <pc:docMk/>
            <pc:sldMk cId="3248077298" sldId="719"/>
            <ac:picMk id="8" creationId="{7F8420B9-1773-47D5-93E6-451A28CC696E}"/>
          </ac:picMkLst>
        </pc:picChg>
        <pc:picChg chg="add mod">
          <ac:chgData name="정근채" userId="bf3f9740-ba12-4a95-bdcd-7a89d0b0b3a3" providerId="ADAL" clId="{716ACC6B-EDCB-4412-AC39-C2060696755D}" dt="2022-04-14T02:28:01.429" v="490" actId="164"/>
          <ac:picMkLst>
            <pc:docMk/>
            <pc:sldMk cId="3248077298" sldId="719"/>
            <ac:picMk id="9" creationId="{76EB1189-8722-4A82-B5CC-148DDE55902B}"/>
          </ac:picMkLst>
        </pc:picChg>
        <pc:picChg chg="del">
          <ac:chgData name="정근채" userId="bf3f9740-ba12-4a95-bdcd-7a89d0b0b3a3" providerId="ADAL" clId="{716ACC6B-EDCB-4412-AC39-C2060696755D}" dt="2022-04-13T22:56:13.728" v="1" actId="478"/>
          <ac:picMkLst>
            <pc:docMk/>
            <pc:sldMk cId="3248077298" sldId="719"/>
            <ac:picMk id="10" creationId="{1986FF26-2612-47D6-A354-7B8394444EB5}"/>
          </ac:picMkLst>
        </pc:picChg>
        <pc:picChg chg="del">
          <ac:chgData name="정근채" userId="bf3f9740-ba12-4a95-bdcd-7a89d0b0b3a3" providerId="ADAL" clId="{716ACC6B-EDCB-4412-AC39-C2060696755D}" dt="2022-04-13T22:56:13.728" v="1" actId="478"/>
          <ac:picMkLst>
            <pc:docMk/>
            <pc:sldMk cId="3248077298" sldId="719"/>
            <ac:picMk id="11" creationId="{A1C477D8-2171-4D20-B8F6-E416993E1F8D}"/>
          </ac:picMkLst>
        </pc:picChg>
        <pc:picChg chg="add mod">
          <ac:chgData name="정근채" userId="bf3f9740-ba12-4a95-bdcd-7a89d0b0b3a3" providerId="ADAL" clId="{716ACC6B-EDCB-4412-AC39-C2060696755D}" dt="2022-04-13T23:30:00" v="331" actId="1076"/>
          <ac:picMkLst>
            <pc:docMk/>
            <pc:sldMk cId="3248077298" sldId="719"/>
            <ac:picMk id="12" creationId="{DE74AD5B-EEC0-43E6-B333-C9463A903A41}"/>
          </ac:picMkLst>
        </pc:picChg>
        <pc:picChg chg="del">
          <ac:chgData name="정근채" userId="bf3f9740-ba12-4a95-bdcd-7a89d0b0b3a3" providerId="ADAL" clId="{716ACC6B-EDCB-4412-AC39-C2060696755D}" dt="2022-04-13T22:56:13.728" v="1" actId="478"/>
          <ac:picMkLst>
            <pc:docMk/>
            <pc:sldMk cId="3248077298" sldId="719"/>
            <ac:picMk id="16" creationId="{DE4DDABD-2851-4BD0-A12B-02B7EE8EC6D9}"/>
          </ac:picMkLst>
        </pc:picChg>
        <pc:picChg chg="del">
          <ac:chgData name="정근채" userId="bf3f9740-ba12-4a95-bdcd-7a89d0b0b3a3" providerId="ADAL" clId="{716ACC6B-EDCB-4412-AC39-C2060696755D}" dt="2022-04-13T22:56:13.728" v="1" actId="478"/>
          <ac:picMkLst>
            <pc:docMk/>
            <pc:sldMk cId="3248077298" sldId="719"/>
            <ac:picMk id="17" creationId="{DA852332-584C-46E1-9DB0-0D2D066B7C70}"/>
          </ac:picMkLst>
        </pc:picChg>
        <pc:picChg chg="del">
          <ac:chgData name="정근채" userId="bf3f9740-ba12-4a95-bdcd-7a89d0b0b3a3" providerId="ADAL" clId="{716ACC6B-EDCB-4412-AC39-C2060696755D}" dt="2022-04-13T22:56:13.728" v="1" actId="478"/>
          <ac:picMkLst>
            <pc:docMk/>
            <pc:sldMk cId="3248077298" sldId="719"/>
            <ac:picMk id="18" creationId="{4371C1D8-64F0-41D6-BDE2-DDE824806BB4}"/>
          </ac:picMkLst>
        </pc:picChg>
        <pc:picChg chg="add mod">
          <ac:chgData name="정근채" userId="bf3f9740-ba12-4a95-bdcd-7a89d0b0b3a3" providerId="ADAL" clId="{716ACC6B-EDCB-4412-AC39-C2060696755D}" dt="2022-04-13T23:05:48.745" v="216" actId="1076"/>
          <ac:picMkLst>
            <pc:docMk/>
            <pc:sldMk cId="3248077298" sldId="719"/>
            <ac:picMk id="22" creationId="{56F1E9C7-6A1C-4108-A41B-3F6D8A6ED694}"/>
          </ac:picMkLst>
        </pc:picChg>
        <pc:picChg chg="add mod">
          <ac:chgData name="정근채" userId="bf3f9740-ba12-4a95-bdcd-7a89d0b0b3a3" providerId="ADAL" clId="{716ACC6B-EDCB-4412-AC39-C2060696755D}" dt="2022-04-13T23:05:46.574" v="215" actId="1076"/>
          <ac:picMkLst>
            <pc:docMk/>
            <pc:sldMk cId="3248077298" sldId="719"/>
            <ac:picMk id="24" creationId="{EAF10D97-21B2-48E0-8B82-96A09E4BAE3D}"/>
          </ac:picMkLst>
        </pc:picChg>
        <pc:picChg chg="add del mod">
          <ac:chgData name="정근채" userId="bf3f9740-ba12-4a95-bdcd-7a89d0b0b3a3" providerId="ADAL" clId="{716ACC6B-EDCB-4412-AC39-C2060696755D}" dt="2022-04-13T23:34:29.437" v="336" actId="478"/>
          <ac:picMkLst>
            <pc:docMk/>
            <pc:sldMk cId="3248077298" sldId="719"/>
            <ac:picMk id="25" creationId="{873D49E7-4F5C-4FFD-9DC3-9BA737F0AE12}"/>
          </ac:picMkLst>
        </pc:picChg>
        <pc:picChg chg="add del mod">
          <ac:chgData name="정근채" userId="bf3f9740-ba12-4a95-bdcd-7a89d0b0b3a3" providerId="ADAL" clId="{716ACC6B-EDCB-4412-AC39-C2060696755D}" dt="2022-04-13T23:34:45.247" v="341" actId="1076"/>
          <ac:picMkLst>
            <pc:docMk/>
            <pc:sldMk cId="3248077298" sldId="719"/>
            <ac:picMk id="26" creationId="{561FDE2E-95EC-4F5D-B1D1-22FAA2142226}"/>
          </ac:picMkLst>
        </pc:picChg>
        <pc:picChg chg="add del">
          <ac:chgData name="정근채" userId="bf3f9740-ba12-4a95-bdcd-7a89d0b0b3a3" providerId="ADAL" clId="{716ACC6B-EDCB-4412-AC39-C2060696755D}" dt="2022-04-13T23:29:43.968" v="327" actId="22"/>
          <ac:picMkLst>
            <pc:docMk/>
            <pc:sldMk cId="3248077298" sldId="719"/>
            <ac:picMk id="28" creationId="{92E37ACA-BF3B-42BE-A022-44AAC4F0DF02}"/>
          </ac:picMkLst>
        </pc:picChg>
        <pc:picChg chg="add mod">
          <ac:chgData name="정근채" userId="bf3f9740-ba12-4a95-bdcd-7a89d0b0b3a3" providerId="ADAL" clId="{716ACC6B-EDCB-4412-AC39-C2060696755D}" dt="2022-04-13T23:34:48.863" v="342" actId="1076"/>
          <ac:picMkLst>
            <pc:docMk/>
            <pc:sldMk cId="3248077298" sldId="719"/>
            <ac:picMk id="30" creationId="{217B6028-5DC9-44A1-BE5A-26BBE95523BF}"/>
          </ac:picMkLst>
        </pc:picChg>
        <pc:picChg chg="add mod">
          <ac:chgData name="정근채" userId="bf3f9740-ba12-4a95-bdcd-7a89d0b0b3a3" providerId="ADAL" clId="{716ACC6B-EDCB-4412-AC39-C2060696755D}" dt="2022-04-14T02:21:00.936" v="448" actId="1076"/>
          <ac:picMkLst>
            <pc:docMk/>
            <pc:sldMk cId="3248077298" sldId="719"/>
            <ac:picMk id="34" creationId="{EB1653FE-BBA6-46E5-AEE9-1F24A8EBEE03}"/>
          </ac:picMkLst>
        </pc:picChg>
        <pc:cxnChg chg="add mod">
          <ac:chgData name="정근채" userId="bf3f9740-ba12-4a95-bdcd-7a89d0b0b3a3" providerId="ADAL" clId="{716ACC6B-EDCB-4412-AC39-C2060696755D}" dt="2022-04-14T02:28:23.536" v="495" actId="208"/>
          <ac:cxnSpMkLst>
            <pc:docMk/>
            <pc:sldMk cId="3248077298" sldId="719"/>
            <ac:cxnSpMk id="14" creationId="{1CA908C2-141F-41E3-B8AF-D83355A12651}"/>
          </ac:cxnSpMkLst>
        </pc:cxnChg>
      </pc:sldChg>
    </pc:docChg>
  </pc:docChgLst>
  <pc:docChgLst>
    <pc:chgData name="정근채" userId="bf3f9740-ba12-4a95-bdcd-7a89d0b0b3a3" providerId="ADAL" clId="{1701B651-D5D8-4096-A861-80105BDBCC95}"/>
    <pc:docChg chg="modSld">
      <pc:chgData name="정근채" userId="bf3f9740-ba12-4a95-bdcd-7a89d0b0b3a3" providerId="ADAL" clId="{1701B651-D5D8-4096-A861-80105BDBCC95}" dt="2023-02-02T05:19:41.016" v="0"/>
      <pc:docMkLst>
        <pc:docMk/>
      </pc:docMkLst>
      <pc:sldChg chg="delSp modTransition modAnim">
        <pc:chgData name="정근채" userId="bf3f9740-ba12-4a95-bdcd-7a89d0b0b3a3" providerId="ADAL" clId="{1701B651-D5D8-4096-A861-80105BDBCC95}" dt="2023-02-02T05:19:41.016" v="0"/>
        <pc:sldMkLst>
          <pc:docMk/>
          <pc:sldMk cId="3248077298" sldId="719"/>
        </pc:sldMkLst>
        <pc:picChg chg="del">
          <ac:chgData name="정근채" userId="bf3f9740-ba12-4a95-bdcd-7a89d0b0b3a3" providerId="ADAL" clId="{1701B651-D5D8-4096-A861-80105BDBCC95}" dt="2023-02-02T05:19:41.016" v="0"/>
          <ac:picMkLst>
            <pc:docMk/>
            <pc:sldMk cId="3248077298" sldId="719"/>
            <ac:picMk id="8" creationId="{C6B83E56-D435-92E5-770A-93F783716EA9}"/>
          </ac:picMkLst>
        </pc:picChg>
        <pc:inkChg chg="del">
          <ac:chgData name="정근채" userId="bf3f9740-ba12-4a95-bdcd-7a89d0b0b3a3" providerId="ADAL" clId="{1701B651-D5D8-4096-A861-80105BDBCC95}" dt="2023-02-02T05:19:41.016" v="0"/>
          <ac:inkMkLst>
            <pc:docMk/>
            <pc:sldMk cId="3248077298" sldId="719"/>
            <ac:inkMk id="7" creationId="{166FF2BC-2175-0EB0-A87C-6502779A42D4}"/>
          </ac:inkMkLst>
        </pc:inkChg>
      </pc:sldChg>
      <pc:sldChg chg="delSp modTransition modAnim">
        <pc:chgData name="정근채" userId="bf3f9740-ba12-4a95-bdcd-7a89d0b0b3a3" providerId="ADAL" clId="{1701B651-D5D8-4096-A861-80105BDBCC95}" dt="2023-02-02T05:19:41.016" v="0"/>
        <pc:sldMkLst>
          <pc:docMk/>
          <pc:sldMk cId="4263410934" sldId="720"/>
        </pc:sldMkLst>
        <pc:picChg chg="del">
          <ac:chgData name="정근채" userId="bf3f9740-ba12-4a95-bdcd-7a89d0b0b3a3" providerId="ADAL" clId="{1701B651-D5D8-4096-A861-80105BDBCC95}" dt="2023-02-02T05:19:41.016" v="0"/>
          <ac:picMkLst>
            <pc:docMk/>
            <pc:sldMk cId="4263410934" sldId="720"/>
            <ac:picMk id="5" creationId="{26471501-F0D0-489D-A8D7-7962CBD52F42}"/>
          </ac:picMkLst>
        </pc:picChg>
        <pc:inkChg chg="del">
          <ac:chgData name="정근채" userId="bf3f9740-ba12-4a95-bdcd-7a89d0b0b3a3" providerId="ADAL" clId="{1701B651-D5D8-4096-A861-80105BDBCC95}" dt="2023-02-02T05:19:41.016" v="0"/>
          <ac:inkMkLst>
            <pc:docMk/>
            <pc:sldMk cId="4263410934" sldId="720"/>
            <ac:inkMk id="4" creationId="{B406B12C-2BEF-4C43-9C1C-B329EEC478D1}"/>
          </ac:inkMkLst>
        </pc:inkChg>
      </pc:sldChg>
      <pc:sldChg chg="delSp modTransition modAnim">
        <pc:chgData name="정근채" userId="bf3f9740-ba12-4a95-bdcd-7a89d0b0b3a3" providerId="ADAL" clId="{1701B651-D5D8-4096-A861-80105BDBCC95}" dt="2023-02-02T05:19:41.016" v="0"/>
        <pc:sldMkLst>
          <pc:docMk/>
          <pc:sldMk cId="3056145900" sldId="721"/>
        </pc:sldMkLst>
        <pc:picChg chg="del">
          <ac:chgData name="정근채" userId="bf3f9740-ba12-4a95-bdcd-7a89d0b0b3a3" providerId="ADAL" clId="{1701B651-D5D8-4096-A861-80105BDBCC95}" dt="2023-02-02T05:19:41.016" v="0"/>
          <ac:picMkLst>
            <pc:docMk/>
            <pc:sldMk cId="3056145900" sldId="721"/>
            <ac:picMk id="4" creationId="{E454C040-9AF0-478F-B508-0412E02636CD}"/>
          </ac:picMkLst>
        </pc:picChg>
        <pc:inkChg chg="del">
          <ac:chgData name="정근채" userId="bf3f9740-ba12-4a95-bdcd-7a89d0b0b3a3" providerId="ADAL" clId="{1701B651-D5D8-4096-A861-80105BDBCC95}" dt="2023-02-02T05:19:41.016" v="0"/>
          <ac:inkMkLst>
            <pc:docMk/>
            <pc:sldMk cId="3056145900" sldId="721"/>
            <ac:inkMk id="2" creationId="{F2B1B0F5-C9A8-4695-BF1A-7AF98ACA0D7A}"/>
          </ac:inkMkLst>
        </pc:inkChg>
      </pc:sldChg>
      <pc:sldChg chg="delSp modTransition modAnim">
        <pc:chgData name="정근채" userId="bf3f9740-ba12-4a95-bdcd-7a89d0b0b3a3" providerId="ADAL" clId="{1701B651-D5D8-4096-A861-80105BDBCC95}" dt="2023-02-02T05:19:41.016" v="0"/>
        <pc:sldMkLst>
          <pc:docMk/>
          <pc:sldMk cId="45426442" sldId="722"/>
        </pc:sldMkLst>
        <pc:picChg chg="del">
          <ac:chgData name="정근채" userId="bf3f9740-ba12-4a95-bdcd-7a89d0b0b3a3" providerId="ADAL" clId="{1701B651-D5D8-4096-A861-80105BDBCC95}" dt="2023-02-02T05:19:41.016" v="0"/>
          <ac:picMkLst>
            <pc:docMk/>
            <pc:sldMk cId="45426442" sldId="722"/>
            <ac:picMk id="5" creationId="{61CF0176-9DC6-4CB5-B1A0-1F6BFACD22ED}"/>
          </ac:picMkLst>
        </pc:picChg>
        <pc:inkChg chg="del">
          <ac:chgData name="정근채" userId="bf3f9740-ba12-4a95-bdcd-7a89d0b0b3a3" providerId="ADAL" clId="{1701B651-D5D8-4096-A861-80105BDBCC95}" dt="2023-02-02T05:19:41.016" v="0"/>
          <ac:inkMkLst>
            <pc:docMk/>
            <pc:sldMk cId="45426442" sldId="722"/>
            <ac:inkMk id="4" creationId="{A0BF448F-8767-4D1A-8653-21D78B6B49DF}"/>
          </ac:inkMkLst>
        </pc:inkChg>
      </pc:sldChg>
      <pc:sldChg chg="delSp modTransition modAnim">
        <pc:chgData name="정근채" userId="bf3f9740-ba12-4a95-bdcd-7a89d0b0b3a3" providerId="ADAL" clId="{1701B651-D5D8-4096-A861-80105BDBCC95}" dt="2023-02-02T05:19:41.016" v="0"/>
        <pc:sldMkLst>
          <pc:docMk/>
          <pc:sldMk cId="2389812353" sldId="723"/>
        </pc:sldMkLst>
        <pc:picChg chg="del">
          <ac:chgData name="정근채" userId="bf3f9740-ba12-4a95-bdcd-7a89d0b0b3a3" providerId="ADAL" clId="{1701B651-D5D8-4096-A861-80105BDBCC95}" dt="2023-02-02T05:19:41.016" v="0"/>
          <ac:picMkLst>
            <pc:docMk/>
            <pc:sldMk cId="2389812353" sldId="723"/>
            <ac:picMk id="4" creationId="{E9E24F0F-5B09-4CEA-8D11-70463CD29020}"/>
          </ac:picMkLst>
        </pc:picChg>
        <pc:inkChg chg="del">
          <ac:chgData name="정근채" userId="bf3f9740-ba12-4a95-bdcd-7a89d0b0b3a3" providerId="ADAL" clId="{1701B651-D5D8-4096-A861-80105BDBCC95}" dt="2023-02-02T05:19:41.016" v="0"/>
          <ac:inkMkLst>
            <pc:docMk/>
            <pc:sldMk cId="2389812353" sldId="723"/>
            <ac:inkMk id="3" creationId="{C78FC73A-1F71-408D-A70B-6EECA0E6FEAF}"/>
          </ac:inkMkLst>
        </pc:inkChg>
      </pc:sldChg>
      <pc:sldChg chg="delSp modTransition modAnim">
        <pc:chgData name="정근채" userId="bf3f9740-ba12-4a95-bdcd-7a89d0b0b3a3" providerId="ADAL" clId="{1701B651-D5D8-4096-A861-80105BDBCC95}" dt="2023-02-02T05:19:41.016" v="0"/>
        <pc:sldMkLst>
          <pc:docMk/>
          <pc:sldMk cId="600045942" sldId="724"/>
        </pc:sldMkLst>
        <pc:picChg chg="del">
          <ac:chgData name="정근채" userId="bf3f9740-ba12-4a95-bdcd-7a89d0b0b3a3" providerId="ADAL" clId="{1701B651-D5D8-4096-A861-80105BDBCC95}" dt="2023-02-02T05:19:41.016" v="0"/>
          <ac:picMkLst>
            <pc:docMk/>
            <pc:sldMk cId="600045942" sldId="724"/>
            <ac:picMk id="10" creationId="{A291DD01-2AC6-4517-BA80-2CF1B0FEFF80}"/>
          </ac:picMkLst>
        </pc:picChg>
        <pc:inkChg chg="del">
          <ac:chgData name="정근채" userId="bf3f9740-ba12-4a95-bdcd-7a89d0b0b3a3" providerId="ADAL" clId="{1701B651-D5D8-4096-A861-80105BDBCC95}" dt="2023-02-02T05:19:41.016" v="0"/>
          <ac:inkMkLst>
            <pc:docMk/>
            <pc:sldMk cId="600045942" sldId="724"/>
            <ac:inkMk id="6" creationId="{37C6B832-3689-4D12-BA97-209A3185BC5E}"/>
          </ac:inkMkLst>
        </pc:inkChg>
      </pc:sldChg>
      <pc:sldChg chg="delSp modTransition modAnim">
        <pc:chgData name="정근채" userId="bf3f9740-ba12-4a95-bdcd-7a89d0b0b3a3" providerId="ADAL" clId="{1701B651-D5D8-4096-A861-80105BDBCC95}" dt="2023-02-02T05:19:41.016" v="0"/>
        <pc:sldMkLst>
          <pc:docMk/>
          <pc:sldMk cId="3179223974" sldId="725"/>
        </pc:sldMkLst>
        <pc:picChg chg="del">
          <ac:chgData name="정근채" userId="bf3f9740-ba12-4a95-bdcd-7a89d0b0b3a3" providerId="ADAL" clId="{1701B651-D5D8-4096-A861-80105BDBCC95}" dt="2023-02-02T05:19:41.016" v="0"/>
          <ac:picMkLst>
            <pc:docMk/>
            <pc:sldMk cId="3179223974" sldId="725"/>
            <ac:picMk id="35" creationId="{1685D301-2190-5BA7-8BA4-AEEE751C1F5D}"/>
          </ac:picMkLst>
        </pc:picChg>
        <pc:inkChg chg="del">
          <ac:chgData name="정근채" userId="bf3f9740-ba12-4a95-bdcd-7a89d0b0b3a3" providerId="ADAL" clId="{1701B651-D5D8-4096-A861-80105BDBCC95}" dt="2023-02-02T05:19:41.016" v="0"/>
          <ac:inkMkLst>
            <pc:docMk/>
            <pc:sldMk cId="3179223974" sldId="725"/>
            <ac:inkMk id="33" creationId="{63BFF295-9BE7-6499-B97E-3CF7E438707D}"/>
          </ac:inkMkLst>
        </pc:inkChg>
      </pc:sldChg>
      <pc:sldChg chg="delSp modTransition modAnim">
        <pc:chgData name="정근채" userId="bf3f9740-ba12-4a95-bdcd-7a89d0b0b3a3" providerId="ADAL" clId="{1701B651-D5D8-4096-A861-80105BDBCC95}" dt="2023-02-02T05:19:41.016" v="0"/>
        <pc:sldMkLst>
          <pc:docMk/>
          <pc:sldMk cId="3366198448" sldId="726"/>
        </pc:sldMkLst>
        <pc:picChg chg="del">
          <ac:chgData name="정근채" userId="bf3f9740-ba12-4a95-bdcd-7a89d0b0b3a3" providerId="ADAL" clId="{1701B651-D5D8-4096-A861-80105BDBCC95}" dt="2023-02-02T05:19:41.016" v="0"/>
          <ac:picMkLst>
            <pc:docMk/>
            <pc:sldMk cId="3366198448" sldId="726"/>
            <ac:picMk id="3" creationId="{1AF30F3F-F493-473C-BF65-9D70F6F1FF0E}"/>
          </ac:picMkLst>
        </pc:picChg>
        <pc:inkChg chg="del">
          <ac:chgData name="정근채" userId="bf3f9740-ba12-4a95-bdcd-7a89d0b0b3a3" providerId="ADAL" clId="{1701B651-D5D8-4096-A861-80105BDBCC95}" dt="2023-02-02T05:19:41.016" v="0"/>
          <ac:inkMkLst>
            <pc:docMk/>
            <pc:sldMk cId="3366198448" sldId="726"/>
            <ac:inkMk id="2" creationId="{51CF2743-D04B-400C-8704-4347CE89A813}"/>
          </ac:inkMkLst>
        </pc:inkChg>
      </pc:sldChg>
    </pc:docChg>
  </pc:docChgLst>
  <pc:docChgLst>
    <pc:chgData name="정근채" userId="bf3f9740-ba12-4a95-bdcd-7a89d0b0b3a3" providerId="ADAL" clId="{40B2075B-917D-4F5E-B0BE-01FFC5F7392F}"/>
    <pc:docChg chg="undo custSel addSld delSld modSld">
      <pc:chgData name="정근채" userId="bf3f9740-ba12-4a95-bdcd-7a89d0b0b3a3" providerId="ADAL" clId="{40B2075B-917D-4F5E-B0BE-01FFC5F7392F}" dt="2023-03-07T08:06:17.243" v="800" actId="1076"/>
      <pc:docMkLst>
        <pc:docMk/>
      </pc:docMkLst>
      <pc:sldChg chg="addSp modSp mod">
        <pc:chgData name="정근채" userId="bf3f9740-ba12-4a95-bdcd-7a89d0b0b3a3" providerId="ADAL" clId="{40B2075B-917D-4F5E-B0BE-01FFC5F7392F}" dt="2023-03-07T06:42:32.975" v="618"/>
        <pc:sldMkLst>
          <pc:docMk/>
          <pc:sldMk cId="3248077298" sldId="719"/>
        </pc:sldMkLst>
        <pc:spChg chg="add mod">
          <ac:chgData name="정근채" userId="bf3f9740-ba12-4a95-bdcd-7a89d0b0b3a3" providerId="ADAL" clId="{40B2075B-917D-4F5E-B0BE-01FFC5F7392F}" dt="2023-03-07T06:42:32.975" v="618"/>
          <ac:spMkLst>
            <pc:docMk/>
            <pc:sldMk cId="3248077298" sldId="719"/>
            <ac:spMk id="2" creationId="{20A57233-123F-0800-53A3-747BABF6899B}"/>
          </ac:spMkLst>
        </pc:spChg>
        <pc:spChg chg="mod">
          <ac:chgData name="정근채" userId="bf3f9740-ba12-4a95-bdcd-7a89d0b0b3a3" providerId="ADAL" clId="{40B2075B-917D-4F5E-B0BE-01FFC5F7392F}" dt="2023-03-07T05:51:11.734" v="2"/>
          <ac:spMkLst>
            <pc:docMk/>
            <pc:sldMk cId="3248077298" sldId="719"/>
            <ac:spMk id="6" creationId="{00000000-0000-0000-0000-000000000000}"/>
          </ac:spMkLst>
        </pc:spChg>
      </pc:sldChg>
      <pc:sldChg chg="addSp modSp mod">
        <pc:chgData name="정근채" userId="bf3f9740-ba12-4a95-bdcd-7a89d0b0b3a3" providerId="ADAL" clId="{40B2075B-917D-4F5E-B0BE-01FFC5F7392F}" dt="2023-03-07T06:42:33.863" v="619"/>
        <pc:sldMkLst>
          <pc:docMk/>
          <pc:sldMk cId="3179223974" sldId="725"/>
        </pc:sldMkLst>
        <pc:spChg chg="add mod">
          <ac:chgData name="정근채" userId="bf3f9740-ba12-4a95-bdcd-7a89d0b0b3a3" providerId="ADAL" clId="{40B2075B-917D-4F5E-B0BE-01FFC5F7392F}" dt="2023-03-07T06:42:33.863" v="619"/>
          <ac:spMkLst>
            <pc:docMk/>
            <pc:sldMk cId="3179223974" sldId="725"/>
            <ac:spMk id="2" creationId="{02FFE844-B1DC-4279-8E79-61DE410C8379}"/>
          </ac:spMkLst>
        </pc:spChg>
        <pc:spChg chg="mod">
          <ac:chgData name="정근채" userId="bf3f9740-ba12-4a95-bdcd-7a89d0b0b3a3" providerId="ADAL" clId="{40B2075B-917D-4F5E-B0BE-01FFC5F7392F}" dt="2023-03-07T05:51:14.799" v="5"/>
          <ac:spMkLst>
            <pc:docMk/>
            <pc:sldMk cId="3179223974" sldId="725"/>
            <ac:spMk id="6" creationId="{00000000-0000-0000-0000-000000000000}"/>
          </ac:spMkLst>
        </pc:spChg>
      </pc:sldChg>
      <pc:sldChg chg="addSp delSp modSp add mod">
        <pc:chgData name="정근채" userId="bf3f9740-ba12-4a95-bdcd-7a89d0b0b3a3" providerId="ADAL" clId="{40B2075B-917D-4F5E-B0BE-01FFC5F7392F}" dt="2023-03-07T08:06:17.243" v="800" actId="1076"/>
        <pc:sldMkLst>
          <pc:docMk/>
          <pc:sldMk cId="3966916563" sldId="727"/>
        </pc:sldMkLst>
        <pc:spChg chg="del">
          <ac:chgData name="정근채" userId="bf3f9740-ba12-4a95-bdcd-7a89d0b0b3a3" providerId="ADAL" clId="{40B2075B-917D-4F5E-B0BE-01FFC5F7392F}" dt="2023-03-07T05:53:22.078" v="77" actId="478"/>
          <ac:spMkLst>
            <pc:docMk/>
            <pc:sldMk cId="3966916563" sldId="727"/>
            <ac:spMk id="5" creationId="{1DC72542-5DBF-216D-DA7C-80A0B6E13F8A}"/>
          </ac:spMkLst>
        </pc:spChg>
        <pc:spChg chg="mod">
          <ac:chgData name="정근채" userId="bf3f9740-ba12-4a95-bdcd-7a89d0b0b3a3" providerId="ADAL" clId="{40B2075B-917D-4F5E-B0BE-01FFC5F7392F}" dt="2023-03-07T05:51:22.201" v="9"/>
          <ac:spMkLst>
            <pc:docMk/>
            <pc:sldMk cId="3966916563" sldId="727"/>
            <ac:spMk id="6" creationId="{00000000-0000-0000-0000-000000000000}"/>
          </ac:spMkLst>
        </pc:spChg>
        <pc:spChg chg="del">
          <ac:chgData name="정근채" userId="bf3f9740-ba12-4a95-bdcd-7a89d0b0b3a3" providerId="ADAL" clId="{40B2075B-917D-4F5E-B0BE-01FFC5F7392F}" dt="2023-03-07T05:53:22.078" v="77" actId="478"/>
          <ac:spMkLst>
            <pc:docMk/>
            <pc:sldMk cId="3966916563" sldId="727"/>
            <ac:spMk id="8" creationId="{CA5AD938-F29A-3537-04B7-15756FAE2C37}"/>
          </ac:spMkLst>
        </pc:spChg>
        <pc:spChg chg="mod">
          <ac:chgData name="정근채" userId="bf3f9740-ba12-4a95-bdcd-7a89d0b0b3a3" providerId="ADAL" clId="{40B2075B-917D-4F5E-B0BE-01FFC5F7392F}" dt="2023-03-07T07:57:37.630" v="794" actId="20577"/>
          <ac:spMkLst>
            <pc:docMk/>
            <pc:sldMk cId="3966916563" sldId="727"/>
            <ac:spMk id="15" creationId="{C8520A8B-D342-42D4-A974-65CB0BA6E9A5}"/>
          </ac:spMkLst>
        </pc:spChg>
        <pc:spChg chg="del">
          <ac:chgData name="정근채" userId="bf3f9740-ba12-4a95-bdcd-7a89d0b0b3a3" providerId="ADAL" clId="{40B2075B-917D-4F5E-B0BE-01FFC5F7392F}" dt="2023-03-07T05:53:27.804" v="81" actId="478"/>
          <ac:spMkLst>
            <pc:docMk/>
            <pc:sldMk cId="3966916563" sldId="727"/>
            <ac:spMk id="21" creationId="{64D78930-A644-4D9F-9EDF-62FFB1076763}"/>
          </ac:spMkLst>
        </pc:spChg>
        <pc:spChg chg="del">
          <ac:chgData name="정근채" userId="bf3f9740-ba12-4a95-bdcd-7a89d0b0b3a3" providerId="ADAL" clId="{40B2075B-917D-4F5E-B0BE-01FFC5F7392F}" dt="2023-03-07T05:53:27.804" v="81" actId="478"/>
          <ac:spMkLst>
            <pc:docMk/>
            <pc:sldMk cId="3966916563" sldId="727"/>
            <ac:spMk id="25" creationId="{D29493A9-514B-4523-9309-561C0B73C060}"/>
          </ac:spMkLst>
        </pc:spChg>
        <pc:spChg chg="del">
          <ac:chgData name="정근채" userId="bf3f9740-ba12-4a95-bdcd-7a89d0b0b3a3" providerId="ADAL" clId="{40B2075B-917D-4F5E-B0BE-01FFC5F7392F}" dt="2023-03-07T05:53:27.804" v="81" actId="478"/>
          <ac:spMkLst>
            <pc:docMk/>
            <pc:sldMk cId="3966916563" sldId="727"/>
            <ac:spMk id="27" creationId="{E9608128-350C-4383-9D1E-FB3061FF18B8}"/>
          </ac:spMkLst>
        </pc:spChg>
        <pc:spChg chg="del">
          <ac:chgData name="정근채" userId="bf3f9740-ba12-4a95-bdcd-7a89d0b0b3a3" providerId="ADAL" clId="{40B2075B-917D-4F5E-B0BE-01FFC5F7392F}" dt="2023-03-07T05:53:27.804" v="81" actId="478"/>
          <ac:spMkLst>
            <pc:docMk/>
            <pc:sldMk cId="3966916563" sldId="727"/>
            <ac:spMk id="28" creationId="{F2A352A3-9C3C-479F-9A13-1CB0F29EF4AA}"/>
          </ac:spMkLst>
        </pc:spChg>
        <pc:spChg chg="add mod">
          <ac:chgData name="정근채" userId="bf3f9740-ba12-4a95-bdcd-7a89d0b0b3a3" providerId="ADAL" clId="{40B2075B-917D-4F5E-B0BE-01FFC5F7392F}" dt="2023-03-07T06:32:27.119" v="566" actId="1038"/>
          <ac:spMkLst>
            <pc:docMk/>
            <pc:sldMk cId="3966916563" sldId="727"/>
            <ac:spMk id="57" creationId="{1B18D729-F5F3-9B93-2CCB-35D7A1A391D8}"/>
          </ac:spMkLst>
        </pc:spChg>
        <pc:spChg chg="add mod">
          <ac:chgData name="정근채" userId="bf3f9740-ba12-4a95-bdcd-7a89d0b0b3a3" providerId="ADAL" clId="{40B2075B-917D-4F5E-B0BE-01FFC5F7392F}" dt="2023-03-07T06:33:01.069" v="604" actId="1076"/>
          <ac:spMkLst>
            <pc:docMk/>
            <pc:sldMk cId="3966916563" sldId="727"/>
            <ac:spMk id="59" creationId="{99997BC2-02D8-AC6E-4FBE-7C9905484312}"/>
          </ac:spMkLst>
        </pc:spChg>
        <pc:spChg chg="add mod">
          <ac:chgData name="정근채" userId="bf3f9740-ba12-4a95-bdcd-7a89d0b0b3a3" providerId="ADAL" clId="{40B2075B-917D-4F5E-B0BE-01FFC5F7392F}" dt="2023-03-07T06:42:42.547" v="620"/>
          <ac:spMkLst>
            <pc:docMk/>
            <pc:sldMk cId="3966916563" sldId="727"/>
            <ac:spMk id="61" creationId="{3647E5C2-0C26-01B0-9DC4-B15201A2DA8A}"/>
          </ac:spMkLst>
        </pc:spChg>
        <pc:spChg chg="add mod">
          <ac:chgData name="정근채" userId="bf3f9740-ba12-4a95-bdcd-7a89d0b0b3a3" providerId="ADAL" clId="{40B2075B-917D-4F5E-B0BE-01FFC5F7392F}" dt="2023-03-07T06:47:25.259" v="786" actId="1076"/>
          <ac:spMkLst>
            <pc:docMk/>
            <pc:sldMk cId="3966916563" sldId="727"/>
            <ac:spMk id="62" creationId="{046B4489-D51B-CB5B-AEC6-0C133F4925E3}"/>
          </ac:spMkLst>
        </pc:spChg>
        <pc:spChg chg="add mod">
          <ac:chgData name="정근채" userId="bf3f9740-ba12-4a95-bdcd-7a89d0b0b3a3" providerId="ADAL" clId="{40B2075B-917D-4F5E-B0BE-01FFC5F7392F}" dt="2023-03-07T06:46:45.024" v="734" actId="571"/>
          <ac:spMkLst>
            <pc:docMk/>
            <pc:sldMk cId="3966916563" sldId="727"/>
            <ac:spMk id="63" creationId="{6F6EC7B9-0AF2-8F41-6FBB-EF7F7FDE1A7D}"/>
          </ac:spMkLst>
        </pc:spChg>
        <pc:grpChg chg="del">
          <ac:chgData name="정근채" userId="bf3f9740-ba12-4a95-bdcd-7a89d0b0b3a3" providerId="ADAL" clId="{40B2075B-917D-4F5E-B0BE-01FFC5F7392F}" dt="2023-03-07T05:53:22.078" v="77" actId="478"/>
          <ac:grpSpMkLst>
            <pc:docMk/>
            <pc:sldMk cId="3966916563" sldId="727"/>
            <ac:grpSpMk id="11" creationId="{0FAD3251-EC5C-4ED0-8E04-047F45893335}"/>
          </ac:grpSpMkLst>
        </pc:grpChg>
        <pc:graphicFrameChg chg="add mod ord">
          <ac:chgData name="정근채" userId="bf3f9740-ba12-4a95-bdcd-7a89d0b0b3a3" providerId="ADAL" clId="{40B2075B-917D-4F5E-B0BE-01FFC5F7392F}" dt="2023-03-07T08:06:17.243" v="800" actId="1076"/>
          <ac:graphicFrameMkLst>
            <pc:docMk/>
            <pc:sldMk cId="3966916563" sldId="727"/>
            <ac:graphicFrameMk id="2" creationId="{D84DA190-70B9-316A-1A54-E0724557B365}"/>
          </ac:graphicFrameMkLst>
        </pc:graphicFrameChg>
        <pc:graphicFrameChg chg="add del mod ord">
          <ac:chgData name="정근채" userId="bf3f9740-ba12-4a95-bdcd-7a89d0b0b3a3" providerId="ADAL" clId="{40B2075B-917D-4F5E-B0BE-01FFC5F7392F}" dt="2023-03-07T08:05:14.299" v="797" actId="478"/>
          <ac:graphicFrameMkLst>
            <pc:docMk/>
            <pc:sldMk cId="3966916563" sldId="727"/>
            <ac:graphicFrameMk id="60" creationId="{FEC9D536-1E10-4F72-E889-6E27797D6333}"/>
          </ac:graphicFrameMkLst>
        </pc:graphicFrameChg>
        <pc:picChg chg="del">
          <ac:chgData name="정근채" userId="bf3f9740-ba12-4a95-bdcd-7a89d0b0b3a3" providerId="ADAL" clId="{40B2075B-917D-4F5E-B0BE-01FFC5F7392F}" dt="2023-03-07T05:53:22.078" v="77" actId="478"/>
          <ac:picMkLst>
            <pc:docMk/>
            <pc:sldMk cId="3966916563" sldId="727"/>
            <ac:picMk id="13" creationId="{C1325026-B147-432B-B72A-AE6E226C42B4}"/>
          </ac:picMkLst>
        </pc:picChg>
        <pc:picChg chg="add del mod">
          <ac:chgData name="정근채" userId="bf3f9740-ba12-4a95-bdcd-7a89d0b0b3a3" providerId="ADAL" clId="{40B2075B-917D-4F5E-B0BE-01FFC5F7392F}" dt="2023-03-07T06:26:17.148" v="506" actId="478"/>
          <ac:picMkLst>
            <pc:docMk/>
            <pc:sldMk cId="3966916563" sldId="727"/>
            <ac:picMk id="17" creationId="{984432D4-67CE-F604-59C7-2E0EE8E91118}"/>
          </ac:picMkLst>
        </pc:picChg>
        <pc:picChg chg="add del mod ord">
          <ac:chgData name="정근채" userId="bf3f9740-ba12-4a95-bdcd-7a89d0b0b3a3" providerId="ADAL" clId="{40B2075B-917D-4F5E-B0BE-01FFC5F7392F}" dt="2023-03-07T06:06:41.885" v="102" actId="478"/>
          <ac:picMkLst>
            <pc:docMk/>
            <pc:sldMk cId="3966916563" sldId="727"/>
            <ac:picMk id="24" creationId="{450CF210-4E50-DE79-E590-209E9D473F08}"/>
          </ac:picMkLst>
        </pc:picChg>
        <pc:picChg chg="del">
          <ac:chgData name="정근채" userId="bf3f9740-ba12-4a95-bdcd-7a89d0b0b3a3" providerId="ADAL" clId="{40B2075B-917D-4F5E-B0BE-01FFC5F7392F}" dt="2023-03-07T05:53:22.078" v="77" actId="478"/>
          <ac:picMkLst>
            <pc:docMk/>
            <pc:sldMk cId="3966916563" sldId="727"/>
            <ac:picMk id="30" creationId="{217B6028-5DC9-44A1-BE5A-26BBE95523BF}"/>
          </ac:picMkLst>
        </pc:picChg>
        <pc:picChg chg="add mod ord">
          <ac:chgData name="정근채" userId="bf3f9740-ba12-4a95-bdcd-7a89d0b0b3a3" providerId="ADAL" clId="{40B2075B-917D-4F5E-B0BE-01FFC5F7392F}" dt="2023-03-07T06:07:02.197" v="109" actId="167"/>
          <ac:picMkLst>
            <pc:docMk/>
            <pc:sldMk cId="3966916563" sldId="727"/>
            <ac:picMk id="32" creationId="{AF79B2F1-5D84-9182-921C-79829D317C84}"/>
          </ac:picMkLst>
        </pc:picChg>
        <pc:picChg chg="del">
          <ac:chgData name="정근채" userId="bf3f9740-ba12-4a95-bdcd-7a89d0b0b3a3" providerId="ADAL" clId="{40B2075B-917D-4F5E-B0BE-01FFC5F7392F}" dt="2023-03-07T06:05:36.097" v="97" actId="478"/>
          <ac:picMkLst>
            <pc:docMk/>
            <pc:sldMk cId="3966916563" sldId="727"/>
            <ac:picMk id="34" creationId="{EB1653FE-BBA6-46E5-AEE9-1F24A8EBEE03}"/>
          </ac:picMkLst>
        </pc:picChg>
        <pc:picChg chg="add del mod">
          <ac:chgData name="정근채" userId="bf3f9740-ba12-4a95-bdcd-7a89d0b0b3a3" providerId="ADAL" clId="{40B2075B-917D-4F5E-B0BE-01FFC5F7392F}" dt="2023-03-07T06:14:23.738" v="156" actId="478"/>
          <ac:picMkLst>
            <pc:docMk/>
            <pc:sldMk cId="3966916563" sldId="727"/>
            <ac:picMk id="36" creationId="{D704DB87-C1F1-BE6D-39F5-C20535B2831D}"/>
          </ac:picMkLst>
        </pc:picChg>
        <pc:picChg chg="add mod">
          <ac:chgData name="정근채" userId="bf3f9740-ba12-4a95-bdcd-7a89d0b0b3a3" providerId="ADAL" clId="{40B2075B-917D-4F5E-B0BE-01FFC5F7392F}" dt="2023-03-07T06:15:30.391" v="169" actId="1076"/>
          <ac:picMkLst>
            <pc:docMk/>
            <pc:sldMk cId="3966916563" sldId="727"/>
            <ac:picMk id="38" creationId="{46378B51-04D2-2558-4E34-956E4DD69C5D}"/>
          </ac:picMkLst>
        </pc:picChg>
        <pc:picChg chg="add del mod">
          <ac:chgData name="정근채" userId="bf3f9740-ba12-4a95-bdcd-7a89d0b0b3a3" providerId="ADAL" clId="{40B2075B-917D-4F5E-B0BE-01FFC5F7392F}" dt="2023-03-07T06:15:03.241" v="157" actId="478"/>
          <ac:picMkLst>
            <pc:docMk/>
            <pc:sldMk cId="3966916563" sldId="727"/>
            <ac:picMk id="40" creationId="{AEB79809-0FD6-345D-E495-08A769500E2B}"/>
          </ac:picMkLst>
        </pc:picChg>
        <pc:picChg chg="add mod">
          <ac:chgData name="정근채" userId="bf3f9740-ba12-4a95-bdcd-7a89d0b0b3a3" providerId="ADAL" clId="{40B2075B-917D-4F5E-B0BE-01FFC5F7392F}" dt="2023-03-07T06:15:30.391" v="169" actId="1076"/>
          <ac:picMkLst>
            <pc:docMk/>
            <pc:sldMk cId="3966916563" sldId="727"/>
            <ac:picMk id="42" creationId="{8D3C61C8-D1DD-33A8-EE5F-FF2DF93D1AB9}"/>
          </ac:picMkLst>
        </pc:picChg>
        <pc:picChg chg="add mod">
          <ac:chgData name="정근채" userId="bf3f9740-ba12-4a95-bdcd-7a89d0b0b3a3" providerId="ADAL" clId="{40B2075B-917D-4F5E-B0BE-01FFC5F7392F}" dt="2023-03-07T06:26:40.336" v="512" actId="1076"/>
          <ac:picMkLst>
            <pc:docMk/>
            <pc:sldMk cId="3966916563" sldId="727"/>
            <ac:picMk id="52" creationId="{D32BBBA2-E807-DD84-2685-4500F67FE776}"/>
          </ac:picMkLst>
        </pc:picChg>
        <pc:picChg chg="add mod ord">
          <ac:chgData name="정근채" userId="bf3f9740-ba12-4a95-bdcd-7a89d0b0b3a3" providerId="ADAL" clId="{40B2075B-917D-4F5E-B0BE-01FFC5F7392F}" dt="2023-03-07T06:31:26.688" v="541" actId="167"/>
          <ac:picMkLst>
            <pc:docMk/>
            <pc:sldMk cId="3966916563" sldId="727"/>
            <ac:picMk id="56" creationId="{39848B34-0A83-A3F2-B3CC-880A0293F26C}"/>
          </ac:picMkLst>
        </pc:picChg>
        <pc:cxnChg chg="del mod">
          <ac:chgData name="정근채" userId="bf3f9740-ba12-4a95-bdcd-7a89d0b0b3a3" providerId="ADAL" clId="{40B2075B-917D-4F5E-B0BE-01FFC5F7392F}" dt="2023-03-07T05:53:23.660" v="79" actId="478"/>
          <ac:cxnSpMkLst>
            <pc:docMk/>
            <pc:sldMk cId="3966916563" sldId="727"/>
            <ac:cxnSpMk id="14" creationId="{1CA908C2-141F-41E3-B8AF-D83355A12651}"/>
          </ac:cxnSpMkLst>
        </pc:cxnChg>
        <pc:cxnChg chg="add mod ord">
          <ac:chgData name="정근채" userId="bf3f9740-ba12-4a95-bdcd-7a89d0b0b3a3" providerId="ADAL" clId="{40B2075B-917D-4F5E-B0BE-01FFC5F7392F}" dt="2023-03-07T06:26:56.222" v="514" actId="14100"/>
          <ac:cxnSpMkLst>
            <pc:docMk/>
            <pc:sldMk cId="3966916563" sldId="727"/>
            <ac:cxnSpMk id="18" creationId="{18111DC2-F8F6-0183-7D7F-CBDC18B9466F}"/>
          </ac:cxnSpMkLst>
        </pc:cxnChg>
        <pc:cxnChg chg="del">
          <ac:chgData name="정근채" userId="bf3f9740-ba12-4a95-bdcd-7a89d0b0b3a3" providerId="ADAL" clId="{40B2075B-917D-4F5E-B0BE-01FFC5F7392F}" dt="2023-03-07T05:53:24.698" v="80" actId="478"/>
          <ac:cxnSpMkLst>
            <pc:docMk/>
            <pc:sldMk cId="3966916563" sldId="727"/>
            <ac:cxnSpMk id="19" creationId="{0416DC0F-4105-F3D5-3E18-8CD6D5E4C0D1}"/>
          </ac:cxnSpMkLst>
        </pc:cxnChg>
        <pc:cxnChg chg="mod">
          <ac:chgData name="정근채" userId="bf3f9740-ba12-4a95-bdcd-7a89d0b0b3a3" providerId="ADAL" clId="{40B2075B-917D-4F5E-B0BE-01FFC5F7392F}" dt="2023-03-07T06:28:00.919" v="517" actId="14100"/>
          <ac:cxnSpMkLst>
            <pc:docMk/>
            <pc:sldMk cId="3966916563" sldId="727"/>
            <ac:cxnSpMk id="20" creationId="{7E365BC3-B9C1-CBD9-2918-E1F5563DFAFA}"/>
          </ac:cxnSpMkLst>
        </pc:cxnChg>
        <pc:cxnChg chg="add mod">
          <ac:chgData name="정근채" userId="bf3f9740-ba12-4a95-bdcd-7a89d0b0b3a3" providerId="ADAL" clId="{40B2075B-917D-4F5E-B0BE-01FFC5F7392F}" dt="2023-03-07T06:20:50.261" v="442" actId="14100"/>
          <ac:cxnSpMkLst>
            <pc:docMk/>
            <pc:sldMk cId="3966916563" sldId="727"/>
            <ac:cxnSpMk id="43" creationId="{9FB6ACD3-E19B-BD36-D565-DB019F80CBA7}"/>
          </ac:cxnSpMkLst>
        </pc:cxnChg>
        <pc:cxnChg chg="add mod">
          <ac:chgData name="정근채" userId="bf3f9740-ba12-4a95-bdcd-7a89d0b0b3a3" providerId="ADAL" clId="{40B2075B-917D-4F5E-B0BE-01FFC5F7392F}" dt="2023-03-07T06:21:44.095" v="461" actId="14100"/>
          <ac:cxnSpMkLst>
            <pc:docMk/>
            <pc:sldMk cId="3966916563" sldId="727"/>
            <ac:cxnSpMk id="45" creationId="{8B80B7B3-304C-3FBC-09A4-1499C24953D4}"/>
          </ac:cxnSpMkLst>
        </pc:cxnChg>
      </pc:sldChg>
      <pc:sldChg chg="add del">
        <pc:chgData name="정근채" userId="bf3f9740-ba12-4a95-bdcd-7a89d0b0b3a3" providerId="ADAL" clId="{40B2075B-917D-4F5E-B0BE-01FFC5F7392F}" dt="2023-03-07T05:52:08.878" v="50"/>
        <pc:sldMkLst>
          <pc:docMk/>
          <pc:sldMk cId="2997956462" sldId="728"/>
        </pc:sldMkLst>
      </pc:sldChg>
    </pc:docChg>
  </pc:docChgLst>
  <pc:docChgLst>
    <pc:chgData name="정근채" userId="bf3f9740-ba12-4a95-bdcd-7a89d0b0b3a3" providerId="ADAL" clId="{A0D71ACF-5BE5-4F35-BF40-C7506F57D992}"/>
    <pc:docChg chg="addSld delSld modSld">
      <pc:chgData name="정근채" userId="bf3f9740-ba12-4a95-bdcd-7a89d0b0b3a3" providerId="ADAL" clId="{A0D71ACF-5BE5-4F35-BF40-C7506F57D992}" dt="2023-01-31T02:40:51.576" v="5" actId="47"/>
      <pc:docMkLst>
        <pc:docMk/>
      </pc:docMkLst>
      <pc:sldChg chg="del">
        <pc:chgData name="정근채" userId="bf3f9740-ba12-4a95-bdcd-7a89d0b0b3a3" providerId="ADAL" clId="{A0D71ACF-5BE5-4F35-BF40-C7506F57D992}" dt="2023-01-31T02:40:51.576" v="5" actId="47"/>
        <pc:sldMkLst>
          <pc:docMk/>
          <pc:sldMk cId="2413737405" sldId="563"/>
        </pc:sldMkLst>
      </pc:sldChg>
      <pc:sldChg chg="addSp modSp">
        <pc:chgData name="정근채" userId="bf3f9740-ba12-4a95-bdcd-7a89d0b0b3a3" providerId="ADAL" clId="{A0D71ACF-5BE5-4F35-BF40-C7506F57D992}" dt="2023-01-31T02:31:23.798" v="0"/>
        <pc:sldMkLst>
          <pc:docMk/>
          <pc:sldMk cId="3248077298" sldId="719"/>
        </pc:sldMkLst>
        <pc:picChg chg="add mod">
          <ac:chgData name="정근채" userId="bf3f9740-ba12-4a95-bdcd-7a89d0b0b3a3" providerId="ADAL" clId="{A0D71ACF-5BE5-4F35-BF40-C7506F57D992}" dt="2023-01-31T02:31:23.798" v="0"/>
          <ac:picMkLst>
            <pc:docMk/>
            <pc:sldMk cId="3248077298" sldId="719"/>
            <ac:picMk id="8" creationId="{C6B83E56-D435-92E5-770A-93F783716EA9}"/>
          </ac:picMkLst>
        </pc:picChg>
        <pc:inkChg chg="add">
          <ac:chgData name="정근채" userId="bf3f9740-ba12-4a95-bdcd-7a89d0b0b3a3" providerId="ADAL" clId="{A0D71ACF-5BE5-4F35-BF40-C7506F57D992}" dt="2023-01-31T02:31:23.798" v="0"/>
          <ac:inkMkLst>
            <pc:docMk/>
            <pc:sldMk cId="3248077298" sldId="719"/>
            <ac:inkMk id="7" creationId="{166FF2BC-2175-0EB0-A87C-6502779A42D4}"/>
          </ac:inkMkLst>
        </pc:inkChg>
      </pc:sldChg>
      <pc:sldChg chg="addSp delSp modSp mod modTransition modAnim">
        <pc:chgData name="정근채" userId="bf3f9740-ba12-4a95-bdcd-7a89d0b0b3a3" providerId="ADAL" clId="{A0D71ACF-5BE5-4F35-BF40-C7506F57D992}" dt="2023-01-31T02:39:23.442" v="3"/>
        <pc:sldMkLst>
          <pc:docMk/>
          <pc:sldMk cId="3179223974" sldId="725"/>
        </pc:sldMkLst>
        <pc:picChg chg="add del mod">
          <ac:chgData name="정근채" userId="bf3f9740-ba12-4a95-bdcd-7a89d0b0b3a3" providerId="ADAL" clId="{A0D71ACF-5BE5-4F35-BF40-C7506F57D992}" dt="2023-01-31T02:34:25.631" v="2"/>
          <ac:picMkLst>
            <pc:docMk/>
            <pc:sldMk cId="3179223974" sldId="725"/>
            <ac:picMk id="17" creationId="{CC50D16C-4190-6B0A-6E85-34E74863E258}"/>
          </ac:picMkLst>
        </pc:picChg>
        <pc:picChg chg="add del mod">
          <ac:chgData name="정근채" userId="bf3f9740-ba12-4a95-bdcd-7a89d0b0b3a3" providerId="ADAL" clId="{A0D71ACF-5BE5-4F35-BF40-C7506F57D992}" dt="2023-01-31T02:39:23.442" v="3"/>
          <ac:picMkLst>
            <pc:docMk/>
            <pc:sldMk cId="3179223974" sldId="725"/>
            <ac:picMk id="32" creationId="{828B6F9C-0201-49CF-BF42-549E68F6E006}"/>
          </ac:picMkLst>
        </pc:picChg>
        <pc:picChg chg="add mod">
          <ac:chgData name="정근채" userId="bf3f9740-ba12-4a95-bdcd-7a89d0b0b3a3" providerId="ADAL" clId="{A0D71ACF-5BE5-4F35-BF40-C7506F57D992}" dt="2023-01-31T02:39:23.442" v="3"/>
          <ac:picMkLst>
            <pc:docMk/>
            <pc:sldMk cId="3179223974" sldId="725"/>
            <ac:picMk id="35" creationId="{1685D301-2190-5BA7-8BA4-AEEE751C1F5D}"/>
          </ac:picMkLst>
        </pc:picChg>
        <pc:inkChg chg="add del">
          <ac:chgData name="정근채" userId="bf3f9740-ba12-4a95-bdcd-7a89d0b0b3a3" providerId="ADAL" clId="{A0D71ACF-5BE5-4F35-BF40-C7506F57D992}" dt="2023-01-31T02:34:25.631" v="2"/>
          <ac:inkMkLst>
            <pc:docMk/>
            <pc:sldMk cId="3179223974" sldId="725"/>
            <ac:inkMk id="16" creationId="{F0EEB57E-003A-0160-07C6-6091FCCBAEBA}"/>
          </ac:inkMkLst>
        </pc:inkChg>
        <pc:inkChg chg="add">
          <ac:chgData name="정근채" userId="bf3f9740-ba12-4a95-bdcd-7a89d0b0b3a3" providerId="ADAL" clId="{A0D71ACF-5BE5-4F35-BF40-C7506F57D992}" dt="2023-01-31T02:39:23.442" v="3"/>
          <ac:inkMkLst>
            <pc:docMk/>
            <pc:sldMk cId="3179223974" sldId="725"/>
            <ac:inkMk id="33" creationId="{63BFF295-9BE7-6499-B97E-3CF7E438707D}"/>
          </ac:inkMkLst>
        </pc:inkChg>
      </pc:sldChg>
      <pc:sldChg chg="add">
        <pc:chgData name="정근채" userId="bf3f9740-ba12-4a95-bdcd-7a89d0b0b3a3" providerId="ADAL" clId="{A0D71ACF-5BE5-4F35-BF40-C7506F57D992}" dt="2023-01-31T02:40:35.364" v="4"/>
        <pc:sldMkLst>
          <pc:docMk/>
          <pc:sldMk cId="3366198448" sldId="726"/>
        </pc:sldMkLst>
      </pc:sldChg>
    </pc:docChg>
  </pc:docChgLst>
  <pc:docChgLst>
    <pc:chgData name="근채 정" userId="e3b600ee4ba46476" providerId="LiveId" clId="{6836E90E-B1A2-4EBD-9E01-26E6AE4F5D67}"/>
    <pc:docChg chg="custSel modSld">
      <pc:chgData name="근채 정" userId="e3b600ee4ba46476" providerId="LiveId" clId="{6836E90E-B1A2-4EBD-9E01-26E6AE4F5D67}" dt="2024-02-16T09:18:06.905" v="4" actId="108"/>
      <pc:docMkLst>
        <pc:docMk/>
      </pc:docMkLst>
      <pc:sldChg chg="delSp mod">
        <pc:chgData name="근채 정" userId="e3b600ee4ba46476" providerId="LiveId" clId="{6836E90E-B1A2-4EBD-9E01-26E6AE4F5D67}" dt="2024-02-15T05:48:13.986" v="0" actId="478"/>
        <pc:sldMkLst>
          <pc:docMk/>
          <pc:sldMk cId="3248077298" sldId="719"/>
        </pc:sldMkLst>
        <pc:spChg chg="del">
          <ac:chgData name="근채 정" userId="e3b600ee4ba46476" providerId="LiveId" clId="{6836E90E-B1A2-4EBD-9E01-26E6AE4F5D67}" dt="2024-02-15T05:48:13.986" v="0" actId="478"/>
          <ac:spMkLst>
            <pc:docMk/>
            <pc:sldMk cId="3248077298" sldId="719"/>
            <ac:spMk id="2" creationId="{20A57233-123F-0800-53A3-747BABF6899B}"/>
          </ac:spMkLst>
        </pc:spChg>
      </pc:sldChg>
      <pc:sldChg chg="modSp mod">
        <pc:chgData name="근채 정" userId="e3b600ee4ba46476" providerId="LiveId" clId="{6836E90E-B1A2-4EBD-9E01-26E6AE4F5D67}" dt="2024-02-16T09:14:45.573" v="3" actId="108"/>
        <pc:sldMkLst>
          <pc:docMk/>
          <pc:sldMk cId="600045942" sldId="724"/>
        </pc:sldMkLst>
        <pc:spChg chg="mod">
          <ac:chgData name="근채 정" userId="e3b600ee4ba46476" providerId="LiveId" clId="{6836E90E-B1A2-4EBD-9E01-26E6AE4F5D67}" dt="2024-02-16T09:14:45.573" v="3" actId="108"/>
          <ac:spMkLst>
            <pc:docMk/>
            <pc:sldMk cId="600045942" sldId="724"/>
            <ac:spMk id="3" creationId="{00000000-0000-0000-0000-000000000000}"/>
          </ac:spMkLst>
        </pc:spChg>
      </pc:sldChg>
      <pc:sldChg chg="delSp mod">
        <pc:chgData name="근채 정" userId="e3b600ee4ba46476" providerId="LiveId" clId="{6836E90E-B1A2-4EBD-9E01-26E6AE4F5D67}" dt="2024-02-15T05:48:15.767" v="1" actId="478"/>
        <pc:sldMkLst>
          <pc:docMk/>
          <pc:sldMk cId="3179223974" sldId="725"/>
        </pc:sldMkLst>
        <pc:spChg chg="del">
          <ac:chgData name="근채 정" userId="e3b600ee4ba46476" providerId="LiveId" clId="{6836E90E-B1A2-4EBD-9E01-26E6AE4F5D67}" dt="2024-02-15T05:48:15.767" v="1" actId="478"/>
          <ac:spMkLst>
            <pc:docMk/>
            <pc:sldMk cId="3179223974" sldId="725"/>
            <ac:spMk id="2" creationId="{02FFE844-B1DC-4279-8E79-61DE410C8379}"/>
          </ac:spMkLst>
        </pc:spChg>
      </pc:sldChg>
      <pc:sldChg chg="modSp mod">
        <pc:chgData name="근채 정" userId="e3b600ee4ba46476" providerId="LiveId" clId="{6836E90E-B1A2-4EBD-9E01-26E6AE4F5D67}" dt="2024-02-16T09:18:06.905" v="4" actId="108"/>
        <pc:sldMkLst>
          <pc:docMk/>
          <pc:sldMk cId="3366198448" sldId="726"/>
        </pc:sldMkLst>
        <pc:spChg chg="mod">
          <ac:chgData name="근채 정" userId="e3b600ee4ba46476" providerId="LiveId" clId="{6836E90E-B1A2-4EBD-9E01-26E6AE4F5D67}" dt="2024-02-16T09:18:06.905" v="4" actId="108"/>
          <ac:spMkLst>
            <pc:docMk/>
            <pc:sldMk cId="3366198448" sldId="726"/>
            <ac:spMk id="4" creationId="{00000000-0000-0000-0000-000000000000}"/>
          </ac:spMkLst>
        </pc:spChg>
      </pc:sldChg>
      <pc:sldChg chg="delSp mod">
        <pc:chgData name="근채 정" userId="e3b600ee4ba46476" providerId="LiveId" clId="{6836E90E-B1A2-4EBD-9E01-26E6AE4F5D67}" dt="2024-02-15T05:48:17.150" v="2" actId="478"/>
        <pc:sldMkLst>
          <pc:docMk/>
          <pc:sldMk cId="3966916563" sldId="727"/>
        </pc:sldMkLst>
        <pc:spChg chg="del">
          <ac:chgData name="근채 정" userId="e3b600ee4ba46476" providerId="LiveId" clId="{6836E90E-B1A2-4EBD-9E01-26E6AE4F5D67}" dt="2024-02-15T05:48:17.150" v="2" actId="478"/>
          <ac:spMkLst>
            <pc:docMk/>
            <pc:sldMk cId="3966916563" sldId="727"/>
            <ac:spMk id="61" creationId="{3647E5C2-0C26-01B0-9DC4-B15201A2DA8A}"/>
          </ac:spMkLst>
        </pc:spChg>
      </pc:sldChg>
    </pc:docChg>
  </pc:docChgLst>
  <pc:docChgLst>
    <pc:chgData name="정근채" userId="bf3f9740-ba12-4a95-bdcd-7a89d0b0b3a3" providerId="ADAL" clId="{B088D311-D66E-40C5-BC9B-5ECC3BE956F8}"/>
    <pc:docChg chg="undo redo custSel addSld delSld modSld sldOrd">
      <pc:chgData name="정근채" userId="bf3f9740-ba12-4a95-bdcd-7a89d0b0b3a3" providerId="ADAL" clId="{B088D311-D66E-40C5-BC9B-5ECC3BE956F8}" dt="2023-01-31T02:22:30.584" v="227" actId="14100"/>
      <pc:docMkLst>
        <pc:docMk/>
      </pc:docMkLst>
      <pc:sldChg chg="add del">
        <pc:chgData name="정근채" userId="bf3f9740-ba12-4a95-bdcd-7a89d0b0b3a3" providerId="ADAL" clId="{B088D311-D66E-40C5-BC9B-5ECC3BE956F8}" dt="2023-01-31T02:08:46.597" v="24" actId="47"/>
        <pc:sldMkLst>
          <pc:docMk/>
          <pc:sldMk cId="2413737405" sldId="563"/>
        </pc:sldMkLst>
      </pc:sldChg>
      <pc:sldChg chg="del">
        <pc:chgData name="정근채" userId="bf3f9740-ba12-4a95-bdcd-7a89d0b0b3a3" providerId="ADAL" clId="{B088D311-D66E-40C5-BC9B-5ECC3BE956F8}" dt="2023-01-31T02:08:25.101" v="21" actId="47"/>
        <pc:sldMkLst>
          <pc:docMk/>
          <pc:sldMk cId="1276681619" sldId="661"/>
        </pc:sldMkLst>
      </pc:sldChg>
      <pc:sldChg chg="modSp del mod">
        <pc:chgData name="정근채" userId="bf3f9740-ba12-4a95-bdcd-7a89d0b0b3a3" providerId="ADAL" clId="{B088D311-D66E-40C5-BC9B-5ECC3BE956F8}" dt="2023-01-31T02:08:25.101" v="21" actId="47"/>
        <pc:sldMkLst>
          <pc:docMk/>
          <pc:sldMk cId="894698087" sldId="662"/>
        </pc:sldMkLst>
        <pc:spChg chg="mod">
          <ac:chgData name="정근채" userId="bf3f9740-ba12-4a95-bdcd-7a89d0b0b3a3" providerId="ADAL" clId="{B088D311-D66E-40C5-BC9B-5ECC3BE956F8}" dt="2023-01-17T07:42:22.415" v="1" actId="207"/>
          <ac:spMkLst>
            <pc:docMk/>
            <pc:sldMk cId="894698087" sldId="662"/>
            <ac:spMk id="9" creationId="{00000000-0000-0000-0000-000000000000}"/>
          </ac:spMkLst>
        </pc:spChg>
      </pc:sldChg>
      <pc:sldChg chg="del">
        <pc:chgData name="정근채" userId="bf3f9740-ba12-4a95-bdcd-7a89d0b0b3a3" providerId="ADAL" clId="{B088D311-D66E-40C5-BC9B-5ECC3BE956F8}" dt="2023-01-17T07:42:05.643" v="0" actId="47"/>
        <pc:sldMkLst>
          <pc:docMk/>
          <pc:sldMk cId="1823456307" sldId="668"/>
        </pc:sldMkLst>
      </pc:sldChg>
      <pc:sldChg chg="del">
        <pc:chgData name="정근채" userId="bf3f9740-ba12-4a95-bdcd-7a89d0b0b3a3" providerId="ADAL" clId="{B088D311-D66E-40C5-BC9B-5ECC3BE956F8}" dt="2023-01-17T07:42:05.643" v="0" actId="47"/>
        <pc:sldMkLst>
          <pc:docMk/>
          <pc:sldMk cId="838926653" sldId="681"/>
        </pc:sldMkLst>
      </pc:sldChg>
      <pc:sldChg chg="del">
        <pc:chgData name="정근채" userId="bf3f9740-ba12-4a95-bdcd-7a89d0b0b3a3" providerId="ADAL" clId="{B088D311-D66E-40C5-BC9B-5ECC3BE956F8}" dt="2023-01-17T07:42:05.643" v="0" actId="47"/>
        <pc:sldMkLst>
          <pc:docMk/>
          <pc:sldMk cId="3231661041" sldId="683"/>
        </pc:sldMkLst>
      </pc:sldChg>
      <pc:sldChg chg="del">
        <pc:chgData name="정근채" userId="bf3f9740-ba12-4a95-bdcd-7a89d0b0b3a3" providerId="ADAL" clId="{B088D311-D66E-40C5-BC9B-5ECC3BE956F8}" dt="2023-01-31T02:08:25.101" v="21" actId="47"/>
        <pc:sldMkLst>
          <pc:docMk/>
          <pc:sldMk cId="2584198409" sldId="713"/>
        </pc:sldMkLst>
      </pc:sldChg>
      <pc:sldChg chg="del">
        <pc:chgData name="정근채" userId="bf3f9740-ba12-4a95-bdcd-7a89d0b0b3a3" providerId="ADAL" clId="{B088D311-D66E-40C5-BC9B-5ECC3BE956F8}" dt="2023-01-17T07:42:05.643" v="0" actId="47"/>
        <pc:sldMkLst>
          <pc:docMk/>
          <pc:sldMk cId="2838354941" sldId="715"/>
        </pc:sldMkLst>
      </pc:sldChg>
      <pc:sldChg chg="del">
        <pc:chgData name="정근채" userId="bf3f9740-ba12-4a95-bdcd-7a89d0b0b3a3" providerId="ADAL" clId="{B088D311-D66E-40C5-BC9B-5ECC3BE956F8}" dt="2023-01-17T07:42:05.643" v="0" actId="47"/>
        <pc:sldMkLst>
          <pc:docMk/>
          <pc:sldMk cId="1356281806" sldId="716"/>
        </pc:sldMkLst>
      </pc:sldChg>
      <pc:sldChg chg="del">
        <pc:chgData name="정근채" userId="bf3f9740-ba12-4a95-bdcd-7a89d0b0b3a3" providerId="ADAL" clId="{B088D311-D66E-40C5-BC9B-5ECC3BE956F8}" dt="2023-01-31T02:08:25.101" v="21" actId="47"/>
        <pc:sldMkLst>
          <pc:docMk/>
          <pc:sldMk cId="3311567413" sldId="717"/>
        </pc:sldMkLst>
      </pc:sldChg>
      <pc:sldChg chg="del">
        <pc:chgData name="정근채" userId="bf3f9740-ba12-4a95-bdcd-7a89d0b0b3a3" providerId="ADAL" clId="{B088D311-D66E-40C5-BC9B-5ECC3BE956F8}" dt="2023-01-31T02:08:25.101" v="21" actId="47"/>
        <pc:sldMkLst>
          <pc:docMk/>
          <pc:sldMk cId="1143271400" sldId="718"/>
        </pc:sldMkLst>
      </pc:sldChg>
      <pc:sldChg chg="addSp delSp modSp mod ord">
        <pc:chgData name="정근채" userId="bf3f9740-ba12-4a95-bdcd-7a89d0b0b3a3" providerId="ADAL" clId="{B088D311-D66E-40C5-BC9B-5ECC3BE956F8}" dt="2023-01-31T02:22:17.770" v="220" actId="20577"/>
        <pc:sldMkLst>
          <pc:docMk/>
          <pc:sldMk cId="3248077298" sldId="719"/>
        </pc:sldMkLst>
        <pc:spChg chg="mod">
          <ac:chgData name="정근채" userId="bf3f9740-ba12-4a95-bdcd-7a89d0b0b3a3" providerId="ADAL" clId="{B088D311-D66E-40C5-BC9B-5ECC3BE956F8}" dt="2023-01-31T02:22:17.770" v="220" actId="20577"/>
          <ac:spMkLst>
            <pc:docMk/>
            <pc:sldMk cId="3248077298" sldId="719"/>
            <ac:spMk id="6" creationId="{00000000-0000-0000-0000-000000000000}"/>
          </ac:spMkLst>
        </pc:spChg>
        <pc:spChg chg="mod">
          <ac:chgData name="정근채" userId="bf3f9740-ba12-4a95-bdcd-7a89d0b0b3a3" providerId="ADAL" clId="{B088D311-D66E-40C5-BC9B-5ECC3BE956F8}" dt="2023-01-31T02:15:08.022" v="104" actId="14100"/>
          <ac:spMkLst>
            <pc:docMk/>
            <pc:sldMk cId="3248077298" sldId="719"/>
            <ac:spMk id="15" creationId="{C8520A8B-D342-42D4-A974-65CB0BA6E9A5}"/>
          </ac:spMkLst>
        </pc:spChg>
        <pc:spChg chg="add del">
          <ac:chgData name="정근채" userId="bf3f9740-ba12-4a95-bdcd-7a89d0b0b3a3" providerId="ADAL" clId="{B088D311-D66E-40C5-BC9B-5ECC3BE956F8}" dt="2023-01-31T02:10:50.016" v="38" actId="478"/>
          <ac:spMkLst>
            <pc:docMk/>
            <pc:sldMk cId="3248077298" sldId="719"/>
            <ac:spMk id="21" creationId="{64D78930-A644-4D9F-9EDF-62FFB1076763}"/>
          </ac:spMkLst>
        </pc:spChg>
        <pc:spChg chg="add del">
          <ac:chgData name="정근채" userId="bf3f9740-ba12-4a95-bdcd-7a89d0b0b3a3" providerId="ADAL" clId="{B088D311-D66E-40C5-BC9B-5ECC3BE956F8}" dt="2023-01-31T02:10:50.016" v="38" actId="478"/>
          <ac:spMkLst>
            <pc:docMk/>
            <pc:sldMk cId="3248077298" sldId="719"/>
            <ac:spMk id="25" creationId="{D29493A9-514B-4523-9309-561C0B73C060}"/>
          </ac:spMkLst>
        </pc:spChg>
        <pc:spChg chg="add del">
          <ac:chgData name="정근채" userId="bf3f9740-ba12-4a95-bdcd-7a89d0b0b3a3" providerId="ADAL" clId="{B088D311-D66E-40C5-BC9B-5ECC3BE956F8}" dt="2023-01-31T02:10:50.016" v="38" actId="478"/>
          <ac:spMkLst>
            <pc:docMk/>
            <pc:sldMk cId="3248077298" sldId="719"/>
            <ac:spMk id="27" creationId="{E9608128-350C-4383-9D1E-FB3061FF18B8}"/>
          </ac:spMkLst>
        </pc:spChg>
        <pc:spChg chg="add del">
          <ac:chgData name="정근채" userId="bf3f9740-ba12-4a95-bdcd-7a89d0b0b3a3" providerId="ADAL" clId="{B088D311-D66E-40C5-BC9B-5ECC3BE956F8}" dt="2023-01-31T02:10:50.016" v="38" actId="478"/>
          <ac:spMkLst>
            <pc:docMk/>
            <pc:sldMk cId="3248077298" sldId="719"/>
            <ac:spMk id="28" creationId="{F2A352A3-9C3C-479F-9A13-1CB0F29EF4AA}"/>
          </ac:spMkLst>
        </pc:spChg>
        <pc:spChg chg="mod">
          <ac:chgData name="정근채" userId="bf3f9740-ba12-4a95-bdcd-7a89d0b0b3a3" providerId="ADAL" clId="{B088D311-D66E-40C5-BC9B-5ECC3BE956F8}" dt="2023-01-31T02:12:21.525" v="50" actId="1076"/>
          <ac:spMkLst>
            <pc:docMk/>
            <pc:sldMk cId="3248077298" sldId="719"/>
            <ac:spMk id="31" creationId="{702CCFCE-E598-4669-8953-3BC6E2381D3A}"/>
          </ac:spMkLst>
        </pc:spChg>
        <pc:spChg chg="mod">
          <ac:chgData name="정근채" userId="bf3f9740-ba12-4a95-bdcd-7a89d0b0b3a3" providerId="ADAL" clId="{B088D311-D66E-40C5-BC9B-5ECC3BE956F8}" dt="2023-01-31T02:12:21.525" v="50" actId="1076"/>
          <ac:spMkLst>
            <pc:docMk/>
            <pc:sldMk cId="3248077298" sldId="719"/>
            <ac:spMk id="32" creationId="{272E7305-3527-439A-9A77-F44A27861112}"/>
          </ac:spMkLst>
        </pc:spChg>
        <pc:grpChg chg="add del">
          <ac:chgData name="정근채" userId="bf3f9740-ba12-4a95-bdcd-7a89d0b0b3a3" providerId="ADAL" clId="{B088D311-D66E-40C5-BC9B-5ECC3BE956F8}" dt="2023-01-31T02:10:50.016" v="38" actId="478"/>
          <ac:grpSpMkLst>
            <pc:docMk/>
            <pc:sldMk cId="3248077298" sldId="719"/>
            <ac:grpSpMk id="11" creationId="{0FAD3251-EC5C-4ED0-8E04-047F45893335}"/>
          </ac:grpSpMkLst>
        </pc:grpChg>
        <pc:graphicFrameChg chg="mod">
          <ac:chgData name="정근채" userId="bf3f9740-ba12-4a95-bdcd-7a89d0b0b3a3" providerId="ADAL" clId="{B088D311-D66E-40C5-BC9B-5ECC3BE956F8}" dt="2023-01-31T02:12:21.525" v="50" actId="1076"/>
          <ac:graphicFrameMkLst>
            <pc:docMk/>
            <pc:sldMk cId="3248077298" sldId="719"/>
            <ac:graphicFrameMk id="23" creationId="{3ABEF143-7536-4ECD-9F50-E612BDB1A45A}"/>
          </ac:graphicFrameMkLst>
        </pc:graphicFrameChg>
        <pc:picChg chg="mod">
          <ac:chgData name="정근채" userId="bf3f9740-ba12-4a95-bdcd-7a89d0b0b3a3" providerId="ADAL" clId="{B088D311-D66E-40C5-BC9B-5ECC3BE956F8}" dt="2023-01-31T02:12:17.380" v="49" actId="1076"/>
          <ac:picMkLst>
            <pc:docMk/>
            <pc:sldMk cId="3248077298" sldId="719"/>
            <ac:picMk id="12" creationId="{DE74AD5B-EEC0-43E6-B333-C9463A903A41}"/>
          </ac:picMkLst>
        </pc:picChg>
        <pc:picChg chg="add del">
          <ac:chgData name="정근채" userId="bf3f9740-ba12-4a95-bdcd-7a89d0b0b3a3" providerId="ADAL" clId="{B088D311-D66E-40C5-BC9B-5ECC3BE956F8}" dt="2023-01-31T02:10:50.016" v="38" actId="478"/>
          <ac:picMkLst>
            <pc:docMk/>
            <pc:sldMk cId="3248077298" sldId="719"/>
            <ac:picMk id="13" creationId="{C1325026-B147-432B-B72A-AE6E226C42B4}"/>
          </ac:picMkLst>
        </pc:picChg>
        <pc:picChg chg="mod">
          <ac:chgData name="정근채" userId="bf3f9740-ba12-4a95-bdcd-7a89d0b0b3a3" providerId="ADAL" clId="{B088D311-D66E-40C5-BC9B-5ECC3BE956F8}" dt="2023-01-31T02:12:17.380" v="49" actId="1076"/>
          <ac:picMkLst>
            <pc:docMk/>
            <pc:sldMk cId="3248077298" sldId="719"/>
            <ac:picMk id="22" creationId="{56F1E9C7-6A1C-4108-A41B-3F6D8A6ED694}"/>
          </ac:picMkLst>
        </pc:picChg>
        <pc:picChg chg="mod">
          <ac:chgData name="정근채" userId="bf3f9740-ba12-4a95-bdcd-7a89d0b0b3a3" providerId="ADAL" clId="{B088D311-D66E-40C5-BC9B-5ECC3BE956F8}" dt="2023-01-31T02:12:21.525" v="50" actId="1076"/>
          <ac:picMkLst>
            <pc:docMk/>
            <pc:sldMk cId="3248077298" sldId="719"/>
            <ac:picMk id="24" creationId="{EAF10D97-21B2-48E0-8B82-96A09E4BAE3D}"/>
          </ac:picMkLst>
        </pc:picChg>
        <pc:picChg chg="mod">
          <ac:chgData name="정근채" userId="bf3f9740-ba12-4a95-bdcd-7a89d0b0b3a3" providerId="ADAL" clId="{B088D311-D66E-40C5-BC9B-5ECC3BE956F8}" dt="2023-01-31T02:12:17.380" v="49" actId="1076"/>
          <ac:picMkLst>
            <pc:docMk/>
            <pc:sldMk cId="3248077298" sldId="719"/>
            <ac:picMk id="26" creationId="{561FDE2E-95EC-4F5D-B1D1-22FAA2142226}"/>
          </ac:picMkLst>
        </pc:picChg>
        <pc:picChg chg="del">
          <ac:chgData name="정근채" userId="bf3f9740-ba12-4a95-bdcd-7a89d0b0b3a3" providerId="ADAL" clId="{B088D311-D66E-40C5-BC9B-5ECC3BE956F8}" dt="2023-01-31T02:11:25.475" v="44" actId="478"/>
          <ac:picMkLst>
            <pc:docMk/>
            <pc:sldMk cId="3248077298" sldId="719"/>
            <ac:picMk id="30" creationId="{217B6028-5DC9-44A1-BE5A-26BBE95523BF}"/>
          </ac:picMkLst>
        </pc:picChg>
        <pc:picChg chg="add del">
          <ac:chgData name="정근채" userId="bf3f9740-ba12-4a95-bdcd-7a89d0b0b3a3" providerId="ADAL" clId="{B088D311-D66E-40C5-BC9B-5ECC3BE956F8}" dt="2023-01-31T02:11:08.747" v="40" actId="478"/>
          <ac:picMkLst>
            <pc:docMk/>
            <pc:sldMk cId="3248077298" sldId="719"/>
            <ac:picMk id="34" creationId="{EB1653FE-BBA6-46E5-AEE9-1F24A8EBEE03}"/>
          </ac:picMkLst>
        </pc:picChg>
        <pc:cxnChg chg="add del mod">
          <ac:chgData name="정근채" userId="bf3f9740-ba12-4a95-bdcd-7a89d0b0b3a3" providerId="ADAL" clId="{B088D311-D66E-40C5-BC9B-5ECC3BE956F8}" dt="2023-01-31T02:10:50.016" v="38" actId="478"/>
          <ac:cxnSpMkLst>
            <pc:docMk/>
            <pc:sldMk cId="3248077298" sldId="719"/>
            <ac:cxnSpMk id="14" creationId="{1CA908C2-141F-41E3-B8AF-D83355A12651}"/>
          </ac:cxnSpMkLst>
        </pc:cxnChg>
      </pc:sldChg>
      <pc:sldChg chg="add">
        <pc:chgData name="정근채" userId="bf3f9740-ba12-4a95-bdcd-7a89d0b0b3a3" providerId="ADAL" clId="{B088D311-D66E-40C5-BC9B-5ECC3BE956F8}" dt="2023-01-31T02:08:19.020" v="20"/>
        <pc:sldMkLst>
          <pc:docMk/>
          <pc:sldMk cId="4263410934" sldId="720"/>
        </pc:sldMkLst>
      </pc:sldChg>
      <pc:sldChg chg="add">
        <pc:chgData name="정근채" userId="bf3f9740-ba12-4a95-bdcd-7a89d0b0b3a3" providerId="ADAL" clId="{B088D311-D66E-40C5-BC9B-5ECC3BE956F8}" dt="2023-01-31T02:08:19.020" v="20"/>
        <pc:sldMkLst>
          <pc:docMk/>
          <pc:sldMk cId="3056145900" sldId="721"/>
        </pc:sldMkLst>
      </pc:sldChg>
      <pc:sldChg chg="add">
        <pc:chgData name="정근채" userId="bf3f9740-ba12-4a95-bdcd-7a89d0b0b3a3" providerId="ADAL" clId="{B088D311-D66E-40C5-BC9B-5ECC3BE956F8}" dt="2023-01-31T02:08:19.020" v="20"/>
        <pc:sldMkLst>
          <pc:docMk/>
          <pc:sldMk cId="45426442" sldId="722"/>
        </pc:sldMkLst>
      </pc:sldChg>
      <pc:sldChg chg="add">
        <pc:chgData name="정근채" userId="bf3f9740-ba12-4a95-bdcd-7a89d0b0b3a3" providerId="ADAL" clId="{B088D311-D66E-40C5-BC9B-5ECC3BE956F8}" dt="2023-01-31T02:08:19.020" v="20"/>
        <pc:sldMkLst>
          <pc:docMk/>
          <pc:sldMk cId="2389812353" sldId="723"/>
        </pc:sldMkLst>
      </pc:sldChg>
      <pc:sldChg chg="add">
        <pc:chgData name="정근채" userId="bf3f9740-ba12-4a95-bdcd-7a89d0b0b3a3" providerId="ADAL" clId="{B088D311-D66E-40C5-BC9B-5ECC3BE956F8}" dt="2023-01-31T02:08:19.020" v="20"/>
        <pc:sldMkLst>
          <pc:docMk/>
          <pc:sldMk cId="600045942" sldId="724"/>
        </pc:sldMkLst>
      </pc:sldChg>
      <pc:sldChg chg="add del">
        <pc:chgData name="정근채" userId="bf3f9740-ba12-4a95-bdcd-7a89d0b0b3a3" providerId="ADAL" clId="{B088D311-D66E-40C5-BC9B-5ECC3BE956F8}" dt="2023-01-31T02:08:47.458" v="25"/>
        <pc:sldMkLst>
          <pc:docMk/>
          <pc:sldMk cId="1136831173" sldId="725"/>
        </pc:sldMkLst>
      </pc:sldChg>
      <pc:sldChg chg="addSp delSp modSp add mod">
        <pc:chgData name="정근채" userId="bf3f9740-ba12-4a95-bdcd-7a89d0b0b3a3" providerId="ADAL" clId="{B088D311-D66E-40C5-BC9B-5ECC3BE956F8}" dt="2023-01-31T02:22:30.584" v="227" actId="14100"/>
        <pc:sldMkLst>
          <pc:docMk/>
          <pc:sldMk cId="3179223974" sldId="725"/>
        </pc:sldMkLst>
        <pc:spChg chg="add mod">
          <ac:chgData name="정근채" userId="bf3f9740-ba12-4a95-bdcd-7a89d0b0b3a3" providerId="ADAL" clId="{B088D311-D66E-40C5-BC9B-5ECC3BE956F8}" dt="2023-01-31T02:17:40.598" v="191" actId="404"/>
          <ac:spMkLst>
            <pc:docMk/>
            <pc:sldMk cId="3179223974" sldId="725"/>
            <ac:spMk id="5" creationId="{1DC72542-5DBF-216D-DA7C-80A0B6E13F8A}"/>
          </ac:spMkLst>
        </pc:spChg>
        <pc:spChg chg="mod">
          <ac:chgData name="정근채" userId="bf3f9740-ba12-4a95-bdcd-7a89d0b0b3a3" providerId="ADAL" clId="{B088D311-D66E-40C5-BC9B-5ECC3BE956F8}" dt="2023-01-31T02:22:23.258" v="226" actId="20577"/>
          <ac:spMkLst>
            <pc:docMk/>
            <pc:sldMk cId="3179223974" sldId="725"/>
            <ac:spMk id="6" creationId="{00000000-0000-0000-0000-000000000000}"/>
          </ac:spMkLst>
        </pc:spChg>
        <pc:spChg chg="add mod">
          <ac:chgData name="정근채" userId="bf3f9740-ba12-4a95-bdcd-7a89d0b0b3a3" providerId="ADAL" clId="{B088D311-D66E-40C5-BC9B-5ECC3BE956F8}" dt="2023-01-31T02:17:48.621" v="193" actId="207"/>
          <ac:spMkLst>
            <pc:docMk/>
            <pc:sldMk cId="3179223974" sldId="725"/>
            <ac:spMk id="8" creationId="{CA5AD938-F29A-3537-04B7-15756FAE2C37}"/>
          </ac:spMkLst>
        </pc:spChg>
        <pc:spChg chg="mod">
          <ac:chgData name="정근채" userId="bf3f9740-ba12-4a95-bdcd-7a89d0b0b3a3" providerId="ADAL" clId="{B088D311-D66E-40C5-BC9B-5ECC3BE956F8}" dt="2023-01-31T02:19:02.347" v="212" actId="14100"/>
          <ac:spMkLst>
            <pc:docMk/>
            <pc:sldMk cId="3179223974" sldId="725"/>
            <ac:spMk id="15" creationId="{C8520A8B-D342-42D4-A974-65CB0BA6E9A5}"/>
          </ac:spMkLst>
        </pc:spChg>
        <pc:spChg chg="mod">
          <ac:chgData name="정근채" userId="bf3f9740-ba12-4a95-bdcd-7a89d0b0b3a3" providerId="ADAL" clId="{B088D311-D66E-40C5-BC9B-5ECC3BE956F8}" dt="2023-01-31T02:19:11.503" v="213" actId="1076"/>
          <ac:spMkLst>
            <pc:docMk/>
            <pc:sldMk cId="3179223974" sldId="725"/>
            <ac:spMk id="21" creationId="{64D78930-A644-4D9F-9EDF-62FFB1076763}"/>
          </ac:spMkLst>
        </pc:spChg>
        <pc:spChg chg="mod">
          <ac:chgData name="정근채" userId="bf3f9740-ba12-4a95-bdcd-7a89d0b0b3a3" providerId="ADAL" clId="{B088D311-D66E-40C5-BC9B-5ECC3BE956F8}" dt="2023-01-31T02:19:11.503" v="213" actId="1076"/>
          <ac:spMkLst>
            <pc:docMk/>
            <pc:sldMk cId="3179223974" sldId="725"/>
            <ac:spMk id="25" creationId="{D29493A9-514B-4523-9309-561C0B73C060}"/>
          </ac:spMkLst>
        </pc:spChg>
        <pc:spChg chg="mod">
          <ac:chgData name="정근채" userId="bf3f9740-ba12-4a95-bdcd-7a89d0b0b3a3" providerId="ADAL" clId="{B088D311-D66E-40C5-BC9B-5ECC3BE956F8}" dt="2023-01-31T02:19:11.503" v="213" actId="1076"/>
          <ac:spMkLst>
            <pc:docMk/>
            <pc:sldMk cId="3179223974" sldId="725"/>
            <ac:spMk id="27" creationId="{E9608128-350C-4383-9D1E-FB3061FF18B8}"/>
          </ac:spMkLst>
        </pc:spChg>
        <pc:spChg chg="mod">
          <ac:chgData name="정근채" userId="bf3f9740-ba12-4a95-bdcd-7a89d0b0b3a3" providerId="ADAL" clId="{B088D311-D66E-40C5-BC9B-5ECC3BE956F8}" dt="2023-01-31T02:19:11.503" v="213" actId="1076"/>
          <ac:spMkLst>
            <pc:docMk/>
            <pc:sldMk cId="3179223974" sldId="725"/>
            <ac:spMk id="28" creationId="{F2A352A3-9C3C-479F-9A13-1CB0F29EF4AA}"/>
          </ac:spMkLst>
        </pc:spChg>
        <pc:spChg chg="del">
          <ac:chgData name="정근채" userId="bf3f9740-ba12-4a95-bdcd-7a89d0b0b3a3" providerId="ADAL" clId="{B088D311-D66E-40C5-BC9B-5ECC3BE956F8}" dt="2023-01-31T02:15:32.913" v="109" actId="478"/>
          <ac:spMkLst>
            <pc:docMk/>
            <pc:sldMk cId="3179223974" sldId="725"/>
            <ac:spMk id="31" creationId="{702CCFCE-E598-4669-8953-3BC6E2381D3A}"/>
          </ac:spMkLst>
        </pc:spChg>
        <pc:spChg chg="del">
          <ac:chgData name="정근채" userId="bf3f9740-ba12-4a95-bdcd-7a89d0b0b3a3" providerId="ADAL" clId="{B088D311-D66E-40C5-BC9B-5ECC3BE956F8}" dt="2023-01-31T02:15:32.913" v="109" actId="478"/>
          <ac:spMkLst>
            <pc:docMk/>
            <pc:sldMk cId="3179223974" sldId="725"/>
            <ac:spMk id="32" creationId="{272E7305-3527-439A-9A77-F44A27861112}"/>
          </ac:spMkLst>
        </pc:spChg>
        <pc:grpChg chg="mod">
          <ac:chgData name="정근채" userId="bf3f9740-ba12-4a95-bdcd-7a89d0b0b3a3" providerId="ADAL" clId="{B088D311-D66E-40C5-BC9B-5ECC3BE956F8}" dt="2023-01-31T02:19:11.503" v="213" actId="1076"/>
          <ac:grpSpMkLst>
            <pc:docMk/>
            <pc:sldMk cId="3179223974" sldId="725"/>
            <ac:grpSpMk id="11" creationId="{0FAD3251-EC5C-4ED0-8E04-047F45893335}"/>
          </ac:grpSpMkLst>
        </pc:grpChg>
        <pc:graphicFrameChg chg="del">
          <ac:chgData name="정근채" userId="bf3f9740-ba12-4a95-bdcd-7a89d0b0b3a3" providerId="ADAL" clId="{B088D311-D66E-40C5-BC9B-5ECC3BE956F8}" dt="2023-01-31T02:15:32.913" v="109" actId="478"/>
          <ac:graphicFrameMkLst>
            <pc:docMk/>
            <pc:sldMk cId="3179223974" sldId="725"/>
            <ac:graphicFrameMk id="23" creationId="{3ABEF143-7536-4ECD-9F50-E612BDB1A45A}"/>
          </ac:graphicFrameMkLst>
        </pc:graphicFrameChg>
        <pc:picChg chg="del">
          <ac:chgData name="정근채" userId="bf3f9740-ba12-4a95-bdcd-7a89d0b0b3a3" providerId="ADAL" clId="{B088D311-D66E-40C5-BC9B-5ECC3BE956F8}" dt="2023-01-31T02:15:34.047" v="110" actId="478"/>
          <ac:picMkLst>
            <pc:docMk/>
            <pc:sldMk cId="3179223974" sldId="725"/>
            <ac:picMk id="12" creationId="{DE74AD5B-EEC0-43E6-B333-C9463A903A41}"/>
          </ac:picMkLst>
        </pc:picChg>
        <pc:picChg chg="mod">
          <ac:chgData name="정근채" userId="bf3f9740-ba12-4a95-bdcd-7a89d0b0b3a3" providerId="ADAL" clId="{B088D311-D66E-40C5-BC9B-5ECC3BE956F8}" dt="2023-01-31T02:19:11.503" v="213" actId="1076"/>
          <ac:picMkLst>
            <pc:docMk/>
            <pc:sldMk cId="3179223974" sldId="725"/>
            <ac:picMk id="13" creationId="{C1325026-B147-432B-B72A-AE6E226C42B4}"/>
          </ac:picMkLst>
        </pc:picChg>
        <pc:picChg chg="del">
          <ac:chgData name="정근채" userId="bf3f9740-ba12-4a95-bdcd-7a89d0b0b3a3" providerId="ADAL" clId="{B088D311-D66E-40C5-BC9B-5ECC3BE956F8}" dt="2023-01-31T02:15:37.112" v="112" actId="478"/>
          <ac:picMkLst>
            <pc:docMk/>
            <pc:sldMk cId="3179223974" sldId="725"/>
            <ac:picMk id="22" creationId="{56F1E9C7-6A1C-4108-A41B-3F6D8A6ED694}"/>
          </ac:picMkLst>
        </pc:picChg>
        <pc:picChg chg="del">
          <ac:chgData name="정근채" userId="bf3f9740-ba12-4a95-bdcd-7a89d0b0b3a3" providerId="ADAL" clId="{B088D311-D66E-40C5-BC9B-5ECC3BE956F8}" dt="2023-01-31T02:15:32.913" v="109" actId="478"/>
          <ac:picMkLst>
            <pc:docMk/>
            <pc:sldMk cId="3179223974" sldId="725"/>
            <ac:picMk id="24" creationId="{EAF10D97-21B2-48E0-8B82-96A09E4BAE3D}"/>
          </ac:picMkLst>
        </pc:picChg>
        <pc:picChg chg="del">
          <ac:chgData name="정근채" userId="bf3f9740-ba12-4a95-bdcd-7a89d0b0b3a3" providerId="ADAL" clId="{B088D311-D66E-40C5-BC9B-5ECC3BE956F8}" dt="2023-01-31T02:15:35.224" v="111" actId="478"/>
          <ac:picMkLst>
            <pc:docMk/>
            <pc:sldMk cId="3179223974" sldId="725"/>
            <ac:picMk id="26" creationId="{561FDE2E-95EC-4F5D-B1D1-22FAA2142226}"/>
          </ac:picMkLst>
        </pc:picChg>
        <pc:picChg chg="mod">
          <ac:chgData name="정근채" userId="bf3f9740-ba12-4a95-bdcd-7a89d0b0b3a3" providerId="ADAL" clId="{B088D311-D66E-40C5-BC9B-5ECC3BE956F8}" dt="2023-01-31T02:15:42.740" v="114" actId="1076"/>
          <ac:picMkLst>
            <pc:docMk/>
            <pc:sldMk cId="3179223974" sldId="725"/>
            <ac:picMk id="30" creationId="{217B6028-5DC9-44A1-BE5A-26BBE95523BF}"/>
          </ac:picMkLst>
        </pc:picChg>
        <pc:picChg chg="mod">
          <ac:chgData name="정근채" userId="bf3f9740-ba12-4a95-bdcd-7a89d0b0b3a3" providerId="ADAL" clId="{B088D311-D66E-40C5-BC9B-5ECC3BE956F8}" dt="2023-01-31T02:17:38.091" v="190" actId="14100"/>
          <ac:picMkLst>
            <pc:docMk/>
            <pc:sldMk cId="3179223974" sldId="725"/>
            <ac:picMk id="34" creationId="{EB1653FE-BBA6-46E5-AEE9-1F24A8EBEE03}"/>
          </ac:picMkLst>
        </pc:picChg>
        <pc:cxnChg chg="mod">
          <ac:chgData name="정근채" userId="bf3f9740-ba12-4a95-bdcd-7a89d0b0b3a3" providerId="ADAL" clId="{B088D311-D66E-40C5-BC9B-5ECC3BE956F8}" dt="2023-01-31T02:22:30.584" v="227" actId="14100"/>
          <ac:cxnSpMkLst>
            <pc:docMk/>
            <pc:sldMk cId="3179223974" sldId="725"/>
            <ac:cxnSpMk id="14" creationId="{1CA908C2-141F-41E3-B8AF-D83355A12651}"/>
          </ac:cxnSpMkLst>
        </pc:cxnChg>
        <pc:cxnChg chg="add mod">
          <ac:chgData name="정근채" userId="bf3f9740-ba12-4a95-bdcd-7a89d0b0b3a3" providerId="ADAL" clId="{B088D311-D66E-40C5-BC9B-5ECC3BE956F8}" dt="2023-01-31T02:18:49.561" v="209"/>
          <ac:cxnSpMkLst>
            <pc:docMk/>
            <pc:sldMk cId="3179223974" sldId="725"/>
            <ac:cxnSpMk id="19" creationId="{0416DC0F-4105-F3D5-3E18-8CD6D5E4C0D1}"/>
          </ac:cxnSpMkLst>
        </pc:cxnChg>
        <pc:cxnChg chg="add mod">
          <ac:chgData name="정근채" userId="bf3f9740-ba12-4a95-bdcd-7a89d0b0b3a3" providerId="ADAL" clId="{B088D311-D66E-40C5-BC9B-5ECC3BE956F8}" dt="2023-01-31T02:18:57.808" v="211" actId="14100"/>
          <ac:cxnSpMkLst>
            <pc:docMk/>
            <pc:sldMk cId="3179223974" sldId="725"/>
            <ac:cxnSpMk id="20" creationId="{7E365BC3-B9C1-CBD9-2918-E1F5563DFAFA}"/>
          </ac:cxnSpMkLst>
        </pc:cxnChg>
      </pc:sldChg>
      <pc:sldChg chg="add del">
        <pc:chgData name="정근채" userId="bf3f9740-ba12-4a95-bdcd-7a89d0b0b3a3" providerId="ADAL" clId="{B088D311-D66E-40C5-BC9B-5ECC3BE956F8}" dt="2023-01-31T02:22:08.684" v="214" actId="47"/>
        <pc:sldMkLst>
          <pc:docMk/>
          <pc:sldMk cId="4255935073" sldId="726"/>
        </pc:sldMkLst>
      </pc:sldChg>
    </pc:docChg>
  </pc:docChgLst>
  <pc:docChgLst>
    <pc:chgData name="정근채" userId="bf3f9740-ba12-4a95-bdcd-7a89d0b0b3a3" providerId="ADAL" clId="{1C928FDD-F2C7-48F3-AF07-CFEC1C620ABA}"/>
    <pc:docChg chg="custSel modSld">
      <pc:chgData name="정근채" userId="bf3f9740-ba12-4a95-bdcd-7a89d0b0b3a3" providerId="ADAL" clId="{1C928FDD-F2C7-48F3-AF07-CFEC1C620ABA}" dt="2023-04-12T08:42:31.421" v="7"/>
      <pc:docMkLst>
        <pc:docMk/>
      </pc:docMkLst>
      <pc:sldChg chg="modSp mod">
        <pc:chgData name="정근채" userId="bf3f9740-ba12-4a95-bdcd-7a89d0b0b3a3" providerId="ADAL" clId="{1C928FDD-F2C7-48F3-AF07-CFEC1C620ABA}" dt="2023-04-12T08:42:31.421" v="7"/>
        <pc:sldMkLst>
          <pc:docMk/>
          <pc:sldMk cId="3966916563" sldId="727"/>
        </pc:sldMkLst>
        <pc:spChg chg="mod">
          <ac:chgData name="정근채" userId="bf3f9740-ba12-4a95-bdcd-7a89d0b0b3a3" providerId="ADAL" clId="{1C928FDD-F2C7-48F3-AF07-CFEC1C620ABA}" dt="2023-04-12T08:42:31.421" v="7"/>
          <ac:spMkLst>
            <pc:docMk/>
            <pc:sldMk cId="3966916563" sldId="727"/>
            <ac:spMk id="15" creationId="{C8520A8B-D342-42D4-A974-65CB0BA6E9A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37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7" y="1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/>
          <a:lstStyle>
            <a:lvl1pPr algn="r">
              <a:defRPr sz="1200"/>
            </a:lvl1pPr>
          </a:lstStyle>
          <a:p>
            <a:pPr>
              <a:defRPr/>
            </a:pPr>
            <a:fld id="{AE1A5290-3237-401A-97EB-91657AAD0BAA}" type="datetime1">
              <a:rPr lang="ko-KR" altLang="en-US" smtClean="0"/>
              <a:t>2024-02-16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4" rIns="94787" bIns="4739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4787" tIns="47394" rIns="94787" bIns="4739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721107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7" y="9721107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 anchor="b"/>
          <a:lstStyle>
            <a:lvl1pPr algn="r">
              <a:defRPr sz="1200"/>
            </a:lvl1pPr>
          </a:lstStyle>
          <a:p>
            <a:pPr>
              <a:defRPr/>
            </a:pPr>
            <a:fld id="{47E2D278-5ED2-45B7-82EE-3DB7CC32A6D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5141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70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43881" y="6385859"/>
            <a:ext cx="662119" cy="457200"/>
          </a:xfrm>
          <a:solidFill>
            <a:schemeClr val="tx1"/>
          </a:solidFill>
        </p:spPr>
        <p:txBody>
          <a:bodyPr anchor="ctr"/>
          <a:lstStyle>
            <a:lvl1pPr algn="ctr">
              <a:defRPr sz="18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8616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D36CC93-3CDA-4BCE-9D46-A2CE1E0EA0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198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6pPr>
      <a:lvl7pPr marL="91439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7pPr>
      <a:lvl8pPr marL="1371592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8pPr>
      <a:lvl9pPr marL="182878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9pPr>
    </p:titleStyle>
    <p:bodyStyle>
      <a:lvl1pPr marL="342898" indent="-34289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1pPr>
      <a:lvl2pPr marL="742946" indent="-28574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2993" indent="-22859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191" indent="-22859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388" indent="-228598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585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83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80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77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emf"/><Relationship Id="rId7" Type="http://schemas.openxmlformats.org/officeDocument/2006/relationships/image" Target="../media/image2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uCD54EF37lk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7207"/>
            <a:ext cx="6619875" cy="9239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r>
              <a:rPr lang="en-US" altLang="ko-KR" sz="4000" dirty="0">
                <a:effectLst>
                  <a:outerShdw blurRad="38100" dist="38100" dir="2700000" algn="tl">
                    <a:schemeClr val="bg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#7. </a:t>
            </a:r>
            <a:r>
              <a:rPr lang="ko-KR" altLang="en-US" sz="4000" dirty="0">
                <a:effectLst>
                  <a:outerShdw blurRad="38100" dist="38100" dir="2700000" algn="tl">
                    <a:schemeClr val="bg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개념설계</a:t>
            </a:r>
            <a:endParaRPr lang="en-US" altLang="ko-KR" sz="4000" dirty="0">
              <a:effectLst>
                <a:outerShdw blurRad="38100" dist="38100" dir="2700000" algn="tl">
                  <a:schemeClr val="bg1"/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6619875" y="3048"/>
            <a:ext cx="3286125" cy="133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2075" indent="-92075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3D 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모델링</a:t>
            </a:r>
            <a:endParaRPr lang="en-US" altLang="ko-KR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개념설계 과정</a:t>
            </a:r>
            <a:endParaRPr lang="en-US" altLang="ko-KR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개념설계 </a:t>
            </a:r>
            <a:r>
              <a:rPr lang="ko-KR" altLang="en-US" sz="14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보고서 작성 방법</a:t>
            </a:r>
            <a:endParaRPr lang="ko-KR" altLang="en-US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1</a:t>
            </a:fld>
            <a:endParaRPr lang="en-US" altLang="ko-KR" dirty="0"/>
          </a:p>
        </p:txBody>
      </p:sp>
      <p:sp>
        <p:nvSpPr>
          <p:cNvPr id="74" name="순서도: 처리 73">
            <a:extLst>
              <a:ext uri="{FF2B5EF4-FFF2-40B4-BE49-F238E27FC236}">
                <a16:creationId xmlns:a16="http://schemas.microsoft.com/office/drawing/2014/main" id="{4164E8FE-5E6A-480E-BF9B-5589E5BCAC49}"/>
              </a:ext>
            </a:extLst>
          </p:cNvPr>
          <p:cNvSpPr/>
          <p:nvPr/>
        </p:nvSpPr>
        <p:spPr bwMode="auto">
          <a:xfrm>
            <a:off x="1856656" y="194006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5" name="순서도: 처리 74">
            <a:extLst>
              <a:ext uri="{FF2B5EF4-FFF2-40B4-BE49-F238E27FC236}">
                <a16:creationId xmlns:a16="http://schemas.microsoft.com/office/drawing/2014/main" id="{15F45D1F-991B-4CA7-879E-462458E89B5F}"/>
              </a:ext>
            </a:extLst>
          </p:cNvPr>
          <p:cNvSpPr/>
          <p:nvPr/>
        </p:nvSpPr>
        <p:spPr bwMode="auto">
          <a:xfrm>
            <a:off x="2277230" y="194006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시스템공학 개론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6" name="순서도: 처리 75">
            <a:extLst>
              <a:ext uri="{FF2B5EF4-FFF2-40B4-BE49-F238E27FC236}">
                <a16:creationId xmlns:a16="http://schemas.microsoft.com/office/drawing/2014/main" id="{93B03560-4CBE-4285-B11B-8E572F507532}"/>
              </a:ext>
            </a:extLst>
          </p:cNvPr>
          <p:cNvSpPr/>
          <p:nvPr/>
        </p:nvSpPr>
        <p:spPr bwMode="auto">
          <a:xfrm>
            <a:off x="1856656" y="194006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7" name="순서도: 처리 76">
            <a:extLst>
              <a:ext uri="{FF2B5EF4-FFF2-40B4-BE49-F238E27FC236}">
                <a16:creationId xmlns:a16="http://schemas.microsoft.com/office/drawing/2014/main" id="{2FED707F-B5D9-4697-802F-CC4724699DBC}"/>
              </a:ext>
            </a:extLst>
          </p:cNvPr>
          <p:cNvSpPr/>
          <p:nvPr/>
        </p:nvSpPr>
        <p:spPr bwMode="auto">
          <a:xfrm>
            <a:off x="2797903" y="270892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8" name="순서도: 처리 77">
            <a:extLst>
              <a:ext uri="{FF2B5EF4-FFF2-40B4-BE49-F238E27FC236}">
                <a16:creationId xmlns:a16="http://schemas.microsoft.com/office/drawing/2014/main" id="{DB92F515-61D2-49BE-9435-82D1AAFCD11A}"/>
              </a:ext>
            </a:extLst>
          </p:cNvPr>
          <p:cNvSpPr/>
          <p:nvPr/>
        </p:nvSpPr>
        <p:spPr bwMode="auto">
          <a:xfrm>
            <a:off x="3218477" y="270892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요구사항 정의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9" name="순서도: 처리 78">
            <a:extLst>
              <a:ext uri="{FF2B5EF4-FFF2-40B4-BE49-F238E27FC236}">
                <a16:creationId xmlns:a16="http://schemas.microsoft.com/office/drawing/2014/main" id="{A9699320-9C30-4995-B973-3A59C28D4C4B}"/>
              </a:ext>
            </a:extLst>
          </p:cNvPr>
          <p:cNvSpPr/>
          <p:nvPr/>
        </p:nvSpPr>
        <p:spPr bwMode="auto">
          <a:xfrm>
            <a:off x="2797903" y="270892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0" name="순서도: 처리 79">
            <a:extLst>
              <a:ext uri="{FF2B5EF4-FFF2-40B4-BE49-F238E27FC236}">
                <a16:creationId xmlns:a16="http://schemas.microsoft.com/office/drawing/2014/main" id="{5BFB88CB-8BC3-43F2-A84F-53AC2479D37B}"/>
              </a:ext>
            </a:extLst>
          </p:cNvPr>
          <p:cNvSpPr/>
          <p:nvPr/>
        </p:nvSpPr>
        <p:spPr bwMode="auto">
          <a:xfrm>
            <a:off x="5356194" y="270892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1" name="순서도: 처리 80">
            <a:extLst>
              <a:ext uri="{FF2B5EF4-FFF2-40B4-BE49-F238E27FC236}">
                <a16:creationId xmlns:a16="http://schemas.microsoft.com/office/drawing/2014/main" id="{2E56E081-34CD-4D78-83F8-38B1E046DE33}"/>
              </a:ext>
            </a:extLst>
          </p:cNvPr>
          <p:cNvSpPr/>
          <p:nvPr/>
        </p:nvSpPr>
        <p:spPr bwMode="auto">
          <a:xfrm>
            <a:off x="5776768" y="270892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가치공학</a:t>
            </a:r>
            <a:endParaRPr lang="en-US" altLang="ko-KR" sz="100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설계경제성검토</a:t>
            </a:r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sp>
        <p:nvSpPr>
          <p:cNvPr id="82" name="순서도: 처리 81">
            <a:extLst>
              <a:ext uri="{FF2B5EF4-FFF2-40B4-BE49-F238E27FC236}">
                <a16:creationId xmlns:a16="http://schemas.microsoft.com/office/drawing/2014/main" id="{1A39771D-CDC7-481F-B94F-55B82C89E5BD}"/>
              </a:ext>
            </a:extLst>
          </p:cNvPr>
          <p:cNvSpPr/>
          <p:nvPr/>
        </p:nvSpPr>
        <p:spPr bwMode="auto">
          <a:xfrm>
            <a:off x="5356194" y="270892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83" name="꺾인 연결선 291">
            <a:extLst>
              <a:ext uri="{FF2B5EF4-FFF2-40B4-BE49-F238E27FC236}">
                <a16:creationId xmlns:a16="http://schemas.microsoft.com/office/drawing/2014/main" id="{B574F607-E51B-4F10-B1DB-2BC35AB22269}"/>
              </a:ext>
            </a:extLst>
          </p:cNvPr>
          <p:cNvCxnSpPr>
            <a:stCxn id="75" idx="2"/>
            <a:endCxn id="78" idx="0"/>
          </p:cNvCxnSpPr>
          <p:nvPr/>
        </p:nvCxnSpPr>
        <p:spPr bwMode="auto">
          <a:xfrm rot="16200000" flipH="1">
            <a:off x="3128426" y="2069894"/>
            <a:ext cx="336804" cy="94124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84" name="꺾인 연결선 292">
            <a:extLst>
              <a:ext uri="{FF2B5EF4-FFF2-40B4-BE49-F238E27FC236}">
                <a16:creationId xmlns:a16="http://schemas.microsoft.com/office/drawing/2014/main" id="{7C9BE350-0FBF-4A96-9850-D79AD0764E17}"/>
              </a:ext>
            </a:extLst>
          </p:cNvPr>
          <p:cNvCxnSpPr>
            <a:stCxn id="87" idx="2"/>
            <a:endCxn id="78" idx="0"/>
          </p:cNvCxnSpPr>
          <p:nvPr/>
        </p:nvCxnSpPr>
        <p:spPr bwMode="auto">
          <a:xfrm rot="5400000">
            <a:off x="4115793" y="2023776"/>
            <a:ext cx="336804" cy="103348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85" name="꺾인 연결선 293">
            <a:extLst>
              <a:ext uri="{FF2B5EF4-FFF2-40B4-BE49-F238E27FC236}">
                <a16:creationId xmlns:a16="http://schemas.microsoft.com/office/drawing/2014/main" id="{BF86074C-393B-4786-B4AF-ECDBAA52C197}"/>
              </a:ext>
            </a:extLst>
          </p:cNvPr>
          <p:cNvCxnSpPr>
            <a:stCxn id="78" idx="2"/>
            <a:endCxn id="93" idx="0"/>
          </p:cNvCxnSpPr>
          <p:nvPr/>
        </p:nvCxnSpPr>
        <p:spPr bwMode="auto">
          <a:xfrm>
            <a:off x="3767452" y="3140968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86" name="꺾인 연결선 294">
            <a:extLst>
              <a:ext uri="{FF2B5EF4-FFF2-40B4-BE49-F238E27FC236}">
                <a16:creationId xmlns:a16="http://schemas.microsoft.com/office/drawing/2014/main" id="{8EF66BBC-AB23-412C-AEE8-F2855017E2B9}"/>
              </a:ext>
            </a:extLst>
          </p:cNvPr>
          <p:cNvCxnSpPr>
            <a:stCxn id="81" idx="2"/>
            <a:endCxn id="98" idx="0"/>
          </p:cNvCxnSpPr>
          <p:nvPr/>
        </p:nvCxnSpPr>
        <p:spPr bwMode="auto">
          <a:xfrm>
            <a:off x="6325743" y="3140968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87" name="순서도: 처리 86">
            <a:extLst>
              <a:ext uri="{FF2B5EF4-FFF2-40B4-BE49-F238E27FC236}">
                <a16:creationId xmlns:a16="http://schemas.microsoft.com/office/drawing/2014/main" id="{71EF37A1-8071-45AF-8ACE-79C7CC0EAF19}"/>
              </a:ext>
            </a:extLst>
          </p:cNvPr>
          <p:cNvSpPr/>
          <p:nvPr/>
        </p:nvSpPr>
        <p:spPr bwMode="auto">
          <a:xfrm>
            <a:off x="4251962" y="194006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 개론</a:t>
            </a:r>
          </a:p>
        </p:txBody>
      </p:sp>
      <p:sp>
        <p:nvSpPr>
          <p:cNvPr id="88" name="순서도: 처리 87">
            <a:extLst>
              <a:ext uri="{FF2B5EF4-FFF2-40B4-BE49-F238E27FC236}">
                <a16:creationId xmlns:a16="http://schemas.microsoft.com/office/drawing/2014/main" id="{0C11D6BB-B634-43CB-9483-B54213F7DC92}"/>
              </a:ext>
            </a:extLst>
          </p:cNvPr>
          <p:cNvSpPr/>
          <p:nvPr/>
        </p:nvSpPr>
        <p:spPr bwMode="auto">
          <a:xfrm>
            <a:off x="3831388" y="194006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9" name="순서도: 처리 88">
            <a:extLst>
              <a:ext uri="{FF2B5EF4-FFF2-40B4-BE49-F238E27FC236}">
                <a16:creationId xmlns:a16="http://schemas.microsoft.com/office/drawing/2014/main" id="{BEB4F79E-1253-4054-BA73-007FB33339BE}"/>
              </a:ext>
            </a:extLst>
          </p:cNvPr>
          <p:cNvSpPr/>
          <p:nvPr/>
        </p:nvSpPr>
        <p:spPr bwMode="auto">
          <a:xfrm>
            <a:off x="2797903" y="1187736"/>
            <a:ext cx="1518524" cy="432048"/>
          </a:xfrm>
          <a:prstGeom prst="flowChartProcess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0" name="순서도: 처리 89">
            <a:extLst>
              <a:ext uri="{FF2B5EF4-FFF2-40B4-BE49-F238E27FC236}">
                <a16:creationId xmlns:a16="http://schemas.microsoft.com/office/drawing/2014/main" id="{15E4180D-61B4-43DE-AED7-3214B4FF2449}"/>
              </a:ext>
            </a:extLst>
          </p:cNvPr>
          <p:cNvSpPr/>
          <p:nvPr/>
        </p:nvSpPr>
        <p:spPr bwMode="auto">
          <a:xfrm>
            <a:off x="3218477" y="118773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강의소개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1" name="순서도: 처리 90">
            <a:extLst>
              <a:ext uri="{FF2B5EF4-FFF2-40B4-BE49-F238E27FC236}">
                <a16:creationId xmlns:a16="http://schemas.microsoft.com/office/drawing/2014/main" id="{6E353595-2439-4BF7-A541-BD65C6CDA44C}"/>
              </a:ext>
            </a:extLst>
          </p:cNvPr>
          <p:cNvSpPr/>
          <p:nvPr/>
        </p:nvSpPr>
        <p:spPr bwMode="auto">
          <a:xfrm>
            <a:off x="2797903" y="118773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2" name="순서도: 처리 91">
            <a:extLst>
              <a:ext uri="{FF2B5EF4-FFF2-40B4-BE49-F238E27FC236}">
                <a16:creationId xmlns:a16="http://schemas.microsoft.com/office/drawing/2014/main" id="{2E84057F-CD54-485F-BFF6-72A84D9F9AD3}"/>
              </a:ext>
            </a:extLst>
          </p:cNvPr>
          <p:cNvSpPr/>
          <p:nvPr/>
        </p:nvSpPr>
        <p:spPr bwMode="auto">
          <a:xfrm>
            <a:off x="2797903" y="344700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3" name="순서도: 처리 92">
            <a:extLst>
              <a:ext uri="{FF2B5EF4-FFF2-40B4-BE49-F238E27FC236}">
                <a16:creationId xmlns:a16="http://schemas.microsoft.com/office/drawing/2014/main" id="{55256814-ACE8-41CF-85AD-F7D05875AEB6}"/>
              </a:ext>
            </a:extLst>
          </p:cNvPr>
          <p:cNvSpPr/>
          <p:nvPr/>
        </p:nvSpPr>
        <p:spPr bwMode="auto">
          <a:xfrm>
            <a:off x="3218477" y="344700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아이디어 도출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4" name="순서도: 처리 93">
            <a:extLst>
              <a:ext uri="{FF2B5EF4-FFF2-40B4-BE49-F238E27FC236}">
                <a16:creationId xmlns:a16="http://schemas.microsoft.com/office/drawing/2014/main" id="{EFFF9D8B-304E-41BB-8F05-EFFD4D923644}"/>
              </a:ext>
            </a:extLst>
          </p:cNvPr>
          <p:cNvSpPr/>
          <p:nvPr/>
        </p:nvSpPr>
        <p:spPr bwMode="auto">
          <a:xfrm>
            <a:off x="2797903" y="344700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7" name="순서도: 처리 96">
            <a:extLst>
              <a:ext uri="{FF2B5EF4-FFF2-40B4-BE49-F238E27FC236}">
                <a16:creationId xmlns:a16="http://schemas.microsoft.com/office/drawing/2014/main" id="{88C10292-A125-4196-B790-6CD0CD18D1DE}"/>
              </a:ext>
            </a:extLst>
          </p:cNvPr>
          <p:cNvSpPr/>
          <p:nvPr/>
        </p:nvSpPr>
        <p:spPr bwMode="auto">
          <a:xfrm>
            <a:off x="5356194" y="344700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8" name="순서도: 처리 97">
            <a:extLst>
              <a:ext uri="{FF2B5EF4-FFF2-40B4-BE49-F238E27FC236}">
                <a16:creationId xmlns:a16="http://schemas.microsoft.com/office/drawing/2014/main" id="{6BE48480-72A0-4F05-AE3A-13F869042621}"/>
              </a:ext>
            </a:extLst>
          </p:cNvPr>
          <p:cNvSpPr/>
          <p:nvPr/>
        </p:nvSpPr>
        <p:spPr bwMode="auto">
          <a:xfrm>
            <a:off x="5776768" y="344700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제작</a:t>
            </a:r>
          </a:p>
        </p:txBody>
      </p:sp>
      <p:sp>
        <p:nvSpPr>
          <p:cNvPr id="99" name="순서도: 처리 98">
            <a:extLst>
              <a:ext uri="{FF2B5EF4-FFF2-40B4-BE49-F238E27FC236}">
                <a16:creationId xmlns:a16="http://schemas.microsoft.com/office/drawing/2014/main" id="{B83FA99A-9809-46D5-9F9A-8E135D7E8640}"/>
              </a:ext>
            </a:extLst>
          </p:cNvPr>
          <p:cNvSpPr/>
          <p:nvPr/>
        </p:nvSpPr>
        <p:spPr bwMode="auto">
          <a:xfrm>
            <a:off x="5356194" y="344700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11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0" name="순서도: 처리 99">
            <a:extLst>
              <a:ext uri="{FF2B5EF4-FFF2-40B4-BE49-F238E27FC236}">
                <a16:creationId xmlns:a16="http://schemas.microsoft.com/office/drawing/2014/main" id="{796B8711-8E85-48F5-86F9-BE5DE76E4320}"/>
              </a:ext>
            </a:extLst>
          </p:cNvPr>
          <p:cNvSpPr/>
          <p:nvPr/>
        </p:nvSpPr>
        <p:spPr bwMode="auto">
          <a:xfrm>
            <a:off x="2797903" y="4185084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1" name="순서도: 처리 100">
            <a:extLst>
              <a:ext uri="{FF2B5EF4-FFF2-40B4-BE49-F238E27FC236}">
                <a16:creationId xmlns:a16="http://schemas.microsoft.com/office/drawing/2014/main" id="{0095F47F-97D0-43B2-8403-FBFBC189AB28}"/>
              </a:ext>
            </a:extLst>
          </p:cNvPr>
          <p:cNvSpPr/>
          <p:nvPr/>
        </p:nvSpPr>
        <p:spPr bwMode="auto">
          <a:xfrm>
            <a:off x="3218477" y="4185084"/>
            <a:ext cx="1097950" cy="432048"/>
          </a:xfrm>
          <a:prstGeom prst="flowChartProcess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개념설계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6" name="순서도: 처리 105">
            <a:extLst>
              <a:ext uri="{FF2B5EF4-FFF2-40B4-BE49-F238E27FC236}">
                <a16:creationId xmlns:a16="http://schemas.microsoft.com/office/drawing/2014/main" id="{AF5D0EC7-6D90-44A1-93DB-E97B2C27BD2C}"/>
              </a:ext>
            </a:extLst>
          </p:cNvPr>
          <p:cNvSpPr/>
          <p:nvPr/>
        </p:nvSpPr>
        <p:spPr bwMode="auto">
          <a:xfrm>
            <a:off x="2797903" y="4185084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4" name="순서도: 처리 113">
            <a:extLst>
              <a:ext uri="{FF2B5EF4-FFF2-40B4-BE49-F238E27FC236}">
                <a16:creationId xmlns:a16="http://schemas.microsoft.com/office/drawing/2014/main" id="{E429BB99-9CC9-407B-A19E-FB7C4BF9CA5F}"/>
              </a:ext>
            </a:extLst>
          </p:cNvPr>
          <p:cNvSpPr/>
          <p:nvPr/>
        </p:nvSpPr>
        <p:spPr bwMode="auto">
          <a:xfrm>
            <a:off x="5356194" y="4185084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8" name="순서도: 처리 137">
            <a:extLst>
              <a:ext uri="{FF2B5EF4-FFF2-40B4-BE49-F238E27FC236}">
                <a16:creationId xmlns:a16="http://schemas.microsoft.com/office/drawing/2014/main" id="{53424F15-0351-4650-817C-C8A970C9694B}"/>
              </a:ext>
            </a:extLst>
          </p:cNvPr>
          <p:cNvSpPr/>
          <p:nvPr/>
        </p:nvSpPr>
        <p:spPr bwMode="auto">
          <a:xfrm>
            <a:off x="5776768" y="4185084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성능평가</a:t>
            </a:r>
            <a:endParaRPr lang="en-US" altLang="ko-KR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9" name="순서도: 처리 138">
            <a:extLst>
              <a:ext uri="{FF2B5EF4-FFF2-40B4-BE49-F238E27FC236}">
                <a16:creationId xmlns:a16="http://schemas.microsoft.com/office/drawing/2014/main" id="{6D544787-EF86-42E2-AD7C-4AB8FA71FD91}"/>
              </a:ext>
            </a:extLst>
          </p:cNvPr>
          <p:cNvSpPr/>
          <p:nvPr/>
        </p:nvSpPr>
        <p:spPr bwMode="auto">
          <a:xfrm>
            <a:off x="5356194" y="4185084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12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0" name="순서도: 처리 139">
            <a:extLst>
              <a:ext uri="{FF2B5EF4-FFF2-40B4-BE49-F238E27FC236}">
                <a16:creationId xmlns:a16="http://schemas.microsoft.com/office/drawing/2014/main" id="{05329DB7-C110-4124-AF8E-997442D5D6BE}"/>
              </a:ext>
            </a:extLst>
          </p:cNvPr>
          <p:cNvSpPr/>
          <p:nvPr/>
        </p:nvSpPr>
        <p:spPr bwMode="auto">
          <a:xfrm>
            <a:off x="2797903" y="492316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1" name="순서도: 처리 140">
            <a:extLst>
              <a:ext uri="{FF2B5EF4-FFF2-40B4-BE49-F238E27FC236}">
                <a16:creationId xmlns:a16="http://schemas.microsoft.com/office/drawing/2014/main" id="{B78A3568-1D28-4B43-9BC0-EA9529004B4B}"/>
              </a:ext>
            </a:extLst>
          </p:cNvPr>
          <p:cNvSpPr/>
          <p:nvPr/>
        </p:nvSpPr>
        <p:spPr bwMode="auto">
          <a:xfrm>
            <a:off x="3218477" y="492316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개념설계 대안 선정</a:t>
            </a:r>
          </a:p>
        </p:txBody>
      </p:sp>
      <p:sp>
        <p:nvSpPr>
          <p:cNvPr id="142" name="순서도: 처리 141">
            <a:extLst>
              <a:ext uri="{FF2B5EF4-FFF2-40B4-BE49-F238E27FC236}">
                <a16:creationId xmlns:a16="http://schemas.microsoft.com/office/drawing/2014/main" id="{46BEF5D9-235A-494F-92D0-9DF48EA8602F}"/>
              </a:ext>
            </a:extLst>
          </p:cNvPr>
          <p:cNvSpPr/>
          <p:nvPr/>
        </p:nvSpPr>
        <p:spPr bwMode="auto">
          <a:xfrm>
            <a:off x="2797903" y="492316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3" name="순서도: 처리 142">
            <a:extLst>
              <a:ext uri="{FF2B5EF4-FFF2-40B4-BE49-F238E27FC236}">
                <a16:creationId xmlns:a16="http://schemas.microsoft.com/office/drawing/2014/main" id="{40AE4E12-84C8-4ED3-9F99-86CB7822B888}"/>
              </a:ext>
            </a:extLst>
          </p:cNvPr>
          <p:cNvSpPr/>
          <p:nvPr/>
        </p:nvSpPr>
        <p:spPr bwMode="auto">
          <a:xfrm>
            <a:off x="5356194" y="492316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4" name="순서도: 처리 143">
            <a:extLst>
              <a:ext uri="{FF2B5EF4-FFF2-40B4-BE49-F238E27FC236}">
                <a16:creationId xmlns:a16="http://schemas.microsoft.com/office/drawing/2014/main" id="{775F602A-5796-4C9A-9588-D187C0AABDAA}"/>
              </a:ext>
            </a:extLst>
          </p:cNvPr>
          <p:cNvSpPr/>
          <p:nvPr/>
        </p:nvSpPr>
        <p:spPr bwMode="auto">
          <a:xfrm>
            <a:off x="5776768" y="492316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프로토타이핑</a:t>
            </a:r>
          </a:p>
        </p:txBody>
      </p:sp>
      <p:sp>
        <p:nvSpPr>
          <p:cNvPr id="149" name="순서도: 처리 148">
            <a:extLst>
              <a:ext uri="{FF2B5EF4-FFF2-40B4-BE49-F238E27FC236}">
                <a16:creationId xmlns:a16="http://schemas.microsoft.com/office/drawing/2014/main" id="{E98A04BF-9B6A-42FF-B598-10B9403DE5B2}"/>
              </a:ext>
            </a:extLst>
          </p:cNvPr>
          <p:cNvSpPr/>
          <p:nvPr/>
        </p:nvSpPr>
        <p:spPr bwMode="auto">
          <a:xfrm>
            <a:off x="5356194" y="492316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13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0" name="순서도: 처리 149">
            <a:extLst>
              <a:ext uri="{FF2B5EF4-FFF2-40B4-BE49-F238E27FC236}">
                <a16:creationId xmlns:a16="http://schemas.microsoft.com/office/drawing/2014/main" id="{3179F864-357C-44CB-AB4A-51190FB85EFB}"/>
              </a:ext>
            </a:extLst>
          </p:cNvPr>
          <p:cNvSpPr/>
          <p:nvPr/>
        </p:nvSpPr>
        <p:spPr bwMode="auto">
          <a:xfrm>
            <a:off x="2797903" y="566124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3" name="순서도: 처리 152">
            <a:extLst>
              <a:ext uri="{FF2B5EF4-FFF2-40B4-BE49-F238E27FC236}">
                <a16:creationId xmlns:a16="http://schemas.microsoft.com/office/drawing/2014/main" id="{E07A33BB-2839-4560-9413-121008B96B4F}"/>
              </a:ext>
            </a:extLst>
          </p:cNvPr>
          <p:cNvSpPr/>
          <p:nvPr/>
        </p:nvSpPr>
        <p:spPr bwMode="auto">
          <a:xfrm>
            <a:off x="3218477" y="566124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상세설계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4" name="순서도: 처리 153">
            <a:extLst>
              <a:ext uri="{FF2B5EF4-FFF2-40B4-BE49-F238E27FC236}">
                <a16:creationId xmlns:a16="http://schemas.microsoft.com/office/drawing/2014/main" id="{343B4891-55DB-497F-852C-96785BB28BEE}"/>
              </a:ext>
            </a:extLst>
          </p:cNvPr>
          <p:cNvSpPr/>
          <p:nvPr/>
        </p:nvSpPr>
        <p:spPr bwMode="auto">
          <a:xfrm>
            <a:off x="2797903" y="566124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5" name="순서도: 처리 154">
            <a:extLst>
              <a:ext uri="{FF2B5EF4-FFF2-40B4-BE49-F238E27FC236}">
                <a16:creationId xmlns:a16="http://schemas.microsoft.com/office/drawing/2014/main" id="{9C8B462D-B66F-4716-A310-764477D4E1EC}"/>
              </a:ext>
            </a:extLst>
          </p:cNvPr>
          <p:cNvSpPr/>
          <p:nvPr/>
        </p:nvSpPr>
        <p:spPr bwMode="auto">
          <a:xfrm>
            <a:off x="5356194" y="566124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6" name="순서도: 처리 155">
            <a:extLst>
              <a:ext uri="{FF2B5EF4-FFF2-40B4-BE49-F238E27FC236}">
                <a16:creationId xmlns:a16="http://schemas.microsoft.com/office/drawing/2014/main" id="{5D4518AB-0A83-4DD4-833C-2FBD04DAD294}"/>
              </a:ext>
            </a:extLst>
          </p:cNvPr>
          <p:cNvSpPr/>
          <p:nvPr/>
        </p:nvSpPr>
        <p:spPr bwMode="auto">
          <a:xfrm>
            <a:off x="5776768" y="566124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en-US" altLang="ko-KR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3D </a:t>
            </a:r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프린팅</a:t>
            </a:r>
          </a:p>
        </p:txBody>
      </p:sp>
      <p:sp>
        <p:nvSpPr>
          <p:cNvPr id="157" name="순서도: 처리 156">
            <a:extLst>
              <a:ext uri="{FF2B5EF4-FFF2-40B4-BE49-F238E27FC236}">
                <a16:creationId xmlns:a16="http://schemas.microsoft.com/office/drawing/2014/main" id="{9FCBE9BC-A7B2-4450-A670-D936AB94CCF2}"/>
              </a:ext>
            </a:extLst>
          </p:cNvPr>
          <p:cNvSpPr/>
          <p:nvPr/>
        </p:nvSpPr>
        <p:spPr bwMode="auto">
          <a:xfrm>
            <a:off x="5356194" y="566124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14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0" name="순서도: 처리 159">
            <a:extLst>
              <a:ext uri="{FF2B5EF4-FFF2-40B4-BE49-F238E27FC236}">
                <a16:creationId xmlns:a16="http://schemas.microsoft.com/office/drawing/2014/main" id="{003EDAC2-BF25-48F0-B6DC-3A41B5CECB58}"/>
              </a:ext>
            </a:extLst>
          </p:cNvPr>
          <p:cNvSpPr/>
          <p:nvPr/>
        </p:nvSpPr>
        <p:spPr bwMode="auto">
          <a:xfrm>
            <a:off x="730404" y="3077961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1" name="순서도: 처리 160">
            <a:extLst>
              <a:ext uri="{FF2B5EF4-FFF2-40B4-BE49-F238E27FC236}">
                <a16:creationId xmlns:a16="http://schemas.microsoft.com/office/drawing/2014/main" id="{2CED846D-150E-44DA-B8FC-E929AAC23099}"/>
              </a:ext>
            </a:extLst>
          </p:cNvPr>
          <p:cNvSpPr/>
          <p:nvPr/>
        </p:nvSpPr>
        <p:spPr bwMode="auto">
          <a:xfrm>
            <a:off x="1150978" y="3077961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예비과제 실습</a:t>
            </a:r>
          </a:p>
        </p:txBody>
      </p:sp>
      <p:sp>
        <p:nvSpPr>
          <p:cNvPr id="162" name="순서도: 처리 161">
            <a:extLst>
              <a:ext uri="{FF2B5EF4-FFF2-40B4-BE49-F238E27FC236}">
                <a16:creationId xmlns:a16="http://schemas.microsoft.com/office/drawing/2014/main" id="{45165E48-73CD-435A-BF0F-FA231FE0E6FD}"/>
              </a:ext>
            </a:extLst>
          </p:cNvPr>
          <p:cNvSpPr/>
          <p:nvPr/>
        </p:nvSpPr>
        <p:spPr bwMode="auto">
          <a:xfrm>
            <a:off x="730404" y="3077961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163" name="직선 화살표 연결선 162">
            <a:extLst>
              <a:ext uri="{FF2B5EF4-FFF2-40B4-BE49-F238E27FC236}">
                <a16:creationId xmlns:a16="http://schemas.microsoft.com/office/drawing/2014/main" id="{A2CEFD69-0643-4724-B636-28FF968168F3}"/>
              </a:ext>
            </a:extLst>
          </p:cNvPr>
          <p:cNvCxnSpPr>
            <a:stCxn id="161" idx="3"/>
          </p:cNvCxnSpPr>
          <p:nvPr/>
        </p:nvCxnSpPr>
        <p:spPr bwMode="auto">
          <a:xfrm>
            <a:off x="2248928" y="3293985"/>
            <a:ext cx="15185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4" name="꺾인 연결선 293">
            <a:extLst>
              <a:ext uri="{FF2B5EF4-FFF2-40B4-BE49-F238E27FC236}">
                <a16:creationId xmlns:a16="http://schemas.microsoft.com/office/drawing/2014/main" id="{4ED566C2-CDC0-4DB3-A838-9C988B938DDE}"/>
              </a:ext>
            </a:extLst>
          </p:cNvPr>
          <p:cNvCxnSpPr>
            <a:stCxn id="93" idx="2"/>
            <a:endCxn id="101" idx="0"/>
          </p:cNvCxnSpPr>
          <p:nvPr/>
        </p:nvCxnSpPr>
        <p:spPr bwMode="auto">
          <a:xfrm>
            <a:off x="3767452" y="3879050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5" name="꺾인 연결선 294">
            <a:extLst>
              <a:ext uri="{FF2B5EF4-FFF2-40B4-BE49-F238E27FC236}">
                <a16:creationId xmlns:a16="http://schemas.microsoft.com/office/drawing/2014/main" id="{6BEF2534-C2A6-4330-BA2D-CC2284FD078F}"/>
              </a:ext>
            </a:extLst>
          </p:cNvPr>
          <p:cNvCxnSpPr>
            <a:stCxn id="98" idx="2"/>
            <a:endCxn id="138" idx="0"/>
          </p:cNvCxnSpPr>
          <p:nvPr/>
        </p:nvCxnSpPr>
        <p:spPr bwMode="auto">
          <a:xfrm>
            <a:off x="6325743" y="3879050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8" name="꺾인 연결선 293">
            <a:extLst>
              <a:ext uri="{FF2B5EF4-FFF2-40B4-BE49-F238E27FC236}">
                <a16:creationId xmlns:a16="http://schemas.microsoft.com/office/drawing/2014/main" id="{315871D9-D32C-4933-8EE8-26EC84C2A8B1}"/>
              </a:ext>
            </a:extLst>
          </p:cNvPr>
          <p:cNvCxnSpPr>
            <a:stCxn id="101" idx="2"/>
            <a:endCxn id="141" idx="0"/>
          </p:cNvCxnSpPr>
          <p:nvPr/>
        </p:nvCxnSpPr>
        <p:spPr bwMode="auto">
          <a:xfrm>
            <a:off x="3767452" y="4617132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9" name="꺾인 연결선 294">
            <a:extLst>
              <a:ext uri="{FF2B5EF4-FFF2-40B4-BE49-F238E27FC236}">
                <a16:creationId xmlns:a16="http://schemas.microsoft.com/office/drawing/2014/main" id="{7129FE1C-9137-4EC1-95F4-271AE7BD3279}"/>
              </a:ext>
            </a:extLst>
          </p:cNvPr>
          <p:cNvCxnSpPr>
            <a:stCxn id="138" idx="2"/>
            <a:endCxn id="144" idx="0"/>
          </p:cNvCxnSpPr>
          <p:nvPr/>
        </p:nvCxnSpPr>
        <p:spPr bwMode="auto">
          <a:xfrm>
            <a:off x="6325743" y="4617132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70" name="꺾인 연결선 293">
            <a:extLst>
              <a:ext uri="{FF2B5EF4-FFF2-40B4-BE49-F238E27FC236}">
                <a16:creationId xmlns:a16="http://schemas.microsoft.com/office/drawing/2014/main" id="{0DA5D1AD-9BF2-44B7-8CCA-C9F525A79EEB}"/>
              </a:ext>
            </a:extLst>
          </p:cNvPr>
          <p:cNvCxnSpPr>
            <a:stCxn id="141" idx="2"/>
            <a:endCxn id="153" idx="0"/>
          </p:cNvCxnSpPr>
          <p:nvPr/>
        </p:nvCxnSpPr>
        <p:spPr bwMode="auto">
          <a:xfrm>
            <a:off x="3767452" y="5355214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71" name="꺾인 연결선 294">
            <a:extLst>
              <a:ext uri="{FF2B5EF4-FFF2-40B4-BE49-F238E27FC236}">
                <a16:creationId xmlns:a16="http://schemas.microsoft.com/office/drawing/2014/main" id="{58257DA2-A270-47CD-BBDF-57E2F884CE18}"/>
              </a:ext>
            </a:extLst>
          </p:cNvPr>
          <p:cNvCxnSpPr>
            <a:stCxn id="144" idx="2"/>
            <a:endCxn id="156" idx="0"/>
          </p:cNvCxnSpPr>
          <p:nvPr/>
        </p:nvCxnSpPr>
        <p:spPr bwMode="auto">
          <a:xfrm>
            <a:off x="6325743" y="5355214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72" name="꺾인 연결선 172">
            <a:extLst>
              <a:ext uri="{FF2B5EF4-FFF2-40B4-BE49-F238E27FC236}">
                <a16:creationId xmlns:a16="http://schemas.microsoft.com/office/drawing/2014/main" id="{5E6403F8-2DF7-4364-AEA9-5D75E47B6526}"/>
              </a:ext>
            </a:extLst>
          </p:cNvPr>
          <p:cNvCxnSpPr>
            <a:stCxn id="153" idx="3"/>
            <a:endCxn id="82" idx="1"/>
          </p:cNvCxnSpPr>
          <p:nvPr/>
        </p:nvCxnSpPr>
        <p:spPr bwMode="auto">
          <a:xfrm flipV="1">
            <a:off x="4316427" y="2924944"/>
            <a:ext cx="1039767" cy="295232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74" name="순서도: 처리 173">
            <a:extLst>
              <a:ext uri="{FF2B5EF4-FFF2-40B4-BE49-F238E27FC236}">
                <a16:creationId xmlns:a16="http://schemas.microsoft.com/office/drawing/2014/main" id="{7CE28160-B08D-4F34-9EF9-1327BCE23771}"/>
              </a:ext>
            </a:extLst>
          </p:cNvPr>
          <p:cNvSpPr/>
          <p:nvPr/>
        </p:nvSpPr>
        <p:spPr bwMode="auto">
          <a:xfrm>
            <a:off x="7727589" y="566124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5" name="순서도: 처리 174">
            <a:extLst>
              <a:ext uri="{FF2B5EF4-FFF2-40B4-BE49-F238E27FC236}">
                <a16:creationId xmlns:a16="http://schemas.microsoft.com/office/drawing/2014/main" id="{4AF09986-CF6F-41B4-B839-965487F9202E}"/>
              </a:ext>
            </a:extLst>
          </p:cNvPr>
          <p:cNvSpPr/>
          <p:nvPr/>
        </p:nvSpPr>
        <p:spPr bwMode="auto">
          <a:xfrm>
            <a:off x="8148163" y="566124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기말고사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1" name="순서도: 처리 180">
            <a:extLst>
              <a:ext uri="{FF2B5EF4-FFF2-40B4-BE49-F238E27FC236}">
                <a16:creationId xmlns:a16="http://schemas.microsoft.com/office/drawing/2014/main" id="{A5767F43-B1D1-4C6B-8625-C9336C6EE96C}"/>
              </a:ext>
            </a:extLst>
          </p:cNvPr>
          <p:cNvSpPr/>
          <p:nvPr/>
        </p:nvSpPr>
        <p:spPr bwMode="auto">
          <a:xfrm>
            <a:off x="7727589" y="566124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15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182" name="꺾인 연결선 179">
            <a:extLst>
              <a:ext uri="{FF2B5EF4-FFF2-40B4-BE49-F238E27FC236}">
                <a16:creationId xmlns:a16="http://schemas.microsoft.com/office/drawing/2014/main" id="{E2142A1D-BF3A-418F-969B-C98D34FD58FA}"/>
              </a:ext>
            </a:extLst>
          </p:cNvPr>
          <p:cNvCxnSpPr>
            <a:stCxn id="90" idx="2"/>
            <a:endCxn id="75" idx="0"/>
          </p:cNvCxnSpPr>
          <p:nvPr/>
        </p:nvCxnSpPr>
        <p:spPr bwMode="auto">
          <a:xfrm rot="5400000">
            <a:off x="3136687" y="1309303"/>
            <a:ext cx="320284" cy="94124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84" name="꺾인 연결선 182">
            <a:extLst>
              <a:ext uri="{FF2B5EF4-FFF2-40B4-BE49-F238E27FC236}">
                <a16:creationId xmlns:a16="http://schemas.microsoft.com/office/drawing/2014/main" id="{DA04B337-EEB9-484F-B5B9-B1DCBFB22478}"/>
              </a:ext>
            </a:extLst>
          </p:cNvPr>
          <p:cNvCxnSpPr>
            <a:stCxn id="90" idx="2"/>
            <a:endCxn id="87" idx="0"/>
          </p:cNvCxnSpPr>
          <p:nvPr/>
        </p:nvCxnSpPr>
        <p:spPr bwMode="auto">
          <a:xfrm rot="16200000" flipH="1">
            <a:off x="4124052" y="1263183"/>
            <a:ext cx="320284" cy="103348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85" name="직선 화살표 연결선 184">
            <a:extLst>
              <a:ext uri="{FF2B5EF4-FFF2-40B4-BE49-F238E27FC236}">
                <a16:creationId xmlns:a16="http://schemas.microsoft.com/office/drawing/2014/main" id="{1A369DF8-3D1E-482F-807D-34D288722AFD}"/>
              </a:ext>
            </a:extLst>
          </p:cNvPr>
          <p:cNvCxnSpPr>
            <a:stCxn id="156" idx="3"/>
            <a:endCxn id="181" idx="1"/>
          </p:cNvCxnSpPr>
          <p:nvPr/>
        </p:nvCxnSpPr>
        <p:spPr bwMode="auto">
          <a:xfrm>
            <a:off x="6874718" y="5877272"/>
            <a:ext cx="85287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6619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07743" y="260648"/>
            <a:ext cx="289053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개념설계 과정 </a:t>
            </a:r>
            <a:r>
              <a:rPr lang="en-US" altLang="ko-KR" dirty="0"/>
              <a:t>(1/2)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개의 개발 방향 구체화</a:t>
            </a: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/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아이디어 도출 단계에서 만들어진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개의 개발 방향을 보다 정교하게 </a:t>
            </a:r>
            <a:r>
              <a:rPr lang="ko-KR" altLang="en-US" kern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수정</a:t>
            </a:r>
            <a:r>
              <a:rPr lang="ko-KR" altLang="en-US" kern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보완하여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3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개의 설계대안을 수립</a:t>
            </a: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  <a:sym typeface="Symbol" panose="05050102010706020507" pitchFamily="18" charset="2"/>
            </a:endParaRPr>
          </a:p>
          <a:p>
            <a:pPr lvl="1"/>
            <a:endParaRPr lang="ko-KR" altLang="en-US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/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개의 개념도 작성 </a:t>
            </a: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/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3D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모델링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도구를 이용하여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Pencil Drawing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그려진 개념도를 컴퓨터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도면으로 변환</a:t>
            </a:r>
            <a:endParaRPr lang="en-US" altLang="ko-KR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65DAD1A-A314-444A-A15F-BA051BDB1A56}"/>
              </a:ext>
            </a:extLst>
          </p:cNvPr>
          <p:cNvGrpSpPr/>
          <p:nvPr/>
        </p:nvGrpSpPr>
        <p:grpSpPr>
          <a:xfrm>
            <a:off x="249721" y="3717032"/>
            <a:ext cx="3860372" cy="1650324"/>
            <a:chOff x="2234107" y="4188123"/>
            <a:chExt cx="6147217" cy="2627959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B9FE061-8C79-41CD-834D-031409BE5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t="2631"/>
            <a:stretch/>
          </p:blipFill>
          <p:spPr bwMode="auto">
            <a:xfrm rot="16200000">
              <a:off x="2571753" y="4373161"/>
              <a:ext cx="1989003" cy="2664295"/>
            </a:xfrm>
            <a:prstGeom prst="rect">
              <a:avLst/>
            </a:prstGeom>
            <a:noFill/>
            <a:effectLst/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1E07203C-E5A0-45F9-BF39-F4049B7A34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27633" b="19260"/>
            <a:stretch/>
          </p:blipFill>
          <p:spPr>
            <a:xfrm>
              <a:off x="6698569" y="4231851"/>
              <a:ext cx="1682755" cy="2584231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801EF36B-94DB-404B-AA14-37A8C7C932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10526" b="16489"/>
            <a:stretch/>
          </p:blipFill>
          <p:spPr>
            <a:xfrm>
              <a:off x="4875652" y="4188123"/>
              <a:ext cx="1589516" cy="2571569"/>
            </a:xfrm>
            <a:prstGeom prst="rect">
              <a:avLst/>
            </a:prstGeom>
          </p:spPr>
        </p:pic>
      </p:grp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098B3C19-E2E0-4194-AFB3-48997FC0E493}"/>
              </a:ext>
            </a:extLst>
          </p:cNvPr>
          <p:cNvSpPr/>
          <p:nvPr/>
        </p:nvSpPr>
        <p:spPr bwMode="auto">
          <a:xfrm>
            <a:off x="4282169" y="4149080"/>
            <a:ext cx="576064" cy="93610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A926565-8C21-4746-94CE-4BE10913F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024" y="3382940"/>
            <a:ext cx="4158056" cy="2573727"/>
          </a:xfrm>
          <a:prstGeom prst="rect">
            <a:avLst/>
          </a:prstGeom>
        </p:spPr>
      </p:pic>
      <p:graphicFrame>
        <p:nvGraphicFramePr>
          <p:cNvPr id="13" name="개체 12">
            <a:extLst>
              <a:ext uri="{FF2B5EF4-FFF2-40B4-BE49-F238E27FC236}">
                <a16:creationId xmlns:a16="http://schemas.microsoft.com/office/drawing/2014/main" id="{374B6326-5A6C-4FAC-AB3D-3539E8093D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4210" y="600009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showAsIcon="1" r:id="rId6" imgW="914400" imgH="771525" progId="AutoCAD.Drawing.24">
                  <p:embed/>
                </p:oleObj>
              </mc:Choice>
              <mc:Fallback>
                <p:oleObj name="AutoCAD Drawing" showAsIcon="1" r:id="rId6" imgW="914400" imgH="771525" progId="AutoCAD.Drawing.24">
                  <p:embed/>
                  <p:pic>
                    <p:nvPicPr>
                      <p:cNvPr id="13" name="개체 12">
                        <a:extLst>
                          <a:ext uri="{FF2B5EF4-FFF2-40B4-BE49-F238E27FC236}">
                            <a16:creationId xmlns:a16="http://schemas.microsoft.com/office/drawing/2014/main" id="{374B6326-5A6C-4FAC-AB3D-3539E8093D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04210" y="6000096"/>
                        <a:ext cx="914400" cy="77152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341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07747" y="260648"/>
            <a:ext cx="289053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개념설계 과정 </a:t>
            </a:r>
            <a:r>
              <a:rPr lang="en-US" altLang="ko-KR" dirty="0"/>
              <a:t>(2/2)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F8420B9-1773-47D5-93E6-451A28CC69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00" y="2847271"/>
            <a:ext cx="2785117" cy="147626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986FF26-2612-47D6-A354-7B8394444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72" y="4614699"/>
            <a:ext cx="2746568" cy="148081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1C477D8-2171-4D20-B8F6-E416993E1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92" y="1151548"/>
            <a:ext cx="2749718" cy="14762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66274A-CA9F-4E5C-963C-3594B4214DFA}"/>
              </a:ext>
            </a:extLst>
          </p:cNvPr>
          <p:cNvSpPr txBox="1"/>
          <p:nvPr/>
        </p:nvSpPr>
        <p:spPr>
          <a:xfrm>
            <a:off x="3346130" y="961001"/>
            <a:ext cx="345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전형적인 </a:t>
            </a:r>
            <a:r>
              <a:rPr lang="ko-KR" altLang="en-US" sz="1400" dirty="0" err="1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트러스</a:t>
            </a:r>
            <a:r>
              <a:rPr lang="ko-KR" altLang="en-US" sz="14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구조를 탈피한 디자인이 높은 창의성 점수를 부여 받을 수 있음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E4DDABD-2851-4BD0-A12B-02B7EE8EC6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959A96"/>
              </a:clrFrom>
              <a:clrTo>
                <a:srgbClr val="959A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4" b="25056"/>
          <a:stretch/>
        </p:blipFill>
        <p:spPr>
          <a:xfrm>
            <a:off x="534048" y="3128964"/>
            <a:ext cx="2939819" cy="1194571"/>
          </a:xfrm>
          <a:prstGeom prst="rect">
            <a:avLst/>
          </a:prstGeom>
        </p:spPr>
      </p:pic>
      <p:pic>
        <p:nvPicPr>
          <p:cNvPr id="17" name="Picture 2" descr="C:\Documents and Settings\Owner\My Documents\네이트온 받은 파일\모형스케치.jpg">
            <a:extLst>
              <a:ext uri="{FF2B5EF4-FFF2-40B4-BE49-F238E27FC236}">
                <a16:creationId xmlns:a16="http://schemas.microsoft.com/office/drawing/2014/main" id="{DA852332-584C-46E1-9DB0-0D2D066B7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0054" b="13867"/>
          <a:stretch/>
        </p:blipFill>
        <p:spPr bwMode="auto">
          <a:xfrm>
            <a:off x="1230121" y="1715902"/>
            <a:ext cx="1728628" cy="1241499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8" name="Picture 2" descr="C:\Users\TAE\Desktop\나무발발이\1348572278757.jpg">
            <a:extLst>
              <a:ext uri="{FF2B5EF4-FFF2-40B4-BE49-F238E27FC236}">
                <a16:creationId xmlns:a16="http://schemas.microsoft.com/office/drawing/2014/main" id="{4371C1D8-64F0-41D6-BDE2-DDE824806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587"/>
          <a:stretch/>
        </p:blipFill>
        <p:spPr bwMode="auto">
          <a:xfrm>
            <a:off x="913158" y="4563767"/>
            <a:ext cx="2383658" cy="1276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80A59EB2-AAFA-47F1-9C8D-35B3AA1C662E}"/>
              </a:ext>
            </a:extLst>
          </p:cNvPr>
          <p:cNvSpPr/>
          <p:nvPr/>
        </p:nvSpPr>
        <p:spPr bwMode="auto">
          <a:xfrm>
            <a:off x="4057971" y="1889680"/>
            <a:ext cx="2215644" cy="67184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72888B22-9DD2-4DF8-9B4D-D52437C67B88}"/>
              </a:ext>
            </a:extLst>
          </p:cNvPr>
          <p:cNvSpPr/>
          <p:nvPr/>
        </p:nvSpPr>
        <p:spPr bwMode="auto">
          <a:xfrm>
            <a:off x="4057971" y="3390325"/>
            <a:ext cx="2215644" cy="67184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0591E099-EB63-4932-A8B4-EBF79ADEAEEE}"/>
              </a:ext>
            </a:extLst>
          </p:cNvPr>
          <p:cNvSpPr/>
          <p:nvPr/>
        </p:nvSpPr>
        <p:spPr bwMode="auto">
          <a:xfrm>
            <a:off x="4057971" y="4941168"/>
            <a:ext cx="2215644" cy="67184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614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94789" y="260648"/>
            <a:ext cx="391645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개념설계 시 주의사항 </a:t>
            </a:r>
            <a:r>
              <a:rPr lang="en-US" altLang="ko-KR" dirty="0"/>
              <a:t>(1/3)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8520A8B-D342-42D4-A974-65CB0BA6E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940163"/>
            <a:ext cx="875550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/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단위 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en-US" altLang="ko-KR" sz="18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mm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이용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en-US" altLang="ko-KR" sz="18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en-US" altLang="ko-KR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D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모델링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작도</a:t>
            </a:r>
            <a:endParaRPr lang="en-US" altLang="ko-KR" sz="1800" b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교대 부분의 교량의 높이 </a:t>
            </a:r>
            <a:r>
              <a:rPr lang="en-US" altLang="ko-KR" sz="18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65mm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교량의 폭 </a:t>
            </a:r>
            <a:r>
              <a:rPr lang="en-US" altLang="ko-KR" sz="18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100mm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교량의 길이 </a:t>
            </a:r>
            <a:r>
              <a:rPr lang="en-US" altLang="ko-KR" sz="18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500mm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en-US" altLang="ko-KR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65 : 100 : 500</a:t>
            </a:r>
            <a:r>
              <a:rPr lang="ko-KR" altLang="en-US" sz="18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 교량 상사비를 준수</a:t>
            </a:r>
            <a:endParaRPr lang="en-US" altLang="ko-KR" sz="1800" b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규격 </a:t>
            </a:r>
            <a:r>
              <a:rPr lang="ko-KR" altLang="en-US" b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발사목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8mm x 8mm 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각재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en-US" altLang="ko-KR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2mm x 100mm 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판재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), 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규격 케이블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지름 </a:t>
            </a:r>
            <a:r>
              <a:rPr lang="en-US" altLang="ko-KR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1.5mm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을 이용하여 작도</a:t>
            </a:r>
          </a:p>
          <a:p>
            <a:pPr eaLnBrk="1" hangingPunct="1"/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교량 중앙부 </a:t>
            </a:r>
            <a:r>
              <a:rPr lang="en-US" altLang="ko-KR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40mm 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높이</a:t>
            </a:r>
            <a:r>
              <a:rPr lang="en-US" altLang="ko-KR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20mm 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폭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 바구니 거치용 막대 삽입 공간 확보</a:t>
            </a:r>
            <a:endParaRPr lang="en-US" altLang="ko-KR" b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2" name="그림 21" descr="바닥, 테이블이(가) 표시된 사진&#10;&#10;자동 생성된 설명">
            <a:extLst>
              <a:ext uri="{FF2B5EF4-FFF2-40B4-BE49-F238E27FC236}">
                <a16:creationId xmlns:a16="http://schemas.microsoft.com/office/drawing/2014/main" id="{56F1E9C7-6A1C-4108-A41B-3F6D8A6ED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273" y="4169475"/>
            <a:ext cx="3456384" cy="259228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3" name="3D 모델 22">
                <a:extLst>
                  <a:ext uri="{FF2B5EF4-FFF2-40B4-BE49-F238E27FC236}">
                    <a16:creationId xmlns:a16="http://schemas.microsoft.com/office/drawing/2014/main" id="{3ABEF143-7536-4ECD-9F50-E612BDB1A45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2099286"/>
                  </p:ext>
                </p:extLst>
              </p:nvPr>
            </p:nvGraphicFramePr>
            <p:xfrm rot="7024640">
              <a:off x="2195069" y="2512094"/>
              <a:ext cx="545670" cy="1123682"/>
            </p:xfrm>
            <a:graphic>
              <a:graphicData uri="http://schemas.microsoft.com/office/drawing/2017/model3d">
                <am3d:model3d r:embed="rId3">
                  <am3d:spPr>
                    <a:xfrm rot="7024640">
                      <a:off x="0" y="0"/>
                      <a:ext cx="545670" cy="1123682"/>
                    </a:xfrm>
                    <a:prstGeom prst="rect">
                      <a:avLst/>
                    </a:prstGeom>
                  </am3d:spPr>
                  <am3d:camera>
                    <am3d:pos x="0" y="0" z="4799825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545" d="1000000"/>
                    <am3d:preTrans dx="-1636363" dy="-18000000" dz="3272727"/>
                    <am3d:scale>
                      <am3d:sx n="1000000" d="1000000"/>
                      <am3d:sy n="1000000" d="1000000"/>
                      <am3d:sz n="1000000" d="1000000"/>
                    </am3d:scale>
                    <am3d:rot ax="5858780" ay="816712" az="7180502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89471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3" name="3D 모델 22">
                <a:extLst>
                  <a:ext uri="{FF2B5EF4-FFF2-40B4-BE49-F238E27FC236}">
                    <a16:creationId xmlns:a16="http://schemas.microsoft.com/office/drawing/2014/main" id="{3ABEF143-7536-4ECD-9F50-E612BDB1A45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7024640">
                <a:off x="2195069" y="2512094"/>
                <a:ext cx="545670" cy="1123682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그림 23">
            <a:extLst>
              <a:ext uri="{FF2B5EF4-FFF2-40B4-BE49-F238E27FC236}">
                <a16:creationId xmlns:a16="http://schemas.microsoft.com/office/drawing/2014/main" id="{EAF10D97-21B2-48E0-8B82-96A09E4BA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907" y="3572610"/>
            <a:ext cx="4080241" cy="318915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E74AD5B-EEC0-43E6-B333-C9463A903A4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8372" y="2832770"/>
            <a:ext cx="2611899" cy="141217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561FDE2E-95EC-4F5D-B1D1-22FAA214222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8672" y="3477258"/>
            <a:ext cx="1009057" cy="62850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02CCFCE-E598-4669-8953-3BC6E2381D3A}"/>
              </a:ext>
            </a:extLst>
          </p:cNvPr>
          <p:cNvSpPr txBox="1"/>
          <p:nvPr/>
        </p:nvSpPr>
        <p:spPr>
          <a:xfrm>
            <a:off x="2635541" y="2787681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endParaRPr lang="ko-KR" altLang="en-US" sz="800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2E7305-3527-439A-9A77-F44A27861112}"/>
              </a:ext>
            </a:extLst>
          </p:cNvPr>
          <p:cNvSpPr txBox="1"/>
          <p:nvPr/>
        </p:nvSpPr>
        <p:spPr>
          <a:xfrm>
            <a:off x="2838391" y="3107826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40</a:t>
            </a:r>
            <a:endParaRPr lang="ko-KR" altLang="en-US" sz="800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07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94789" y="260648"/>
            <a:ext cx="391645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개념설계 시 주의사항 </a:t>
            </a:r>
            <a:r>
              <a:rPr lang="en-US" altLang="ko-KR" dirty="0"/>
              <a:t>(2/3)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8520A8B-D342-42D4-A974-65CB0BA6E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940163"/>
            <a:ext cx="86835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/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3D 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모델링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 부재를 </a:t>
            </a:r>
            <a:r>
              <a:rPr lang="ko-KR" altLang="en-US" b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서피스가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아닌 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솔리드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로 작도</a:t>
            </a:r>
            <a:endParaRPr lang="en-US" altLang="ko-KR" b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부재간 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겹침없이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부품 단위로 작도</a:t>
            </a:r>
            <a:endParaRPr lang="en-US" altLang="ko-KR" b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인장력과 </a:t>
            </a:r>
            <a:r>
              <a:rPr lang="ko-KR" altLang="en-US" b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압축력을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받는 부재 구분 필요 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b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인장력</a:t>
            </a:r>
            <a:r>
              <a:rPr lang="ko-KR" altLang="en-US" b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만을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받는 부재는 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무명실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사용</a:t>
            </a:r>
            <a:endParaRPr lang="en-US" altLang="ko-KR" b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b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주탑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사용시 교량 반대쪽으로 </a:t>
            </a:r>
            <a:r>
              <a:rPr lang="ko-KR" altLang="en-US" b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주탑과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실험대를 연결</a:t>
            </a:r>
            <a:endParaRPr lang="ko-KR" altLang="en-US" sz="1800" b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217B6028-5DC9-44A1-BE5A-26BBE95523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482" y="3789040"/>
            <a:ext cx="4464518" cy="2480889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EB1653FE-BBA6-46E5-AEE9-1F24A8EBE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267" y="3746660"/>
            <a:ext cx="2545167" cy="26392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0FAD3251-EC5C-4ED0-8E04-047F45893335}"/>
              </a:ext>
            </a:extLst>
          </p:cNvPr>
          <p:cNvGrpSpPr/>
          <p:nvPr/>
        </p:nvGrpSpPr>
        <p:grpSpPr>
          <a:xfrm>
            <a:off x="2549808" y="3060642"/>
            <a:ext cx="2959666" cy="618951"/>
            <a:chOff x="5665742" y="2213623"/>
            <a:chExt cx="4768377" cy="997205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6E27B8BC-6D7C-4689-943B-376DB09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5742" y="2223126"/>
              <a:ext cx="1377216" cy="987701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4CC05853-ABBF-4EDF-BC53-4B7AB54D8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7042" y="2223126"/>
              <a:ext cx="1600374" cy="987702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76EB1189-8722-4A82-B5CC-148DDE559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51500" y="2213623"/>
              <a:ext cx="1682619" cy="987701"/>
            </a:xfrm>
            <a:prstGeom prst="rect">
              <a:avLst/>
            </a:prstGeom>
          </p:spPr>
        </p:pic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AC8FA9BC-C33B-4445-A310-E2F6FDE1D092}"/>
                </a:ext>
              </a:extLst>
            </p:cNvPr>
            <p:cNvSpPr/>
            <p:nvPr/>
          </p:nvSpPr>
          <p:spPr bwMode="auto">
            <a:xfrm>
              <a:off x="5889104" y="2420888"/>
              <a:ext cx="913754" cy="50405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indent="0"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4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1CA908C2-141F-41E3-B8AF-D83355A12651}"/>
              </a:ext>
            </a:extLst>
          </p:cNvPr>
          <p:cNvCxnSpPr>
            <a:cxnSpLocks/>
            <a:endCxn id="10" idx="0"/>
          </p:cNvCxnSpPr>
          <p:nvPr/>
        </p:nvCxnSpPr>
        <p:spPr bwMode="auto">
          <a:xfrm>
            <a:off x="2330245" y="1622323"/>
            <a:ext cx="641779" cy="15669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C1325026-B147-432B-B72A-AE6E226C42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1952" b="13035"/>
          <a:stretch/>
        </p:blipFill>
        <p:spPr>
          <a:xfrm>
            <a:off x="5590689" y="3001600"/>
            <a:ext cx="243210" cy="7372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D78930-A644-4D9F-9EDF-62FFB1076763}"/>
              </a:ext>
            </a:extLst>
          </p:cNvPr>
          <p:cNvSpPr txBox="1"/>
          <p:nvPr/>
        </p:nvSpPr>
        <p:spPr>
          <a:xfrm>
            <a:off x="5867860" y="3271230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차집합</a:t>
            </a:r>
            <a:endParaRPr lang="ko-KR" altLang="en-US" sz="800" b="1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493A9-514B-4523-9309-561C0B73C060}"/>
              </a:ext>
            </a:extLst>
          </p:cNvPr>
          <p:cNvSpPr txBox="1"/>
          <p:nvPr/>
        </p:nvSpPr>
        <p:spPr>
          <a:xfrm>
            <a:off x="5867860" y="3510173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교집합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608128-350C-4383-9D1E-FB3061FF18B8}"/>
              </a:ext>
            </a:extLst>
          </p:cNvPr>
          <p:cNvSpPr txBox="1"/>
          <p:nvPr/>
        </p:nvSpPr>
        <p:spPr>
          <a:xfrm>
            <a:off x="5867860" y="302410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합집합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A352A3-9C3C-479F-9A13-1CB0F29EF4AA}"/>
              </a:ext>
            </a:extLst>
          </p:cNvPr>
          <p:cNvSpPr txBox="1"/>
          <p:nvPr/>
        </p:nvSpPr>
        <p:spPr>
          <a:xfrm>
            <a:off x="5386139" y="2697692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솔리드 연산</a:t>
            </a:r>
            <a:endParaRPr lang="ko-KR" altLang="en-US" sz="1200" b="1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72542-5DBF-216D-DA7C-80A0B6E13F8A}"/>
              </a:ext>
            </a:extLst>
          </p:cNvPr>
          <p:cNvSpPr txBox="1"/>
          <p:nvPr/>
        </p:nvSpPr>
        <p:spPr>
          <a:xfrm>
            <a:off x="812540" y="6040822"/>
            <a:ext cx="20162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선 돌출</a:t>
            </a:r>
            <a:r>
              <a:rPr lang="en-US" altLang="ko-KR" sz="16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1600" b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서피스</a:t>
            </a:r>
            <a:endParaRPr lang="ko-KR" alt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5AD938-F29A-3537-04B7-15756FAE2C37}"/>
              </a:ext>
            </a:extLst>
          </p:cNvPr>
          <p:cNvSpPr txBox="1"/>
          <p:nvPr/>
        </p:nvSpPr>
        <p:spPr>
          <a:xfrm>
            <a:off x="2972023" y="6040822"/>
            <a:ext cx="20162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면 돌출</a:t>
            </a:r>
            <a:r>
              <a:rPr lang="en-US" altLang="ko-KR" sz="16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16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솔리드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0416DC0F-4105-F3D5-3E18-8CD6D5E4C0D1}"/>
              </a:ext>
            </a:extLst>
          </p:cNvPr>
          <p:cNvCxnSpPr>
            <a:cxnSpLocks/>
          </p:cNvCxnSpPr>
          <p:nvPr/>
        </p:nvCxnSpPr>
        <p:spPr bwMode="auto">
          <a:xfrm flipH="1">
            <a:off x="4387645" y="1268361"/>
            <a:ext cx="752168" cy="47489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7E365BC3-B9C1-CBD9-2918-E1F5563DFAFA}"/>
              </a:ext>
            </a:extLst>
          </p:cNvPr>
          <p:cNvCxnSpPr>
            <a:cxnSpLocks/>
          </p:cNvCxnSpPr>
          <p:nvPr/>
        </p:nvCxnSpPr>
        <p:spPr bwMode="auto">
          <a:xfrm flipH="1">
            <a:off x="7720684" y="1916832"/>
            <a:ext cx="610005" cy="32796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7922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개체 1">
            <a:extLst>
              <a:ext uri="{FF2B5EF4-FFF2-40B4-BE49-F238E27FC236}">
                <a16:creationId xmlns:a16="http://schemas.microsoft.com/office/drawing/2014/main" id="{D84DA190-70B9-316A-1A54-E0724557B3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383308"/>
              </p:ext>
            </p:extLst>
          </p:nvPr>
        </p:nvGraphicFramePr>
        <p:xfrm>
          <a:off x="4182656" y="340125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showAsIcon="1" r:id="rId2" imgW="914400" imgH="771525" progId="AutoCAD.Drawing.24">
                  <p:embed/>
                </p:oleObj>
              </mc:Choice>
              <mc:Fallback>
                <p:oleObj name="AutoCAD Drawing" showAsIcon="1" r:id="rId2" imgW="914400" imgH="771525" progId="AutoCAD.Drawing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82656" y="340125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그림 55">
            <a:extLst>
              <a:ext uri="{FF2B5EF4-FFF2-40B4-BE49-F238E27FC236}">
                <a16:creationId xmlns:a16="http://schemas.microsoft.com/office/drawing/2014/main" id="{39848B34-0A83-A3F2-B3CC-880A0293F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959" y="4141969"/>
            <a:ext cx="1684785" cy="1233668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AF79B2F1-5D84-9182-921C-79829D317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739" y="3746660"/>
            <a:ext cx="2601363" cy="26355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94789" y="260648"/>
            <a:ext cx="391645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개념설계 시 주의사항 </a:t>
            </a:r>
            <a:r>
              <a:rPr lang="en-US" altLang="ko-KR" dirty="0"/>
              <a:t>(3/3)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8520A8B-D342-42D4-A974-65CB0BA6E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940163"/>
            <a:ext cx="86835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/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3D 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모델링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 케이블을 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선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 아닌 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솔리드</a:t>
            </a:r>
            <a:r>
              <a:rPr lang="en-US" altLang="ko-KR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지름 </a:t>
            </a:r>
            <a:r>
              <a:rPr lang="en-US" altLang="ko-KR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1.5mm 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원통</a:t>
            </a:r>
            <a:r>
              <a:rPr lang="en-US" altLang="ko-KR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로 작도</a:t>
            </a:r>
            <a:endParaRPr lang="en-US" altLang="ko-KR" b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b="1" i="0" dirty="0" err="1">
                <a:solidFill>
                  <a:srgbClr val="0F0F0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경로돌출</a:t>
            </a:r>
            <a:r>
              <a:rPr lang="en-US" altLang="ko-KR" b="1" i="0" dirty="0">
                <a:solidFill>
                  <a:srgbClr val="0F0F0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(Path Extrude) </a:t>
            </a:r>
            <a:r>
              <a:rPr lang="ko-KR" altLang="en-US" b="1" i="0" dirty="0">
                <a:solidFill>
                  <a:srgbClr val="0F0F0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영상 참조</a:t>
            </a:r>
            <a:endParaRPr lang="en-US" altLang="ko-KR" b="1" i="0" dirty="0">
              <a:solidFill>
                <a:srgbClr val="0F0F0F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en-US" altLang="ko-KR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https://youtu.be/uCD54EF37lk</a:t>
            </a:r>
            <a:r>
              <a:rPr lang="en-US" altLang="ko-KR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(07.AutoCAD 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기초 실습 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케이블 </a:t>
            </a:r>
            <a:r>
              <a:rPr lang="en-US" altLang="ko-KR" sz="14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r>
              <a:rPr lang="ko-KR" altLang="en-US" sz="14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분 </a:t>
            </a:r>
            <a:r>
              <a:rPr lang="en-US" altLang="ko-KR" sz="14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14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초부터 참조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eaLnBrk="1" hangingPunct="1"/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케이블이 그려진 평면에 수직 방향으로 원을 그린 후 경로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b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폴리선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따라 돌출</a:t>
            </a:r>
            <a:endParaRPr lang="en-US" altLang="ko-KR" b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EXT(EXTRUDE) </a:t>
            </a:r>
            <a:r>
              <a:rPr lang="ko-KR" altLang="en-US" b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엔터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원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선택 </a:t>
            </a:r>
            <a:r>
              <a:rPr lang="ko-KR" altLang="en-US" b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엔터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P(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경로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b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엔터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en-US" altLang="ko-KR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경로</a:t>
            </a:r>
            <a:r>
              <a:rPr lang="ko-KR" altLang="en-US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선택</a:t>
            </a:r>
            <a:endParaRPr lang="en-US" altLang="ko-KR" b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endParaRPr lang="en-US" altLang="ko-KR" b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7E365BC3-B9C1-CBD9-2918-E1F5563DFAFA}"/>
              </a:ext>
            </a:extLst>
          </p:cNvPr>
          <p:cNvCxnSpPr>
            <a:cxnSpLocks/>
          </p:cNvCxnSpPr>
          <p:nvPr/>
        </p:nvCxnSpPr>
        <p:spPr bwMode="auto">
          <a:xfrm>
            <a:off x="4932045" y="1263015"/>
            <a:ext cx="2823210" cy="36804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8" name="그림 37">
            <a:extLst>
              <a:ext uri="{FF2B5EF4-FFF2-40B4-BE49-F238E27FC236}">
                <a16:creationId xmlns:a16="http://schemas.microsoft.com/office/drawing/2014/main" id="{46378B51-04D2-2558-4E34-956E4DD69C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3892" y="3673257"/>
            <a:ext cx="1345174" cy="2708919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8D3C61C8-D1DD-33A8-EE5F-FF2DF93D1A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1270" y="5450572"/>
            <a:ext cx="1684784" cy="934529"/>
          </a:xfrm>
          <a:prstGeom prst="rect">
            <a:avLst/>
          </a:prstGeom>
        </p:spPr>
      </p:pic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9FB6ACD3-E19B-BD36-D565-DB019F80CBA7}"/>
              </a:ext>
            </a:extLst>
          </p:cNvPr>
          <p:cNvCxnSpPr>
            <a:cxnSpLocks/>
          </p:cNvCxnSpPr>
          <p:nvPr/>
        </p:nvCxnSpPr>
        <p:spPr bwMode="auto">
          <a:xfrm>
            <a:off x="3480435" y="2600325"/>
            <a:ext cx="1055394" cy="360389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8B80B7B3-304C-3FBC-09A4-1499C24953D4}"/>
              </a:ext>
            </a:extLst>
          </p:cNvPr>
          <p:cNvCxnSpPr>
            <a:cxnSpLocks/>
          </p:cNvCxnSpPr>
          <p:nvPr/>
        </p:nvCxnSpPr>
        <p:spPr bwMode="auto">
          <a:xfrm flipH="1">
            <a:off x="4719638" y="2566035"/>
            <a:ext cx="2161222" cy="28846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2" name="그림 51">
            <a:extLst>
              <a:ext uri="{FF2B5EF4-FFF2-40B4-BE49-F238E27FC236}">
                <a16:creationId xmlns:a16="http://schemas.microsoft.com/office/drawing/2014/main" id="{D32BBBA2-E807-DD84-2685-4500F67FE7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599" y="3746661"/>
            <a:ext cx="2687647" cy="263551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18111DC2-F8F6-0183-7D7F-CBDC18B9466F}"/>
              </a:ext>
            </a:extLst>
          </p:cNvPr>
          <p:cNvCxnSpPr>
            <a:cxnSpLocks/>
          </p:cNvCxnSpPr>
          <p:nvPr/>
        </p:nvCxnSpPr>
        <p:spPr bwMode="auto">
          <a:xfrm flipH="1">
            <a:off x="1983105" y="1268361"/>
            <a:ext cx="1611988" cy="27607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1B18D729-F5F3-9B93-2CCB-35D7A1A391D8}"/>
              </a:ext>
            </a:extLst>
          </p:cNvPr>
          <p:cNvSpPr/>
          <p:nvPr/>
        </p:nvSpPr>
        <p:spPr bwMode="auto">
          <a:xfrm>
            <a:off x="4524398" y="4629150"/>
            <a:ext cx="248873" cy="24003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9997BC2-02D8-AC6E-4FBE-7C9905484312}"/>
              </a:ext>
            </a:extLst>
          </p:cNvPr>
          <p:cNvSpPr txBox="1"/>
          <p:nvPr/>
        </p:nvSpPr>
        <p:spPr>
          <a:xfrm>
            <a:off x="4111629" y="3921015"/>
            <a:ext cx="11724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축 설정 시 이용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46B4489-D51B-CB5B-AEC6-0C133F4925E3}"/>
              </a:ext>
            </a:extLst>
          </p:cNvPr>
          <p:cNvSpPr txBox="1"/>
          <p:nvPr/>
        </p:nvSpPr>
        <p:spPr>
          <a:xfrm>
            <a:off x="1496617" y="5827013"/>
            <a:ext cx="1838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1000" b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pPr marL="92075" indent="-92075">
              <a:buFont typeface="Arial" panose="020B0604020202020204" pitchFamily="34" charset="0"/>
              <a:buChar char="•"/>
            </a:pPr>
            <a:r>
              <a:rPr lang="ko-KR" altLang="en-US" sz="800" dirty="0"/>
              <a:t>경로는 같은 평면 위에서 </a:t>
            </a:r>
            <a:r>
              <a:rPr lang="ko-KR" altLang="en-US" sz="800" dirty="0" err="1"/>
              <a:t>작도되어야</a:t>
            </a:r>
            <a:r>
              <a:rPr lang="ko-KR" altLang="en-US" sz="800" dirty="0"/>
              <a:t> 함</a:t>
            </a:r>
            <a:endParaRPr lang="en-US" altLang="ko-KR" sz="800" dirty="0"/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ko-KR" altLang="en-US" sz="800" dirty="0"/>
              <a:t>경로는 </a:t>
            </a:r>
            <a:r>
              <a:rPr lang="ko-KR" altLang="en-US" sz="800" dirty="0" err="1"/>
              <a:t>폴리선으로</a:t>
            </a:r>
            <a:r>
              <a:rPr lang="ko-KR" altLang="en-US" sz="800" dirty="0"/>
              <a:t> </a:t>
            </a:r>
            <a:r>
              <a:rPr lang="ko-KR" altLang="en-US" sz="800" dirty="0" err="1"/>
              <a:t>작도되어야</a:t>
            </a:r>
            <a:r>
              <a:rPr lang="ko-KR" altLang="en-US" sz="800" dirty="0"/>
              <a:t> 함</a:t>
            </a:r>
          </a:p>
        </p:txBody>
      </p:sp>
    </p:spTree>
    <p:extLst>
      <p:ext uri="{BB962C8B-B14F-4D97-AF65-F5344CB8AC3E}">
        <p14:creationId xmlns:p14="http://schemas.microsoft.com/office/powerpoint/2010/main" val="3966916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01062" y="260648"/>
            <a:ext cx="490390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개념설계 보고서 목차 및 작성요령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  <p:graphicFrame>
        <p:nvGraphicFramePr>
          <p:cNvPr id="2" name="표 3">
            <a:extLst>
              <a:ext uri="{FF2B5EF4-FFF2-40B4-BE49-F238E27FC236}">
                <a16:creationId xmlns:a16="http://schemas.microsoft.com/office/drawing/2014/main" id="{730DBC13-C4B8-4017-9731-7B70BEF5CF24}"/>
              </a:ext>
            </a:extLst>
          </p:cNvPr>
          <p:cNvGraphicFramePr>
            <a:graphicFrameLocks noGrp="1"/>
          </p:cNvGraphicFramePr>
          <p:nvPr/>
        </p:nvGraphicFramePr>
        <p:xfrm>
          <a:off x="560512" y="1227663"/>
          <a:ext cx="8683370" cy="5029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3547433614"/>
                    </a:ext>
                  </a:extLst>
                </a:gridCol>
                <a:gridCol w="5443010">
                  <a:extLst>
                    <a:ext uri="{9D8B030D-6E8A-4147-A177-3AD203B41FA5}">
                      <a16:colId xmlns:a16="http://schemas.microsoft.com/office/drawing/2014/main" val="1838766038"/>
                    </a:ext>
                  </a:extLst>
                </a:gridCol>
              </a:tblGrid>
              <a:tr h="2986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작성요령</a:t>
                      </a:r>
                      <a:endParaRPr lang="ko-KR" altLang="en-US" sz="13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445456"/>
                  </a:ext>
                </a:extLst>
              </a:tr>
              <a:tr h="298609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개념 설계대안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8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785602"/>
                  </a:ext>
                </a:extLst>
              </a:tr>
              <a:tr h="707232">
                <a:tc>
                  <a:txBody>
                    <a:bodyPr/>
                    <a:lstStyle/>
                    <a:p>
                      <a:pPr marL="268288" indent="0" algn="l" defTabSz="914395" rtl="0" eaLnBrk="1" latinLnBrk="1" hangingPunct="1"/>
                      <a:r>
                        <a:rPr lang="en-US" altLang="ko-KR" sz="13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1.1 </a:t>
                      </a:r>
                      <a:r>
                        <a:rPr lang="ko-KR" altLang="en-US" sz="13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설계대안 </a:t>
                      </a:r>
                      <a:r>
                        <a:rPr lang="en-US" altLang="ko-KR" sz="13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#01</a:t>
                      </a:r>
                      <a:endParaRPr lang="ko-KR" altLang="en-US" sz="13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아이디어 도출 단계에서 만들어진 첫번째 개발방향을 보다 정교하게 수정</a:t>
                      </a:r>
                      <a:r>
                        <a:rPr lang="en-US" altLang="ko-KR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보완하여 구현 가능한 수준으로 </a:t>
                      </a:r>
                      <a:r>
                        <a:rPr lang="ko-KR" altLang="en-US" sz="1300" kern="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상세화하여</a:t>
                      </a:r>
                      <a:r>
                        <a:rPr lang="ko-KR" altLang="en-US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첫번째 설계대안을</a:t>
                      </a:r>
                      <a:r>
                        <a:rPr lang="en-US" altLang="ko-KR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수립</a:t>
                      </a:r>
                      <a:endParaRPr lang="en-US" altLang="ko-KR" sz="1300" kern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251056"/>
                  </a:ext>
                </a:extLst>
              </a:tr>
              <a:tr h="298609">
                <a:tc>
                  <a:txBody>
                    <a:bodyPr/>
                    <a:lstStyle/>
                    <a:p>
                      <a:pPr marL="268288" indent="0" algn="l" defTabSz="914395" rtl="0" eaLnBrk="1" latinLnBrk="1" hangingPunct="1"/>
                      <a:r>
                        <a:rPr lang="en-US" altLang="ko-KR" sz="13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1.2 </a:t>
                      </a:r>
                      <a:r>
                        <a:rPr lang="ko-KR" altLang="en-US" sz="13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설계대안 </a:t>
                      </a:r>
                      <a:r>
                        <a:rPr lang="en-US" altLang="ko-KR" sz="13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#02</a:t>
                      </a:r>
                      <a:endParaRPr lang="ko-KR" altLang="en-US" sz="13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두번째 개발방향을 </a:t>
                      </a:r>
                      <a:r>
                        <a:rPr lang="ko-KR" altLang="en-US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수정</a:t>
                      </a:r>
                      <a:r>
                        <a:rPr lang="en-US" altLang="ko-KR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보완하여 두번째 설계대안을</a:t>
                      </a:r>
                      <a:r>
                        <a:rPr lang="en-US" altLang="ko-KR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수립</a:t>
                      </a:r>
                      <a:endParaRPr lang="ko-KR" altLang="en-US" sz="13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643538"/>
                  </a:ext>
                </a:extLst>
              </a:tr>
              <a:tr h="298609">
                <a:tc>
                  <a:txBody>
                    <a:bodyPr/>
                    <a:lstStyle/>
                    <a:p>
                      <a:pPr marL="268288" indent="0" algn="l" defTabSz="914395" rtl="0" eaLnBrk="1" latinLnBrk="1" hangingPunct="1"/>
                      <a:r>
                        <a:rPr lang="en-US" altLang="ko-KR" sz="13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1.3 </a:t>
                      </a:r>
                      <a:r>
                        <a:rPr lang="ko-KR" altLang="en-US" sz="13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설계대안 </a:t>
                      </a:r>
                      <a:r>
                        <a:rPr lang="en-US" altLang="ko-KR" sz="13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#03</a:t>
                      </a:r>
                      <a:endParaRPr lang="ko-KR" altLang="en-US" sz="13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세번째 개발방향을 </a:t>
                      </a:r>
                      <a:r>
                        <a:rPr lang="ko-KR" altLang="en-US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수정</a:t>
                      </a:r>
                      <a:r>
                        <a:rPr lang="en-US" altLang="ko-KR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보완하여 세번째 설계대안을</a:t>
                      </a:r>
                      <a:r>
                        <a:rPr lang="en-US" altLang="ko-KR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수립</a:t>
                      </a:r>
                      <a:endParaRPr lang="ko-KR" altLang="en-US" sz="13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50310"/>
                  </a:ext>
                </a:extLst>
              </a:tr>
              <a:tr h="298609">
                <a:tc gridSpan="2">
                  <a:txBody>
                    <a:bodyPr/>
                    <a:lstStyle/>
                    <a:p>
                      <a:pPr marL="0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lang="ko-KR" altLang="en-US" sz="13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수정 개념도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358875"/>
                  </a:ext>
                </a:extLst>
              </a:tr>
              <a:tr h="1933100">
                <a:tc>
                  <a:txBody>
                    <a:bodyPr/>
                    <a:lstStyle/>
                    <a:p>
                      <a:pPr marL="268288" indent="0" algn="l" defTabSz="914395" rtl="0" eaLnBrk="1" latinLnBrk="1" hangingPunct="1"/>
                      <a:r>
                        <a:rPr lang="en-US" altLang="ko-KR" sz="13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2.1 </a:t>
                      </a:r>
                      <a:r>
                        <a:rPr lang="ko-KR" altLang="en-US" sz="13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개념도 </a:t>
                      </a:r>
                      <a:r>
                        <a:rPr lang="en-US" altLang="ko-KR" sz="13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#01</a:t>
                      </a:r>
                      <a:endParaRPr lang="ko-KR" altLang="en-US" sz="13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Pencil Drawing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으로 그려진 개념도를 바탕으로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3D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모델링 도구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(AutoCAD)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이용하여 </a:t>
                      </a:r>
                      <a:r>
                        <a:rPr lang="ko-KR" altLang="en-US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앞서 서술된 설계대안에 일치하도록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개념도를 작성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(Computer Aided Drawing)</a:t>
                      </a:r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컴퓨터 개념도 파일</a:t>
                      </a:r>
                      <a:r>
                        <a:rPr lang="en-US" altLang="ko-KR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(*.dwg)</a:t>
                      </a:r>
                      <a:r>
                        <a:rPr lang="ko-KR" altLang="en-US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을 </a:t>
                      </a:r>
                      <a:r>
                        <a:rPr lang="en-US" altLang="ko-KR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PPTX</a:t>
                      </a:r>
                      <a:r>
                        <a:rPr lang="ko-KR" altLang="en-US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직접 첨부 </a:t>
                      </a:r>
                      <a:r>
                        <a:rPr lang="en-US" altLang="ko-KR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삽입</a:t>
                      </a:r>
                      <a:r>
                        <a:rPr lang="en-US" altLang="ko-KR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개체 </a:t>
                      </a:r>
                      <a:r>
                        <a:rPr lang="en-US" altLang="ko-KR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파일로부터 만들기 기능 이용</a:t>
                      </a:r>
                      <a:r>
                        <a:rPr lang="en-US" altLang="ko-KR" sz="13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285750" marR="0" lvl="0" indent="-2857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팀원</a:t>
                      </a:r>
                      <a:r>
                        <a:rPr lang="en-US" altLang="ko-KR" sz="1300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A</a:t>
                      </a:r>
                      <a:r>
                        <a:rPr lang="ko-KR" altLang="en-US" sz="1300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</a:t>
                      </a:r>
                      <a:r>
                        <a:rPr lang="en-US" altLang="ko-KR" sz="1300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300" kern="0" dirty="0" err="1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eCampus</a:t>
                      </a:r>
                      <a:r>
                        <a:rPr lang="ko-KR" altLang="en-US" sz="1300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보고서를</a:t>
                      </a:r>
                      <a:r>
                        <a:rPr lang="en-US" altLang="ko-KR" sz="1300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300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업로드 후</a:t>
                      </a:r>
                      <a:r>
                        <a:rPr lang="en-US" altLang="ko-KR" sz="1300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팀원</a:t>
                      </a:r>
                      <a:r>
                        <a:rPr lang="en-US" altLang="ko-KR" sz="1300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B</a:t>
                      </a:r>
                      <a:r>
                        <a:rPr lang="ko-KR" altLang="en-US" sz="1300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는</a:t>
                      </a:r>
                      <a:r>
                        <a:rPr lang="en-US" altLang="ko-KR" sz="1300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300" kern="0" dirty="0" err="1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eCampus</a:t>
                      </a:r>
                      <a:r>
                        <a:rPr lang="ko-KR" altLang="en-US" sz="1300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에서 보고서를</a:t>
                      </a:r>
                      <a:r>
                        <a:rPr lang="en-US" altLang="ko-KR" sz="1300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300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다운로드하여 파일이 잘 열리는지</a:t>
                      </a:r>
                      <a:r>
                        <a:rPr lang="en-US" altLang="ko-KR" sz="1300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오류는 없는지</a:t>
                      </a:r>
                      <a:r>
                        <a:rPr lang="en-US" altLang="ko-KR" sz="1300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첨부된 개념도 파일이 잘 열리는지 반드시 확인해야 함</a:t>
                      </a:r>
                      <a:r>
                        <a:rPr lang="en-US" altLang="ko-KR" sz="1300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300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빈번히 발생하는 감점 요인임</a:t>
                      </a:r>
                      <a:r>
                        <a:rPr lang="en-US" altLang="ko-KR" sz="1300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453964"/>
                  </a:ext>
                </a:extLst>
              </a:tr>
              <a:tr h="298609">
                <a:tc>
                  <a:txBody>
                    <a:bodyPr/>
                    <a:lstStyle/>
                    <a:p>
                      <a:pPr marL="268288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2.2 </a:t>
                      </a:r>
                      <a:r>
                        <a:rPr kumimoji="0" lang="ko-KR" alt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개념도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#02</a:t>
                      </a:r>
                      <a:endParaRPr kumimoji="0" lang="ko-KR" alt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두번째 설계대안을 구현한 개념도를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CAD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 작성하여 첨부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080513"/>
                  </a:ext>
                </a:extLst>
              </a:tr>
              <a:tr h="298609">
                <a:tc>
                  <a:txBody>
                    <a:bodyPr/>
                    <a:lstStyle/>
                    <a:p>
                      <a:pPr marL="268288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2.3 </a:t>
                      </a:r>
                      <a:r>
                        <a:rPr kumimoji="0" lang="ko-KR" alt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개념도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#03</a:t>
                      </a:r>
                      <a:endParaRPr kumimoji="0" lang="ko-KR" alt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세번째 설계대안을 구현한 개념도를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CAD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 작성하여 첨부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041047"/>
                  </a:ext>
                </a:extLst>
              </a:tr>
              <a:tr h="298609">
                <a:tc>
                  <a:txBody>
                    <a:bodyPr/>
                    <a:lstStyle/>
                    <a:p>
                      <a:pPr marL="0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 </a:t>
                      </a:r>
                      <a:r>
                        <a:rPr lang="ko-KR" altLang="en-US" sz="13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참고문헌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보고서를 작성하기 위해 참조한 논문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책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웹사이트 등을 표기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9454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28BCD97-26BB-4F05-A84D-DD8BB407206E}"/>
              </a:ext>
            </a:extLst>
          </p:cNvPr>
          <p:cNvSpPr txBox="1"/>
          <p:nvPr/>
        </p:nvSpPr>
        <p:spPr>
          <a:xfrm>
            <a:off x="488504" y="6256867"/>
            <a:ext cx="8352928" cy="293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1" indent="-17145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반드시 목차를 준수하여 보고서 작성 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개념설계 보고서 점수 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5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점 만점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kumimoji="1" lang="ko-KR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426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BF81857-84CB-4D6D-BD5B-E8FF9DC77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2132856"/>
            <a:ext cx="5666667" cy="2809524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1E66C81-0D48-4C5F-ADC6-83A733743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72507A-17A0-4AFA-9EAB-3912F82E5CEF}"/>
              </a:ext>
            </a:extLst>
          </p:cNvPr>
          <p:cNvSpPr txBox="1"/>
          <p:nvPr/>
        </p:nvSpPr>
        <p:spPr>
          <a:xfrm>
            <a:off x="4232920" y="1245942"/>
            <a:ext cx="37009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개념도 파일</a:t>
            </a: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(*.dwg)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을 선택하여 삽입</a:t>
            </a:r>
            <a:endParaRPr lang="ko-KR" altLang="en-US" dirty="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62AAB846-7613-4007-9EC0-DA038E8E910C}"/>
              </a:ext>
            </a:extLst>
          </p:cNvPr>
          <p:cNvCxnSpPr/>
          <p:nvPr/>
        </p:nvCxnSpPr>
        <p:spPr bwMode="auto">
          <a:xfrm flipV="1">
            <a:off x="4111310" y="1584495"/>
            <a:ext cx="1033063" cy="12703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 Box 7">
            <a:extLst>
              <a:ext uri="{FF2B5EF4-FFF2-40B4-BE49-F238E27FC236}">
                <a16:creationId xmlns:a16="http://schemas.microsoft.com/office/drawing/2014/main" id="{4A662CE1-E612-4375-9F75-2BB23FE21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084" y="260648"/>
            <a:ext cx="894988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PPTX</a:t>
            </a:r>
            <a:r>
              <a:rPr lang="ko-KR" altLang="en-US" dirty="0"/>
              <a:t>에 파일</a:t>
            </a:r>
            <a:r>
              <a:rPr lang="en-US" altLang="ko-KR" dirty="0"/>
              <a:t> </a:t>
            </a:r>
            <a:r>
              <a:rPr lang="ko-KR" altLang="en-US" dirty="0"/>
              <a:t>직접 삽입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파일이 잘 열리는지 반드시 확인 필요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001C9DB-9F2E-4DC6-88DB-20DF77BDE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112" y="2996952"/>
            <a:ext cx="3780952" cy="2790476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D8CCAAAA-3544-4501-90C1-251A6186B4DF}"/>
              </a:ext>
            </a:extLst>
          </p:cNvPr>
          <p:cNvCxnSpPr>
            <a:cxnSpLocks/>
          </p:cNvCxnSpPr>
          <p:nvPr/>
        </p:nvCxnSpPr>
        <p:spPr bwMode="auto">
          <a:xfrm flipV="1">
            <a:off x="5350607" y="3140968"/>
            <a:ext cx="610505" cy="527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549594-CFC0-4E20-89E4-D7ED23C04D49}"/>
              </a:ext>
            </a:extLst>
          </p:cNvPr>
          <p:cNvSpPr txBox="1"/>
          <p:nvPr/>
        </p:nvSpPr>
        <p:spPr>
          <a:xfrm>
            <a:off x="8481392" y="4238301"/>
            <a:ext cx="1224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400" kern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캡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션을 입력</a:t>
            </a:r>
            <a:endParaRPr lang="ko-KR" altLang="en-US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AA6D9271-C5A4-4A5A-B0BC-979F9EC28871}"/>
              </a:ext>
            </a:extLst>
          </p:cNvPr>
          <p:cNvCxnSpPr>
            <a:cxnSpLocks/>
          </p:cNvCxnSpPr>
          <p:nvPr/>
        </p:nvCxnSpPr>
        <p:spPr bwMode="auto">
          <a:xfrm flipV="1">
            <a:off x="7761312" y="4404413"/>
            <a:ext cx="720080" cy="5379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7" name="개체 16">
            <a:extLst>
              <a:ext uri="{FF2B5EF4-FFF2-40B4-BE49-F238E27FC236}">
                <a16:creationId xmlns:a16="http://schemas.microsoft.com/office/drawing/2014/main" id="{96FC992F-A8A5-4F89-BAA8-EF688C7723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3120" y="215669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showAsIcon="1" r:id="rId4" imgW="914400" imgH="771525" progId="AutoCAD.Drawing.24">
                  <p:embed/>
                </p:oleObj>
              </mc:Choice>
              <mc:Fallback>
                <p:oleObj name="AutoCAD Drawing" showAsIcon="1" r:id="rId4" imgW="914400" imgH="771525" progId="AutoCAD.Drawing.24">
                  <p:embed/>
                  <p:pic>
                    <p:nvPicPr>
                      <p:cNvPr id="17" name="개체 16">
                        <a:extLst>
                          <a:ext uri="{FF2B5EF4-FFF2-40B4-BE49-F238E27FC236}">
                            <a16:creationId xmlns:a16="http://schemas.microsoft.com/office/drawing/2014/main" id="{96FC992F-A8A5-4F89-BAA8-EF688C7723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3120" y="215669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7">
            <a:extLst>
              <a:ext uri="{FF2B5EF4-FFF2-40B4-BE49-F238E27FC236}">
                <a16:creationId xmlns:a16="http://schemas.microsoft.com/office/drawing/2014/main" id="{34786850-AFFE-4647-A86E-6E7F4ECA4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084" y="879773"/>
            <a:ext cx="335861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삽입</a:t>
            </a:r>
            <a:r>
              <a:rPr lang="en-US" altLang="ko-KR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개체 메뉴 이용</a:t>
            </a:r>
            <a:endParaRPr lang="ko-KR" altLang="en-US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A4DEB5E1-0D9A-4109-A249-6B16A120B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603" y="1399830"/>
            <a:ext cx="419100" cy="638175"/>
          </a:xfrm>
          <a:prstGeom prst="rect">
            <a:avLst/>
          </a:prstGeom>
        </p:spPr>
      </p:pic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A679CD70-385F-4313-8CF9-B83E688CDA5D}"/>
              </a:ext>
            </a:extLst>
          </p:cNvPr>
          <p:cNvCxnSpPr>
            <a:cxnSpLocks/>
          </p:cNvCxnSpPr>
          <p:nvPr/>
        </p:nvCxnSpPr>
        <p:spPr bwMode="auto">
          <a:xfrm flipV="1">
            <a:off x="4627841" y="2001719"/>
            <a:ext cx="690636" cy="6684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5CA9D6B-4E8C-4A2F-8D76-ABBB61FB5612}"/>
              </a:ext>
            </a:extLst>
          </p:cNvPr>
          <p:cNvSpPr txBox="1"/>
          <p:nvPr/>
        </p:nvSpPr>
        <p:spPr>
          <a:xfrm>
            <a:off x="5321389" y="1778805"/>
            <a:ext cx="1224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400" kern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체크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981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9</a:t>
            </a:fld>
            <a:endParaRPr lang="en-US" altLang="ko-KR" dirty="0"/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0217D81A-6EAB-49C1-A87D-CE8248E2F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023" y="260648"/>
            <a:ext cx="387798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개념설계 보고서 작성 사례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7B526C9-EF0C-4595-AC7D-8FB17592FA84}"/>
              </a:ext>
            </a:extLst>
          </p:cNvPr>
          <p:cNvGrpSpPr/>
          <p:nvPr/>
        </p:nvGrpSpPr>
        <p:grpSpPr>
          <a:xfrm>
            <a:off x="344486" y="1124744"/>
            <a:ext cx="9054409" cy="5261115"/>
            <a:chOff x="344486" y="1124744"/>
            <a:chExt cx="9054409" cy="4078419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6B25E893-170A-48E6-A5A2-FB48E6300375}"/>
                </a:ext>
              </a:extLst>
            </p:cNvPr>
            <p:cNvGrpSpPr/>
            <p:nvPr/>
          </p:nvGrpSpPr>
          <p:grpSpPr>
            <a:xfrm>
              <a:off x="344488" y="1124744"/>
              <a:ext cx="2088232" cy="1266389"/>
              <a:chOff x="344488" y="980728"/>
              <a:chExt cx="2088232" cy="1512168"/>
            </a:xfrm>
          </p:grpSpPr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CDF679C7-DF0F-4522-8BAF-9E0DF46CD3A4}"/>
                  </a:ext>
                </a:extLst>
              </p:cNvPr>
              <p:cNvSpPr/>
              <p:nvPr/>
            </p:nvSpPr>
            <p:spPr bwMode="auto">
              <a:xfrm>
                <a:off x="344488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D50E20CE-5F03-40FB-9D96-4BCACAAC54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5788" y="1567535"/>
                <a:ext cx="1125628" cy="2097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36000" bIns="3600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ko-KR" altLang="en-US" sz="1000" dirty="0"/>
                  <a:t>개념설계 보고서</a:t>
                </a:r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0CD0080D-7542-47B6-9B4C-D81EEB5FD83E}"/>
                </a:ext>
              </a:extLst>
            </p:cNvPr>
            <p:cNvGrpSpPr/>
            <p:nvPr/>
          </p:nvGrpSpPr>
          <p:grpSpPr>
            <a:xfrm>
              <a:off x="5006176" y="1124744"/>
              <a:ext cx="2088232" cy="1266389"/>
              <a:chOff x="2665595" y="980728"/>
              <a:chExt cx="2088232" cy="1512168"/>
            </a:xfrm>
          </p:grpSpPr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FE0C7868-6FA4-435F-A1B6-12F12AFB0F62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EA3B1276-7B18-441B-BCD8-31FA23E905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8081" y="1613701"/>
                <a:ext cx="1143263" cy="2097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36000" bIns="3600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1. </a:t>
                </a:r>
                <a:r>
                  <a:rPr lang="ko-KR" altLang="en-US" sz="1000" dirty="0"/>
                  <a:t>설계대안 수립</a:t>
                </a:r>
              </a:p>
            </p:txBody>
          </p:sp>
        </p:grp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FBB13B6B-7E4A-4181-9BAF-BE7F2C673C0D}"/>
                </a:ext>
              </a:extLst>
            </p:cNvPr>
            <p:cNvGrpSpPr/>
            <p:nvPr/>
          </p:nvGrpSpPr>
          <p:grpSpPr>
            <a:xfrm>
              <a:off x="7310663" y="1124744"/>
              <a:ext cx="2088232" cy="1266389"/>
              <a:chOff x="2665595" y="980728"/>
              <a:chExt cx="2088232" cy="1512168"/>
            </a:xfrm>
          </p:grpSpPr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F3D2470F-7068-42E5-91FA-71A4E5268806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3" name="Text Box 7">
                <a:extLst>
                  <a:ext uri="{FF2B5EF4-FFF2-40B4-BE49-F238E27FC236}">
                    <a16:creationId xmlns:a16="http://schemas.microsoft.com/office/drawing/2014/main" id="{86F1EB22-AE04-495E-8031-2B6B98596B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9608" y="1052735"/>
                <a:ext cx="1220207" cy="2097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36000" bIns="3600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1.1 </a:t>
                </a:r>
                <a:r>
                  <a:rPr lang="ko-KR" altLang="en-US" sz="1000" dirty="0"/>
                  <a:t>설계대안 </a:t>
                </a:r>
                <a:r>
                  <a:rPr lang="en-US" altLang="ko-KR" sz="1000" dirty="0"/>
                  <a:t>#01</a:t>
                </a:r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20B14279-C894-453C-AFCA-15ABCE40F650}"/>
                </a:ext>
              </a:extLst>
            </p:cNvPr>
            <p:cNvGrpSpPr/>
            <p:nvPr/>
          </p:nvGrpSpPr>
          <p:grpSpPr>
            <a:xfrm>
              <a:off x="344486" y="2521404"/>
              <a:ext cx="2088232" cy="1266389"/>
              <a:chOff x="2665595" y="980728"/>
              <a:chExt cx="2088232" cy="1512168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E984DB52-5CAC-44F9-A585-2B0545D94D29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B305A3CB-6205-4914-AE7A-E79321E8AC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9608" y="1052735"/>
                <a:ext cx="1220207" cy="2097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36000" bIns="3600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1.2 </a:t>
                </a:r>
                <a:r>
                  <a:rPr lang="ko-KR" altLang="en-US" sz="1000" dirty="0"/>
                  <a:t>설계대안 </a:t>
                </a:r>
                <a:r>
                  <a:rPr lang="en-US" altLang="ko-KR" sz="1000" dirty="0"/>
                  <a:t>#02</a:t>
                </a:r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C580F204-8296-43BB-928C-6728C13BEAE5}"/>
                </a:ext>
              </a:extLst>
            </p:cNvPr>
            <p:cNvGrpSpPr/>
            <p:nvPr/>
          </p:nvGrpSpPr>
          <p:grpSpPr>
            <a:xfrm>
              <a:off x="1178449" y="1124744"/>
              <a:ext cx="3575378" cy="1266389"/>
              <a:chOff x="1178449" y="980728"/>
              <a:chExt cx="3575378" cy="1512168"/>
            </a:xfrm>
          </p:grpSpPr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491A116A-D57D-4A21-9531-4DD1558726C2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9" name="Text Box 7">
                <a:extLst>
                  <a:ext uri="{FF2B5EF4-FFF2-40B4-BE49-F238E27FC236}">
                    <a16:creationId xmlns:a16="http://schemas.microsoft.com/office/drawing/2014/main" id="{A50FF899-3686-4C6A-AE0F-45E0EDD388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9138" y="1052735"/>
                <a:ext cx="441146" cy="2097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36000" bIns="3600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ko-KR" altLang="en-US" sz="1000" dirty="0"/>
                  <a:t>목차</a:t>
                </a:r>
              </a:p>
            </p:txBody>
          </p:sp>
          <p:sp>
            <p:nvSpPr>
              <p:cNvPr id="37" name="Text Box 7">
                <a:extLst>
                  <a:ext uri="{FF2B5EF4-FFF2-40B4-BE49-F238E27FC236}">
                    <a16:creationId xmlns:a16="http://schemas.microsoft.com/office/drawing/2014/main" id="{3952FD92-4E5B-4F15-B5FE-7EDE035B9B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8449" y="2074950"/>
                <a:ext cx="420307" cy="2097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36000" bIns="3600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#</a:t>
                </a:r>
                <a:r>
                  <a:rPr lang="ko-KR" altLang="en-US" sz="1000" dirty="0"/>
                  <a:t>조</a:t>
                </a:r>
              </a:p>
            </p:txBody>
          </p: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95301688-8A3A-43D6-AE09-7717FDD12400}"/>
                </a:ext>
              </a:extLst>
            </p:cNvPr>
            <p:cNvGrpSpPr/>
            <p:nvPr/>
          </p:nvGrpSpPr>
          <p:grpSpPr>
            <a:xfrm>
              <a:off x="2677376" y="2525783"/>
              <a:ext cx="2088232" cy="1266389"/>
              <a:chOff x="2665595" y="980728"/>
              <a:chExt cx="2088232" cy="1512168"/>
            </a:xfrm>
          </p:grpSpPr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8D5F65CF-B0D7-4045-A2E0-9A345456B6D9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2" name="Text Box 7">
                <a:extLst>
                  <a:ext uri="{FF2B5EF4-FFF2-40B4-BE49-F238E27FC236}">
                    <a16:creationId xmlns:a16="http://schemas.microsoft.com/office/drawing/2014/main" id="{4A62800C-21DB-418C-974B-189637F324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9608" y="1052735"/>
                <a:ext cx="1220207" cy="2097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36000" bIns="3600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1.3 </a:t>
                </a:r>
                <a:r>
                  <a:rPr lang="ko-KR" altLang="en-US" sz="1000" dirty="0"/>
                  <a:t>설계대안 </a:t>
                </a:r>
                <a:r>
                  <a:rPr lang="en-US" altLang="ko-KR" sz="1000" dirty="0"/>
                  <a:t>#03</a:t>
                </a:r>
              </a:p>
            </p:txBody>
          </p:sp>
        </p:grp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39652483-67D9-4AD1-83F3-5DA1FF2E28BA}"/>
                </a:ext>
              </a:extLst>
            </p:cNvPr>
            <p:cNvSpPr/>
            <p:nvPr/>
          </p:nvSpPr>
          <p:spPr bwMode="auto">
            <a:xfrm>
              <a:off x="7302971" y="2525783"/>
              <a:ext cx="2088232" cy="126638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tIns="36000" bIns="36000" rtlCol="0" anchor="ctr"/>
            <a:lstStyle/>
            <a:p>
              <a:pPr marL="0" marR="0" indent="0"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8900A360-3BB1-49A3-A716-D2AA6371C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1104" y="2586086"/>
              <a:ext cx="1091966" cy="1756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36000" bIns="36000">
              <a:spAutoFit/>
            </a:bodyPr>
            <a:lstStyle>
              <a:defPPr>
                <a:defRPr lang="ko-KR"/>
              </a:defPPr>
              <a:lvl1pPr algn="ctr">
                <a:defRPr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defRPr>
              </a:lvl1pPr>
            </a:lstStyle>
            <a:p>
              <a:r>
                <a:rPr lang="en-US" altLang="ko-KR" sz="1000" dirty="0"/>
                <a:t>2.1 </a:t>
              </a:r>
              <a:r>
                <a:rPr lang="ko-KR" altLang="en-US" sz="1000" dirty="0"/>
                <a:t>개념도 </a:t>
              </a:r>
              <a:r>
                <a:rPr lang="en-US" altLang="ko-KR" sz="1000" dirty="0"/>
                <a:t>#01</a:t>
              </a: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D3F34347-2045-4470-8033-04D9BE7ADD3B}"/>
                </a:ext>
              </a:extLst>
            </p:cNvPr>
            <p:cNvSpPr/>
            <p:nvPr/>
          </p:nvSpPr>
          <p:spPr bwMode="auto">
            <a:xfrm>
              <a:off x="344486" y="3921352"/>
              <a:ext cx="2088232" cy="126638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tIns="36000" bIns="36000" rtlCol="0" anchor="ctr"/>
            <a:lstStyle/>
            <a:p>
              <a:pPr marL="0" marR="0" indent="0"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ko-KR" altLang="en-US" sz="10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Text Box 7">
              <a:extLst>
                <a:ext uri="{FF2B5EF4-FFF2-40B4-BE49-F238E27FC236}">
                  <a16:creationId xmlns:a16="http://schemas.microsoft.com/office/drawing/2014/main" id="{5E0D7575-0F59-4F78-B8C6-9709E7582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101" y="3981655"/>
              <a:ext cx="1091966" cy="1756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36000" bIns="36000">
              <a:spAutoFit/>
            </a:bodyPr>
            <a:lstStyle>
              <a:defPPr>
                <a:defRPr lang="ko-KR"/>
              </a:defPPr>
              <a:lvl1pPr algn="ctr">
                <a:defRPr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defRPr>
              </a:lvl1pPr>
            </a:lstStyle>
            <a:p>
              <a:r>
                <a:rPr lang="en-US" altLang="ko-KR" sz="1000" dirty="0"/>
                <a:t>2.2 </a:t>
              </a:r>
              <a:r>
                <a:rPr lang="ko-KR" altLang="en-US" sz="1000" dirty="0"/>
                <a:t>개념도 </a:t>
              </a:r>
              <a:r>
                <a:rPr lang="en-US" altLang="ko-KR" sz="1000" dirty="0"/>
                <a:t>#02</a:t>
              </a:r>
            </a:p>
          </p:txBody>
        </p: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7CE59C67-94B3-413D-9DF3-7387760A7E00}"/>
                </a:ext>
              </a:extLst>
            </p:cNvPr>
            <p:cNvGrpSpPr/>
            <p:nvPr/>
          </p:nvGrpSpPr>
          <p:grpSpPr>
            <a:xfrm>
              <a:off x="4998484" y="2525783"/>
              <a:ext cx="2088232" cy="1266389"/>
              <a:chOff x="2665595" y="980728"/>
              <a:chExt cx="2088232" cy="1512168"/>
            </a:xfrm>
          </p:grpSpPr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F7B0E563-B15F-4378-9F82-23679782994F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2" name="Text Box 7">
                <a:extLst>
                  <a:ext uri="{FF2B5EF4-FFF2-40B4-BE49-F238E27FC236}">
                    <a16:creationId xmlns:a16="http://schemas.microsoft.com/office/drawing/2014/main" id="{5CBFCC34-67EB-4C20-96D3-FF8AED600B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2200" y="1613701"/>
                <a:ext cx="1015021" cy="2097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36000" bIns="3600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2. </a:t>
                </a:r>
                <a:r>
                  <a:rPr lang="ko-KR" altLang="en-US" sz="1000" dirty="0"/>
                  <a:t>수정 개념도</a:t>
                </a:r>
              </a:p>
            </p:txBody>
          </p:sp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BAB11E83-BFF9-4E66-918A-1158E7B9FF74}"/>
                </a:ext>
              </a:extLst>
            </p:cNvPr>
            <p:cNvGrpSpPr/>
            <p:nvPr/>
          </p:nvGrpSpPr>
          <p:grpSpPr>
            <a:xfrm>
              <a:off x="2688542" y="3936774"/>
              <a:ext cx="2088232" cy="1266389"/>
              <a:chOff x="2665595" y="980728"/>
              <a:chExt cx="2088232" cy="1512168"/>
            </a:xfrm>
          </p:grpSpPr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C8AE015E-E04A-45DA-BD55-85255F8A4D4E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5" name="Text Box 7">
                <a:extLst>
                  <a:ext uri="{FF2B5EF4-FFF2-40B4-BE49-F238E27FC236}">
                    <a16:creationId xmlns:a16="http://schemas.microsoft.com/office/drawing/2014/main" id="{81BBBD9A-98CC-4ED3-A1A1-D57D47C6CC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3728" y="1052735"/>
                <a:ext cx="1091966" cy="2097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36000" bIns="3600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2.3 </a:t>
                </a:r>
                <a:r>
                  <a:rPr lang="ko-KR" altLang="en-US" sz="1000" dirty="0"/>
                  <a:t>개념도 </a:t>
                </a:r>
                <a:r>
                  <a:rPr lang="en-US" altLang="ko-KR" sz="1000" dirty="0"/>
                  <a:t>#03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81B16396-96D6-4879-878F-915E8C6C27D7}"/>
                </a:ext>
              </a:extLst>
            </p:cNvPr>
            <p:cNvGrpSpPr/>
            <p:nvPr/>
          </p:nvGrpSpPr>
          <p:grpSpPr>
            <a:xfrm>
              <a:off x="4999005" y="3936774"/>
              <a:ext cx="2088232" cy="1266389"/>
              <a:chOff x="2665595" y="980728"/>
              <a:chExt cx="2088232" cy="1512168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C4C8D113-EB01-445D-BBB8-AB5949BC7258}"/>
                  </a:ext>
                </a:extLst>
              </p:cNvPr>
              <p:cNvSpPr/>
              <p:nvPr/>
            </p:nvSpPr>
            <p:spPr bwMode="auto">
              <a:xfrm>
                <a:off x="2665595" y="980728"/>
                <a:ext cx="2088232" cy="1512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marL="0" marR="0" indent="0" algn="ctr" defTabSz="914400" eaLnBrk="1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8" name="Text Box 7">
                <a:extLst>
                  <a:ext uri="{FF2B5EF4-FFF2-40B4-BE49-F238E27FC236}">
                    <a16:creationId xmlns:a16="http://schemas.microsoft.com/office/drawing/2014/main" id="{A586FD54-AECB-4258-9237-8CE6B31CC5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7961" y="1052735"/>
                <a:ext cx="843501" cy="2097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36000" bIns="36000">
                <a:spAutoFit/>
              </a:bodyPr>
              <a:lstStyle>
                <a:defPPr>
                  <a:defRPr lang="ko-KR"/>
                </a:defPPr>
                <a:lvl1pPr algn="ctr">
                  <a:defRPr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헤드라인M" pitchFamily="18" charset="-127"/>
                    <a:ea typeface="HY헤드라인M" pitchFamily="18" charset="-127"/>
                  </a:defRPr>
                </a:lvl1pPr>
              </a:lstStyle>
              <a:p>
                <a:r>
                  <a:rPr lang="en-US" altLang="ko-KR" sz="1000" dirty="0"/>
                  <a:t>3. </a:t>
                </a:r>
                <a:r>
                  <a:rPr lang="ko-KR" altLang="en-US" sz="1000" dirty="0"/>
                  <a:t>참고문헌</a:t>
                </a:r>
                <a:endParaRPr lang="en-US" altLang="ko-KR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0045942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tx1"/>
          </a:solidFill>
          <a:round/>
          <a:headEnd/>
          <a:tailEnd/>
        </a:ln>
        <a:effectLst/>
      </a:spPr>
      <a:bodyPr rtlCol="0" anchor="ctr"/>
      <a:lstStyle>
        <a:defPPr marL="0" marR="0" indent="0" algn="ctr" defTabSz="914400" eaLnBrk="1" hangingPunct="1">
          <a:lnSpc>
            <a:spcPct val="100000"/>
          </a:lnSpc>
          <a:buClrTx/>
          <a:buSzTx/>
          <a:buFontTx/>
          <a:buNone/>
          <a:tabLst/>
          <a:defRPr sz="1400" b="1" dirty="0" smtClean="0">
            <a:effectLst/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 w="sm" len="sm"/>
        </a:ln>
        <a:effectLst/>
      </a:spPr>
      <a:bodyPr/>
      <a:lstStyle/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4786</TotalTime>
  <Words>616</Words>
  <Application>Microsoft Office PowerPoint</Application>
  <PresentationFormat>A4 용지(210x297mm)</PresentationFormat>
  <Paragraphs>119</Paragraphs>
  <Slides>9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HY헤드라인M</vt:lpstr>
      <vt:lpstr>Gulim</vt:lpstr>
      <vt:lpstr>Gulim</vt:lpstr>
      <vt:lpstr>맑은 고딕</vt:lpstr>
      <vt:lpstr>휴먼견출새내기체</vt:lpstr>
      <vt:lpstr>Arial</vt:lpstr>
      <vt:lpstr>Wingdings</vt:lpstr>
      <vt:lpstr>기본 디자인</vt:lpstr>
      <vt:lpstr>AutoCAD Drawing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충북대학교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정근채</dc:creator>
  <cp:lastModifiedBy>근채 정</cp:lastModifiedBy>
  <cp:revision>272</cp:revision>
  <cp:lastPrinted>2019-08-05T02:54:15Z</cp:lastPrinted>
  <dcterms:created xsi:type="dcterms:W3CDTF">2005-08-31T02:37:35Z</dcterms:created>
  <dcterms:modified xsi:type="dcterms:W3CDTF">2024-02-16T09:18:24Z</dcterms:modified>
</cp:coreProperties>
</file>