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563" r:id="rId2"/>
    <p:sldId id="660" r:id="rId3"/>
    <p:sldId id="678" r:id="rId4"/>
    <p:sldId id="776" r:id="rId5"/>
    <p:sldId id="730" r:id="rId6"/>
    <p:sldId id="731" r:id="rId7"/>
    <p:sldId id="779" r:id="rId8"/>
    <p:sldId id="777" r:id="rId9"/>
    <p:sldId id="778" r:id="rId10"/>
    <p:sldId id="733" r:id="rId11"/>
    <p:sldId id="732" r:id="rId12"/>
    <p:sldId id="734" r:id="rId13"/>
    <p:sldId id="735" r:id="rId14"/>
    <p:sldId id="736" r:id="rId15"/>
    <p:sldId id="737" r:id="rId16"/>
    <p:sldId id="738" r:id="rId17"/>
    <p:sldId id="739" r:id="rId18"/>
    <p:sldId id="740" r:id="rId19"/>
    <p:sldId id="741" r:id="rId20"/>
    <p:sldId id="742" r:id="rId21"/>
    <p:sldId id="743" r:id="rId22"/>
    <p:sldId id="744" r:id="rId23"/>
    <p:sldId id="745" r:id="rId24"/>
    <p:sldId id="746" r:id="rId25"/>
    <p:sldId id="747" r:id="rId26"/>
    <p:sldId id="748" r:id="rId27"/>
    <p:sldId id="749" r:id="rId28"/>
    <p:sldId id="780" r:id="rId29"/>
    <p:sldId id="750" r:id="rId30"/>
    <p:sldId id="751" r:id="rId31"/>
    <p:sldId id="752" r:id="rId32"/>
    <p:sldId id="761" r:id="rId33"/>
    <p:sldId id="762" r:id="rId34"/>
    <p:sldId id="764" r:id="rId35"/>
    <p:sldId id="765" r:id="rId36"/>
    <p:sldId id="763" r:id="rId37"/>
    <p:sldId id="766" r:id="rId38"/>
    <p:sldId id="689" r:id="rId39"/>
    <p:sldId id="695" r:id="rId40"/>
    <p:sldId id="696" r:id="rId41"/>
    <p:sldId id="697" r:id="rId42"/>
    <p:sldId id="694" r:id="rId43"/>
    <p:sldId id="729" r:id="rId44"/>
    <p:sldId id="725" r:id="rId45"/>
    <p:sldId id="727" r:id="rId46"/>
    <p:sldId id="774" r:id="rId47"/>
    <p:sldId id="775" r:id="rId48"/>
    <p:sldId id="723" r:id="rId49"/>
    <p:sldId id="720" r:id="rId50"/>
  </p:sldIdLst>
  <p:sldSz cx="9906000" cy="6858000" type="A4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417" userDrawn="1">
          <p15:clr>
            <a:srgbClr val="A4A3A4"/>
          </p15:clr>
        </p15:guide>
        <p15:guide id="4" pos="5823" userDrawn="1">
          <p15:clr>
            <a:srgbClr val="A4A3A4"/>
          </p15:clr>
        </p15:guide>
        <p15:guide id="5" pos="6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정근채" initials="정" lastIdx="1" clrIdx="0">
    <p:extLst>
      <p:ext uri="{19B8F6BF-5375-455C-9EA6-DF929625EA0E}">
        <p15:presenceInfo xmlns:p15="http://schemas.microsoft.com/office/powerpoint/2012/main" userId="S::kcjeong@cbnu.ac.kr::bf3f9740-ba12-4a95-bdcd-7a89d0b0b3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FF"/>
    <a:srgbClr val="0000FF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6DEBE-C8B1-4CEA-AC2B-4AD90CF89E80}" v="6" dt="2021-01-14T05:31:08.573"/>
    <p1510:client id="{C79A61F3-30BC-4ADC-8768-408BD5998A8E}" v="1040" dt="2021-01-14T02:16:52.6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5" autoAdjust="0"/>
    <p:restoredTop sz="94660" autoAdjust="0"/>
  </p:normalViewPr>
  <p:slideViewPr>
    <p:cSldViewPr showGuides="1">
      <p:cViewPr varScale="1">
        <p:scale>
          <a:sx n="96" d="100"/>
          <a:sy n="96" d="100"/>
        </p:scale>
        <p:origin x="96" y="402"/>
      </p:cViewPr>
      <p:guideLst>
        <p:guide orient="horz" pos="73"/>
        <p:guide orient="horz" pos="4020"/>
        <p:guide pos="417"/>
        <p:guide pos="5823"/>
        <p:guide pos="6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0B38A1A6-F6BE-4F22-991A-EF0CBEEDC839}"/>
    <pc:docChg chg="undo redo custSel addSld modSld">
      <pc:chgData name="정근채" userId="bf3f9740-ba12-4a95-bdcd-7a89d0b0b3a3" providerId="ADAL" clId="{0B38A1A6-F6BE-4F22-991A-EF0CBEEDC839}" dt="2022-05-12T08:25:08.346" v="1298" actId="20577"/>
      <pc:docMkLst>
        <pc:docMk/>
      </pc:docMkLst>
      <pc:sldChg chg="addSp delSp modSp mod">
        <pc:chgData name="정근채" userId="bf3f9740-ba12-4a95-bdcd-7a89d0b0b3a3" providerId="ADAL" clId="{0B38A1A6-F6BE-4F22-991A-EF0CBEEDC839}" dt="2022-05-02T05:48:32.950" v="1189"/>
        <pc:sldMkLst>
          <pc:docMk/>
          <pc:sldMk cId="608134743" sldId="678"/>
        </pc:sldMkLst>
        <pc:spChg chg="add del mod">
          <ac:chgData name="정근채" userId="bf3f9740-ba12-4a95-bdcd-7a89d0b0b3a3" providerId="ADAL" clId="{0B38A1A6-F6BE-4F22-991A-EF0CBEEDC839}" dt="2022-05-02T02:27:48.401" v="1186"/>
          <ac:spMkLst>
            <pc:docMk/>
            <pc:sldMk cId="608134743" sldId="678"/>
            <ac:spMk id="2" creationId="{E8D8A589-F3FA-9B61-1F14-FE5394BEF898}"/>
          </ac:spMkLst>
        </pc:spChg>
        <pc:spChg chg="mod">
          <ac:chgData name="정근채" userId="bf3f9740-ba12-4a95-bdcd-7a89d0b0b3a3" providerId="ADAL" clId="{0B38A1A6-F6BE-4F22-991A-EF0CBEEDC839}" dt="2022-05-02T05:48:32.950" v="1189"/>
          <ac:spMkLst>
            <pc:docMk/>
            <pc:sldMk cId="608134743" sldId="678"/>
            <ac:spMk id="9" creationId="{00000000-0000-0000-0000-000000000000}"/>
          </ac:spMkLst>
        </pc:spChg>
      </pc:sldChg>
      <pc:sldChg chg="addSp modSp mod">
        <pc:chgData name="정근채" userId="bf3f9740-ba12-4a95-bdcd-7a89d0b0b3a3" providerId="ADAL" clId="{0B38A1A6-F6BE-4F22-991A-EF0CBEEDC839}" dt="2022-04-27T23:50:32.588" v="968" actId="207"/>
        <pc:sldMkLst>
          <pc:docMk/>
          <pc:sldMk cId="1257388206" sldId="693"/>
        </pc:sldMkLst>
        <pc:spChg chg="add mod">
          <ac:chgData name="정근채" userId="bf3f9740-ba12-4a95-bdcd-7a89d0b0b3a3" providerId="ADAL" clId="{0B38A1A6-F6BE-4F22-991A-EF0CBEEDC839}" dt="2022-04-27T23:50:32.588" v="968" actId="207"/>
          <ac:spMkLst>
            <pc:docMk/>
            <pc:sldMk cId="1257388206" sldId="693"/>
            <ac:spMk id="5" creationId="{8FBC869D-6F7E-4EAE-9FCC-08205F62594B}"/>
          </ac:spMkLst>
        </pc:spChg>
        <pc:picChg chg="mod">
          <ac:chgData name="정근채" userId="bf3f9740-ba12-4a95-bdcd-7a89d0b0b3a3" providerId="ADAL" clId="{0B38A1A6-F6BE-4F22-991A-EF0CBEEDC839}" dt="2022-04-27T01:06:32.993" v="277" actId="1076"/>
          <ac:picMkLst>
            <pc:docMk/>
            <pc:sldMk cId="1257388206" sldId="693"/>
            <ac:picMk id="16" creationId="{C63D6429-40E9-4037-B36F-76F809EE08B2}"/>
          </ac:picMkLst>
        </pc:picChg>
      </pc:sldChg>
      <pc:sldChg chg="addSp delSp modSp">
        <pc:chgData name="정근채" userId="bf3f9740-ba12-4a95-bdcd-7a89d0b0b3a3" providerId="ADAL" clId="{0B38A1A6-F6BE-4F22-991A-EF0CBEEDC839}" dt="2022-04-27T01:06:08.479" v="272"/>
        <pc:sldMkLst>
          <pc:docMk/>
          <pc:sldMk cId="2588883486" sldId="718"/>
        </pc:sldMkLst>
        <pc:spChg chg="add del mod">
          <ac:chgData name="정근채" userId="bf3f9740-ba12-4a95-bdcd-7a89d0b0b3a3" providerId="ADAL" clId="{0B38A1A6-F6BE-4F22-991A-EF0CBEEDC839}" dt="2022-04-27T01:06:08.479" v="272"/>
          <ac:spMkLst>
            <pc:docMk/>
            <pc:sldMk cId="2588883486" sldId="718"/>
            <ac:spMk id="9" creationId="{37639EAA-F33D-4465-AF26-86DF79BB00D9}"/>
          </ac:spMkLst>
        </pc:spChg>
      </pc:sldChg>
      <pc:sldChg chg="modSp mod">
        <pc:chgData name="정근채" userId="bf3f9740-ba12-4a95-bdcd-7a89d0b0b3a3" providerId="ADAL" clId="{0B38A1A6-F6BE-4F22-991A-EF0CBEEDC839}" dt="2022-04-27T01:17:13.536" v="357" actId="20577"/>
        <pc:sldMkLst>
          <pc:docMk/>
          <pc:sldMk cId="1879417953" sldId="721"/>
        </pc:sldMkLst>
        <pc:spChg chg="mod">
          <ac:chgData name="정근채" userId="bf3f9740-ba12-4a95-bdcd-7a89d0b0b3a3" providerId="ADAL" clId="{0B38A1A6-F6BE-4F22-991A-EF0CBEEDC839}" dt="2022-04-27T01:17:13.536" v="357" actId="20577"/>
          <ac:spMkLst>
            <pc:docMk/>
            <pc:sldMk cId="1879417953" sldId="721"/>
            <ac:spMk id="6" creationId="{00000000-0000-0000-0000-000000000000}"/>
          </ac:spMkLst>
        </pc:spChg>
      </pc:sldChg>
      <pc:sldChg chg="modSp mod">
        <pc:chgData name="정근채" userId="bf3f9740-ba12-4a95-bdcd-7a89d0b0b3a3" providerId="ADAL" clId="{0B38A1A6-F6BE-4F22-991A-EF0CBEEDC839}" dt="2022-04-27T01:13:40.089" v="340" actId="13926"/>
        <pc:sldMkLst>
          <pc:docMk/>
          <pc:sldMk cId="745606539" sldId="723"/>
        </pc:sldMkLst>
        <pc:graphicFrameChg chg="modGraphic">
          <ac:chgData name="정근채" userId="bf3f9740-ba12-4a95-bdcd-7a89d0b0b3a3" providerId="ADAL" clId="{0B38A1A6-F6BE-4F22-991A-EF0CBEEDC839}" dt="2022-04-27T01:13:40.089" v="340" actId="13926"/>
          <ac:graphicFrameMkLst>
            <pc:docMk/>
            <pc:sldMk cId="745606539" sldId="723"/>
            <ac:graphicFrameMk id="2" creationId="{730DBC13-C4B8-4017-9731-7B70BEF5CF24}"/>
          </ac:graphicFrameMkLst>
        </pc:graphicFrameChg>
      </pc:sldChg>
      <pc:sldChg chg="addSp delSp modSp add mod">
        <pc:chgData name="정근채" userId="bf3f9740-ba12-4a95-bdcd-7a89d0b0b3a3" providerId="ADAL" clId="{0B38A1A6-F6BE-4F22-991A-EF0CBEEDC839}" dt="2022-04-27T01:06:49.495" v="280" actId="12"/>
        <pc:sldMkLst>
          <pc:docMk/>
          <pc:sldMk cId="3570174663" sldId="724"/>
        </pc:sldMkLst>
        <pc:spChg chg="mod">
          <ac:chgData name="정근채" userId="bf3f9740-ba12-4a95-bdcd-7a89d0b0b3a3" providerId="ADAL" clId="{0B38A1A6-F6BE-4F22-991A-EF0CBEEDC839}" dt="2022-04-26T05:30:25.030" v="48"/>
          <ac:spMkLst>
            <pc:docMk/>
            <pc:sldMk cId="3570174663" sldId="724"/>
            <ac:spMk id="6" creationId="{00000000-0000-0000-0000-000000000000}"/>
          </ac:spMkLst>
        </pc:spChg>
        <pc:spChg chg="add mod">
          <ac:chgData name="정근채" userId="bf3f9740-ba12-4a95-bdcd-7a89d0b0b3a3" providerId="ADAL" clId="{0B38A1A6-F6BE-4F22-991A-EF0CBEEDC839}" dt="2022-04-26T06:06:43.182" v="256" actId="1076"/>
          <ac:spMkLst>
            <pc:docMk/>
            <pc:sldMk cId="3570174663" sldId="724"/>
            <ac:spMk id="10" creationId="{93738E3A-9F45-404C-B278-418D56E8F5BF}"/>
          </ac:spMkLst>
        </pc:spChg>
        <pc:spChg chg="add mod">
          <ac:chgData name="정근채" userId="bf3f9740-ba12-4a95-bdcd-7a89d0b0b3a3" providerId="ADAL" clId="{0B38A1A6-F6BE-4F22-991A-EF0CBEEDC839}" dt="2022-04-26T06:06:43.182" v="256" actId="1076"/>
          <ac:spMkLst>
            <pc:docMk/>
            <pc:sldMk cId="3570174663" sldId="724"/>
            <ac:spMk id="15" creationId="{28412BA6-AAE6-4392-ADCB-A217D4557C03}"/>
          </ac:spMkLst>
        </pc:spChg>
        <pc:spChg chg="add mod">
          <ac:chgData name="정근채" userId="bf3f9740-ba12-4a95-bdcd-7a89d0b0b3a3" providerId="ADAL" clId="{0B38A1A6-F6BE-4F22-991A-EF0CBEEDC839}" dt="2022-04-26T06:06:43.182" v="256" actId="1076"/>
          <ac:spMkLst>
            <pc:docMk/>
            <pc:sldMk cId="3570174663" sldId="724"/>
            <ac:spMk id="17" creationId="{71002A65-ABE4-4055-9ECA-3F4661EF142F}"/>
          </ac:spMkLst>
        </pc:spChg>
        <pc:spChg chg="add mod">
          <ac:chgData name="정근채" userId="bf3f9740-ba12-4a95-bdcd-7a89d0b0b3a3" providerId="ADAL" clId="{0B38A1A6-F6BE-4F22-991A-EF0CBEEDC839}" dt="2022-04-26T06:06:43.182" v="256" actId="1076"/>
          <ac:spMkLst>
            <pc:docMk/>
            <pc:sldMk cId="3570174663" sldId="724"/>
            <ac:spMk id="18" creationId="{A764B5B3-405A-459A-89B3-094FAAF575AA}"/>
          </ac:spMkLst>
        </pc:spChg>
        <pc:spChg chg="add mod">
          <ac:chgData name="정근채" userId="bf3f9740-ba12-4a95-bdcd-7a89d0b0b3a3" providerId="ADAL" clId="{0B38A1A6-F6BE-4F22-991A-EF0CBEEDC839}" dt="2022-04-26T06:06:43.182" v="256" actId="1076"/>
          <ac:spMkLst>
            <pc:docMk/>
            <pc:sldMk cId="3570174663" sldId="724"/>
            <ac:spMk id="19" creationId="{F4370D1A-0B26-438F-BD01-D7C514A5E54F}"/>
          </ac:spMkLst>
        </pc:spChg>
        <pc:spChg chg="add mod">
          <ac:chgData name="정근채" userId="bf3f9740-ba12-4a95-bdcd-7a89d0b0b3a3" providerId="ADAL" clId="{0B38A1A6-F6BE-4F22-991A-EF0CBEEDC839}" dt="2022-04-27T01:06:49.495" v="280" actId="12"/>
          <ac:spMkLst>
            <pc:docMk/>
            <pc:sldMk cId="3570174663" sldId="724"/>
            <ac:spMk id="20" creationId="{EEAEB27A-ACF9-4A5A-B841-395D02303225}"/>
          </ac:spMkLst>
        </pc:spChg>
        <pc:picChg chg="add mod">
          <ac:chgData name="정근채" userId="bf3f9740-ba12-4a95-bdcd-7a89d0b0b3a3" providerId="ADAL" clId="{0B38A1A6-F6BE-4F22-991A-EF0CBEEDC839}" dt="2022-04-26T06:06:43.182" v="256" actId="1076"/>
          <ac:picMkLst>
            <pc:docMk/>
            <pc:sldMk cId="3570174663" sldId="724"/>
            <ac:picMk id="4" creationId="{E07E73ED-6E65-4ACE-B90C-89FF2B3D71C3}"/>
          </ac:picMkLst>
        </pc:picChg>
        <pc:picChg chg="add mod">
          <ac:chgData name="정근채" userId="bf3f9740-ba12-4a95-bdcd-7a89d0b0b3a3" providerId="ADAL" clId="{0B38A1A6-F6BE-4F22-991A-EF0CBEEDC839}" dt="2022-04-26T06:06:43.182" v="256" actId="1076"/>
          <ac:picMkLst>
            <pc:docMk/>
            <pc:sldMk cId="3570174663" sldId="724"/>
            <ac:picMk id="7" creationId="{218CE717-9294-47FA-8F9C-0FB1508CC70B}"/>
          </ac:picMkLst>
        </pc:picChg>
        <pc:picChg chg="add mod">
          <ac:chgData name="정근채" userId="bf3f9740-ba12-4a95-bdcd-7a89d0b0b3a3" providerId="ADAL" clId="{0B38A1A6-F6BE-4F22-991A-EF0CBEEDC839}" dt="2022-04-26T06:06:43.182" v="256" actId="1076"/>
          <ac:picMkLst>
            <pc:docMk/>
            <pc:sldMk cId="3570174663" sldId="724"/>
            <ac:picMk id="9" creationId="{034B0722-4E70-4C0A-87B7-0913368C705C}"/>
          </ac:picMkLst>
        </pc:picChg>
        <pc:picChg chg="del">
          <ac:chgData name="정근채" userId="bf3f9740-ba12-4a95-bdcd-7a89d0b0b3a3" providerId="ADAL" clId="{0B38A1A6-F6BE-4F22-991A-EF0CBEEDC839}" dt="2022-04-26T05:30:28.149" v="49" actId="478"/>
          <ac:picMkLst>
            <pc:docMk/>
            <pc:sldMk cId="3570174663" sldId="724"/>
            <ac:picMk id="16" creationId="{C63D6429-40E9-4037-B36F-76F809EE08B2}"/>
          </ac:picMkLst>
        </pc:picChg>
        <pc:picChg chg="add mod">
          <ac:chgData name="정근채" userId="bf3f9740-ba12-4a95-bdcd-7a89d0b0b3a3" providerId="ADAL" clId="{0B38A1A6-F6BE-4F22-991A-EF0CBEEDC839}" dt="2022-04-26T06:09:06.936" v="267" actId="1076"/>
          <ac:picMkLst>
            <pc:docMk/>
            <pc:sldMk cId="3570174663" sldId="724"/>
            <ac:picMk id="22" creationId="{DC027EC3-D6E6-4F47-9B17-DE113EF62298}"/>
          </ac:picMkLst>
        </pc:picChg>
        <pc:picChg chg="add mod modCrop">
          <ac:chgData name="정근채" userId="bf3f9740-ba12-4a95-bdcd-7a89d0b0b3a3" providerId="ADAL" clId="{0B38A1A6-F6BE-4F22-991A-EF0CBEEDC839}" dt="2022-04-26T06:09:06.936" v="267" actId="1076"/>
          <ac:picMkLst>
            <pc:docMk/>
            <pc:sldMk cId="3570174663" sldId="724"/>
            <ac:picMk id="24" creationId="{8BB984A4-39C2-4948-9FE4-10D7A77F94C6}"/>
          </ac:picMkLst>
        </pc:picChg>
        <pc:cxnChg chg="add mod">
          <ac:chgData name="정근채" userId="bf3f9740-ba12-4a95-bdcd-7a89d0b0b3a3" providerId="ADAL" clId="{0B38A1A6-F6BE-4F22-991A-EF0CBEEDC839}" dt="2022-04-26T06:06:43.182" v="256" actId="1076"/>
          <ac:cxnSpMkLst>
            <pc:docMk/>
            <pc:sldMk cId="3570174663" sldId="724"/>
            <ac:cxnSpMk id="12" creationId="{840380D7-6A58-41DA-A4CE-43D23606E66E}"/>
          </ac:cxnSpMkLst>
        </pc:cxnChg>
        <pc:cxnChg chg="add mod">
          <ac:chgData name="정근채" userId="bf3f9740-ba12-4a95-bdcd-7a89d0b0b3a3" providerId="ADAL" clId="{0B38A1A6-F6BE-4F22-991A-EF0CBEEDC839}" dt="2022-04-26T06:06:43.182" v="256" actId="1076"/>
          <ac:cxnSpMkLst>
            <pc:docMk/>
            <pc:sldMk cId="3570174663" sldId="724"/>
            <ac:cxnSpMk id="14" creationId="{1583B9F2-15C0-4815-BBE0-166D9561059F}"/>
          </ac:cxnSpMkLst>
        </pc:cxnChg>
      </pc:sldChg>
      <pc:sldChg chg="addSp delSp modSp add mod">
        <pc:chgData name="정근채" userId="bf3f9740-ba12-4a95-bdcd-7a89d0b0b3a3" providerId="ADAL" clId="{0B38A1A6-F6BE-4F22-991A-EF0CBEEDC839}" dt="2022-04-27T23:26:52.528" v="816" actId="20577"/>
        <pc:sldMkLst>
          <pc:docMk/>
          <pc:sldMk cId="1950204398" sldId="725"/>
        </pc:sldMkLst>
        <pc:spChg chg="add mod">
          <ac:chgData name="정근채" userId="bf3f9740-ba12-4a95-bdcd-7a89d0b0b3a3" providerId="ADAL" clId="{0B38A1A6-F6BE-4F22-991A-EF0CBEEDC839}" dt="2022-04-27T23:20:22.129" v="582" actId="1076"/>
          <ac:spMkLst>
            <pc:docMk/>
            <pc:sldMk cId="1950204398" sldId="725"/>
            <ac:spMk id="2" creationId="{D6DA072C-A838-4BEA-BA23-E4F6B9EE82BF}"/>
          </ac:spMkLst>
        </pc:spChg>
        <pc:spChg chg="add mod">
          <ac:chgData name="정근채" userId="bf3f9740-ba12-4a95-bdcd-7a89d0b0b3a3" providerId="ADAL" clId="{0B38A1A6-F6BE-4F22-991A-EF0CBEEDC839}" dt="2022-04-27T23:21:47.165" v="594" actId="1035"/>
          <ac:spMkLst>
            <pc:docMk/>
            <pc:sldMk cId="1950204398" sldId="725"/>
            <ac:spMk id="4" creationId="{AD7DA8B0-CF17-4AEE-8419-C602929BCE21}"/>
          </ac:spMkLst>
        </pc:spChg>
        <pc:spChg chg="mod">
          <ac:chgData name="정근채" userId="bf3f9740-ba12-4a95-bdcd-7a89d0b0b3a3" providerId="ADAL" clId="{0B38A1A6-F6BE-4F22-991A-EF0CBEEDC839}" dt="2022-04-27T01:13:24.957" v="339"/>
          <ac:spMkLst>
            <pc:docMk/>
            <pc:sldMk cId="1950204398" sldId="725"/>
            <ac:spMk id="6" creationId="{00000000-0000-0000-0000-000000000000}"/>
          </ac:spMkLst>
        </pc:spChg>
        <pc:spChg chg="add mod">
          <ac:chgData name="정근채" userId="bf3f9740-ba12-4a95-bdcd-7a89d0b0b3a3" providerId="ADAL" clId="{0B38A1A6-F6BE-4F22-991A-EF0CBEEDC839}" dt="2022-04-27T23:25:13.611" v="780"/>
          <ac:spMkLst>
            <pc:docMk/>
            <pc:sldMk cId="1950204398" sldId="725"/>
            <ac:spMk id="7" creationId="{476F2E9E-218F-4481-94DB-C9C1E166FE37}"/>
          </ac:spMkLst>
        </pc:spChg>
        <pc:spChg chg="del">
          <ac:chgData name="정근채" userId="bf3f9740-ba12-4a95-bdcd-7a89d0b0b3a3" providerId="ADAL" clId="{0B38A1A6-F6BE-4F22-991A-EF0CBEEDC839}" dt="2022-04-27T01:07:17.412" v="283" actId="478"/>
          <ac:spMkLst>
            <pc:docMk/>
            <pc:sldMk cId="1950204398" sldId="725"/>
            <ac:spMk id="10" creationId="{93738E3A-9F45-404C-B278-418D56E8F5BF}"/>
          </ac:spMkLst>
        </pc:spChg>
        <pc:spChg chg="add mod">
          <ac:chgData name="정근채" userId="bf3f9740-ba12-4a95-bdcd-7a89d0b0b3a3" providerId="ADAL" clId="{0B38A1A6-F6BE-4F22-991A-EF0CBEEDC839}" dt="2022-04-27T23:20:25.294" v="583" actId="571"/>
          <ac:spMkLst>
            <pc:docMk/>
            <pc:sldMk cId="1950204398" sldId="725"/>
            <ac:spMk id="13" creationId="{DE6210DC-DBF5-4E94-837F-693C03C6E21C}"/>
          </ac:spMkLst>
        </pc:spChg>
        <pc:spChg chg="del">
          <ac:chgData name="정근채" userId="bf3f9740-ba12-4a95-bdcd-7a89d0b0b3a3" providerId="ADAL" clId="{0B38A1A6-F6BE-4F22-991A-EF0CBEEDC839}" dt="2022-04-27T01:07:17.412" v="283" actId="478"/>
          <ac:spMkLst>
            <pc:docMk/>
            <pc:sldMk cId="1950204398" sldId="725"/>
            <ac:spMk id="15" creationId="{28412BA6-AAE6-4392-ADCB-A217D4557C03}"/>
          </ac:spMkLst>
        </pc:spChg>
        <pc:spChg chg="add mod">
          <ac:chgData name="정근채" userId="bf3f9740-ba12-4a95-bdcd-7a89d0b0b3a3" providerId="ADAL" clId="{0B38A1A6-F6BE-4F22-991A-EF0CBEEDC839}" dt="2022-04-27T23:22:13.081" v="600" actId="1036"/>
          <ac:spMkLst>
            <pc:docMk/>
            <pc:sldMk cId="1950204398" sldId="725"/>
            <ac:spMk id="15" creationId="{F47B2193-2A99-4369-8D26-7D953059B938}"/>
          </ac:spMkLst>
        </pc:spChg>
        <pc:spChg chg="del">
          <ac:chgData name="정근채" userId="bf3f9740-ba12-4a95-bdcd-7a89d0b0b3a3" providerId="ADAL" clId="{0B38A1A6-F6BE-4F22-991A-EF0CBEEDC839}" dt="2022-04-27T01:07:17.412" v="283" actId="478"/>
          <ac:spMkLst>
            <pc:docMk/>
            <pc:sldMk cId="1950204398" sldId="725"/>
            <ac:spMk id="17" creationId="{71002A65-ABE4-4055-9ECA-3F4661EF142F}"/>
          </ac:spMkLst>
        </pc:spChg>
        <pc:spChg chg="add del mod">
          <ac:chgData name="정근채" userId="bf3f9740-ba12-4a95-bdcd-7a89d0b0b3a3" providerId="ADAL" clId="{0B38A1A6-F6BE-4F22-991A-EF0CBEEDC839}" dt="2022-04-27T23:22:04.705" v="598" actId="478"/>
          <ac:spMkLst>
            <pc:docMk/>
            <pc:sldMk cId="1950204398" sldId="725"/>
            <ac:spMk id="17" creationId="{973BB9C2-6F52-4ED7-BF3B-C8910ECB38E0}"/>
          </ac:spMkLst>
        </pc:spChg>
        <pc:spChg chg="del">
          <ac:chgData name="정근채" userId="bf3f9740-ba12-4a95-bdcd-7a89d0b0b3a3" providerId="ADAL" clId="{0B38A1A6-F6BE-4F22-991A-EF0CBEEDC839}" dt="2022-04-27T01:07:17.412" v="283" actId="478"/>
          <ac:spMkLst>
            <pc:docMk/>
            <pc:sldMk cId="1950204398" sldId="725"/>
            <ac:spMk id="18" creationId="{A764B5B3-405A-459A-89B3-094FAAF575AA}"/>
          </ac:spMkLst>
        </pc:spChg>
        <pc:spChg chg="add mod">
          <ac:chgData name="정근채" userId="bf3f9740-ba12-4a95-bdcd-7a89d0b0b3a3" providerId="ADAL" clId="{0B38A1A6-F6BE-4F22-991A-EF0CBEEDC839}" dt="2022-04-27T23:23:00.073" v="603" actId="1036"/>
          <ac:spMkLst>
            <pc:docMk/>
            <pc:sldMk cId="1950204398" sldId="725"/>
            <ac:spMk id="18" creationId="{BAD4D786-1153-4C50-8D62-0AA12018D185}"/>
          </ac:spMkLst>
        </pc:spChg>
        <pc:spChg chg="del">
          <ac:chgData name="정근채" userId="bf3f9740-ba12-4a95-bdcd-7a89d0b0b3a3" providerId="ADAL" clId="{0B38A1A6-F6BE-4F22-991A-EF0CBEEDC839}" dt="2022-04-27T01:07:13.065" v="282" actId="478"/>
          <ac:spMkLst>
            <pc:docMk/>
            <pc:sldMk cId="1950204398" sldId="725"/>
            <ac:spMk id="19" creationId="{F4370D1A-0B26-438F-BD01-D7C514A5E54F}"/>
          </ac:spMkLst>
        </pc:spChg>
        <pc:spChg chg="mod">
          <ac:chgData name="정근채" userId="bf3f9740-ba12-4a95-bdcd-7a89d0b0b3a3" providerId="ADAL" clId="{0B38A1A6-F6BE-4F22-991A-EF0CBEEDC839}" dt="2022-04-27T23:26:52.528" v="816" actId="20577"/>
          <ac:spMkLst>
            <pc:docMk/>
            <pc:sldMk cId="1950204398" sldId="725"/>
            <ac:spMk id="20" creationId="{EEAEB27A-ACF9-4A5A-B841-395D02303225}"/>
          </ac:spMkLst>
        </pc:spChg>
        <pc:picChg chg="del">
          <ac:chgData name="정근채" userId="bf3f9740-ba12-4a95-bdcd-7a89d0b0b3a3" providerId="ADAL" clId="{0B38A1A6-F6BE-4F22-991A-EF0CBEEDC839}" dt="2022-04-27T01:07:13.065" v="282" actId="478"/>
          <ac:picMkLst>
            <pc:docMk/>
            <pc:sldMk cId="1950204398" sldId="725"/>
            <ac:picMk id="4" creationId="{E07E73ED-6E65-4ACE-B90C-89FF2B3D71C3}"/>
          </ac:picMkLst>
        </pc:picChg>
        <pc:picChg chg="add mod">
          <ac:chgData name="정근채" userId="bf3f9740-ba12-4a95-bdcd-7a89d0b0b3a3" providerId="ADAL" clId="{0B38A1A6-F6BE-4F22-991A-EF0CBEEDC839}" dt="2022-04-27T01:09:01.156" v="293" actId="1076"/>
          <ac:picMkLst>
            <pc:docMk/>
            <pc:sldMk cId="1950204398" sldId="725"/>
            <ac:picMk id="5" creationId="{A88140BF-A71C-475F-BE05-2B5B7F13F451}"/>
          </ac:picMkLst>
        </pc:picChg>
        <pc:picChg chg="del">
          <ac:chgData name="정근채" userId="bf3f9740-ba12-4a95-bdcd-7a89d0b0b3a3" providerId="ADAL" clId="{0B38A1A6-F6BE-4F22-991A-EF0CBEEDC839}" dt="2022-04-27T01:07:13.065" v="282" actId="478"/>
          <ac:picMkLst>
            <pc:docMk/>
            <pc:sldMk cId="1950204398" sldId="725"/>
            <ac:picMk id="7" creationId="{218CE717-9294-47FA-8F9C-0FB1508CC70B}"/>
          </ac:picMkLst>
        </pc:picChg>
        <pc:picChg chg="del">
          <ac:chgData name="정근채" userId="bf3f9740-ba12-4a95-bdcd-7a89d0b0b3a3" providerId="ADAL" clId="{0B38A1A6-F6BE-4F22-991A-EF0CBEEDC839}" dt="2022-04-27T01:07:17.412" v="283" actId="478"/>
          <ac:picMkLst>
            <pc:docMk/>
            <pc:sldMk cId="1950204398" sldId="725"/>
            <ac:picMk id="9" creationId="{034B0722-4E70-4C0A-87B7-0913368C705C}"/>
          </ac:picMkLst>
        </pc:picChg>
        <pc:picChg chg="add mod">
          <ac:chgData name="정근채" userId="bf3f9740-ba12-4a95-bdcd-7a89d0b0b3a3" providerId="ADAL" clId="{0B38A1A6-F6BE-4F22-991A-EF0CBEEDC839}" dt="2022-04-27T01:09:03.023" v="294" actId="1076"/>
          <ac:picMkLst>
            <pc:docMk/>
            <pc:sldMk cId="1950204398" sldId="725"/>
            <ac:picMk id="11" creationId="{C6AD90E4-CB41-4303-9313-723D59758056}"/>
          </ac:picMkLst>
        </pc:picChg>
        <pc:picChg chg="add mod">
          <ac:chgData name="정근채" userId="bf3f9740-ba12-4a95-bdcd-7a89d0b0b3a3" providerId="ADAL" clId="{0B38A1A6-F6BE-4F22-991A-EF0CBEEDC839}" dt="2022-04-27T01:09:59.024" v="303" actId="14100"/>
          <ac:picMkLst>
            <pc:docMk/>
            <pc:sldMk cId="1950204398" sldId="725"/>
            <ac:picMk id="16" creationId="{5EDD1658-33B4-4660-9D31-8FA5965C6321}"/>
          </ac:picMkLst>
        </pc:picChg>
        <pc:picChg chg="add mod">
          <ac:chgData name="정근채" userId="bf3f9740-ba12-4a95-bdcd-7a89d0b0b3a3" providerId="ADAL" clId="{0B38A1A6-F6BE-4F22-991A-EF0CBEEDC839}" dt="2022-04-27T01:09:54.569" v="301" actId="14100"/>
          <ac:picMkLst>
            <pc:docMk/>
            <pc:sldMk cId="1950204398" sldId="725"/>
            <ac:picMk id="21" creationId="{C89BCD49-4390-4551-9345-C8782BECDC72}"/>
          </ac:picMkLst>
        </pc:picChg>
        <pc:picChg chg="del">
          <ac:chgData name="정근채" userId="bf3f9740-ba12-4a95-bdcd-7a89d0b0b3a3" providerId="ADAL" clId="{0B38A1A6-F6BE-4F22-991A-EF0CBEEDC839}" dt="2022-04-27T01:07:13.065" v="282" actId="478"/>
          <ac:picMkLst>
            <pc:docMk/>
            <pc:sldMk cId="1950204398" sldId="725"/>
            <ac:picMk id="22" creationId="{DC027EC3-D6E6-4F47-9B17-DE113EF62298}"/>
          </ac:picMkLst>
        </pc:picChg>
        <pc:picChg chg="del">
          <ac:chgData name="정근채" userId="bf3f9740-ba12-4a95-bdcd-7a89d0b0b3a3" providerId="ADAL" clId="{0B38A1A6-F6BE-4F22-991A-EF0CBEEDC839}" dt="2022-04-27T01:07:13.065" v="282" actId="478"/>
          <ac:picMkLst>
            <pc:docMk/>
            <pc:sldMk cId="1950204398" sldId="725"/>
            <ac:picMk id="24" creationId="{8BB984A4-39C2-4948-9FE4-10D7A77F94C6}"/>
          </ac:picMkLst>
        </pc:picChg>
        <pc:picChg chg="add mod">
          <ac:chgData name="정근채" userId="bf3f9740-ba12-4a95-bdcd-7a89d0b0b3a3" providerId="ADAL" clId="{0B38A1A6-F6BE-4F22-991A-EF0CBEEDC839}" dt="2022-04-27T01:12:41.725" v="314" actId="14100"/>
          <ac:picMkLst>
            <pc:docMk/>
            <pc:sldMk cId="1950204398" sldId="725"/>
            <ac:picMk id="25" creationId="{ED8C52D4-8CCA-4578-BE29-975907FDBFD0}"/>
          </ac:picMkLst>
        </pc:picChg>
        <pc:picChg chg="add mod">
          <ac:chgData name="정근채" userId="bf3f9740-ba12-4a95-bdcd-7a89d0b0b3a3" providerId="ADAL" clId="{0B38A1A6-F6BE-4F22-991A-EF0CBEEDC839}" dt="2022-04-27T01:20:06.524" v="358"/>
          <ac:picMkLst>
            <pc:docMk/>
            <pc:sldMk cId="1950204398" sldId="725"/>
            <ac:picMk id="26" creationId="{7933E177-8165-443B-A60E-754E3FD9AE26}"/>
          </ac:picMkLst>
        </pc:picChg>
        <pc:picChg chg="add mod">
          <ac:chgData name="정근채" userId="bf3f9740-ba12-4a95-bdcd-7a89d0b0b3a3" providerId="ADAL" clId="{0B38A1A6-F6BE-4F22-991A-EF0CBEEDC839}" dt="2022-04-27T01:13:00.774" v="318" actId="14100"/>
          <ac:picMkLst>
            <pc:docMk/>
            <pc:sldMk cId="1950204398" sldId="725"/>
            <ac:picMk id="27" creationId="{659BFA85-0172-408E-92AF-FC828C428F9B}"/>
          </ac:picMkLst>
        </pc:picChg>
        <pc:cxnChg chg="del">
          <ac:chgData name="정근채" userId="bf3f9740-ba12-4a95-bdcd-7a89d0b0b3a3" providerId="ADAL" clId="{0B38A1A6-F6BE-4F22-991A-EF0CBEEDC839}" dt="2022-04-27T01:07:17.412" v="283" actId="478"/>
          <ac:cxnSpMkLst>
            <pc:docMk/>
            <pc:sldMk cId="1950204398" sldId="725"/>
            <ac:cxnSpMk id="12" creationId="{840380D7-6A58-41DA-A4CE-43D23606E66E}"/>
          </ac:cxnSpMkLst>
        </pc:cxnChg>
        <pc:cxnChg chg="del">
          <ac:chgData name="정근채" userId="bf3f9740-ba12-4a95-bdcd-7a89d0b0b3a3" providerId="ADAL" clId="{0B38A1A6-F6BE-4F22-991A-EF0CBEEDC839}" dt="2022-04-27T01:07:17.412" v="283" actId="478"/>
          <ac:cxnSpMkLst>
            <pc:docMk/>
            <pc:sldMk cId="1950204398" sldId="725"/>
            <ac:cxnSpMk id="14" creationId="{1583B9F2-15C0-4815-BBE0-166D9561059F}"/>
          </ac:cxnSpMkLst>
        </pc:cxnChg>
      </pc:sldChg>
      <pc:sldChg chg="addSp delSp modSp add mod">
        <pc:chgData name="정근채" userId="bf3f9740-ba12-4a95-bdcd-7a89d0b0b3a3" providerId="ADAL" clId="{0B38A1A6-F6BE-4F22-991A-EF0CBEEDC839}" dt="2022-04-27T23:18:36.129" v="577" actId="1076"/>
        <pc:sldMkLst>
          <pc:docMk/>
          <pc:sldMk cId="2726708631" sldId="726"/>
        </pc:sldMkLst>
        <pc:spChg chg="mod">
          <ac:chgData name="정근채" userId="bf3f9740-ba12-4a95-bdcd-7a89d0b0b3a3" providerId="ADAL" clId="{0B38A1A6-F6BE-4F22-991A-EF0CBEEDC839}" dt="2022-04-27T23:08:08.310" v="431"/>
          <ac:spMkLst>
            <pc:docMk/>
            <pc:sldMk cId="2726708631" sldId="726"/>
            <ac:spMk id="6" creationId="{00000000-0000-0000-0000-000000000000}"/>
          </ac:spMkLst>
        </pc:spChg>
        <pc:spChg chg="del">
          <ac:chgData name="정근채" userId="bf3f9740-ba12-4a95-bdcd-7a89d0b0b3a3" providerId="ADAL" clId="{0B38A1A6-F6BE-4F22-991A-EF0CBEEDC839}" dt="2022-04-27T23:08:53.193" v="546" actId="478"/>
          <ac:spMkLst>
            <pc:docMk/>
            <pc:sldMk cId="2726708631" sldId="726"/>
            <ac:spMk id="10" creationId="{93738E3A-9F45-404C-B278-418D56E8F5BF}"/>
          </ac:spMkLst>
        </pc:spChg>
        <pc:spChg chg="del">
          <ac:chgData name="정근채" userId="bf3f9740-ba12-4a95-bdcd-7a89d0b0b3a3" providerId="ADAL" clId="{0B38A1A6-F6BE-4F22-991A-EF0CBEEDC839}" dt="2022-04-27T23:08:53.193" v="546" actId="478"/>
          <ac:spMkLst>
            <pc:docMk/>
            <pc:sldMk cId="2726708631" sldId="726"/>
            <ac:spMk id="15" creationId="{28412BA6-AAE6-4392-ADCB-A217D4557C03}"/>
          </ac:spMkLst>
        </pc:spChg>
        <pc:spChg chg="del">
          <ac:chgData name="정근채" userId="bf3f9740-ba12-4a95-bdcd-7a89d0b0b3a3" providerId="ADAL" clId="{0B38A1A6-F6BE-4F22-991A-EF0CBEEDC839}" dt="2022-04-27T23:08:53.193" v="546" actId="478"/>
          <ac:spMkLst>
            <pc:docMk/>
            <pc:sldMk cId="2726708631" sldId="726"/>
            <ac:spMk id="17" creationId="{71002A65-ABE4-4055-9ECA-3F4661EF142F}"/>
          </ac:spMkLst>
        </pc:spChg>
        <pc:spChg chg="del">
          <ac:chgData name="정근채" userId="bf3f9740-ba12-4a95-bdcd-7a89d0b0b3a3" providerId="ADAL" clId="{0B38A1A6-F6BE-4F22-991A-EF0CBEEDC839}" dt="2022-04-27T23:08:53.193" v="546" actId="478"/>
          <ac:spMkLst>
            <pc:docMk/>
            <pc:sldMk cId="2726708631" sldId="726"/>
            <ac:spMk id="18" creationId="{A764B5B3-405A-459A-89B3-094FAAF575AA}"/>
          </ac:spMkLst>
        </pc:spChg>
        <pc:spChg chg="del">
          <ac:chgData name="정근채" userId="bf3f9740-ba12-4a95-bdcd-7a89d0b0b3a3" providerId="ADAL" clId="{0B38A1A6-F6BE-4F22-991A-EF0CBEEDC839}" dt="2022-04-27T23:08:53.193" v="546" actId="478"/>
          <ac:spMkLst>
            <pc:docMk/>
            <pc:sldMk cId="2726708631" sldId="726"/>
            <ac:spMk id="19" creationId="{F4370D1A-0B26-438F-BD01-D7C514A5E54F}"/>
          </ac:spMkLst>
        </pc:spChg>
        <pc:spChg chg="mod">
          <ac:chgData name="정근채" userId="bf3f9740-ba12-4a95-bdcd-7a89d0b0b3a3" providerId="ADAL" clId="{0B38A1A6-F6BE-4F22-991A-EF0CBEEDC839}" dt="2022-04-27T23:09:37.685" v="549" actId="1076"/>
          <ac:spMkLst>
            <pc:docMk/>
            <pc:sldMk cId="2726708631" sldId="726"/>
            <ac:spMk id="20" creationId="{EEAEB27A-ACF9-4A5A-B841-395D02303225}"/>
          </ac:spMkLst>
        </pc:spChg>
        <pc:graphicFrameChg chg="add del mod">
          <ac:chgData name="정근채" userId="bf3f9740-ba12-4a95-bdcd-7a89d0b0b3a3" providerId="ADAL" clId="{0B38A1A6-F6BE-4F22-991A-EF0CBEEDC839}" dt="2022-04-27T23:16:40.231" v="573" actId="478"/>
          <ac:graphicFrameMkLst>
            <pc:docMk/>
            <pc:sldMk cId="2726708631" sldId="726"/>
            <ac:graphicFrameMk id="25" creationId="{2F9DE54B-83D3-4BDA-96CD-ADF717F8C483}"/>
          </ac:graphicFrameMkLst>
        </pc:graphicFrameChg>
        <pc:graphicFrameChg chg="add mod">
          <ac:chgData name="정근채" userId="bf3f9740-ba12-4a95-bdcd-7a89d0b0b3a3" providerId="ADAL" clId="{0B38A1A6-F6BE-4F22-991A-EF0CBEEDC839}" dt="2022-04-27T23:18:36.129" v="577" actId="1076"/>
          <ac:graphicFrameMkLst>
            <pc:docMk/>
            <pc:sldMk cId="2726708631" sldId="726"/>
            <ac:graphicFrameMk id="26" creationId="{5E264E48-A809-4F16-92DA-1ED2663A27F6}"/>
          </ac:graphicFrameMkLst>
        </pc:graphicFrameChg>
        <pc:picChg chg="del">
          <ac:chgData name="정근채" userId="bf3f9740-ba12-4a95-bdcd-7a89d0b0b3a3" providerId="ADAL" clId="{0B38A1A6-F6BE-4F22-991A-EF0CBEEDC839}" dt="2022-04-27T23:08:53.193" v="546" actId="478"/>
          <ac:picMkLst>
            <pc:docMk/>
            <pc:sldMk cId="2726708631" sldId="726"/>
            <ac:picMk id="4" creationId="{E07E73ED-6E65-4ACE-B90C-89FF2B3D71C3}"/>
          </ac:picMkLst>
        </pc:picChg>
        <pc:picChg chg="add mod modCrop">
          <ac:chgData name="정근채" userId="bf3f9740-ba12-4a95-bdcd-7a89d0b0b3a3" providerId="ADAL" clId="{0B38A1A6-F6BE-4F22-991A-EF0CBEEDC839}" dt="2022-04-27T23:12:18.201" v="559" actId="1076"/>
          <ac:picMkLst>
            <pc:docMk/>
            <pc:sldMk cId="2726708631" sldId="726"/>
            <ac:picMk id="5" creationId="{C3B1D4F8-0B25-474A-BD4E-DC4B1C4D60FA}"/>
          </ac:picMkLst>
        </pc:picChg>
        <pc:picChg chg="del">
          <ac:chgData name="정근채" userId="bf3f9740-ba12-4a95-bdcd-7a89d0b0b3a3" providerId="ADAL" clId="{0B38A1A6-F6BE-4F22-991A-EF0CBEEDC839}" dt="2022-04-27T23:08:53.193" v="546" actId="478"/>
          <ac:picMkLst>
            <pc:docMk/>
            <pc:sldMk cId="2726708631" sldId="726"/>
            <ac:picMk id="7" creationId="{218CE717-9294-47FA-8F9C-0FB1508CC70B}"/>
          </ac:picMkLst>
        </pc:picChg>
        <pc:picChg chg="del">
          <ac:chgData name="정근채" userId="bf3f9740-ba12-4a95-bdcd-7a89d0b0b3a3" providerId="ADAL" clId="{0B38A1A6-F6BE-4F22-991A-EF0CBEEDC839}" dt="2022-04-27T23:08:53.193" v="546" actId="478"/>
          <ac:picMkLst>
            <pc:docMk/>
            <pc:sldMk cId="2726708631" sldId="726"/>
            <ac:picMk id="9" creationId="{034B0722-4E70-4C0A-87B7-0913368C705C}"/>
          </ac:picMkLst>
        </pc:picChg>
        <pc:picChg chg="add del mod">
          <ac:chgData name="정근채" userId="bf3f9740-ba12-4a95-bdcd-7a89d0b0b3a3" providerId="ADAL" clId="{0B38A1A6-F6BE-4F22-991A-EF0CBEEDC839}" dt="2022-04-27T23:14:38.930" v="566" actId="478"/>
          <ac:picMkLst>
            <pc:docMk/>
            <pc:sldMk cId="2726708631" sldId="726"/>
            <ac:picMk id="11" creationId="{5E3510F6-6C84-410B-88A3-8F1403A0B1FE}"/>
          </ac:picMkLst>
        </pc:picChg>
        <pc:picChg chg="add mod">
          <ac:chgData name="정근채" userId="bf3f9740-ba12-4a95-bdcd-7a89d0b0b3a3" providerId="ADAL" clId="{0B38A1A6-F6BE-4F22-991A-EF0CBEEDC839}" dt="2022-04-27T23:14:51.988" v="571" actId="14100"/>
          <ac:picMkLst>
            <pc:docMk/>
            <pc:sldMk cId="2726708631" sldId="726"/>
            <ac:picMk id="16" creationId="{14407BD9-20A8-44CA-BE96-1DF8FF8D018F}"/>
          </ac:picMkLst>
        </pc:picChg>
        <pc:picChg chg="del">
          <ac:chgData name="정근채" userId="bf3f9740-ba12-4a95-bdcd-7a89d0b0b3a3" providerId="ADAL" clId="{0B38A1A6-F6BE-4F22-991A-EF0CBEEDC839}" dt="2022-04-27T23:08:53.193" v="546" actId="478"/>
          <ac:picMkLst>
            <pc:docMk/>
            <pc:sldMk cId="2726708631" sldId="726"/>
            <ac:picMk id="22" creationId="{DC027EC3-D6E6-4F47-9B17-DE113EF62298}"/>
          </ac:picMkLst>
        </pc:picChg>
        <pc:picChg chg="add mod">
          <ac:chgData name="정근채" userId="bf3f9740-ba12-4a95-bdcd-7a89d0b0b3a3" providerId="ADAL" clId="{0B38A1A6-F6BE-4F22-991A-EF0CBEEDC839}" dt="2022-04-27T23:14:48.247" v="570" actId="14100"/>
          <ac:picMkLst>
            <pc:docMk/>
            <pc:sldMk cId="2726708631" sldId="726"/>
            <ac:picMk id="23" creationId="{81E7B8FD-92B9-452E-BE98-965F93DC2B47}"/>
          </ac:picMkLst>
        </pc:picChg>
        <pc:picChg chg="del">
          <ac:chgData name="정근채" userId="bf3f9740-ba12-4a95-bdcd-7a89d0b0b3a3" providerId="ADAL" clId="{0B38A1A6-F6BE-4F22-991A-EF0CBEEDC839}" dt="2022-04-27T23:08:53.193" v="546" actId="478"/>
          <ac:picMkLst>
            <pc:docMk/>
            <pc:sldMk cId="2726708631" sldId="726"/>
            <ac:picMk id="24" creationId="{8BB984A4-39C2-4948-9FE4-10D7A77F94C6}"/>
          </ac:picMkLst>
        </pc:picChg>
        <pc:cxnChg chg="del">
          <ac:chgData name="정근채" userId="bf3f9740-ba12-4a95-bdcd-7a89d0b0b3a3" providerId="ADAL" clId="{0B38A1A6-F6BE-4F22-991A-EF0CBEEDC839}" dt="2022-04-27T23:08:53.193" v="546" actId="478"/>
          <ac:cxnSpMkLst>
            <pc:docMk/>
            <pc:sldMk cId="2726708631" sldId="726"/>
            <ac:cxnSpMk id="12" creationId="{840380D7-6A58-41DA-A4CE-43D23606E66E}"/>
          </ac:cxnSpMkLst>
        </pc:cxnChg>
        <pc:cxnChg chg="del">
          <ac:chgData name="정근채" userId="bf3f9740-ba12-4a95-bdcd-7a89d0b0b3a3" providerId="ADAL" clId="{0B38A1A6-F6BE-4F22-991A-EF0CBEEDC839}" dt="2022-04-27T23:08:53.193" v="546" actId="478"/>
          <ac:cxnSpMkLst>
            <pc:docMk/>
            <pc:sldMk cId="2726708631" sldId="726"/>
            <ac:cxnSpMk id="14" creationId="{1583B9F2-15C0-4815-BBE0-166D9561059F}"/>
          </ac:cxnSpMkLst>
        </pc:cxnChg>
      </pc:sldChg>
      <pc:sldChg chg="addSp delSp modSp add mod">
        <pc:chgData name="정근채" userId="bf3f9740-ba12-4a95-bdcd-7a89d0b0b3a3" providerId="ADAL" clId="{0B38A1A6-F6BE-4F22-991A-EF0CBEEDC839}" dt="2022-04-28T01:57:33.858" v="977" actId="14100"/>
        <pc:sldMkLst>
          <pc:docMk/>
          <pc:sldMk cId="2316189135" sldId="727"/>
        </pc:sldMkLst>
        <pc:spChg chg="del">
          <ac:chgData name="정근채" userId="bf3f9740-ba12-4a95-bdcd-7a89d0b0b3a3" providerId="ADAL" clId="{0B38A1A6-F6BE-4F22-991A-EF0CBEEDC839}" dt="2022-04-27T23:27:31.846" v="818" actId="478"/>
          <ac:spMkLst>
            <pc:docMk/>
            <pc:sldMk cId="2316189135" sldId="727"/>
            <ac:spMk id="2" creationId="{D6DA072C-A838-4BEA-BA23-E4F6B9EE82BF}"/>
          </ac:spMkLst>
        </pc:spChg>
        <pc:spChg chg="del">
          <ac:chgData name="정근채" userId="bf3f9740-ba12-4a95-bdcd-7a89d0b0b3a3" providerId="ADAL" clId="{0B38A1A6-F6BE-4F22-991A-EF0CBEEDC839}" dt="2022-04-27T23:27:31.846" v="818" actId="478"/>
          <ac:spMkLst>
            <pc:docMk/>
            <pc:sldMk cId="2316189135" sldId="727"/>
            <ac:spMk id="4" creationId="{AD7DA8B0-CF17-4AEE-8419-C602929BCE21}"/>
          </ac:spMkLst>
        </pc:spChg>
        <pc:spChg chg="del">
          <ac:chgData name="정근채" userId="bf3f9740-ba12-4a95-bdcd-7a89d0b0b3a3" providerId="ADAL" clId="{0B38A1A6-F6BE-4F22-991A-EF0CBEEDC839}" dt="2022-04-27T23:27:31.846" v="818" actId="478"/>
          <ac:spMkLst>
            <pc:docMk/>
            <pc:sldMk cId="2316189135" sldId="727"/>
            <ac:spMk id="7" creationId="{476F2E9E-218F-4481-94DB-C9C1E166FE37}"/>
          </ac:spMkLst>
        </pc:spChg>
        <pc:spChg chg="del">
          <ac:chgData name="정근채" userId="bf3f9740-ba12-4a95-bdcd-7a89d0b0b3a3" providerId="ADAL" clId="{0B38A1A6-F6BE-4F22-991A-EF0CBEEDC839}" dt="2022-04-27T23:27:31.846" v="818" actId="478"/>
          <ac:spMkLst>
            <pc:docMk/>
            <pc:sldMk cId="2316189135" sldId="727"/>
            <ac:spMk id="13" creationId="{DE6210DC-DBF5-4E94-837F-693C03C6E21C}"/>
          </ac:spMkLst>
        </pc:spChg>
        <pc:spChg chg="del">
          <ac:chgData name="정근채" userId="bf3f9740-ba12-4a95-bdcd-7a89d0b0b3a3" providerId="ADAL" clId="{0B38A1A6-F6BE-4F22-991A-EF0CBEEDC839}" dt="2022-04-27T23:27:31.846" v="818" actId="478"/>
          <ac:spMkLst>
            <pc:docMk/>
            <pc:sldMk cId="2316189135" sldId="727"/>
            <ac:spMk id="15" creationId="{F47B2193-2A99-4369-8D26-7D953059B938}"/>
          </ac:spMkLst>
        </pc:spChg>
        <pc:spChg chg="del">
          <ac:chgData name="정근채" userId="bf3f9740-ba12-4a95-bdcd-7a89d0b0b3a3" providerId="ADAL" clId="{0B38A1A6-F6BE-4F22-991A-EF0CBEEDC839}" dt="2022-04-27T23:27:31.846" v="818" actId="478"/>
          <ac:spMkLst>
            <pc:docMk/>
            <pc:sldMk cId="2316189135" sldId="727"/>
            <ac:spMk id="18" creationId="{BAD4D786-1153-4C50-8D62-0AA12018D185}"/>
          </ac:spMkLst>
        </pc:spChg>
        <pc:spChg chg="mod">
          <ac:chgData name="정근채" userId="bf3f9740-ba12-4a95-bdcd-7a89d0b0b3a3" providerId="ADAL" clId="{0B38A1A6-F6BE-4F22-991A-EF0CBEEDC839}" dt="2022-04-27T23:38:21.100" v="881" actId="207"/>
          <ac:spMkLst>
            <pc:docMk/>
            <pc:sldMk cId="2316189135" sldId="727"/>
            <ac:spMk id="20" creationId="{EEAEB27A-ACF9-4A5A-B841-395D02303225}"/>
          </ac:spMkLst>
        </pc:spChg>
        <pc:spChg chg="add mod">
          <ac:chgData name="정근채" userId="bf3f9740-ba12-4a95-bdcd-7a89d0b0b3a3" providerId="ADAL" clId="{0B38A1A6-F6BE-4F22-991A-EF0CBEEDC839}" dt="2022-04-27T23:51:31.737" v="969" actId="1076"/>
          <ac:spMkLst>
            <pc:docMk/>
            <pc:sldMk cId="2316189135" sldId="727"/>
            <ac:spMk id="28" creationId="{723C901E-B742-4D0A-A820-41B4D4C8D1A6}"/>
          </ac:spMkLst>
        </pc:spChg>
        <pc:picChg chg="add mod">
          <ac:chgData name="정근채" userId="bf3f9740-ba12-4a95-bdcd-7a89d0b0b3a3" providerId="ADAL" clId="{0B38A1A6-F6BE-4F22-991A-EF0CBEEDC839}" dt="2022-04-28T01:57:18.438" v="975" actId="14100"/>
          <ac:picMkLst>
            <pc:docMk/>
            <pc:sldMk cId="2316189135" sldId="727"/>
            <ac:picMk id="5" creationId="{35AE75C2-10FD-4ED4-8526-7870ECE76EBD}"/>
          </ac:picMkLst>
        </pc:picChg>
        <pc:picChg chg="del">
          <ac:chgData name="정근채" userId="bf3f9740-ba12-4a95-bdcd-7a89d0b0b3a3" providerId="ADAL" clId="{0B38A1A6-F6BE-4F22-991A-EF0CBEEDC839}" dt="2022-04-27T23:27:31.846" v="818" actId="478"/>
          <ac:picMkLst>
            <pc:docMk/>
            <pc:sldMk cId="2316189135" sldId="727"/>
            <ac:picMk id="5" creationId="{A88140BF-A71C-475F-BE05-2B5B7F13F451}"/>
          </ac:picMkLst>
        </pc:picChg>
        <pc:picChg chg="add mod">
          <ac:chgData name="정근채" userId="bf3f9740-ba12-4a95-bdcd-7a89d0b0b3a3" providerId="ADAL" clId="{0B38A1A6-F6BE-4F22-991A-EF0CBEEDC839}" dt="2022-04-27T23:35:45.753" v="828" actId="1076"/>
          <ac:picMkLst>
            <pc:docMk/>
            <pc:sldMk cId="2316189135" sldId="727"/>
            <ac:picMk id="9" creationId="{EB274EAD-DD14-4B48-812F-C59E00C22054}"/>
          </ac:picMkLst>
        </pc:picChg>
        <pc:picChg chg="del">
          <ac:chgData name="정근채" userId="bf3f9740-ba12-4a95-bdcd-7a89d0b0b3a3" providerId="ADAL" clId="{0B38A1A6-F6BE-4F22-991A-EF0CBEEDC839}" dt="2022-04-27T23:27:31.846" v="818" actId="478"/>
          <ac:picMkLst>
            <pc:docMk/>
            <pc:sldMk cId="2316189135" sldId="727"/>
            <ac:picMk id="11" creationId="{C6AD90E4-CB41-4303-9313-723D59758056}"/>
          </ac:picMkLst>
        </pc:picChg>
        <pc:picChg chg="add del">
          <ac:chgData name="정근채" userId="bf3f9740-ba12-4a95-bdcd-7a89d0b0b3a3" providerId="ADAL" clId="{0B38A1A6-F6BE-4F22-991A-EF0CBEEDC839}" dt="2022-04-27T23:30:39.422" v="823" actId="478"/>
          <ac:picMkLst>
            <pc:docMk/>
            <pc:sldMk cId="2316189135" sldId="727"/>
            <ac:picMk id="12" creationId="{9D161F8D-1D7C-4E1D-8FF9-56E7E3D2BFB5}"/>
          </ac:picMkLst>
        </pc:picChg>
        <pc:picChg chg="del">
          <ac:chgData name="정근채" userId="bf3f9740-ba12-4a95-bdcd-7a89d0b0b3a3" providerId="ADAL" clId="{0B38A1A6-F6BE-4F22-991A-EF0CBEEDC839}" dt="2022-04-27T23:27:31.846" v="818" actId="478"/>
          <ac:picMkLst>
            <pc:docMk/>
            <pc:sldMk cId="2316189135" sldId="727"/>
            <ac:picMk id="16" creationId="{5EDD1658-33B4-4660-9D31-8FA5965C6321}"/>
          </ac:picMkLst>
        </pc:picChg>
        <pc:picChg chg="add del mod">
          <ac:chgData name="정근채" userId="bf3f9740-ba12-4a95-bdcd-7a89d0b0b3a3" providerId="ADAL" clId="{0B38A1A6-F6BE-4F22-991A-EF0CBEEDC839}" dt="2022-04-28T01:57:10.164" v="971" actId="478"/>
          <ac:picMkLst>
            <pc:docMk/>
            <pc:sldMk cId="2316189135" sldId="727"/>
            <ac:picMk id="17" creationId="{3E90F9DD-4434-4BA6-9C4C-FF60ECBE5EFB}"/>
          </ac:picMkLst>
        </pc:picChg>
        <pc:picChg chg="del">
          <ac:chgData name="정근채" userId="bf3f9740-ba12-4a95-bdcd-7a89d0b0b3a3" providerId="ADAL" clId="{0B38A1A6-F6BE-4F22-991A-EF0CBEEDC839}" dt="2022-04-27T23:27:31.846" v="818" actId="478"/>
          <ac:picMkLst>
            <pc:docMk/>
            <pc:sldMk cId="2316189135" sldId="727"/>
            <ac:picMk id="21" creationId="{C89BCD49-4390-4551-9345-C8782BECDC72}"/>
          </ac:picMkLst>
        </pc:picChg>
        <pc:picChg chg="del">
          <ac:chgData name="정근채" userId="bf3f9740-ba12-4a95-bdcd-7a89d0b0b3a3" providerId="ADAL" clId="{0B38A1A6-F6BE-4F22-991A-EF0CBEEDC839}" dt="2022-04-27T23:27:31.846" v="818" actId="478"/>
          <ac:picMkLst>
            <pc:docMk/>
            <pc:sldMk cId="2316189135" sldId="727"/>
            <ac:picMk id="25" creationId="{ED8C52D4-8CCA-4578-BE29-975907FDBFD0}"/>
          </ac:picMkLst>
        </pc:picChg>
        <pc:picChg chg="del">
          <ac:chgData name="정근채" userId="bf3f9740-ba12-4a95-bdcd-7a89d0b0b3a3" providerId="ADAL" clId="{0B38A1A6-F6BE-4F22-991A-EF0CBEEDC839}" dt="2022-04-27T23:27:31.846" v="818" actId="478"/>
          <ac:picMkLst>
            <pc:docMk/>
            <pc:sldMk cId="2316189135" sldId="727"/>
            <ac:picMk id="26" creationId="{7933E177-8165-443B-A60E-754E3FD9AE26}"/>
          </ac:picMkLst>
        </pc:picChg>
        <pc:picChg chg="del">
          <ac:chgData name="정근채" userId="bf3f9740-ba12-4a95-bdcd-7a89d0b0b3a3" providerId="ADAL" clId="{0B38A1A6-F6BE-4F22-991A-EF0CBEEDC839}" dt="2022-04-27T23:27:31.846" v="818" actId="478"/>
          <ac:picMkLst>
            <pc:docMk/>
            <pc:sldMk cId="2316189135" sldId="727"/>
            <ac:picMk id="27" creationId="{659BFA85-0172-408E-92AF-FC828C428F9B}"/>
          </ac:picMkLst>
        </pc:picChg>
        <pc:cxnChg chg="add mod ord">
          <ac:chgData name="정근채" userId="bf3f9740-ba12-4a95-bdcd-7a89d0b0b3a3" providerId="ADAL" clId="{0B38A1A6-F6BE-4F22-991A-EF0CBEEDC839}" dt="2022-04-28T01:57:23.486" v="976" actId="166"/>
          <ac:cxnSpMkLst>
            <pc:docMk/>
            <pc:sldMk cId="2316189135" sldId="727"/>
            <ac:cxnSpMk id="23" creationId="{586F189A-3B04-4D5D-9EFA-68EC504BFAA8}"/>
          </ac:cxnSpMkLst>
        </pc:cxnChg>
        <pc:cxnChg chg="add mod">
          <ac:chgData name="정근채" userId="bf3f9740-ba12-4a95-bdcd-7a89d0b0b3a3" providerId="ADAL" clId="{0B38A1A6-F6BE-4F22-991A-EF0CBEEDC839}" dt="2022-04-27T23:38:06.845" v="879" actId="208"/>
          <ac:cxnSpMkLst>
            <pc:docMk/>
            <pc:sldMk cId="2316189135" sldId="727"/>
            <ac:cxnSpMk id="29" creationId="{CECFE504-5484-449D-A064-E18BF6D8C3AE}"/>
          </ac:cxnSpMkLst>
        </pc:cxnChg>
        <pc:cxnChg chg="add mod ord">
          <ac:chgData name="정근채" userId="bf3f9740-ba12-4a95-bdcd-7a89d0b0b3a3" providerId="ADAL" clId="{0B38A1A6-F6BE-4F22-991A-EF0CBEEDC839}" dt="2022-04-28T01:57:33.858" v="977" actId="14100"/>
          <ac:cxnSpMkLst>
            <pc:docMk/>
            <pc:sldMk cId="2316189135" sldId="727"/>
            <ac:cxnSpMk id="32" creationId="{2B8561DF-6E92-4B8B-8AB6-4DA982BC4B3C}"/>
          </ac:cxnSpMkLst>
        </pc:cxnChg>
      </pc:sldChg>
      <pc:sldChg chg="addSp delSp modSp add mod">
        <pc:chgData name="정근채" userId="bf3f9740-ba12-4a95-bdcd-7a89d0b0b3a3" providerId="ADAL" clId="{0B38A1A6-F6BE-4F22-991A-EF0CBEEDC839}" dt="2022-05-12T08:19:04.126" v="1248" actId="1076"/>
        <pc:sldMkLst>
          <pc:docMk/>
          <pc:sldMk cId="2349182818" sldId="728"/>
        </pc:sldMkLst>
        <pc:spChg chg="mod">
          <ac:chgData name="정근채" userId="bf3f9740-ba12-4a95-bdcd-7a89d0b0b3a3" providerId="ADAL" clId="{0B38A1A6-F6BE-4F22-991A-EF0CBEEDC839}" dt="2022-05-12T08:17:39.061" v="1244" actId="6549"/>
          <ac:spMkLst>
            <pc:docMk/>
            <pc:sldMk cId="2349182818" sldId="728"/>
            <ac:spMk id="5" creationId="{8FBC869D-6F7E-4EAE-9FCC-08205F62594B}"/>
          </ac:spMkLst>
        </pc:spChg>
        <pc:spChg chg="mod">
          <ac:chgData name="정근채" userId="bf3f9740-ba12-4a95-bdcd-7a89d0b0b3a3" providerId="ADAL" clId="{0B38A1A6-F6BE-4F22-991A-EF0CBEEDC839}" dt="2022-05-12T08:15:31.881" v="1212"/>
          <ac:spMkLst>
            <pc:docMk/>
            <pc:sldMk cId="2349182818" sldId="728"/>
            <ac:spMk id="6" creationId="{00000000-0000-0000-0000-000000000000}"/>
          </ac:spMkLst>
        </pc:spChg>
        <pc:graphicFrameChg chg="add mod">
          <ac:chgData name="정근채" userId="bf3f9740-ba12-4a95-bdcd-7a89d0b0b3a3" providerId="ADAL" clId="{0B38A1A6-F6BE-4F22-991A-EF0CBEEDC839}" dt="2022-05-12T08:19:04.126" v="1248" actId="1076"/>
          <ac:graphicFrameMkLst>
            <pc:docMk/>
            <pc:sldMk cId="2349182818" sldId="728"/>
            <ac:graphicFrameMk id="7" creationId="{9E4290E1-23B0-A4E9-F3E8-77B597D919DD}"/>
          </ac:graphicFrameMkLst>
        </pc:graphicFrameChg>
        <pc:picChg chg="add mod">
          <ac:chgData name="정근채" userId="bf3f9740-ba12-4a95-bdcd-7a89d0b0b3a3" providerId="ADAL" clId="{0B38A1A6-F6BE-4F22-991A-EF0CBEEDC839}" dt="2022-05-12T08:16:47.455" v="1227" actId="1076"/>
          <ac:picMkLst>
            <pc:docMk/>
            <pc:sldMk cId="2349182818" sldId="728"/>
            <ac:picMk id="4" creationId="{6EEBC004-E098-EE45-6828-6EFB1479AAD8}"/>
          </ac:picMkLst>
        </pc:picChg>
        <pc:picChg chg="del">
          <ac:chgData name="정근채" userId="bf3f9740-ba12-4a95-bdcd-7a89d0b0b3a3" providerId="ADAL" clId="{0B38A1A6-F6BE-4F22-991A-EF0CBEEDC839}" dt="2022-05-12T08:15:57.525" v="1220" actId="478"/>
          <ac:picMkLst>
            <pc:docMk/>
            <pc:sldMk cId="2349182818" sldId="728"/>
            <ac:picMk id="16" creationId="{C63D6429-40E9-4037-B36F-76F809EE08B2}"/>
          </ac:picMkLst>
        </pc:picChg>
      </pc:sldChg>
      <pc:sldChg chg="addSp delSp modSp add mod">
        <pc:chgData name="정근채" userId="bf3f9740-ba12-4a95-bdcd-7a89d0b0b3a3" providerId="ADAL" clId="{0B38A1A6-F6BE-4F22-991A-EF0CBEEDC839}" dt="2022-05-12T08:25:08.346" v="1298" actId="20577"/>
        <pc:sldMkLst>
          <pc:docMk/>
          <pc:sldMk cId="955148593" sldId="729"/>
        </pc:sldMkLst>
        <pc:spChg chg="mod">
          <ac:chgData name="정근채" userId="bf3f9740-ba12-4a95-bdcd-7a89d0b0b3a3" providerId="ADAL" clId="{0B38A1A6-F6BE-4F22-991A-EF0CBEEDC839}" dt="2022-05-12T08:25:08.346" v="1298" actId="20577"/>
          <ac:spMkLst>
            <pc:docMk/>
            <pc:sldMk cId="955148593" sldId="729"/>
            <ac:spMk id="5" creationId="{8FBC869D-6F7E-4EAE-9FCC-08205F62594B}"/>
          </ac:spMkLst>
        </pc:spChg>
        <pc:graphicFrameChg chg="add del">
          <ac:chgData name="정근채" userId="bf3f9740-ba12-4a95-bdcd-7a89d0b0b3a3" providerId="ADAL" clId="{0B38A1A6-F6BE-4F22-991A-EF0CBEEDC839}" dt="2022-05-12T08:21:32.786" v="1255" actId="478"/>
          <ac:graphicFrameMkLst>
            <pc:docMk/>
            <pc:sldMk cId="955148593" sldId="729"/>
            <ac:graphicFrameMk id="7" creationId="{9E4290E1-23B0-A4E9-F3E8-77B597D919DD}"/>
          </ac:graphicFrameMkLst>
        </pc:graphicFrameChg>
        <pc:graphicFrameChg chg="add mod">
          <ac:chgData name="정근채" userId="bf3f9740-ba12-4a95-bdcd-7a89d0b0b3a3" providerId="ADAL" clId="{0B38A1A6-F6BE-4F22-991A-EF0CBEEDC839}" dt="2022-05-12T08:23:45.697" v="1274" actId="1036"/>
          <ac:graphicFrameMkLst>
            <pc:docMk/>
            <pc:sldMk cId="955148593" sldId="729"/>
            <ac:graphicFrameMk id="9" creationId="{736BC3DD-0BB8-1F1C-D599-BCE377874E32}"/>
          </ac:graphicFrameMkLst>
        </pc:graphicFrameChg>
        <pc:picChg chg="del">
          <ac:chgData name="정근채" userId="bf3f9740-ba12-4a95-bdcd-7a89d0b0b3a3" providerId="ADAL" clId="{0B38A1A6-F6BE-4F22-991A-EF0CBEEDC839}" dt="2022-05-12T08:21:12.670" v="1250" actId="478"/>
          <ac:picMkLst>
            <pc:docMk/>
            <pc:sldMk cId="955148593" sldId="729"/>
            <ac:picMk id="4" creationId="{6EEBC004-E098-EE45-6828-6EFB1479AAD8}"/>
          </ac:picMkLst>
        </pc:picChg>
        <pc:picChg chg="add mod">
          <ac:chgData name="정근채" userId="bf3f9740-ba12-4a95-bdcd-7a89d0b0b3a3" providerId="ADAL" clId="{0B38A1A6-F6BE-4F22-991A-EF0CBEEDC839}" dt="2022-05-12T08:21:17.574" v="1252" actId="1076"/>
          <ac:picMkLst>
            <pc:docMk/>
            <pc:sldMk cId="955148593" sldId="729"/>
            <ac:picMk id="8" creationId="{A333952C-FAA6-4768-8B75-A0EB15CAD5F4}"/>
          </ac:picMkLst>
        </pc:picChg>
      </pc:sldChg>
    </pc:docChg>
  </pc:docChgLst>
  <pc:docChgLst>
    <pc:chgData name="정근채" userId="bf3f9740-ba12-4a95-bdcd-7a89d0b0b3a3" providerId="ADAL" clId="{11DB375B-DFE2-4D3B-B2F0-DBA79A50C731}"/>
    <pc:docChg chg="undo custSel addSld delSld modSld">
      <pc:chgData name="정근채" userId="bf3f9740-ba12-4a95-bdcd-7a89d0b0b3a3" providerId="ADAL" clId="{11DB375B-DFE2-4D3B-B2F0-DBA79A50C731}" dt="2023-01-31T05:24:21.196" v="272" actId="108"/>
      <pc:docMkLst>
        <pc:docMk/>
      </pc:docMkLst>
      <pc:sldChg chg="add del">
        <pc:chgData name="정근채" userId="bf3f9740-ba12-4a95-bdcd-7a89d0b0b3a3" providerId="ADAL" clId="{11DB375B-DFE2-4D3B-B2F0-DBA79A50C731}" dt="2023-01-31T05:12:47.490" v="140"/>
        <pc:sldMkLst>
          <pc:docMk/>
          <pc:sldMk cId="2413737405" sldId="563"/>
        </pc:sldMkLst>
      </pc:sldChg>
      <pc:sldChg chg="modSp add del mod">
        <pc:chgData name="정근채" userId="bf3f9740-ba12-4a95-bdcd-7a89d0b0b3a3" providerId="ADAL" clId="{11DB375B-DFE2-4D3B-B2F0-DBA79A50C731}" dt="2023-01-31T05:12:47.490" v="140"/>
        <pc:sldMkLst>
          <pc:docMk/>
          <pc:sldMk cId="472130581" sldId="660"/>
        </pc:sldMkLst>
        <pc:spChg chg="mod">
          <ac:chgData name="정근채" userId="bf3f9740-ba12-4a95-bdcd-7a89d0b0b3a3" providerId="ADAL" clId="{11DB375B-DFE2-4D3B-B2F0-DBA79A50C731}" dt="2023-01-17T07:46:10.430" v="113" actId="20577"/>
          <ac:spMkLst>
            <pc:docMk/>
            <pc:sldMk cId="472130581" sldId="660"/>
            <ac:spMk id="31" creationId="{E49441AF-556B-4F5F-9F30-BD66C16BF468}"/>
          </ac:spMkLst>
        </pc:spChg>
        <pc:spChg chg="mod">
          <ac:chgData name="정근채" userId="bf3f9740-ba12-4a95-bdcd-7a89d0b0b3a3" providerId="ADAL" clId="{11DB375B-DFE2-4D3B-B2F0-DBA79A50C731}" dt="2023-01-17T07:46:15.908" v="118" actId="6549"/>
          <ac:spMkLst>
            <pc:docMk/>
            <pc:sldMk cId="472130581" sldId="660"/>
            <ac:spMk id="32" creationId="{DA907B32-EE4D-4B97-9987-90B91AAD0A53}"/>
          </ac:spMkLst>
        </pc:spChg>
      </pc:sldChg>
      <pc:sldChg chg="modSp mod">
        <pc:chgData name="정근채" userId="bf3f9740-ba12-4a95-bdcd-7a89d0b0b3a3" providerId="ADAL" clId="{11DB375B-DFE2-4D3B-B2F0-DBA79A50C731}" dt="2023-01-31T05:15:30.694" v="143" actId="20577"/>
        <pc:sldMkLst>
          <pc:docMk/>
          <pc:sldMk cId="608134743" sldId="678"/>
        </pc:sldMkLst>
        <pc:spChg chg="mod">
          <ac:chgData name="정근채" userId="bf3f9740-ba12-4a95-bdcd-7a89d0b0b3a3" providerId="ADAL" clId="{11DB375B-DFE2-4D3B-B2F0-DBA79A50C731}" dt="2023-01-31T05:15:30.694" v="143" actId="20577"/>
          <ac:spMkLst>
            <pc:docMk/>
            <pc:sldMk cId="608134743" sldId="678"/>
            <ac:spMk id="9" creationId="{00000000-0000-0000-0000-000000000000}"/>
          </ac:spMkLst>
        </pc:spChg>
      </pc:sldChg>
      <pc:sldChg chg="add del">
        <pc:chgData name="정근채" userId="bf3f9740-ba12-4a95-bdcd-7a89d0b0b3a3" providerId="ADAL" clId="{11DB375B-DFE2-4D3B-B2F0-DBA79A50C731}" dt="2023-01-31T05:13:55.292" v="142"/>
        <pc:sldMkLst>
          <pc:docMk/>
          <pc:sldMk cId="4169570601" sldId="689"/>
        </pc:sldMkLst>
      </pc:sldChg>
      <pc:sldChg chg="add del">
        <pc:chgData name="정근채" userId="bf3f9740-ba12-4a95-bdcd-7a89d0b0b3a3" providerId="ADAL" clId="{11DB375B-DFE2-4D3B-B2F0-DBA79A50C731}" dt="2023-01-31T05:13:55.292" v="142"/>
        <pc:sldMkLst>
          <pc:docMk/>
          <pc:sldMk cId="2937685004" sldId="694"/>
        </pc:sldMkLst>
      </pc:sldChg>
      <pc:sldChg chg="add del">
        <pc:chgData name="정근채" userId="bf3f9740-ba12-4a95-bdcd-7a89d0b0b3a3" providerId="ADAL" clId="{11DB375B-DFE2-4D3B-B2F0-DBA79A50C731}" dt="2023-01-31T05:13:55.292" v="142"/>
        <pc:sldMkLst>
          <pc:docMk/>
          <pc:sldMk cId="1592401116" sldId="695"/>
        </pc:sldMkLst>
      </pc:sldChg>
      <pc:sldChg chg="add del">
        <pc:chgData name="정근채" userId="bf3f9740-ba12-4a95-bdcd-7a89d0b0b3a3" providerId="ADAL" clId="{11DB375B-DFE2-4D3B-B2F0-DBA79A50C731}" dt="2023-01-31T05:13:55.292" v="142"/>
        <pc:sldMkLst>
          <pc:docMk/>
          <pc:sldMk cId="2000727910" sldId="696"/>
        </pc:sldMkLst>
      </pc:sldChg>
      <pc:sldChg chg="add del">
        <pc:chgData name="정근채" userId="bf3f9740-ba12-4a95-bdcd-7a89d0b0b3a3" providerId="ADAL" clId="{11DB375B-DFE2-4D3B-B2F0-DBA79A50C731}" dt="2023-01-31T05:13:55.292" v="142"/>
        <pc:sldMkLst>
          <pc:docMk/>
          <pc:sldMk cId="3088361896" sldId="697"/>
        </pc:sldMkLst>
      </pc:sldChg>
      <pc:sldChg chg="add del">
        <pc:chgData name="정근채" userId="bf3f9740-ba12-4a95-bdcd-7a89d0b0b3a3" providerId="ADAL" clId="{11DB375B-DFE2-4D3B-B2F0-DBA79A50C731}" dt="2023-01-31T05:17:19.655" v="146"/>
        <pc:sldMkLst>
          <pc:docMk/>
          <pc:sldMk cId="2584198409" sldId="720"/>
        </pc:sldMkLst>
      </pc:sldChg>
      <pc:sldChg chg="del">
        <pc:chgData name="정근채" userId="bf3f9740-ba12-4a95-bdcd-7a89d0b0b3a3" providerId="ADAL" clId="{11DB375B-DFE2-4D3B-B2F0-DBA79A50C731}" dt="2023-01-17T07:47:17.275" v="131" actId="47"/>
        <pc:sldMkLst>
          <pc:docMk/>
          <pc:sldMk cId="673530990" sldId="724"/>
        </pc:sldMkLst>
      </pc:sldChg>
      <pc:sldChg chg="del">
        <pc:chgData name="정근채" userId="bf3f9740-ba12-4a95-bdcd-7a89d0b0b3a3" providerId="ADAL" clId="{11DB375B-DFE2-4D3B-B2F0-DBA79A50C731}" dt="2023-01-17T07:47:18.642" v="132" actId="47"/>
        <pc:sldMkLst>
          <pc:docMk/>
          <pc:sldMk cId="2118025398" sldId="726"/>
        </pc:sldMkLst>
      </pc:sldChg>
      <pc:sldChg chg="modSp mod">
        <pc:chgData name="정근채" userId="bf3f9740-ba12-4a95-bdcd-7a89d0b0b3a3" providerId="ADAL" clId="{11DB375B-DFE2-4D3B-B2F0-DBA79A50C731}" dt="2023-01-31T05:16:36.881" v="144" actId="1076"/>
        <pc:sldMkLst>
          <pc:docMk/>
          <pc:sldMk cId="2316189135" sldId="727"/>
        </pc:sldMkLst>
        <pc:spChg chg="mod">
          <ac:chgData name="정근채" userId="bf3f9740-ba12-4a95-bdcd-7a89d0b0b3a3" providerId="ADAL" clId="{11DB375B-DFE2-4D3B-B2F0-DBA79A50C731}" dt="2023-01-31T05:16:36.881" v="144" actId="1076"/>
          <ac:spMkLst>
            <pc:docMk/>
            <pc:sldMk cId="2316189135" sldId="727"/>
            <ac:spMk id="20" creationId="{EEAEB27A-ACF9-4A5A-B841-395D02303225}"/>
          </ac:spMkLst>
        </pc:spChg>
        <pc:spChg chg="mod">
          <ac:chgData name="정근채" userId="bf3f9740-ba12-4a95-bdcd-7a89d0b0b3a3" providerId="ADAL" clId="{11DB375B-DFE2-4D3B-B2F0-DBA79A50C731}" dt="2023-01-31T05:16:36.881" v="144" actId="1076"/>
          <ac:spMkLst>
            <pc:docMk/>
            <pc:sldMk cId="2316189135" sldId="727"/>
            <ac:spMk id="28" creationId="{723C901E-B742-4D0A-A820-41B4D4C8D1A6}"/>
          </ac:spMkLst>
        </pc:spChg>
        <pc:picChg chg="mod">
          <ac:chgData name="정근채" userId="bf3f9740-ba12-4a95-bdcd-7a89d0b0b3a3" providerId="ADAL" clId="{11DB375B-DFE2-4D3B-B2F0-DBA79A50C731}" dt="2023-01-31T05:16:36.881" v="144" actId="1076"/>
          <ac:picMkLst>
            <pc:docMk/>
            <pc:sldMk cId="2316189135" sldId="727"/>
            <ac:picMk id="5" creationId="{35AE75C2-10FD-4ED4-8526-7870ECE76EBD}"/>
          </ac:picMkLst>
        </pc:picChg>
        <pc:picChg chg="mod">
          <ac:chgData name="정근채" userId="bf3f9740-ba12-4a95-bdcd-7a89d0b0b3a3" providerId="ADAL" clId="{11DB375B-DFE2-4D3B-B2F0-DBA79A50C731}" dt="2023-01-31T05:16:36.881" v="144" actId="1076"/>
          <ac:picMkLst>
            <pc:docMk/>
            <pc:sldMk cId="2316189135" sldId="727"/>
            <ac:picMk id="9" creationId="{EB274EAD-DD14-4B48-812F-C59E00C22054}"/>
          </ac:picMkLst>
        </pc:picChg>
        <pc:cxnChg chg="mod">
          <ac:chgData name="정근채" userId="bf3f9740-ba12-4a95-bdcd-7a89d0b0b3a3" providerId="ADAL" clId="{11DB375B-DFE2-4D3B-B2F0-DBA79A50C731}" dt="2023-01-31T05:16:36.881" v="144" actId="1076"/>
          <ac:cxnSpMkLst>
            <pc:docMk/>
            <pc:sldMk cId="2316189135" sldId="727"/>
            <ac:cxnSpMk id="23" creationId="{586F189A-3B04-4D5D-9EFA-68EC504BFAA8}"/>
          </ac:cxnSpMkLst>
        </pc:cxnChg>
        <pc:cxnChg chg="mod">
          <ac:chgData name="정근채" userId="bf3f9740-ba12-4a95-bdcd-7a89d0b0b3a3" providerId="ADAL" clId="{11DB375B-DFE2-4D3B-B2F0-DBA79A50C731}" dt="2023-01-31T05:16:36.881" v="144" actId="1076"/>
          <ac:cxnSpMkLst>
            <pc:docMk/>
            <pc:sldMk cId="2316189135" sldId="727"/>
            <ac:cxnSpMk id="29" creationId="{CECFE504-5484-449D-A064-E18BF6D8C3AE}"/>
          </ac:cxnSpMkLst>
        </pc:cxnChg>
        <pc:cxnChg chg="mod">
          <ac:chgData name="정근채" userId="bf3f9740-ba12-4a95-bdcd-7a89d0b0b3a3" providerId="ADAL" clId="{11DB375B-DFE2-4D3B-B2F0-DBA79A50C731}" dt="2023-01-31T05:16:36.881" v="144" actId="1076"/>
          <ac:cxnSpMkLst>
            <pc:docMk/>
            <pc:sldMk cId="2316189135" sldId="727"/>
            <ac:cxnSpMk id="32" creationId="{2B8561DF-6E92-4B8B-8AB6-4DA982BC4B3C}"/>
          </ac:cxnSpMkLst>
        </pc:cxnChg>
      </pc:sldChg>
      <pc:sldChg chg="del">
        <pc:chgData name="정근채" userId="bf3f9740-ba12-4a95-bdcd-7a89d0b0b3a3" providerId="ADAL" clId="{11DB375B-DFE2-4D3B-B2F0-DBA79A50C731}" dt="2023-01-31T05:13:42.220" v="141" actId="47"/>
        <pc:sldMkLst>
          <pc:docMk/>
          <pc:sldMk cId="2349182818" sldId="728"/>
        </pc:sldMkLst>
      </pc:sldChg>
      <pc:sldChg chg="modSp mod">
        <pc:chgData name="정근채" userId="bf3f9740-ba12-4a95-bdcd-7a89d0b0b3a3" providerId="ADAL" clId="{11DB375B-DFE2-4D3B-B2F0-DBA79A50C731}" dt="2023-01-31T05:23:16.288" v="267" actId="1036"/>
        <pc:sldMkLst>
          <pc:docMk/>
          <pc:sldMk cId="2841750817" sldId="735"/>
        </pc:sldMkLst>
        <pc:picChg chg="mod">
          <ac:chgData name="정근채" userId="bf3f9740-ba12-4a95-bdcd-7a89d0b0b3a3" providerId="ADAL" clId="{11DB375B-DFE2-4D3B-B2F0-DBA79A50C731}" dt="2023-01-31T05:23:16.288" v="267" actId="1036"/>
          <ac:picMkLst>
            <pc:docMk/>
            <pc:sldMk cId="2841750817" sldId="735"/>
            <ac:picMk id="4" creationId="{62F1F1B3-88F1-3178-746B-B30CE7B47954}"/>
          </ac:picMkLst>
        </pc:picChg>
      </pc:sldChg>
      <pc:sldChg chg="addSp modSp mod">
        <pc:chgData name="정근채" userId="bf3f9740-ba12-4a95-bdcd-7a89d0b0b3a3" providerId="ADAL" clId="{11DB375B-DFE2-4D3B-B2F0-DBA79A50C731}" dt="2023-01-04T06:52:39.967" v="90" actId="1076"/>
        <pc:sldMkLst>
          <pc:docMk/>
          <pc:sldMk cId="1026962522" sldId="736"/>
        </pc:sldMkLst>
        <pc:spChg chg="add mod">
          <ac:chgData name="정근채" userId="bf3f9740-ba12-4a95-bdcd-7a89d0b0b3a3" providerId="ADAL" clId="{11DB375B-DFE2-4D3B-B2F0-DBA79A50C731}" dt="2023-01-04T06:52:39.967" v="90" actId="1076"/>
          <ac:spMkLst>
            <pc:docMk/>
            <pc:sldMk cId="1026962522" sldId="736"/>
            <ac:spMk id="7" creationId="{4F07A63A-3F2C-EE55-75C0-E79F7BA6B69D}"/>
          </ac:spMkLst>
        </pc:spChg>
      </pc:sldChg>
      <pc:sldChg chg="addSp modSp mod">
        <pc:chgData name="정근채" userId="bf3f9740-ba12-4a95-bdcd-7a89d0b0b3a3" providerId="ADAL" clId="{11DB375B-DFE2-4D3B-B2F0-DBA79A50C731}" dt="2023-01-31T05:24:21.196" v="272" actId="108"/>
        <pc:sldMkLst>
          <pc:docMk/>
          <pc:sldMk cId="947942544" sldId="739"/>
        </pc:sldMkLst>
        <pc:spChg chg="add mod">
          <ac:chgData name="정근채" userId="bf3f9740-ba12-4a95-bdcd-7a89d0b0b3a3" providerId="ADAL" clId="{11DB375B-DFE2-4D3B-B2F0-DBA79A50C731}" dt="2023-01-06T09:51:25.054" v="96" actId="1038"/>
          <ac:spMkLst>
            <pc:docMk/>
            <pc:sldMk cId="947942544" sldId="739"/>
            <ac:spMk id="2" creationId="{687E8E29-4CB2-AFC4-0846-AC5B388D28EC}"/>
          </ac:spMkLst>
        </pc:spChg>
        <pc:spChg chg="add mod">
          <ac:chgData name="정근채" userId="bf3f9740-ba12-4a95-bdcd-7a89d0b0b3a3" providerId="ADAL" clId="{11DB375B-DFE2-4D3B-B2F0-DBA79A50C731}" dt="2023-01-06T09:51:45.407" v="107"/>
          <ac:spMkLst>
            <pc:docMk/>
            <pc:sldMk cId="947942544" sldId="739"/>
            <ac:spMk id="4" creationId="{CE9AC625-DDAF-3B5F-AC8E-F295ED3397B1}"/>
          </ac:spMkLst>
        </pc:spChg>
        <pc:picChg chg="mod">
          <ac:chgData name="정근채" userId="bf3f9740-ba12-4a95-bdcd-7a89d0b0b3a3" providerId="ADAL" clId="{11DB375B-DFE2-4D3B-B2F0-DBA79A50C731}" dt="2023-01-31T05:24:21.196" v="272" actId="108"/>
          <ac:picMkLst>
            <pc:docMk/>
            <pc:sldMk cId="947942544" sldId="739"/>
            <ac:picMk id="23" creationId="{A6ED1B3D-A89C-499F-6576-427B41ECAE0C}"/>
          </ac:picMkLst>
        </pc:picChg>
      </pc:sldChg>
      <pc:sldChg chg="addSp delSp modSp add mod">
        <pc:chgData name="정근채" userId="bf3f9740-ba12-4a95-bdcd-7a89d0b0b3a3" providerId="ADAL" clId="{11DB375B-DFE2-4D3B-B2F0-DBA79A50C731}" dt="2023-01-31T05:21:51.062" v="265" actId="20577"/>
        <pc:sldMkLst>
          <pc:docMk/>
          <pc:sldMk cId="2204743268" sldId="776"/>
        </pc:sldMkLst>
        <pc:spChg chg="del">
          <ac:chgData name="정근채" userId="bf3f9740-ba12-4a95-bdcd-7a89d0b0b3a3" providerId="ADAL" clId="{11DB375B-DFE2-4D3B-B2F0-DBA79A50C731}" dt="2023-01-31T05:19:25.358" v="155" actId="478"/>
          <ac:spMkLst>
            <pc:docMk/>
            <pc:sldMk cId="2204743268" sldId="776"/>
            <ac:spMk id="5" creationId="{E8CFB7FE-E47E-8586-1688-2586260AC07C}"/>
          </ac:spMkLst>
        </pc:spChg>
        <pc:spChg chg="mod">
          <ac:chgData name="정근채" userId="bf3f9740-ba12-4a95-bdcd-7a89d0b0b3a3" providerId="ADAL" clId="{11DB375B-DFE2-4D3B-B2F0-DBA79A50C731}" dt="2023-01-31T05:21:51.062" v="265" actId="20577"/>
          <ac:spMkLst>
            <pc:docMk/>
            <pc:sldMk cId="2204743268" sldId="776"/>
            <ac:spMk id="6" creationId="{00000000-0000-0000-0000-000000000000}"/>
          </ac:spMkLst>
        </pc:spChg>
        <pc:spChg chg="del">
          <ac:chgData name="정근채" userId="bf3f9740-ba12-4a95-bdcd-7a89d0b0b3a3" providerId="ADAL" clId="{11DB375B-DFE2-4D3B-B2F0-DBA79A50C731}" dt="2023-01-31T05:19:25.358" v="155" actId="478"/>
          <ac:spMkLst>
            <pc:docMk/>
            <pc:sldMk cId="2204743268" sldId="776"/>
            <ac:spMk id="10" creationId="{1576DC58-B3CE-1DF0-4FE0-25A176E73ACA}"/>
          </ac:spMkLst>
        </pc:spChg>
        <pc:spChg chg="mod">
          <ac:chgData name="정근채" userId="bf3f9740-ba12-4a95-bdcd-7a89d0b0b3a3" providerId="ADAL" clId="{11DB375B-DFE2-4D3B-B2F0-DBA79A50C731}" dt="2023-01-31T05:21:33.809" v="252"/>
          <ac:spMkLst>
            <pc:docMk/>
            <pc:sldMk cId="2204743268" sldId="776"/>
            <ac:spMk id="13" creationId="{9E1252C5-DDF1-46B2-AB3E-E8815FC6B994}"/>
          </ac:spMkLst>
        </pc:spChg>
        <pc:spChg chg="del">
          <ac:chgData name="정근채" userId="bf3f9740-ba12-4a95-bdcd-7a89d0b0b3a3" providerId="ADAL" clId="{11DB375B-DFE2-4D3B-B2F0-DBA79A50C731}" dt="2023-01-31T05:19:25.358" v="155" actId="478"/>
          <ac:spMkLst>
            <pc:docMk/>
            <pc:sldMk cId="2204743268" sldId="776"/>
            <ac:spMk id="18" creationId="{4C9DF8F9-EEC7-0D8B-1125-C029D2B17C72}"/>
          </ac:spMkLst>
        </pc:spChg>
        <pc:spChg chg="del">
          <ac:chgData name="정근채" userId="bf3f9740-ba12-4a95-bdcd-7a89d0b0b3a3" providerId="ADAL" clId="{11DB375B-DFE2-4D3B-B2F0-DBA79A50C731}" dt="2023-01-31T05:19:25.358" v="155" actId="478"/>
          <ac:spMkLst>
            <pc:docMk/>
            <pc:sldMk cId="2204743268" sldId="776"/>
            <ac:spMk id="19" creationId="{674712C4-25FB-7E72-7CF5-7F160B0FCC96}"/>
          </ac:spMkLst>
        </pc:spChg>
        <pc:picChg chg="add mod">
          <ac:chgData name="정근채" userId="bf3f9740-ba12-4a95-bdcd-7a89d0b0b3a3" providerId="ADAL" clId="{11DB375B-DFE2-4D3B-B2F0-DBA79A50C731}" dt="2023-01-31T05:19:47.672" v="158" actId="1076"/>
          <ac:picMkLst>
            <pc:docMk/>
            <pc:sldMk cId="2204743268" sldId="776"/>
            <ac:picMk id="4" creationId="{B6FD81A8-F43F-F5D2-2397-DE7828F0A2AE}"/>
          </ac:picMkLst>
        </pc:picChg>
        <pc:picChg chg="del">
          <ac:chgData name="정근채" userId="bf3f9740-ba12-4a95-bdcd-7a89d0b0b3a3" providerId="ADAL" clId="{11DB375B-DFE2-4D3B-B2F0-DBA79A50C731}" dt="2023-01-31T05:19:25.358" v="155" actId="478"/>
          <ac:picMkLst>
            <pc:docMk/>
            <pc:sldMk cId="2204743268" sldId="776"/>
            <ac:picMk id="9" creationId="{D6A0B8EA-EA86-6289-C269-7DFFC4890F44}"/>
          </ac:picMkLst>
        </pc:picChg>
      </pc:sldChg>
    </pc:docChg>
  </pc:docChgLst>
  <pc:docChgLst>
    <pc:chgData name="정근채" userId="bf3f9740-ba12-4a95-bdcd-7a89d0b0b3a3" providerId="ADAL" clId="{CE00E365-02C9-417B-88D8-AD63F72C0085}"/>
    <pc:docChg chg="modSld">
      <pc:chgData name="정근채" userId="bf3f9740-ba12-4a95-bdcd-7a89d0b0b3a3" providerId="ADAL" clId="{CE00E365-02C9-417B-88D8-AD63F72C0085}" dt="2023-02-02T05:20:55.993" v="0"/>
      <pc:docMkLst>
        <pc:docMk/>
      </pc:docMkLst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413737405" sldId="563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413737405" sldId="563"/>
            <ac:picMk id="3" creationId="{7EB910EE-38CA-48D2-B248-DA43EE884002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413737405" sldId="563"/>
            <ac:inkMk id="2" creationId="{87B0C1FF-37E2-485F-80E8-3D608BFC8E76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472130581" sldId="660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472130581" sldId="660"/>
            <ac:picMk id="4" creationId="{AE2CC1D3-B9A6-41EB-AFDB-644439A027E8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472130581" sldId="660"/>
            <ac:inkMk id="2" creationId="{7B3A50A4-609B-492E-8C16-CC4974664C52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608134743" sldId="678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608134743" sldId="678"/>
            <ac:picMk id="18" creationId="{2136D737-B195-4C69-F47C-34E13D9B102F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608134743" sldId="678"/>
            <ac:inkMk id="17" creationId="{3AD22154-ACB1-E9FC-821C-2DB950054595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4169570601" sldId="689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4169570601" sldId="689"/>
            <ac:picMk id="2" creationId="{73324EA8-3EF9-4390-AAE0-3EF904578B8F}"/>
          </ac:picMkLst>
        </pc:pic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937685004" sldId="694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937685004" sldId="694"/>
            <ac:picMk id="4" creationId="{8775246C-BEBE-466E-8335-BC07C1A509B4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937685004" sldId="694"/>
            <ac:inkMk id="2" creationId="{68AF699F-0B84-4E3E-9AD5-4C81EB2D9FE2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592401116" sldId="695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592401116" sldId="695"/>
            <ac:picMk id="4" creationId="{F7CF22AE-F322-436D-AA55-3997200113EB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592401116" sldId="695"/>
            <ac:inkMk id="2" creationId="{9728DA2E-60AD-4FA6-9804-9370A76F2AB0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000727910" sldId="696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000727910" sldId="696"/>
            <ac:picMk id="4" creationId="{13A3C0E2-9EC8-4D24-A2F5-46673A37A488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000727910" sldId="696"/>
            <ac:inkMk id="2" creationId="{8874EF1A-1FE3-498A-B3C5-6F99FB5578F5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3088361896" sldId="697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3088361896" sldId="697"/>
            <ac:picMk id="4" creationId="{9D6AC57D-4588-4D1C-9607-39A0554D9117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3088361896" sldId="697"/>
            <ac:inkMk id="2" creationId="{B3DF429D-341B-4DB5-86C1-AC9579F267D9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584198409" sldId="720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584198409" sldId="720"/>
            <ac:picMk id="6" creationId="{92182FD2-FAF9-4EBC-9288-BAC6B37FC4F3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584198409" sldId="720"/>
            <ac:inkMk id="2" creationId="{B61F55C3-931B-420F-A594-8632FF3A7860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745606539" sldId="723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745606539" sldId="723"/>
            <ac:picMk id="9" creationId="{89F15CC7-A9D5-3184-D48B-3F555F069629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745606539" sldId="723"/>
            <ac:inkMk id="8" creationId="{8B6A9079-37C5-6C3F-9F14-37927F303617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950204398" sldId="725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950204398" sldId="725"/>
            <ac:picMk id="22" creationId="{D0EE7CE2-7296-B604-C6F0-9F735BC70D22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950204398" sldId="725"/>
            <ac:inkMk id="19" creationId="{E479E30E-B924-E2F1-A88D-C70F86692ACC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316189135" sldId="727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316189135" sldId="727"/>
            <ac:picMk id="11" creationId="{1D2CCEE4-CE49-5D27-03BF-9DDA6D7C77C5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316189135" sldId="727"/>
            <ac:inkMk id="10" creationId="{4EF934E6-22F2-369C-17F3-A8A4730B1709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955148593" sldId="729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955148593" sldId="729"/>
            <ac:picMk id="15" creationId="{F67AD40A-CB9A-4E3F-BA4C-58F269605F64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955148593" sldId="729"/>
            <ac:inkMk id="14" creationId="{5CA72FA3-F3D0-37F7-188F-307AADB79580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081304894" sldId="730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081304894" sldId="730"/>
            <ac:picMk id="26" creationId="{435C8ED2-76D9-4310-57E2-3938157A0CC6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081304894" sldId="730"/>
            <ac:inkMk id="25" creationId="{F08D9B7B-6863-C091-FAB8-3F7A221CCDD4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044083978" sldId="731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044083978" sldId="731"/>
            <ac:picMk id="20" creationId="{F68EB0BB-9125-811E-FDD1-0E3CBFE81228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044083978" sldId="731"/>
            <ac:inkMk id="17" creationId="{351F7693-3F3E-D643-14F2-F9837D56CE99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161943094" sldId="732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161943094" sldId="732"/>
            <ac:picMk id="11" creationId="{FFFE751C-72AE-C8DB-7436-A0BB53D986EE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161943094" sldId="732"/>
            <ac:inkMk id="10" creationId="{296F0602-E9C6-933A-3153-DCD075B334CA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849900671" sldId="733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849900671" sldId="733"/>
            <ac:picMk id="7" creationId="{C75635C9-78DF-0C49-CE46-A5B13C416F55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849900671" sldId="733"/>
            <ac:inkMk id="5" creationId="{75E139F0-4BBE-7E25-A88B-30B3F60C7176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794759340" sldId="734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794759340" sldId="734"/>
            <ac:picMk id="7" creationId="{ED598076-0597-E941-13EB-B4E89605F380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794759340" sldId="734"/>
            <ac:inkMk id="4" creationId="{E7C05B2B-180C-16A0-6FCB-0821BEAE212D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841750817" sldId="735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841750817" sldId="735"/>
            <ac:picMk id="8" creationId="{D2813453-828A-E292-4EC8-4F9CEA466546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841750817" sldId="735"/>
            <ac:inkMk id="7" creationId="{B61BDBB3-549B-8E4F-8152-1B162FFEEFF0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026962522" sldId="736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026962522" sldId="736"/>
            <ac:picMk id="9" creationId="{8E21FC6B-81FD-C2F9-C22F-7B02C47BF50E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026962522" sldId="736"/>
            <ac:inkMk id="8" creationId="{D8387EE8-2CEA-4FCC-B37C-A3CD34B3B5C5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923178940" sldId="737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923178940" sldId="737"/>
            <ac:picMk id="5" creationId="{765965C5-A192-1F88-6FD9-4030F5D1435E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923178940" sldId="737"/>
            <ac:inkMk id="4" creationId="{8039EECE-502A-7828-F9F2-09865C690A9A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3112293353" sldId="738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3112293353" sldId="738"/>
            <ac:picMk id="7" creationId="{DFE59D1A-0F83-8B7A-AD9E-70EC7E8D71DC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3112293353" sldId="738"/>
            <ac:inkMk id="6" creationId="{DD56BF9C-3E75-842A-1F60-1D2C44AB739E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947942544" sldId="739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947942544" sldId="739"/>
            <ac:picMk id="8" creationId="{99DBE8A3-B1A4-9BCB-0FDF-CCCEB1C9814F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947942544" sldId="739"/>
            <ac:inkMk id="7" creationId="{87378438-2BF0-213B-7A3C-7F9F02BA1363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13997166" sldId="740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13997166" sldId="740"/>
            <ac:picMk id="16" creationId="{CE996F08-BB38-0C14-5A18-9559253020AD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13997166" sldId="740"/>
            <ac:inkMk id="14" creationId="{63781C1D-F197-4ED6-295B-A198EE4CAFE8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567973947" sldId="741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567973947" sldId="741"/>
            <ac:picMk id="9" creationId="{15CEC243-1F5B-55AA-2973-93F48E2FC8AD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567973947" sldId="741"/>
            <ac:inkMk id="7" creationId="{90530A42-2B8C-AF4D-5657-5EFAF55879B0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847096372" sldId="742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847096372" sldId="742"/>
            <ac:picMk id="8" creationId="{D7922FB1-68A7-0AF4-5C24-D83DC9AEB347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847096372" sldId="742"/>
            <ac:inkMk id="7" creationId="{B6D41B2B-26C2-42F3-4272-F12AB94FA48F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466453392" sldId="743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466453392" sldId="743"/>
            <ac:picMk id="9" creationId="{DA1412F8-71B8-D99D-6DB7-D83AA3B397D3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466453392" sldId="743"/>
            <ac:inkMk id="8" creationId="{7CCBD6AD-43BB-EFC4-90D4-3938F69270F3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4164246368" sldId="744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4164246368" sldId="744"/>
            <ac:picMk id="14" creationId="{EF602639-1EBF-E244-43D8-715CE5D25D3B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4164246368" sldId="744"/>
            <ac:inkMk id="11" creationId="{7C125AE8-2064-155A-40F1-12CA94AECC6E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255659871" sldId="745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255659871" sldId="745"/>
            <ac:picMk id="8" creationId="{3DAEC285-507E-20D1-A437-5A26DEA78124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255659871" sldId="745"/>
            <ac:inkMk id="7" creationId="{DF6C5A69-451A-89C1-1330-11A8E72450DA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572171104" sldId="746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572171104" sldId="746"/>
            <ac:picMk id="12" creationId="{C6D1B660-F8C0-B798-5F90-FD9817F6F0FF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572171104" sldId="746"/>
            <ac:inkMk id="10" creationId="{479A8C81-7653-718D-351A-F48D38F9DB41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971900661" sldId="747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971900661" sldId="747"/>
            <ac:picMk id="7" creationId="{5774786D-999F-F92E-9AF2-EA552DD71F58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971900661" sldId="747"/>
            <ac:inkMk id="5" creationId="{89D0B411-8CFF-0AB8-B85D-57D8AFC495AF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605221054" sldId="748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605221054" sldId="748"/>
            <ac:picMk id="7" creationId="{FE57827A-D964-F00F-FB54-0C3D345AF94D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605221054" sldId="748"/>
            <ac:inkMk id="4" creationId="{A47FAA38-8F57-73AF-FCE2-C7248D515568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761797429" sldId="749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761797429" sldId="749"/>
            <ac:picMk id="11" creationId="{BCB7B03B-5279-28ED-B818-20F95571B649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761797429" sldId="749"/>
            <ac:inkMk id="10" creationId="{5AAF3A1C-D907-F0E1-BBA2-C1BE72D28A50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4056053529" sldId="750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4056053529" sldId="750"/>
            <ac:picMk id="5" creationId="{660AE4F7-8679-7AF6-D69B-0EABCB9B48EF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4056053529" sldId="750"/>
            <ac:inkMk id="4" creationId="{F39B0AAB-31BF-F133-5F83-BAC40F6A5618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317271919" sldId="751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317271919" sldId="751"/>
            <ac:picMk id="9" creationId="{03E032B4-A945-7639-9060-8E2833710682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317271919" sldId="751"/>
            <ac:inkMk id="8" creationId="{D85E6629-57A1-B583-518E-29AE4FFC2903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733744062" sldId="752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733744062" sldId="752"/>
            <ac:picMk id="25" creationId="{6124472A-53C3-6223-4DB6-1D73E2756772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733744062" sldId="752"/>
            <ac:inkMk id="24" creationId="{DAE6ED5D-59B9-84C9-F42F-03CB26CE8F1A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008531847" sldId="761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008531847" sldId="761"/>
            <ac:picMk id="14" creationId="{B51F3D66-3597-6603-0340-4C361AB103A9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008531847" sldId="761"/>
            <ac:inkMk id="13" creationId="{23F97557-DE74-807F-DFA6-05BABC56D331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035760227" sldId="762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035760227" sldId="762"/>
            <ac:picMk id="22" creationId="{34CF8990-33D7-2EAA-4D9E-0AA6EBF0EE9F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035760227" sldId="762"/>
            <ac:inkMk id="21" creationId="{F4949DB1-05A4-5E61-F029-C040FC8A1DD9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4287167760" sldId="763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4287167760" sldId="763"/>
            <ac:picMk id="17" creationId="{D9DFF831-D30B-1930-E814-A481ACDBB7C9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4287167760" sldId="763"/>
            <ac:inkMk id="10" creationId="{483E9D30-A162-993F-0864-01F1BAF820EE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927730733" sldId="764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927730733" sldId="764"/>
            <ac:picMk id="21" creationId="{F7DEFE82-398B-62BC-59BC-BB0EBD2448C9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927730733" sldId="764"/>
            <ac:inkMk id="20" creationId="{D4E9E309-8258-2F51-1194-357EED48942E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429529397" sldId="765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429529397" sldId="765"/>
            <ac:picMk id="24" creationId="{FA2F8EE7-4B77-3F09-F98E-154FC775951E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429529397" sldId="765"/>
            <ac:inkMk id="23" creationId="{E2BE0D51-03C3-1664-0C77-0B36FABB8851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3325297315" sldId="766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3325297315" sldId="766"/>
            <ac:picMk id="32" creationId="{3AD9317F-8E1D-71E6-A38C-954AA1346265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3325297315" sldId="766"/>
            <ac:inkMk id="30" creationId="{7653051B-3E48-A46A-FBB0-8A87E2B080BC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4212568812" sldId="774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4212568812" sldId="774"/>
            <ac:picMk id="14" creationId="{8894EAD9-A23C-F844-6135-A91B93B81D92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4212568812" sldId="774"/>
            <ac:inkMk id="13" creationId="{AAC031BE-E6A8-5956-D78E-E48A297C0C89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1488248492" sldId="775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1488248492" sldId="775"/>
            <ac:picMk id="9" creationId="{B94F1628-D898-6B66-E192-795C2BBE8E3A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1488248492" sldId="775"/>
            <ac:inkMk id="8" creationId="{0C473377-F881-1AD8-1B3F-F4B2BBE66173}"/>
          </ac:inkMkLst>
        </pc:inkChg>
      </pc:sldChg>
      <pc:sldChg chg="delSp modTransition modAnim">
        <pc:chgData name="정근채" userId="bf3f9740-ba12-4a95-bdcd-7a89d0b0b3a3" providerId="ADAL" clId="{CE00E365-02C9-417B-88D8-AD63F72C0085}" dt="2023-02-02T05:20:55.993" v="0"/>
        <pc:sldMkLst>
          <pc:docMk/>
          <pc:sldMk cId="2204743268" sldId="776"/>
        </pc:sldMkLst>
        <pc:picChg chg="del">
          <ac:chgData name="정근채" userId="bf3f9740-ba12-4a95-bdcd-7a89d0b0b3a3" providerId="ADAL" clId="{CE00E365-02C9-417B-88D8-AD63F72C0085}" dt="2023-02-02T05:20:55.993" v="0"/>
          <ac:picMkLst>
            <pc:docMk/>
            <pc:sldMk cId="2204743268" sldId="776"/>
            <ac:picMk id="9" creationId="{9F68A7FF-2F48-F60E-109B-1AD34FF81009}"/>
          </ac:picMkLst>
        </pc:picChg>
        <pc:inkChg chg="del">
          <ac:chgData name="정근채" userId="bf3f9740-ba12-4a95-bdcd-7a89d0b0b3a3" providerId="ADAL" clId="{CE00E365-02C9-417B-88D8-AD63F72C0085}" dt="2023-02-02T05:20:55.993" v="0"/>
          <ac:inkMkLst>
            <pc:docMk/>
            <pc:sldMk cId="2204743268" sldId="776"/>
            <ac:inkMk id="8" creationId="{DFD5A70A-04DB-00A1-00E4-CC5BA1E8D346}"/>
          </ac:inkMkLst>
        </pc:inkChg>
      </pc:sldChg>
    </pc:docChg>
  </pc:docChgLst>
  <pc:docChgLst>
    <pc:chgData name="정근채" userId="bf3f9740-ba12-4a95-bdcd-7a89d0b0b3a3" providerId="ADAL" clId="{2851B975-3F38-4339-8EA9-FED59CF7DF6F}"/>
    <pc:docChg chg="undo redo custSel addSld delSld modSld sldOrd">
      <pc:chgData name="정근채" userId="bf3f9740-ba12-4a95-bdcd-7a89d0b0b3a3" providerId="ADAL" clId="{2851B975-3F38-4339-8EA9-FED59CF7DF6F}" dt="2022-06-15T01:52:08.250" v="1744"/>
      <pc:docMkLst>
        <pc:docMk/>
      </pc:docMkLst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2072879088" sldId="730"/>
        </pc:sldMkLst>
        <pc:spChg chg="add mod">
          <ac:chgData name="정근채" userId="bf3f9740-ba12-4a95-bdcd-7a89d0b0b3a3" providerId="ADAL" clId="{2851B975-3F38-4339-8EA9-FED59CF7DF6F}" dt="2022-06-14T07:57:59.321" v="71"/>
          <ac:spMkLst>
            <pc:docMk/>
            <pc:sldMk cId="2072879088" sldId="730"/>
            <ac:spMk id="5" creationId="{E8CFB7FE-E47E-8586-1688-2586260AC07C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2072879088" sldId="730"/>
            <ac:spMk id="6" creationId="{00000000-0000-0000-0000-000000000000}"/>
          </ac:spMkLst>
        </pc:spChg>
        <pc:spChg chg="add del mod">
          <ac:chgData name="정근채" userId="bf3f9740-ba12-4a95-bdcd-7a89d0b0b3a3" providerId="ADAL" clId="{2851B975-3F38-4339-8EA9-FED59CF7DF6F}" dt="2022-06-14T07:56:56.703" v="58" actId="478"/>
          <ac:spMkLst>
            <pc:docMk/>
            <pc:sldMk cId="2072879088" sldId="730"/>
            <ac:spMk id="7" creationId="{E37CA326-4E73-F080-E34F-8DC013C0FFF7}"/>
          </ac:spMkLst>
        </pc:spChg>
        <pc:spChg chg="add mod">
          <ac:chgData name="정근채" userId="bf3f9740-ba12-4a95-bdcd-7a89d0b0b3a3" providerId="ADAL" clId="{2851B975-3F38-4339-8EA9-FED59CF7DF6F}" dt="2022-06-14T08:09:39.694" v="206" actId="20577"/>
          <ac:spMkLst>
            <pc:docMk/>
            <pc:sldMk cId="2072879088" sldId="730"/>
            <ac:spMk id="10" creationId="{1576DC58-B3CE-1DF0-4FE0-25A176E73ACA}"/>
          </ac:spMkLst>
        </pc:spChg>
        <pc:spChg chg="mod">
          <ac:chgData name="정근채" userId="bf3f9740-ba12-4a95-bdcd-7a89d0b0b3a3" providerId="ADAL" clId="{2851B975-3F38-4339-8EA9-FED59CF7DF6F}" dt="2022-06-14T07:54:42.420" v="43"/>
          <ac:spMkLst>
            <pc:docMk/>
            <pc:sldMk cId="2072879088" sldId="730"/>
            <ac:spMk id="13" creationId="{9E1252C5-DDF1-46B2-AB3E-E8815FC6B994}"/>
          </ac:spMkLst>
        </pc:spChg>
        <pc:spChg chg="del">
          <ac:chgData name="정근채" userId="bf3f9740-ba12-4a95-bdcd-7a89d0b0b3a3" providerId="ADAL" clId="{2851B975-3F38-4339-8EA9-FED59CF7DF6F}" dt="2022-06-14T07:55:40.479" v="44" actId="478"/>
          <ac:spMkLst>
            <pc:docMk/>
            <pc:sldMk cId="2072879088" sldId="730"/>
            <ac:spMk id="17" creationId="{873D24A4-1700-4443-81FD-2AB27324ED9D}"/>
          </ac:spMkLst>
        </pc:spChg>
        <pc:spChg chg="add mod">
          <ac:chgData name="정근채" userId="bf3f9740-ba12-4a95-bdcd-7a89d0b0b3a3" providerId="ADAL" clId="{2851B975-3F38-4339-8EA9-FED59CF7DF6F}" dt="2022-06-14T07:57:46.288" v="70" actId="14100"/>
          <ac:spMkLst>
            <pc:docMk/>
            <pc:sldMk cId="2072879088" sldId="730"/>
            <ac:spMk id="18" creationId="{4C9DF8F9-EEC7-0D8B-1125-C029D2B17C72}"/>
          </ac:spMkLst>
        </pc:spChg>
        <pc:spChg chg="add mod">
          <ac:chgData name="정근채" userId="bf3f9740-ba12-4a95-bdcd-7a89d0b0b3a3" providerId="ADAL" clId="{2851B975-3F38-4339-8EA9-FED59CF7DF6F}" dt="2022-06-14T08:09:53.816" v="211" actId="20577"/>
          <ac:spMkLst>
            <pc:docMk/>
            <pc:sldMk cId="2072879088" sldId="730"/>
            <ac:spMk id="19" creationId="{674712C4-25FB-7E72-7CF5-7F160B0FCC96}"/>
          </ac:spMkLst>
        </pc:spChg>
        <pc:spChg chg="add del mod">
          <ac:chgData name="정근채" userId="bf3f9740-ba12-4a95-bdcd-7a89d0b0b3a3" providerId="ADAL" clId="{2851B975-3F38-4339-8EA9-FED59CF7DF6F}" dt="2022-06-14T08:09:54.687" v="213"/>
          <ac:spMkLst>
            <pc:docMk/>
            <pc:sldMk cId="2072879088" sldId="730"/>
            <ac:spMk id="20" creationId="{65AA5D9B-2B8E-05E2-E15E-788D9995233C}"/>
          </ac:spMkLst>
        </pc:spChg>
        <pc:spChg chg="add del mod">
          <ac:chgData name="정근채" userId="bf3f9740-ba12-4a95-bdcd-7a89d0b0b3a3" providerId="ADAL" clId="{2851B975-3F38-4339-8EA9-FED59CF7DF6F}" dt="2022-06-14T08:09:57.066" v="216" actId="478"/>
          <ac:spMkLst>
            <pc:docMk/>
            <pc:sldMk cId="2072879088" sldId="730"/>
            <ac:spMk id="21" creationId="{22BBDEF8-6955-9DF6-FC2A-02D71128EA37}"/>
          </ac:spMkLst>
        </pc:spChg>
        <pc:spChg chg="add del mod">
          <ac:chgData name="정근채" userId="bf3f9740-ba12-4a95-bdcd-7a89d0b0b3a3" providerId="ADAL" clId="{2851B975-3F38-4339-8EA9-FED59CF7DF6F}" dt="2022-06-14T08:09:54.688" v="215"/>
          <ac:spMkLst>
            <pc:docMk/>
            <pc:sldMk cId="2072879088" sldId="730"/>
            <ac:spMk id="22" creationId="{57D6DDC3-A5FB-07DC-09BD-535FD0AE23CC}"/>
          </ac:spMkLst>
        </pc:spChg>
        <pc:picChg chg="add del mod">
          <ac:chgData name="정근채" userId="bf3f9740-ba12-4a95-bdcd-7a89d0b0b3a3" providerId="ADAL" clId="{2851B975-3F38-4339-8EA9-FED59CF7DF6F}" dt="2022-06-14T07:56:58.011" v="59" actId="478"/>
          <ac:picMkLst>
            <pc:docMk/>
            <pc:sldMk cId="2072879088" sldId="730"/>
            <ac:picMk id="4" creationId="{D5B6EEB6-FDBF-3662-48DE-1CE8FCBB7A99}"/>
          </ac:picMkLst>
        </pc:picChg>
        <pc:picChg chg="add mod ord">
          <ac:chgData name="정근채" userId="bf3f9740-ba12-4a95-bdcd-7a89d0b0b3a3" providerId="ADAL" clId="{2851B975-3F38-4339-8EA9-FED59CF7DF6F}" dt="2022-06-14T07:57:29.556" v="66" actId="1076"/>
          <ac:picMkLst>
            <pc:docMk/>
            <pc:sldMk cId="2072879088" sldId="730"/>
            <ac:picMk id="9" creationId="{D6A0B8EA-EA86-6289-C269-7DFFC4890F44}"/>
          </ac:picMkLst>
        </pc:picChg>
        <pc:picChg chg="del">
          <ac:chgData name="정근채" userId="bf3f9740-ba12-4a95-bdcd-7a89d0b0b3a3" providerId="ADAL" clId="{2851B975-3F38-4339-8EA9-FED59CF7DF6F}" dt="2022-06-14T07:55:40.479" v="44" actId="478"/>
          <ac:picMkLst>
            <pc:docMk/>
            <pc:sldMk cId="2072879088" sldId="730"/>
            <ac:picMk id="14" creationId="{AE0A5447-EEC9-41EB-9B92-F036205C2754}"/>
          </ac:picMkLst>
        </pc:picChg>
        <pc:picChg chg="del">
          <ac:chgData name="정근채" userId="bf3f9740-ba12-4a95-bdcd-7a89d0b0b3a3" providerId="ADAL" clId="{2851B975-3F38-4339-8EA9-FED59CF7DF6F}" dt="2022-06-14T07:55:40.479" v="44" actId="478"/>
          <ac:picMkLst>
            <pc:docMk/>
            <pc:sldMk cId="2072879088" sldId="730"/>
            <ac:picMk id="15" creationId="{DDB9BE06-8265-4E93-8773-81F0836BF98A}"/>
          </ac:picMkLst>
        </pc:picChg>
        <pc:picChg chg="del">
          <ac:chgData name="정근채" userId="bf3f9740-ba12-4a95-bdcd-7a89d0b0b3a3" providerId="ADAL" clId="{2851B975-3F38-4339-8EA9-FED59CF7DF6F}" dt="2022-06-14T07:55:40.479" v="44" actId="478"/>
          <ac:picMkLst>
            <pc:docMk/>
            <pc:sldMk cId="2072879088" sldId="730"/>
            <ac:picMk id="16" creationId="{B5376788-6966-40BA-BF0A-AAFC12B13670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239336248" sldId="731"/>
        </pc:sldMkLst>
        <pc:spChg chg="mod">
          <ac:chgData name="정근채" userId="bf3f9740-ba12-4a95-bdcd-7a89d0b0b3a3" providerId="ADAL" clId="{2851B975-3F38-4339-8EA9-FED59CF7DF6F}" dt="2022-06-14T08:01:15.192" v="123" actId="1035"/>
          <ac:spMkLst>
            <pc:docMk/>
            <pc:sldMk cId="3239336248" sldId="731"/>
            <ac:spMk id="5" creationId="{E8CFB7FE-E47E-8586-1688-2586260AC07C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239336248" sldId="731"/>
            <ac:spMk id="6" creationId="{00000000-0000-0000-0000-000000000000}"/>
          </ac:spMkLst>
        </pc:spChg>
        <pc:spChg chg="del">
          <ac:chgData name="정근채" userId="bf3f9740-ba12-4a95-bdcd-7a89d0b0b3a3" providerId="ADAL" clId="{2851B975-3F38-4339-8EA9-FED59CF7DF6F}" dt="2022-06-14T08:01:32.885" v="133" actId="478"/>
          <ac:spMkLst>
            <pc:docMk/>
            <pc:sldMk cId="3239336248" sldId="731"/>
            <ac:spMk id="10" creationId="{1576DC58-B3CE-1DF0-4FE0-25A176E73ACA}"/>
          </ac:spMkLst>
        </pc:spChg>
        <pc:spChg chg="mod">
          <ac:chgData name="정근채" userId="bf3f9740-ba12-4a95-bdcd-7a89d0b0b3a3" providerId="ADAL" clId="{2851B975-3F38-4339-8EA9-FED59CF7DF6F}" dt="2022-06-14T08:00:31.239" v="110" actId="404"/>
          <ac:spMkLst>
            <pc:docMk/>
            <pc:sldMk cId="3239336248" sldId="731"/>
            <ac:spMk id="13" creationId="{9E1252C5-DDF1-46B2-AB3E-E8815FC6B994}"/>
          </ac:spMkLst>
        </pc:spChg>
        <pc:spChg chg="mod">
          <ac:chgData name="정근채" userId="bf3f9740-ba12-4a95-bdcd-7a89d0b0b3a3" providerId="ADAL" clId="{2851B975-3F38-4339-8EA9-FED59CF7DF6F}" dt="2022-06-14T08:01:28.683" v="132" actId="1035"/>
          <ac:spMkLst>
            <pc:docMk/>
            <pc:sldMk cId="3239336248" sldId="731"/>
            <ac:spMk id="18" creationId="{4C9DF8F9-EEC7-0D8B-1125-C029D2B17C72}"/>
          </ac:spMkLst>
        </pc:spChg>
        <pc:spChg chg="mod">
          <ac:chgData name="정근채" userId="bf3f9740-ba12-4a95-bdcd-7a89d0b0b3a3" providerId="ADAL" clId="{2851B975-3F38-4339-8EA9-FED59CF7DF6F}" dt="2022-06-14T08:10:09.306" v="218"/>
          <ac:spMkLst>
            <pc:docMk/>
            <pc:sldMk cId="3239336248" sldId="731"/>
            <ac:spMk id="19" creationId="{674712C4-25FB-7E72-7CF5-7F160B0FCC96}"/>
          </ac:spMkLst>
        </pc:spChg>
        <pc:spChg chg="add mod">
          <ac:chgData name="정근채" userId="bf3f9740-ba12-4a95-bdcd-7a89d0b0b3a3" providerId="ADAL" clId="{2851B975-3F38-4339-8EA9-FED59CF7DF6F}" dt="2022-06-14T08:10:22.033" v="220" actId="571"/>
          <ac:spMkLst>
            <pc:docMk/>
            <pc:sldMk cId="3239336248" sldId="731"/>
            <ac:spMk id="20" creationId="{DFD9F05D-3E4E-B412-F55B-173966DA8B36}"/>
          </ac:spMkLst>
        </pc:spChg>
        <pc:spChg chg="add mod">
          <ac:chgData name="정근채" userId="bf3f9740-ba12-4a95-bdcd-7a89d0b0b3a3" providerId="ADAL" clId="{2851B975-3F38-4339-8EA9-FED59CF7DF6F}" dt="2022-06-14T08:10:56.128" v="259" actId="14100"/>
          <ac:spMkLst>
            <pc:docMk/>
            <pc:sldMk cId="3239336248" sldId="731"/>
            <ac:spMk id="21" creationId="{F6F4CDCF-6A5C-B587-AC48-C045B067BB03}"/>
          </ac:spMkLst>
        </pc:spChg>
        <pc:graphicFrameChg chg="add mod">
          <ac:chgData name="정근채" userId="bf3f9740-ba12-4a95-bdcd-7a89d0b0b3a3" providerId="ADAL" clId="{2851B975-3F38-4339-8EA9-FED59CF7DF6F}" dt="2022-06-14T08:02:56.091" v="138" actId="1582"/>
          <ac:graphicFrameMkLst>
            <pc:docMk/>
            <pc:sldMk cId="3239336248" sldId="731"/>
            <ac:graphicFrameMk id="7" creationId="{D16E1D30-B3B8-0A8B-7269-F74366C8DE48}"/>
          </ac:graphicFrameMkLst>
        </pc:graphicFrameChg>
        <pc:picChg chg="add del mod">
          <ac:chgData name="정근채" userId="bf3f9740-ba12-4a95-bdcd-7a89d0b0b3a3" providerId="ADAL" clId="{2851B975-3F38-4339-8EA9-FED59CF7DF6F}" dt="2022-06-14T08:00:53.435" v="115" actId="21"/>
          <ac:picMkLst>
            <pc:docMk/>
            <pc:sldMk cId="3239336248" sldId="731"/>
            <ac:picMk id="4" creationId="{99FFB00F-9A2F-377F-5BCC-92820A5B2DC6}"/>
          </ac:picMkLst>
        </pc:picChg>
        <pc:picChg chg="del">
          <ac:chgData name="정근채" userId="bf3f9740-ba12-4a95-bdcd-7a89d0b0b3a3" providerId="ADAL" clId="{2851B975-3F38-4339-8EA9-FED59CF7DF6F}" dt="2022-06-14T08:00:54.622" v="116" actId="478"/>
          <ac:picMkLst>
            <pc:docMk/>
            <pc:sldMk cId="3239336248" sldId="731"/>
            <ac:picMk id="9" creationId="{D6A0B8EA-EA86-6289-C269-7DFFC4890F44}"/>
          </ac:picMkLst>
        </pc:picChg>
        <pc:picChg chg="add mod ord">
          <ac:chgData name="정근채" userId="bf3f9740-ba12-4a95-bdcd-7a89d0b0b3a3" providerId="ADAL" clId="{2851B975-3F38-4339-8EA9-FED59CF7DF6F}" dt="2022-06-14T08:00:58.817" v="118" actId="167"/>
          <ac:picMkLst>
            <pc:docMk/>
            <pc:sldMk cId="3239336248" sldId="731"/>
            <ac:picMk id="12" creationId="{C5658DD2-91F9-9BBC-4399-0775256FC840}"/>
          </ac:picMkLst>
        </pc:picChg>
        <pc:picChg chg="add mod">
          <ac:chgData name="정근채" userId="bf3f9740-ba12-4a95-bdcd-7a89d0b0b3a3" providerId="ADAL" clId="{2851B975-3F38-4339-8EA9-FED59CF7DF6F}" dt="2022-06-14T08:05:25.536" v="145" actId="1076"/>
          <ac:picMkLst>
            <pc:docMk/>
            <pc:sldMk cId="3239336248" sldId="731"/>
            <ac:picMk id="15" creationId="{E63F38EE-DE0D-C3D4-6AF5-2DFA81C6EEC3}"/>
          </ac:picMkLst>
        </pc:picChg>
        <pc:cxnChg chg="add mod">
          <ac:chgData name="정근채" userId="bf3f9740-ba12-4a95-bdcd-7a89d0b0b3a3" providerId="ADAL" clId="{2851B975-3F38-4339-8EA9-FED59CF7DF6F}" dt="2022-06-14T08:10:09.306" v="218"/>
          <ac:cxnSpMkLst>
            <pc:docMk/>
            <pc:sldMk cId="3239336248" sldId="731"/>
            <ac:cxnSpMk id="11" creationId="{8D5866A4-A7A3-FF27-EC33-A9708FB6711B}"/>
          </ac:cxnSpMkLst>
        </pc:cxn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2146847832" sldId="732"/>
        </pc:sldMkLst>
        <pc:spChg chg="del">
          <ac:chgData name="정근채" userId="bf3f9740-ba12-4a95-bdcd-7a89d0b0b3a3" providerId="ADAL" clId="{2851B975-3F38-4339-8EA9-FED59CF7DF6F}" dt="2022-06-14T08:04:50.719" v="143" actId="478"/>
          <ac:spMkLst>
            <pc:docMk/>
            <pc:sldMk cId="2146847832" sldId="732"/>
            <ac:spMk id="5" creationId="{E8CFB7FE-E47E-8586-1688-2586260AC07C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2146847832" sldId="732"/>
            <ac:spMk id="6" creationId="{00000000-0000-0000-0000-000000000000}"/>
          </ac:spMkLst>
        </pc:spChg>
        <pc:spChg chg="add del mod">
          <ac:chgData name="정근채" userId="bf3f9740-ba12-4a95-bdcd-7a89d0b0b3a3" providerId="ADAL" clId="{2851B975-3F38-4339-8EA9-FED59CF7DF6F}" dt="2022-06-14T08:11:28.013" v="278" actId="478"/>
          <ac:spMkLst>
            <pc:docMk/>
            <pc:sldMk cId="2146847832" sldId="732"/>
            <ac:spMk id="10" creationId="{2CC80B22-1E81-ACE5-5DC7-09FF3AC51B90}"/>
          </ac:spMkLst>
        </pc:spChg>
        <pc:spChg chg="del">
          <ac:chgData name="정근채" userId="bf3f9740-ba12-4a95-bdcd-7a89d0b0b3a3" providerId="ADAL" clId="{2851B975-3F38-4339-8EA9-FED59CF7DF6F}" dt="2022-06-14T08:04:50.719" v="143" actId="478"/>
          <ac:spMkLst>
            <pc:docMk/>
            <pc:sldMk cId="2146847832" sldId="732"/>
            <ac:spMk id="13" creationId="{9E1252C5-DDF1-46B2-AB3E-E8815FC6B994}"/>
          </ac:spMkLst>
        </pc:spChg>
        <pc:spChg chg="add mod">
          <ac:chgData name="정근채" userId="bf3f9740-ba12-4a95-bdcd-7a89d0b0b3a3" providerId="ADAL" clId="{2851B975-3F38-4339-8EA9-FED59CF7DF6F}" dt="2022-06-14T08:06:48.259" v="152" actId="14100"/>
          <ac:spMkLst>
            <pc:docMk/>
            <pc:sldMk cId="2146847832" sldId="732"/>
            <ac:spMk id="14" creationId="{2F463C23-3D54-B5D0-853D-7E2A3E77A875}"/>
          </ac:spMkLst>
        </pc:spChg>
        <pc:spChg chg="add mod">
          <ac:chgData name="정근채" userId="bf3f9740-ba12-4a95-bdcd-7a89d0b0b3a3" providerId="ADAL" clId="{2851B975-3F38-4339-8EA9-FED59CF7DF6F}" dt="2022-06-14T08:12:17.437" v="288" actId="1076"/>
          <ac:spMkLst>
            <pc:docMk/>
            <pc:sldMk cId="2146847832" sldId="732"/>
            <ac:spMk id="16" creationId="{614BAEDA-9E34-E478-7F4A-BEF1A2D25977}"/>
          </ac:spMkLst>
        </pc:spChg>
        <pc:spChg chg="add del mod">
          <ac:chgData name="정근채" userId="bf3f9740-ba12-4a95-bdcd-7a89d0b0b3a3" providerId="ADAL" clId="{2851B975-3F38-4339-8EA9-FED59CF7DF6F}" dt="2022-06-14T08:07:53.146" v="171" actId="478"/>
          <ac:spMkLst>
            <pc:docMk/>
            <pc:sldMk cId="2146847832" sldId="732"/>
            <ac:spMk id="17" creationId="{33B6FE36-E5EC-3168-0E50-4B181A776470}"/>
          </ac:spMkLst>
        </pc:spChg>
        <pc:spChg chg="del">
          <ac:chgData name="정근채" userId="bf3f9740-ba12-4a95-bdcd-7a89d0b0b3a3" providerId="ADAL" clId="{2851B975-3F38-4339-8EA9-FED59CF7DF6F}" dt="2022-06-14T08:04:50.719" v="143" actId="478"/>
          <ac:spMkLst>
            <pc:docMk/>
            <pc:sldMk cId="2146847832" sldId="732"/>
            <ac:spMk id="18" creationId="{4C9DF8F9-EEC7-0D8B-1125-C029D2B17C72}"/>
          </ac:spMkLst>
        </pc:spChg>
        <pc:spChg chg="del">
          <ac:chgData name="정근채" userId="bf3f9740-ba12-4a95-bdcd-7a89d0b0b3a3" providerId="ADAL" clId="{2851B975-3F38-4339-8EA9-FED59CF7DF6F}" dt="2022-06-14T08:04:50.719" v="143" actId="478"/>
          <ac:spMkLst>
            <pc:docMk/>
            <pc:sldMk cId="2146847832" sldId="732"/>
            <ac:spMk id="19" creationId="{674712C4-25FB-7E72-7CF5-7F160B0FCC96}"/>
          </ac:spMkLst>
        </pc:spChg>
        <pc:spChg chg="add mod">
          <ac:chgData name="정근채" userId="bf3f9740-ba12-4a95-bdcd-7a89d0b0b3a3" providerId="ADAL" clId="{2851B975-3F38-4339-8EA9-FED59CF7DF6F}" dt="2022-06-14T08:08:01.503" v="177" actId="1037"/>
          <ac:spMkLst>
            <pc:docMk/>
            <pc:sldMk cId="2146847832" sldId="732"/>
            <ac:spMk id="20" creationId="{7057D3DD-B82F-D7B8-9A5E-072C0B61DE7D}"/>
          </ac:spMkLst>
        </pc:spChg>
        <pc:spChg chg="add mod">
          <ac:chgData name="정근채" userId="bf3f9740-ba12-4a95-bdcd-7a89d0b0b3a3" providerId="ADAL" clId="{2851B975-3F38-4339-8EA9-FED59CF7DF6F}" dt="2022-06-14T08:12:40.732" v="307" actId="1076"/>
          <ac:spMkLst>
            <pc:docMk/>
            <pc:sldMk cId="2146847832" sldId="732"/>
            <ac:spMk id="21" creationId="{5F332BBA-1AFE-2F3F-792F-D32AF667647E}"/>
          </ac:spMkLst>
        </pc:spChg>
        <pc:spChg chg="add mod">
          <ac:chgData name="정근채" userId="bf3f9740-ba12-4a95-bdcd-7a89d0b0b3a3" providerId="ADAL" clId="{2851B975-3F38-4339-8EA9-FED59CF7DF6F}" dt="2022-06-14T08:12:21.555" v="289" actId="1076"/>
          <ac:spMkLst>
            <pc:docMk/>
            <pc:sldMk cId="2146847832" sldId="732"/>
            <ac:spMk id="22" creationId="{EC490274-8AC0-09AA-25F6-FDE524D4DCEF}"/>
          </ac:spMkLst>
        </pc:spChg>
        <pc:spChg chg="add mod">
          <ac:chgData name="정근채" userId="bf3f9740-ba12-4a95-bdcd-7a89d0b0b3a3" providerId="ADAL" clId="{2851B975-3F38-4339-8EA9-FED59CF7DF6F}" dt="2022-06-14T08:12:29.752" v="298" actId="1076"/>
          <ac:spMkLst>
            <pc:docMk/>
            <pc:sldMk cId="2146847832" sldId="732"/>
            <ac:spMk id="23" creationId="{82B97301-A627-154A-6784-331C6018EE3B}"/>
          </ac:spMkLst>
        </pc:spChg>
        <pc:spChg chg="add del mod">
          <ac:chgData name="정근채" userId="bf3f9740-ba12-4a95-bdcd-7a89d0b0b3a3" providerId="ADAL" clId="{2851B975-3F38-4339-8EA9-FED59CF7DF6F}" dt="2022-06-14T08:12:04.385" v="285" actId="478"/>
          <ac:spMkLst>
            <pc:docMk/>
            <pc:sldMk cId="2146847832" sldId="732"/>
            <ac:spMk id="24" creationId="{42063F38-78ED-7170-1419-76C709F04046}"/>
          </ac:spMkLst>
        </pc:spChg>
        <pc:graphicFrameChg chg="del">
          <ac:chgData name="정근채" userId="bf3f9740-ba12-4a95-bdcd-7a89d0b0b3a3" providerId="ADAL" clId="{2851B975-3F38-4339-8EA9-FED59CF7DF6F}" dt="2022-06-14T08:04:50.719" v="143" actId="478"/>
          <ac:graphicFrameMkLst>
            <pc:docMk/>
            <pc:sldMk cId="2146847832" sldId="732"/>
            <ac:graphicFrameMk id="7" creationId="{D16E1D30-B3B8-0A8B-7269-F74366C8DE48}"/>
          </ac:graphicFrameMkLst>
        </pc:graphicFrameChg>
        <pc:picChg chg="add mod">
          <ac:chgData name="정근채" userId="bf3f9740-ba12-4a95-bdcd-7a89d0b0b3a3" providerId="ADAL" clId="{2851B975-3F38-4339-8EA9-FED59CF7DF6F}" dt="2022-06-14T08:06:20.609" v="147" actId="1076"/>
          <ac:picMkLst>
            <pc:docMk/>
            <pc:sldMk cId="2146847832" sldId="732"/>
            <ac:picMk id="4" creationId="{EF73C0D0-AB0D-8172-6784-1B5BC91E98C5}"/>
          </ac:picMkLst>
        </pc:picChg>
        <pc:picChg chg="add mod">
          <ac:chgData name="정근채" userId="bf3f9740-ba12-4a95-bdcd-7a89d0b0b3a3" providerId="ADAL" clId="{2851B975-3F38-4339-8EA9-FED59CF7DF6F}" dt="2022-06-14T08:07:20.819" v="156" actId="1076"/>
          <ac:picMkLst>
            <pc:docMk/>
            <pc:sldMk cId="2146847832" sldId="732"/>
            <ac:picMk id="9" creationId="{7883FF0D-6FB2-6DEE-3A1B-1EA62A0420F6}"/>
          </ac:picMkLst>
        </pc:picChg>
        <pc:picChg chg="del">
          <ac:chgData name="정근채" userId="bf3f9740-ba12-4a95-bdcd-7a89d0b0b3a3" providerId="ADAL" clId="{2851B975-3F38-4339-8EA9-FED59CF7DF6F}" dt="2022-06-14T08:04:50.719" v="143" actId="478"/>
          <ac:picMkLst>
            <pc:docMk/>
            <pc:sldMk cId="2146847832" sldId="732"/>
            <ac:picMk id="12" creationId="{C5658DD2-91F9-9BBC-4399-0775256FC840}"/>
          </ac:picMkLst>
        </pc:picChg>
        <pc:cxnChg chg="del">
          <ac:chgData name="정근채" userId="bf3f9740-ba12-4a95-bdcd-7a89d0b0b3a3" providerId="ADAL" clId="{2851B975-3F38-4339-8EA9-FED59CF7DF6F}" dt="2022-06-14T08:04:50.719" v="143" actId="478"/>
          <ac:cxnSpMkLst>
            <pc:docMk/>
            <pc:sldMk cId="2146847832" sldId="732"/>
            <ac:cxnSpMk id="11" creationId="{8D5866A4-A7A3-FF27-EC33-A9708FB6711B}"/>
          </ac:cxnSpMkLst>
        </pc:cxn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745951960" sldId="733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745951960" sldId="733"/>
            <ac:spMk id="6" creationId="{00000000-0000-0000-0000-000000000000}"/>
          </ac:spMkLst>
        </pc:spChg>
        <pc:spChg chg="del">
          <ac:chgData name="정근채" userId="bf3f9740-ba12-4a95-bdcd-7a89d0b0b3a3" providerId="ADAL" clId="{2851B975-3F38-4339-8EA9-FED59CF7DF6F}" dt="2022-06-14T08:13:12.227" v="310" actId="478"/>
          <ac:spMkLst>
            <pc:docMk/>
            <pc:sldMk cId="745951960" sldId="733"/>
            <ac:spMk id="14" creationId="{2F463C23-3D54-B5D0-853D-7E2A3E77A875}"/>
          </ac:spMkLst>
        </pc:spChg>
        <pc:spChg chg="add mod">
          <ac:chgData name="정근채" userId="bf3f9740-ba12-4a95-bdcd-7a89d0b0b3a3" providerId="ADAL" clId="{2851B975-3F38-4339-8EA9-FED59CF7DF6F}" dt="2022-06-14T08:16:44.032" v="378" actId="1036"/>
          <ac:spMkLst>
            <pc:docMk/>
            <pc:sldMk cId="745951960" sldId="733"/>
            <ac:spMk id="15" creationId="{9F960B63-C6A4-31B4-CEE7-763B9EDFC4E7}"/>
          </ac:spMkLst>
        </pc:spChg>
        <pc:spChg chg="del">
          <ac:chgData name="정근채" userId="bf3f9740-ba12-4a95-bdcd-7a89d0b0b3a3" providerId="ADAL" clId="{2851B975-3F38-4339-8EA9-FED59CF7DF6F}" dt="2022-06-14T08:13:12.227" v="310" actId="478"/>
          <ac:spMkLst>
            <pc:docMk/>
            <pc:sldMk cId="745951960" sldId="733"/>
            <ac:spMk id="16" creationId="{614BAEDA-9E34-E478-7F4A-BEF1A2D25977}"/>
          </ac:spMkLst>
        </pc:spChg>
        <pc:spChg chg="del">
          <ac:chgData name="정근채" userId="bf3f9740-ba12-4a95-bdcd-7a89d0b0b3a3" providerId="ADAL" clId="{2851B975-3F38-4339-8EA9-FED59CF7DF6F}" dt="2022-06-14T08:13:12.227" v="310" actId="478"/>
          <ac:spMkLst>
            <pc:docMk/>
            <pc:sldMk cId="745951960" sldId="733"/>
            <ac:spMk id="20" creationId="{7057D3DD-B82F-D7B8-9A5E-072C0B61DE7D}"/>
          </ac:spMkLst>
        </pc:spChg>
        <pc:spChg chg="del">
          <ac:chgData name="정근채" userId="bf3f9740-ba12-4a95-bdcd-7a89d0b0b3a3" providerId="ADAL" clId="{2851B975-3F38-4339-8EA9-FED59CF7DF6F}" dt="2022-06-14T08:13:12.227" v="310" actId="478"/>
          <ac:spMkLst>
            <pc:docMk/>
            <pc:sldMk cId="745951960" sldId="733"/>
            <ac:spMk id="21" creationId="{5F332BBA-1AFE-2F3F-792F-D32AF667647E}"/>
          </ac:spMkLst>
        </pc:spChg>
        <pc:spChg chg="del">
          <ac:chgData name="정근채" userId="bf3f9740-ba12-4a95-bdcd-7a89d0b0b3a3" providerId="ADAL" clId="{2851B975-3F38-4339-8EA9-FED59CF7DF6F}" dt="2022-06-14T08:13:12.227" v="310" actId="478"/>
          <ac:spMkLst>
            <pc:docMk/>
            <pc:sldMk cId="745951960" sldId="733"/>
            <ac:spMk id="22" creationId="{EC490274-8AC0-09AA-25F6-FDE524D4DCEF}"/>
          </ac:spMkLst>
        </pc:spChg>
        <pc:spChg chg="del">
          <ac:chgData name="정근채" userId="bf3f9740-ba12-4a95-bdcd-7a89d0b0b3a3" providerId="ADAL" clId="{2851B975-3F38-4339-8EA9-FED59CF7DF6F}" dt="2022-06-14T08:13:12.227" v="310" actId="478"/>
          <ac:spMkLst>
            <pc:docMk/>
            <pc:sldMk cId="745951960" sldId="733"/>
            <ac:spMk id="23" creationId="{82B97301-A627-154A-6784-331C6018EE3B}"/>
          </ac:spMkLst>
        </pc:spChg>
        <pc:graphicFrameChg chg="add mod">
          <ac:chgData name="정근채" userId="bf3f9740-ba12-4a95-bdcd-7a89d0b0b3a3" providerId="ADAL" clId="{2851B975-3F38-4339-8EA9-FED59CF7DF6F}" dt="2022-06-14T10:12:57.820" v="1596" actId="14100"/>
          <ac:graphicFrameMkLst>
            <pc:docMk/>
            <pc:sldMk cId="745951960" sldId="733"/>
            <ac:graphicFrameMk id="12" creationId="{9611CC5C-587E-17CA-AE69-04F4585A2469}"/>
          </ac:graphicFrameMkLst>
        </pc:graphicFrameChg>
        <pc:picChg chg="del">
          <ac:chgData name="정근채" userId="bf3f9740-ba12-4a95-bdcd-7a89d0b0b3a3" providerId="ADAL" clId="{2851B975-3F38-4339-8EA9-FED59CF7DF6F}" dt="2022-06-14T08:13:06.594" v="309" actId="478"/>
          <ac:picMkLst>
            <pc:docMk/>
            <pc:sldMk cId="745951960" sldId="733"/>
            <ac:picMk id="4" creationId="{EF73C0D0-AB0D-8172-6784-1B5BC91E98C5}"/>
          </ac:picMkLst>
        </pc:picChg>
        <pc:picChg chg="add del mod">
          <ac:chgData name="정근채" userId="bf3f9740-ba12-4a95-bdcd-7a89d0b0b3a3" providerId="ADAL" clId="{2851B975-3F38-4339-8EA9-FED59CF7DF6F}" dt="2022-06-14T08:14:47.206" v="335" actId="478"/>
          <ac:picMkLst>
            <pc:docMk/>
            <pc:sldMk cId="745951960" sldId="733"/>
            <ac:picMk id="5" creationId="{2AD2FA4E-FE16-D326-D2A3-46024BCB2F58}"/>
          </ac:picMkLst>
        </pc:picChg>
        <pc:picChg chg="add mod ord">
          <ac:chgData name="정근채" userId="bf3f9740-ba12-4a95-bdcd-7a89d0b0b3a3" providerId="ADAL" clId="{2851B975-3F38-4339-8EA9-FED59CF7DF6F}" dt="2022-06-14T08:16:44.032" v="378" actId="1036"/>
          <ac:picMkLst>
            <pc:docMk/>
            <pc:sldMk cId="745951960" sldId="733"/>
            <ac:picMk id="8" creationId="{E4E5129B-1DEF-6127-DC57-D69E5CA782B5}"/>
          </ac:picMkLst>
        </pc:picChg>
        <pc:picChg chg="del">
          <ac:chgData name="정근채" userId="bf3f9740-ba12-4a95-bdcd-7a89d0b0b3a3" providerId="ADAL" clId="{2851B975-3F38-4339-8EA9-FED59CF7DF6F}" dt="2022-06-14T08:13:12.227" v="310" actId="478"/>
          <ac:picMkLst>
            <pc:docMk/>
            <pc:sldMk cId="745951960" sldId="733"/>
            <ac:picMk id="9" creationId="{7883FF0D-6FB2-6DEE-3A1B-1EA62A0420F6}"/>
          </ac:picMkLst>
        </pc:picChg>
        <pc:cxnChg chg="add mod">
          <ac:chgData name="정근채" userId="bf3f9740-ba12-4a95-bdcd-7a89d0b0b3a3" providerId="ADAL" clId="{2851B975-3F38-4339-8EA9-FED59CF7DF6F}" dt="2022-06-14T08:16:44.032" v="378" actId="1036"/>
          <ac:cxnSpMkLst>
            <pc:docMk/>
            <pc:sldMk cId="745951960" sldId="733"/>
            <ac:cxnSpMk id="11" creationId="{88FA131D-5EFB-1125-814A-340FFEFC83D3}"/>
          </ac:cxnSpMkLst>
        </pc:cxn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503598512" sldId="734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503598512" sldId="734"/>
            <ac:spMk id="6" creationId="{00000000-0000-0000-0000-000000000000}"/>
          </ac:spMkLst>
        </pc:spChg>
        <pc:spChg chg="mod">
          <ac:chgData name="정근채" userId="bf3f9740-ba12-4a95-bdcd-7a89d0b0b3a3" providerId="ADAL" clId="{2851B975-3F38-4339-8EA9-FED59CF7DF6F}" dt="2022-06-14T08:21:46.876" v="477" actId="1076"/>
          <ac:spMkLst>
            <pc:docMk/>
            <pc:sldMk cId="3503598512" sldId="734"/>
            <ac:spMk id="14" creationId="{2F463C23-3D54-B5D0-853D-7E2A3E77A875}"/>
          </ac:spMkLst>
        </pc:spChg>
        <pc:spChg chg="del">
          <ac:chgData name="정근채" userId="bf3f9740-ba12-4a95-bdcd-7a89d0b0b3a3" providerId="ADAL" clId="{2851B975-3F38-4339-8EA9-FED59CF7DF6F}" dt="2022-06-14T08:18:25" v="395" actId="478"/>
          <ac:spMkLst>
            <pc:docMk/>
            <pc:sldMk cId="3503598512" sldId="734"/>
            <ac:spMk id="16" creationId="{614BAEDA-9E34-E478-7F4A-BEF1A2D25977}"/>
          </ac:spMkLst>
        </pc:spChg>
        <pc:spChg chg="del">
          <ac:chgData name="정근채" userId="bf3f9740-ba12-4a95-bdcd-7a89d0b0b3a3" providerId="ADAL" clId="{2851B975-3F38-4339-8EA9-FED59CF7DF6F}" dt="2022-06-14T08:18:25" v="395" actId="478"/>
          <ac:spMkLst>
            <pc:docMk/>
            <pc:sldMk cId="3503598512" sldId="734"/>
            <ac:spMk id="20" creationId="{7057D3DD-B82F-D7B8-9A5E-072C0B61DE7D}"/>
          </ac:spMkLst>
        </pc:spChg>
        <pc:spChg chg="mod">
          <ac:chgData name="정근채" userId="bf3f9740-ba12-4a95-bdcd-7a89d0b0b3a3" providerId="ADAL" clId="{2851B975-3F38-4339-8EA9-FED59CF7DF6F}" dt="2022-06-14T08:21:46.876" v="477" actId="1076"/>
          <ac:spMkLst>
            <pc:docMk/>
            <pc:sldMk cId="3503598512" sldId="734"/>
            <ac:spMk id="21" creationId="{5F332BBA-1AFE-2F3F-792F-D32AF667647E}"/>
          </ac:spMkLst>
        </pc:spChg>
        <pc:spChg chg="del">
          <ac:chgData name="정근채" userId="bf3f9740-ba12-4a95-bdcd-7a89d0b0b3a3" providerId="ADAL" clId="{2851B975-3F38-4339-8EA9-FED59CF7DF6F}" dt="2022-06-14T08:18:25" v="395" actId="478"/>
          <ac:spMkLst>
            <pc:docMk/>
            <pc:sldMk cId="3503598512" sldId="734"/>
            <ac:spMk id="22" creationId="{EC490274-8AC0-09AA-25F6-FDE524D4DCEF}"/>
          </ac:spMkLst>
        </pc:spChg>
        <pc:spChg chg="del">
          <ac:chgData name="정근채" userId="bf3f9740-ba12-4a95-bdcd-7a89d0b0b3a3" providerId="ADAL" clId="{2851B975-3F38-4339-8EA9-FED59CF7DF6F}" dt="2022-06-14T08:18:25" v="395" actId="478"/>
          <ac:spMkLst>
            <pc:docMk/>
            <pc:sldMk cId="3503598512" sldId="734"/>
            <ac:spMk id="23" creationId="{82B97301-A627-154A-6784-331C6018EE3B}"/>
          </ac:spMkLst>
        </pc:spChg>
        <pc:picChg chg="del">
          <ac:chgData name="정근채" userId="bf3f9740-ba12-4a95-bdcd-7a89d0b0b3a3" providerId="ADAL" clId="{2851B975-3F38-4339-8EA9-FED59CF7DF6F}" dt="2022-06-14T08:17:14.947" v="380" actId="478"/>
          <ac:picMkLst>
            <pc:docMk/>
            <pc:sldMk cId="3503598512" sldId="734"/>
            <ac:picMk id="4" creationId="{EF73C0D0-AB0D-8172-6784-1B5BC91E98C5}"/>
          </ac:picMkLst>
        </pc:picChg>
        <pc:picChg chg="add mod ord">
          <ac:chgData name="정근채" userId="bf3f9740-ba12-4a95-bdcd-7a89d0b0b3a3" providerId="ADAL" clId="{2851B975-3F38-4339-8EA9-FED59CF7DF6F}" dt="2022-06-14T08:21:46.876" v="477" actId="1076"/>
          <ac:picMkLst>
            <pc:docMk/>
            <pc:sldMk cId="3503598512" sldId="734"/>
            <ac:picMk id="5" creationId="{FB870F5E-43D0-6360-BC32-CA78955E4EFE}"/>
          </ac:picMkLst>
        </pc:picChg>
        <pc:picChg chg="del">
          <ac:chgData name="정근채" userId="bf3f9740-ba12-4a95-bdcd-7a89d0b0b3a3" providerId="ADAL" clId="{2851B975-3F38-4339-8EA9-FED59CF7DF6F}" dt="2022-06-14T08:18:25" v="395" actId="478"/>
          <ac:picMkLst>
            <pc:docMk/>
            <pc:sldMk cId="3503598512" sldId="734"/>
            <ac:picMk id="9" creationId="{7883FF0D-6FB2-6DEE-3A1B-1EA62A0420F6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737103214" sldId="735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737103214" sldId="735"/>
            <ac:spMk id="6" creationId="{00000000-0000-0000-0000-000000000000}"/>
          </ac:spMkLst>
        </pc:spChg>
        <pc:spChg chg="del">
          <ac:chgData name="정근채" userId="bf3f9740-ba12-4a95-bdcd-7a89d0b0b3a3" providerId="ADAL" clId="{2851B975-3F38-4339-8EA9-FED59CF7DF6F}" dt="2022-06-14T08:19:45.410" v="404" actId="478"/>
          <ac:spMkLst>
            <pc:docMk/>
            <pc:sldMk cId="3737103214" sldId="735"/>
            <ac:spMk id="14" creationId="{2F463C23-3D54-B5D0-853D-7E2A3E77A875}"/>
          </ac:spMkLst>
        </pc:spChg>
        <pc:spChg chg="del">
          <ac:chgData name="정근채" userId="bf3f9740-ba12-4a95-bdcd-7a89d0b0b3a3" providerId="ADAL" clId="{2851B975-3F38-4339-8EA9-FED59CF7DF6F}" dt="2022-06-14T08:19:47.066" v="405" actId="478"/>
          <ac:spMkLst>
            <pc:docMk/>
            <pc:sldMk cId="3737103214" sldId="735"/>
            <ac:spMk id="21" creationId="{5F332BBA-1AFE-2F3F-792F-D32AF667647E}"/>
          </ac:spMkLst>
        </pc:spChg>
        <pc:picChg chg="add mod ord">
          <ac:chgData name="정근채" userId="bf3f9740-ba12-4a95-bdcd-7a89d0b0b3a3" providerId="ADAL" clId="{2851B975-3F38-4339-8EA9-FED59CF7DF6F}" dt="2022-06-14T08:21:56.393" v="478" actId="1076"/>
          <ac:picMkLst>
            <pc:docMk/>
            <pc:sldMk cId="3737103214" sldId="735"/>
            <ac:picMk id="4" creationId="{62F1F1B3-88F1-3178-746B-B30CE7B47954}"/>
          </ac:picMkLst>
        </pc:picChg>
        <pc:picChg chg="del">
          <ac:chgData name="정근채" userId="bf3f9740-ba12-4a95-bdcd-7a89d0b0b3a3" providerId="ADAL" clId="{2851B975-3F38-4339-8EA9-FED59CF7DF6F}" dt="2022-06-14T08:18:42.890" v="397" actId="478"/>
          <ac:picMkLst>
            <pc:docMk/>
            <pc:sldMk cId="3737103214" sldId="735"/>
            <ac:picMk id="5" creationId="{FB870F5E-43D0-6360-BC32-CA78955E4EFE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178685289" sldId="736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178685289" sldId="736"/>
            <ac:spMk id="6" creationId="{00000000-0000-0000-0000-000000000000}"/>
          </ac:spMkLst>
        </pc:spChg>
        <pc:spChg chg="mod">
          <ac:chgData name="정근채" userId="bf3f9740-ba12-4a95-bdcd-7a89d0b0b3a3" providerId="ADAL" clId="{2851B975-3F38-4339-8EA9-FED59CF7DF6F}" dt="2022-06-14T08:22:03.149" v="479" actId="1076"/>
          <ac:spMkLst>
            <pc:docMk/>
            <pc:sldMk cId="3178685289" sldId="736"/>
            <ac:spMk id="14" creationId="{2F463C23-3D54-B5D0-853D-7E2A3E77A875}"/>
          </ac:spMkLst>
        </pc:spChg>
        <pc:spChg chg="mod">
          <ac:chgData name="정근채" userId="bf3f9740-ba12-4a95-bdcd-7a89d0b0b3a3" providerId="ADAL" clId="{2851B975-3F38-4339-8EA9-FED59CF7DF6F}" dt="2022-06-14T08:23:36.545" v="559"/>
          <ac:spMkLst>
            <pc:docMk/>
            <pc:sldMk cId="3178685289" sldId="736"/>
            <ac:spMk id="21" creationId="{5F332BBA-1AFE-2F3F-792F-D32AF667647E}"/>
          </ac:spMkLst>
        </pc:spChg>
        <pc:picChg chg="del">
          <ac:chgData name="정근채" userId="bf3f9740-ba12-4a95-bdcd-7a89d0b0b3a3" providerId="ADAL" clId="{2851B975-3F38-4339-8EA9-FED59CF7DF6F}" dt="2022-06-14T08:19:19.583" v="401" actId="478"/>
          <ac:picMkLst>
            <pc:docMk/>
            <pc:sldMk cId="3178685289" sldId="736"/>
            <ac:picMk id="4" creationId="{62F1F1B3-88F1-3178-746B-B30CE7B47954}"/>
          </ac:picMkLst>
        </pc:picChg>
        <pc:picChg chg="add mod ord">
          <ac:chgData name="정근채" userId="bf3f9740-ba12-4a95-bdcd-7a89d0b0b3a3" providerId="ADAL" clId="{2851B975-3F38-4339-8EA9-FED59CF7DF6F}" dt="2022-06-14T08:22:03.149" v="479" actId="1076"/>
          <ac:picMkLst>
            <pc:docMk/>
            <pc:sldMk cId="3178685289" sldId="736"/>
            <ac:picMk id="5" creationId="{31F6D8C0-0318-290F-C465-78C479587EAF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496010559" sldId="737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496010559" sldId="737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4T08:24:23.806" v="590" actId="1035"/>
          <ac:spMkLst>
            <pc:docMk/>
            <pc:sldMk cId="1496010559" sldId="737"/>
            <ac:spMk id="9" creationId="{A15BBECB-ED30-2D58-82F8-BF32581B4319}"/>
          </ac:spMkLst>
        </pc:spChg>
        <pc:spChg chg="add mod">
          <ac:chgData name="정근채" userId="bf3f9740-ba12-4a95-bdcd-7a89d0b0b3a3" providerId="ADAL" clId="{2851B975-3F38-4339-8EA9-FED59CF7DF6F}" dt="2022-06-14T08:23:40.624" v="561"/>
          <ac:spMkLst>
            <pc:docMk/>
            <pc:sldMk cId="1496010559" sldId="737"/>
            <ac:spMk id="10" creationId="{EA18FA37-FDB2-E612-FDD6-C20EC472B77C}"/>
          </ac:spMkLst>
        </pc:spChg>
        <pc:spChg chg="add mod">
          <ac:chgData name="정근채" userId="bf3f9740-ba12-4a95-bdcd-7a89d0b0b3a3" providerId="ADAL" clId="{2851B975-3F38-4339-8EA9-FED59CF7DF6F}" dt="2022-06-14T08:24:05.459" v="574" actId="1076"/>
          <ac:spMkLst>
            <pc:docMk/>
            <pc:sldMk cId="1496010559" sldId="737"/>
            <ac:spMk id="11" creationId="{6DF60808-456A-8464-77A0-9FA17BEA7224}"/>
          </ac:spMkLst>
        </pc:spChg>
        <pc:picChg chg="del">
          <ac:chgData name="정근채" userId="bf3f9740-ba12-4a95-bdcd-7a89d0b0b3a3" providerId="ADAL" clId="{2851B975-3F38-4339-8EA9-FED59CF7DF6F}" dt="2022-06-14T08:20:52.365" v="473" actId="478"/>
          <ac:picMkLst>
            <pc:docMk/>
            <pc:sldMk cId="1496010559" sldId="737"/>
            <ac:picMk id="4" creationId="{62F1F1B3-88F1-3178-746B-B30CE7B47954}"/>
          </ac:picMkLst>
        </pc:picChg>
        <pc:picChg chg="add del">
          <ac:chgData name="정근채" userId="bf3f9740-ba12-4a95-bdcd-7a89d0b0b3a3" providerId="ADAL" clId="{2851B975-3F38-4339-8EA9-FED59CF7DF6F}" dt="2022-06-14T08:21:01.787" v="475" actId="22"/>
          <ac:picMkLst>
            <pc:docMk/>
            <pc:sldMk cId="1496010559" sldId="737"/>
            <ac:picMk id="5" creationId="{03C0D6E9-E422-D2D1-52DB-D14069704306}"/>
          </ac:picMkLst>
        </pc:picChg>
        <pc:picChg chg="add mod">
          <ac:chgData name="정근채" userId="bf3f9740-ba12-4a95-bdcd-7a89d0b0b3a3" providerId="ADAL" clId="{2851B975-3F38-4339-8EA9-FED59CF7DF6F}" dt="2022-06-14T08:22:25.805" v="485" actId="1076"/>
          <ac:picMkLst>
            <pc:docMk/>
            <pc:sldMk cId="1496010559" sldId="737"/>
            <ac:picMk id="8" creationId="{0CBA78A7-F317-EB6E-330F-9E01CF7F6769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747698488" sldId="738"/>
        </pc:sldMkLst>
        <pc:spChg chg="del">
          <ac:chgData name="정근채" userId="bf3f9740-ba12-4a95-bdcd-7a89d0b0b3a3" providerId="ADAL" clId="{2851B975-3F38-4339-8EA9-FED59CF7DF6F}" dt="2022-06-14T08:31:41.459" v="648" actId="21"/>
          <ac:spMkLst>
            <pc:docMk/>
            <pc:sldMk cId="1747698488" sldId="738"/>
            <ac:spMk id="6" creationId="{00000000-0000-0000-0000-000000000000}"/>
          </ac:spMkLst>
        </pc:spChg>
        <pc:spChg chg="del">
          <ac:chgData name="정근채" userId="bf3f9740-ba12-4a95-bdcd-7a89d0b0b3a3" providerId="ADAL" clId="{2851B975-3F38-4339-8EA9-FED59CF7DF6F}" dt="2022-06-14T08:24:36.223" v="592" actId="478"/>
          <ac:spMkLst>
            <pc:docMk/>
            <pc:sldMk cId="1747698488" sldId="738"/>
            <ac:spMk id="9" creationId="{A15BBECB-ED30-2D58-82F8-BF32581B4319}"/>
          </ac:spMkLst>
        </pc:spChg>
        <pc:spChg chg="del">
          <ac:chgData name="정근채" userId="bf3f9740-ba12-4a95-bdcd-7a89d0b0b3a3" providerId="ADAL" clId="{2851B975-3F38-4339-8EA9-FED59CF7DF6F}" dt="2022-06-14T08:24:36.223" v="592" actId="478"/>
          <ac:spMkLst>
            <pc:docMk/>
            <pc:sldMk cId="1747698488" sldId="738"/>
            <ac:spMk id="10" creationId="{EA18FA37-FDB2-E612-FDD6-C20EC472B77C}"/>
          </ac:spMkLst>
        </pc:spChg>
        <pc:spChg chg="del">
          <ac:chgData name="정근채" userId="bf3f9740-ba12-4a95-bdcd-7a89d0b0b3a3" providerId="ADAL" clId="{2851B975-3F38-4339-8EA9-FED59CF7DF6F}" dt="2022-06-14T08:24:36.223" v="592" actId="478"/>
          <ac:spMkLst>
            <pc:docMk/>
            <pc:sldMk cId="1747698488" sldId="738"/>
            <ac:spMk id="11" creationId="{6DF60808-456A-8464-77A0-9FA17BEA7224}"/>
          </ac:spMkLst>
        </pc:spChg>
        <pc:spChg chg="add del mod">
          <ac:chgData name="정근채" userId="bf3f9740-ba12-4a95-bdcd-7a89d0b0b3a3" providerId="ADAL" clId="{2851B975-3F38-4339-8EA9-FED59CF7DF6F}" dt="2022-06-14T08:31:41.459" v="648" actId="21"/>
          <ac:spMkLst>
            <pc:docMk/>
            <pc:sldMk cId="1747698488" sldId="738"/>
            <ac:spMk id="12" creationId="{01CBE18C-A74F-7B9F-A37A-D10E7A95436B}"/>
          </ac:spMkLst>
        </pc:spChg>
        <pc:spChg chg="add del mod">
          <ac:chgData name="정근채" userId="bf3f9740-ba12-4a95-bdcd-7a89d0b0b3a3" providerId="ADAL" clId="{2851B975-3F38-4339-8EA9-FED59CF7DF6F}" dt="2022-06-14T08:31:41.459" v="648" actId="21"/>
          <ac:spMkLst>
            <pc:docMk/>
            <pc:sldMk cId="1747698488" sldId="738"/>
            <ac:spMk id="13" creationId="{AFFE1CD5-D5EB-0F3A-0319-34FDDFC546E1}"/>
          </ac:spMkLst>
        </pc:spChg>
        <pc:spChg chg="add del mod">
          <ac:chgData name="정근채" userId="bf3f9740-ba12-4a95-bdcd-7a89d0b0b3a3" providerId="ADAL" clId="{2851B975-3F38-4339-8EA9-FED59CF7DF6F}" dt="2022-06-14T08:31:41.459" v="648" actId="21"/>
          <ac:spMkLst>
            <pc:docMk/>
            <pc:sldMk cId="1747698488" sldId="738"/>
            <ac:spMk id="14" creationId="{A3CDBA3B-E30E-D56B-5CA2-01262BC89FB1}"/>
          </ac:spMkLst>
        </pc:spChg>
        <pc:spChg chg="add del mod">
          <ac:chgData name="정근채" userId="bf3f9740-ba12-4a95-bdcd-7a89d0b0b3a3" providerId="ADAL" clId="{2851B975-3F38-4339-8EA9-FED59CF7DF6F}" dt="2022-06-14T08:31:41.459" v="648" actId="21"/>
          <ac:spMkLst>
            <pc:docMk/>
            <pc:sldMk cId="1747698488" sldId="738"/>
            <ac:spMk id="15" creationId="{79088569-6745-832A-94F8-1E0F86E3023C}"/>
          </ac:spMkLst>
        </pc:spChg>
        <pc:spChg chg="add del mod">
          <ac:chgData name="정근채" userId="bf3f9740-ba12-4a95-bdcd-7a89d0b0b3a3" providerId="ADAL" clId="{2851B975-3F38-4339-8EA9-FED59CF7DF6F}" dt="2022-06-14T08:31:41.459" v="648" actId="21"/>
          <ac:spMkLst>
            <pc:docMk/>
            <pc:sldMk cId="1747698488" sldId="738"/>
            <ac:spMk id="16" creationId="{733EC513-EB78-F9D6-BB82-4549242C45F0}"/>
          </ac:spMkLst>
        </pc:spChg>
        <pc:spChg chg="add del mod">
          <ac:chgData name="정근채" userId="bf3f9740-ba12-4a95-bdcd-7a89d0b0b3a3" providerId="ADAL" clId="{2851B975-3F38-4339-8EA9-FED59CF7DF6F}" dt="2022-06-14T08:31:41.459" v="648" actId="21"/>
          <ac:spMkLst>
            <pc:docMk/>
            <pc:sldMk cId="1747698488" sldId="738"/>
            <ac:spMk id="17" creationId="{2B2924C6-EE22-6B62-348C-797582E62C6B}"/>
          </ac:spMkLst>
        </pc:spChg>
        <pc:spChg chg="add mod">
          <ac:chgData name="정근채" userId="bf3f9740-ba12-4a95-bdcd-7a89d0b0b3a3" providerId="ADAL" clId="{2851B975-3F38-4339-8EA9-FED59CF7DF6F}" dt="2022-06-15T01:52:08.250" v="1744"/>
          <ac:spMkLst>
            <pc:docMk/>
            <pc:sldMk cId="1747698488" sldId="738"/>
            <ac:spMk id="18" creationId="{346D95CF-C1F7-DDF9-D272-97C00C464CA0}"/>
          </ac:spMkLst>
        </pc:spChg>
        <pc:picChg chg="add mod">
          <ac:chgData name="정근채" userId="bf3f9740-ba12-4a95-bdcd-7a89d0b0b3a3" providerId="ADAL" clId="{2851B975-3F38-4339-8EA9-FED59CF7DF6F}" dt="2022-06-14T08:24:43.160" v="594" actId="1076"/>
          <ac:picMkLst>
            <pc:docMk/>
            <pc:sldMk cId="1747698488" sldId="738"/>
            <ac:picMk id="4" creationId="{D4E78A5E-6743-DC1B-B857-39CAB2317A29}"/>
          </ac:picMkLst>
        </pc:picChg>
        <pc:picChg chg="del">
          <ac:chgData name="정근채" userId="bf3f9740-ba12-4a95-bdcd-7a89d0b0b3a3" providerId="ADAL" clId="{2851B975-3F38-4339-8EA9-FED59CF7DF6F}" dt="2022-06-14T08:24:36.223" v="592" actId="478"/>
          <ac:picMkLst>
            <pc:docMk/>
            <pc:sldMk cId="1747698488" sldId="738"/>
            <ac:picMk id="8" creationId="{0CBA78A7-F317-EB6E-330F-9E01CF7F6769}"/>
          </ac:picMkLst>
        </pc:picChg>
      </pc:sldChg>
      <pc:sldChg chg="addSp delSp modSp add del mod">
        <pc:chgData name="정근채" userId="bf3f9740-ba12-4a95-bdcd-7a89d0b0b3a3" providerId="ADAL" clId="{2851B975-3F38-4339-8EA9-FED59CF7DF6F}" dt="2022-06-15T01:52:08.250" v="1744"/>
        <pc:sldMkLst>
          <pc:docMk/>
          <pc:sldMk cId="1344240810" sldId="739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344240810" sldId="739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5T01:52:08.250" v="1744"/>
          <ac:spMkLst>
            <pc:docMk/>
            <pc:sldMk cId="1344240810" sldId="739"/>
            <ac:spMk id="15" creationId="{89A912C9-D23E-FAB0-6CEB-D4124031D267}"/>
          </ac:spMkLst>
        </pc:spChg>
        <pc:spChg chg="add mod">
          <ac:chgData name="정근채" userId="bf3f9740-ba12-4a95-bdcd-7a89d0b0b3a3" providerId="ADAL" clId="{2851B975-3F38-4339-8EA9-FED59CF7DF6F}" dt="2022-06-14T08:31:43.944" v="649"/>
          <ac:spMkLst>
            <pc:docMk/>
            <pc:sldMk cId="1344240810" sldId="739"/>
            <ac:spMk id="16" creationId="{BA7C11DD-0FA1-5B96-3C4B-F7F13ADF6A23}"/>
          </ac:spMkLst>
        </pc:spChg>
        <pc:spChg chg="add mod">
          <ac:chgData name="정근채" userId="bf3f9740-ba12-4a95-bdcd-7a89d0b0b3a3" providerId="ADAL" clId="{2851B975-3F38-4339-8EA9-FED59CF7DF6F}" dt="2022-06-14T08:32:01.132" v="652" actId="14100"/>
          <ac:spMkLst>
            <pc:docMk/>
            <pc:sldMk cId="1344240810" sldId="739"/>
            <ac:spMk id="17" creationId="{4E606399-6103-14B0-B817-DFD3F0B28CB6}"/>
          </ac:spMkLst>
        </pc:spChg>
        <pc:spChg chg="add del mod">
          <ac:chgData name="정근채" userId="bf3f9740-ba12-4a95-bdcd-7a89d0b0b3a3" providerId="ADAL" clId="{2851B975-3F38-4339-8EA9-FED59CF7DF6F}" dt="2022-06-14T08:33:23.258" v="711" actId="478"/>
          <ac:spMkLst>
            <pc:docMk/>
            <pc:sldMk cId="1344240810" sldId="739"/>
            <ac:spMk id="18" creationId="{57D81E4C-CDCA-E91E-A656-4BA8EE448C80}"/>
          </ac:spMkLst>
        </pc:spChg>
        <pc:spChg chg="add mod">
          <ac:chgData name="정근채" userId="bf3f9740-ba12-4a95-bdcd-7a89d0b0b3a3" providerId="ADAL" clId="{2851B975-3F38-4339-8EA9-FED59CF7DF6F}" dt="2022-06-14T08:31:43.944" v="649"/>
          <ac:spMkLst>
            <pc:docMk/>
            <pc:sldMk cId="1344240810" sldId="739"/>
            <ac:spMk id="19" creationId="{C1C524F2-DDC4-741D-CE1D-1694289D5987}"/>
          </ac:spMkLst>
        </pc:spChg>
        <pc:spChg chg="add mod">
          <ac:chgData name="정근채" userId="bf3f9740-ba12-4a95-bdcd-7a89d0b0b3a3" providerId="ADAL" clId="{2851B975-3F38-4339-8EA9-FED59CF7DF6F}" dt="2022-06-14T08:32:27.754" v="710"/>
          <ac:spMkLst>
            <pc:docMk/>
            <pc:sldMk cId="1344240810" sldId="739"/>
            <ac:spMk id="20" creationId="{E54E87A8-1CE0-B9B2-0EBB-4FFC7129BE48}"/>
          </ac:spMkLst>
        </pc:spChg>
        <pc:spChg chg="add del mod">
          <ac:chgData name="정근채" userId="bf3f9740-ba12-4a95-bdcd-7a89d0b0b3a3" providerId="ADAL" clId="{2851B975-3F38-4339-8EA9-FED59CF7DF6F}" dt="2022-06-14T08:33:23.258" v="711" actId="478"/>
          <ac:spMkLst>
            <pc:docMk/>
            <pc:sldMk cId="1344240810" sldId="739"/>
            <ac:spMk id="21" creationId="{E4651ACA-B5A5-0734-BDCB-4523BC45C7DB}"/>
          </ac:spMkLst>
        </pc:spChg>
        <pc:picChg chg="del">
          <ac:chgData name="정근채" userId="bf3f9740-ba12-4a95-bdcd-7a89d0b0b3a3" providerId="ADAL" clId="{2851B975-3F38-4339-8EA9-FED59CF7DF6F}" dt="2022-06-14T08:25:31.318" v="596" actId="478"/>
          <ac:picMkLst>
            <pc:docMk/>
            <pc:sldMk cId="1344240810" sldId="739"/>
            <ac:picMk id="4" creationId="{D4E78A5E-6743-DC1B-B857-39CAB2317A29}"/>
          </ac:picMkLst>
        </pc:picChg>
        <pc:picChg chg="add del">
          <ac:chgData name="정근채" userId="bf3f9740-ba12-4a95-bdcd-7a89d0b0b3a3" providerId="ADAL" clId="{2851B975-3F38-4339-8EA9-FED59CF7DF6F}" dt="2022-06-14T08:25:34.271" v="598" actId="22"/>
          <ac:picMkLst>
            <pc:docMk/>
            <pc:sldMk cId="1344240810" sldId="739"/>
            <ac:picMk id="5" creationId="{AD4D908C-4A7C-DBBA-FE01-4A5884DC2718}"/>
          </ac:picMkLst>
        </pc:picChg>
        <pc:picChg chg="add del mod modCrop">
          <ac:chgData name="정근채" userId="bf3f9740-ba12-4a95-bdcd-7a89d0b0b3a3" providerId="ADAL" clId="{2851B975-3F38-4339-8EA9-FED59CF7DF6F}" dt="2022-06-14T08:26:40.652" v="602" actId="478"/>
          <ac:picMkLst>
            <pc:docMk/>
            <pc:sldMk cId="1344240810" sldId="739"/>
            <ac:picMk id="8" creationId="{4F23BF4C-E33A-C848-9891-9077CF355205}"/>
          </ac:picMkLst>
        </pc:picChg>
        <pc:picChg chg="add del mod modCrop">
          <ac:chgData name="정근채" userId="bf3f9740-ba12-4a95-bdcd-7a89d0b0b3a3" providerId="ADAL" clId="{2851B975-3F38-4339-8EA9-FED59CF7DF6F}" dt="2022-06-14T08:29:06.872" v="622" actId="478"/>
          <ac:picMkLst>
            <pc:docMk/>
            <pc:sldMk cId="1344240810" sldId="739"/>
            <ac:picMk id="10" creationId="{4CA6FB64-CDE5-A84D-7D92-3E2334F2F523}"/>
          </ac:picMkLst>
        </pc:picChg>
        <pc:picChg chg="add del mod">
          <ac:chgData name="정근채" userId="bf3f9740-ba12-4a95-bdcd-7a89d0b0b3a3" providerId="ADAL" clId="{2851B975-3F38-4339-8EA9-FED59CF7DF6F}" dt="2022-06-14T08:29:11.800" v="623" actId="478"/>
          <ac:picMkLst>
            <pc:docMk/>
            <pc:sldMk cId="1344240810" sldId="739"/>
            <ac:picMk id="12" creationId="{60ED5F89-8ADA-347C-3656-3EC04BF41AC6}"/>
          </ac:picMkLst>
        </pc:picChg>
        <pc:picChg chg="add del mod modCrop">
          <ac:chgData name="정근채" userId="bf3f9740-ba12-4a95-bdcd-7a89d0b0b3a3" providerId="ADAL" clId="{2851B975-3F38-4339-8EA9-FED59CF7DF6F}" dt="2022-06-14T08:34:21.195" v="723" actId="478"/>
          <ac:picMkLst>
            <pc:docMk/>
            <pc:sldMk cId="1344240810" sldId="739"/>
            <ac:picMk id="14" creationId="{3632290C-18E4-07BF-A114-EE189D4D7100}"/>
          </ac:picMkLst>
        </pc:picChg>
        <pc:picChg chg="add del mod">
          <ac:chgData name="정근채" userId="bf3f9740-ba12-4a95-bdcd-7a89d0b0b3a3" providerId="ADAL" clId="{2851B975-3F38-4339-8EA9-FED59CF7DF6F}" dt="2022-06-14T08:34:22.786" v="724" actId="478"/>
          <ac:picMkLst>
            <pc:docMk/>
            <pc:sldMk cId="1344240810" sldId="739"/>
            <ac:picMk id="22" creationId="{D27B3836-543F-5781-A02C-5F67FCB0B19C}"/>
          </ac:picMkLst>
        </pc:picChg>
        <pc:picChg chg="add mod ord">
          <ac:chgData name="정근채" userId="bf3f9740-ba12-4a95-bdcd-7a89d0b0b3a3" providerId="ADAL" clId="{2851B975-3F38-4339-8EA9-FED59CF7DF6F}" dt="2022-06-14T08:34:25.279" v="726" actId="167"/>
          <ac:picMkLst>
            <pc:docMk/>
            <pc:sldMk cId="1344240810" sldId="739"/>
            <ac:picMk id="23" creationId="{A6ED1B3D-A89C-499F-6576-427B41ECAE0C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287555683" sldId="740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287555683" sldId="740"/>
            <ac:spMk id="6" creationId="{00000000-0000-0000-0000-000000000000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287555683" sldId="740"/>
            <ac:spMk id="15" creationId="{89A912C9-D23E-FAB0-6CEB-D4124031D267}"/>
          </ac:spMkLst>
        </pc:spChg>
        <pc:spChg chg="del">
          <ac:chgData name="정근채" userId="bf3f9740-ba12-4a95-bdcd-7a89d0b0b3a3" providerId="ADAL" clId="{2851B975-3F38-4339-8EA9-FED59CF7DF6F}" dt="2022-06-14T08:33:29.822" v="713" actId="478"/>
          <ac:spMkLst>
            <pc:docMk/>
            <pc:sldMk cId="1287555683" sldId="740"/>
            <ac:spMk id="16" creationId="{BA7C11DD-0FA1-5B96-3C4B-F7F13ADF6A23}"/>
          </ac:spMkLst>
        </pc:spChg>
        <pc:spChg chg="del">
          <ac:chgData name="정근채" userId="bf3f9740-ba12-4a95-bdcd-7a89d0b0b3a3" providerId="ADAL" clId="{2851B975-3F38-4339-8EA9-FED59CF7DF6F}" dt="2022-06-14T08:33:29.822" v="713" actId="478"/>
          <ac:spMkLst>
            <pc:docMk/>
            <pc:sldMk cId="1287555683" sldId="740"/>
            <ac:spMk id="17" creationId="{4E606399-6103-14B0-B817-DFD3F0B28CB6}"/>
          </ac:spMkLst>
        </pc:spChg>
        <pc:spChg chg="add mod">
          <ac:chgData name="정근채" userId="bf3f9740-ba12-4a95-bdcd-7a89d0b0b3a3" providerId="ADAL" clId="{2851B975-3F38-4339-8EA9-FED59CF7DF6F}" dt="2022-06-14T08:35:02.129" v="732" actId="14100"/>
          <ac:spMkLst>
            <pc:docMk/>
            <pc:sldMk cId="1287555683" sldId="740"/>
            <ac:spMk id="18" creationId="{79136A68-810B-A543-DEBD-8639C1A5541C}"/>
          </ac:spMkLst>
        </pc:spChg>
        <pc:spChg chg="del">
          <ac:chgData name="정근채" userId="bf3f9740-ba12-4a95-bdcd-7a89d0b0b3a3" providerId="ADAL" clId="{2851B975-3F38-4339-8EA9-FED59CF7DF6F}" dt="2022-06-14T08:33:29.822" v="713" actId="478"/>
          <ac:spMkLst>
            <pc:docMk/>
            <pc:sldMk cId="1287555683" sldId="740"/>
            <ac:spMk id="19" creationId="{C1C524F2-DDC4-741D-CE1D-1694289D5987}"/>
          </ac:spMkLst>
        </pc:spChg>
        <pc:spChg chg="del">
          <ac:chgData name="정근채" userId="bf3f9740-ba12-4a95-bdcd-7a89d0b0b3a3" providerId="ADAL" clId="{2851B975-3F38-4339-8EA9-FED59CF7DF6F}" dt="2022-06-14T08:33:29.822" v="713" actId="478"/>
          <ac:spMkLst>
            <pc:docMk/>
            <pc:sldMk cId="1287555683" sldId="740"/>
            <ac:spMk id="20" creationId="{E54E87A8-1CE0-B9B2-0EBB-4FFC7129BE48}"/>
          </ac:spMkLst>
        </pc:spChg>
        <pc:spChg chg="add mod">
          <ac:chgData name="정근채" userId="bf3f9740-ba12-4a95-bdcd-7a89d0b0b3a3" providerId="ADAL" clId="{2851B975-3F38-4339-8EA9-FED59CF7DF6F}" dt="2022-06-14T09:22:43.370" v="1251" actId="20577"/>
          <ac:spMkLst>
            <pc:docMk/>
            <pc:sldMk cId="1287555683" sldId="740"/>
            <ac:spMk id="21" creationId="{1B05016D-6302-CD49-6590-77533C6F7885}"/>
          </ac:spMkLst>
        </pc:spChg>
        <pc:spChg chg="add mod">
          <ac:chgData name="정근채" userId="bf3f9740-ba12-4a95-bdcd-7a89d0b0b3a3" providerId="ADAL" clId="{2851B975-3F38-4339-8EA9-FED59CF7DF6F}" dt="2022-06-14T08:35:59.888" v="763" actId="14100"/>
          <ac:spMkLst>
            <pc:docMk/>
            <pc:sldMk cId="1287555683" sldId="740"/>
            <ac:spMk id="22" creationId="{52AE08DB-3721-0540-E804-3830BA8C71BB}"/>
          </ac:spMkLst>
        </pc:spChg>
        <pc:spChg chg="add mod">
          <ac:chgData name="정근채" userId="bf3f9740-ba12-4a95-bdcd-7a89d0b0b3a3" providerId="ADAL" clId="{2851B975-3F38-4339-8EA9-FED59CF7DF6F}" dt="2022-06-14T08:36:18.631" v="772"/>
          <ac:spMkLst>
            <pc:docMk/>
            <pc:sldMk cId="1287555683" sldId="740"/>
            <ac:spMk id="23" creationId="{DE5135F8-29CF-D60D-2EB7-9E48FB78D1C1}"/>
          </ac:spMkLst>
        </pc:spChg>
        <pc:spChg chg="add mod">
          <ac:chgData name="정근채" userId="bf3f9740-ba12-4a95-bdcd-7a89d0b0b3a3" providerId="ADAL" clId="{2851B975-3F38-4339-8EA9-FED59CF7DF6F}" dt="2022-06-14T09:23:07.061" v="1256" actId="14100"/>
          <ac:spMkLst>
            <pc:docMk/>
            <pc:sldMk cId="1287555683" sldId="740"/>
            <ac:spMk id="24" creationId="{A235E824-A66D-894C-10B7-0F5B0F60E283}"/>
          </ac:spMkLst>
        </pc:spChg>
        <pc:spChg chg="add mod">
          <ac:chgData name="정근채" userId="bf3f9740-ba12-4a95-bdcd-7a89d0b0b3a3" providerId="ADAL" clId="{2851B975-3F38-4339-8EA9-FED59CF7DF6F}" dt="2022-06-14T09:24:02.182" v="1302"/>
          <ac:spMkLst>
            <pc:docMk/>
            <pc:sldMk cId="1287555683" sldId="740"/>
            <ac:spMk id="25" creationId="{C3F01D87-EBC3-9B1A-EB03-4508F305DA61}"/>
          </ac:spMkLst>
        </pc:spChg>
        <pc:picChg chg="add del mod">
          <ac:chgData name="정근채" userId="bf3f9740-ba12-4a95-bdcd-7a89d0b0b3a3" providerId="ADAL" clId="{2851B975-3F38-4339-8EA9-FED59CF7DF6F}" dt="2022-06-14T09:22:28.025" v="1246" actId="478"/>
          <ac:picMkLst>
            <pc:docMk/>
            <pc:sldMk cId="1287555683" sldId="740"/>
            <ac:picMk id="4" creationId="{57B9A5EF-0B7A-DD8F-AAC6-782517FA4AF5}"/>
          </ac:picMkLst>
        </pc:picChg>
        <pc:picChg chg="add del">
          <ac:chgData name="정근채" userId="bf3f9740-ba12-4a95-bdcd-7a89d0b0b3a3" providerId="ADAL" clId="{2851B975-3F38-4339-8EA9-FED59CF7DF6F}" dt="2022-06-14T08:34:11.035" v="721" actId="22"/>
          <ac:picMkLst>
            <pc:docMk/>
            <pc:sldMk cId="1287555683" sldId="740"/>
            <ac:picMk id="7" creationId="{D9F7E14E-1604-E459-38AF-0BD84FA9910B}"/>
          </ac:picMkLst>
        </pc:picChg>
        <pc:picChg chg="add del">
          <ac:chgData name="정근채" userId="bf3f9740-ba12-4a95-bdcd-7a89d0b0b3a3" providerId="ADAL" clId="{2851B975-3F38-4339-8EA9-FED59CF7DF6F}" dt="2022-06-14T09:22:26.680" v="1245" actId="478"/>
          <ac:picMkLst>
            <pc:docMk/>
            <pc:sldMk cId="1287555683" sldId="740"/>
            <ac:picMk id="9" creationId="{8597FBFD-F0D0-D767-4741-33A1EB97895B}"/>
          </ac:picMkLst>
        </pc:picChg>
        <pc:picChg chg="add mod ord">
          <ac:chgData name="정근채" userId="bf3f9740-ba12-4a95-bdcd-7a89d0b0b3a3" providerId="ADAL" clId="{2851B975-3F38-4339-8EA9-FED59CF7DF6F}" dt="2022-06-14T09:22:38.149" v="1249" actId="1076"/>
          <ac:picMkLst>
            <pc:docMk/>
            <pc:sldMk cId="1287555683" sldId="740"/>
            <ac:picMk id="11" creationId="{07375567-B72C-939B-9C0D-5133D1B9A542}"/>
          </ac:picMkLst>
        </pc:picChg>
        <pc:picChg chg="del">
          <ac:chgData name="정근채" userId="bf3f9740-ba12-4a95-bdcd-7a89d0b0b3a3" providerId="ADAL" clId="{2851B975-3F38-4339-8EA9-FED59CF7DF6F}" dt="2022-06-14T08:33:29.822" v="713" actId="478"/>
          <ac:picMkLst>
            <pc:docMk/>
            <pc:sldMk cId="1287555683" sldId="740"/>
            <ac:picMk id="14" creationId="{3632290C-18E4-07BF-A114-EE189D4D7100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549068190" sldId="741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549068190" sldId="741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4T08:43:08.221" v="910" actId="1035"/>
          <ac:spMkLst>
            <pc:docMk/>
            <pc:sldMk cId="3549068190" sldId="741"/>
            <ac:spMk id="12" creationId="{5261509B-EB16-911F-9097-8FB349F72D5F}"/>
          </ac:spMkLst>
        </pc:spChg>
        <pc:spChg chg="add mod">
          <ac:chgData name="정근채" userId="bf3f9740-ba12-4a95-bdcd-7a89d0b0b3a3" providerId="ADAL" clId="{2851B975-3F38-4339-8EA9-FED59CF7DF6F}" dt="2022-06-14T08:43:12.682" v="911" actId="1076"/>
          <ac:spMkLst>
            <pc:docMk/>
            <pc:sldMk cId="3549068190" sldId="741"/>
            <ac:spMk id="13" creationId="{DD4E8AB8-AA6E-138E-367A-0A1B85F53831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549068190" sldId="741"/>
            <ac:spMk id="15" creationId="{89A912C9-D23E-FAB0-6CEB-D4124031D267}"/>
          </ac:spMkLst>
        </pc:spChg>
        <pc:spChg chg="del">
          <ac:chgData name="정근채" userId="bf3f9740-ba12-4a95-bdcd-7a89d0b0b3a3" providerId="ADAL" clId="{2851B975-3F38-4339-8EA9-FED59CF7DF6F}" dt="2022-06-14T08:36:35.758" v="775" actId="478"/>
          <ac:spMkLst>
            <pc:docMk/>
            <pc:sldMk cId="3549068190" sldId="741"/>
            <ac:spMk id="18" creationId="{79136A68-810B-A543-DEBD-8639C1A5541C}"/>
          </ac:spMkLst>
        </pc:spChg>
        <pc:spChg chg="del">
          <ac:chgData name="정근채" userId="bf3f9740-ba12-4a95-bdcd-7a89d0b0b3a3" providerId="ADAL" clId="{2851B975-3F38-4339-8EA9-FED59CF7DF6F}" dt="2022-06-14T08:36:35.758" v="775" actId="478"/>
          <ac:spMkLst>
            <pc:docMk/>
            <pc:sldMk cId="3549068190" sldId="741"/>
            <ac:spMk id="21" creationId="{1B05016D-6302-CD49-6590-77533C6F7885}"/>
          </ac:spMkLst>
        </pc:spChg>
        <pc:spChg chg="del">
          <ac:chgData name="정근채" userId="bf3f9740-ba12-4a95-bdcd-7a89d0b0b3a3" providerId="ADAL" clId="{2851B975-3F38-4339-8EA9-FED59CF7DF6F}" dt="2022-06-14T08:36:35.758" v="775" actId="478"/>
          <ac:spMkLst>
            <pc:docMk/>
            <pc:sldMk cId="3549068190" sldId="741"/>
            <ac:spMk id="22" creationId="{52AE08DB-3721-0540-E804-3830BA8C71BB}"/>
          </ac:spMkLst>
        </pc:spChg>
        <pc:spChg chg="del">
          <ac:chgData name="정근채" userId="bf3f9740-ba12-4a95-bdcd-7a89d0b0b3a3" providerId="ADAL" clId="{2851B975-3F38-4339-8EA9-FED59CF7DF6F}" dt="2022-06-14T08:36:35.758" v="775" actId="478"/>
          <ac:spMkLst>
            <pc:docMk/>
            <pc:sldMk cId="3549068190" sldId="741"/>
            <ac:spMk id="23" creationId="{DE5135F8-29CF-D60D-2EB7-9E48FB78D1C1}"/>
          </ac:spMkLst>
        </pc:spChg>
        <pc:picChg chg="del mod">
          <ac:chgData name="정근채" userId="bf3f9740-ba12-4a95-bdcd-7a89d0b0b3a3" providerId="ADAL" clId="{2851B975-3F38-4339-8EA9-FED59CF7DF6F}" dt="2022-06-14T08:36:35.758" v="775" actId="478"/>
          <ac:picMkLst>
            <pc:docMk/>
            <pc:sldMk cId="3549068190" sldId="741"/>
            <ac:picMk id="4" creationId="{57B9A5EF-0B7A-DD8F-AAC6-782517FA4AF5}"/>
          </ac:picMkLst>
        </pc:picChg>
        <pc:picChg chg="add del mod">
          <ac:chgData name="정근채" userId="bf3f9740-ba12-4a95-bdcd-7a89d0b0b3a3" providerId="ADAL" clId="{2851B975-3F38-4339-8EA9-FED59CF7DF6F}" dt="2022-06-14T09:24:17.901" v="1303" actId="478"/>
          <ac:picMkLst>
            <pc:docMk/>
            <pc:sldMk cId="3549068190" sldId="741"/>
            <ac:picMk id="5" creationId="{96000E40-52D3-483D-38C8-8AC2384A409D}"/>
          </ac:picMkLst>
        </pc:picChg>
        <pc:picChg chg="add mod ord">
          <ac:chgData name="정근채" userId="bf3f9740-ba12-4a95-bdcd-7a89d0b0b3a3" providerId="ADAL" clId="{2851B975-3F38-4339-8EA9-FED59CF7DF6F}" dt="2022-06-14T09:24:23.907" v="1306" actId="1076"/>
          <ac:picMkLst>
            <pc:docMk/>
            <pc:sldMk cId="3549068190" sldId="741"/>
            <ac:picMk id="8" creationId="{647389A5-B04D-D796-C1D3-77928C43F92D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282593005" sldId="742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282593005" sldId="742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4T08:40:42.694" v="856" actId="1035"/>
          <ac:spMkLst>
            <pc:docMk/>
            <pc:sldMk cId="3282593005" sldId="742"/>
            <ac:spMk id="9" creationId="{41679F14-736B-2381-CBC3-585F3C6E0357}"/>
          </ac:spMkLst>
        </pc:spChg>
        <pc:spChg chg="add mod">
          <ac:chgData name="정근채" userId="bf3f9740-ba12-4a95-bdcd-7a89d0b0b3a3" providerId="ADAL" clId="{2851B975-3F38-4339-8EA9-FED59CF7DF6F}" dt="2022-06-14T09:45:34.500" v="1387" actId="14100"/>
          <ac:spMkLst>
            <pc:docMk/>
            <pc:sldMk cId="3282593005" sldId="742"/>
            <ac:spMk id="10" creationId="{321F8838-EC98-B40F-AFAD-07E23467CE63}"/>
          </ac:spMkLst>
        </pc:spChg>
        <pc:spChg chg="add mod">
          <ac:chgData name="정근채" userId="bf3f9740-ba12-4a95-bdcd-7a89d0b0b3a3" providerId="ADAL" clId="{2851B975-3F38-4339-8EA9-FED59CF7DF6F}" dt="2022-06-14T08:40:42.694" v="856" actId="1035"/>
          <ac:spMkLst>
            <pc:docMk/>
            <pc:sldMk cId="3282593005" sldId="742"/>
            <ac:spMk id="11" creationId="{E768AB72-BCAB-A496-95ED-88BA25E26AD6}"/>
          </ac:spMkLst>
        </pc:spChg>
        <pc:spChg chg="add mod">
          <ac:chgData name="정근채" userId="bf3f9740-ba12-4a95-bdcd-7a89d0b0b3a3" providerId="ADAL" clId="{2851B975-3F38-4339-8EA9-FED59CF7DF6F}" dt="2022-06-14T09:45:38.065" v="1388" actId="1076"/>
          <ac:spMkLst>
            <pc:docMk/>
            <pc:sldMk cId="3282593005" sldId="742"/>
            <ac:spMk id="12" creationId="{EF01B8D1-D4FC-0397-EF4A-106C1E419EB2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282593005" sldId="742"/>
            <ac:spMk id="15" creationId="{89A912C9-D23E-FAB0-6CEB-D4124031D267}"/>
          </ac:spMkLst>
        </pc:spChg>
        <pc:spChg chg="add mod">
          <ac:chgData name="정근채" userId="bf3f9740-ba12-4a95-bdcd-7a89d0b0b3a3" providerId="ADAL" clId="{2851B975-3F38-4339-8EA9-FED59CF7DF6F}" dt="2022-06-14T09:45:23.298" v="1383" actId="14100"/>
          <ac:spMkLst>
            <pc:docMk/>
            <pc:sldMk cId="3282593005" sldId="742"/>
            <ac:spMk id="16" creationId="{4CD6D1D9-8310-97FD-AA47-45E9ED204DA0}"/>
          </ac:spMkLst>
        </pc:spChg>
        <pc:spChg chg="add mod">
          <ac:chgData name="정근채" userId="bf3f9740-ba12-4a95-bdcd-7a89d0b0b3a3" providerId="ADAL" clId="{2851B975-3F38-4339-8EA9-FED59CF7DF6F}" dt="2022-06-14T08:40:24.520" v="848" actId="1076"/>
          <ac:spMkLst>
            <pc:docMk/>
            <pc:sldMk cId="3282593005" sldId="742"/>
            <ac:spMk id="17" creationId="{1FF42B00-BC98-11C4-7640-71F7A85A9E70}"/>
          </ac:spMkLst>
        </pc:spChg>
        <pc:spChg chg="add mod">
          <ac:chgData name="정근채" userId="bf3f9740-ba12-4a95-bdcd-7a89d0b0b3a3" providerId="ADAL" clId="{2851B975-3F38-4339-8EA9-FED59CF7DF6F}" dt="2022-06-14T08:41:28.938" v="862" actId="1038"/>
          <ac:spMkLst>
            <pc:docMk/>
            <pc:sldMk cId="3282593005" sldId="742"/>
            <ac:spMk id="19" creationId="{DFF72B68-18CB-DCF2-F8C8-871790C617F1}"/>
          </ac:spMkLst>
        </pc:spChg>
        <pc:spChg chg="add mod">
          <ac:chgData name="정근채" userId="bf3f9740-ba12-4a95-bdcd-7a89d0b0b3a3" providerId="ADAL" clId="{2851B975-3F38-4339-8EA9-FED59CF7DF6F}" dt="2022-06-14T08:41:28.938" v="862" actId="1038"/>
          <ac:spMkLst>
            <pc:docMk/>
            <pc:sldMk cId="3282593005" sldId="742"/>
            <ac:spMk id="20" creationId="{DD6D34D9-0203-9C7F-3F6D-8C9397DDFB42}"/>
          </ac:spMkLst>
        </pc:spChg>
        <pc:picChg chg="add del mod">
          <ac:chgData name="정근채" userId="bf3f9740-ba12-4a95-bdcd-7a89d0b0b3a3" providerId="ADAL" clId="{2851B975-3F38-4339-8EA9-FED59CF7DF6F}" dt="2022-06-14T08:38:30.267" v="789" actId="478"/>
          <ac:picMkLst>
            <pc:docMk/>
            <pc:sldMk cId="3282593005" sldId="742"/>
            <ac:picMk id="4" creationId="{92F089C2-9F92-C211-7847-4134C73B0B9D}"/>
          </ac:picMkLst>
        </pc:picChg>
        <pc:picChg chg="del">
          <ac:chgData name="정근채" userId="bf3f9740-ba12-4a95-bdcd-7a89d0b0b3a3" providerId="ADAL" clId="{2851B975-3F38-4339-8EA9-FED59CF7DF6F}" dt="2022-06-14T08:37:39.867" v="779" actId="478"/>
          <ac:picMkLst>
            <pc:docMk/>
            <pc:sldMk cId="3282593005" sldId="742"/>
            <ac:picMk id="5" creationId="{96000E40-52D3-483D-38C8-8AC2384A409D}"/>
          </ac:picMkLst>
        </pc:picChg>
        <pc:picChg chg="add del mod">
          <ac:chgData name="정근채" userId="bf3f9740-ba12-4a95-bdcd-7a89d0b0b3a3" providerId="ADAL" clId="{2851B975-3F38-4339-8EA9-FED59CF7DF6F}" dt="2022-06-14T08:38:02.616" v="783" actId="478"/>
          <ac:picMkLst>
            <pc:docMk/>
            <pc:sldMk cId="3282593005" sldId="742"/>
            <ac:picMk id="8" creationId="{9EE9E0D6-6EB1-F5BD-958A-2579E8E19462}"/>
          </ac:picMkLst>
        </pc:picChg>
        <pc:picChg chg="add del ord">
          <ac:chgData name="정근채" userId="bf3f9740-ba12-4a95-bdcd-7a89d0b0b3a3" providerId="ADAL" clId="{2851B975-3F38-4339-8EA9-FED59CF7DF6F}" dt="2022-06-14T08:40:04.049" v="841" actId="478"/>
          <ac:picMkLst>
            <pc:docMk/>
            <pc:sldMk cId="3282593005" sldId="742"/>
            <ac:picMk id="13" creationId="{3B2CF650-AE03-A57A-669B-002D20755A7D}"/>
          </ac:picMkLst>
        </pc:picChg>
        <pc:picChg chg="add del mod ord">
          <ac:chgData name="정근채" userId="bf3f9740-ba12-4a95-bdcd-7a89d0b0b3a3" providerId="ADAL" clId="{2851B975-3F38-4339-8EA9-FED59CF7DF6F}" dt="2022-06-14T09:25:48.356" v="1307" actId="478"/>
          <ac:picMkLst>
            <pc:docMk/>
            <pc:sldMk cId="3282593005" sldId="742"/>
            <ac:picMk id="18" creationId="{8054F20C-2FD5-5189-1095-71DBEB0D7262}"/>
          </ac:picMkLst>
        </pc:picChg>
        <pc:picChg chg="add del mod ord">
          <ac:chgData name="정근채" userId="bf3f9740-ba12-4a95-bdcd-7a89d0b0b3a3" providerId="ADAL" clId="{2851B975-3F38-4339-8EA9-FED59CF7DF6F}" dt="2022-06-14T09:26:09.896" v="1311" actId="478"/>
          <ac:picMkLst>
            <pc:docMk/>
            <pc:sldMk cId="3282593005" sldId="742"/>
            <ac:picMk id="22" creationId="{77D0956D-BF4F-0D03-2D93-F100D23A2E0C}"/>
          </ac:picMkLst>
        </pc:picChg>
        <pc:picChg chg="add del mod ord">
          <ac:chgData name="정근채" userId="bf3f9740-ba12-4a95-bdcd-7a89d0b0b3a3" providerId="ADAL" clId="{2851B975-3F38-4339-8EA9-FED59CF7DF6F}" dt="2022-06-14T09:27:40.907" v="1317" actId="478"/>
          <ac:picMkLst>
            <pc:docMk/>
            <pc:sldMk cId="3282593005" sldId="742"/>
            <ac:picMk id="24" creationId="{E06A051B-8DB0-C716-F920-BBA2BF357E36}"/>
          </ac:picMkLst>
        </pc:picChg>
        <pc:picChg chg="add del mod ord">
          <ac:chgData name="정근채" userId="bf3f9740-ba12-4a95-bdcd-7a89d0b0b3a3" providerId="ADAL" clId="{2851B975-3F38-4339-8EA9-FED59CF7DF6F}" dt="2022-06-14T09:44:57.832" v="1376" actId="478"/>
          <ac:picMkLst>
            <pc:docMk/>
            <pc:sldMk cId="3282593005" sldId="742"/>
            <ac:picMk id="26" creationId="{583DDBD4-CEB4-ED2A-2FD0-96C80A0130CE}"/>
          </ac:picMkLst>
        </pc:picChg>
        <pc:picChg chg="add del">
          <ac:chgData name="정근채" userId="bf3f9740-ba12-4a95-bdcd-7a89d0b0b3a3" providerId="ADAL" clId="{2851B975-3F38-4339-8EA9-FED59CF7DF6F}" dt="2022-06-14T09:45:01.201" v="1378" actId="22"/>
          <ac:picMkLst>
            <pc:docMk/>
            <pc:sldMk cId="3282593005" sldId="742"/>
            <ac:picMk id="28" creationId="{A44FE957-5A32-2E58-6F45-2670262BF63A}"/>
          </ac:picMkLst>
        </pc:picChg>
        <pc:picChg chg="add mod ord">
          <ac:chgData name="정근채" userId="bf3f9740-ba12-4a95-bdcd-7a89d0b0b3a3" providerId="ADAL" clId="{2851B975-3F38-4339-8EA9-FED59CF7DF6F}" dt="2022-06-14T09:45:16.261" v="1381" actId="1076"/>
          <ac:picMkLst>
            <pc:docMk/>
            <pc:sldMk cId="3282593005" sldId="742"/>
            <ac:picMk id="30" creationId="{71E28EE4-235E-EA8F-C200-F1B0CAE0C194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718458263" sldId="743"/>
        </pc:sldMkLst>
        <pc:spChg chg="mod">
          <ac:chgData name="정근채" userId="bf3f9740-ba12-4a95-bdcd-7a89d0b0b3a3" providerId="ADAL" clId="{2851B975-3F38-4339-8EA9-FED59CF7DF6F}" dt="2022-06-14T08:42:16.934" v="870" actId="1076"/>
          <ac:spMkLst>
            <pc:docMk/>
            <pc:sldMk cId="1718458263" sldId="743"/>
            <ac:spMk id="3" creationId="{00000000-0000-0000-0000-000000000000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718458263" sldId="743"/>
            <ac:spMk id="6" creationId="{00000000-0000-0000-0000-000000000000}"/>
          </ac:spMkLst>
        </pc:spChg>
        <pc:spChg chg="del">
          <ac:chgData name="정근채" userId="bf3f9740-ba12-4a95-bdcd-7a89d0b0b3a3" providerId="ADAL" clId="{2851B975-3F38-4339-8EA9-FED59CF7DF6F}" dt="2022-06-14T08:42:12.658" v="867" actId="478"/>
          <ac:spMkLst>
            <pc:docMk/>
            <pc:sldMk cId="1718458263" sldId="743"/>
            <ac:spMk id="9" creationId="{41679F14-736B-2381-CBC3-585F3C6E0357}"/>
          </ac:spMkLst>
        </pc:spChg>
        <pc:spChg chg="del">
          <ac:chgData name="정근채" userId="bf3f9740-ba12-4a95-bdcd-7a89d0b0b3a3" providerId="ADAL" clId="{2851B975-3F38-4339-8EA9-FED59CF7DF6F}" dt="2022-06-14T08:42:19.649" v="871" actId="478"/>
          <ac:spMkLst>
            <pc:docMk/>
            <pc:sldMk cId="1718458263" sldId="743"/>
            <ac:spMk id="10" creationId="{321F8838-EC98-B40F-AFAD-07E23467CE63}"/>
          </ac:spMkLst>
        </pc:spChg>
        <pc:spChg chg="del">
          <ac:chgData name="정근채" userId="bf3f9740-ba12-4a95-bdcd-7a89d0b0b3a3" providerId="ADAL" clId="{2851B975-3F38-4339-8EA9-FED59CF7DF6F}" dt="2022-06-14T08:42:12.658" v="867" actId="478"/>
          <ac:spMkLst>
            <pc:docMk/>
            <pc:sldMk cId="1718458263" sldId="743"/>
            <ac:spMk id="11" creationId="{E768AB72-BCAB-A496-95ED-88BA25E26AD6}"/>
          </ac:spMkLst>
        </pc:spChg>
        <pc:spChg chg="del">
          <ac:chgData name="정근채" userId="bf3f9740-ba12-4a95-bdcd-7a89d0b0b3a3" providerId="ADAL" clId="{2851B975-3F38-4339-8EA9-FED59CF7DF6F}" dt="2022-06-14T08:42:19.649" v="871" actId="478"/>
          <ac:spMkLst>
            <pc:docMk/>
            <pc:sldMk cId="1718458263" sldId="743"/>
            <ac:spMk id="12" creationId="{EF01B8D1-D4FC-0397-EF4A-106C1E419EB2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718458263" sldId="743"/>
            <ac:spMk id="15" creationId="{89A912C9-D23E-FAB0-6CEB-D4124031D267}"/>
          </ac:spMkLst>
        </pc:spChg>
        <pc:spChg chg="mod">
          <ac:chgData name="정근채" userId="bf3f9740-ba12-4a95-bdcd-7a89d0b0b3a3" providerId="ADAL" clId="{2851B975-3F38-4339-8EA9-FED59CF7DF6F}" dt="2022-06-14T09:47:14.642" v="1395" actId="1076"/>
          <ac:spMkLst>
            <pc:docMk/>
            <pc:sldMk cId="1718458263" sldId="743"/>
            <ac:spMk id="16" creationId="{4CD6D1D9-8310-97FD-AA47-45E9ED204DA0}"/>
          </ac:spMkLst>
        </pc:spChg>
        <pc:spChg chg="mod">
          <ac:chgData name="정근채" userId="bf3f9740-ba12-4a95-bdcd-7a89d0b0b3a3" providerId="ADAL" clId="{2851B975-3F38-4339-8EA9-FED59CF7DF6F}" dt="2022-06-14T09:47:19.389" v="1396" actId="1076"/>
          <ac:spMkLst>
            <pc:docMk/>
            <pc:sldMk cId="1718458263" sldId="743"/>
            <ac:spMk id="17" creationId="{1FF42B00-BC98-11C4-7640-71F7A85A9E70}"/>
          </ac:spMkLst>
        </pc:spChg>
        <pc:spChg chg="del">
          <ac:chgData name="정근채" userId="bf3f9740-ba12-4a95-bdcd-7a89d0b0b3a3" providerId="ADAL" clId="{2851B975-3F38-4339-8EA9-FED59CF7DF6F}" dt="2022-06-14T08:42:14.264" v="868" actId="478"/>
          <ac:spMkLst>
            <pc:docMk/>
            <pc:sldMk cId="1718458263" sldId="743"/>
            <ac:spMk id="19" creationId="{DFF72B68-18CB-DCF2-F8C8-871790C617F1}"/>
          </ac:spMkLst>
        </pc:spChg>
        <pc:spChg chg="del">
          <ac:chgData name="정근채" userId="bf3f9740-ba12-4a95-bdcd-7a89d0b0b3a3" providerId="ADAL" clId="{2851B975-3F38-4339-8EA9-FED59CF7DF6F}" dt="2022-06-14T08:42:14.264" v="868" actId="478"/>
          <ac:spMkLst>
            <pc:docMk/>
            <pc:sldMk cId="1718458263" sldId="743"/>
            <ac:spMk id="20" creationId="{DD6D34D9-0203-9C7F-3F6D-8C9397DDFB42}"/>
          </ac:spMkLst>
        </pc:spChg>
        <pc:spChg chg="add mod">
          <ac:chgData name="정근채" userId="bf3f9740-ba12-4a95-bdcd-7a89d0b0b3a3" providerId="ADAL" clId="{2851B975-3F38-4339-8EA9-FED59CF7DF6F}" dt="2022-06-14T09:47:23.304" v="1397" actId="1076"/>
          <ac:spMkLst>
            <pc:docMk/>
            <pc:sldMk cId="1718458263" sldId="743"/>
            <ac:spMk id="21" creationId="{1ADF0AC8-A7BE-2BF0-5A63-5C9BF8B57FFF}"/>
          </ac:spMkLst>
        </pc:spChg>
        <pc:spChg chg="add mod">
          <ac:chgData name="정근채" userId="bf3f9740-ba12-4a95-bdcd-7a89d0b0b3a3" providerId="ADAL" clId="{2851B975-3F38-4339-8EA9-FED59CF7DF6F}" dt="2022-06-14T09:47:27.106" v="1398" actId="1076"/>
          <ac:spMkLst>
            <pc:docMk/>
            <pc:sldMk cId="1718458263" sldId="743"/>
            <ac:spMk id="22" creationId="{340AEF13-A188-545F-851D-5F0140A144B1}"/>
          </ac:spMkLst>
        </pc:spChg>
        <pc:picChg chg="add del mod ord">
          <ac:chgData name="정근채" userId="bf3f9740-ba12-4a95-bdcd-7a89d0b0b3a3" providerId="ADAL" clId="{2851B975-3F38-4339-8EA9-FED59CF7DF6F}" dt="2022-06-14T09:28:40.572" v="1321" actId="478"/>
          <ac:picMkLst>
            <pc:docMk/>
            <pc:sldMk cId="1718458263" sldId="743"/>
            <ac:picMk id="4" creationId="{10B2E0EC-0237-C509-1851-196A1B9556EA}"/>
          </ac:picMkLst>
        </pc:picChg>
        <pc:picChg chg="add del">
          <ac:chgData name="정근채" userId="bf3f9740-ba12-4a95-bdcd-7a89d0b0b3a3" providerId="ADAL" clId="{2851B975-3F38-4339-8EA9-FED59CF7DF6F}" dt="2022-06-14T09:27:30.386" v="1316" actId="22"/>
          <ac:picMkLst>
            <pc:docMk/>
            <pc:sldMk cId="1718458263" sldId="743"/>
            <ac:picMk id="7" creationId="{2191819E-F656-F3D5-A92B-8D540E465180}"/>
          </ac:picMkLst>
        </pc:picChg>
        <pc:picChg chg="add del mod ord">
          <ac:chgData name="정근채" userId="bf3f9740-ba12-4a95-bdcd-7a89d0b0b3a3" providerId="ADAL" clId="{2851B975-3F38-4339-8EA9-FED59CF7DF6F}" dt="2022-06-14T09:47:04.710" v="1391" actId="478"/>
          <ac:picMkLst>
            <pc:docMk/>
            <pc:sldMk cId="1718458263" sldId="743"/>
            <ac:picMk id="13" creationId="{5578D85F-2A1B-098C-1B2C-FD2EB8E111FE}"/>
          </ac:picMkLst>
        </pc:picChg>
        <pc:picChg chg="del">
          <ac:chgData name="정근채" userId="bf3f9740-ba12-4a95-bdcd-7a89d0b0b3a3" providerId="ADAL" clId="{2851B975-3F38-4339-8EA9-FED59CF7DF6F}" dt="2022-06-14T08:41:57.643" v="864" actId="478"/>
          <ac:picMkLst>
            <pc:docMk/>
            <pc:sldMk cId="1718458263" sldId="743"/>
            <ac:picMk id="18" creationId="{8054F20C-2FD5-5189-1095-71DBEB0D7262}"/>
          </ac:picMkLst>
        </pc:picChg>
        <pc:picChg chg="add del">
          <ac:chgData name="정근채" userId="bf3f9740-ba12-4a95-bdcd-7a89d0b0b3a3" providerId="ADAL" clId="{2851B975-3F38-4339-8EA9-FED59CF7DF6F}" dt="2022-06-14T09:47:03.229" v="1390" actId="478"/>
          <ac:picMkLst>
            <pc:docMk/>
            <pc:sldMk cId="1718458263" sldId="743"/>
            <ac:picMk id="23" creationId="{9D52ABB8-C553-F879-D441-E6F6DB53B89A}"/>
          </ac:picMkLst>
        </pc:picChg>
        <pc:picChg chg="add mod ord">
          <ac:chgData name="정근채" userId="bf3f9740-ba12-4a95-bdcd-7a89d0b0b3a3" providerId="ADAL" clId="{2851B975-3F38-4339-8EA9-FED59CF7DF6F}" dt="2022-06-14T09:47:11.073" v="1394" actId="167"/>
          <ac:picMkLst>
            <pc:docMk/>
            <pc:sldMk cId="1718458263" sldId="743"/>
            <ac:picMk id="25" creationId="{F6A879BC-8E01-8EB0-88EE-910F9E9B8DE7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373022709" sldId="744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373022709" sldId="744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4T08:44:42.894" v="979" actId="1038"/>
          <ac:spMkLst>
            <pc:docMk/>
            <pc:sldMk cId="1373022709" sldId="744"/>
            <ac:spMk id="12" creationId="{980497EE-2AF5-D859-B733-9ADB552399C5}"/>
          </ac:spMkLst>
        </pc:spChg>
        <pc:spChg chg="add mod">
          <ac:chgData name="정근채" userId="bf3f9740-ba12-4a95-bdcd-7a89d0b0b3a3" providerId="ADAL" clId="{2851B975-3F38-4339-8EA9-FED59CF7DF6F}" dt="2022-06-14T08:44:42.894" v="979" actId="1038"/>
          <ac:spMkLst>
            <pc:docMk/>
            <pc:sldMk cId="1373022709" sldId="744"/>
            <ac:spMk id="13" creationId="{86C2BA9D-00A9-227E-7F4D-B5C92776C186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373022709" sldId="744"/>
            <ac:spMk id="15" creationId="{89A912C9-D23E-FAB0-6CEB-D4124031D267}"/>
          </ac:spMkLst>
        </pc:spChg>
        <pc:spChg chg="del">
          <ac:chgData name="정근채" userId="bf3f9740-ba12-4a95-bdcd-7a89d0b0b3a3" providerId="ADAL" clId="{2851B975-3F38-4339-8EA9-FED59CF7DF6F}" dt="2022-06-14T08:44:12.669" v="914" actId="478"/>
          <ac:spMkLst>
            <pc:docMk/>
            <pc:sldMk cId="1373022709" sldId="744"/>
            <ac:spMk id="16" creationId="{4CD6D1D9-8310-97FD-AA47-45E9ED204DA0}"/>
          </ac:spMkLst>
        </pc:spChg>
        <pc:spChg chg="del">
          <ac:chgData name="정근채" userId="bf3f9740-ba12-4a95-bdcd-7a89d0b0b3a3" providerId="ADAL" clId="{2851B975-3F38-4339-8EA9-FED59CF7DF6F}" dt="2022-06-14T08:44:12.669" v="914" actId="478"/>
          <ac:spMkLst>
            <pc:docMk/>
            <pc:sldMk cId="1373022709" sldId="744"/>
            <ac:spMk id="17" creationId="{1FF42B00-BC98-11C4-7640-71F7A85A9E70}"/>
          </ac:spMkLst>
        </pc:spChg>
        <pc:spChg chg="del">
          <ac:chgData name="정근채" userId="bf3f9740-ba12-4a95-bdcd-7a89d0b0b3a3" providerId="ADAL" clId="{2851B975-3F38-4339-8EA9-FED59CF7DF6F}" dt="2022-06-14T08:44:12.669" v="914" actId="478"/>
          <ac:spMkLst>
            <pc:docMk/>
            <pc:sldMk cId="1373022709" sldId="744"/>
            <ac:spMk id="21" creationId="{1ADF0AC8-A7BE-2BF0-5A63-5C9BF8B57FFF}"/>
          </ac:spMkLst>
        </pc:spChg>
        <pc:spChg chg="del">
          <ac:chgData name="정근채" userId="bf3f9740-ba12-4a95-bdcd-7a89d0b0b3a3" providerId="ADAL" clId="{2851B975-3F38-4339-8EA9-FED59CF7DF6F}" dt="2022-06-14T08:44:12.669" v="914" actId="478"/>
          <ac:spMkLst>
            <pc:docMk/>
            <pc:sldMk cId="1373022709" sldId="744"/>
            <ac:spMk id="22" creationId="{340AEF13-A188-545F-851D-5F0140A144B1}"/>
          </ac:spMkLst>
        </pc:spChg>
        <pc:picChg chg="del">
          <ac:chgData name="정근채" userId="bf3f9740-ba12-4a95-bdcd-7a89d0b0b3a3" providerId="ADAL" clId="{2851B975-3F38-4339-8EA9-FED59CF7DF6F}" dt="2022-06-14T08:44:12.669" v="914" actId="478"/>
          <ac:picMkLst>
            <pc:docMk/>
            <pc:sldMk cId="1373022709" sldId="744"/>
            <ac:picMk id="4" creationId="{10B2E0EC-0237-C509-1851-196A1B9556EA}"/>
          </ac:picMkLst>
        </pc:picChg>
        <pc:picChg chg="add del mod">
          <ac:chgData name="정근채" userId="bf3f9740-ba12-4a95-bdcd-7a89d0b0b3a3" providerId="ADAL" clId="{2851B975-3F38-4339-8EA9-FED59CF7DF6F}" dt="2022-06-14T09:29:00.588" v="1325" actId="478"/>
          <ac:picMkLst>
            <pc:docMk/>
            <pc:sldMk cId="1373022709" sldId="744"/>
            <ac:picMk id="5" creationId="{C1B6ABD0-F752-8922-F931-4C5B7D81FA88}"/>
          </ac:picMkLst>
        </pc:picChg>
        <pc:picChg chg="add del mod ord">
          <ac:chgData name="정근채" userId="bf3f9740-ba12-4a95-bdcd-7a89d0b0b3a3" providerId="ADAL" clId="{2851B975-3F38-4339-8EA9-FED59CF7DF6F}" dt="2022-06-14T09:47:54.496" v="1399" actId="478"/>
          <ac:picMkLst>
            <pc:docMk/>
            <pc:sldMk cId="1373022709" sldId="744"/>
            <ac:picMk id="8" creationId="{418C4C2C-0B46-0ABC-4BD1-193DB4525E1D}"/>
          </ac:picMkLst>
        </pc:picChg>
        <pc:picChg chg="add mod ord">
          <ac:chgData name="정근채" userId="bf3f9740-ba12-4a95-bdcd-7a89d0b0b3a3" providerId="ADAL" clId="{2851B975-3F38-4339-8EA9-FED59CF7DF6F}" dt="2022-06-14T09:48:00.637" v="1402" actId="1076"/>
          <ac:picMkLst>
            <pc:docMk/>
            <pc:sldMk cId="1373022709" sldId="744"/>
            <ac:picMk id="10" creationId="{96BCC14F-7763-F0CD-87B3-BB71CC7E7D3B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503967297" sldId="745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503967297" sldId="745"/>
            <ac:spMk id="6" creationId="{00000000-0000-0000-0000-000000000000}"/>
          </ac:spMkLst>
        </pc:spChg>
        <pc:spChg chg="mod">
          <ac:chgData name="정근채" userId="bf3f9740-ba12-4a95-bdcd-7a89d0b0b3a3" providerId="ADAL" clId="{2851B975-3F38-4339-8EA9-FED59CF7DF6F}" dt="2022-06-14T08:45:46.837" v="988" actId="1036"/>
          <ac:spMkLst>
            <pc:docMk/>
            <pc:sldMk cId="3503967297" sldId="745"/>
            <ac:spMk id="9" creationId="{A15BBECB-ED30-2D58-82F8-BF32581B4319}"/>
          </ac:spMkLst>
        </pc:spChg>
        <pc:spChg chg="del">
          <ac:chgData name="정근채" userId="bf3f9740-ba12-4a95-bdcd-7a89d0b0b3a3" providerId="ADAL" clId="{2851B975-3F38-4339-8EA9-FED59CF7DF6F}" dt="2022-06-14T08:45:49.744" v="989" actId="478"/>
          <ac:spMkLst>
            <pc:docMk/>
            <pc:sldMk cId="3503967297" sldId="745"/>
            <ac:spMk id="10" creationId="{EA18FA37-FDB2-E612-FDD6-C20EC472B77C}"/>
          </ac:spMkLst>
        </pc:spChg>
        <pc:spChg chg="mod">
          <ac:chgData name="정근채" userId="bf3f9740-ba12-4a95-bdcd-7a89d0b0b3a3" providerId="ADAL" clId="{2851B975-3F38-4339-8EA9-FED59CF7DF6F}" dt="2022-06-14T08:45:46.837" v="988" actId="1036"/>
          <ac:spMkLst>
            <pc:docMk/>
            <pc:sldMk cId="3503967297" sldId="745"/>
            <ac:spMk id="11" creationId="{6DF60808-456A-8464-77A0-9FA17BEA7224}"/>
          </ac:spMkLst>
        </pc:spChg>
        <pc:picChg chg="add mod ord">
          <ac:chgData name="정근채" userId="bf3f9740-ba12-4a95-bdcd-7a89d0b0b3a3" providerId="ADAL" clId="{2851B975-3F38-4339-8EA9-FED59CF7DF6F}" dt="2022-06-14T08:45:38.573" v="985" actId="167"/>
          <ac:picMkLst>
            <pc:docMk/>
            <pc:sldMk cId="3503967297" sldId="745"/>
            <ac:picMk id="4" creationId="{BE372C02-2055-80F9-9B56-73D35230B393}"/>
          </ac:picMkLst>
        </pc:picChg>
        <pc:picChg chg="del">
          <ac:chgData name="정근채" userId="bf3f9740-ba12-4a95-bdcd-7a89d0b0b3a3" providerId="ADAL" clId="{2851B975-3F38-4339-8EA9-FED59CF7DF6F}" dt="2022-06-14T08:45:22.675" v="981" actId="478"/>
          <ac:picMkLst>
            <pc:docMk/>
            <pc:sldMk cId="3503967297" sldId="745"/>
            <ac:picMk id="8" creationId="{0CBA78A7-F317-EB6E-330F-9E01CF7F6769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364372350" sldId="746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364372350" sldId="746"/>
            <ac:spMk id="6" creationId="{00000000-0000-0000-0000-000000000000}"/>
          </ac:spMkLst>
        </pc:spChg>
        <pc:spChg chg="mod">
          <ac:chgData name="정근채" userId="bf3f9740-ba12-4a95-bdcd-7a89d0b0b3a3" providerId="ADAL" clId="{2851B975-3F38-4339-8EA9-FED59CF7DF6F}" dt="2022-06-14T08:46:54.010" v="998" actId="14100"/>
          <ac:spMkLst>
            <pc:docMk/>
            <pc:sldMk cId="1364372350" sldId="746"/>
            <ac:spMk id="9" creationId="{A15BBECB-ED30-2D58-82F8-BF32581B4319}"/>
          </ac:spMkLst>
        </pc:spChg>
        <pc:spChg chg="mod">
          <ac:chgData name="정근채" userId="bf3f9740-ba12-4a95-bdcd-7a89d0b0b3a3" providerId="ADAL" clId="{2851B975-3F38-4339-8EA9-FED59CF7DF6F}" dt="2022-06-14T08:47:11.242" v="1012" actId="1076"/>
          <ac:spMkLst>
            <pc:docMk/>
            <pc:sldMk cId="1364372350" sldId="746"/>
            <ac:spMk id="11" creationId="{6DF60808-456A-8464-77A0-9FA17BEA7224}"/>
          </ac:spMkLst>
        </pc:spChg>
        <pc:picChg chg="del">
          <ac:chgData name="정근채" userId="bf3f9740-ba12-4a95-bdcd-7a89d0b0b3a3" providerId="ADAL" clId="{2851B975-3F38-4339-8EA9-FED59CF7DF6F}" dt="2022-06-14T08:46:17.725" v="991" actId="478"/>
          <ac:picMkLst>
            <pc:docMk/>
            <pc:sldMk cId="1364372350" sldId="746"/>
            <ac:picMk id="4" creationId="{BE372C02-2055-80F9-9B56-73D35230B393}"/>
          </ac:picMkLst>
        </pc:picChg>
        <pc:picChg chg="add mod ord">
          <ac:chgData name="정근채" userId="bf3f9740-ba12-4a95-bdcd-7a89d0b0b3a3" providerId="ADAL" clId="{2851B975-3F38-4339-8EA9-FED59CF7DF6F}" dt="2022-06-14T08:46:36.831" v="996" actId="167"/>
          <ac:picMkLst>
            <pc:docMk/>
            <pc:sldMk cId="1364372350" sldId="746"/>
            <ac:picMk id="5" creationId="{45E804D2-E6D8-17BD-FEF4-2BA2EEE947A4}"/>
          </ac:picMkLst>
        </pc:picChg>
        <pc:picChg chg="add del">
          <ac:chgData name="정근채" userId="bf3f9740-ba12-4a95-bdcd-7a89d0b0b3a3" providerId="ADAL" clId="{2851B975-3F38-4339-8EA9-FED59CF7DF6F}" dt="2022-06-14T08:47:30.582" v="1014" actId="22"/>
          <ac:picMkLst>
            <pc:docMk/>
            <pc:sldMk cId="1364372350" sldId="746"/>
            <ac:picMk id="8" creationId="{0C09A009-A063-3956-01D3-00156920AF79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2961471417" sldId="747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2961471417" sldId="747"/>
            <ac:spMk id="6" creationId="{00000000-0000-0000-0000-000000000000}"/>
          </ac:spMkLst>
        </pc:spChg>
        <pc:spChg chg="del">
          <ac:chgData name="정근채" userId="bf3f9740-ba12-4a95-bdcd-7a89d0b0b3a3" providerId="ADAL" clId="{2851B975-3F38-4339-8EA9-FED59CF7DF6F}" dt="2022-06-14T08:47:39.329" v="1016" actId="478"/>
          <ac:spMkLst>
            <pc:docMk/>
            <pc:sldMk cId="2961471417" sldId="747"/>
            <ac:spMk id="9" creationId="{A15BBECB-ED30-2D58-82F8-BF32581B4319}"/>
          </ac:spMkLst>
        </pc:spChg>
        <pc:spChg chg="add mod">
          <ac:chgData name="정근채" userId="bf3f9740-ba12-4a95-bdcd-7a89d0b0b3a3" providerId="ADAL" clId="{2851B975-3F38-4339-8EA9-FED59CF7DF6F}" dt="2022-06-14T08:48:14.768" v="1025" actId="14100"/>
          <ac:spMkLst>
            <pc:docMk/>
            <pc:sldMk cId="2961471417" sldId="747"/>
            <ac:spMk id="10" creationId="{70F1EB05-9487-2C2D-9445-D451AEEECCC9}"/>
          </ac:spMkLst>
        </pc:spChg>
        <pc:spChg chg="del">
          <ac:chgData name="정근채" userId="bf3f9740-ba12-4a95-bdcd-7a89d0b0b3a3" providerId="ADAL" clId="{2851B975-3F38-4339-8EA9-FED59CF7DF6F}" dt="2022-06-14T08:47:39.329" v="1016" actId="478"/>
          <ac:spMkLst>
            <pc:docMk/>
            <pc:sldMk cId="2961471417" sldId="747"/>
            <ac:spMk id="11" creationId="{6DF60808-456A-8464-77A0-9FA17BEA7224}"/>
          </ac:spMkLst>
        </pc:spChg>
        <pc:spChg chg="add mod">
          <ac:chgData name="정근채" userId="bf3f9740-ba12-4a95-bdcd-7a89d0b0b3a3" providerId="ADAL" clId="{2851B975-3F38-4339-8EA9-FED59CF7DF6F}" dt="2022-06-14T09:54:32.527" v="1403" actId="20577"/>
          <ac:spMkLst>
            <pc:docMk/>
            <pc:sldMk cId="2961471417" sldId="747"/>
            <ac:spMk id="12" creationId="{35B8B799-42BC-E6F4-E649-246B1E912D31}"/>
          </ac:spMkLst>
        </pc:spChg>
        <pc:spChg chg="add mod">
          <ac:chgData name="정근채" userId="bf3f9740-ba12-4a95-bdcd-7a89d0b0b3a3" providerId="ADAL" clId="{2851B975-3F38-4339-8EA9-FED59CF7DF6F}" dt="2022-06-14T08:48:31.533" v="1033" actId="14100"/>
          <ac:spMkLst>
            <pc:docMk/>
            <pc:sldMk cId="2961471417" sldId="747"/>
            <ac:spMk id="13" creationId="{55077BB6-0695-570F-02AB-614A0E2E9778}"/>
          </ac:spMkLst>
        </pc:spChg>
        <pc:picChg chg="add del mod">
          <ac:chgData name="정근채" userId="bf3f9740-ba12-4a95-bdcd-7a89d0b0b3a3" providerId="ADAL" clId="{2851B975-3F38-4339-8EA9-FED59CF7DF6F}" dt="2022-06-14T09:30:11.795" v="1329" actId="478"/>
          <ac:picMkLst>
            <pc:docMk/>
            <pc:sldMk cId="2961471417" sldId="747"/>
            <ac:picMk id="4" creationId="{58288E13-6C0F-850C-1CF4-273210884459}"/>
          </ac:picMkLst>
        </pc:picChg>
        <pc:picChg chg="del">
          <ac:chgData name="정근채" userId="bf3f9740-ba12-4a95-bdcd-7a89d0b0b3a3" providerId="ADAL" clId="{2851B975-3F38-4339-8EA9-FED59CF7DF6F}" dt="2022-06-14T08:47:39.329" v="1016" actId="478"/>
          <ac:picMkLst>
            <pc:docMk/>
            <pc:sldMk cId="2961471417" sldId="747"/>
            <ac:picMk id="5" creationId="{45E804D2-E6D8-17BD-FEF4-2BA2EEE947A4}"/>
          </ac:picMkLst>
        </pc:picChg>
        <pc:picChg chg="add mod ord">
          <ac:chgData name="정근채" userId="bf3f9740-ba12-4a95-bdcd-7a89d0b0b3a3" providerId="ADAL" clId="{2851B975-3F38-4339-8EA9-FED59CF7DF6F}" dt="2022-06-14T09:30:17.696" v="1332" actId="1076"/>
          <ac:picMkLst>
            <pc:docMk/>
            <pc:sldMk cId="2961471417" sldId="747"/>
            <ac:picMk id="17" creationId="{BA19D185-98DE-E4BC-D249-9803EDE71045}"/>
          </ac:picMkLst>
        </pc:picChg>
        <pc:cxnChg chg="add">
          <ac:chgData name="정근채" userId="bf3f9740-ba12-4a95-bdcd-7a89d0b0b3a3" providerId="ADAL" clId="{2851B975-3F38-4339-8EA9-FED59CF7DF6F}" dt="2022-06-14T08:48:51.690" v="1075" actId="11529"/>
          <ac:cxnSpMkLst>
            <pc:docMk/>
            <pc:sldMk cId="2961471417" sldId="747"/>
            <ac:cxnSpMk id="8" creationId="{E68FE0BE-3C84-1D7F-59A2-91787075539A}"/>
          </ac:cxnSpMkLst>
        </pc:cxnChg>
        <pc:cxnChg chg="add mod">
          <ac:chgData name="정근채" userId="bf3f9740-ba12-4a95-bdcd-7a89d0b0b3a3" providerId="ADAL" clId="{2851B975-3F38-4339-8EA9-FED59CF7DF6F}" dt="2022-06-14T09:17:26.467" v="1236" actId="20577"/>
          <ac:cxnSpMkLst>
            <pc:docMk/>
            <pc:sldMk cId="2961471417" sldId="747"/>
            <ac:cxnSpMk id="15" creationId="{51D02ACA-8913-35B3-66DA-2186DDE529AD}"/>
          </ac:cxnSpMkLst>
        </pc:cxn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790603991" sldId="748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790603991" sldId="748"/>
            <ac:spMk id="6" creationId="{00000000-0000-0000-0000-000000000000}"/>
          </ac:spMkLst>
        </pc:spChg>
        <pc:spChg chg="del">
          <ac:chgData name="정근채" userId="bf3f9740-ba12-4a95-bdcd-7a89d0b0b3a3" providerId="ADAL" clId="{2851B975-3F38-4339-8EA9-FED59CF7DF6F}" dt="2022-06-14T08:49:26.070" v="1079" actId="478"/>
          <ac:spMkLst>
            <pc:docMk/>
            <pc:sldMk cId="790603991" sldId="748"/>
            <ac:spMk id="10" creationId="{70F1EB05-9487-2C2D-9445-D451AEEECCC9}"/>
          </ac:spMkLst>
        </pc:spChg>
        <pc:spChg chg="add mod">
          <ac:chgData name="정근채" userId="bf3f9740-ba12-4a95-bdcd-7a89d0b0b3a3" providerId="ADAL" clId="{2851B975-3F38-4339-8EA9-FED59CF7DF6F}" dt="2022-06-14T08:53:18.026" v="1102" actId="14100"/>
          <ac:spMkLst>
            <pc:docMk/>
            <pc:sldMk cId="790603991" sldId="748"/>
            <ac:spMk id="11" creationId="{F1A1C2D5-1053-9D9E-A875-209FBD3B7B8D}"/>
          </ac:spMkLst>
        </pc:spChg>
        <pc:spChg chg="del">
          <ac:chgData name="정근채" userId="bf3f9740-ba12-4a95-bdcd-7a89d0b0b3a3" providerId="ADAL" clId="{2851B975-3F38-4339-8EA9-FED59CF7DF6F}" dt="2022-06-14T08:49:26.070" v="1079" actId="478"/>
          <ac:spMkLst>
            <pc:docMk/>
            <pc:sldMk cId="790603991" sldId="748"/>
            <ac:spMk id="12" creationId="{35B8B799-42BC-E6F4-E649-246B1E912D31}"/>
          </ac:spMkLst>
        </pc:spChg>
        <pc:spChg chg="del">
          <ac:chgData name="정근채" userId="bf3f9740-ba12-4a95-bdcd-7a89d0b0b3a3" providerId="ADAL" clId="{2851B975-3F38-4339-8EA9-FED59CF7DF6F}" dt="2022-06-14T08:49:26.070" v="1079" actId="478"/>
          <ac:spMkLst>
            <pc:docMk/>
            <pc:sldMk cId="790603991" sldId="748"/>
            <ac:spMk id="13" creationId="{55077BB6-0695-570F-02AB-614A0E2E9778}"/>
          </ac:spMkLst>
        </pc:spChg>
        <pc:spChg chg="add mod">
          <ac:chgData name="정근채" userId="bf3f9740-ba12-4a95-bdcd-7a89d0b0b3a3" providerId="ADAL" clId="{2851B975-3F38-4339-8EA9-FED59CF7DF6F}" dt="2022-06-14T08:53:37.048" v="1126" actId="1076"/>
          <ac:spMkLst>
            <pc:docMk/>
            <pc:sldMk cId="790603991" sldId="748"/>
            <ac:spMk id="14" creationId="{A80DD2EA-E453-E332-F1C2-C64FF319C6AF}"/>
          </ac:spMkLst>
        </pc:spChg>
        <pc:spChg chg="add mod">
          <ac:chgData name="정근채" userId="bf3f9740-ba12-4a95-bdcd-7a89d0b0b3a3" providerId="ADAL" clId="{2851B975-3F38-4339-8EA9-FED59CF7DF6F}" dt="2022-06-14T08:53:28.437" v="1106" actId="14100"/>
          <ac:spMkLst>
            <pc:docMk/>
            <pc:sldMk cId="790603991" sldId="748"/>
            <ac:spMk id="16" creationId="{BA9708D0-FB13-5662-B91D-5EF0D61C3E6B}"/>
          </ac:spMkLst>
        </pc:spChg>
        <pc:picChg chg="del">
          <ac:chgData name="정근채" userId="bf3f9740-ba12-4a95-bdcd-7a89d0b0b3a3" providerId="ADAL" clId="{2851B975-3F38-4339-8EA9-FED59CF7DF6F}" dt="2022-06-14T08:49:17.590" v="1078" actId="478"/>
          <ac:picMkLst>
            <pc:docMk/>
            <pc:sldMk cId="790603991" sldId="748"/>
            <ac:picMk id="4" creationId="{58288E13-6C0F-850C-1CF4-273210884459}"/>
          </ac:picMkLst>
        </pc:picChg>
        <pc:picChg chg="add mod ord">
          <ac:chgData name="정근채" userId="bf3f9740-ba12-4a95-bdcd-7a89d0b0b3a3" providerId="ADAL" clId="{2851B975-3F38-4339-8EA9-FED59CF7DF6F}" dt="2022-06-14T08:53:04.606" v="1094" actId="1076"/>
          <ac:picMkLst>
            <pc:docMk/>
            <pc:sldMk cId="790603991" sldId="748"/>
            <ac:picMk id="5" creationId="{7A6DC15E-445C-B9D0-2DEC-92C04F747189}"/>
          </ac:picMkLst>
        </pc:picChg>
        <pc:cxnChg chg="del">
          <ac:chgData name="정근채" userId="bf3f9740-ba12-4a95-bdcd-7a89d0b0b3a3" providerId="ADAL" clId="{2851B975-3F38-4339-8EA9-FED59CF7DF6F}" dt="2022-06-14T08:49:26.070" v="1079" actId="478"/>
          <ac:cxnSpMkLst>
            <pc:docMk/>
            <pc:sldMk cId="790603991" sldId="748"/>
            <ac:cxnSpMk id="8" creationId="{E68FE0BE-3C84-1D7F-59A2-91787075539A}"/>
          </ac:cxnSpMkLst>
        </pc:cxnChg>
        <pc:cxnChg chg="add mod">
          <ac:chgData name="정근채" userId="bf3f9740-ba12-4a95-bdcd-7a89d0b0b3a3" providerId="ADAL" clId="{2851B975-3F38-4339-8EA9-FED59CF7DF6F}" dt="2022-06-14T08:53:54.656" v="1129" actId="14100"/>
          <ac:cxnSpMkLst>
            <pc:docMk/>
            <pc:sldMk cId="790603991" sldId="748"/>
            <ac:cxnSpMk id="9" creationId="{87B6B32F-6B4F-6A5B-9166-D21150ED7E97}"/>
          </ac:cxnSpMkLst>
        </pc:cxnChg>
        <pc:cxnChg chg="del mod">
          <ac:chgData name="정근채" userId="bf3f9740-ba12-4a95-bdcd-7a89d0b0b3a3" providerId="ADAL" clId="{2851B975-3F38-4339-8EA9-FED59CF7DF6F}" dt="2022-06-14T08:49:26.070" v="1079" actId="478"/>
          <ac:cxnSpMkLst>
            <pc:docMk/>
            <pc:sldMk cId="790603991" sldId="748"/>
            <ac:cxnSpMk id="15" creationId="{51D02ACA-8913-35B3-66DA-2186DDE529AD}"/>
          </ac:cxnSpMkLst>
        </pc:cxnChg>
        <pc:cxnChg chg="add mod">
          <ac:chgData name="정근채" userId="bf3f9740-ba12-4a95-bdcd-7a89d0b0b3a3" providerId="ADAL" clId="{2851B975-3F38-4339-8EA9-FED59CF7DF6F}" dt="2022-06-14T08:53:59.463" v="1130" actId="14100"/>
          <ac:cxnSpMkLst>
            <pc:docMk/>
            <pc:sldMk cId="790603991" sldId="748"/>
            <ac:cxnSpMk id="18" creationId="{8CD52EAF-0193-124F-3577-A7A19342E7BC}"/>
          </ac:cxnSpMkLst>
        </pc:cxn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444427268" sldId="749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444427268" sldId="749"/>
            <ac:spMk id="6" creationId="{00000000-0000-0000-0000-000000000000}"/>
          </ac:spMkLst>
        </pc:spChg>
        <pc:spChg chg="del">
          <ac:chgData name="정근채" userId="bf3f9740-ba12-4a95-bdcd-7a89d0b0b3a3" providerId="ADAL" clId="{2851B975-3F38-4339-8EA9-FED59CF7DF6F}" dt="2022-06-14T08:54:25.251" v="1132" actId="478"/>
          <ac:spMkLst>
            <pc:docMk/>
            <pc:sldMk cId="3444427268" sldId="749"/>
            <ac:spMk id="11" creationId="{F1A1C2D5-1053-9D9E-A875-209FBD3B7B8D}"/>
          </ac:spMkLst>
        </pc:spChg>
        <pc:spChg chg="add mod">
          <ac:chgData name="정근채" userId="bf3f9740-ba12-4a95-bdcd-7a89d0b0b3a3" providerId="ADAL" clId="{2851B975-3F38-4339-8EA9-FED59CF7DF6F}" dt="2022-06-14T08:54:55.113" v="1137" actId="14100"/>
          <ac:spMkLst>
            <pc:docMk/>
            <pc:sldMk cId="3444427268" sldId="749"/>
            <ac:spMk id="12" creationId="{71FE98FD-26A5-4DA8-0A9B-9771B7CAAF82}"/>
          </ac:spMkLst>
        </pc:spChg>
        <pc:spChg chg="add mod">
          <ac:chgData name="정근채" userId="bf3f9740-ba12-4a95-bdcd-7a89d0b0b3a3" providerId="ADAL" clId="{2851B975-3F38-4339-8EA9-FED59CF7DF6F}" dt="2022-06-14T08:55:04.035" v="1145" actId="1076"/>
          <ac:spMkLst>
            <pc:docMk/>
            <pc:sldMk cId="3444427268" sldId="749"/>
            <ac:spMk id="13" creationId="{77AAEF95-95DE-0717-AF87-BC4D2C4AA089}"/>
          </ac:spMkLst>
        </pc:spChg>
        <pc:spChg chg="del">
          <ac:chgData name="정근채" userId="bf3f9740-ba12-4a95-bdcd-7a89d0b0b3a3" providerId="ADAL" clId="{2851B975-3F38-4339-8EA9-FED59CF7DF6F}" dt="2022-06-14T08:54:25.251" v="1132" actId="478"/>
          <ac:spMkLst>
            <pc:docMk/>
            <pc:sldMk cId="3444427268" sldId="749"/>
            <ac:spMk id="14" creationId="{A80DD2EA-E453-E332-F1C2-C64FF319C6AF}"/>
          </ac:spMkLst>
        </pc:spChg>
        <pc:spChg chg="del">
          <ac:chgData name="정근채" userId="bf3f9740-ba12-4a95-bdcd-7a89d0b0b3a3" providerId="ADAL" clId="{2851B975-3F38-4339-8EA9-FED59CF7DF6F}" dt="2022-06-14T08:54:25.251" v="1132" actId="478"/>
          <ac:spMkLst>
            <pc:docMk/>
            <pc:sldMk cId="3444427268" sldId="749"/>
            <ac:spMk id="16" creationId="{BA9708D0-FB13-5662-B91D-5EF0D61C3E6B}"/>
          </ac:spMkLst>
        </pc:spChg>
        <pc:spChg chg="add del mod">
          <ac:chgData name="정근채" userId="bf3f9740-ba12-4a95-bdcd-7a89d0b0b3a3" providerId="ADAL" clId="{2851B975-3F38-4339-8EA9-FED59CF7DF6F}" dt="2022-06-14T10:08:01.594" v="1580" actId="478"/>
          <ac:spMkLst>
            <pc:docMk/>
            <pc:sldMk cId="3444427268" sldId="749"/>
            <ac:spMk id="19" creationId="{728E7DF7-1989-6FF0-75A8-BF6CD8F41772}"/>
          </ac:spMkLst>
        </pc:spChg>
        <pc:spChg chg="add mod">
          <ac:chgData name="정근채" userId="bf3f9740-ba12-4a95-bdcd-7a89d0b0b3a3" providerId="ADAL" clId="{2851B975-3F38-4339-8EA9-FED59CF7DF6F}" dt="2022-06-14T10:07:57.933" v="1579" actId="571"/>
          <ac:spMkLst>
            <pc:docMk/>
            <pc:sldMk cId="3444427268" sldId="749"/>
            <ac:spMk id="20" creationId="{E611265D-B321-0F6D-E559-F140B471DC49}"/>
          </ac:spMkLst>
        </pc:spChg>
        <pc:spChg chg="add mod">
          <ac:chgData name="정근채" userId="bf3f9740-ba12-4a95-bdcd-7a89d0b0b3a3" providerId="ADAL" clId="{2851B975-3F38-4339-8EA9-FED59CF7DF6F}" dt="2022-06-14T10:08:17.319" v="1590" actId="207"/>
          <ac:spMkLst>
            <pc:docMk/>
            <pc:sldMk cId="3444427268" sldId="749"/>
            <ac:spMk id="21" creationId="{5A7290E1-2532-6CF6-A007-287E0BB08914}"/>
          </ac:spMkLst>
        </pc:spChg>
        <pc:picChg chg="add del mod">
          <ac:chgData name="정근채" userId="bf3f9740-ba12-4a95-bdcd-7a89d0b0b3a3" providerId="ADAL" clId="{2851B975-3F38-4339-8EA9-FED59CF7DF6F}" dt="2022-06-14T09:36:52.918" v="1359" actId="478"/>
          <ac:picMkLst>
            <pc:docMk/>
            <pc:sldMk cId="3444427268" sldId="749"/>
            <ac:picMk id="4" creationId="{11D6E4E0-5DCA-82A0-2F2E-380D575F9B36}"/>
          </ac:picMkLst>
        </pc:picChg>
        <pc:picChg chg="del">
          <ac:chgData name="정근채" userId="bf3f9740-ba12-4a95-bdcd-7a89d0b0b3a3" providerId="ADAL" clId="{2851B975-3F38-4339-8EA9-FED59CF7DF6F}" dt="2022-06-14T08:54:25.251" v="1132" actId="478"/>
          <ac:picMkLst>
            <pc:docMk/>
            <pc:sldMk cId="3444427268" sldId="749"/>
            <ac:picMk id="5" creationId="{7A6DC15E-445C-B9D0-2DEC-92C04F747189}"/>
          </ac:picMkLst>
        </pc:picChg>
        <pc:picChg chg="add del mod ord">
          <ac:chgData name="정근채" userId="bf3f9740-ba12-4a95-bdcd-7a89d0b0b3a3" providerId="ADAL" clId="{2851B975-3F38-4339-8EA9-FED59CF7DF6F}" dt="2022-06-14T09:56:35.192" v="1404" actId="478"/>
          <ac:picMkLst>
            <pc:docMk/>
            <pc:sldMk cId="3444427268" sldId="749"/>
            <ac:picMk id="8" creationId="{BA23FCDD-D6B0-2EC2-2C02-1AC4A6D60398}"/>
          </ac:picMkLst>
        </pc:picChg>
        <pc:picChg chg="add mod ord">
          <ac:chgData name="정근채" userId="bf3f9740-ba12-4a95-bdcd-7a89d0b0b3a3" providerId="ADAL" clId="{2851B975-3F38-4339-8EA9-FED59CF7DF6F}" dt="2022-06-14T10:07:38.783" v="1553" actId="1076"/>
          <ac:picMkLst>
            <pc:docMk/>
            <pc:sldMk cId="3444427268" sldId="749"/>
            <ac:picMk id="15" creationId="{7934338A-A9A1-2843-D661-2B6D18788308}"/>
          </ac:picMkLst>
        </pc:picChg>
        <pc:cxnChg chg="del mod">
          <ac:chgData name="정근채" userId="bf3f9740-ba12-4a95-bdcd-7a89d0b0b3a3" providerId="ADAL" clId="{2851B975-3F38-4339-8EA9-FED59CF7DF6F}" dt="2022-06-14T08:54:25.251" v="1132" actId="478"/>
          <ac:cxnSpMkLst>
            <pc:docMk/>
            <pc:sldMk cId="3444427268" sldId="749"/>
            <ac:cxnSpMk id="9" creationId="{87B6B32F-6B4F-6A5B-9166-D21150ED7E97}"/>
          </ac:cxnSpMkLst>
        </pc:cxnChg>
        <pc:cxnChg chg="del">
          <ac:chgData name="정근채" userId="bf3f9740-ba12-4a95-bdcd-7a89d0b0b3a3" providerId="ADAL" clId="{2851B975-3F38-4339-8EA9-FED59CF7DF6F}" dt="2022-06-14T08:54:25.251" v="1132" actId="478"/>
          <ac:cxnSpMkLst>
            <pc:docMk/>
            <pc:sldMk cId="3444427268" sldId="749"/>
            <ac:cxnSpMk id="18" creationId="{8CD52EAF-0193-124F-3577-A7A19342E7BC}"/>
          </ac:cxnSpMkLst>
        </pc:cxn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762521189" sldId="750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762521189" sldId="750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4T09:38:10.239" v="1368" actId="14100"/>
          <ac:spMkLst>
            <pc:docMk/>
            <pc:sldMk cId="762521189" sldId="750"/>
            <ac:spMk id="9" creationId="{A6CC9E02-9B1F-3BA7-1608-0B93BDC8FE54}"/>
          </ac:spMkLst>
        </pc:spChg>
        <pc:spChg chg="add mod">
          <ac:chgData name="정근채" userId="bf3f9740-ba12-4a95-bdcd-7a89d0b0b3a3" providerId="ADAL" clId="{2851B975-3F38-4339-8EA9-FED59CF7DF6F}" dt="2022-06-14T09:38:04.694" v="1367" actId="1076"/>
          <ac:spMkLst>
            <pc:docMk/>
            <pc:sldMk cId="762521189" sldId="750"/>
            <ac:spMk id="10" creationId="{B3C3FC97-9F83-6AC4-609F-FA822473E680}"/>
          </ac:spMkLst>
        </pc:spChg>
        <pc:spChg chg="del">
          <ac:chgData name="정근채" userId="bf3f9740-ba12-4a95-bdcd-7a89d0b0b3a3" providerId="ADAL" clId="{2851B975-3F38-4339-8EA9-FED59CF7DF6F}" dt="2022-06-14T08:56:53.070" v="1155" actId="478"/>
          <ac:spMkLst>
            <pc:docMk/>
            <pc:sldMk cId="762521189" sldId="750"/>
            <ac:spMk id="12" creationId="{71FE98FD-26A5-4DA8-0A9B-9771B7CAAF82}"/>
          </ac:spMkLst>
        </pc:spChg>
        <pc:spChg chg="del">
          <ac:chgData name="정근채" userId="bf3f9740-ba12-4a95-bdcd-7a89d0b0b3a3" providerId="ADAL" clId="{2851B975-3F38-4339-8EA9-FED59CF7DF6F}" dt="2022-06-14T08:56:53.070" v="1155" actId="478"/>
          <ac:spMkLst>
            <pc:docMk/>
            <pc:sldMk cId="762521189" sldId="750"/>
            <ac:spMk id="13" creationId="{77AAEF95-95DE-0717-AF87-BC4D2C4AA089}"/>
          </ac:spMkLst>
        </pc:spChg>
        <pc:picChg chg="del">
          <ac:chgData name="정근채" userId="bf3f9740-ba12-4a95-bdcd-7a89d0b0b3a3" providerId="ADAL" clId="{2851B975-3F38-4339-8EA9-FED59CF7DF6F}" dt="2022-06-14T08:55:42.454" v="1147" actId="478"/>
          <ac:picMkLst>
            <pc:docMk/>
            <pc:sldMk cId="762521189" sldId="750"/>
            <ac:picMk id="4" creationId="{11D6E4E0-5DCA-82A0-2F2E-380D575F9B36}"/>
          </ac:picMkLst>
        </pc:picChg>
        <pc:picChg chg="add del mod">
          <ac:chgData name="정근채" userId="bf3f9740-ba12-4a95-bdcd-7a89d0b0b3a3" providerId="ADAL" clId="{2851B975-3F38-4339-8EA9-FED59CF7DF6F}" dt="2022-06-14T09:37:25.276" v="1363" actId="478"/>
          <ac:picMkLst>
            <pc:docMk/>
            <pc:sldMk cId="762521189" sldId="750"/>
            <ac:picMk id="5" creationId="{6A2823C0-CA05-63A0-C8A4-69DA08D80B11}"/>
          </ac:picMkLst>
        </pc:picChg>
        <pc:picChg chg="add del mod ord">
          <ac:chgData name="정근채" userId="bf3f9740-ba12-4a95-bdcd-7a89d0b0b3a3" providerId="ADAL" clId="{2851B975-3F38-4339-8EA9-FED59CF7DF6F}" dt="2022-06-14T09:57:51.455" v="1408" actId="478"/>
          <ac:picMkLst>
            <pc:docMk/>
            <pc:sldMk cId="762521189" sldId="750"/>
            <ac:picMk id="8" creationId="{C8E95E77-FEFA-93ED-1B39-9839C3C1FFFD}"/>
          </ac:picMkLst>
        </pc:picChg>
        <pc:picChg chg="add mod ord">
          <ac:chgData name="정근채" userId="bf3f9740-ba12-4a95-bdcd-7a89d0b0b3a3" providerId="ADAL" clId="{2851B975-3F38-4339-8EA9-FED59CF7DF6F}" dt="2022-06-14T09:57:56.413" v="1411" actId="1076"/>
          <ac:picMkLst>
            <pc:docMk/>
            <pc:sldMk cId="762521189" sldId="750"/>
            <ac:picMk id="14" creationId="{6EF178EF-5F2C-F63F-CA56-623E902D4449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836264138" sldId="751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836264138" sldId="751"/>
            <ac:spMk id="6" creationId="{00000000-0000-0000-0000-000000000000}"/>
          </ac:spMkLst>
        </pc:spChg>
        <pc:spChg chg="del">
          <ac:chgData name="정근채" userId="bf3f9740-ba12-4a95-bdcd-7a89d0b0b3a3" providerId="ADAL" clId="{2851B975-3F38-4339-8EA9-FED59CF7DF6F}" dt="2022-06-14T08:56:49.735" v="1154" actId="478"/>
          <ac:spMkLst>
            <pc:docMk/>
            <pc:sldMk cId="836264138" sldId="751"/>
            <ac:spMk id="9" creationId="{A6CC9E02-9B1F-3BA7-1608-0B93BDC8FE54}"/>
          </ac:spMkLst>
        </pc:spChg>
        <pc:spChg chg="del">
          <ac:chgData name="정근채" userId="bf3f9740-ba12-4a95-bdcd-7a89d0b0b3a3" providerId="ADAL" clId="{2851B975-3F38-4339-8EA9-FED59CF7DF6F}" dt="2022-06-14T08:56:49.735" v="1154" actId="478"/>
          <ac:spMkLst>
            <pc:docMk/>
            <pc:sldMk cId="836264138" sldId="751"/>
            <ac:spMk id="10" creationId="{B3C3FC97-9F83-6AC4-609F-FA822473E680}"/>
          </ac:spMkLst>
        </pc:spChg>
        <pc:spChg chg="add mod">
          <ac:chgData name="정근채" userId="bf3f9740-ba12-4a95-bdcd-7a89d0b0b3a3" providerId="ADAL" clId="{2851B975-3F38-4339-8EA9-FED59CF7DF6F}" dt="2022-06-14T08:57:32.236" v="1165" actId="1036"/>
          <ac:spMkLst>
            <pc:docMk/>
            <pc:sldMk cId="836264138" sldId="751"/>
            <ac:spMk id="11" creationId="{D5F0C2AA-7F6F-6450-0472-982586299C14}"/>
          </ac:spMkLst>
        </pc:spChg>
        <pc:spChg chg="del">
          <ac:chgData name="정근채" userId="bf3f9740-ba12-4a95-bdcd-7a89d0b0b3a3" providerId="ADAL" clId="{2851B975-3F38-4339-8EA9-FED59CF7DF6F}" dt="2022-06-14T08:56:49.735" v="1154" actId="478"/>
          <ac:spMkLst>
            <pc:docMk/>
            <pc:sldMk cId="836264138" sldId="751"/>
            <ac:spMk id="12" creationId="{71FE98FD-26A5-4DA8-0A9B-9771B7CAAF82}"/>
          </ac:spMkLst>
        </pc:spChg>
        <pc:spChg chg="del">
          <ac:chgData name="정근채" userId="bf3f9740-ba12-4a95-bdcd-7a89d0b0b3a3" providerId="ADAL" clId="{2851B975-3F38-4339-8EA9-FED59CF7DF6F}" dt="2022-06-14T08:56:49.735" v="1154" actId="478"/>
          <ac:spMkLst>
            <pc:docMk/>
            <pc:sldMk cId="836264138" sldId="751"/>
            <ac:spMk id="13" creationId="{77AAEF95-95DE-0717-AF87-BC4D2C4AA089}"/>
          </ac:spMkLst>
        </pc:spChg>
        <pc:spChg chg="add mod">
          <ac:chgData name="정근채" userId="bf3f9740-ba12-4a95-bdcd-7a89d0b0b3a3" providerId="ADAL" clId="{2851B975-3F38-4339-8EA9-FED59CF7DF6F}" dt="2022-06-14T09:39:15.748" v="1375" actId="6549"/>
          <ac:spMkLst>
            <pc:docMk/>
            <pc:sldMk cId="836264138" sldId="751"/>
            <ac:spMk id="14" creationId="{C625DED4-A378-60F9-1EED-21E84D9A9D17}"/>
          </ac:spMkLst>
        </pc:spChg>
        <pc:spChg chg="add del mod">
          <ac:chgData name="정근채" userId="bf3f9740-ba12-4a95-bdcd-7a89d0b0b3a3" providerId="ADAL" clId="{2851B975-3F38-4339-8EA9-FED59CF7DF6F}" dt="2022-06-14T09:38:47.799" v="1373" actId="478"/>
          <ac:spMkLst>
            <pc:docMk/>
            <pc:sldMk cId="836264138" sldId="751"/>
            <ac:spMk id="15" creationId="{AB58065C-95A8-90C4-E97C-5E1176626974}"/>
          </ac:spMkLst>
        </pc:spChg>
        <pc:spChg chg="add del mod">
          <ac:chgData name="정근채" userId="bf3f9740-ba12-4a95-bdcd-7a89d0b0b3a3" providerId="ADAL" clId="{2851B975-3F38-4339-8EA9-FED59CF7DF6F}" dt="2022-06-14T09:38:47.799" v="1373" actId="478"/>
          <ac:spMkLst>
            <pc:docMk/>
            <pc:sldMk cId="836264138" sldId="751"/>
            <ac:spMk id="16" creationId="{30B00272-6B86-43EB-B4E5-C09B5AAB2C3B}"/>
          </ac:spMkLst>
        </pc:spChg>
        <pc:picChg chg="add del mod">
          <ac:chgData name="정근채" userId="bf3f9740-ba12-4a95-bdcd-7a89d0b0b3a3" providerId="ADAL" clId="{2851B975-3F38-4339-8EA9-FED59CF7DF6F}" dt="2022-06-14T08:58:47.447" v="1195" actId="478"/>
          <ac:picMkLst>
            <pc:docMk/>
            <pc:sldMk cId="836264138" sldId="751"/>
            <ac:picMk id="4" creationId="{073FDC1E-6664-CF32-CB39-7A4BD7DC549D}"/>
          </ac:picMkLst>
        </pc:picChg>
        <pc:picChg chg="del">
          <ac:chgData name="정근채" userId="bf3f9740-ba12-4a95-bdcd-7a89d0b0b3a3" providerId="ADAL" clId="{2851B975-3F38-4339-8EA9-FED59CF7DF6F}" dt="2022-06-14T08:56:47.160" v="1153" actId="478"/>
          <ac:picMkLst>
            <pc:docMk/>
            <pc:sldMk cId="836264138" sldId="751"/>
            <ac:picMk id="5" creationId="{6A2823C0-CA05-63A0-C8A4-69DA08D80B11}"/>
          </ac:picMkLst>
        </pc:picChg>
        <pc:picChg chg="add del">
          <ac:chgData name="정근채" userId="bf3f9740-ba12-4a95-bdcd-7a89d0b0b3a3" providerId="ADAL" clId="{2851B975-3F38-4339-8EA9-FED59CF7DF6F}" dt="2022-06-14T08:58:49.393" v="1197" actId="22"/>
          <ac:picMkLst>
            <pc:docMk/>
            <pc:sldMk cId="836264138" sldId="751"/>
            <ac:picMk id="8" creationId="{F8F3E39F-3159-3A63-7A53-C93A38C9E5D1}"/>
          </ac:picMkLst>
        </pc:picChg>
        <pc:picChg chg="add del mod ord">
          <ac:chgData name="정근채" userId="bf3f9740-ba12-4a95-bdcd-7a89d0b0b3a3" providerId="ADAL" clId="{2851B975-3F38-4339-8EA9-FED59CF7DF6F}" dt="2022-06-14T09:38:38.132" v="1369" actId="478"/>
          <ac:picMkLst>
            <pc:docMk/>
            <pc:sldMk cId="836264138" sldId="751"/>
            <ac:picMk id="18" creationId="{2AAED3EA-44AE-DC42-DADA-973BDA8A728E}"/>
          </ac:picMkLst>
        </pc:picChg>
        <pc:picChg chg="add del mod ord">
          <ac:chgData name="정근채" userId="bf3f9740-ba12-4a95-bdcd-7a89d0b0b3a3" providerId="ADAL" clId="{2851B975-3F38-4339-8EA9-FED59CF7DF6F}" dt="2022-06-14T09:58:09.507" v="1412" actId="478"/>
          <ac:picMkLst>
            <pc:docMk/>
            <pc:sldMk cId="836264138" sldId="751"/>
            <ac:picMk id="20" creationId="{60C4DF0F-CFAB-27C4-C81D-0ABBC6E123EE}"/>
          </ac:picMkLst>
        </pc:picChg>
        <pc:picChg chg="add mod ord">
          <ac:chgData name="정근채" userId="bf3f9740-ba12-4a95-bdcd-7a89d0b0b3a3" providerId="ADAL" clId="{2851B975-3F38-4339-8EA9-FED59CF7DF6F}" dt="2022-06-14T09:59:22.905" v="1425" actId="167"/>
          <ac:picMkLst>
            <pc:docMk/>
            <pc:sldMk cId="836264138" sldId="751"/>
            <ac:picMk id="22" creationId="{91545635-626E-E96E-A2B5-1CD070DF8DDF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4211337943" sldId="752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4211337943" sldId="752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4T09:59:39.343" v="1429" actId="14100"/>
          <ac:spMkLst>
            <pc:docMk/>
            <pc:sldMk cId="4211337943" sldId="752"/>
            <ac:spMk id="9" creationId="{39BA82B2-AA54-1F94-F233-1AB4D9F8C30E}"/>
          </ac:spMkLst>
        </pc:spChg>
        <pc:spChg chg="del">
          <ac:chgData name="정근채" userId="bf3f9740-ba12-4a95-bdcd-7a89d0b0b3a3" providerId="ADAL" clId="{2851B975-3F38-4339-8EA9-FED59CF7DF6F}" dt="2022-06-14T09:58:42.684" v="1418" actId="478"/>
          <ac:spMkLst>
            <pc:docMk/>
            <pc:sldMk cId="4211337943" sldId="752"/>
            <ac:spMk id="11" creationId="{D5F0C2AA-7F6F-6450-0472-982586299C14}"/>
          </ac:spMkLst>
        </pc:spChg>
        <pc:spChg chg="del">
          <ac:chgData name="정근채" userId="bf3f9740-ba12-4a95-bdcd-7a89d0b0b3a3" providerId="ADAL" clId="{2851B975-3F38-4339-8EA9-FED59CF7DF6F}" dt="2022-06-14T09:58:42.684" v="1418" actId="478"/>
          <ac:spMkLst>
            <pc:docMk/>
            <pc:sldMk cId="4211337943" sldId="752"/>
            <ac:spMk id="14" creationId="{C625DED4-A378-60F9-1EED-21E84D9A9D17}"/>
          </ac:spMkLst>
        </pc:spChg>
        <pc:picChg chg="add mod">
          <ac:chgData name="정근채" userId="bf3f9740-ba12-4a95-bdcd-7a89d0b0b3a3" providerId="ADAL" clId="{2851B975-3F38-4339-8EA9-FED59CF7DF6F}" dt="2022-06-14T09:58:47.252" v="1420" actId="1076"/>
          <ac:picMkLst>
            <pc:docMk/>
            <pc:sldMk cId="4211337943" sldId="752"/>
            <ac:picMk id="4" creationId="{CAB75FE0-A4F9-B9E1-56E3-8B4710C80155}"/>
          </ac:picMkLst>
        </pc:picChg>
        <pc:picChg chg="del">
          <ac:chgData name="정근채" userId="bf3f9740-ba12-4a95-bdcd-7a89d0b0b3a3" providerId="ADAL" clId="{2851B975-3F38-4339-8EA9-FED59CF7DF6F}" dt="2022-06-14T09:58:24.633" v="1417" actId="478"/>
          <ac:picMkLst>
            <pc:docMk/>
            <pc:sldMk cId="4211337943" sldId="752"/>
            <ac:picMk id="22" creationId="{91545635-626E-E96E-A2B5-1CD070DF8DDF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15226348" sldId="753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15226348" sldId="753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4T09:59:43.199" v="1430"/>
          <ac:spMkLst>
            <pc:docMk/>
            <pc:sldMk cId="115226348" sldId="753"/>
            <ac:spMk id="7" creationId="{7BEA6821-65CE-801E-7DF2-AD332EE58ABA}"/>
          </ac:spMkLst>
        </pc:spChg>
        <pc:picChg chg="del">
          <ac:chgData name="정근채" userId="bf3f9740-ba12-4a95-bdcd-7a89d0b0b3a3" providerId="ADAL" clId="{2851B975-3F38-4339-8EA9-FED59CF7DF6F}" dt="2022-06-14T09:59:04.182" v="1422" actId="478"/>
          <ac:picMkLst>
            <pc:docMk/>
            <pc:sldMk cId="115226348" sldId="753"/>
            <ac:picMk id="4" creationId="{CAB75FE0-A4F9-B9E1-56E3-8B4710C80155}"/>
          </ac:picMkLst>
        </pc:picChg>
        <pc:picChg chg="add mod">
          <ac:chgData name="정근채" userId="bf3f9740-ba12-4a95-bdcd-7a89d0b0b3a3" providerId="ADAL" clId="{2851B975-3F38-4339-8EA9-FED59CF7DF6F}" dt="2022-06-14T09:59:11.294" v="1424" actId="1076"/>
          <ac:picMkLst>
            <pc:docMk/>
            <pc:sldMk cId="115226348" sldId="753"/>
            <ac:picMk id="5" creationId="{6654A219-1C1A-E6EB-507B-351A4431C617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2117519463" sldId="754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2117519463" sldId="754"/>
            <ac:spMk id="6" creationId="{00000000-0000-0000-0000-000000000000}"/>
          </ac:spMkLst>
        </pc:spChg>
        <pc:picChg chg="add mod ord">
          <ac:chgData name="정근채" userId="bf3f9740-ba12-4a95-bdcd-7a89d0b0b3a3" providerId="ADAL" clId="{2851B975-3F38-4339-8EA9-FED59CF7DF6F}" dt="2022-06-14T10:00:03.247" v="1435" actId="167"/>
          <ac:picMkLst>
            <pc:docMk/>
            <pc:sldMk cId="2117519463" sldId="754"/>
            <ac:picMk id="4" creationId="{B42C2070-311C-4930-8E57-48C9AD24ACF5}"/>
          </ac:picMkLst>
        </pc:picChg>
        <pc:picChg chg="del">
          <ac:chgData name="정근채" userId="bf3f9740-ba12-4a95-bdcd-7a89d0b0b3a3" providerId="ADAL" clId="{2851B975-3F38-4339-8EA9-FED59CF7DF6F}" dt="2022-06-14T09:59:50.332" v="1432" actId="478"/>
          <ac:picMkLst>
            <pc:docMk/>
            <pc:sldMk cId="2117519463" sldId="754"/>
            <ac:picMk id="5" creationId="{6654A219-1C1A-E6EB-507B-351A4431C617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607770284" sldId="755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607770284" sldId="755"/>
            <ac:spMk id="6" creationId="{00000000-0000-0000-0000-000000000000}"/>
          </ac:spMkLst>
        </pc:spChg>
        <pc:picChg chg="del">
          <ac:chgData name="정근채" userId="bf3f9740-ba12-4a95-bdcd-7a89d0b0b3a3" providerId="ADAL" clId="{2851B975-3F38-4339-8EA9-FED59CF7DF6F}" dt="2022-06-14T10:00:36.015" v="1437" actId="478"/>
          <ac:picMkLst>
            <pc:docMk/>
            <pc:sldMk cId="1607770284" sldId="755"/>
            <ac:picMk id="4" creationId="{B42C2070-311C-4930-8E57-48C9AD24ACF5}"/>
          </ac:picMkLst>
        </pc:picChg>
        <pc:picChg chg="add mod ord">
          <ac:chgData name="정근채" userId="bf3f9740-ba12-4a95-bdcd-7a89d0b0b3a3" providerId="ADAL" clId="{2851B975-3F38-4339-8EA9-FED59CF7DF6F}" dt="2022-06-14T10:00:48.578" v="1440" actId="1076"/>
          <ac:picMkLst>
            <pc:docMk/>
            <pc:sldMk cId="1607770284" sldId="755"/>
            <ac:picMk id="5" creationId="{ECFDA9F0-8F28-4412-9CBB-DAC59D7AE277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008148256" sldId="756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008148256" sldId="756"/>
            <ac:spMk id="6" creationId="{00000000-0000-0000-0000-000000000000}"/>
          </ac:spMkLst>
        </pc:spChg>
        <pc:picChg chg="add del">
          <ac:chgData name="정근채" userId="bf3f9740-ba12-4a95-bdcd-7a89d0b0b3a3" providerId="ADAL" clId="{2851B975-3F38-4339-8EA9-FED59CF7DF6F}" dt="2022-06-14T10:01:06.152" v="1444" actId="478"/>
          <ac:picMkLst>
            <pc:docMk/>
            <pc:sldMk cId="3008148256" sldId="756"/>
            <ac:picMk id="4" creationId="{C910EFF4-561D-B900-7F9B-CC455421A06D}"/>
          </ac:picMkLst>
        </pc:picChg>
        <pc:picChg chg="del">
          <ac:chgData name="정근채" userId="bf3f9740-ba12-4a95-bdcd-7a89d0b0b3a3" providerId="ADAL" clId="{2851B975-3F38-4339-8EA9-FED59CF7DF6F}" dt="2022-06-14T10:00:59.086" v="1442" actId="478"/>
          <ac:picMkLst>
            <pc:docMk/>
            <pc:sldMk cId="3008148256" sldId="756"/>
            <ac:picMk id="5" creationId="{ECFDA9F0-8F28-4412-9CBB-DAC59D7AE277}"/>
          </ac:picMkLst>
        </pc:picChg>
        <pc:picChg chg="add mod ord">
          <ac:chgData name="정근채" userId="bf3f9740-ba12-4a95-bdcd-7a89d0b0b3a3" providerId="ADAL" clId="{2851B975-3F38-4339-8EA9-FED59CF7DF6F}" dt="2022-06-14T10:01:17.226" v="1447" actId="1076"/>
          <ac:picMkLst>
            <pc:docMk/>
            <pc:sldMk cId="3008148256" sldId="756"/>
            <ac:picMk id="9" creationId="{D119C294-3B3B-EFB5-E6EB-D3B1284FDF9F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4198164200" sldId="757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4198164200" sldId="757"/>
            <ac:spMk id="6" creationId="{00000000-0000-0000-0000-000000000000}"/>
          </ac:spMkLst>
        </pc:spChg>
        <pc:picChg chg="add mod ord">
          <ac:chgData name="정근채" userId="bf3f9740-ba12-4a95-bdcd-7a89d0b0b3a3" providerId="ADAL" clId="{2851B975-3F38-4339-8EA9-FED59CF7DF6F}" dt="2022-06-14T10:01:34.507" v="1452" actId="167"/>
          <ac:picMkLst>
            <pc:docMk/>
            <pc:sldMk cId="4198164200" sldId="757"/>
            <ac:picMk id="4" creationId="{0EB9F2CE-3501-5AB6-F2BB-16100E4F2AE3}"/>
          </ac:picMkLst>
        </pc:picChg>
        <pc:picChg chg="del">
          <ac:chgData name="정근채" userId="bf3f9740-ba12-4a95-bdcd-7a89d0b0b3a3" providerId="ADAL" clId="{2851B975-3F38-4339-8EA9-FED59CF7DF6F}" dt="2022-06-14T10:01:22.553" v="1449" actId="478"/>
          <ac:picMkLst>
            <pc:docMk/>
            <pc:sldMk cId="4198164200" sldId="757"/>
            <ac:picMk id="9" creationId="{D119C294-3B3B-EFB5-E6EB-D3B1284FDF9F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240246367" sldId="758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240246367" sldId="758"/>
            <ac:spMk id="6" creationId="{00000000-0000-0000-0000-000000000000}"/>
          </ac:spMkLst>
        </pc:spChg>
        <pc:picChg chg="del">
          <ac:chgData name="정근채" userId="bf3f9740-ba12-4a95-bdcd-7a89d0b0b3a3" providerId="ADAL" clId="{2851B975-3F38-4339-8EA9-FED59CF7DF6F}" dt="2022-06-14T10:01:47.125" v="1454" actId="478"/>
          <ac:picMkLst>
            <pc:docMk/>
            <pc:sldMk cId="3240246367" sldId="758"/>
            <ac:picMk id="4" creationId="{0EB9F2CE-3501-5AB6-F2BB-16100E4F2AE3}"/>
          </ac:picMkLst>
        </pc:picChg>
        <pc:picChg chg="add mod ord">
          <ac:chgData name="정근채" userId="bf3f9740-ba12-4a95-bdcd-7a89d0b0b3a3" providerId="ADAL" clId="{2851B975-3F38-4339-8EA9-FED59CF7DF6F}" dt="2022-06-14T10:01:59.048" v="1457" actId="1076"/>
          <ac:picMkLst>
            <pc:docMk/>
            <pc:sldMk cId="3240246367" sldId="758"/>
            <ac:picMk id="5" creationId="{F0FE6DAA-8557-E9F7-8315-754392C9BC72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472826489" sldId="759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472826489" sldId="759"/>
            <ac:spMk id="6" creationId="{00000000-0000-0000-0000-000000000000}"/>
          </ac:spMkLst>
        </pc:spChg>
        <pc:picChg chg="add mod ord">
          <ac:chgData name="정근채" userId="bf3f9740-ba12-4a95-bdcd-7a89d0b0b3a3" providerId="ADAL" clId="{2851B975-3F38-4339-8EA9-FED59CF7DF6F}" dt="2022-06-14T10:02:15.516" v="1462" actId="1076"/>
          <ac:picMkLst>
            <pc:docMk/>
            <pc:sldMk cId="3472826489" sldId="759"/>
            <ac:picMk id="4" creationId="{FDD28301-BA64-A338-EA7B-6B1C1346AABF}"/>
          </ac:picMkLst>
        </pc:picChg>
        <pc:picChg chg="del">
          <ac:chgData name="정근채" userId="bf3f9740-ba12-4a95-bdcd-7a89d0b0b3a3" providerId="ADAL" clId="{2851B975-3F38-4339-8EA9-FED59CF7DF6F}" dt="2022-06-14T10:02:03.129" v="1459" actId="478"/>
          <ac:picMkLst>
            <pc:docMk/>
            <pc:sldMk cId="3472826489" sldId="759"/>
            <ac:picMk id="5" creationId="{F0FE6DAA-8557-E9F7-8315-754392C9BC72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2001773851" sldId="760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2001773851" sldId="760"/>
            <ac:spMk id="6" creationId="{00000000-0000-0000-0000-000000000000}"/>
          </ac:spMkLst>
        </pc:spChg>
        <pc:picChg chg="del">
          <ac:chgData name="정근채" userId="bf3f9740-ba12-4a95-bdcd-7a89d0b0b3a3" providerId="ADAL" clId="{2851B975-3F38-4339-8EA9-FED59CF7DF6F}" dt="2022-06-14T10:02:22.538" v="1464" actId="478"/>
          <ac:picMkLst>
            <pc:docMk/>
            <pc:sldMk cId="2001773851" sldId="760"/>
            <ac:picMk id="4" creationId="{FDD28301-BA64-A338-EA7B-6B1C1346AABF}"/>
          </ac:picMkLst>
        </pc:picChg>
        <pc:picChg chg="add mod ord">
          <ac:chgData name="정근채" userId="bf3f9740-ba12-4a95-bdcd-7a89d0b0b3a3" providerId="ADAL" clId="{2851B975-3F38-4339-8EA9-FED59CF7DF6F}" dt="2022-06-14T10:02:38.270" v="1467" actId="1076"/>
          <ac:picMkLst>
            <pc:docMk/>
            <pc:sldMk cId="2001773851" sldId="760"/>
            <ac:picMk id="5" creationId="{648CAA1F-4F19-8ECF-9928-06EC099C25C2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077063735" sldId="761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077063735" sldId="761"/>
            <ac:spMk id="6" creationId="{00000000-0000-0000-0000-000000000000}"/>
          </ac:spMkLst>
        </pc:spChg>
        <pc:spChg chg="add del">
          <ac:chgData name="정근채" userId="bf3f9740-ba12-4a95-bdcd-7a89d0b0b3a3" providerId="ADAL" clId="{2851B975-3F38-4339-8EA9-FED59CF7DF6F}" dt="2022-06-14T10:15:05.959" v="1601" actId="478"/>
          <ac:spMkLst>
            <pc:docMk/>
            <pc:sldMk cId="3077063735" sldId="761"/>
            <ac:spMk id="7" creationId="{7BEA6821-65CE-801E-7DF2-AD332EE58ABA}"/>
          </ac:spMkLst>
        </pc:spChg>
        <pc:spChg chg="add mod">
          <ac:chgData name="정근채" userId="bf3f9740-ba12-4a95-bdcd-7a89d0b0b3a3" providerId="ADAL" clId="{2851B975-3F38-4339-8EA9-FED59CF7DF6F}" dt="2022-06-14T10:18:00.341" v="1663"/>
          <ac:spMkLst>
            <pc:docMk/>
            <pc:sldMk cId="3077063735" sldId="761"/>
            <ac:spMk id="10" creationId="{D8CB9BB1-9380-5544-E53A-3868A30151D4}"/>
          </ac:spMkLst>
        </pc:spChg>
        <pc:spChg chg="add mod">
          <ac:chgData name="정근채" userId="bf3f9740-ba12-4a95-bdcd-7a89d0b0b3a3" providerId="ADAL" clId="{2851B975-3F38-4339-8EA9-FED59CF7DF6F}" dt="2022-06-14T10:17:55.165" v="1641"/>
          <ac:spMkLst>
            <pc:docMk/>
            <pc:sldMk cId="3077063735" sldId="761"/>
            <ac:spMk id="11" creationId="{2AB38E1C-3141-5A71-D899-664753331056}"/>
          </ac:spMkLst>
        </pc:spChg>
        <pc:picChg chg="add del mod ord">
          <ac:chgData name="정근채" userId="bf3f9740-ba12-4a95-bdcd-7a89d0b0b3a3" providerId="ADAL" clId="{2851B975-3F38-4339-8EA9-FED59CF7DF6F}" dt="2022-06-14T10:15:07.547" v="1604" actId="478"/>
          <ac:picMkLst>
            <pc:docMk/>
            <pc:sldMk cId="3077063735" sldId="761"/>
            <ac:picMk id="4" creationId="{6D5EB250-4277-D89B-BA8F-494F3506CEF9}"/>
          </ac:picMkLst>
        </pc:picChg>
        <pc:picChg chg="del">
          <ac:chgData name="정근채" userId="bf3f9740-ba12-4a95-bdcd-7a89d0b0b3a3" providerId="ADAL" clId="{2851B975-3F38-4339-8EA9-FED59CF7DF6F}" dt="2022-06-14T10:02:43.640" v="1469" actId="478"/>
          <ac:picMkLst>
            <pc:docMk/>
            <pc:sldMk cId="3077063735" sldId="761"/>
            <ac:picMk id="5" creationId="{648CAA1F-4F19-8ECF-9928-06EC099C25C2}"/>
          </ac:picMkLst>
        </pc:picChg>
        <pc:picChg chg="add del ord">
          <ac:chgData name="정근채" userId="bf3f9740-ba12-4a95-bdcd-7a89d0b0b3a3" providerId="ADAL" clId="{2851B975-3F38-4339-8EA9-FED59CF7DF6F}" dt="2022-06-14T10:15:07.080" v="1603" actId="22"/>
          <ac:picMkLst>
            <pc:docMk/>
            <pc:sldMk cId="3077063735" sldId="761"/>
            <ac:picMk id="9" creationId="{C7D24292-040E-F941-EA9B-89833D0B7F4E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902154738" sldId="762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902154738" sldId="762"/>
            <ac:spMk id="6" creationId="{00000000-0000-0000-0000-000000000000}"/>
          </ac:spMkLst>
        </pc:spChg>
        <pc:spChg chg="del mod">
          <ac:chgData name="정근채" userId="bf3f9740-ba12-4a95-bdcd-7a89d0b0b3a3" providerId="ADAL" clId="{2851B975-3F38-4339-8EA9-FED59CF7DF6F}" dt="2022-06-14T10:04:32.656" v="1481" actId="478"/>
          <ac:spMkLst>
            <pc:docMk/>
            <pc:sldMk cId="3902154738" sldId="762"/>
            <ac:spMk id="7" creationId="{7BEA6821-65CE-801E-7DF2-AD332EE58ABA}"/>
          </ac:spMkLst>
        </pc:spChg>
        <pc:spChg chg="add del mod">
          <ac:chgData name="정근채" userId="bf3f9740-ba12-4a95-bdcd-7a89d0b0b3a3" providerId="ADAL" clId="{2851B975-3F38-4339-8EA9-FED59CF7DF6F}" dt="2022-06-14T10:04:34.630" v="1483"/>
          <ac:spMkLst>
            <pc:docMk/>
            <pc:sldMk cId="3902154738" sldId="762"/>
            <ac:spMk id="9" creationId="{167E580A-D278-3B87-1364-9C7913B71497}"/>
          </ac:spMkLst>
        </pc:spChg>
        <pc:spChg chg="add del mod">
          <ac:chgData name="정근채" userId="bf3f9740-ba12-4a95-bdcd-7a89d0b0b3a3" providerId="ADAL" clId="{2851B975-3F38-4339-8EA9-FED59CF7DF6F}" dt="2022-06-14T10:04:34.630" v="1483"/>
          <ac:spMkLst>
            <pc:docMk/>
            <pc:sldMk cId="3902154738" sldId="762"/>
            <ac:spMk id="10" creationId="{08ACF6B5-5887-C436-CCB1-3919401DA79B}"/>
          </ac:spMkLst>
        </pc:spChg>
        <pc:spChg chg="add del mod">
          <ac:chgData name="정근채" userId="bf3f9740-ba12-4a95-bdcd-7a89d0b0b3a3" providerId="ADAL" clId="{2851B975-3F38-4339-8EA9-FED59CF7DF6F}" dt="2022-06-14T10:04:34.630" v="1483"/>
          <ac:spMkLst>
            <pc:docMk/>
            <pc:sldMk cId="3902154738" sldId="762"/>
            <ac:spMk id="11" creationId="{0B738E2A-1A3D-E7A1-B2D6-6E768479BEB4}"/>
          </ac:spMkLst>
        </pc:spChg>
        <pc:spChg chg="add del mod">
          <ac:chgData name="정근채" userId="bf3f9740-ba12-4a95-bdcd-7a89d0b0b3a3" providerId="ADAL" clId="{2851B975-3F38-4339-8EA9-FED59CF7DF6F}" dt="2022-06-14T10:04:34.630" v="1483"/>
          <ac:spMkLst>
            <pc:docMk/>
            <pc:sldMk cId="3902154738" sldId="762"/>
            <ac:spMk id="12" creationId="{624FD843-1123-6298-DD8E-42BDF85AA135}"/>
          </ac:spMkLst>
        </pc:spChg>
        <pc:spChg chg="add mod">
          <ac:chgData name="정근채" userId="bf3f9740-ba12-4a95-bdcd-7a89d0b0b3a3" providerId="ADAL" clId="{2851B975-3F38-4339-8EA9-FED59CF7DF6F}" dt="2022-06-14T10:04:36.091" v="1484"/>
          <ac:spMkLst>
            <pc:docMk/>
            <pc:sldMk cId="3902154738" sldId="762"/>
            <ac:spMk id="14" creationId="{94356664-639E-FF0D-5E67-DE4FD0BDC378}"/>
          </ac:spMkLst>
        </pc:spChg>
        <pc:spChg chg="add mod">
          <ac:chgData name="정근채" userId="bf3f9740-ba12-4a95-bdcd-7a89d0b0b3a3" providerId="ADAL" clId="{2851B975-3F38-4339-8EA9-FED59CF7DF6F}" dt="2022-06-14T10:05:13.281" v="1518" actId="1076"/>
          <ac:spMkLst>
            <pc:docMk/>
            <pc:sldMk cId="3902154738" sldId="762"/>
            <ac:spMk id="15" creationId="{A2EEBA5C-97D7-01F2-5768-BD0D187D2285}"/>
          </ac:spMkLst>
        </pc:spChg>
        <pc:spChg chg="add del mod">
          <ac:chgData name="정근채" userId="bf3f9740-ba12-4a95-bdcd-7a89d0b0b3a3" providerId="ADAL" clId="{2851B975-3F38-4339-8EA9-FED59CF7DF6F}" dt="2022-06-14T10:05:07.840" v="1517" actId="478"/>
          <ac:spMkLst>
            <pc:docMk/>
            <pc:sldMk cId="3902154738" sldId="762"/>
            <ac:spMk id="16" creationId="{9203395A-2022-F1F9-E952-78DA3C51BF60}"/>
          </ac:spMkLst>
        </pc:spChg>
        <pc:spChg chg="add del mod">
          <ac:chgData name="정근채" userId="bf3f9740-ba12-4a95-bdcd-7a89d0b0b3a3" providerId="ADAL" clId="{2851B975-3F38-4339-8EA9-FED59CF7DF6F}" dt="2022-06-14T10:05:07.840" v="1517" actId="478"/>
          <ac:spMkLst>
            <pc:docMk/>
            <pc:sldMk cId="3902154738" sldId="762"/>
            <ac:spMk id="17" creationId="{FE8B9D59-7F6F-B9F2-CFCB-F01F4F801B8B}"/>
          </ac:spMkLst>
        </pc:spChg>
        <pc:picChg chg="del">
          <ac:chgData name="정근채" userId="bf3f9740-ba12-4a95-bdcd-7a89d0b0b3a3" providerId="ADAL" clId="{2851B975-3F38-4339-8EA9-FED59CF7DF6F}" dt="2022-06-14T10:03:48.038" v="1474" actId="478"/>
          <ac:picMkLst>
            <pc:docMk/>
            <pc:sldMk cId="3902154738" sldId="762"/>
            <ac:picMk id="4" creationId="{6D5EB250-4277-D89B-BA8F-494F3506CEF9}"/>
          </ac:picMkLst>
        </pc:picChg>
        <pc:picChg chg="add mod ord">
          <ac:chgData name="정근채" userId="bf3f9740-ba12-4a95-bdcd-7a89d0b0b3a3" providerId="ADAL" clId="{2851B975-3F38-4339-8EA9-FED59CF7DF6F}" dt="2022-06-14T10:04:02.962" v="1479" actId="1076"/>
          <ac:picMkLst>
            <pc:docMk/>
            <pc:sldMk cId="3902154738" sldId="762"/>
            <ac:picMk id="5" creationId="{C6E6B443-5FC3-246C-6209-2D09A441AF95}"/>
          </ac:picMkLst>
        </pc:picChg>
        <pc:picChg chg="add del mod">
          <ac:chgData name="정근채" userId="bf3f9740-ba12-4a95-bdcd-7a89d0b0b3a3" providerId="ADAL" clId="{2851B975-3F38-4339-8EA9-FED59CF7DF6F}" dt="2022-06-14T10:04:34.630" v="1483"/>
          <ac:picMkLst>
            <pc:docMk/>
            <pc:sldMk cId="3902154738" sldId="762"/>
            <ac:picMk id="8" creationId="{2414F55A-0995-039F-88BE-7118F62EA135}"/>
          </ac:picMkLst>
        </pc:picChg>
        <pc:picChg chg="add del mod">
          <ac:chgData name="정근채" userId="bf3f9740-ba12-4a95-bdcd-7a89d0b0b3a3" providerId="ADAL" clId="{2851B975-3F38-4339-8EA9-FED59CF7DF6F}" dt="2022-06-14T10:04:38.869" v="1485" actId="478"/>
          <ac:picMkLst>
            <pc:docMk/>
            <pc:sldMk cId="3902154738" sldId="762"/>
            <ac:picMk id="13" creationId="{0A773BD4-DD40-BB32-DFEA-597D568F6245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61333681" sldId="763"/>
        </pc:sldMkLst>
        <pc:spChg chg="add mod">
          <ac:chgData name="정근채" userId="bf3f9740-ba12-4a95-bdcd-7a89d0b0b3a3" providerId="ADAL" clId="{2851B975-3F38-4339-8EA9-FED59CF7DF6F}" dt="2022-06-15T01:34:47.389" v="1731"/>
          <ac:spMkLst>
            <pc:docMk/>
            <pc:sldMk cId="161333681" sldId="763"/>
            <ac:spMk id="5" creationId="{940D1484-183A-2A14-9BE3-26CDB096CD3F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61333681" sldId="763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5T01:34:47.389" v="1731"/>
          <ac:spMkLst>
            <pc:docMk/>
            <pc:sldMk cId="161333681" sldId="763"/>
            <ac:spMk id="7" creationId="{0295E01C-87A8-A77B-E4C5-CECC4425280B}"/>
          </ac:spMkLst>
        </pc:spChg>
        <pc:spChg chg="del">
          <ac:chgData name="정근채" userId="bf3f9740-ba12-4a95-bdcd-7a89d0b0b3a3" providerId="ADAL" clId="{2851B975-3F38-4339-8EA9-FED59CF7DF6F}" dt="2022-06-14T10:05:34.276" v="1521" actId="478"/>
          <ac:spMkLst>
            <pc:docMk/>
            <pc:sldMk cId="161333681" sldId="763"/>
            <ac:spMk id="14" creationId="{94356664-639E-FF0D-5E67-DE4FD0BDC378}"/>
          </ac:spMkLst>
        </pc:spChg>
        <pc:spChg chg="del">
          <ac:chgData name="정근채" userId="bf3f9740-ba12-4a95-bdcd-7a89d0b0b3a3" providerId="ADAL" clId="{2851B975-3F38-4339-8EA9-FED59CF7DF6F}" dt="2022-06-14T10:05:34.276" v="1521" actId="478"/>
          <ac:spMkLst>
            <pc:docMk/>
            <pc:sldMk cId="161333681" sldId="763"/>
            <ac:spMk id="15" creationId="{A2EEBA5C-97D7-01F2-5768-BD0D187D2285}"/>
          </ac:spMkLst>
        </pc:spChg>
        <pc:picChg chg="add mod">
          <ac:chgData name="정근채" userId="bf3f9740-ba12-4a95-bdcd-7a89d0b0b3a3" providerId="ADAL" clId="{2851B975-3F38-4339-8EA9-FED59CF7DF6F}" dt="2022-06-14T10:26:06.873" v="1692" actId="1076"/>
          <ac:picMkLst>
            <pc:docMk/>
            <pc:sldMk cId="161333681" sldId="763"/>
            <ac:picMk id="4" creationId="{B4934904-0E6C-75B3-E56D-8B9F63905B79}"/>
          </ac:picMkLst>
        </pc:picChg>
        <pc:picChg chg="del">
          <ac:chgData name="정근채" userId="bf3f9740-ba12-4a95-bdcd-7a89d0b0b3a3" providerId="ADAL" clId="{2851B975-3F38-4339-8EA9-FED59CF7DF6F}" dt="2022-06-14T10:05:31.989" v="1520" actId="478"/>
          <ac:picMkLst>
            <pc:docMk/>
            <pc:sldMk cId="161333681" sldId="763"/>
            <ac:picMk id="5" creationId="{C6E6B443-5FC3-246C-6209-2D09A441AF95}"/>
          </ac:picMkLst>
        </pc:picChg>
      </pc:sldChg>
      <pc:sldChg chg="addSp modSp add mod ord">
        <pc:chgData name="정근채" userId="bf3f9740-ba12-4a95-bdcd-7a89d0b0b3a3" providerId="ADAL" clId="{2851B975-3F38-4339-8EA9-FED59CF7DF6F}" dt="2022-06-15T01:52:08.250" v="1744"/>
        <pc:sldMkLst>
          <pc:docMk/>
          <pc:sldMk cId="986358744" sldId="764"/>
        </pc:sldMkLst>
        <pc:spChg chg="add mod">
          <ac:chgData name="정근채" userId="bf3f9740-ba12-4a95-bdcd-7a89d0b0b3a3" providerId="ADAL" clId="{2851B975-3F38-4339-8EA9-FED59CF7DF6F}" dt="2022-06-15T01:34:45.568" v="1730"/>
          <ac:spMkLst>
            <pc:docMk/>
            <pc:sldMk cId="986358744" sldId="764"/>
            <ac:spMk id="5" creationId="{E2C02D85-5B8C-9C87-43C8-98FC4F03818B}"/>
          </ac:spMkLst>
        </pc:spChg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986358744" sldId="764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5T01:34:45.568" v="1730"/>
          <ac:spMkLst>
            <pc:docMk/>
            <pc:sldMk cId="986358744" sldId="764"/>
            <ac:spMk id="7" creationId="{A6D319B3-FC15-F2F8-E14C-A8B416C8400E}"/>
          </ac:spMkLst>
        </pc:spChg>
        <pc:picChg chg="mod">
          <ac:chgData name="정근채" userId="bf3f9740-ba12-4a95-bdcd-7a89d0b0b3a3" providerId="ADAL" clId="{2851B975-3F38-4339-8EA9-FED59CF7DF6F}" dt="2022-06-14T10:15:33.159" v="1609" actId="1076"/>
          <ac:picMkLst>
            <pc:docMk/>
            <pc:sldMk cId="986358744" sldId="764"/>
            <ac:picMk id="9" creationId="{C7D24292-040E-F941-EA9B-89833D0B7F4E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280462652" sldId="765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280462652" sldId="765"/>
            <ac:spMk id="6" creationId="{00000000-0000-0000-0000-000000000000}"/>
          </ac:spMkLst>
        </pc:spChg>
        <pc:spChg chg="mod">
          <ac:chgData name="정근채" userId="bf3f9740-ba12-4a95-bdcd-7a89d0b0b3a3" providerId="ADAL" clId="{2851B975-3F38-4339-8EA9-FED59CF7DF6F}" dt="2022-06-14T10:15:56.450" v="1614" actId="20577"/>
          <ac:spMkLst>
            <pc:docMk/>
            <pc:sldMk cId="3280462652" sldId="765"/>
            <ac:spMk id="15" creationId="{A2EEBA5C-97D7-01F2-5768-BD0D187D2285}"/>
          </ac:spMkLst>
        </pc:spChg>
        <pc:picChg chg="add mod ord">
          <ac:chgData name="정근채" userId="bf3f9740-ba12-4a95-bdcd-7a89d0b0b3a3" providerId="ADAL" clId="{2851B975-3F38-4339-8EA9-FED59CF7DF6F}" dt="2022-06-14T10:16:10.019" v="1618" actId="1076"/>
          <ac:picMkLst>
            <pc:docMk/>
            <pc:sldMk cId="3280462652" sldId="765"/>
            <ac:picMk id="4" creationId="{6DBDCFB4-7657-921F-717B-54B342FA9537}"/>
          </ac:picMkLst>
        </pc:picChg>
        <pc:picChg chg="del">
          <ac:chgData name="정근채" userId="bf3f9740-ba12-4a95-bdcd-7a89d0b0b3a3" providerId="ADAL" clId="{2851B975-3F38-4339-8EA9-FED59CF7DF6F}" dt="2022-06-14T10:16:04.501" v="1615" actId="478"/>
          <ac:picMkLst>
            <pc:docMk/>
            <pc:sldMk cId="3280462652" sldId="765"/>
            <ac:picMk id="5" creationId="{C6E6B443-5FC3-246C-6209-2D09A441AF95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2187730768" sldId="766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2187730768" sldId="766"/>
            <ac:spMk id="6" creationId="{00000000-0000-0000-0000-000000000000}"/>
          </ac:spMkLst>
        </pc:spChg>
        <pc:picChg chg="del">
          <ac:chgData name="정근채" userId="bf3f9740-ba12-4a95-bdcd-7a89d0b0b3a3" providerId="ADAL" clId="{2851B975-3F38-4339-8EA9-FED59CF7DF6F}" dt="2022-06-15T01:12:18.132" v="1694" actId="478"/>
          <ac:picMkLst>
            <pc:docMk/>
            <pc:sldMk cId="2187730768" sldId="766"/>
            <ac:picMk id="4" creationId="{B4934904-0E6C-75B3-E56D-8B9F63905B79}"/>
          </ac:picMkLst>
        </pc:picChg>
        <pc:picChg chg="add mod">
          <ac:chgData name="정근채" userId="bf3f9740-ba12-4a95-bdcd-7a89d0b0b3a3" providerId="ADAL" clId="{2851B975-3F38-4339-8EA9-FED59CF7DF6F}" dt="2022-06-15T01:12:40.606" v="1696" actId="1076"/>
          <ac:picMkLst>
            <pc:docMk/>
            <pc:sldMk cId="2187730768" sldId="766"/>
            <ac:picMk id="5" creationId="{0EB8B057-7CDF-2029-B785-75A7F10FEEEF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1042795242" sldId="767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1042795242" sldId="767"/>
            <ac:spMk id="6" creationId="{00000000-0000-0000-0000-000000000000}"/>
          </ac:spMkLst>
        </pc:spChg>
        <pc:picChg chg="add mod">
          <ac:chgData name="정근채" userId="bf3f9740-ba12-4a95-bdcd-7a89d0b0b3a3" providerId="ADAL" clId="{2851B975-3F38-4339-8EA9-FED59CF7DF6F}" dt="2022-06-15T01:14:36.069" v="1700" actId="1076"/>
          <ac:picMkLst>
            <pc:docMk/>
            <pc:sldMk cId="1042795242" sldId="767"/>
            <ac:picMk id="4" creationId="{FF42776D-32DF-CF6B-5339-41172C2455D4}"/>
          </ac:picMkLst>
        </pc:picChg>
        <pc:picChg chg="del">
          <ac:chgData name="정근채" userId="bf3f9740-ba12-4a95-bdcd-7a89d0b0b3a3" providerId="ADAL" clId="{2851B975-3F38-4339-8EA9-FED59CF7DF6F}" dt="2022-06-15T01:12:45.333" v="1698" actId="478"/>
          <ac:picMkLst>
            <pc:docMk/>
            <pc:sldMk cId="1042795242" sldId="767"/>
            <ac:picMk id="5" creationId="{0EB8B057-7CDF-2029-B785-75A7F10FEEEF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236034084" sldId="768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236034084" sldId="768"/>
            <ac:spMk id="6" creationId="{00000000-0000-0000-0000-000000000000}"/>
          </ac:spMkLst>
        </pc:spChg>
        <pc:picChg chg="del">
          <ac:chgData name="정근채" userId="bf3f9740-ba12-4a95-bdcd-7a89d0b0b3a3" providerId="ADAL" clId="{2851B975-3F38-4339-8EA9-FED59CF7DF6F}" dt="2022-06-15T01:14:41.036" v="1702" actId="478"/>
          <ac:picMkLst>
            <pc:docMk/>
            <pc:sldMk cId="3236034084" sldId="768"/>
            <ac:picMk id="4" creationId="{FF42776D-32DF-CF6B-5339-41172C2455D4}"/>
          </ac:picMkLst>
        </pc:picChg>
        <pc:picChg chg="add mod">
          <ac:chgData name="정근채" userId="bf3f9740-ba12-4a95-bdcd-7a89d0b0b3a3" providerId="ADAL" clId="{2851B975-3F38-4339-8EA9-FED59CF7DF6F}" dt="2022-06-15T01:15:47.432" v="1704" actId="1076"/>
          <ac:picMkLst>
            <pc:docMk/>
            <pc:sldMk cId="3236034084" sldId="768"/>
            <ac:picMk id="5" creationId="{DB252F2A-077A-F135-61D4-B6446F66B3E2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858130126" sldId="769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858130126" sldId="769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5T01:34:50.389" v="1732"/>
          <ac:spMkLst>
            <pc:docMk/>
            <pc:sldMk cId="858130126" sldId="769"/>
            <ac:spMk id="9" creationId="{B9E962F5-72B1-5F68-9967-937AF4AA7787}"/>
          </ac:spMkLst>
        </pc:spChg>
        <pc:spChg chg="add mod">
          <ac:chgData name="정근채" userId="bf3f9740-ba12-4a95-bdcd-7a89d0b0b3a3" providerId="ADAL" clId="{2851B975-3F38-4339-8EA9-FED59CF7DF6F}" dt="2022-06-15T01:34:50.389" v="1732"/>
          <ac:spMkLst>
            <pc:docMk/>
            <pc:sldMk cId="858130126" sldId="769"/>
            <ac:spMk id="10" creationId="{BC5ADA18-C1F0-210C-1D69-5CEF12618AD6}"/>
          </ac:spMkLst>
        </pc:spChg>
        <pc:picChg chg="add mod">
          <ac:chgData name="정근채" userId="bf3f9740-ba12-4a95-bdcd-7a89d0b0b3a3" providerId="ADAL" clId="{2851B975-3F38-4339-8EA9-FED59CF7DF6F}" dt="2022-06-15T01:24:29.475" v="1708" actId="1076"/>
          <ac:picMkLst>
            <pc:docMk/>
            <pc:sldMk cId="858130126" sldId="769"/>
            <ac:picMk id="4" creationId="{E4D80292-1339-0D51-E158-BEA491FDA20E}"/>
          </ac:picMkLst>
        </pc:picChg>
        <pc:picChg chg="del">
          <ac:chgData name="정근채" userId="bf3f9740-ba12-4a95-bdcd-7a89d0b0b3a3" providerId="ADAL" clId="{2851B975-3F38-4339-8EA9-FED59CF7DF6F}" dt="2022-06-15T01:15:52.476" v="1706" actId="478"/>
          <ac:picMkLst>
            <pc:docMk/>
            <pc:sldMk cId="858130126" sldId="769"/>
            <ac:picMk id="5" creationId="{DB252F2A-077A-F135-61D4-B6446F66B3E2}"/>
          </ac:picMkLst>
        </pc:picChg>
        <pc:picChg chg="add mod">
          <ac:chgData name="정근채" userId="bf3f9740-ba12-4a95-bdcd-7a89d0b0b3a3" providerId="ADAL" clId="{2851B975-3F38-4339-8EA9-FED59CF7DF6F}" dt="2022-06-15T01:27:45.502" v="1711" actId="1076"/>
          <ac:picMkLst>
            <pc:docMk/>
            <pc:sldMk cId="858130126" sldId="769"/>
            <ac:picMk id="8" creationId="{FFEADE48-3E8B-B9D8-9790-092B34168D0A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327381692" sldId="770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327381692" sldId="770"/>
            <ac:spMk id="6" creationId="{00000000-0000-0000-0000-000000000000}"/>
          </ac:spMkLst>
        </pc:spChg>
        <pc:spChg chg="add mod">
          <ac:chgData name="정근채" userId="bf3f9740-ba12-4a95-bdcd-7a89d0b0b3a3" providerId="ADAL" clId="{2851B975-3F38-4339-8EA9-FED59CF7DF6F}" dt="2022-06-15T01:34:53.264" v="1733"/>
          <ac:spMkLst>
            <pc:docMk/>
            <pc:sldMk cId="327381692" sldId="770"/>
            <ac:spMk id="10" creationId="{857A61E6-9480-1FAD-F73F-7FB9D33EFCB8}"/>
          </ac:spMkLst>
        </pc:spChg>
        <pc:spChg chg="add mod">
          <ac:chgData name="정근채" userId="bf3f9740-ba12-4a95-bdcd-7a89d0b0b3a3" providerId="ADAL" clId="{2851B975-3F38-4339-8EA9-FED59CF7DF6F}" dt="2022-06-15T01:34:53.264" v="1733"/>
          <ac:spMkLst>
            <pc:docMk/>
            <pc:sldMk cId="327381692" sldId="770"/>
            <ac:spMk id="11" creationId="{ED563DA1-5A41-F418-18B6-760BBBD6BF4D}"/>
          </ac:spMkLst>
        </pc:spChg>
        <pc:picChg chg="del">
          <ac:chgData name="정근채" userId="bf3f9740-ba12-4a95-bdcd-7a89d0b0b3a3" providerId="ADAL" clId="{2851B975-3F38-4339-8EA9-FED59CF7DF6F}" dt="2022-06-15T01:33:17.430" v="1713" actId="478"/>
          <ac:picMkLst>
            <pc:docMk/>
            <pc:sldMk cId="327381692" sldId="770"/>
            <ac:picMk id="4" creationId="{E4D80292-1339-0D51-E158-BEA491FDA20E}"/>
          </ac:picMkLst>
        </pc:picChg>
        <pc:picChg chg="add mod ord">
          <ac:chgData name="정근채" userId="bf3f9740-ba12-4a95-bdcd-7a89d0b0b3a3" providerId="ADAL" clId="{2851B975-3F38-4339-8EA9-FED59CF7DF6F}" dt="2022-06-15T01:33:29.515" v="1716" actId="1076"/>
          <ac:picMkLst>
            <pc:docMk/>
            <pc:sldMk cId="327381692" sldId="770"/>
            <ac:picMk id="5" creationId="{9F9E976B-8978-8E4E-40F3-3860B5270EA7}"/>
          </ac:picMkLst>
        </pc:picChg>
        <pc:picChg chg="del">
          <ac:chgData name="정근채" userId="bf3f9740-ba12-4a95-bdcd-7a89d0b0b3a3" providerId="ADAL" clId="{2851B975-3F38-4339-8EA9-FED59CF7DF6F}" dt="2022-06-15T01:34:02.658" v="1720" actId="478"/>
          <ac:picMkLst>
            <pc:docMk/>
            <pc:sldMk cId="327381692" sldId="770"/>
            <ac:picMk id="8" creationId="{FFEADE48-3E8B-B9D8-9790-092B34168D0A}"/>
          </ac:picMkLst>
        </pc:picChg>
        <pc:picChg chg="add del mod">
          <ac:chgData name="정근채" userId="bf3f9740-ba12-4a95-bdcd-7a89d0b0b3a3" providerId="ADAL" clId="{2851B975-3F38-4339-8EA9-FED59CF7DF6F}" dt="2022-06-15T01:34:05.362" v="1722" actId="478"/>
          <ac:picMkLst>
            <pc:docMk/>
            <pc:sldMk cId="327381692" sldId="770"/>
            <ac:picMk id="9" creationId="{FAEE32C9-E2B5-6DBC-311A-5F872F1073E4}"/>
          </ac:picMkLst>
        </pc:picChg>
      </pc:sldChg>
      <pc:sldChg chg="addSp delSp modSp add mod">
        <pc:chgData name="정근채" userId="bf3f9740-ba12-4a95-bdcd-7a89d0b0b3a3" providerId="ADAL" clId="{2851B975-3F38-4339-8EA9-FED59CF7DF6F}" dt="2022-06-15T01:52:08.250" v="1744"/>
        <pc:sldMkLst>
          <pc:docMk/>
          <pc:sldMk cId="2788769000" sldId="771"/>
        </pc:sldMkLst>
        <pc:spChg chg="mod">
          <ac:chgData name="정근채" userId="bf3f9740-ba12-4a95-bdcd-7a89d0b0b3a3" providerId="ADAL" clId="{2851B975-3F38-4339-8EA9-FED59CF7DF6F}" dt="2022-06-15T01:52:08.250" v="1744"/>
          <ac:spMkLst>
            <pc:docMk/>
            <pc:sldMk cId="2788769000" sldId="771"/>
            <ac:spMk id="6" creationId="{00000000-0000-0000-0000-000000000000}"/>
          </ac:spMkLst>
        </pc:spChg>
        <pc:picChg chg="add mod ord">
          <ac:chgData name="정근채" userId="bf3f9740-ba12-4a95-bdcd-7a89d0b0b3a3" providerId="ADAL" clId="{2851B975-3F38-4339-8EA9-FED59CF7DF6F}" dt="2022-06-15T01:51:17.338" v="1739" actId="1076"/>
          <ac:picMkLst>
            <pc:docMk/>
            <pc:sldMk cId="2788769000" sldId="771"/>
            <ac:picMk id="4" creationId="{2137BBEE-5B2B-8271-ED9A-D33047F1E3A2}"/>
          </ac:picMkLst>
        </pc:picChg>
        <pc:picChg chg="del">
          <ac:chgData name="정근채" userId="bf3f9740-ba12-4a95-bdcd-7a89d0b0b3a3" providerId="ADAL" clId="{2851B975-3F38-4339-8EA9-FED59CF7DF6F}" dt="2022-06-15T01:35:29.016" v="1736" actId="478"/>
          <ac:picMkLst>
            <pc:docMk/>
            <pc:sldMk cId="2788769000" sldId="771"/>
            <ac:picMk id="5" creationId="{9F9E976B-8978-8E4E-40F3-3860B5270EA7}"/>
          </ac:picMkLst>
        </pc:picChg>
        <pc:picChg chg="add mod">
          <ac:chgData name="정근채" userId="bf3f9740-ba12-4a95-bdcd-7a89d0b0b3a3" providerId="ADAL" clId="{2851B975-3F38-4339-8EA9-FED59CF7DF6F}" dt="2022-06-15T01:51:41.788" v="1742" actId="1076"/>
          <ac:picMkLst>
            <pc:docMk/>
            <pc:sldMk cId="2788769000" sldId="771"/>
            <ac:picMk id="8" creationId="{7F241B8D-C9E6-AB13-4807-727DCF47BE35}"/>
          </ac:picMkLst>
        </pc:picChg>
        <pc:picChg chg="del">
          <ac:chgData name="정근채" userId="bf3f9740-ba12-4a95-bdcd-7a89d0b0b3a3" providerId="ADAL" clId="{2851B975-3F38-4339-8EA9-FED59CF7DF6F}" dt="2022-06-15T01:51:46.324" v="1743" actId="478"/>
          <ac:picMkLst>
            <pc:docMk/>
            <pc:sldMk cId="2788769000" sldId="771"/>
            <ac:picMk id="9" creationId="{FAEE32C9-E2B5-6DBC-311A-5F872F1073E4}"/>
          </ac:picMkLst>
        </pc:picChg>
      </pc:sldChg>
    </pc:docChg>
  </pc:docChgLst>
  <pc:docChgLst>
    <pc:chgData name="근채 정" userId="e3b600ee4ba46476" providerId="LiveId" clId="{BD878962-D318-4A77-9508-44E5D915425C}"/>
    <pc:docChg chg="custSel modSld">
      <pc:chgData name="근채 정" userId="e3b600ee4ba46476" providerId="LiveId" clId="{BD878962-D318-4A77-9508-44E5D915425C}" dt="2024-02-16T06:26:42.434" v="6"/>
      <pc:docMkLst>
        <pc:docMk/>
      </pc:docMkLst>
      <pc:sldChg chg="addSp delSp modSp mod">
        <pc:chgData name="근채 정" userId="e3b600ee4ba46476" providerId="LiveId" clId="{BD878962-D318-4A77-9508-44E5D915425C}" dt="2024-02-16T06:26:42.434" v="6"/>
        <pc:sldMkLst>
          <pc:docMk/>
          <pc:sldMk cId="4287167760" sldId="763"/>
        </pc:sldMkLst>
        <pc:spChg chg="add mod">
          <ac:chgData name="근채 정" userId="e3b600ee4ba46476" providerId="LiveId" clId="{BD878962-D318-4A77-9508-44E5D915425C}" dt="2024-02-16T06:26:42.434" v="6"/>
          <ac:spMkLst>
            <pc:docMk/>
            <pc:sldMk cId="4287167760" sldId="763"/>
            <ac:spMk id="4" creationId="{DDEA70AC-DB4F-472B-D0A2-D8317A96BB43}"/>
          </ac:spMkLst>
        </pc:spChg>
        <pc:spChg chg="del">
          <ac:chgData name="근채 정" userId="e3b600ee4ba46476" providerId="LiveId" clId="{BD878962-D318-4A77-9508-44E5D915425C}" dt="2024-02-16T06:26:41.650" v="5" actId="478"/>
          <ac:spMkLst>
            <pc:docMk/>
            <pc:sldMk cId="4287167760" sldId="763"/>
            <ac:spMk id="5" creationId="{940D1484-183A-2A14-9BE3-26CDB096CD3F}"/>
          </ac:spMkLst>
        </pc:spChg>
        <pc:spChg chg="del">
          <ac:chgData name="근채 정" userId="e3b600ee4ba46476" providerId="LiveId" clId="{BD878962-D318-4A77-9508-44E5D915425C}" dt="2024-02-16T06:26:41.650" v="5" actId="478"/>
          <ac:spMkLst>
            <pc:docMk/>
            <pc:sldMk cId="4287167760" sldId="763"/>
            <ac:spMk id="7" creationId="{0295E01C-87A8-A77B-E4C5-CECC4425280B}"/>
          </ac:spMkLst>
        </pc:spChg>
        <pc:spChg chg="add mod">
          <ac:chgData name="근채 정" userId="e3b600ee4ba46476" providerId="LiveId" clId="{BD878962-D318-4A77-9508-44E5D915425C}" dt="2024-02-16T06:26:42.434" v="6"/>
          <ac:spMkLst>
            <pc:docMk/>
            <pc:sldMk cId="4287167760" sldId="763"/>
            <ac:spMk id="10" creationId="{91D6EBE8-55A2-5CFD-D625-6FFA0DD5934A}"/>
          </ac:spMkLst>
        </pc:spChg>
      </pc:sldChg>
      <pc:sldChg chg="modSp mod">
        <pc:chgData name="근채 정" userId="e3b600ee4ba46476" providerId="LiveId" clId="{BD878962-D318-4A77-9508-44E5D915425C}" dt="2024-02-16T06:17:16.181" v="4"/>
        <pc:sldMkLst>
          <pc:docMk/>
          <pc:sldMk cId="2090914034" sldId="780"/>
        </pc:sldMkLst>
        <pc:spChg chg="mod">
          <ac:chgData name="근채 정" userId="e3b600ee4ba46476" providerId="LiveId" clId="{BD878962-D318-4A77-9508-44E5D915425C}" dt="2024-02-16T06:17:16.181" v="4"/>
          <ac:spMkLst>
            <pc:docMk/>
            <pc:sldMk cId="2090914034" sldId="780"/>
            <ac:spMk id="36" creationId="{5E5C9F08-A98C-8970-202D-BF849F9339DD}"/>
          </ac:spMkLst>
        </pc:spChg>
      </pc:sldChg>
    </pc:docChg>
  </pc:docChgLst>
  <pc:docChgLst>
    <pc:chgData name="정근채" userId="bf3f9740-ba12-4a95-bdcd-7a89d0b0b3a3" providerId="ADAL" clId="{CC33D337-1C60-4A62-84FA-462D86155461}"/>
    <pc:docChg chg="undo custSel modSld">
      <pc:chgData name="정근채" userId="bf3f9740-ba12-4a95-bdcd-7a89d0b0b3a3" providerId="ADAL" clId="{CC33D337-1C60-4A62-84FA-462D86155461}" dt="2023-01-31T07:31:27.620" v="46" actId="20577"/>
      <pc:docMkLst>
        <pc:docMk/>
      </pc:docMkLst>
      <pc:sldChg chg="addSp delSp modSp mod modTransition modAnim">
        <pc:chgData name="정근채" userId="bf3f9740-ba12-4a95-bdcd-7a89d0b0b3a3" providerId="ADAL" clId="{CC33D337-1C60-4A62-84FA-462D86155461}" dt="2023-01-31T06:00:38.112" v="6"/>
        <pc:sldMkLst>
          <pc:docMk/>
          <pc:sldMk cId="608134743" sldId="678"/>
        </pc:sldMkLst>
        <pc:picChg chg="add del mod">
          <ac:chgData name="정근채" userId="bf3f9740-ba12-4a95-bdcd-7a89d0b0b3a3" providerId="ADAL" clId="{CC33D337-1C60-4A62-84FA-462D86155461}" dt="2023-01-31T05:47:51.430" v="2"/>
          <ac:picMkLst>
            <pc:docMk/>
            <pc:sldMk cId="608134743" sldId="678"/>
            <ac:picMk id="7" creationId="{54BAC713-EEBB-32AB-E2EE-4D31819F98A5}"/>
          </ac:picMkLst>
        </pc:picChg>
        <pc:picChg chg="add del mod">
          <ac:chgData name="정근채" userId="bf3f9740-ba12-4a95-bdcd-7a89d0b0b3a3" providerId="ADAL" clId="{CC33D337-1C60-4A62-84FA-462D86155461}" dt="2023-01-31T05:49:01.612" v="3"/>
          <ac:picMkLst>
            <pc:docMk/>
            <pc:sldMk cId="608134743" sldId="678"/>
            <ac:picMk id="11" creationId="{FC19071F-E7A8-88CE-AC74-8085ECD57C00}"/>
          </ac:picMkLst>
        </pc:picChg>
        <pc:picChg chg="add del mod">
          <ac:chgData name="정근채" userId="bf3f9740-ba12-4a95-bdcd-7a89d0b0b3a3" providerId="ADAL" clId="{CC33D337-1C60-4A62-84FA-462D86155461}" dt="2023-01-31T05:49:56.139" v="5"/>
          <ac:picMkLst>
            <pc:docMk/>
            <pc:sldMk cId="608134743" sldId="678"/>
            <ac:picMk id="13" creationId="{522396DD-CE35-B235-39B0-FB3F650BE391}"/>
          </ac:picMkLst>
        </pc:picChg>
        <pc:picChg chg="add del mod ord">
          <ac:chgData name="정근채" userId="bf3f9740-ba12-4a95-bdcd-7a89d0b0b3a3" providerId="ADAL" clId="{CC33D337-1C60-4A62-84FA-462D86155461}" dt="2023-01-31T06:00:38.112" v="6"/>
          <ac:picMkLst>
            <pc:docMk/>
            <pc:sldMk cId="608134743" sldId="678"/>
            <ac:picMk id="16" creationId="{CC347BAC-927A-28DC-4913-8934BDA751E9}"/>
          </ac:picMkLst>
        </pc:picChg>
        <pc:picChg chg="add mod">
          <ac:chgData name="정근채" userId="bf3f9740-ba12-4a95-bdcd-7a89d0b0b3a3" providerId="ADAL" clId="{CC33D337-1C60-4A62-84FA-462D86155461}" dt="2023-01-31T06:00:38.112" v="6"/>
          <ac:picMkLst>
            <pc:docMk/>
            <pc:sldMk cId="608134743" sldId="678"/>
            <ac:picMk id="18" creationId="{2136D737-B195-4C69-F47C-34E13D9B102F}"/>
          </ac:picMkLst>
        </pc:picChg>
        <pc:inkChg chg="add del">
          <ac:chgData name="정근채" userId="bf3f9740-ba12-4a95-bdcd-7a89d0b0b3a3" providerId="ADAL" clId="{CC33D337-1C60-4A62-84FA-462D86155461}" dt="2023-01-31T05:49:56.139" v="5"/>
          <ac:inkMkLst>
            <pc:docMk/>
            <pc:sldMk cId="608134743" sldId="678"/>
            <ac:inkMk id="12" creationId="{F2F9B7A8-8FC3-6CFB-238F-EE108085C42C}"/>
          </ac:inkMkLst>
        </pc:inkChg>
        <pc:inkChg chg="add">
          <ac:chgData name="정근채" userId="bf3f9740-ba12-4a95-bdcd-7a89d0b0b3a3" providerId="ADAL" clId="{CC33D337-1C60-4A62-84FA-462D86155461}" dt="2023-01-31T06:00:38.112" v="6"/>
          <ac:inkMkLst>
            <pc:docMk/>
            <pc:sldMk cId="608134743" sldId="678"/>
            <ac:inkMk id="17" creationId="{3AD22154-ACB1-E9FC-821C-2DB950054595}"/>
          </ac:inkMkLst>
        </pc:inkChg>
      </pc:sldChg>
      <pc:sldChg chg="addSp modSp">
        <pc:chgData name="정근채" userId="bf3f9740-ba12-4a95-bdcd-7a89d0b0b3a3" providerId="ADAL" clId="{CC33D337-1C60-4A62-84FA-462D86155461}" dt="2023-01-31T07:15:49.553" v="43"/>
        <pc:sldMkLst>
          <pc:docMk/>
          <pc:sldMk cId="745606539" sldId="723"/>
        </pc:sldMkLst>
        <pc:picChg chg="add mod">
          <ac:chgData name="정근채" userId="bf3f9740-ba12-4a95-bdcd-7a89d0b0b3a3" providerId="ADAL" clId="{CC33D337-1C60-4A62-84FA-462D86155461}" dt="2023-01-31T07:15:49.553" v="43"/>
          <ac:picMkLst>
            <pc:docMk/>
            <pc:sldMk cId="745606539" sldId="723"/>
            <ac:picMk id="9" creationId="{89F15CC7-A9D5-3184-D48B-3F555F069629}"/>
          </ac:picMkLst>
        </pc:picChg>
        <pc:inkChg chg="add">
          <ac:chgData name="정근채" userId="bf3f9740-ba12-4a95-bdcd-7a89d0b0b3a3" providerId="ADAL" clId="{CC33D337-1C60-4A62-84FA-462D86155461}" dt="2023-01-31T07:15:49.553" v="43"/>
          <ac:inkMkLst>
            <pc:docMk/>
            <pc:sldMk cId="745606539" sldId="723"/>
            <ac:inkMk id="8" creationId="{8B6A9079-37C5-6C3F-9F14-37927F303617}"/>
          </ac:inkMkLst>
        </pc:inkChg>
      </pc:sldChg>
      <pc:sldChg chg="addSp modSp">
        <pc:chgData name="정근채" userId="bf3f9740-ba12-4a95-bdcd-7a89d0b0b3a3" providerId="ADAL" clId="{CC33D337-1C60-4A62-84FA-462D86155461}" dt="2023-01-31T07:11:45.257" v="42"/>
        <pc:sldMkLst>
          <pc:docMk/>
          <pc:sldMk cId="1950204398" sldId="725"/>
        </pc:sldMkLst>
        <pc:picChg chg="add mod">
          <ac:chgData name="정근채" userId="bf3f9740-ba12-4a95-bdcd-7a89d0b0b3a3" providerId="ADAL" clId="{CC33D337-1C60-4A62-84FA-462D86155461}" dt="2023-01-31T07:11:45.257" v="42"/>
          <ac:picMkLst>
            <pc:docMk/>
            <pc:sldMk cId="1950204398" sldId="725"/>
            <ac:picMk id="22" creationId="{D0EE7CE2-7296-B604-C6F0-9F735BC70D22}"/>
          </ac:picMkLst>
        </pc:picChg>
        <pc:inkChg chg="add">
          <ac:chgData name="정근채" userId="bf3f9740-ba12-4a95-bdcd-7a89d0b0b3a3" providerId="ADAL" clId="{CC33D337-1C60-4A62-84FA-462D86155461}" dt="2023-01-31T07:11:45.257" v="42"/>
          <ac:inkMkLst>
            <pc:docMk/>
            <pc:sldMk cId="1950204398" sldId="725"/>
            <ac:inkMk id="19" creationId="{E479E30E-B924-E2F1-A88D-C70F86692ACC}"/>
          </ac:inkMkLst>
        </pc:inkChg>
      </pc:sldChg>
      <pc:sldChg chg="addSp modSp">
        <pc:chgData name="정근채" userId="bf3f9740-ba12-4a95-bdcd-7a89d0b0b3a3" providerId="ADAL" clId="{CC33D337-1C60-4A62-84FA-462D86155461}" dt="2023-01-31T07:11:45.257" v="42"/>
        <pc:sldMkLst>
          <pc:docMk/>
          <pc:sldMk cId="2316189135" sldId="727"/>
        </pc:sldMkLst>
        <pc:picChg chg="add mod">
          <ac:chgData name="정근채" userId="bf3f9740-ba12-4a95-bdcd-7a89d0b0b3a3" providerId="ADAL" clId="{CC33D337-1C60-4A62-84FA-462D86155461}" dt="2023-01-31T07:11:45.257" v="42"/>
          <ac:picMkLst>
            <pc:docMk/>
            <pc:sldMk cId="2316189135" sldId="727"/>
            <ac:picMk id="11" creationId="{1D2CCEE4-CE49-5D27-03BF-9DDA6D7C77C5}"/>
          </ac:picMkLst>
        </pc:picChg>
        <pc:inkChg chg="add">
          <ac:chgData name="정근채" userId="bf3f9740-ba12-4a95-bdcd-7a89d0b0b3a3" providerId="ADAL" clId="{CC33D337-1C60-4A62-84FA-462D86155461}" dt="2023-01-31T07:11:45.257" v="42"/>
          <ac:inkMkLst>
            <pc:docMk/>
            <pc:sldMk cId="2316189135" sldId="727"/>
            <ac:inkMk id="10" creationId="{4EF934E6-22F2-369C-17F3-A8A4730B1709}"/>
          </ac:inkMkLst>
        </pc:inkChg>
      </pc:sldChg>
      <pc:sldChg chg="addSp modSp mod">
        <pc:chgData name="정근채" userId="bf3f9740-ba12-4a95-bdcd-7a89d0b0b3a3" providerId="ADAL" clId="{CC33D337-1C60-4A62-84FA-462D86155461}" dt="2023-01-31T07:31:27.620" v="46" actId="20577"/>
        <pc:sldMkLst>
          <pc:docMk/>
          <pc:sldMk cId="955148593" sldId="729"/>
        </pc:sldMkLst>
        <pc:spChg chg="mod">
          <ac:chgData name="정근채" userId="bf3f9740-ba12-4a95-bdcd-7a89d0b0b3a3" providerId="ADAL" clId="{CC33D337-1C60-4A62-84FA-462D86155461}" dt="2023-01-31T07:31:27.620" v="46" actId="20577"/>
          <ac:spMkLst>
            <pc:docMk/>
            <pc:sldMk cId="955148593" sldId="729"/>
            <ac:spMk id="5" creationId="{8FBC869D-6F7E-4EAE-9FCC-08205F62594B}"/>
          </ac:spMkLst>
        </pc:spChg>
        <pc:picChg chg="add mod">
          <ac:chgData name="정근채" userId="bf3f9740-ba12-4a95-bdcd-7a89d0b0b3a3" providerId="ADAL" clId="{CC33D337-1C60-4A62-84FA-462D86155461}" dt="2023-01-31T07:02:34.004" v="41"/>
          <ac:picMkLst>
            <pc:docMk/>
            <pc:sldMk cId="955148593" sldId="729"/>
            <ac:picMk id="15" creationId="{F67AD40A-CB9A-4E3F-BA4C-58F269605F64}"/>
          </ac:picMkLst>
        </pc:picChg>
        <pc:inkChg chg="add">
          <ac:chgData name="정근채" userId="bf3f9740-ba12-4a95-bdcd-7a89d0b0b3a3" providerId="ADAL" clId="{CC33D337-1C60-4A62-84FA-462D86155461}" dt="2023-01-31T07:02:34.004" v="41"/>
          <ac:inkMkLst>
            <pc:docMk/>
            <pc:sldMk cId="955148593" sldId="729"/>
            <ac:inkMk id="14" creationId="{5CA72FA3-F3D0-37F7-188F-307AADB79580}"/>
          </ac:inkMkLst>
        </pc:inkChg>
      </pc:sldChg>
      <pc:sldChg chg="addSp delSp modSp mod modTransition addAnim delAnim modAnim">
        <pc:chgData name="정근채" userId="bf3f9740-ba12-4a95-bdcd-7a89d0b0b3a3" providerId="ADAL" clId="{CC33D337-1C60-4A62-84FA-462D86155461}" dt="2023-01-31T06:08:00.753" v="19"/>
        <pc:sldMkLst>
          <pc:docMk/>
          <pc:sldMk cId="2081304894" sldId="730"/>
        </pc:sldMkLst>
        <pc:spChg chg="add del">
          <ac:chgData name="정근채" userId="bf3f9740-ba12-4a95-bdcd-7a89d0b0b3a3" providerId="ADAL" clId="{CC33D337-1C60-4A62-84FA-462D86155461}" dt="2023-01-31T06:06:27.249" v="15" actId="478"/>
          <ac:spMkLst>
            <pc:docMk/>
            <pc:sldMk cId="2081304894" sldId="730"/>
            <ac:spMk id="5" creationId="{E8CFB7FE-E47E-8586-1688-2586260AC07C}"/>
          </ac:spMkLst>
        </pc:spChg>
        <pc:spChg chg="add del">
          <ac:chgData name="정근채" userId="bf3f9740-ba12-4a95-bdcd-7a89d0b0b3a3" providerId="ADAL" clId="{CC33D337-1C60-4A62-84FA-462D86155461}" dt="2023-01-31T06:06:27.249" v="15" actId="478"/>
          <ac:spMkLst>
            <pc:docMk/>
            <pc:sldMk cId="2081304894" sldId="730"/>
            <ac:spMk id="19" creationId="{674712C4-25FB-7E72-7CF5-7F160B0FCC96}"/>
          </ac:spMkLst>
        </pc:spChg>
        <pc:picChg chg="add del mod">
          <ac:chgData name="정근채" userId="bf3f9740-ba12-4a95-bdcd-7a89d0b0b3a3" providerId="ADAL" clId="{CC33D337-1C60-4A62-84FA-462D86155461}" dt="2023-01-31T06:04:33.079" v="10"/>
          <ac:picMkLst>
            <pc:docMk/>
            <pc:sldMk cId="2081304894" sldId="730"/>
            <ac:picMk id="11" creationId="{AFA74CBA-0BEC-72DA-2F1F-399ADE1FC5AF}"/>
          </ac:picMkLst>
        </pc:picChg>
        <pc:picChg chg="add del mod">
          <ac:chgData name="정근채" userId="bf3f9740-ba12-4a95-bdcd-7a89d0b0b3a3" providerId="ADAL" clId="{CC33D337-1C60-4A62-84FA-462D86155461}" dt="2023-01-31T06:05:37.267" v="11"/>
          <ac:picMkLst>
            <pc:docMk/>
            <pc:sldMk cId="2081304894" sldId="730"/>
            <ac:picMk id="15" creationId="{8759317C-B267-D0BF-4695-A6CADBBE4E73}"/>
          </ac:picMkLst>
        </pc:picChg>
        <pc:picChg chg="add del mod">
          <ac:chgData name="정근채" userId="bf3f9740-ba12-4a95-bdcd-7a89d0b0b3a3" providerId="ADAL" clId="{CC33D337-1C60-4A62-84FA-462D86155461}" dt="2023-01-31T06:06:38.574" v="18"/>
          <ac:picMkLst>
            <pc:docMk/>
            <pc:sldMk cId="2081304894" sldId="730"/>
            <ac:picMk id="17" creationId="{CE19A4C9-0B11-2716-5408-0150DC052951}"/>
          </ac:picMkLst>
        </pc:picChg>
        <pc:picChg chg="add del mod ord">
          <ac:chgData name="정근채" userId="bf3f9740-ba12-4a95-bdcd-7a89d0b0b3a3" providerId="ADAL" clId="{CC33D337-1C60-4A62-84FA-462D86155461}" dt="2023-01-31T06:08:00.753" v="19"/>
          <ac:picMkLst>
            <pc:docMk/>
            <pc:sldMk cId="2081304894" sldId="730"/>
            <ac:picMk id="24" creationId="{DFD9D36C-48D2-2995-4CFB-55E5038B81B3}"/>
          </ac:picMkLst>
        </pc:picChg>
        <pc:picChg chg="add mod">
          <ac:chgData name="정근채" userId="bf3f9740-ba12-4a95-bdcd-7a89d0b0b3a3" providerId="ADAL" clId="{CC33D337-1C60-4A62-84FA-462D86155461}" dt="2023-01-31T06:08:00.753" v="19"/>
          <ac:picMkLst>
            <pc:docMk/>
            <pc:sldMk cId="2081304894" sldId="730"/>
            <ac:picMk id="26" creationId="{435C8ED2-76D9-4310-57E2-3938157A0CC6}"/>
          </ac:picMkLst>
        </pc:picChg>
        <pc:inkChg chg="add del">
          <ac:chgData name="정근채" userId="bf3f9740-ba12-4a95-bdcd-7a89d0b0b3a3" providerId="ADAL" clId="{CC33D337-1C60-4A62-84FA-462D86155461}" dt="2023-01-31T06:06:31.946" v="16" actId="478"/>
          <ac:inkMkLst>
            <pc:docMk/>
            <pc:sldMk cId="2081304894" sldId="730"/>
            <ac:inkMk id="16" creationId="{DA3C1BBD-5127-9EC9-D46E-CCA23871FDA8}"/>
          </ac:inkMkLst>
        </pc:inkChg>
        <pc:inkChg chg="add">
          <ac:chgData name="정근채" userId="bf3f9740-ba12-4a95-bdcd-7a89d0b0b3a3" providerId="ADAL" clId="{CC33D337-1C60-4A62-84FA-462D86155461}" dt="2023-01-31T06:08:00.753" v="19"/>
          <ac:inkMkLst>
            <pc:docMk/>
            <pc:sldMk cId="2081304894" sldId="730"/>
            <ac:inkMk id="25" creationId="{F08D9B7B-6863-C091-FAB8-3F7A221CCDD4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2044083978" sldId="731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2044083978" sldId="731"/>
            <ac:picMk id="20" creationId="{F68EB0BB-9125-811E-FDD1-0E3CBFE81228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2044083978" sldId="731"/>
            <ac:inkMk id="17" creationId="{351F7693-3F3E-D643-14F2-F9837D56CE99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1161943094" sldId="732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1161943094" sldId="732"/>
            <ac:picMk id="11" creationId="{FFFE751C-72AE-C8DB-7436-A0BB53D986EE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1161943094" sldId="732"/>
            <ac:inkMk id="10" creationId="{296F0602-E9C6-933A-3153-DCD075B334CA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849900671" sldId="733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849900671" sldId="733"/>
            <ac:picMk id="7" creationId="{C75635C9-78DF-0C49-CE46-A5B13C416F55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849900671" sldId="733"/>
            <ac:inkMk id="5" creationId="{75E139F0-4BBE-7E25-A88B-30B3F60C7176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794759340" sldId="734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794759340" sldId="734"/>
            <ac:picMk id="7" creationId="{ED598076-0597-E941-13EB-B4E89605F380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794759340" sldId="734"/>
            <ac:inkMk id="4" creationId="{E7C05B2B-180C-16A0-6FCB-0821BEAE212D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2841750817" sldId="735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2841750817" sldId="735"/>
            <ac:picMk id="8" creationId="{D2813453-828A-E292-4EC8-4F9CEA466546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2841750817" sldId="735"/>
            <ac:inkMk id="7" creationId="{B61BDBB3-549B-8E4F-8152-1B162FFEEFF0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1026962522" sldId="736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1026962522" sldId="736"/>
            <ac:picMk id="9" creationId="{8E21FC6B-81FD-C2F9-C22F-7B02C47BF50E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1026962522" sldId="736"/>
            <ac:inkMk id="8" creationId="{D8387EE8-2CEA-4FCC-B37C-A3CD34B3B5C5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2923178940" sldId="737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2923178940" sldId="737"/>
            <ac:picMk id="5" creationId="{765965C5-A192-1F88-6FD9-4030F5D1435E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2923178940" sldId="737"/>
            <ac:inkMk id="4" creationId="{8039EECE-502A-7828-F9F2-09865C690A9A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3112293353" sldId="738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3112293353" sldId="738"/>
            <ac:picMk id="7" creationId="{DFE59D1A-0F83-8B7A-AD9E-70EC7E8D71DC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3112293353" sldId="738"/>
            <ac:inkMk id="6" creationId="{DD56BF9C-3E75-842A-1F60-1D2C44AB739E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947942544" sldId="739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947942544" sldId="739"/>
            <ac:picMk id="8" creationId="{99DBE8A3-B1A4-9BCB-0FDF-CCCEB1C9814F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947942544" sldId="739"/>
            <ac:inkMk id="7" creationId="{87378438-2BF0-213B-7A3C-7F9F02BA1363}"/>
          </ac:inkMkLst>
        </pc:inkChg>
      </pc:sldChg>
      <pc:sldChg chg="addSp delSp modSp mod modTransition modAnim">
        <pc:chgData name="정근채" userId="bf3f9740-ba12-4a95-bdcd-7a89d0b0b3a3" providerId="ADAL" clId="{CC33D337-1C60-4A62-84FA-462D86155461}" dt="2023-01-31T06:47:09.003" v="28"/>
        <pc:sldMkLst>
          <pc:docMk/>
          <pc:sldMk cId="213997166" sldId="740"/>
        </pc:sldMkLst>
        <pc:picChg chg="add del mod">
          <ac:chgData name="정근채" userId="bf3f9740-ba12-4a95-bdcd-7a89d0b0b3a3" providerId="ADAL" clId="{CC33D337-1C60-4A62-84FA-462D86155461}" dt="2023-01-31T06:45:35.850" v="27"/>
          <ac:picMkLst>
            <pc:docMk/>
            <pc:sldMk cId="213997166" sldId="740"/>
            <ac:picMk id="5" creationId="{FB3F2566-A9B6-F48A-D2C2-B3D89B6BEE27}"/>
          </ac:picMkLst>
        </pc:picChg>
        <pc:picChg chg="add del mod">
          <ac:chgData name="정근채" userId="bf3f9740-ba12-4a95-bdcd-7a89d0b0b3a3" providerId="ADAL" clId="{CC33D337-1C60-4A62-84FA-462D86155461}" dt="2023-01-31T06:47:09.003" v="28"/>
          <ac:picMkLst>
            <pc:docMk/>
            <pc:sldMk cId="213997166" sldId="740"/>
            <ac:picMk id="13" creationId="{AC6D959D-B93A-0A86-A44A-E3E3C139D67C}"/>
          </ac:picMkLst>
        </pc:picChg>
        <pc:picChg chg="add mod">
          <ac:chgData name="정근채" userId="bf3f9740-ba12-4a95-bdcd-7a89d0b0b3a3" providerId="ADAL" clId="{CC33D337-1C60-4A62-84FA-462D86155461}" dt="2023-01-31T06:47:09.003" v="28"/>
          <ac:picMkLst>
            <pc:docMk/>
            <pc:sldMk cId="213997166" sldId="740"/>
            <ac:picMk id="16" creationId="{CE996F08-BB38-0C14-5A18-9559253020AD}"/>
          </ac:picMkLst>
        </pc:picChg>
        <pc:inkChg chg="add del">
          <ac:chgData name="정근채" userId="bf3f9740-ba12-4a95-bdcd-7a89d0b0b3a3" providerId="ADAL" clId="{CC33D337-1C60-4A62-84FA-462D86155461}" dt="2023-01-31T06:45:35.850" v="27"/>
          <ac:inkMkLst>
            <pc:docMk/>
            <pc:sldMk cId="213997166" sldId="740"/>
            <ac:inkMk id="4" creationId="{EF132F3B-F2E0-7A3C-B17E-0A2B5D616781}"/>
          </ac:inkMkLst>
        </pc:inkChg>
        <pc:inkChg chg="add">
          <ac:chgData name="정근채" userId="bf3f9740-ba12-4a95-bdcd-7a89d0b0b3a3" providerId="ADAL" clId="{CC33D337-1C60-4A62-84FA-462D86155461}" dt="2023-01-31T06:47:09.003" v="28"/>
          <ac:inkMkLst>
            <pc:docMk/>
            <pc:sldMk cId="213997166" sldId="740"/>
            <ac:inkMk id="14" creationId="{63781C1D-F197-4ED6-295B-A198EE4CAFE8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1567973947" sldId="741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1567973947" sldId="741"/>
            <ac:picMk id="9" creationId="{15CEC243-1F5B-55AA-2973-93F48E2FC8AD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1567973947" sldId="741"/>
            <ac:inkMk id="7" creationId="{90530A42-2B8C-AF4D-5657-5EFAF55879B0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847096372" sldId="742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847096372" sldId="742"/>
            <ac:picMk id="8" creationId="{D7922FB1-68A7-0AF4-5C24-D83DC9AEB347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847096372" sldId="742"/>
            <ac:inkMk id="7" creationId="{B6D41B2B-26C2-42F3-4272-F12AB94FA48F}"/>
          </ac:inkMkLst>
        </pc:inkChg>
      </pc:sldChg>
      <pc:sldChg chg="addSp modSp">
        <pc:chgData name="정근채" userId="bf3f9740-ba12-4a95-bdcd-7a89d0b0b3a3" providerId="ADAL" clId="{CC33D337-1C60-4A62-84FA-462D86155461}" dt="2023-01-31T06:22:19.325" v="20"/>
        <pc:sldMkLst>
          <pc:docMk/>
          <pc:sldMk cId="466453392" sldId="743"/>
        </pc:sldMkLst>
        <pc:picChg chg="add mod">
          <ac:chgData name="정근채" userId="bf3f9740-ba12-4a95-bdcd-7a89d0b0b3a3" providerId="ADAL" clId="{CC33D337-1C60-4A62-84FA-462D86155461}" dt="2023-01-31T06:22:19.325" v="20"/>
          <ac:picMkLst>
            <pc:docMk/>
            <pc:sldMk cId="466453392" sldId="743"/>
            <ac:picMk id="9" creationId="{DA1412F8-71B8-D99D-6DB7-D83AA3B397D3}"/>
          </ac:picMkLst>
        </pc:picChg>
        <pc:inkChg chg="add">
          <ac:chgData name="정근채" userId="bf3f9740-ba12-4a95-bdcd-7a89d0b0b3a3" providerId="ADAL" clId="{CC33D337-1C60-4A62-84FA-462D86155461}" dt="2023-01-31T06:22:19.325" v="20"/>
          <ac:inkMkLst>
            <pc:docMk/>
            <pc:sldMk cId="466453392" sldId="743"/>
            <ac:inkMk id="8" creationId="{7CCBD6AD-43BB-EFC4-90D4-3938F69270F3}"/>
          </ac:inkMkLst>
        </pc:inkChg>
      </pc:sldChg>
      <pc:sldChg chg="addSp delSp modSp mod modTransition modAnim">
        <pc:chgData name="정근채" userId="bf3f9740-ba12-4a95-bdcd-7a89d0b0b3a3" providerId="ADAL" clId="{CC33D337-1C60-4A62-84FA-462D86155461}" dt="2023-01-31T06:23:00.939" v="23"/>
        <pc:sldMkLst>
          <pc:docMk/>
          <pc:sldMk cId="4164246368" sldId="744"/>
        </pc:sldMkLst>
        <pc:picChg chg="add del mod">
          <ac:chgData name="정근채" userId="bf3f9740-ba12-4a95-bdcd-7a89d0b0b3a3" providerId="ADAL" clId="{CC33D337-1C60-4A62-84FA-462D86155461}" dt="2023-01-31T06:22:22.800" v="22"/>
          <ac:picMkLst>
            <pc:docMk/>
            <pc:sldMk cId="4164246368" sldId="744"/>
            <ac:picMk id="5" creationId="{5ACDAA9A-83C8-724B-C800-9DCDB7430A8E}"/>
          </ac:picMkLst>
        </pc:picChg>
        <pc:picChg chg="add del mod">
          <ac:chgData name="정근채" userId="bf3f9740-ba12-4a95-bdcd-7a89d0b0b3a3" providerId="ADAL" clId="{CC33D337-1C60-4A62-84FA-462D86155461}" dt="2023-01-31T06:23:00.939" v="23"/>
          <ac:picMkLst>
            <pc:docMk/>
            <pc:sldMk cId="4164246368" sldId="744"/>
            <ac:picMk id="9" creationId="{003367A4-8E41-8E7F-0243-D690C478AC2D}"/>
          </ac:picMkLst>
        </pc:picChg>
        <pc:picChg chg="add mod">
          <ac:chgData name="정근채" userId="bf3f9740-ba12-4a95-bdcd-7a89d0b0b3a3" providerId="ADAL" clId="{CC33D337-1C60-4A62-84FA-462D86155461}" dt="2023-01-31T06:23:00.939" v="23"/>
          <ac:picMkLst>
            <pc:docMk/>
            <pc:sldMk cId="4164246368" sldId="744"/>
            <ac:picMk id="14" creationId="{EF602639-1EBF-E244-43D8-715CE5D25D3B}"/>
          </ac:picMkLst>
        </pc:picChg>
        <pc:inkChg chg="add del">
          <ac:chgData name="정근채" userId="bf3f9740-ba12-4a95-bdcd-7a89d0b0b3a3" providerId="ADAL" clId="{CC33D337-1C60-4A62-84FA-462D86155461}" dt="2023-01-31T06:22:22.800" v="22"/>
          <ac:inkMkLst>
            <pc:docMk/>
            <pc:sldMk cId="4164246368" sldId="744"/>
            <ac:inkMk id="4" creationId="{C637944B-7059-120D-3887-24EA05641922}"/>
          </ac:inkMkLst>
        </pc:inkChg>
        <pc:inkChg chg="add">
          <ac:chgData name="정근채" userId="bf3f9740-ba12-4a95-bdcd-7a89d0b0b3a3" providerId="ADAL" clId="{CC33D337-1C60-4A62-84FA-462D86155461}" dt="2023-01-31T06:23:00.939" v="23"/>
          <ac:inkMkLst>
            <pc:docMk/>
            <pc:sldMk cId="4164246368" sldId="744"/>
            <ac:inkMk id="11" creationId="{7C125AE8-2064-155A-40F1-12CA94AECC6E}"/>
          </ac:inkMkLst>
        </pc:inkChg>
      </pc:sldChg>
      <pc:sldChg chg="addSp modSp">
        <pc:chgData name="정근채" userId="bf3f9740-ba12-4a95-bdcd-7a89d0b0b3a3" providerId="ADAL" clId="{CC33D337-1C60-4A62-84FA-462D86155461}" dt="2023-01-31T06:23:55.564" v="24"/>
        <pc:sldMkLst>
          <pc:docMk/>
          <pc:sldMk cId="1255659871" sldId="745"/>
        </pc:sldMkLst>
        <pc:picChg chg="add mod">
          <ac:chgData name="정근채" userId="bf3f9740-ba12-4a95-bdcd-7a89d0b0b3a3" providerId="ADAL" clId="{CC33D337-1C60-4A62-84FA-462D86155461}" dt="2023-01-31T06:23:55.564" v="24"/>
          <ac:picMkLst>
            <pc:docMk/>
            <pc:sldMk cId="1255659871" sldId="745"/>
            <ac:picMk id="8" creationId="{3DAEC285-507E-20D1-A437-5A26DEA78124}"/>
          </ac:picMkLst>
        </pc:picChg>
        <pc:inkChg chg="add">
          <ac:chgData name="정근채" userId="bf3f9740-ba12-4a95-bdcd-7a89d0b0b3a3" providerId="ADAL" clId="{CC33D337-1C60-4A62-84FA-462D86155461}" dt="2023-01-31T06:23:55.564" v="24"/>
          <ac:inkMkLst>
            <pc:docMk/>
            <pc:sldMk cId="1255659871" sldId="745"/>
            <ac:inkMk id="7" creationId="{DF6C5A69-451A-89C1-1330-11A8E72450DA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2572171104" sldId="746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2572171104" sldId="746"/>
            <ac:picMk id="12" creationId="{C6D1B660-F8C0-B798-5F90-FD9817F6F0FF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2572171104" sldId="746"/>
            <ac:inkMk id="10" creationId="{479A8C81-7653-718D-351A-F48D38F9DB41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1971900661" sldId="747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1971900661" sldId="747"/>
            <ac:picMk id="7" creationId="{5774786D-999F-F92E-9AF2-EA552DD71F58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1971900661" sldId="747"/>
            <ac:inkMk id="5" creationId="{89D0B411-8CFF-0AB8-B85D-57D8AFC495AF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1605221054" sldId="748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1605221054" sldId="748"/>
            <ac:picMk id="7" creationId="{FE57827A-D964-F00F-FB54-0C3D345AF94D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1605221054" sldId="748"/>
            <ac:inkMk id="4" creationId="{A47FAA38-8F57-73AF-FCE2-C7248D515568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761797429" sldId="749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761797429" sldId="749"/>
            <ac:picMk id="11" creationId="{BCB7B03B-5279-28ED-B818-20F95571B649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761797429" sldId="749"/>
            <ac:inkMk id="10" creationId="{5AAF3A1C-D907-F0E1-BBA2-C1BE72D28A50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4056053529" sldId="750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4056053529" sldId="750"/>
            <ac:picMk id="5" creationId="{660AE4F7-8679-7AF6-D69B-0EABCB9B48EF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4056053529" sldId="750"/>
            <ac:inkMk id="4" creationId="{F39B0AAB-31BF-F133-5F83-BAC40F6A5618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2317271919" sldId="751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2317271919" sldId="751"/>
            <ac:picMk id="9" creationId="{03E032B4-A945-7639-9060-8E2833710682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2317271919" sldId="751"/>
            <ac:inkMk id="8" creationId="{D85E6629-57A1-B583-518E-29AE4FFC2903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2733744062" sldId="752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2733744062" sldId="752"/>
            <ac:picMk id="25" creationId="{6124472A-53C3-6223-4DB6-1D73E2756772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2733744062" sldId="752"/>
            <ac:inkMk id="24" creationId="{DAE6ED5D-59B9-84C9-F42F-03CB26CE8F1A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1008531847" sldId="761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1008531847" sldId="761"/>
            <ac:picMk id="14" creationId="{B51F3D66-3597-6603-0340-4C361AB103A9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1008531847" sldId="761"/>
            <ac:inkMk id="13" creationId="{23F97557-DE74-807F-DFA6-05BABC56D331}"/>
          </ac:inkMkLst>
        </pc:inkChg>
      </pc:sldChg>
      <pc:sldChg chg="addSp delSp modSp mod modTransition modAnim">
        <pc:chgData name="정근채" userId="bf3f9740-ba12-4a95-bdcd-7a89d0b0b3a3" providerId="ADAL" clId="{CC33D337-1C60-4A62-84FA-462D86155461}" dt="2023-01-31T06:49:17.693" v="31"/>
        <pc:sldMkLst>
          <pc:docMk/>
          <pc:sldMk cId="1035760227" sldId="762"/>
        </pc:sldMkLst>
        <pc:picChg chg="add del mod">
          <ac:chgData name="정근채" userId="bf3f9740-ba12-4a95-bdcd-7a89d0b0b3a3" providerId="ADAL" clId="{CC33D337-1C60-4A62-84FA-462D86155461}" dt="2023-01-31T06:47:53.210" v="30"/>
          <ac:picMkLst>
            <pc:docMk/>
            <pc:sldMk cId="1035760227" sldId="762"/>
            <ac:picMk id="13" creationId="{94B2872E-8241-8613-4053-E040B9F4892F}"/>
          </ac:picMkLst>
        </pc:picChg>
        <pc:picChg chg="add del mod">
          <ac:chgData name="정근채" userId="bf3f9740-ba12-4a95-bdcd-7a89d0b0b3a3" providerId="ADAL" clId="{CC33D337-1C60-4A62-84FA-462D86155461}" dt="2023-01-31T06:49:17.693" v="31"/>
          <ac:picMkLst>
            <pc:docMk/>
            <pc:sldMk cId="1035760227" sldId="762"/>
            <ac:picMk id="20" creationId="{B55C0BA0-1427-36C6-7D5F-9A512DB727DC}"/>
          </ac:picMkLst>
        </pc:picChg>
        <pc:picChg chg="add mod">
          <ac:chgData name="정근채" userId="bf3f9740-ba12-4a95-bdcd-7a89d0b0b3a3" providerId="ADAL" clId="{CC33D337-1C60-4A62-84FA-462D86155461}" dt="2023-01-31T06:49:17.693" v="31"/>
          <ac:picMkLst>
            <pc:docMk/>
            <pc:sldMk cId="1035760227" sldId="762"/>
            <ac:picMk id="22" creationId="{34CF8990-33D7-2EAA-4D9E-0AA6EBF0EE9F}"/>
          </ac:picMkLst>
        </pc:picChg>
        <pc:inkChg chg="add del">
          <ac:chgData name="정근채" userId="bf3f9740-ba12-4a95-bdcd-7a89d0b0b3a3" providerId="ADAL" clId="{CC33D337-1C60-4A62-84FA-462D86155461}" dt="2023-01-31T06:47:53.210" v="30"/>
          <ac:inkMkLst>
            <pc:docMk/>
            <pc:sldMk cId="1035760227" sldId="762"/>
            <ac:inkMk id="12" creationId="{F3480245-0BBF-D14B-824E-46B5A6D1B5BA}"/>
          </ac:inkMkLst>
        </pc:inkChg>
        <pc:inkChg chg="add">
          <ac:chgData name="정근채" userId="bf3f9740-ba12-4a95-bdcd-7a89d0b0b3a3" providerId="ADAL" clId="{CC33D337-1C60-4A62-84FA-462D86155461}" dt="2023-01-31T06:49:17.693" v="31"/>
          <ac:inkMkLst>
            <pc:docMk/>
            <pc:sldMk cId="1035760227" sldId="762"/>
            <ac:inkMk id="21" creationId="{F4949DB1-05A4-5E61-F029-C040FC8A1DD9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4287167760" sldId="763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4287167760" sldId="763"/>
            <ac:picMk id="17" creationId="{D9DFF831-D30B-1930-E814-A481ACDBB7C9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4287167760" sldId="763"/>
            <ac:inkMk id="10" creationId="{483E9D30-A162-993F-0864-01F1BAF820EE}"/>
          </ac:inkMkLst>
        </pc:inkChg>
      </pc:sldChg>
      <pc:sldChg chg="addSp delSp modSp mod modTransition modAnim">
        <pc:chgData name="정근채" userId="bf3f9740-ba12-4a95-bdcd-7a89d0b0b3a3" providerId="ADAL" clId="{CC33D337-1C60-4A62-84FA-462D86155461}" dt="2023-01-31T06:50:58.432" v="37"/>
        <pc:sldMkLst>
          <pc:docMk/>
          <pc:sldMk cId="927730733" sldId="764"/>
        </pc:sldMkLst>
        <pc:picChg chg="add del mod">
          <ac:chgData name="정근채" userId="bf3f9740-ba12-4a95-bdcd-7a89d0b0b3a3" providerId="ADAL" clId="{CC33D337-1C60-4A62-84FA-462D86155461}" dt="2023-01-31T06:49:25.768" v="33"/>
          <ac:picMkLst>
            <pc:docMk/>
            <pc:sldMk cId="927730733" sldId="764"/>
            <ac:picMk id="13" creationId="{9F60626D-0CB6-F5E7-792B-8E66199E72D2}"/>
          </ac:picMkLst>
        </pc:picChg>
        <pc:picChg chg="add del mod">
          <ac:chgData name="정근채" userId="bf3f9740-ba12-4a95-bdcd-7a89d0b0b3a3" providerId="ADAL" clId="{CC33D337-1C60-4A62-84FA-462D86155461}" dt="2023-01-31T06:49:34.355" v="34"/>
          <ac:picMkLst>
            <pc:docMk/>
            <pc:sldMk cId="927730733" sldId="764"/>
            <ac:picMk id="15" creationId="{5EABA12E-CC52-CBAB-E8AA-2344931CD45C}"/>
          </ac:picMkLst>
        </pc:picChg>
        <pc:picChg chg="add del mod">
          <ac:chgData name="정근채" userId="bf3f9740-ba12-4a95-bdcd-7a89d0b0b3a3" providerId="ADAL" clId="{CC33D337-1C60-4A62-84FA-462D86155461}" dt="2023-01-31T06:49:47.907" v="36"/>
          <ac:picMkLst>
            <pc:docMk/>
            <pc:sldMk cId="927730733" sldId="764"/>
            <ac:picMk id="16" creationId="{B113F290-4B39-1545-A1BB-BA24965E8DA1}"/>
          </ac:picMkLst>
        </pc:picChg>
        <pc:picChg chg="add del mod ord">
          <ac:chgData name="정근채" userId="bf3f9740-ba12-4a95-bdcd-7a89d0b0b3a3" providerId="ADAL" clId="{CC33D337-1C60-4A62-84FA-462D86155461}" dt="2023-01-31T06:50:58.432" v="37"/>
          <ac:picMkLst>
            <pc:docMk/>
            <pc:sldMk cId="927730733" sldId="764"/>
            <ac:picMk id="19" creationId="{AC402E23-52DC-9FBD-5A2E-DFEB02B46FD9}"/>
          </ac:picMkLst>
        </pc:picChg>
        <pc:picChg chg="add mod">
          <ac:chgData name="정근채" userId="bf3f9740-ba12-4a95-bdcd-7a89d0b0b3a3" providerId="ADAL" clId="{CC33D337-1C60-4A62-84FA-462D86155461}" dt="2023-01-31T06:50:58.432" v="37"/>
          <ac:picMkLst>
            <pc:docMk/>
            <pc:sldMk cId="927730733" sldId="764"/>
            <ac:picMk id="21" creationId="{F7DEFE82-398B-62BC-59BC-BB0EBD2448C9}"/>
          </ac:picMkLst>
        </pc:picChg>
        <pc:inkChg chg="add del">
          <ac:chgData name="정근채" userId="bf3f9740-ba12-4a95-bdcd-7a89d0b0b3a3" providerId="ADAL" clId="{CC33D337-1C60-4A62-84FA-462D86155461}" dt="2023-01-31T06:49:25.768" v="33"/>
          <ac:inkMkLst>
            <pc:docMk/>
            <pc:sldMk cId="927730733" sldId="764"/>
            <ac:inkMk id="10" creationId="{BB1D8A6B-81FB-4BE6-7D4E-5057CAD6E398}"/>
          </ac:inkMkLst>
        </pc:inkChg>
        <pc:inkChg chg="add">
          <ac:chgData name="정근채" userId="bf3f9740-ba12-4a95-bdcd-7a89d0b0b3a3" providerId="ADAL" clId="{CC33D337-1C60-4A62-84FA-462D86155461}" dt="2023-01-31T06:50:58.432" v="37"/>
          <ac:inkMkLst>
            <pc:docMk/>
            <pc:sldMk cId="927730733" sldId="764"/>
            <ac:inkMk id="20" creationId="{D4E9E309-8258-2F51-1194-357EED48942E}"/>
          </ac:inkMkLst>
        </pc:inkChg>
      </pc:sldChg>
      <pc:sldChg chg="addSp delSp modSp mod modTransition modAnim">
        <pc:chgData name="정근채" userId="bf3f9740-ba12-4a95-bdcd-7a89d0b0b3a3" providerId="ADAL" clId="{CC33D337-1C60-4A62-84FA-462D86155461}" dt="2023-01-31T06:52:09.454" v="40"/>
        <pc:sldMkLst>
          <pc:docMk/>
          <pc:sldMk cId="1429529397" sldId="765"/>
        </pc:sldMkLst>
        <pc:picChg chg="add del mod">
          <ac:chgData name="정근채" userId="bf3f9740-ba12-4a95-bdcd-7a89d0b0b3a3" providerId="ADAL" clId="{CC33D337-1C60-4A62-84FA-462D86155461}" dt="2023-01-31T06:51:07.087" v="39"/>
          <ac:picMkLst>
            <pc:docMk/>
            <pc:sldMk cId="1429529397" sldId="765"/>
            <ac:picMk id="20" creationId="{5EDCEBA7-904B-CE97-2A51-08D923B6D8F3}"/>
          </ac:picMkLst>
        </pc:picChg>
        <pc:picChg chg="add del mod">
          <ac:chgData name="정근채" userId="bf3f9740-ba12-4a95-bdcd-7a89d0b0b3a3" providerId="ADAL" clId="{CC33D337-1C60-4A62-84FA-462D86155461}" dt="2023-01-31T06:52:09.454" v="40"/>
          <ac:picMkLst>
            <pc:docMk/>
            <pc:sldMk cId="1429529397" sldId="765"/>
            <ac:picMk id="22" creationId="{0D18DC4F-7057-5774-105E-B9F991704911}"/>
          </ac:picMkLst>
        </pc:picChg>
        <pc:picChg chg="add mod">
          <ac:chgData name="정근채" userId="bf3f9740-ba12-4a95-bdcd-7a89d0b0b3a3" providerId="ADAL" clId="{CC33D337-1C60-4A62-84FA-462D86155461}" dt="2023-01-31T06:52:09.454" v="40"/>
          <ac:picMkLst>
            <pc:docMk/>
            <pc:sldMk cId="1429529397" sldId="765"/>
            <ac:picMk id="24" creationId="{FA2F8EE7-4B77-3F09-F98E-154FC775951E}"/>
          </ac:picMkLst>
        </pc:picChg>
        <pc:inkChg chg="add del">
          <ac:chgData name="정근채" userId="bf3f9740-ba12-4a95-bdcd-7a89d0b0b3a3" providerId="ADAL" clId="{CC33D337-1C60-4A62-84FA-462D86155461}" dt="2023-01-31T06:51:07.087" v="39"/>
          <ac:inkMkLst>
            <pc:docMk/>
            <pc:sldMk cId="1429529397" sldId="765"/>
            <ac:inkMk id="19" creationId="{DB49FE52-566E-F705-AC28-0F4ADD34FB62}"/>
          </ac:inkMkLst>
        </pc:inkChg>
        <pc:inkChg chg="add">
          <ac:chgData name="정근채" userId="bf3f9740-ba12-4a95-bdcd-7a89d0b0b3a3" providerId="ADAL" clId="{CC33D337-1C60-4A62-84FA-462D86155461}" dt="2023-01-31T06:52:09.454" v="40"/>
          <ac:inkMkLst>
            <pc:docMk/>
            <pc:sldMk cId="1429529397" sldId="765"/>
            <ac:inkMk id="23" creationId="{E2BE0D51-03C3-1664-0C77-0B36FABB8851}"/>
          </ac:inkMkLst>
        </pc:inkChg>
      </pc:sldChg>
      <pc:sldChg chg="addSp modSp">
        <pc:chgData name="정근채" userId="bf3f9740-ba12-4a95-bdcd-7a89d0b0b3a3" providerId="ADAL" clId="{CC33D337-1C60-4A62-84FA-462D86155461}" dt="2023-01-31T06:38:59.453" v="25"/>
        <pc:sldMkLst>
          <pc:docMk/>
          <pc:sldMk cId="3325297315" sldId="766"/>
        </pc:sldMkLst>
        <pc:picChg chg="add mod">
          <ac:chgData name="정근채" userId="bf3f9740-ba12-4a95-bdcd-7a89d0b0b3a3" providerId="ADAL" clId="{CC33D337-1C60-4A62-84FA-462D86155461}" dt="2023-01-31T06:38:59.453" v="25"/>
          <ac:picMkLst>
            <pc:docMk/>
            <pc:sldMk cId="3325297315" sldId="766"/>
            <ac:picMk id="32" creationId="{3AD9317F-8E1D-71E6-A38C-954AA1346265}"/>
          </ac:picMkLst>
        </pc:picChg>
        <pc:inkChg chg="add">
          <ac:chgData name="정근채" userId="bf3f9740-ba12-4a95-bdcd-7a89d0b0b3a3" providerId="ADAL" clId="{CC33D337-1C60-4A62-84FA-462D86155461}" dt="2023-01-31T06:38:59.453" v="25"/>
          <ac:inkMkLst>
            <pc:docMk/>
            <pc:sldMk cId="3325297315" sldId="766"/>
            <ac:inkMk id="30" creationId="{7653051B-3E48-A46A-FBB0-8A87E2B080BC}"/>
          </ac:inkMkLst>
        </pc:inkChg>
      </pc:sldChg>
      <pc:sldChg chg="addSp modSp">
        <pc:chgData name="정근채" userId="bf3f9740-ba12-4a95-bdcd-7a89d0b0b3a3" providerId="ADAL" clId="{CC33D337-1C60-4A62-84FA-462D86155461}" dt="2023-01-31T07:11:45.257" v="42"/>
        <pc:sldMkLst>
          <pc:docMk/>
          <pc:sldMk cId="4212568812" sldId="774"/>
        </pc:sldMkLst>
        <pc:picChg chg="add mod">
          <ac:chgData name="정근채" userId="bf3f9740-ba12-4a95-bdcd-7a89d0b0b3a3" providerId="ADAL" clId="{CC33D337-1C60-4A62-84FA-462D86155461}" dt="2023-01-31T07:11:45.257" v="42"/>
          <ac:picMkLst>
            <pc:docMk/>
            <pc:sldMk cId="4212568812" sldId="774"/>
            <ac:picMk id="14" creationId="{8894EAD9-A23C-F844-6135-A91B93B81D92}"/>
          </ac:picMkLst>
        </pc:picChg>
        <pc:inkChg chg="add">
          <ac:chgData name="정근채" userId="bf3f9740-ba12-4a95-bdcd-7a89d0b0b3a3" providerId="ADAL" clId="{CC33D337-1C60-4A62-84FA-462D86155461}" dt="2023-01-31T07:11:45.257" v="42"/>
          <ac:inkMkLst>
            <pc:docMk/>
            <pc:sldMk cId="4212568812" sldId="774"/>
            <ac:inkMk id="13" creationId="{AAC031BE-E6A8-5956-D78E-E48A297C0C89}"/>
          </ac:inkMkLst>
        </pc:inkChg>
      </pc:sldChg>
      <pc:sldChg chg="addSp modSp">
        <pc:chgData name="정근채" userId="bf3f9740-ba12-4a95-bdcd-7a89d0b0b3a3" providerId="ADAL" clId="{CC33D337-1C60-4A62-84FA-462D86155461}" dt="2023-01-31T07:11:45.257" v="42"/>
        <pc:sldMkLst>
          <pc:docMk/>
          <pc:sldMk cId="1488248492" sldId="775"/>
        </pc:sldMkLst>
        <pc:picChg chg="add mod">
          <ac:chgData name="정근채" userId="bf3f9740-ba12-4a95-bdcd-7a89d0b0b3a3" providerId="ADAL" clId="{CC33D337-1C60-4A62-84FA-462D86155461}" dt="2023-01-31T07:11:45.257" v="42"/>
          <ac:picMkLst>
            <pc:docMk/>
            <pc:sldMk cId="1488248492" sldId="775"/>
            <ac:picMk id="9" creationId="{B94F1628-D898-6B66-E192-795C2BBE8E3A}"/>
          </ac:picMkLst>
        </pc:picChg>
        <pc:inkChg chg="add">
          <ac:chgData name="정근채" userId="bf3f9740-ba12-4a95-bdcd-7a89d0b0b3a3" providerId="ADAL" clId="{CC33D337-1C60-4A62-84FA-462D86155461}" dt="2023-01-31T07:11:45.257" v="42"/>
          <ac:inkMkLst>
            <pc:docMk/>
            <pc:sldMk cId="1488248492" sldId="775"/>
            <ac:inkMk id="8" creationId="{0C473377-F881-1AD8-1B3F-F4B2BBE66173}"/>
          </ac:inkMkLst>
        </pc:inkChg>
      </pc:sldChg>
      <pc:sldChg chg="addSp modSp">
        <pc:chgData name="정근채" userId="bf3f9740-ba12-4a95-bdcd-7a89d0b0b3a3" providerId="ADAL" clId="{CC33D337-1C60-4A62-84FA-462D86155461}" dt="2023-01-31T06:02:15.686" v="7"/>
        <pc:sldMkLst>
          <pc:docMk/>
          <pc:sldMk cId="2204743268" sldId="776"/>
        </pc:sldMkLst>
        <pc:picChg chg="add mod">
          <ac:chgData name="정근채" userId="bf3f9740-ba12-4a95-bdcd-7a89d0b0b3a3" providerId="ADAL" clId="{CC33D337-1C60-4A62-84FA-462D86155461}" dt="2023-01-31T06:02:15.686" v="7"/>
          <ac:picMkLst>
            <pc:docMk/>
            <pc:sldMk cId="2204743268" sldId="776"/>
            <ac:picMk id="9" creationId="{9F68A7FF-2F48-F60E-109B-1AD34FF81009}"/>
          </ac:picMkLst>
        </pc:picChg>
        <pc:inkChg chg="add">
          <ac:chgData name="정근채" userId="bf3f9740-ba12-4a95-bdcd-7a89d0b0b3a3" providerId="ADAL" clId="{CC33D337-1C60-4A62-84FA-462D86155461}" dt="2023-01-31T06:02:15.686" v="7"/>
          <ac:inkMkLst>
            <pc:docMk/>
            <pc:sldMk cId="2204743268" sldId="776"/>
            <ac:inkMk id="8" creationId="{DFD5A70A-04DB-00A1-00E4-CC5BA1E8D346}"/>
          </ac:inkMkLst>
        </pc:inkChg>
      </pc:sldChg>
    </pc:docChg>
  </pc:docChgLst>
  <pc:docChgLst>
    <pc:chgData name="정근채" userId="bf3f9740-ba12-4a95-bdcd-7a89d0b0b3a3" providerId="ADAL" clId="{6543DF14-A1E7-42AA-80A0-2AB551764356}"/>
    <pc:docChg chg="undo custSel addSld delSld modSld sldOrd">
      <pc:chgData name="정근채" userId="bf3f9740-ba12-4a95-bdcd-7a89d0b0b3a3" providerId="ADAL" clId="{6543DF14-A1E7-42AA-80A0-2AB551764356}" dt="2022-12-28T06:15:21.436" v="2952"/>
      <pc:docMkLst>
        <pc:docMk/>
      </pc:docMkLst>
      <pc:sldChg chg="modSp mod">
        <pc:chgData name="정근채" userId="bf3f9740-ba12-4a95-bdcd-7a89d0b0b3a3" providerId="ADAL" clId="{6543DF14-A1E7-42AA-80A0-2AB551764356}" dt="2022-12-28T06:13:22.070" v="2918" actId="6549"/>
        <pc:sldMkLst>
          <pc:docMk/>
          <pc:sldMk cId="472130581" sldId="660"/>
        </pc:sldMkLst>
        <pc:spChg chg="mod">
          <ac:chgData name="정근채" userId="bf3f9740-ba12-4a95-bdcd-7a89d0b0b3a3" providerId="ADAL" clId="{6543DF14-A1E7-42AA-80A0-2AB551764356}" dt="2022-12-28T06:13:22.070" v="2918" actId="6549"/>
          <ac:spMkLst>
            <pc:docMk/>
            <pc:sldMk cId="472130581" sldId="660"/>
            <ac:spMk id="37" creationId="{FE569808-C50A-4C4B-8530-DBC9B6CB80E7}"/>
          </ac:spMkLst>
        </pc:spChg>
      </pc:sldChg>
      <pc:sldChg chg="modSp mod">
        <pc:chgData name="정근채" userId="bf3f9740-ba12-4a95-bdcd-7a89d0b0b3a3" providerId="ADAL" clId="{6543DF14-A1E7-42AA-80A0-2AB551764356}" dt="2022-12-28T06:13:07.946" v="2916" actId="6549"/>
        <pc:sldMkLst>
          <pc:docMk/>
          <pc:sldMk cId="608134743" sldId="678"/>
        </pc:sldMkLst>
        <pc:spChg chg="mod">
          <ac:chgData name="정근채" userId="bf3f9740-ba12-4a95-bdcd-7a89d0b0b3a3" providerId="ADAL" clId="{6543DF14-A1E7-42AA-80A0-2AB551764356}" dt="2022-12-28T06:13:07.946" v="2916" actId="6549"/>
          <ac:spMkLst>
            <pc:docMk/>
            <pc:sldMk cId="608134743" sldId="678"/>
            <ac:spMk id="9" creationId="{00000000-0000-0000-0000-000000000000}"/>
          </ac:spMkLst>
        </pc:spChg>
      </pc:sldChg>
      <pc:sldChg chg="del">
        <pc:chgData name="정근채" userId="bf3f9740-ba12-4a95-bdcd-7a89d0b0b3a3" providerId="ADAL" clId="{6543DF14-A1E7-42AA-80A0-2AB551764356}" dt="2022-12-28T02:50:13.522" v="0" actId="47"/>
        <pc:sldMkLst>
          <pc:docMk/>
          <pc:sldMk cId="3631195164" sldId="680"/>
        </pc:sldMkLst>
      </pc:sldChg>
      <pc:sldChg chg="del">
        <pc:chgData name="정근채" userId="bf3f9740-ba12-4a95-bdcd-7a89d0b0b3a3" providerId="ADAL" clId="{6543DF14-A1E7-42AA-80A0-2AB551764356}" dt="2022-12-28T02:50:14.750" v="1" actId="47"/>
        <pc:sldMkLst>
          <pc:docMk/>
          <pc:sldMk cId="846135036" sldId="681"/>
        </pc:sldMkLst>
      </pc:sldChg>
      <pc:sldChg chg="del">
        <pc:chgData name="정근채" userId="bf3f9740-ba12-4a95-bdcd-7a89d0b0b3a3" providerId="ADAL" clId="{6543DF14-A1E7-42AA-80A0-2AB551764356}" dt="2022-12-28T02:50:15.752" v="2" actId="47"/>
        <pc:sldMkLst>
          <pc:docMk/>
          <pc:sldMk cId="3773037181" sldId="682"/>
        </pc:sldMkLst>
      </pc:sldChg>
      <pc:sldChg chg="del">
        <pc:chgData name="정근채" userId="bf3f9740-ba12-4a95-bdcd-7a89d0b0b3a3" providerId="ADAL" clId="{6543DF14-A1E7-42AA-80A0-2AB551764356}" dt="2022-12-28T02:50:16.696" v="3" actId="47"/>
        <pc:sldMkLst>
          <pc:docMk/>
          <pc:sldMk cId="4173198138" sldId="683"/>
        </pc:sldMkLst>
      </pc:sldChg>
      <pc:sldChg chg="del">
        <pc:chgData name="정근채" userId="bf3f9740-ba12-4a95-bdcd-7a89d0b0b3a3" providerId="ADAL" clId="{6543DF14-A1E7-42AA-80A0-2AB551764356}" dt="2022-12-28T02:50:17.672" v="4" actId="47"/>
        <pc:sldMkLst>
          <pc:docMk/>
          <pc:sldMk cId="3553326371" sldId="684"/>
        </pc:sldMkLst>
      </pc:sldChg>
      <pc:sldChg chg="del">
        <pc:chgData name="정근채" userId="bf3f9740-ba12-4a95-bdcd-7a89d0b0b3a3" providerId="ADAL" clId="{6543DF14-A1E7-42AA-80A0-2AB551764356}" dt="2022-12-28T02:50:46.511" v="25" actId="47"/>
        <pc:sldMkLst>
          <pc:docMk/>
          <pc:sldMk cId="1244164227" sldId="685"/>
        </pc:sldMkLst>
      </pc:sldChg>
      <pc:sldChg chg="del">
        <pc:chgData name="정근채" userId="bf3f9740-ba12-4a95-bdcd-7a89d0b0b3a3" providerId="ADAL" clId="{6543DF14-A1E7-42AA-80A0-2AB551764356}" dt="2022-12-28T02:50:52.023" v="26" actId="47"/>
        <pc:sldMkLst>
          <pc:docMk/>
          <pc:sldMk cId="2396139325" sldId="686"/>
        </pc:sldMkLst>
      </pc:sldChg>
      <pc:sldChg chg="del">
        <pc:chgData name="정근채" userId="bf3f9740-ba12-4a95-bdcd-7a89d0b0b3a3" providerId="ADAL" clId="{6543DF14-A1E7-42AA-80A0-2AB551764356}" dt="2022-12-28T02:50:57.802" v="28" actId="47"/>
        <pc:sldMkLst>
          <pc:docMk/>
          <pc:sldMk cId="2375422669" sldId="687"/>
        </pc:sldMkLst>
      </pc:sldChg>
      <pc:sldChg chg="del">
        <pc:chgData name="정근채" userId="bf3f9740-ba12-4a95-bdcd-7a89d0b0b3a3" providerId="ADAL" clId="{6543DF14-A1E7-42AA-80A0-2AB551764356}" dt="2022-12-28T02:50:56.645" v="27" actId="47"/>
        <pc:sldMkLst>
          <pc:docMk/>
          <pc:sldMk cId="1759252323" sldId="688"/>
        </pc:sldMkLst>
      </pc:sldChg>
      <pc:sldChg chg="del">
        <pc:chgData name="정근채" userId="bf3f9740-ba12-4a95-bdcd-7a89d0b0b3a3" providerId="ADAL" clId="{6543DF14-A1E7-42AA-80A0-2AB551764356}" dt="2022-12-28T02:51:28.731" v="30" actId="47"/>
        <pc:sldMkLst>
          <pc:docMk/>
          <pc:sldMk cId="1257388206" sldId="693"/>
        </pc:sldMkLst>
      </pc:sldChg>
      <pc:sldChg chg="modSp mod">
        <pc:chgData name="정근채" userId="bf3f9740-ba12-4a95-bdcd-7a89d0b0b3a3" providerId="ADAL" clId="{6543DF14-A1E7-42AA-80A0-2AB551764356}" dt="2022-12-28T05:02:35.174" v="2028" actId="6549"/>
        <pc:sldMkLst>
          <pc:docMk/>
          <pc:sldMk cId="2937685004" sldId="694"/>
        </pc:sldMkLst>
        <pc:spChg chg="mod">
          <ac:chgData name="정근채" userId="bf3f9740-ba12-4a95-bdcd-7a89d0b0b3a3" providerId="ADAL" clId="{6543DF14-A1E7-42AA-80A0-2AB551764356}" dt="2022-12-28T05:02:35.174" v="2028" actId="6549"/>
          <ac:spMkLst>
            <pc:docMk/>
            <pc:sldMk cId="2937685004" sldId="694"/>
            <ac:spMk id="13" creationId="{88237AA0-839C-4C1A-A610-18DE59644D03}"/>
          </ac:spMkLst>
        </pc:spChg>
      </pc:sldChg>
      <pc:sldChg chg="del">
        <pc:chgData name="정근채" userId="bf3f9740-ba12-4a95-bdcd-7a89d0b0b3a3" providerId="ADAL" clId="{6543DF14-A1E7-42AA-80A0-2AB551764356}" dt="2022-12-28T02:50:21.575" v="5" actId="47"/>
        <pc:sldMkLst>
          <pc:docMk/>
          <pc:sldMk cId="937630744" sldId="698"/>
        </pc:sldMkLst>
      </pc:sldChg>
      <pc:sldChg chg="del">
        <pc:chgData name="정근채" userId="bf3f9740-ba12-4a95-bdcd-7a89d0b0b3a3" providerId="ADAL" clId="{6543DF14-A1E7-42AA-80A0-2AB551764356}" dt="2022-12-28T02:50:41.007" v="19" actId="47"/>
        <pc:sldMkLst>
          <pc:docMk/>
          <pc:sldMk cId="506834111" sldId="699"/>
        </pc:sldMkLst>
      </pc:sldChg>
      <pc:sldChg chg="del">
        <pc:chgData name="정근채" userId="bf3f9740-ba12-4a95-bdcd-7a89d0b0b3a3" providerId="ADAL" clId="{6543DF14-A1E7-42AA-80A0-2AB551764356}" dt="2022-12-28T02:50:42.814" v="21" actId="47"/>
        <pc:sldMkLst>
          <pc:docMk/>
          <pc:sldMk cId="3234974143" sldId="700"/>
        </pc:sldMkLst>
      </pc:sldChg>
      <pc:sldChg chg="del">
        <pc:chgData name="정근채" userId="bf3f9740-ba12-4a95-bdcd-7a89d0b0b3a3" providerId="ADAL" clId="{6543DF14-A1E7-42AA-80A0-2AB551764356}" dt="2022-12-28T02:50:44.504" v="23" actId="47"/>
        <pc:sldMkLst>
          <pc:docMk/>
          <pc:sldMk cId="3210629804" sldId="701"/>
        </pc:sldMkLst>
      </pc:sldChg>
      <pc:sldChg chg="del">
        <pc:chgData name="정근채" userId="bf3f9740-ba12-4a95-bdcd-7a89d0b0b3a3" providerId="ADAL" clId="{6543DF14-A1E7-42AA-80A0-2AB551764356}" dt="2022-12-28T02:50:36.565" v="18" actId="47"/>
        <pc:sldMkLst>
          <pc:docMk/>
          <pc:sldMk cId="2904278176" sldId="702"/>
        </pc:sldMkLst>
      </pc:sldChg>
      <pc:sldChg chg="del">
        <pc:chgData name="정근채" userId="bf3f9740-ba12-4a95-bdcd-7a89d0b0b3a3" providerId="ADAL" clId="{6543DF14-A1E7-42AA-80A0-2AB551764356}" dt="2022-12-28T02:50:41.934" v="20" actId="47"/>
        <pc:sldMkLst>
          <pc:docMk/>
          <pc:sldMk cId="2354520500" sldId="703"/>
        </pc:sldMkLst>
      </pc:sldChg>
      <pc:sldChg chg="del">
        <pc:chgData name="정근채" userId="bf3f9740-ba12-4a95-bdcd-7a89d0b0b3a3" providerId="ADAL" clId="{6543DF14-A1E7-42AA-80A0-2AB551764356}" dt="2022-12-28T02:50:43.661" v="22" actId="47"/>
        <pc:sldMkLst>
          <pc:docMk/>
          <pc:sldMk cId="1900058236" sldId="704"/>
        </pc:sldMkLst>
      </pc:sldChg>
      <pc:sldChg chg="del">
        <pc:chgData name="정근채" userId="bf3f9740-ba12-4a95-bdcd-7a89d0b0b3a3" providerId="ADAL" clId="{6543DF14-A1E7-42AA-80A0-2AB551764356}" dt="2022-12-28T02:50:45.318" v="24" actId="47"/>
        <pc:sldMkLst>
          <pc:docMk/>
          <pc:sldMk cId="2047841496" sldId="705"/>
        </pc:sldMkLst>
      </pc:sldChg>
      <pc:sldChg chg="del">
        <pc:chgData name="정근채" userId="bf3f9740-ba12-4a95-bdcd-7a89d0b0b3a3" providerId="ADAL" clId="{6543DF14-A1E7-42AA-80A0-2AB551764356}" dt="2022-12-28T02:50:23.394" v="6" actId="47"/>
        <pc:sldMkLst>
          <pc:docMk/>
          <pc:sldMk cId="825743045" sldId="706"/>
        </pc:sldMkLst>
      </pc:sldChg>
      <pc:sldChg chg="del">
        <pc:chgData name="정근채" userId="bf3f9740-ba12-4a95-bdcd-7a89d0b0b3a3" providerId="ADAL" clId="{6543DF14-A1E7-42AA-80A0-2AB551764356}" dt="2022-12-28T02:50:24.393" v="7" actId="47"/>
        <pc:sldMkLst>
          <pc:docMk/>
          <pc:sldMk cId="1886193276" sldId="707"/>
        </pc:sldMkLst>
      </pc:sldChg>
      <pc:sldChg chg="del">
        <pc:chgData name="정근채" userId="bf3f9740-ba12-4a95-bdcd-7a89d0b0b3a3" providerId="ADAL" clId="{6543DF14-A1E7-42AA-80A0-2AB551764356}" dt="2022-12-28T02:50:25.382" v="8" actId="47"/>
        <pc:sldMkLst>
          <pc:docMk/>
          <pc:sldMk cId="49069520" sldId="708"/>
        </pc:sldMkLst>
      </pc:sldChg>
      <pc:sldChg chg="del">
        <pc:chgData name="정근채" userId="bf3f9740-ba12-4a95-bdcd-7a89d0b0b3a3" providerId="ADAL" clId="{6543DF14-A1E7-42AA-80A0-2AB551764356}" dt="2022-12-28T02:50:26.375" v="9" actId="47"/>
        <pc:sldMkLst>
          <pc:docMk/>
          <pc:sldMk cId="1638785103" sldId="709"/>
        </pc:sldMkLst>
      </pc:sldChg>
      <pc:sldChg chg="del">
        <pc:chgData name="정근채" userId="bf3f9740-ba12-4a95-bdcd-7a89d0b0b3a3" providerId="ADAL" clId="{6543DF14-A1E7-42AA-80A0-2AB551764356}" dt="2022-12-28T02:50:27.296" v="10" actId="47"/>
        <pc:sldMkLst>
          <pc:docMk/>
          <pc:sldMk cId="2237196008" sldId="710"/>
        </pc:sldMkLst>
      </pc:sldChg>
      <pc:sldChg chg="del">
        <pc:chgData name="정근채" userId="bf3f9740-ba12-4a95-bdcd-7a89d0b0b3a3" providerId="ADAL" clId="{6543DF14-A1E7-42AA-80A0-2AB551764356}" dt="2022-12-28T02:50:28.393" v="11" actId="47"/>
        <pc:sldMkLst>
          <pc:docMk/>
          <pc:sldMk cId="4183903348" sldId="711"/>
        </pc:sldMkLst>
      </pc:sldChg>
      <pc:sldChg chg="del">
        <pc:chgData name="정근채" userId="bf3f9740-ba12-4a95-bdcd-7a89d0b0b3a3" providerId="ADAL" clId="{6543DF14-A1E7-42AA-80A0-2AB551764356}" dt="2022-12-28T02:50:29.344" v="12" actId="47"/>
        <pc:sldMkLst>
          <pc:docMk/>
          <pc:sldMk cId="1660616859" sldId="712"/>
        </pc:sldMkLst>
      </pc:sldChg>
      <pc:sldChg chg="del">
        <pc:chgData name="정근채" userId="bf3f9740-ba12-4a95-bdcd-7a89d0b0b3a3" providerId="ADAL" clId="{6543DF14-A1E7-42AA-80A0-2AB551764356}" dt="2022-12-28T02:50:30.280" v="13" actId="47"/>
        <pc:sldMkLst>
          <pc:docMk/>
          <pc:sldMk cId="1458123827" sldId="713"/>
        </pc:sldMkLst>
      </pc:sldChg>
      <pc:sldChg chg="del">
        <pc:chgData name="정근채" userId="bf3f9740-ba12-4a95-bdcd-7a89d0b0b3a3" providerId="ADAL" clId="{6543DF14-A1E7-42AA-80A0-2AB551764356}" dt="2022-12-28T02:50:31.224" v="14" actId="47"/>
        <pc:sldMkLst>
          <pc:docMk/>
          <pc:sldMk cId="4130706994" sldId="714"/>
        </pc:sldMkLst>
      </pc:sldChg>
      <pc:sldChg chg="del">
        <pc:chgData name="정근채" userId="bf3f9740-ba12-4a95-bdcd-7a89d0b0b3a3" providerId="ADAL" clId="{6543DF14-A1E7-42AA-80A0-2AB551764356}" dt="2022-12-28T02:50:32.205" v="15" actId="47"/>
        <pc:sldMkLst>
          <pc:docMk/>
          <pc:sldMk cId="2041757649" sldId="715"/>
        </pc:sldMkLst>
      </pc:sldChg>
      <pc:sldChg chg="del">
        <pc:chgData name="정근채" userId="bf3f9740-ba12-4a95-bdcd-7a89d0b0b3a3" providerId="ADAL" clId="{6543DF14-A1E7-42AA-80A0-2AB551764356}" dt="2022-12-28T02:50:33.125" v="16" actId="47"/>
        <pc:sldMkLst>
          <pc:docMk/>
          <pc:sldMk cId="2213201570" sldId="716"/>
        </pc:sldMkLst>
      </pc:sldChg>
      <pc:sldChg chg="del">
        <pc:chgData name="정근채" userId="bf3f9740-ba12-4a95-bdcd-7a89d0b0b3a3" providerId="ADAL" clId="{6543DF14-A1E7-42AA-80A0-2AB551764356}" dt="2022-12-28T02:50:34.369" v="17" actId="47"/>
        <pc:sldMkLst>
          <pc:docMk/>
          <pc:sldMk cId="38815163" sldId="717"/>
        </pc:sldMkLst>
      </pc:sldChg>
      <pc:sldChg chg="del">
        <pc:chgData name="정근채" userId="bf3f9740-ba12-4a95-bdcd-7a89d0b0b3a3" providerId="ADAL" clId="{6543DF14-A1E7-42AA-80A0-2AB551764356}" dt="2022-12-28T02:51:27.254" v="29" actId="47"/>
        <pc:sldMkLst>
          <pc:docMk/>
          <pc:sldMk cId="2588883486" sldId="718"/>
        </pc:sldMkLst>
      </pc:sldChg>
      <pc:sldChg chg="del">
        <pc:chgData name="정근채" userId="bf3f9740-ba12-4a95-bdcd-7a89d0b0b3a3" providerId="ADAL" clId="{6543DF14-A1E7-42AA-80A0-2AB551764356}" dt="2022-12-28T06:08:16.098" v="2858" actId="47"/>
        <pc:sldMkLst>
          <pc:docMk/>
          <pc:sldMk cId="1879417953" sldId="721"/>
        </pc:sldMkLst>
      </pc:sldChg>
      <pc:sldChg chg="addSp delSp modSp mod">
        <pc:chgData name="정근채" userId="bf3f9740-ba12-4a95-bdcd-7a89d0b0b3a3" providerId="ADAL" clId="{6543DF14-A1E7-42AA-80A0-2AB551764356}" dt="2022-12-28T06:08:34.754" v="2871"/>
        <pc:sldMkLst>
          <pc:docMk/>
          <pc:sldMk cId="745606539" sldId="723"/>
        </pc:sldMkLst>
        <pc:graphicFrameChg chg="add del mod modGraphic">
          <ac:chgData name="정근채" userId="bf3f9740-ba12-4a95-bdcd-7a89d0b0b3a3" providerId="ADAL" clId="{6543DF14-A1E7-42AA-80A0-2AB551764356}" dt="2022-12-28T06:08:34.754" v="2871"/>
          <ac:graphicFrameMkLst>
            <pc:docMk/>
            <pc:sldMk cId="745606539" sldId="723"/>
            <ac:graphicFrameMk id="2" creationId="{730DBC13-C4B8-4017-9731-7B70BEF5CF24}"/>
          </ac:graphicFrameMkLst>
        </pc:graphicFrameChg>
        <pc:graphicFrameChg chg="add del mod modGraphic">
          <ac:chgData name="정근채" userId="bf3f9740-ba12-4a95-bdcd-7a89d0b0b3a3" providerId="ADAL" clId="{6543DF14-A1E7-42AA-80A0-2AB551764356}" dt="2022-12-28T03:08:37.795" v="63"/>
          <ac:graphicFrameMkLst>
            <pc:docMk/>
            <pc:sldMk cId="745606539" sldId="723"/>
            <ac:graphicFrameMk id="4" creationId="{E8FC59CD-C165-3FE5-66DD-5487E252D11D}"/>
          </ac:graphicFrameMkLst>
        </pc:graphicFrameChg>
      </pc:sldChg>
      <pc:sldChg chg="modSp add del mod">
        <pc:chgData name="정근채" userId="bf3f9740-ba12-4a95-bdcd-7a89d0b0b3a3" providerId="ADAL" clId="{6543DF14-A1E7-42AA-80A0-2AB551764356}" dt="2022-12-28T06:14:51.969" v="2921" actId="2696"/>
        <pc:sldMkLst>
          <pc:docMk/>
          <pc:sldMk cId="659729098" sldId="724"/>
        </pc:sldMkLst>
        <pc:spChg chg="mod">
          <ac:chgData name="정근채" userId="bf3f9740-ba12-4a95-bdcd-7a89d0b0b3a3" providerId="ADAL" clId="{6543DF14-A1E7-42AA-80A0-2AB551764356}" dt="2022-12-28T05:01:43.075" v="1996" actId="20577"/>
          <ac:spMkLst>
            <pc:docMk/>
            <pc:sldMk cId="659729098" sldId="724"/>
            <ac:spMk id="6" creationId="{00000000-0000-0000-0000-000000000000}"/>
          </ac:spMkLst>
        </pc:spChg>
      </pc:sldChg>
      <pc:sldChg chg="modSp add mod">
        <pc:chgData name="정근채" userId="bf3f9740-ba12-4a95-bdcd-7a89d0b0b3a3" providerId="ADAL" clId="{6543DF14-A1E7-42AA-80A0-2AB551764356}" dt="2022-12-28T06:15:04.967" v="2931"/>
        <pc:sldMkLst>
          <pc:docMk/>
          <pc:sldMk cId="673530990" sldId="724"/>
        </pc:sldMkLst>
        <pc:spChg chg="mod">
          <ac:chgData name="정근채" userId="bf3f9740-ba12-4a95-bdcd-7a89d0b0b3a3" providerId="ADAL" clId="{6543DF14-A1E7-42AA-80A0-2AB551764356}" dt="2022-12-28T06:15:04.967" v="2931"/>
          <ac:spMkLst>
            <pc:docMk/>
            <pc:sldMk cId="673530990" sldId="724"/>
            <ac:spMk id="6" creationId="{00000000-0000-0000-0000-000000000000}"/>
          </ac:spMkLst>
        </pc:spChg>
      </pc:sldChg>
      <pc:sldChg chg="del ord">
        <pc:chgData name="정근채" userId="bf3f9740-ba12-4a95-bdcd-7a89d0b0b3a3" providerId="ADAL" clId="{6543DF14-A1E7-42AA-80A0-2AB551764356}" dt="2022-12-28T03:12:23.311" v="70" actId="2696"/>
        <pc:sldMkLst>
          <pc:docMk/>
          <pc:sldMk cId="3570174663" sldId="724"/>
        </pc:sldMkLst>
      </pc:sldChg>
      <pc:sldChg chg="modSp add del mod">
        <pc:chgData name="정근채" userId="bf3f9740-ba12-4a95-bdcd-7a89d0b0b3a3" providerId="ADAL" clId="{6543DF14-A1E7-42AA-80A0-2AB551764356}" dt="2022-12-28T05:11:08.257" v="2049" actId="20577"/>
        <pc:sldMkLst>
          <pc:docMk/>
          <pc:sldMk cId="1950204398" sldId="725"/>
        </pc:sldMkLst>
        <pc:spChg chg="mod">
          <ac:chgData name="정근채" userId="bf3f9740-ba12-4a95-bdcd-7a89d0b0b3a3" providerId="ADAL" clId="{6543DF14-A1E7-42AA-80A0-2AB551764356}" dt="2022-12-28T05:11:08.257" v="2049" actId="20577"/>
          <ac:spMkLst>
            <pc:docMk/>
            <pc:sldMk cId="1950204398" sldId="725"/>
            <ac:spMk id="6" creationId="{00000000-0000-0000-0000-000000000000}"/>
          </ac:spMkLst>
        </pc:spChg>
      </pc:sldChg>
      <pc:sldChg chg="modSp add del mod">
        <pc:chgData name="정근채" userId="bf3f9740-ba12-4a95-bdcd-7a89d0b0b3a3" providerId="ADAL" clId="{6543DF14-A1E7-42AA-80A0-2AB551764356}" dt="2022-12-28T06:14:51.969" v="2921" actId="2696"/>
        <pc:sldMkLst>
          <pc:docMk/>
          <pc:sldMk cId="1950479299" sldId="726"/>
        </pc:sldMkLst>
        <pc:spChg chg="mod">
          <ac:chgData name="정근채" userId="bf3f9740-ba12-4a95-bdcd-7a89d0b0b3a3" providerId="ADAL" clId="{6543DF14-A1E7-42AA-80A0-2AB551764356}" dt="2022-12-28T05:01:55.647" v="1997"/>
          <ac:spMkLst>
            <pc:docMk/>
            <pc:sldMk cId="1950479299" sldId="726"/>
            <ac:spMk id="6" creationId="{00000000-0000-0000-0000-000000000000}"/>
          </ac:spMkLst>
        </pc:spChg>
      </pc:sldChg>
      <pc:sldChg chg="modSp add mod">
        <pc:chgData name="정근채" userId="bf3f9740-ba12-4a95-bdcd-7a89d0b0b3a3" providerId="ADAL" clId="{6543DF14-A1E7-42AA-80A0-2AB551764356}" dt="2022-12-28T06:15:21.436" v="2952"/>
        <pc:sldMkLst>
          <pc:docMk/>
          <pc:sldMk cId="2118025398" sldId="726"/>
        </pc:sldMkLst>
        <pc:spChg chg="mod">
          <ac:chgData name="정근채" userId="bf3f9740-ba12-4a95-bdcd-7a89d0b0b3a3" providerId="ADAL" clId="{6543DF14-A1E7-42AA-80A0-2AB551764356}" dt="2022-12-28T06:15:21.436" v="2952"/>
          <ac:spMkLst>
            <pc:docMk/>
            <pc:sldMk cId="2118025398" sldId="726"/>
            <ac:spMk id="6" creationId="{00000000-0000-0000-0000-000000000000}"/>
          </ac:spMkLst>
        </pc:spChg>
      </pc:sldChg>
      <pc:sldChg chg="del ord">
        <pc:chgData name="정근채" userId="bf3f9740-ba12-4a95-bdcd-7a89d0b0b3a3" providerId="ADAL" clId="{6543DF14-A1E7-42AA-80A0-2AB551764356}" dt="2022-12-28T03:12:23.311" v="70" actId="2696"/>
        <pc:sldMkLst>
          <pc:docMk/>
          <pc:sldMk cId="2726708631" sldId="726"/>
        </pc:sldMkLst>
      </pc:sldChg>
      <pc:sldChg chg="modSp add del mod">
        <pc:chgData name="정근채" userId="bf3f9740-ba12-4a95-bdcd-7a89d0b0b3a3" providerId="ADAL" clId="{6543DF14-A1E7-42AA-80A0-2AB551764356}" dt="2022-12-28T05:13:33.091" v="2074" actId="1076"/>
        <pc:sldMkLst>
          <pc:docMk/>
          <pc:sldMk cId="2316189135" sldId="727"/>
        </pc:sldMkLst>
        <pc:spChg chg="mod">
          <ac:chgData name="정근채" userId="bf3f9740-ba12-4a95-bdcd-7a89d0b0b3a3" providerId="ADAL" clId="{6543DF14-A1E7-42AA-80A0-2AB551764356}" dt="2022-12-28T05:11:13.224" v="2055" actId="20577"/>
          <ac:spMkLst>
            <pc:docMk/>
            <pc:sldMk cId="2316189135" sldId="727"/>
            <ac:spMk id="6" creationId="{00000000-0000-0000-0000-000000000000}"/>
          </ac:spMkLst>
        </pc:spChg>
        <pc:spChg chg="mod">
          <ac:chgData name="정근채" userId="bf3f9740-ba12-4a95-bdcd-7a89d0b0b3a3" providerId="ADAL" clId="{6543DF14-A1E7-42AA-80A0-2AB551764356}" dt="2022-12-28T05:13:33.091" v="2074" actId="1076"/>
          <ac:spMkLst>
            <pc:docMk/>
            <pc:sldMk cId="2316189135" sldId="727"/>
            <ac:spMk id="28" creationId="{723C901E-B742-4D0A-A820-41B4D4C8D1A6}"/>
          </ac:spMkLst>
        </pc:spChg>
      </pc:sldChg>
      <pc:sldChg chg="modSp mod">
        <pc:chgData name="정근채" userId="bf3f9740-ba12-4a95-bdcd-7a89d0b0b3a3" providerId="ADAL" clId="{6543DF14-A1E7-42AA-80A0-2AB551764356}" dt="2022-12-28T05:03:32.676" v="2037" actId="6549"/>
        <pc:sldMkLst>
          <pc:docMk/>
          <pc:sldMk cId="2349182818" sldId="728"/>
        </pc:sldMkLst>
        <pc:spChg chg="mod">
          <ac:chgData name="정근채" userId="bf3f9740-ba12-4a95-bdcd-7a89d0b0b3a3" providerId="ADAL" clId="{6543DF14-A1E7-42AA-80A0-2AB551764356}" dt="2022-12-28T05:03:32.676" v="2037" actId="6549"/>
          <ac:spMkLst>
            <pc:docMk/>
            <pc:sldMk cId="2349182818" sldId="728"/>
            <ac:spMk id="5" creationId="{8FBC869D-6F7E-4EAE-9FCC-08205F62594B}"/>
          </ac:spMkLst>
        </pc:spChg>
      </pc:sldChg>
      <pc:sldChg chg="modSp mod">
        <pc:chgData name="정근채" userId="bf3f9740-ba12-4a95-bdcd-7a89d0b0b3a3" providerId="ADAL" clId="{6543DF14-A1E7-42AA-80A0-2AB551764356}" dt="2022-12-28T05:03:57.711" v="2038"/>
        <pc:sldMkLst>
          <pc:docMk/>
          <pc:sldMk cId="955148593" sldId="729"/>
        </pc:sldMkLst>
        <pc:spChg chg="mod">
          <ac:chgData name="정근채" userId="bf3f9740-ba12-4a95-bdcd-7a89d0b0b3a3" providerId="ADAL" clId="{6543DF14-A1E7-42AA-80A0-2AB551764356}" dt="2022-12-28T05:03:57.711" v="2038"/>
          <ac:spMkLst>
            <pc:docMk/>
            <pc:sldMk cId="955148593" sldId="729"/>
            <ac:spMk id="5" creationId="{8FBC869D-6F7E-4EAE-9FCC-08205F62594B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2072879088" sldId="730"/>
        </pc:sldMkLst>
      </pc:sldChg>
      <pc:sldChg chg="modSp add mod">
        <pc:chgData name="정근채" userId="bf3f9740-ba12-4a95-bdcd-7a89d0b0b3a3" providerId="ADAL" clId="{6543DF14-A1E7-42AA-80A0-2AB551764356}" dt="2022-12-28T06:13:46.108" v="2919" actId="207"/>
        <pc:sldMkLst>
          <pc:docMk/>
          <pc:sldMk cId="2081304894" sldId="730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2081304894" sldId="730"/>
            <ac:spMk id="6" creationId="{00000000-0000-0000-0000-000000000000}"/>
          </ac:spMkLst>
        </pc:spChg>
        <pc:spChg chg="mod">
          <ac:chgData name="정근채" userId="bf3f9740-ba12-4a95-bdcd-7a89d0b0b3a3" providerId="ADAL" clId="{6543DF14-A1E7-42AA-80A0-2AB551764356}" dt="2022-12-28T06:13:46.108" v="2919" actId="207"/>
          <ac:spMkLst>
            <pc:docMk/>
            <pc:sldMk cId="2081304894" sldId="730"/>
            <ac:spMk id="13" creationId="{9E1252C5-DDF1-46B2-AB3E-E8815FC6B994}"/>
          </ac:spMkLst>
        </pc:spChg>
      </pc:sldChg>
      <pc:sldChg chg="addSp delSp modSp add mod">
        <pc:chgData name="정근채" userId="bf3f9740-ba12-4a95-bdcd-7a89d0b0b3a3" providerId="ADAL" clId="{6543DF14-A1E7-42AA-80A0-2AB551764356}" dt="2022-12-28T06:13:51.713" v="2920" actId="207"/>
        <pc:sldMkLst>
          <pc:docMk/>
          <pc:sldMk cId="2044083978" sldId="731"/>
        </pc:sldMkLst>
        <pc:spChg chg="add mod">
          <ac:chgData name="정근채" userId="bf3f9740-ba12-4a95-bdcd-7a89d0b0b3a3" providerId="ADAL" clId="{6543DF14-A1E7-42AA-80A0-2AB551764356}" dt="2022-12-28T03:25:45.184" v="299" actId="122"/>
          <ac:spMkLst>
            <pc:docMk/>
            <pc:sldMk cId="2044083978" sldId="731"/>
            <ac:spMk id="2" creationId="{97CDA0D1-480C-F192-C108-C3153ABF00C4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2044083978" sldId="731"/>
            <ac:spMk id="6" creationId="{00000000-0000-0000-0000-000000000000}"/>
          </ac:spMkLst>
        </pc:spChg>
        <pc:spChg chg="mod">
          <ac:chgData name="정근채" userId="bf3f9740-ba12-4a95-bdcd-7a89d0b0b3a3" providerId="ADAL" clId="{6543DF14-A1E7-42AA-80A0-2AB551764356}" dt="2022-12-28T06:13:51.713" v="2920" actId="207"/>
          <ac:spMkLst>
            <pc:docMk/>
            <pc:sldMk cId="2044083978" sldId="731"/>
            <ac:spMk id="13" creationId="{9E1252C5-DDF1-46B2-AB3E-E8815FC6B994}"/>
          </ac:spMkLst>
        </pc:spChg>
        <pc:picChg chg="add del mod">
          <ac:chgData name="정근채" userId="bf3f9740-ba12-4a95-bdcd-7a89d0b0b3a3" providerId="ADAL" clId="{6543DF14-A1E7-42AA-80A0-2AB551764356}" dt="2022-12-28T03:25:06.210" v="265" actId="478"/>
          <ac:picMkLst>
            <pc:docMk/>
            <pc:sldMk cId="2044083978" sldId="731"/>
            <ac:picMk id="4" creationId="{96A0DA46-86CF-F291-5C62-7C6850F9506B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239336248" sldId="731"/>
        </pc:sldMkLst>
      </pc:sldChg>
      <pc:sldChg chg="addSp delSp modSp add mod">
        <pc:chgData name="정근채" userId="bf3f9740-ba12-4a95-bdcd-7a89d0b0b3a3" providerId="ADAL" clId="{6543DF14-A1E7-42AA-80A0-2AB551764356}" dt="2022-12-28T05:06:08.610" v="2041" actId="1076"/>
        <pc:sldMkLst>
          <pc:docMk/>
          <pc:sldMk cId="1161943094" sldId="732"/>
        </pc:sldMkLst>
        <pc:spChg chg="add mod">
          <ac:chgData name="정근채" userId="bf3f9740-ba12-4a95-bdcd-7a89d0b0b3a3" providerId="ADAL" clId="{6543DF14-A1E7-42AA-80A0-2AB551764356}" dt="2022-12-28T03:24:16.248" v="262" actId="1036"/>
          <ac:spMkLst>
            <pc:docMk/>
            <pc:sldMk cId="1161943094" sldId="732"/>
            <ac:spMk id="2" creationId="{6C74DECD-64F6-B40C-0CF5-C8ACBC74E7E1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161943094" sldId="732"/>
            <ac:spMk id="6" creationId="{00000000-0000-0000-0000-000000000000}"/>
          </ac:spMkLst>
        </pc:spChg>
        <pc:spChg chg="add mod">
          <ac:chgData name="정근채" userId="bf3f9740-ba12-4a95-bdcd-7a89d0b0b3a3" providerId="ADAL" clId="{6543DF14-A1E7-42AA-80A0-2AB551764356}" dt="2022-12-28T03:50:16.044" v="444" actId="20577"/>
          <ac:spMkLst>
            <pc:docMk/>
            <pc:sldMk cId="1161943094" sldId="732"/>
            <ac:spMk id="8" creationId="{7BA6267C-8692-D257-F517-A61A094132E1}"/>
          </ac:spMkLst>
        </pc:spChg>
        <pc:spChg chg="add mod">
          <ac:chgData name="정근채" userId="bf3f9740-ba12-4a95-bdcd-7a89d0b0b3a3" providerId="ADAL" clId="{6543DF14-A1E7-42AA-80A0-2AB551764356}" dt="2022-12-28T03:51:48.914" v="456" actId="1076"/>
          <ac:spMkLst>
            <pc:docMk/>
            <pc:sldMk cId="1161943094" sldId="732"/>
            <ac:spMk id="17" creationId="{4136B879-2C6C-E670-36EA-55D34EA3016D}"/>
          </ac:spMkLst>
        </pc:spChg>
        <pc:spChg chg="mod">
          <ac:chgData name="정근채" userId="bf3f9740-ba12-4a95-bdcd-7a89d0b0b3a3" providerId="ADAL" clId="{6543DF14-A1E7-42AA-80A0-2AB551764356}" dt="2022-12-28T03:23:03.295" v="236"/>
          <ac:spMkLst>
            <pc:docMk/>
            <pc:sldMk cId="1161943094" sldId="732"/>
            <ac:spMk id="21" creationId="{5F332BBA-1AFE-2F3F-792F-D32AF667647E}"/>
          </ac:spMkLst>
        </pc:spChg>
        <pc:spChg chg="mod">
          <ac:chgData name="정근채" userId="bf3f9740-ba12-4a95-bdcd-7a89d0b0b3a3" providerId="ADAL" clId="{6543DF14-A1E7-42AA-80A0-2AB551764356}" dt="2022-12-28T03:23:07.196" v="237"/>
          <ac:spMkLst>
            <pc:docMk/>
            <pc:sldMk cId="1161943094" sldId="732"/>
            <ac:spMk id="22" creationId="{EC490274-8AC0-09AA-25F6-FDE524D4DCEF}"/>
          </ac:spMkLst>
        </pc:spChg>
        <pc:graphicFrameChg chg="add mod">
          <ac:chgData name="정근채" userId="bf3f9740-ba12-4a95-bdcd-7a89d0b0b3a3" providerId="ADAL" clId="{6543DF14-A1E7-42AA-80A0-2AB551764356}" dt="2022-12-28T05:06:08.610" v="2041" actId="1076"/>
          <ac:graphicFrameMkLst>
            <pc:docMk/>
            <pc:sldMk cId="1161943094" sldId="732"/>
            <ac:graphicFrameMk id="26" creationId="{F16C5263-7768-CF1E-4717-5DD2A6A7BC84}"/>
          </ac:graphicFrameMkLst>
        </pc:graphicFrameChg>
        <pc:picChg chg="mod">
          <ac:chgData name="정근채" userId="bf3f9740-ba12-4a95-bdcd-7a89d0b0b3a3" providerId="ADAL" clId="{6543DF14-A1E7-42AA-80A0-2AB551764356}" dt="2022-12-28T03:22:36.498" v="232" actId="1076"/>
          <ac:picMkLst>
            <pc:docMk/>
            <pc:sldMk cId="1161943094" sldId="732"/>
            <ac:picMk id="4" creationId="{EF73C0D0-AB0D-8172-6784-1B5BC91E98C5}"/>
          </ac:picMkLst>
        </pc:picChg>
        <pc:picChg chg="add mod">
          <ac:chgData name="정근채" userId="bf3f9740-ba12-4a95-bdcd-7a89d0b0b3a3" providerId="ADAL" clId="{6543DF14-A1E7-42AA-80A0-2AB551764356}" dt="2022-12-28T03:24:06.819" v="243" actId="1076"/>
          <ac:picMkLst>
            <pc:docMk/>
            <pc:sldMk cId="1161943094" sldId="732"/>
            <ac:picMk id="7" creationId="{DA2F4DFC-8130-4598-DBEA-CF5A2034D7DE}"/>
          </ac:picMkLst>
        </pc:picChg>
        <pc:picChg chg="add del mod">
          <ac:chgData name="정근채" userId="bf3f9740-ba12-4a95-bdcd-7a89d0b0b3a3" providerId="ADAL" clId="{6543DF14-A1E7-42AA-80A0-2AB551764356}" dt="2022-12-28T03:52:24.481" v="462" actId="478"/>
          <ac:picMkLst>
            <pc:docMk/>
            <pc:sldMk cId="1161943094" sldId="732"/>
            <ac:picMk id="11" creationId="{AB1EECE1-1463-7D01-2660-E92DB70B5803}"/>
          </ac:picMkLst>
        </pc:picChg>
        <pc:picChg chg="add mod">
          <ac:chgData name="정근채" userId="bf3f9740-ba12-4a95-bdcd-7a89d0b0b3a3" providerId="ADAL" clId="{6543DF14-A1E7-42AA-80A0-2AB551764356}" dt="2022-12-28T03:52:34.633" v="464" actId="1076"/>
          <ac:picMkLst>
            <pc:docMk/>
            <pc:sldMk cId="1161943094" sldId="732"/>
            <ac:picMk id="19" creationId="{55F4288D-15B1-1C5D-1ABF-BB09246FD165}"/>
          </ac:picMkLst>
        </pc:picChg>
        <pc:cxnChg chg="add mod ord">
          <ac:chgData name="정근채" userId="bf3f9740-ba12-4a95-bdcd-7a89d0b0b3a3" providerId="ADAL" clId="{6543DF14-A1E7-42AA-80A0-2AB551764356}" dt="2022-12-28T03:52:44.308" v="466" actId="14100"/>
          <ac:cxnSpMkLst>
            <pc:docMk/>
            <pc:sldMk cId="1161943094" sldId="732"/>
            <ac:cxnSpMk id="12" creationId="{D7BB25D7-012B-10DC-497B-802E7BF24EAD}"/>
          </ac:cxnSpMkLst>
        </pc:cxn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2146847832" sldId="732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745951960" sldId="733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849900671" sldId="733"/>
        </pc:sldMkLst>
        <pc:spChg chg="add mod">
          <ac:chgData name="정근채" userId="bf3f9740-ba12-4a95-bdcd-7a89d0b0b3a3" providerId="ADAL" clId="{6543DF14-A1E7-42AA-80A0-2AB551764356}" dt="2022-12-28T03:20:55.248" v="195" actId="20577"/>
          <ac:spMkLst>
            <pc:docMk/>
            <pc:sldMk cId="849900671" sldId="733"/>
            <ac:spMk id="2" creationId="{BD5F19DF-E335-BC3D-92B2-A900CAB39F7C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849900671" sldId="733"/>
            <ac:spMk id="6" creationId="{00000000-0000-0000-0000-000000000000}"/>
          </ac:spMkLst>
        </pc:spChg>
      </pc:sldChg>
      <pc:sldChg chg="addSp delSp modSp add mod">
        <pc:chgData name="정근채" userId="bf3f9740-ba12-4a95-bdcd-7a89d0b0b3a3" providerId="ADAL" clId="{6543DF14-A1E7-42AA-80A0-2AB551764356}" dt="2022-12-28T05:00:55.652" v="1966"/>
        <pc:sldMkLst>
          <pc:docMk/>
          <pc:sldMk cId="794759340" sldId="734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794759340" sldId="734"/>
            <ac:spMk id="6" creationId="{00000000-0000-0000-0000-000000000000}"/>
          </ac:spMkLst>
        </pc:spChg>
        <pc:picChg chg="add del mod">
          <ac:chgData name="정근채" userId="bf3f9740-ba12-4a95-bdcd-7a89d0b0b3a3" providerId="ADAL" clId="{6543DF14-A1E7-42AA-80A0-2AB551764356}" dt="2022-12-28T03:41:09.318" v="365" actId="478"/>
          <ac:picMkLst>
            <pc:docMk/>
            <pc:sldMk cId="794759340" sldId="734"/>
            <ac:picMk id="4" creationId="{95B7ED2F-8875-110D-635F-0B99540EF246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503598512" sldId="734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2841750817" sldId="735"/>
        </pc:sldMkLst>
        <pc:spChg chg="add mod">
          <ac:chgData name="정근채" userId="bf3f9740-ba12-4a95-bdcd-7a89d0b0b3a3" providerId="ADAL" clId="{6543DF14-A1E7-42AA-80A0-2AB551764356}" dt="2022-12-28T03:53:36.689" v="471"/>
          <ac:spMkLst>
            <pc:docMk/>
            <pc:sldMk cId="2841750817" sldId="735"/>
            <ac:spMk id="2" creationId="{BC95DBEA-1A20-9BBB-7A25-98D83B74E6DA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2841750817" sldId="735"/>
            <ac:spMk id="6" creationId="{00000000-0000-0000-0000-000000000000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737103214" sldId="735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1026962522" sldId="736"/>
        </pc:sldMkLst>
        <pc:spChg chg="add mod">
          <ac:chgData name="정근채" userId="bf3f9740-ba12-4a95-bdcd-7a89d0b0b3a3" providerId="ADAL" clId="{6543DF14-A1E7-42AA-80A0-2AB551764356}" dt="2022-12-28T03:48:02.841" v="440" actId="14100"/>
          <ac:spMkLst>
            <pc:docMk/>
            <pc:sldMk cId="1026962522" sldId="736"/>
            <ac:spMk id="2" creationId="{AA6ADA13-CC65-5DE0-3EB3-C0578A519147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026962522" sldId="736"/>
            <ac:spMk id="6" creationId="{00000000-0000-0000-0000-000000000000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178685289" sldId="736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496010559" sldId="737"/>
        </pc:sldMkLst>
      </pc:sldChg>
      <pc:sldChg chg="modSp add">
        <pc:chgData name="정근채" userId="bf3f9740-ba12-4a95-bdcd-7a89d0b0b3a3" providerId="ADAL" clId="{6543DF14-A1E7-42AA-80A0-2AB551764356}" dt="2022-12-28T05:00:55.652" v="1966"/>
        <pc:sldMkLst>
          <pc:docMk/>
          <pc:sldMk cId="2923178940" sldId="737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2923178940" sldId="737"/>
            <ac:spMk id="6" creationId="{00000000-0000-0000-0000-000000000000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747698488" sldId="738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3112293353" sldId="738"/>
        </pc:sldMkLst>
        <pc:spChg chg="add mod">
          <ac:chgData name="정근채" userId="bf3f9740-ba12-4a95-bdcd-7a89d0b0b3a3" providerId="ADAL" clId="{6543DF14-A1E7-42AA-80A0-2AB551764356}" dt="2022-12-28T03:54:11.934" v="505"/>
          <ac:spMkLst>
            <pc:docMk/>
            <pc:sldMk cId="3112293353" sldId="738"/>
            <ac:spMk id="2" creationId="{2136BAE5-8F1F-BAF1-2494-BDDCD03C45AA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3112293353" sldId="738"/>
            <ac:spMk id="18" creationId="{346D95CF-C1F7-DDF9-D272-97C00C464CA0}"/>
          </ac:spMkLst>
        </pc:spChg>
      </pc:sldChg>
      <pc:sldChg chg="modSp add mod">
        <pc:chgData name="정근채" userId="bf3f9740-ba12-4a95-bdcd-7a89d0b0b3a3" providerId="ADAL" clId="{6543DF14-A1E7-42AA-80A0-2AB551764356}" dt="2022-12-28T05:00:55.652" v="1966"/>
        <pc:sldMkLst>
          <pc:docMk/>
          <pc:sldMk cId="947942544" sldId="739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947942544" sldId="739"/>
            <ac:spMk id="6" creationId="{00000000-0000-0000-0000-000000000000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947942544" sldId="739"/>
            <ac:spMk id="15" creationId="{89A912C9-D23E-FAB0-6CEB-D4124031D267}"/>
          </ac:spMkLst>
        </pc:spChg>
        <pc:spChg chg="mod">
          <ac:chgData name="정근채" userId="bf3f9740-ba12-4a95-bdcd-7a89d0b0b3a3" providerId="ADAL" clId="{6543DF14-A1E7-42AA-80A0-2AB551764356}" dt="2022-12-28T04:05:03.016" v="752" actId="1076"/>
          <ac:spMkLst>
            <pc:docMk/>
            <pc:sldMk cId="947942544" sldId="739"/>
            <ac:spMk id="19" creationId="{C1C524F2-DDC4-741D-CE1D-1694289D5987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344240810" sldId="739"/>
        </pc:sldMkLst>
      </pc:sldChg>
      <pc:sldChg chg="modSp add">
        <pc:chgData name="정근채" userId="bf3f9740-ba12-4a95-bdcd-7a89d0b0b3a3" providerId="ADAL" clId="{6543DF14-A1E7-42AA-80A0-2AB551764356}" dt="2022-12-28T05:00:55.652" v="1966"/>
        <pc:sldMkLst>
          <pc:docMk/>
          <pc:sldMk cId="213997166" sldId="740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213997166" sldId="740"/>
            <ac:spMk id="6" creationId="{00000000-0000-0000-0000-000000000000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213997166" sldId="740"/>
            <ac:spMk id="15" creationId="{89A912C9-D23E-FAB0-6CEB-D4124031D267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287555683" sldId="740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1567973947" sldId="741"/>
        </pc:sldMkLst>
        <pc:spChg chg="add mod">
          <ac:chgData name="정근채" userId="bf3f9740-ba12-4a95-bdcd-7a89d0b0b3a3" providerId="ADAL" clId="{6543DF14-A1E7-42AA-80A0-2AB551764356}" dt="2022-12-28T03:59:32.950" v="600" actId="14100"/>
          <ac:spMkLst>
            <pc:docMk/>
            <pc:sldMk cId="1567973947" sldId="741"/>
            <ac:spMk id="2" creationId="{343A7BF2-85D1-F724-FFDA-8C7EF782F4BC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567973947" sldId="741"/>
            <ac:spMk id="6" creationId="{00000000-0000-0000-0000-000000000000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567973947" sldId="741"/>
            <ac:spMk id="15" creationId="{89A912C9-D23E-FAB0-6CEB-D4124031D267}"/>
          </ac:spMkLst>
        </pc:spChg>
        <pc:picChg chg="mod">
          <ac:chgData name="정근채" userId="bf3f9740-ba12-4a95-bdcd-7a89d0b0b3a3" providerId="ADAL" clId="{6543DF14-A1E7-42AA-80A0-2AB551764356}" dt="2022-12-28T03:59:24.148" v="587" actId="1076"/>
          <ac:picMkLst>
            <pc:docMk/>
            <pc:sldMk cId="1567973947" sldId="741"/>
            <ac:picMk id="8" creationId="{647389A5-B04D-D796-C1D3-77928C43F92D}"/>
          </ac:picMkLst>
        </pc:picChg>
        <pc:cxnChg chg="add mod">
          <ac:chgData name="정근채" userId="bf3f9740-ba12-4a95-bdcd-7a89d0b0b3a3" providerId="ADAL" clId="{6543DF14-A1E7-42AA-80A0-2AB551764356}" dt="2022-12-28T03:59:27.869" v="588" actId="14100"/>
          <ac:cxnSpMkLst>
            <pc:docMk/>
            <pc:sldMk cId="1567973947" sldId="741"/>
            <ac:cxnSpMk id="4" creationId="{8B7C2D16-7325-5953-9E04-6A51DA8B4F7E}"/>
          </ac:cxnSpMkLst>
        </pc:cxn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549068190" sldId="741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847096372" sldId="742"/>
        </pc:sldMkLst>
        <pc:spChg chg="add mod">
          <ac:chgData name="정근채" userId="bf3f9740-ba12-4a95-bdcd-7a89d0b0b3a3" providerId="ADAL" clId="{6543DF14-A1E7-42AA-80A0-2AB551764356}" dt="2022-12-28T04:00:00.566" v="622"/>
          <ac:spMkLst>
            <pc:docMk/>
            <pc:sldMk cId="847096372" sldId="742"/>
            <ac:spMk id="2" creationId="{B9FE225F-6A6E-B579-8785-00F84A03E2D3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847096372" sldId="742"/>
            <ac:spMk id="6" creationId="{00000000-0000-0000-0000-000000000000}"/>
          </ac:spMkLst>
        </pc:spChg>
        <pc:spChg chg="mod">
          <ac:chgData name="정근채" userId="bf3f9740-ba12-4a95-bdcd-7a89d0b0b3a3" providerId="ADAL" clId="{6543DF14-A1E7-42AA-80A0-2AB551764356}" dt="2022-12-28T04:05:14.655" v="766" actId="1076"/>
          <ac:spMkLst>
            <pc:docMk/>
            <pc:sldMk cId="847096372" sldId="742"/>
            <ac:spMk id="11" creationId="{E768AB72-BCAB-A496-95ED-88BA25E26AD6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847096372" sldId="742"/>
            <ac:spMk id="15" creationId="{89A912C9-D23E-FAB0-6CEB-D4124031D267}"/>
          </ac:spMkLst>
        </pc:spChg>
        <pc:cxnChg chg="add mod">
          <ac:chgData name="정근채" userId="bf3f9740-ba12-4a95-bdcd-7a89d0b0b3a3" providerId="ADAL" clId="{6543DF14-A1E7-42AA-80A0-2AB551764356}" dt="2022-12-28T04:00:13.845" v="631" actId="14100"/>
          <ac:cxnSpMkLst>
            <pc:docMk/>
            <pc:sldMk cId="847096372" sldId="742"/>
            <ac:cxnSpMk id="4" creationId="{322412C7-0985-BDF6-6E62-1E0C021305FB}"/>
          </ac:cxnSpMkLst>
        </pc:cxn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282593005" sldId="742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466453392" sldId="743"/>
        </pc:sldMkLst>
        <pc:spChg chg="add mod">
          <ac:chgData name="정근채" userId="bf3f9740-ba12-4a95-bdcd-7a89d0b0b3a3" providerId="ADAL" clId="{6543DF14-A1E7-42AA-80A0-2AB551764356}" dt="2022-12-28T04:01:20.409" v="693" actId="14100"/>
          <ac:spMkLst>
            <pc:docMk/>
            <pc:sldMk cId="466453392" sldId="743"/>
            <ac:spMk id="2" creationId="{C8C47EB1-3709-101F-1533-392AC59EF212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466453392" sldId="743"/>
            <ac:spMk id="6" creationId="{00000000-0000-0000-0000-000000000000}"/>
          </ac:spMkLst>
        </pc:spChg>
        <pc:spChg chg="add mod">
          <ac:chgData name="정근채" userId="bf3f9740-ba12-4a95-bdcd-7a89d0b0b3a3" providerId="ADAL" clId="{6543DF14-A1E7-42AA-80A0-2AB551764356}" dt="2022-12-28T04:05:27.507" v="768" actId="1076"/>
          <ac:spMkLst>
            <pc:docMk/>
            <pc:sldMk cId="466453392" sldId="743"/>
            <ac:spMk id="13" creationId="{008A1C3A-A4FD-D456-ED47-68B0530EDBAC}"/>
          </ac:spMkLst>
        </pc:spChg>
        <pc:spChg chg="add mod">
          <ac:chgData name="정근채" userId="bf3f9740-ba12-4a95-bdcd-7a89d0b0b3a3" providerId="ADAL" clId="{6543DF14-A1E7-42AA-80A0-2AB551764356}" dt="2022-12-28T04:04:05.078" v="724" actId="1076"/>
          <ac:spMkLst>
            <pc:docMk/>
            <pc:sldMk cId="466453392" sldId="743"/>
            <ac:spMk id="14" creationId="{38EE02E6-298F-DC18-5CB9-57E57D71DD59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466453392" sldId="743"/>
            <ac:spMk id="15" creationId="{89A912C9-D23E-FAB0-6CEB-D4124031D267}"/>
          </ac:spMkLst>
        </pc:spChg>
        <pc:picChg chg="add mod">
          <ac:chgData name="정근채" userId="bf3f9740-ba12-4a95-bdcd-7a89d0b0b3a3" providerId="ADAL" clId="{6543DF14-A1E7-42AA-80A0-2AB551764356}" dt="2022-12-28T04:04:05.078" v="724" actId="1076"/>
          <ac:picMkLst>
            <pc:docMk/>
            <pc:sldMk cId="466453392" sldId="743"/>
            <ac:picMk id="12" creationId="{9D4883A7-F430-99BC-3908-F1EF8ABB3926}"/>
          </ac:picMkLst>
        </pc:picChg>
        <pc:picChg chg="mod">
          <ac:chgData name="정근채" userId="bf3f9740-ba12-4a95-bdcd-7a89d0b0b3a3" providerId="ADAL" clId="{6543DF14-A1E7-42AA-80A0-2AB551764356}" dt="2022-12-28T04:03:27.088" v="707" actId="1076"/>
          <ac:picMkLst>
            <pc:docMk/>
            <pc:sldMk cId="466453392" sldId="743"/>
            <ac:picMk id="25" creationId="{F6A879BC-8E01-8EB0-88EE-910F9E9B8DE7}"/>
          </ac:picMkLst>
        </pc:picChg>
        <pc:cxnChg chg="add mod">
          <ac:chgData name="정근채" userId="bf3f9740-ba12-4a95-bdcd-7a89d0b0b3a3" providerId="ADAL" clId="{6543DF14-A1E7-42AA-80A0-2AB551764356}" dt="2022-12-28T04:01:41.414" v="700" actId="14100"/>
          <ac:cxnSpMkLst>
            <pc:docMk/>
            <pc:sldMk cId="466453392" sldId="743"/>
            <ac:cxnSpMk id="4" creationId="{8F73C4C4-6964-17BF-080A-CD9E8B8866D4}"/>
          </ac:cxnSpMkLst>
        </pc:cxnChg>
        <pc:cxnChg chg="add mod">
          <ac:chgData name="정근채" userId="bf3f9740-ba12-4a95-bdcd-7a89d0b0b3a3" providerId="ADAL" clId="{6543DF14-A1E7-42AA-80A0-2AB551764356}" dt="2022-12-28T04:01:34.140" v="699" actId="14100"/>
          <ac:cxnSpMkLst>
            <pc:docMk/>
            <pc:sldMk cId="466453392" sldId="743"/>
            <ac:cxnSpMk id="7" creationId="{152E541F-6CF0-39F4-2555-722BAA5A09D8}"/>
          </ac:cxnSpMkLst>
        </pc:cxn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718458263" sldId="743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373022709" sldId="744"/>
        </pc:sldMkLst>
      </pc:sldChg>
      <pc:sldChg chg="modSp add mod">
        <pc:chgData name="정근채" userId="bf3f9740-ba12-4a95-bdcd-7a89d0b0b3a3" providerId="ADAL" clId="{6543DF14-A1E7-42AA-80A0-2AB551764356}" dt="2022-12-28T05:00:55.652" v="1966"/>
        <pc:sldMkLst>
          <pc:docMk/>
          <pc:sldMk cId="4164246368" sldId="744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4164246368" sldId="744"/>
            <ac:spMk id="6" creationId="{00000000-0000-0000-0000-000000000000}"/>
          </ac:spMkLst>
        </pc:spChg>
        <pc:spChg chg="mod">
          <ac:chgData name="정근채" userId="bf3f9740-ba12-4a95-bdcd-7a89d0b0b3a3" providerId="ADAL" clId="{6543DF14-A1E7-42AA-80A0-2AB551764356}" dt="2022-12-28T04:05:41.904" v="777" actId="1076"/>
          <ac:spMkLst>
            <pc:docMk/>
            <pc:sldMk cId="4164246368" sldId="744"/>
            <ac:spMk id="13" creationId="{86C2BA9D-00A9-227E-7F4D-B5C92776C186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4164246368" sldId="744"/>
            <ac:spMk id="15" creationId="{89A912C9-D23E-FAB0-6CEB-D4124031D267}"/>
          </ac:spMkLst>
        </pc:spChg>
      </pc:sldChg>
      <pc:sldChg chg="addSp delSp modSp add mod">
        <pc:chgData name="정근채" userId="bf3f9740-ba12-4a95-bdcd-7a89d0b0b3a3" providerId="ADAL" clId="{6543DF14-A1E7-42AA-80A0-2AB551764356}" dt="2022-12-28T05:00:55.652" v="1966"/>
        <pc:sldMkLst>
          <pc:docMk/>
          <pc:sldMk cId="1255659871" sldId="745"/>
        </pc:sldMkLst>
        <pc:spChg chg="add del mod">
          <ac:chgData name="정근채" userId="bf3f9740-ba12-4a95-bdcd-7a89d0b0b3a3" providerId="ADAL" clId="{6543DF14-A1E7-42AA-80A0-2AB551764356}" dt="2022-12-28T04:06:38.766" v="780" actId="21"/>
          <ac:spMkLst>
            <pc:docMk/>
            <pc:sldMk cId="1255659871" sldId="745"/>
            <ac:spMk id="2" creationId="{C296B826-FD5E-7BB6-E678-DA9BDC11CE03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255659871" sldId="745"/>
            <ac:spMk id="6" creationId="{00000000-0000-0000-0000-000000000000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503967297" sldId="745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364372350" sldId="746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2572171104" sldId="746"/>
        </pc:sldMkLst>
        <pc:spChg chg="add mod">
          <ac:chgData name="정근채" userId="bf3f9740-ba12-4a95-bdcd-7a89d0b0b3a3" providerId="ADAL" clId="{6543DF14-A1E7-42AA-80A0-2AB551764356}" dt="2022-12-28T04:06:55.992" v="826"/>
          <ac:spMkLst>
            <pc:docMk/>
            <pc:sldMk cId="2572171104" sldId="746"/>
            <ac:spMk id="2" creationId="{6CA7AB14-9B04-8552-DEA9-A6F04D1B464A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2572171104" sldId="746"/>
            <ac:spMk id="6" creationId="{00000000-0000-0000-0000-000000000000}"/>
          </ac:spMkLst>
        </pc:spChg>
      </pc:sldChg>
      <pc:sldChg chg="modSp add">
        <pc:chgData name="정근채" userId="bf3f9740-ba12-4a95-bdcd-7a89d0b0b3a3" providerId="ADAL" clId="{6543DF14-A1E7-42AA-80A0-2AB551764356}" dt="2022-12-28T05:00:55.652" v="1966"/>
        <pc:sldMkLst>
          <pc:docMk/>
          <pc:sldMk cId="1971900661" sldId="747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971900661" sldId="747"/>
            <ac:spMk id="6" creationId="{00000000-0000-0000-0000-000000000000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2961471417" sldId="747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790603991" sldId="748"/>
        </pc:sldMkLst>
      </pc:sldChg>
      <pc:sldChg chg="modSp add">
        <pc:chgData name="정근채" userId="bf3f9740-ba12-4a95-bdcd-7a89d0b0b3a3" providerId="ADAL" clId="{6543DF14-A1E7-42AA-80A0-2AB551764356}" dt="2022-12-28T05:00:55.652" v="1966"/>
        <pc:sldMkLst>
          <pc:docMk/>
          <pc:sldMk cId="1605221054" sldId="748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605221054" sldId="748"/>
            <ac:spMk id="6" creationId="{00000000-0000-0000-0000-000000000000}"/>
          </ac:spMkLst>
        </pc:spChg>
      </pc:sldChg>
      <pc:sldChg chg="addSp modSp add mod">
        <pc:chgData name="정근채" userId="bf3f9740-ba12-4a95-bdcd-7a89d0b0b3a3" providerId="ADAL" clId="{6543DF14-A1E7-42AA-80A0-2AB551764356}" dt="2022-12-28T05:42:54.911" v="2392" actId="207"/>
        <pc:sldMkLst>
          <pc:docMk/>
          <pc:sldMk cId="761797429" sldId="749"/>
        </pc:sldMkLst>
        <pc:spChg chg="add mod">
          <ac:chgData name="정근채" userId="bf3f9740-ba12-4a95-bdcd-7a89d0b0b3a3" providerId="ADAL" clId="{6543DF14-A1E7-42AA-80A0-2AB551764356}" dt="2022-12-28T05:42:54.911" v="2392" actId="207"/>
          <ac:spMkLst>
            <pc:docMk/>
            <pc:sldMk cId="761797429" sldId="749"/>
            <ac:spMk id="2" creationId="{E110BBF2-84A4-41B9-C248-F787E82B06EE}"/>
          </ac:spMkLst>
        </pc:spChg>
        <pc:spChg chg="add mod">
          <ac:chgData name="정근채" userId="bf3f9740-ba12-4a95-bdcd-7a89d0b0b3a3" providerId="ADAL" clId="{6543DF14-A1E7-42AA-80A0-2AB551764356}" dt="2022-12-28T05:42:47.988" v="2391" actId="208"/>
          <ac:spMkLst>
            <pc:docMk/>
            <pc:sldMk cId="761797429" sldId="749"/>
            <ac:spMk id="4" creationId="{2D88E665-B6D1-8F66-9B02-AFBDDE330F55}"/>
          </ac:spMkLst>
        </pc:spChg>
        <pc:spChg chg="add mod">
          <ac:chgData name="정근채" userId="bf3f9740-ba12-4a95-bdcd-7a89d0b0b3a3" providerId="ADAL" clId="{6543DF14-A1E7-42AA-80A0-2AB551764356}" dt="2022-12-28T05:42:47.988" v="2391" actId="208"/>
          <ac:spMkLst>
            <pc:docMk/>
            <pc:sldMk cId="761797429" sldId="749"/>
            <ac:spMk id="5" creationId="{6C76EB8E-C59B-08D8-491F-DAFB5A252BDA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761797429" sldId="749"/>
            <ac:spMk id="6" creationId="{00000000-0000-0000-0000-000000000000}"/>
          </ac:spMkLst>
        </pc:spChg>
        <pc:spChg chg="add mod">
          <ac:chgData name="정근채" userId="bf3f9740-ba12-4a95-bdcd-7a89d0b0b3a3" providerId="ADAL" clId="{6543DF14-A1E7-42AA-80A0-2AB551764356}" dt="2022-12-28T05:42:47.988" v="2391" actId="208"/>
          <ac:spMkLst>
            <pc:docMk/>
            <pc:sldMk cId="761797429" sldId="749"/>
            <ac:spMk id="7" creationId="{1379F4D4-9654-B2A5-C65D-A9583AC0D252}"/>
          </ac:spMkLst>
        </pc:spChg>
        <pc:spChg chg="add mod">
          <ac:chgData name="정근채" userId="bf3f9740-ba12-4a95-bdcd-7a89d0b0b3a3" providerId="ADAL" clId="{6543DF14-A1E7-42AA-80A0-2AB551764356}" dt="2022-12-28T05:42:47.988" v="2391" actId="208"/>
          <ac:spMkLst>
            <pc:docMk/>
            <pc:sldMk cId="761797429" sldId="749"/>
            <ac:spMk id="8" creationId="{B62B753F-E970-88CB-D16A-053BEF75E9BE}"/>
          </ac:spMkLst>
        </pc:spChg>
        <pc:spChg chg="add mod">
          <ac:chgData name="정근채" userId="bf3f9740-ba12-4a95-bdcd-7a89d0b0b3a3" providerId="ADAL" clId="{6543DF14-A1E7-42AA-80A0-2AB551764356}" dt="2022-12-28T05:40:54.399" v="2260" actId="571"/>
          <ac:spMkLst>
            <pc:docMk/>
            <pc:sldMk cId="761797429" sldId="749"/>
            <ac:spMk id="10" creationId="{239F05E7-0487-FF5A-8C49-09E26CF22402}"/>
          </ac:spMkLst>
        </pc:spChg>
        <pc:spChg chg="add mod">
          <ac:chgData name="정근채" userId="bf3f9740-ba12-4a95-bdcd-7a89d0b0b3a3" providerId="ADAL" clId="{6543DF14-A1E7-42AA-80A0-2AB551764356}" dt="2022-12-28T05:40:57.010" v="2262" actId="571"/>
          <ac:spMkLst>
            <pc:docMk/>
            <pc:sldMk cId="761797429" sldId="749"/>
            <ac:spMk id="14" creationId="{EE9F871F-2E01-3828-811D-53EB8069C5A6}"/>
          </ac:spMkLst>
        </pc:spChg>
        <pc:spChg chg="add mod">
          <ac:chgData name="정근채" userId="bf3f9740-ba12-4a95-bdcd-7a89d0b0b3a3" providerId="ADAL" clId="{6543DF14-A1E7-42AA-80A0-2AB551764356}" dt="2022-12-28T05:42:47.988" v="2391" actId="208"/>
          <ac:spMkLst>
            <pc:docMk/>
            <pc:sldMk cId="761797429" sldId="749"/>
            <ac:spMk id="16" creationId="{81ED6CFB-ECA5-D88F-8505-D32DF6044C36}"/>
          </ac:spMkLst>
        </pc:spChg>
        <pc:spChg chg="add mod">
          <ac:chgData name="정근채" userId="bf3f9740-ba12-4a95-bdcd-7a89d0b0b3a3" providerId="ADAL" clId="{6543DF14-A1E7-42AA-80A0-2AB551764356}" dt="2022-12-28T05:42:47.988" v="2391" actId="208"/>
          <ac:spMkLst>
            <pc:docMk/>
            <pc:sldMk cId="761797429" sldId="749"/>
            <ac:spMk id="17" creationId="{8413F0AB-7C1D-A377-7307-1EFE81255C36}"/>
          </ac:spMkLst>
        </pc:spChg>
        <pc:spChg chg="add mod">
          <ac:chgData name="정근채" userId="bf3f9740-ba12-4a95-bdcd-7a89d0b0b3a3" providerId="ADAL" clId="{6543DF14-A1E7-42AA-80A0-2AB551764356}" dt="2022-12-28T05:42:47.988" v="2391" actId="208"/>
          <ac:spMkLst>
            <pc:docMk/>
            <pc:sldMk cId="761797429" sldId="749"/>
            <ac:spMk id="18" creationId="{10BD35F1-DB94-45F6-BF99-FF7054846EE9}"/>
          </ac:spMkLst>
        </pc:spChg>
        <pc:picChg chg="add mod">
          <ac:chgData name="정근채" userId="bf3f9740-ba12-4a95-bdcd-7a89d0b0b3a3" providerId="ADAL" clId="{6543DF14-A1E7-42AA-80A0-2AB551764356}" dt="2022-12-28T05:40:54.399" v="2260" actId="571"/>
          <ac:picMkLst>
            <pc:docMk/>
            <pc:sldMk cId="761797429" sldId="749"/>
            <ac:picMk id="9" creationId="{2ADDC619-30A0-D324-11FD-C628D6C2F108}"/>
          </ac:picMkLst>
        </pc:picChg>
        <pc:picChg chg="add mod">
          <ac:chgData name="정근채" userId="bf3f9740-ba12-4a95-bdcd-7a89d0b0b3a3" providerId="ADAL" clId="{6543DF14-A1E7-42AA-80A0-2AB551764356}" dt="2022-12-28T05:40:57.010" v="2262" actId="571"/>
          <ac:picMkLst>
            <pc:docMk/>
            <pc:sldMk cId="761797429" sldId="749"/>
            <ac:picMk id="11" creationId="{1ACEF0A6-441C-863D-E21F-ACCB03C92A80}"/>
          </ac:picMkLst>
        </pc:picChg>
        <pc:picChg chg="mod">
          <ac:chgData name="정근채" userId="bf3f9740-ba12-4a95-bdcd-7a89d0b0b3a3" providerId="ADAL" clId="{6543DF14-A1E7-42AA-80A0-2AB551764356}" dt="2022-12-28T05:40:29.450" v="2254" actId="1076"/>
          <ac:picMkLst>
            <pc:docMk/>
            <pc:sldMk cId="761797429" sldId="749"/>
            <ac:picMk id="15" creationId="{7934338A-A9A1-2843-D661-2B6D18788308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444427268" sldId="749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762521189" sldId="750"/>
        </pc:sldMkLst>
      </pc:sldChg>
      <pc:sldChg chg="modSp add mod">
        <pc:chgData name="정근채" userId="bf3f9740-ba12-4a95-bdcd-7a89d0b0b3a3" providerId="ADAL" clId="{6543DF14-A1E7-42AA-80A0-2AB551764356}" dt="2022-12-28T05:00:55.652" v="1966"/>
        <pc:sldMkLst>
          <pc:docMk/>
          <pc:sldMk cId="4056053529" sldId="750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4056053529" sldId="750"/>
            <ac:spMk id="6" creationId="{00000000-0000-0000-0000-000000000000}"/>
          </ac:spMkLst>
        </pc:spChg>
        <pc:spChg chg="mod">
          <ac:chgData name="정근채" userId="bf3f9740-ba12-4a95-bdcd-7a89d0b0b3a3" providerId="ADAL" clId="{6543DF14-A1E7-42AA-80A0-2AB551764356}" dt="2022-12-28T04:16:44.653" v="1025" actId="20577"/>
          <ac:spMkLst>
            <pc:docMk/>
            <pc:sldMk cId="4056053529" sldId="750"/>
            <ac:spMk id="10" creationId="{B3C3FC97-9F83-6AC4-609F-FA822473E680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836264138" sldId="751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2317271919" sldId="751"/>
        </pc:sldMkLst>
        <pc:spChg chg="add mod">
          <ac:chgData name="정근채" userId="bf3f9740-ba12-4a95-bdcd-7a89d0b0b3a3" providerId="ADAL" clId="{6543DF14-A1E7-42AA-80A0-2AB551764356}" dt="2022-12-28T04:18:00.664" v="1044" actId="14100"/>
          <ac:spMkLst>
            <pc:docMk/>
            <pc:sldMk cId="2317271919" sldId="751"/>
            <ac:spMk id="2" creationId="{C0537B9A-39E7-F906-C742-7D745E8368A4}"/>
          </ac:spMkLst>
        </pc:spChg>
        <pc:spChg chg="add mod">
          <ac:chgData name="정근채" userId="bf3f9740-ba12-4a95-bdcd-7a89d0b0b3a3" providerId="ADAL" clId="{6543DF14-A1E7-42AA-80A0-2AB551764356}" dt="2022-12-28T04:18:21.134" v="1067"/>
          <ac:spMkLst>
            <pc:docMk/>
            <pc:sldMk cId="2317271919" sldId="751"/>
            <ac:spMk id="4" creationId="{E53E1E30-3ED9-C5DB-3FC9-5EE6E45013DD}"/>
          </ac:spMkLst>
        </pc:spChg>
        <pc:spChg chg="add mod">
          <ac:chgData name="정근채" userId="bf3f9740-ba12-4a95-bdcd-7a89d0b0b3a3" providerId="ADAL" clId="{6543DF14-A1E7-42AA-80A0-2AB551764356}" dt="2022-12-28T04:23:41.589" v="1127" actId="20577"/>
          <ac:spMkLst>
            <pc:docMk/>
            <pc:sldMk cId="2317271919" sldId="751"/>
            <ac:spMk id="5" creationId="{90AEB5A8-6717-EA31-5F6A-81D9EA5BAF54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2317271919" sldId="751"/>
            <ac:spMk id="6" creationId="{00000000-0000-0000-0000-000000000000}"/>
          </ac:spMkLst>
        </pc:spChg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2733744062" sldId="752"/>
        </pc:sldMkLst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2733744062" sldId="752"/>
            <ac:spMk id="6" creationId="{00000000-0000-0000-0000-000000000000}"/>
          </ac:spMkLst>
        </pc:spChg>
        <pc:spChg chg="add mod">
          <ac:chgData name="정근채" userId="bf3f9740-ba12-4a95-bdcd-7a89d0b0b3a3" providerId="ADAL" clId="{6543DF14-A1E7-42AA-80A0-2AB551764356}" dt="2022-12-28T04:20:33.036" v="1085" actId="6549"/>
          <ac:spMkLst>
            <pc:docMk/>
            <pc:sldMk cId="2733744062" sldId="752"/>
            <ac:spMk id="7" creationId="{AD895A1D-7719-CD0E-4BF5-DAF437D0085F}"/>
          </ac:spMkLst>
        </pc:spChg>
        <pc:spChg chg="add mod">
          <ac:chgData name="정근채" userId="bf3f9740-ba12-4a95-bdcd-7a89d0b0b3a3" providerId="ADAL" clId="{6543DF14-A1E7-42AA-80A0-2AB551764356}" dt="2022-12-28T04:20:39.667" v="1088" actId="20577"/>
          <ac:spMkLst>
            <pc:docMk/>
            <pc:sldMk cId="2733744062" sldId="752"/>
            <ac:spMk id="8" creationId="{6FDD0F29-1D34-6BFA-60AD-5A720EF766F8}"/>
          </ac:spMkLst>
        </pc:spChg>
        <pc:spChg chg="add mod">
          <ac:chgData name="정근채" userId="bf3f9740-ba12-4a95-bdcd-7a89d0b0b3a3" providerId="ADAL" clId="{6543DF14-A1E7-42AA-80A0-2AB551764356}" dt="2022-12-28T04:20:41.492" v="1089" actId="20577"/>
          <ac:spMkLst>
            <pc:docMk/>
            <pc:sldMk cId="2733744062" sldId="752"/>
            <ac:spMk id="10" creationId="{60A2C84D-DD17-45B1-9451-0941E8A7864B}"/>
          </ac:spMkLst>
        </pc:spChg>
        <pc:spChg chg="add mod">
          <ac:chgData name="정근채" userId="bf3f9740-ba12-4a95-bdcd-7a89d0b0b3a3" providerId="ADAL" clId="{6543DF14-A1E7-42AA-80A0-2AB551764356}" dt="2022-12-28T04:21:57.373" v="1104" actId="20577"/>
          <ac:spMkLst>
            <pc:docMk/>
            <pc:sldMk cId="2733744062" sldId="752"/>
            <ac:spMk id="14" creationId="{2662A0F0-2CA3-C7C3-50FE-CA3B1C6BF856}"/>
          </ac:spMkLst>
        </pc:spChg>
        <pc:spChg chg="add mod">
          <ac:chgData name="정근채" userId="bf3f9740-ba12-4a95-bdcd-7a89d0b0b3a3" providerId="ADAL" clId="{6543DF14-A1E7-42AA-80A0-2AB551764356}" dt="2022-12-28T04:21:59.631" v="1105" actId="20577"/>
          <ac:spMkLst>
            <pc:docMk/>
            <pc:sldMk cId="2733744062" sldId="752"/>
            <ac:spMk id="15" creationId="{2BB22EFB-6C30-ED90-F723-415D9346A119}"/>
          </ac:spMkLst>
        </pc:spChg>
        <pc:spChg chg="add mod">
          <ac:chgData name="정근채" userId="bf3f9740-ba12-4a95-bdcd-7a89d0b0b3a3" providerId="ADAL" clId="{6543DF14-A1E7-42AA-80A0-2AB551764356}" dt="2022-12-28T04:22:01.382" v="1106" actId="20577"/>
          <ac:spMkLst>
            <pc:docMk/>
            <pc:sldMk cId="2733744062" sldId="752"/>
            <ac:spMk id="16" creationId="{B0F44DC2-9663-7D2B-4475-4AA8B883CB35}"/>
          </ac:spMkLst>
        </pc:spChg>
        <pc:spChg chg="add mod">
          <ac:chgData name="정근채" userId="bf3f9740-ba12-4a95-bdcd-7a89d0b0b3a3" providerId="ADAL" clId="{6543DF14-A1E7-42AA-80A0-2AB551764356}" dt="2022-12-28T04:23:14.647" v="1121" actId="20577"/>
          <ac:spMkLst>
            <pc:docMk/>
            <pc:sldMk cId="2733744062" sldId="752"/>
            <ac:spMk id="20" creationId="{0B47830C-6A1D-D579-B037-33E2C20CC551}"/>
          </ac:spMkLst>
        </pc:spChg>
        <pc:spChg chg="add mod">
          <ac:chgData name="정근채" userId="bf3f9740-ba12-4a95-bdcd-7a89d0b0b3a3" providerId="ADAL" clId="{6543DF14-A1E7-42AA-80A0-2AB551764356}" dt="2022-12-28T04:23:16.479" v="1122" actId="20577"/>
          <ac:spMkLst>
            <pc:docMk/>
            <pc:sldMk cId="2733744062" sldId="752"/>
            <ac:spMk id="21" creationId="{9E0C33F6-1175-30A5-ECE1-80F315A41788}"/>
          </ac:spMkLst>
        </pc:spChg>
        <pc:spChg chg="add mod">
          <ac:chgData name="정근채" userId="bf3f9740-ba12-4a95-bdcd-7a89d0b0b3a3" providerId="ADAL" clId="{6543DF14-A1E7-42AA-80A0-2AB551764356}" dt="2022-12-28T04:23:18.798" v="1123" actId="20577"/>
          <ac:spMkLst>
            <pc:docMk/>
            <pc:sldMk cId="2733744062" sldId="752"/>
            <ac:spMk id="22" creationId="{E9B2EB93-83B7-A872-56B5-E74210462E5B}"/>
          </ac:spMkLst>
        </pc:spChg>
        <pc:picChg chg="add mod">
          <ac:chgData name="정근채" userId="bf3f9740-ba12-4a95-bdcd-7a89d0b0b3a3" providerId="ADAL" clId="{6543DF14-A1E7-42AA-80A0-2AB551764356}" dt="2022-12-28T04:20:11.492" v="1081" actId="1037"/>
          <ac:picMkLst>
            <pc:docMk/>
            <pc:sldMk cId="2733744062" sldId="752"/>
            <ac:picMk id="2" creationId="{B600482C-03A7-4B92-0B19-638AC1369720}"/>
          </ac:picMkLst>
        </pc:picChg>
        <pc:picChg chg="mod">
          <ac:chgData name="정근채" userId="bf3f9740-ba12-4a95-bdcd-7a89d0b0b3a3" providerId="ADAL" clId="{6543DF14-A1E7-42AA-80A0-2AB551764356}" dt="2022-12-28T04:20:11.492" v="1081" actId="1037"/>
          <ac:picMkLst>
            <pc:docMk/>
            <pc:sldMk cId="2733744062" sldId="752"/>
            <ac:picMk id="4" creationId="{CAB75FE0-A4F9-B9E1-56E3-8B4710C80155}"/>
          </ac:picMkLst>
        </pc:picChg>
        <pc:picChg chg="add mod">
          <ac:chgData name="정근채" userId="bf3f9740-ba12-4a95-bdcd-7a89d0b0b3a3" providerId="ADAL" clId="{6543DF14-A1E7-42AA-80A0-2AB551764356}" dt="2022-12-28T04:20:11.492" v="1081" actId="1037"/>
          <ac:picMkLst>
            <pc:docMk/>
            <pc:sldMk cId="2733744062" sldId="752"/>
            <ac:picMk id="5" creationId="{5AF4E15C-7AD2-9D26-6719-C0CE4D55E8D7}"/>
          </ac:picMkLst>
        </pc:picChg>
        <pc:picChg chg="add mod">
          <ac:chgData name="정근채" userId="bf3f9740-ba12-4a95-bdcd-7a89d0b0b3a3" providerId="ADAL" clId="{6543DF14-A1E7-42AA-80A0-2AB551764356}" dt="2022-12-28T04:21:07.140" v="1093" actId="1076"/>
          <ac:picMkLst>
            <pc:docMk/>
            <pc:sldMk cId="2733744062" sldId="752"/>
            <ac:picMk id="11" creationId="{C0E489E6-2D4A-6365-81A8-72467189D402}"/>
          </ac:picMkLst>
        </pc:picChg>
        <pc:picChg chg="add mod">
          <ac:chgData name="정근채" userId="bf3f9740-ba12-4a95-bdcd-7a89d0b0b3a3" providerId="ADAL" clId="{6543DF14-A1E7-42AA-80A0-2AB551764356}" dt="2022-12-28T04:21:23.131" v="1096" actId="1076"/>
          <ac:picMkLst>
            <pc:docMk/>
            <pc:sldMk cId="2733744062" sldId="752"/>
            <ac:picMk id="12" creationId="{ABEFEE6D-C933-44C5-654E-9339A3538F45}"/>
          </ac:picMkLst>
        </pc:picChg>
        <pc:picChg chg="add mod">
          <ac:chgData name="정근채" userId="bf3f9740-ba12-4a95-bdcd-7a89d0b0b3a3" providerId="ADAL" clId="{6543DF14-A1E7-42AA-80A0-2AB551764356}" dt="2022-12-28T04:21:46.569" v="1101" actId="1076"/>
          <ac:picMkLst>
            <pc:docMk/>
            <pc:sldMk cId="2733744062" sldId="752"/>
            <ac:picMk id="13" creationId="{75F61DFC-62D9-7AEA-F1C9-F9F0B3D385F1}"/>
          </ac:picMkLst>
        </pc:picChg>
        <pc:picChg chg="add mod">
          <ac:chgData name="정근채" userId="bf3f9740-ba12-4a95-bdcd-7a89d0b0b3a3" providerId="ADAL" clId="{6543DF14-A1E7-42AA-80A0-2AB551764356}" dt="2022-12-28T04:22:21.921" v="1110" actId="1076"/>
          <ac:picMkLst>
            <pc:docMk/>
            <pc:sldMk cId="2733744062" sldId="752"/>
            <ac:picMk id="17" creationId="{EDB6423B-52EE-7BDA-8B0A-877CE57643DC}"/>
          </ac:picMkLst>
        </pc:picChg>
        <pc:picChg chg="add mod">
          <ac:chgData name="정근채" userId="bf3f9740-ba12-4a95-bdcd-7a89d0b0b3a3" providerId="ADAL" clId="{6543DF14-A1E7-42AA-80A0-2AB551764356}" dt="2022-12-28T04:22:44.720" v="1115" actId="1076"/>
          <ac:picMkLst>
            <pc:docMk/>
            <pc:sldMk cId="2733744062" sldId="752"/>
            <ac:picMk id="18" creationId="{95D69247-99CD-EE61-920A-FA549FDF2C12}"/>
          </ac:picMkLst>
        </pc:picChg>
        <pc:picChg chg="add mod">
          <ac:chgData name="정근채" userId="bf3f9740-ba12-4a95-bdcd-7a89d0b0b3a3" providerId="ADAL" clId="{6543DF14-A1E7-42AA-80A0-2AB551764356}" dt="2022-12-28T04:23:07.053" v="1119" actId="1076"/>
          <ac:picMkLst>
            <pc:docMk/>
            <pc:sldMk cId="2733744062" sldId="752"/>
            <ac:picMk id="19" creationId="{A95117C4-E3BB-C5BD-6D28-3CF7C72BD864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4211337943" sldId="752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15226348" sldId="753"/>
        </pc:sldMkLst>
      </pc:sldChg>
      <pc:sldChg chg="delSp modSp add del mod">
        <pc:chgData name="정근채" userId="bf3f9740-ba12-4a95-bdcd-7a89d0b0b3a3" providerId="ADAL" clId="{6543DF14-A1E7-42AA-80A0-2AB551764356}" dt="2022-12-28T04:23:25.627" v="1124" actId="47"/>
        <pc:sldMkLst>
          <pc:docMk/>
          <pc:sldMk cId="993910884" sldId="753"/>
        </pc:sldMkLst>
        <pc:picChg chg="del mod">
          <ac:chgData name="정근채" userId="bf3f9740-ba12-4a95-bdcd-7a89d0b0b3a3" providerId="ADAL" clId="{6543DF14-A1E7-42AA-80A0-2AB551764356}" dt="2022-12-28T04:19:32.850" v="1073" actId="21"/>
          <ac:picMkLst>
            <pc:docMk/>
            <pc:sldMk cId="993910884" sldId="753"/>
            <ac:picMk id="5" creationId="{6654A219-1C1A-E6EB-507B-351A4431C617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2117519463" sldId="754"/>
        </pc:sldMkLst>
      </pc:sldChg>
      <pc:sldChg chg="delSp modSp add del mod">
        <pc:chgData name="정근채" userId="bf3f9740-ba12-4a95-bdcd-7a89d0b0b3a3" providerId="ADAL" clId="{6543DF14-A1E7-42AA-80A0-2AB551764356}" dt="2022-12-28T04:23:25.627" v="1124" actId="47"/>
        <pc:sldMkLst>
          <pc:docMk/>
          <pc:sldMk cId="4236885101" sldId="754"/>
        </pc:sldMkLst>
        <pc:picChg chg="del mod">
          <ac:chgData name="정근채" userId="bf3f9740-ba12-4a95-bdcd-7a89d0b0b3a3" providerId="ADAL" clId="{6543DF14-A1E7-42AA-80A0-2AB551764356}" dt="2022-12-28T04:19:50.040" v="1077" actId="21"/>
          <ac:picMkLst>
            <pc:docMk/>
            <pc:sldMk cId="4236885101" sldId="754"/>
            <ac:picMk id="4" creationId="{B42C2070-311C-4930-8E57-48C9AD24ACF5}"/>
          </ac:picMkLst>
        </pc:picChg>
      </pc:sldChg>
      <pc:sldChg chg="delSp modSp add del mod">
        <pc:chgData name="정근채" userId="bf3f9740-ba12-4a95-bdcd-7a89d0b0b3a3" providerId="ADAL" clId="{6543DF14-A1E7-42AA-80A0-2AB551764356}" dt="2022-12-28T04:23:25.627" v="1124" actId="47"/>
        <pc:sldMkLst>
          <pc:docMk/>
          <pc:sldMk cId="458888452" sldId="755"/>
        </pc:sldMkLst>
        <pc:picChg chg="del mod">
          <ac:chgData name="정근채" userId="bf3f9740-ba12-4a95-bdcd-7a89d0b0b3a3" providerId="ADAL" clId="{6543DF14-A1E7-42AA-80A0-2AB551764356}" dt="2022-12-28T04:21:02.011" v="1091" actId="21"/>
          <ac:picMkLst>
            <pc:docMk/>
            <pc:sldMk cId="458888452" sldId="755"/>
            <ac:picMk id="5" creationId="{ECFDA9F0-8F28-4412-9CBB-DAC59D7AE277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607770284" sldId="755"/>
        </pc:sldMkLst>
      </pc:sldChg>
      <pc:sldChg chg="delSp modSp add del mod">
        <pc:chgData name="정근채" userId="bf3f9740-ba12-4a95-bdcd-7a89d0b0b3a3" providerId="ADAL" clId="{6543DF14-A1E7-42AA-80A0-2AB551764356}" dt="2022-12-28T04:23:25.627" v="1124" actId="47"/>
        <pc:sldMkLst>
          <pc:docMk/>
          <pc:sldMk cId="2221780912" sldId="756"/>
        </pc:sldMkLst>
        <pc:picChg chg="del mod">
          <ac:chgData name="정근채" userId="bf3f9740-ba12-4a95-bdcd-7a89d0b0b3a3" providerId="ADAL" clId="{6543DF14-A1E7-42AA-80A0-2AB551764356}" dt="2022-12-28T04:21:29.265" v="1097" actId="478"/>
          <ac:picMkLst>
            <pc:docMk/>
            <pc:sldMk cId="2221780912" sldId="756"/>
            <ac:picMk id="9" creationId="{D119C294-3B3B-EFB5-E6EB-D3B1284FDF9F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008148256" sldId="756"/>
        </pc:sldMkLst>
      </pc:sldChg>
      <pc:sldChg chg="delSp modSp add del mod">
        <pc:chgData name="정근채" userId="bf3f9740-ba12-4a95-bdcd-7a89d0b0b3a3" providerId="ADAL" clId="{6543DF14-A1E7-42AA-80A0-2AB551764356}" dt="2022-12-28T04:23:25.627" v="1124" actId="47"/>
        <pc:sldMkLst>
          <pc:docMk/>
          <pc:sldMk cId="1788936786" sldId="757"/>
        </pc:sldMkLst>
        <pc:picChg chg="del mod">
          <ac:chgData name="정근채" userId="bf3f9740-ba12-4a95-bdcd-7a89d0b0b3a3" providerId="ADAL" clId="{6543DF14-A1E7-42AA-80A0-2AB551764356}" dt="2022-12-28T04:21:40.214" v="1099" actId="21"/>
          <ac:picMkLst>
            <pc:docMk/>
            <pc:sldMk cId="1788936786" sldId="757"/>
            <ac:picMk id="4" creationId="{0EB9F2CE-3501-5AB6-F2BB-16100E4F2AE3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4198164200" sldId="757"/>
        </pc:sldMkLst>
      </pc:sldChg>
      <pc:sldChg chg="delSp modSp add del mod">
        <pc:chgData name="정근채" userId="bf3f9740-ba12-4a95-bdcd-7a89d0b0b3a3" providerId="ADAL" clId="{6543DF14-A1E7-42AA-80A0-2AB551764356}" dt="2022-12-28T04:23:25.627" v="1124" actId="47"/>
        <pc:sldMkLst>
          <pc:docMk/>
          <pc:sldMk cId="1618014369" sldId="758"/>
        </pc:sldMkLst>
        <pc:picChg chg="del mod">
          <ac:chgData name="정근채" userId="bf3f9740-ba12-4a95-bdcd-7a89d0b0b3a3" providerId="ADAL" clId="{6543DF14-A1E7-42AA-80A0-2AB551764356}" dt="2022-12-28T04:22:14.962" v="1108" actId="21"/>
          <ac:picMkLst>
            <pc:docMk/>
            <pc:sldMk cId="1618014369" sldId="758"/>
            <ac:picMk id="5" creationId="{F0FE6DAA-8557-E9F7-8315-754392C9BC72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240246367" sldId="758"/>
        </pc:sldMkLst>
      </pc:sldChg>
      <pc:sldChg chg="delSp modSp add del mod">
        <pc:chgData name="정근채" userId="bf3f9740-ba12-4a95-bdcd-7a89d0b0b3a3" providerId="ADAL" clId="{6543DF14-A1E7-42AA-80A0-2AB551764356}" dt="2022-12-28T04:23:25.627" v="1124" actId="47"/>
        <pc:sldMkLst>
          <pc:docMk/>
          <pc:sldMk cId="39892704" sldId="759"/>
        </pc:sldMkLst>
        <pc:picChg chg="del mod">
          <ac:chgData name="정근채" userId="bf3f9740-ba12-4a95-bdcd-7a89d0b0b3a3" providerId="ADAL" clId="{6543DF14-A1E7-42AA-80A0-2AB551764356}" dt="2022-12-28T04:22:35.771" v="1112" actId="21"/>
          <ac:picMkLst>
            <pc:docMk/>
            <pc:sldMk cId="39892704" sldId="759"/>
            <ac:picMk id="4" creationId="{FDD28301-BA64-A338-EA7B-6B1C1346AABF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472826489" sldId="759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2001773851" sldId="760"/>
        </pc:sldMkLst>
      </pc:sldChg>
      <pc:sldChg chg="delSp modSp add del mod">
        <pc:chgData name="정근채" userId="bf3f9740-ba12-4a95-bdcd-7a89d0b0b3a3" providerId="ADAL" clId="{6543DF14-A1E7-42AA-80A0-2AB551764356}" dt="2022-12-28T04:23:25.627" v="1124" actId="47"/>
        <pc:sldMkLst>
          <pc:docMk/>
          <pc:sldMk cId="3305254862" sldId="760"/>
        </pc:sldMkLst>
        <pc:picChg chg="del mod">
          <ac:chgData name="정근채" userId="bf3f9740-ba12-4a95-bdcd-7a89d0b0b3a3" providerId="ADAL" clId="{6543DF14-A1E7-42AA-80A0-2AB551764356}" dt="2022-12-28T04:22:58.677" v="1117" actId="21"/>
          <ac:picMkLst>
            <pc:docMk/>
            <pc:sldMk cId="3305254862" sldId="760"/>
            <ac:picMk id="5" creationId="{648CAA1F-4F19-8ECF-9928-06EC099C25C2}"/>
          </ac:picMkLst>
        </pc:picChg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1008531847" sldId="761"/>
        </pc:sldMkLst>
        <pc:spChg chg="add mod">
          <ac:chgData name="정근채" userId="bf3f9740-ba12-4a95-bdcd-7a89d0b0b3a3" providerId="ADAL" clId="{6543DF14-A1E7-42AA-80A0-2AB551764356}" dt="2022-12-28T04:23:50.139" v="1129" actId="20577"/>
          <ac:spMkLst>
            <pc:docMk/>
            <pc:sldMk cId="1008531847" sldId="761"/>
            <ac:spMk id="2" creationId="{C9E0A59D-7697-1BD2-D995-EB626454B2AF}"/>
          </ac:spMkLst>
        </pc:spChg>
        <pc:spChg chg="add mod">
          <ac:chgData name="정근채" userId="bf3f9740-ba12-4a95-bdcd-7a89d0b0b3a3" providerId="ADAL" clId="{6543DF14-A1E7-42AA-80A0-2AB551764356}" dt="2022-12-28T04:24:06.241" v="1140"/>
          <ac:spMkLst>
            <pc:docMk/>
            <pc:sldMk cId="1008531847" sldId="761"/>
            <ac:spMk id="5" creationId="{57C36EAC-A235-EACA-938E-8C5B7E9068C0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008531847" sldId="761"/>
            <ac:spMk id="6" creationId="{00000000-0000-0000-0000-000000000000}"/>
          </ac:spMkLst>
        </pc:spChg>
        <pc:spChg chg="add mod">
          <ac:chgData name="정근채" userId="bf3f9740-ba12-4a95-bdcd-7a89d0b0b3a3" providerId="ADAL" clId="{6543DF14-A1E7-42AA-80A0-2AB551764356}" dt="2022-12-28T04:40:56.711" v="1641" actId="20577"/>
          <ac:spMkLst>
            <pc:docMk/>
            <pc:sldMk cId="1008531847" sldId="761"/>
            <ac:spMk id="8" creationId="{C70163BF-5D3F-1BFF-F815-CEAB294B9631}"/>
          </ac:spMkLst>
        </pc:spChg>
        <pc:spChg chg="add mod">
          <ac:chgData name="정근채" userId="bf3f9740-ba12-4a95-bdcd-7a89d0b0b3a3" providerId="ADAL" clId="{6543DF14-A1E7-42AA-80A0-2AB551764356}" dt="2022-12-28T04:30:26.366" v="1165" actId="1037"/>
          <ac:spMkLst>
            <pc:docMk/>
            <pc:sldMk cId="1008531847" sldId="761"/>
            <ac:spMk id="9" creationId="{F9DFF81A-5B2D-53E0-96E1-B8A5B526CAD7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077063735" sldId="761"/>
        </pc:sldMkLst>
      </pc:sldChg>
      <pc:sldChg chg="addSp modSp add mod">
        <pc:chgData name="정근채" userId="bf3f9740-ba12-4a95-bdcd-7a89d0b0b3a3" providerId="ADAL" clId="{6543DF14-A1E7-42AA-80A0-2AB551764356}" dt="2022-12-28T05:00:55.652" v="1966"/>
        <pc:sldMkLst>
          <pc:docMk/>
          <pc:sldMk cId="1035760227" sldId="762"/>
        </pc:sldMkLst>
        <pc:spChg chg="add mod">
          <ac:chgData name="정근채" userId="bf3f9740-ba12-4a95-bdcd-7a89d0b0b3a3" providerId="ADAL" clId="{6543DF14-A1E7-42AA-80A0-2AB551764356}" dt="2022-12-28T04:31:09.510" v="1185" actId="1076"/>
          <ac:spMkLst>
            <pc:docMk/>
            <pc:sldMk cId="1035760227" sldId="762"/>
            <ac:spMk id="2" creationId="{F52862B3-4972-6A88-3BAA-4162FAD88C2C}"/>
          </ac:spMkLst>
        </pc:spChg>
        <pc:spChg chg="add mod">
          <ac:chgData name="정근채" userId="bf3f9740-ba12-4a95-bdcd-7a89d0b0b3a3" providerId="ADAL" clId="{6543DF14-A1E7-42AA-80A0-2AB551764356}" dt="2022-12-28T04:30:58.349" v="1176" actId="1076"/>
          <ac:spMkLst>
            <pc:docMk/>
            <pc:sldMk cId="1035760227" sldId="762"/>
            <ac:spMk id="4" creationId="{43413A37-A545-E9D7-CE18-871AAD779281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035760227" sldId="762"/>
            <ac:spMk id="6" creationId="{00000000-0000-0000-0000-000000000000}"/>
          </ac:spMkLst>
        </pc:spChg>
        <pc:spChg chg="add mod">
          <ac:chgData name="정근채" userId="bf3f9740-ba12-4a95-bdcd-7a89d0b0b3a3" providerId="ADAL" clId="{6543DF14-A1E7-42AA-80A0-2AB551764356}" dt="2022-12-28T04:32:59.109" v="1231"/>
          <ac:spMkLst>
            <pc:docMk/>
            <pc:sldMk cId="1035760227" sldId="762"/>
            <ac:spMk id="9" creationId="{422D82CD-DB82-4CA6-1693-0B329017F62C}"/>
          </ac:spMkLst>
        </pc:spChg>
        <pc:spChg chg="add mod">
          <ac:chgData name="정근채" userId="bf3f9740-ba12-4a95-bdcd-7a89d0b0b3a3" providerId="ADAL" clId="{6543DF14-A1E7-42AA-80A0-2AB551764356}" dt="2022-12-28T04:33:11.333" v="1234" actId="14100"/>
          <ac:spMkLst>
            <pc:docMk/>
            <pc:sldMk cId="1035760227" sldId="762"/>
            <ac:spMk id="10" creationId="{392CBDE4-7A67-FEF4-176F-731488317D5C}"/>
          </ac:spMkLst>
        </pc:spChg>
        <pc:spChg chg="mod">
          <ac:chgData name="정근채" userId="bf3f9740-ba12-4a95-bdcd-7a89d0b0b3a3" providerId="ADAL" clId="{6543DF14-A1E7-42AA-80A0-2AB551764356}" dt="2022-12-28T04:36:41.139" v="1337"/>
          <ac:spMkLst>
            <pc:docMk/>
            <pc:sldMk cId="1035760227" sldId="762"/>
            <ac:spMk id="15" creationId="{A2EEBA5C-97D7-01F2-5768-BD0D187D2285}"/>
          </ac:spMkLst>
        </pc:spChg>
        <pc:spChg chg="add mod">
          <ac:chgData name="정근채" userId="bf3f9740-ba12-4a95-bdcd-7a89d0b0b3a3" providerId="ADAL" clId="{6543DF14-A1E7-42AA-80A0-2AB551764356}" dt="2022-12-28T04:34:49.206" v="1242" actId="1037"/>
          <ac:spMkLst>
            <pc:docMk/>
            <pc:sldMk cId="1035760227" sldId="762"/>
            <ac:spMk id="16" creationId="{66CA8E47-FF74-4E16-0AC1-0166E67454C1}"/>
          </ac:spMkLst>
        </pc:spChg>
        <pc:spChg chg="add mod">
          <ac:chgData name="정근채" userId="bf3f9740-ba12-4a95-bdcd-7a89d0b0b3a3" providerId="ADAL" clId="{6543DF14-A1E7-42AA-80A0-2AB551764356}" dt="2022-12-28T04:35:10.300" v="1252"/>
          <ac:spMkLst>
            <pc:docMk/>
            <pc:sldMk cId="1035760227" sldId="762"/>
            <ac:spMk id="17" creationId="{7CC77DFB-C4D7-B796-5B1A-ADF2F750C22D}"/>
          </ac:spMkLst>
        </pc:spChg>
        <pc:spChg chg="add mod">
          <ac:chgData name="정근채" userId="bf3f9740-ba12-4a95-bdcd-7a89d0b0b3a3" providerId="ADAL" clId="{6543DF14-A1E7-42AA-80A0-2AB551764356}" dt="2022-12-28T04:37:01.466" v="1376" actId="6549"/>
          <ac:spMkLst>
            <pc:docMk/>
            <pc:sldMk cId="1035760227" sldId="762"/>
            <ac:spMk id="18" creationId="{2590B3A6-FBBB-553A-CFA0-07408ED61A34}"/>
          </ac:spMkLst>
        </pc:spChg>
        <pc:picChg chg="mod">
          <ac:chgData name="정근채" userId="bf3f9740-ba12-4a95-bdcd-7a89d0b0b3a3" providerId="ADAL" clId="{6543DF14-A1E7-42AA-80A0-2AB551764356}" dt="2022-12-28T04:30:53.992" v="1175" actId="1076"/>
          <ac:picMkLst>
            <pc:docMk/>
            <pc:sldMk cId="1035760227" sldId="762"/>
            <ac:picMk id="5" creationId="{C6E6B443-5FC3-246C-6209-2D09A441AF95}"/>
          </ac:picMkLst>
        </pc:picChg>
        <pc:picChg chg="add mod">
          <ac:chgData name="정근채" userId="bf3f9740-ba12-4a95-bdcd-7a89d0b0b3a3" providerId="ADAL" clId="{6543DF14-A1E7-42AA-80A0-2AB551764356}" dt="2022-12-28T04:32:28.718" v="1191" actId="1076"/>
          <ac:picMkLst>
            <pc:docMk/>
            <pc:sldMk cId="1035760227" sldId="762"/>
            <ac:picMk id="8" creationId="{E8841E04-B9C8-5DE7-8AAE-81C705ED766E}"/>
          </ac:picMkLst>
        </pc:picChg>
        <pc:cxnChg chg="add mod">
          <ac:chgData name="정근채" userId="bf3f9740-ba12-4a95-bdcd-7a89d0b0b3a3" providerId="ADAL" clId="{6543DF14-A1E7-42AA-80A0-2AB551764356}" dt="2022-12-28T04:33:34.288" v="1237" actId="14100"/>
          <ac:cxnSpMkLst>
            <pc:docMk/>
            <pc:sldMk cId="1035760227" sldId="762"/>
            <ac:cxnSpMk id="11" creationId="{BCF68C9E-4A55-98AC-72E1-1A8995C849A5}"/>
          </ac:cxnSpMkLst>
        </pc:cxn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902154738" sldId="762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61333681" sldId="763"/>
        </pc:sldMkLst>
      </pc:sldChg>
      <pc:sldChg chg="addSp delSp modSp add mod">
        <pc:chgData name="정근채" userId="bf3f9740-ba12-4a95-bdcd-7a89d0b0b3a3" providerId="ADAL" clId="{6543DF14-A1E7-42AA-80A0-2AB551764356}" dt="2022-12-28T05:00:55.652" v="1966"/>
        <pc:sldMkLst>
          <pc:docMk/>
          <pc:sldMk cId="4287167760" sldId="763"/>
        </pc:sldMkLst>
        <pc:spChg chg="add mod">
          <ac:chgData name="정근채" userId="bf3f9740-ba12-4a95-bdcd-7a89d0b0b3a3" providerId="ADAL" clId="{6543DF14-A1E7-42AA-80A0-2AB551764356}" dt="2022-12-28T04:41:48.634" v="1652"/>
          <ac:spMkLst>
            <pc:docMk/>
            <pc:sldMk cId="4287167760" sldId="763"/>
            <ac:spMk id="2" creationId="{3A007EA9-6A05-A576-DF75-F521A19E1156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4287167760" sldId="763"/>
            <ac:spMk id="6" creationId="{00000000-0000-0000-0000-000000000000}"/>
          </ac:spMkLst>
        </pc:spChg>
        <pc:spChg chg="add mod">
          <ac:chgData name="정근채" userId="bf3f9740-ba12-4a95-bdcd-7a89d0b0b3a3" providerId="ADAL" clId="{6543DF14-A1E7-42AA-80A0-2AB551764356}" dt="2022-12-28T04:41:48.634" v="1652"/>
          <ac:spMkLst>
            <pc:docMk/>
            <pc:sldMk cId="4287167760" sldId="763"/>
            <ac:spMk id="8" creationId="{B75D2292-3C1D-39E2-5339-CD3D07EC45C7}"/>
          </ac:spMkLst>
        </pc:spChg>
        <pc:spChg chg="add mod">
          <ac:chgData name="정근채" userId="bf3f9740-ba12-4a95-bdcd-7a89d0b0b3a3" providerId="ADAL" clId="{6543DF14-A1E7-42AA-80A0-2AB551764356}" dt="2022-12-28T04:42:34.060" v="1677" actId="20577"/>
          <ac:spMkLst>
            <pc:docMk/>
            <pc:sldMk cId="4287167760" sldId="763"/>
            <ac:spMk id="9" creationId="{C719184E-30BD-1A49-E93E-6A6B87D1F5C4}"/>
          </ac:spMkLst>
        </pc:spChg>
        <pc:spChg chg="add mod">
          <ac:chgData name="정근채" userId="bf3f9740-ba12-4a95-bdcd-7a89d0b0b3a3" providerId="ADAL" clId="{6543DF14-A1E7-42AA-80A0-2AB551764356}" dt="2022-12-28T04:54:14.908" v="1798" actId="207"/>
          <ac:spMkLst>
            <pc:docMk/>
            <pc:sldMk cId="4287167760" sldId="763"/>
            <ac:spMk id="12" creationId="{2BDCD7C3-6B30-812E-B157-7B456E812D9B}"/>
          </ac:spMkLst>
        </pc:spChg>
        <pc:spChg chg="add mod">
          <ac:chgData name="정근채" userId="bf3f9740-ba12-4a95-bdcd-7a89d0b0b3a3" providerId="ADAL" clId="{6543DF14-A1E7-42AA-80A0-2AB551764356}" dt="2022-12-28T04:54:26.663" v="1817"/>
          <ac:spMkLst>
            <pc:docMk/>
            <pc:sldMk cId="4287167760" sldId="763"/>
            <ac:spMk id="13" creationId="{73F54231-F93F-1401-8382-0E1FBB5A122F}"/>
          </ac:spMkLst>
        </pc:spChg>
        <pc:spChg chg="add mod">
          <ac:chgData name="정근채" userId="bf3f9740-ba12-4a95-bdcd-7a89d0b0b3a3" providerId="ADAL" clId="{6543DF14-A1E7-42AA-80A0-2AB551764356}" dt="2022-12-28T04:54:34.959" v="1820" actId="20577"/>
          <ac:spMkLst>
            <pc:docMk/>
            <pc:sldMk cId="4287167760" sldId="763"/>
            <ac:spMk id="14" creationId="{9374C1F4-29B7-145D-A70D-62FE4C4A81C7}"/>
          </ac:spMkLst>
        </pc:spChg>
        <pc:spChg chg="add mod">
          <ac:chgData name="정근채" userId="bf3f9740-ba12-4a95-bdcd-7a89d0b0b3a3" providerId="ADAL" clId="{6543DF14-A1E7-42AA-80A0-2AB551764356}" dt="2022-12-28T04:54:41.344" v="1823" actId="20577"/>
          <ac:spMkLst>
            <pc:docMk/>
            <pc:sldMk cId="4287167760" sldId="763"/>
            <ac:spMk id="15" creationId="{CF772D39-9EF6-6B1D-1D43-A145425D24B4}"/>
          </ac:spMkLst>
        </pc:spChg>
        <pc:spChg chg="add mod">
          <ac:chgData name="정근채" userId="bf3f9740-ba12-4a95-bdcd-7a89d0b0b3a3" providerId="ADAL" clId="{6543DF14-A1E7-42AA-80A0-2AB551764356}" dt="2022-12-28T04:55:42.100" v="1881" actId="20577"/>
          <ac:spMkLst>
            <pc:docMk/>
            <pc:sldMk cId="4287167760" sldId="763"/>
            <ac:spMk id="16" creationId="{85092AB2-5112-F63C-BAEC-7DC06995E038}"/>
          </ac:spMkLst>
        </pc:spChg>
        <pc:spChg chg="add del">
          <ac:chgData name="정근채" userId="bf3f9740-ba12-4a95-bdcd-7a89d0b0b3a3" providerId="ADAL" clId="{6543DF14-A1E7-42AA-80A0-2AB551764356}" dt="2022-12-28T05:00:42.534" v="1965" actId="22"/>
          <ac:spMkLst>
            <pc:docMk/>
            <pc:sldMk cId="4287167760" sldId="763"/>
            <ac:spMk id="18" creationId="{5EA887CE-1A6D-9245-B787-717FF356A242}"/>
          </ac:spMkLst>
        </pc:spChg>
        <pc:picChg chg="del">
          <ac:chgData name="정근채" userId="bf3f9740-ba12-4a95-bdcd-7a89d0b0b3a3" providerId="ADAL" clId="{6543DF14-A1E7-42AA-80A0-2AB551764356}" dt="2022-12-28T04:53:14.498" v="1777" actId="478"/>
          <ac:picMkLst>
            <pc:docMk/>
            <pc:sldMk cId="4287167760" sldId="763"/>
            <ac:picMk id="4" creationId="{B4934904-0E6C-75B3-E56D-8B9F63905B79}"/>
          </ac:picMkLst>
        </pc:picChg>
        <pc:picChg chg="add mod ord">
          <ac:chgData name="정근채" userId="bf3f9740-ba12-4a95-bdcd-7a89d0b0b3a3" providerId="ADAL" clId="{6543DF14-A1E7-42AA-80A0-2AB551764356}" dt="2022-12-28T04:53:19.160" v="1779" actId="1076"/>
          <ac:picMkLst>
            <pc:docMk/>
            <pc:sldMk cId="4287167760" sldId="763"/>
            <ac:picMk id="11" creationId="{53A8DE1B-CE98-2AA8-50A4-D43BA90C328B}"/>
          </ac:picMkLst>
        </pc:picChg>
      </pc:sldChg>
      <pc:sldChg chg="addSp delSp modSp add mod">
        <pc:chgData name="정근채" userId="bf3f9740-ba12-4a95-bdcd-7a89d0b0b3a3" providerId="ADAL" clId="{6543DF14-A1E7-42AA-80A0-2AB551764356}" dt="2022-12-28T05:00:55.652" v="1966"/>
        <pc:sldMkLst>
          <pc:docMk/>
          <pc:sldMk cId="927730733" sldId="764"/>
        </pc:sldMkLst>
        <pc:spChg chg="add mod">
          <ac:chgData name="정근채" userId="bf3f9740-ba12-4a95-bdcd-7a89d0b0b3a3" providerId="ADAL" clId="{6543DF14-A1E7-42AA-80A0-2AB551764356}" dt="2022-12-28T04:37:33.134" v="1420" actId="6549"/>
          <ac:spMkLst>
            <pc:docMk/>
            <pc:sldMk cId="927730733" sldId="764"/>
            <ac:spMk id="2" creationId="{667CB82D-DF28-A78D-188E-01F99368E54E}"/>
          </ac:spMkLst>
        </pc:spChg>
        <pc:spChg chg="add mod">
          <ac:chgData name="정근채" userId="bf3f9740-ba12-4a95-bdcd-7a89d0b0b3a3" providerId="ADAL" clId="{6543DF14-A1E7-42AA-80A0-2AB551764356}" dt="2022-12-28T04:42:24.325" v="1669" actId="20577"/>
          <ac:spMkLst>
            <pc:docMk/>
            <pc:sldMk cId="927730733" sldId="764"/>
            <ac:spMk id="4" creationId="{42FA743F-7726-2928-C11F-70A64E36FA1D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927730733" sldId="764"/>
            <ac:spMk id="6" creationId="{00000000-0000-0000-0000-000000000000}"/>
          </ac:spMkLst>
        </pc:spChg>
        <pc:spChg chg="add del mod">
          <ac:chgData name="정근채" userId="bf3f9740-ba12-4a95-bdcd-7a89d0b0b3a3" providerId="ADAL" clId="{6543DF14-A1E7-42AA-80A0-2AB551764356}" dt="2022-12-28T04:41:17.345" v="1643" actId="478"/>
          <ac:spMkLst>
            <pc:docMk/>
            <pc:sldMk cId="927730733" sldId="764"/>
            <ac:spMk id="8" creationId="{866F68AC-B685-AE15-D74E-065FA412C8E1}"/>
          </ac:spMkLst>
        </pc:spChg>
        <pc:spChg chg="add del mod">
          <ac:chgData name="정근채" userId="bf3f9740-ba12-4a95-bdcd-7a89d0b0b3a3" providerId="ADAL" clId="{6543DF14-A1E7-42AA-80A0-2AB551764356}" dt="2022-12-28T04:41:17.345" v="1643" actId="478"/>
          <ac:spMkLst>
            <pc:docMk/>
            <pc:sldMk cId="927730733" sldId="764"/>
            <ac:spMk id="10" creationId="{DD3D7526-4D3D-5DC2-0B22-A8A1CFDE6DD7}"/>
          </ac:spMkLst>
        </pc:spChg>
        <pc:spChg chg="add mod">
          <ac:chgData name="정근채" userId="bf3f9740-ba12-4a95-bdcd-7a89d0b0b3a3" providerId="ADAL" clId="{6543DF14-A1E7-42AA-80A0-2AB551764356}" dt="2022-12-28T04:41:17.770" v="1644"/>
          <ac:spMkLst>
            <pc:docMk/>
            <pc:sldMk cId="927730733" sldId="764"/>
            <ac:spMk id="11" creationId="{F03E6B34-5E94-57BF-0B6C-EFAE8EDAF164}"/>
          </ac:spMkLst>
        </pc:spChg>
        <pc:spChg chg="add mod">
          <ac:chgData name="정근채" userId="bf3f9740-ba12-4a95-bdcd-7a89d0b0b3a3" providerId="ADAL" clId="{6543DF14-A1E7-42AA-80A0-2AB551764356}" dt="2022-12-28T04:41:17.770" v="1644"/>
          <ac:spMkLst>
            <pc:docMk/>
            <pc:sldMk cId="927730733" sldId="764"/>
            <ac:spMk id="12" creationId="{F540347A-ADC8-DC8B-C63C-25D16141CD3F}"/>
          </ac:spMkLst>
        </pc:spChg>
        <pc:spChg chg="add del mod">
          <ac:chgData name="정근채" userId="bf3f9740-ba12-4a95-bdcd-7a89d0b0b3a3" providerId="ADAL" clId="{6543DF14-A1E7-42AA-80A0-2AB551764356}" dt="2022-12-28T04:41:58.707" v="1654"/>
          <ac:spMkLst>
            <pc:docMk/>
            <pc:sldMk cId="927730733" sldId="764"/>
            <ac:spMk id="13" creationId="{4269C3BB-3968-E40E-79CA-89F278C589E0}"/>
          </ac:spMkLst>
        </pc:sp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986358744" sldId="764"/>
        </pc:sldMkLst>
      </pc:sldChg>
      <pc:sldChg chg="addSp delSp modSp add mod">
        <pc:chgData name="정근채" userId="bf3f9740-ba12-4a95-bdcd-7a89d0b0b3a3" providerId="ADAL" clId="{6543DF14-A1E7-42AA-80A0-2AB551764356}" dt="2022-12-28T05:00:55.652" v="1966"/>
        <pc:sldMkLst>
          <pc:docMk/>
          <pc:sldMk cId="1429529397" sldId="765"/>
        </pc:sldMkLst>
        <pc:spChg chg="add mod">
          <ac:chgData name="정근채" userId="bf3f9740-ba12-4a95-bdcd-7a89d0b0b3a3" providerId="ADAL" clId="{6543DF14-A1E7-42AA-80A0-2AB551764356}" dt="2022-12-28T05:00:55.652" v="1966"/>
          <ac:spMkLst>
            <pc:docMk/>
            <pc:sldMk cId="1429529397" sldId="765"/>
            <ac:spMk id="2" creationId="{5483C619-2883-AE58-C960-BB2D86C523B9}"/>
          </ac:spMkLst>
        </pc:spChg>
        <pc:spChg chg="add mod">
          <ac:chgData name="정근채" userId="bf3f9740-ba12-4a95-bdcd-7a89d0b0b3a3" providerId="ADAL" clId="{6543DF14-A1E7-42AA-80A0-2AB551764356}" dt="2022-12-28T04:39:22.015" v="1594"/>
          <ac:spMkLst>
            <pc:docMk/>
            <pc:sldMk cId="1429529397" sldId="765"/>
            <ac:spMk id="5" creationId="{96029B3A-CBFA-90A9-E70A-90B3C0F35638}"/>
          </ac:spMkLst>
        </pc:spChg>
        <pc:spChg chg="mod">
          <ac:chgData name="정근채" userId="bf3f9740-ba12-4a95-bdcd-7a89d0b0b3a3" providerId="ADAL" clId="{6543DF14-A1E7-42AA-80A0-2AB551764356}" dt="2022-12-28T05:00:55.652" v="1966"/>
          <ac:spMkLst>
            <pc:docMk/>
            <pc:sldMk cId="1429529397" sldId="765"/>
            <ac:spMk id="6" creationId="{00000000-0000-0000-0000-000000000000}"/>
          </ac:spMkLst>
        </pc:spChg>
        <pc:spChg chg="add del mod">
          <ac:chgData name="정근채" userId="bf3f9740-ba12-4a95-bdcd-7a89d0b0b3a3" providerId="ADAL" clId="{6543DF14-A1E7-42AA-80A0-2AB551764356}" dt="2022-12-28T04:39:53.130" v="1607" actId="6549"/>
          <ac:spMkLst>
            <pc:docMk/>
            <pc:sldMk cId="1429529397" sldId="765"/>
            <ac:spMk id="7" creationId="{7B5DB6E0-2FDE-915F-6585-5A8FD0AC4A26}"/>
          </ac:spMkLst>
        </pc:spChg>
        <pc:spChg chg="add mod">
          <ac:chgData name="정근채" userId="bf3f9740-ba12-4a95-bdcd-7a89d0b0b3a3" providerId="ADAL" clId="{6543DF14-A1E7-42AA-80A0-2AB551764356}" dt="2022-12-28T04:39:22.015" v="1594"/>
          <ac:spMkLst>
            <pc:docMk/>
            <pc:sldMk cId="1429529397" sldId="765"/>
            <ac:spMk id="8" creationId="{9C4E7FF2-EF3C-52B4-6DE1-100F552EE3F1}"/>
          </ac:spMkLst>
        </pc:spChg>
        <pc:spChg chg="add mod">
          <ac:chgData name="정근채" userId="bf3f9740-ba12-4a95-bdcd-7a89d0b0b3a3" providerId="ADAL" clId="{6543DF14-A1E7-42AA-80A0-2AB551764356}" dt="2022-12-28T04:39:22.015" v="1594"/>
          <ac:spMkLst>
            <pc:docMk/>
            <pc:sldMk cId="1429529397" sldId="765"/>
            <ac:spMk id="9" creationId="{9203A358-E9CF-4C1B-0F13-CCAE8C23CBB6}"/>
          </ac:spMkLst>
        </pc:spChg>
        <pc:spChg chg="add mod">
          <ac:chgData name="정근채" userId="bf3f9740-ba12-4a95-bdcd-7a89d0b0b3a3" providerId="ADAL" clId="{6543DF14-A1E7-42AA-80A0-2AB551764356}" dt="2022-12-28T04:39:22.015" v="1594"/>
          <ac:spMkLst>
            <pc:docMk/>
            <pc:sldMk cId="1429529397" sldId="765"/>
            <ac:spMk id="11" creationId="{BD277681-AEE0-DA5D-51D9-71853B336CD7}"/>
          </ac:spMkLst>
        </pc:spChg>
        <pc:spChg chg="add mod">
          <ac:chgData name="정근채" userId="bf3f9740-ba12-4a95-bdcd-7a89d0b0b3a3" providerId="ADAL" clId="{6543DF14-A1E7-42AA-80A0-2AB551764356}" dt="2022-12-28T04:39:22.015" v="1594"/>
          <ac:spMkLst>
            <pc:docMk/>
            <pc:sldMk cId="1429529397" sldId="765"/>
            <ac:spMk id="12" creationId="{5375A3C0-E801-BC50-0C5F-6E951D4B2CA6}"/>
          </ac:spMkLst>
        </pc:spChg>
        <pc:spChg chg="add del mod">
          <ac:chgData name="정근채" userId="bf3f9740-ba12-4a95-bdcd-7a89d0b0b3a3" providerId="ADAL" clId="{6543DF14-A1E7-42AA-80A0-2AB551764356}" dt="2022-12-28T04:41:33.572" v="1645" actId="478"/>
          <ac:spMkLst>
            <pc:docMk/>
            <pc:sldMk cId="1429529397" sldId="765"/>
            <ac:spMk id="15" creationId="{A2EEBA5C-97D7-01F2-5768-BD0D187D2285}"/>
          </ac:spMkLst>
        </pc:spChg>
        <pc:spChg chg="add mod">
          <ac:chgData name="정근채" userId="bf3f9740-ba12-4a95-bdcd-7a89d0b0b3a3" providerId="ADAL" clId="{6543DF14-A1E7-42AA-80A0-2AB551764356}" dt="2022-12-28T04:39:22.015" v="1594"/>
          <ac:spMkLst>
            <pc:docMk/>
            <pc:sldMk cId="1429529397" sldId="765"/>
            <ac:spMk id="16" creationId="{842056BC-3C64-EC33-C348-0CF7C31C9ED5}"/>
          </ac:spMkLst>
        </pc:spChg>
        <pc:spChg chg="add mod">
          <ac:chgData name="정근채" userId="bf3f9740-ba12-4a95-bdcd-7a89d0b0b3a3" providerId="ADAL" clId="{6543DF14-A1E7-42AA-80A0-2AB551764356}" dt="2022-12-28T04:39:22.015" v="1594"/>
          <ac:spMkLst>
            <pc:docMk/>
            <pc:sldMk cId="1429529397" sldId="765"/>
            <ac:spMk id="17" creationId="{9E7A6C50-0445-2F09-9F12-3CDBA61528A1}"/>
          </ac:spMkLst>
        </pc:spChg>
        <pc:spChg chg="add mod">
          <ac:chgData name="정근채" userId="bf3f9740-ba12-4a95-bdcd-7a89d0b0b3a3" providerId="ADAL" clId="{6543DF14-A1E7-42AA-80A0-2AB551764356}" dt="2022-12-28T04:41:42.883" v="1651"/>
          <ac:spMkLst>
            <pc:docMk/>
            <pc:sldMk cId="1429529397" sldId="765"/>
            <ac:spMk id="18" creationId="{4CAE4D12-96B6-434F-2660-9D127144194C}"/>
          </ac:spMkLst>
        </pc:spChg>
        <pc:spChg chg="add del mod">
          <ac:chgData name="정근채" userId="bf3f9740-ba12-4a95-bdcd-7a89d0b0b3a3" providerId="ADAL" clId="{6543DF14-A1E7-42AA-80A0-2AB551764356}" dt="2022-12-28T04:42:01.617" v="1656"/>
          <ac:spMkLst>
            <pc:docMk/>
            <pc:sldMk cId="1429529397" sldId="765"/>
            <ac:spMk id="19" creationId="{AD712784-F8A1-F2A3-25CB-5DD21388EFA5}"/>
          </ac:spMkLst>
        </pc:spChg>
        <pc:picChg chg="add mod">
          <ac:chgData name="정근채" userId="bf3f9740-ba12-4a95-bdcd-7a89d0b0b3a3" providerId="ADAL" clId="{6543DF14-A1E7-42AA-80A0-2AB551764356}" dt="2022-12-28T04:39:22.015" v="1594"/>
          <ac:picMkLst>
            <pc:docMk/>
            <pc:sldMk cId="1429529397" sldId="765"/>
            <ac:picMk id="10" creationId="{01F697D4-4BC1-16A5-1972-F12AFCBDA3F2}"/>
          </ac:picMkLst>
        </pc:picChg>
        <pc:cxnChg chg="add mod">
          <ac:chgData name="정근채" userId="bf3f9740-ba12-4a95-bdcd-7a89d0b0b3a3" providerId="ADAL" clId="{6543DF14-A1E7-42AA-80A0-2AB551764356}" dt="2022-12-28T04:39:22.015" v="1594"/>
          <ac:cxnSpMkLst>
            <pc:docMk/>
            <pc:sldMk cId="1429529397" sldId="765"/>
            <ac:cxnSpMk id="13" creationId="{0E51A503-C885-88A2-8D57-F6008FAFB0F2}"/>
          </ac:cxnSpMkLst>
        </pc:cxn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280462652" sldId="765"/>
        </pc:sldMkLst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2187730768" sldId="766"/>
        </pc:sldMkLst>
      </pc:sldChg>
      <pc:sldChg chg="addSp delSp modSp add mod">
        <pc:chgData name="정근채" userId="bf3f9740-ba12-4a95-bdcd-7a89d0b0b3a3" providerId="ADAL" clId="{6543DF14-A1E7-42AA-80A0-2AB551764356}" dt="2022-12-28T05:45:46.429" v="2460"/>
        <pc:sldMkLst>
          <pc:docMk/>
          <pc:sldMk cId="3325297315" sldId="766"/>
        </pc:sldMkLst>
        <pc:spChg chg="add mod">
          <ac:chgData name="정근채" userId="bf3f9740-ba12-4a95-bdcd-7a89d0b0b3a3" providerId="ADAL" clId="{6543DF14-A1E7-42AA-80A0-2AB551764356}" dt="2022-12-28T04:58:18.826" v="1928" actId="1038"/>
          <ac:spMkLst>
            <pc:docMk/>
            <pc:sldMk cId="3325297315" sldId="766"/>
            <ac:spMk id="4" creationId="{AE0097DA-240F-DD80-7224-C6951D76DC8D}"/>
          </ac:spMkLst>
        </pc:spChg>
        <pc:spChg chg="mod">
          <ac:chgData name="정근채" userId="bf3f9740-ba12-4a95-bdcd-7a89d0b0b3a3" providerId="ADAL" clId="{6543DF14-A1E7-42AA-80A0-2AB551764356}" dt="2022-12-28T05:00:34.714" v="1963" actId="20577"/>
          <ac:spMkLst>
            <pc:docMk/>
            <pc:sldMk cId="3325297315" sldId="766"/>
            <ac:spMk id="6" creationId="{00000000-0000-0000-0000-000000000000}"/>
          </ac:spMkLst>
        </pc:spChg>
        <pc:spChg chg="add mod">
          <ac:chgData name="정근채" userId="bf3f9740-ba12-4a95-bdcd-7a89d0b0b3a3" providerId="ADAL" clId="{6543DF14-A1E7-42AA-80A0-2AB551764356}" dt="2022-12-28T04:58:18.826" v="1928" actId="1038"/>
          <ac:spMkLst>
            <pc:docMk/>
            <pc:sldMk cId="3325297315" sldId="766"/>
            <ac:spMk id="7" creationId="{8476D0C4-4589-1F16-B0F2-78025D8C140A}"/>
          </ac:spMkLst>
        </pc:spChg>
        <pc:spChg chg="add mod">
          <ac:chgData name="정근채" userId="bf3f9740-ba12-4a95-bdcd-7a89d0b0b3a3" providerId="ADAL" clId="{6543DF14-A1E7-42AA-80A0-2AB551764356}" dt="2022-12-28T04:58:18.826" v="1928" actId="1038"/>
          <ac:spMkLst>
            <pc:docMk/>
            <pc:sldMk cId="3325297315" sldId="766"/>
            <ac:spMk id="10" creationId="{29DE3D60-C069-5CAB-1861-A1DFCB85A260}"/>
          </ac:spMkLst>
        </pc:spChg>
        <pc:spChg chg="add mod">
          <ac:chgData name="정근채" userId="bf3f9740-ba12-4a95-bdcd-7a89d0b0b3a3" providerId="ADAL" clId="{6543DF14-A1E7-42AA-80A0-2AB551764356}" dt="2022-12-28T05:43:40.673" v="2396" actId="1076"/>
          <ac:spMkLst>
            <pc:docMk/>
            <pc:sldMk cId="3325297315" sldId="766"/>
            <ac:spMk id="16" creationId="{C368B572-3424-E57A-C325-EF422E7365D3}"/>
          </ac:spMkLst>
        </pc:spChg>
        <pc:spChg chg="add mod">
          <ac:chgData name="정근채" userId="bf3f9740-ba12-4a95-bdcd-7a89d0b0b3a3" providerId="ADAL" clId="{6543DF14-A1E7-42AA-80A0-2AB551764356}" dt="2022-12-28T05:43:48.181" v="2397" actId="1076"/>
          <ac:spMkLst>
            <pc:docMk/>
            <pc:sldMk cId="3325297315" sldId="766"/>
            <ac:spMk id="17" creationId="{ECE2844A-02BC-7A5C-DB80-04496C3A9DBB}"/>
          </ac:spMkLst>
        </pc:spChg>
        <pc:spChg chg="add mod">
          <ac:chgData name="정근채" userId="bf3f9740-ba12-4a95-bdcd-7a89d0b0b3a3" providerId="ADAL" clId="{6543DF14-A1E7-42AA-80A0-2AB551764356}" dt="2022-12-28T04:58:49.409" v="1942" actId="1037"/>
          <ac:spMkLst>
            <pc:docMk/>
            <pc:sldMk cId="3325297315" sldId="766"/>
            <ac:spMk id="18" creationId="{50BD542D-6C65-9D48-F669-7F2B6B5D2A28}"/>
          </ac:spMkLst>
        </pc:spChg>
        <pc:spChg chg="add mod">
          <ac:chgData name="정근채" userId="bf3f9740-ba12-4a95-bdcd-7a89d0b0b3a3" providerId="ADAL" clId="{6543DF14-A1E7-42AA-80A0-2AB551764356}" dt="2022-12-28T04:59:57.381" v="1955" actId="255"/>
          <ac:spMkLst>
            <pc:docMk/>
            <pc:sldMk cId="3325297315" sldId="766"/>
            <ac:spMk id="20" creationId="{4CBC3A50-6946-CDA4-B10D-849259F92E57}"/>
          </ac:spMkLst>
        </pc:spChg>
        <pc:spChg chg="add mod">
          <ac:chgData name="정근채" userId="bf3f9740-ba12-4a95-bdcd-7a89d0b0b3a3" providerId="ADAL" clId="{6543DF14-A1E7-42AA-80A0-2AB551764356}" dt="2022-12-28T04:59:57.381" v="1955" actId="255"/>
          <ac:spMkLst>
            <pc:docMk/>
            <pc:sldMk cId="3325297315" sldId="766"/>
            <ac:spMk id="21" creationId="{AE11946D-36BC-0859-9062-45A17EDC5764}"/>
          </ac:spMkLst>
        </pc:spChg>
        <pc:spChg chg="add mod">
          <ac:chgData name="정근채" userId="bf3f9740-ba12-4a95-bdcd-7a89d0b0b3a3" providerId="ADAL" clId="{6543DF14-A1E7-42AA-80A0-2AB551764356}" dt="2022-12-28T05:00:02.449" v="1956" actId="1076"/>
          <ac:spMkLst>
            <pc:docMk/>
            <pc:sldMk cId="3325297315" sldId="766"/>
            <ac:spMk id="22" creationId="{804DC96C-BE26-F61D-11F7-9E509A8C1061}"/>
          </ac:spMkLst>
        </pc:spChg>
        <pc:spChg chg="add mod">
          <ac:chgData name="정근채" userId="bf3f9740-ba12-4a95-bdcd-7a89d0b0b3a3" providerId="ADAL" clId="{6543DF14-A1E7-42AA-80A0-2AB551764356}" dt="2022-12-28T05:45:46.429" v="2460"/>
          <ac:spMkLst>
            <pc:docMk/>
            <pc:sldMk cId="3325297315" sldId="766"/>
            <ac:spMk id="24" creationId="{762D3641-3704-2CBA-5C37-1E197331AFD2}"/>
          </ac:spMkLst>
        </pc:spChg>
        <pc:spChg chg="add mod">
          <ac:chgData name="정근채" userId="bf3f9740-ba12-4a95-bdcd-7a89d0b0b3a3" providerId="ADAL" clId="{6543DF14-A1E7-42AA-80A0-2AB551764356}" dt="2022-12-28T05:44:21.206" v="2410" actId="688"/>
          <ac:spMkLst>
            <pc:docMk/>
            <pc:sldMk cId="3325297315" sldId="766"/>
            <ac:spMk id="25" creationId="{B368FD4D-48E1-2DD1-1E0B-337CC7700715}"/>
          </ac:spMkLst>
        </pc:spChg>
        <pc:spChg chg="add mod">
          <ac:chgData name="정근채" userId="bf3f9740-ba12-4a95-bdcd-7a89d0b0b3a3" providerId="ADAL" clId="{6543DF14-A1E7-42AA-80A0-2AB551764356}" dt="2022-12-28T05:44:35.324" v="2411" actId="571"/>
          <ac:spMkLst>
            <pc:docMk/>
            <pc:sldMk cId="3325297315" sldId="766"/>
            <ac:spMk id="26" creationId="{3883F3AF-F4B6-3C66-56FF-F16DC2D92430}"/>
          </ac:spMkLst>
        </pc:spChg>
        <pc:spChg chg="add mod">
          <ac:chgData name="정근채" userId="bf3f9740-ba12-4a95-bdcd-7a89d0b0b3a3" providerId="ADAL" clId="{6543DF14-A1E7-42AA-80A0-2AB551764356}" dt="2022-12-28T05:44:48.045" v="2413" actId="688"/>
          <ac:spMkLst>
            <pc:docMk/>
            <pc:sldMk cId="3325297315" sldId="766"/>
            <ac:spMk id="27" creationId="{B0590960-7734-7281-0D25-6B6B9FCDAD8F}"/>
          </ac:spMkLst>
        </pc:spChg>
        <pc:spChg chg="add mod">
          <ac:chgData name="정근채" userId="bf3f9740-ba12-4a95-bdcd-7a89d0b0b3a3" providerId="ADAL" clId="{6543DF14-A1E7-42AA-80A0-2AB551764356}" dt="2022-12-28T05:44:52.057" v="2414" actId="571"/>
          <ac:spMkLst>
            <pc:docMk/>
            <pc:sldMk cId="3325297315" sldId="766"/>
            <ac:spMk id="28" creationId="{A2CA7CBC-77F0-933F-9F37-9CBA91A42F71}"/>
          </ac:spMkLst>
        </pc:spChg>
        <pc:spChg chg="add mod">
          <ac:chgData name="정근채" userId="bf3f9740-ba12-4a95-bdcd-7a89d0b0b3a3" providerId="ADAL" clId="{6543DF14-A1E7-42AA-80A0-2AB551764356}" dt="2022-12-28T05:45:08.685" v="2444" actId="1036"/>
          <ac:spMkLst>
            <pc:docMk/>
            <pc:sldMk cId="3325297315" sldId="766"/>
            <ac:spMk id="29" creationId="{79756C20-6521-51D3-41B3-A45C8BFE5876}"/>
          </ac:spMkLst>
        </pc:spChg>
        <pc:spChg chg="add mod">
          <ac:chgData name="정근채" userId="bf3f9740-ba12-4a95-bdcd-7a89d0b0b3a3" providerId="ADAL" clId="{6543DF14-A1E7-42AA-80A0-2AB551764356}" dt="2022-12-28T05:45:02.969" v="2418" actId="571"/>
          <ac:spMkLst>
            <pc:docMk/>
            <pc:sldMk cId="3325297315" sldId="766"/>
            <ac:spMk id="30" creationId="{754190EB-53C2-B311-B7A5-93B9DE441E6C}"/>
          </ac:spMkLst>
        </pc:spChg>
        <pc:spChg chg="add mod">
          <ac:chgData name="정근채" userId="bf3f9740-ba12-4a95-bdcd-7a89d0b0b3a3" providerId="ADAL" clId="{6543DF14-A1E7-42AA-80A0-2AB551764356}" dt="2022-12-28T05:45:26.161" v="2454" actId="1036"/>
          <ac:spMkLst>
            <pc:docMk/>
            <pc:sldMk cId="3325297315" sldId="766"/>
            <ac:spMk id="31" creationId="{A4AA862F-B51F-8F16-B319-875C9BF99EDE}"/>
          </ac:spMkLst>
        </pc:spChg>
        <pc:graphicFrameChg chg="add mod">
          <ac:chgData name="정근채" userId="bf3f9740-ba12-4a95-bdcd-7a89d0b0b3a3" providerId="ADAL" clId="{6543DF14-A1E7-42AA-80A0-2AB551764356}" dt="2022-12-28T05:08:45.584" v="2043" actId="1076"/>
          <ac:graphicFrameMkLst>
            <pc:docMk/>
            <pc:sldMk cId="3325297315" sldId="766"/>
            <ac:graphicFrameMk id="23" creationId="{6DA348ED-D04A-B880-6D6C-55D95D8A2D83}"/>
          </ac:graphicFrameMkLst>
        </pc:graphicFrameChg>
        <pc:picChg chg="add mod">
          <ac:chgData name="정근채" userId="bf3f9740-ba12-4a95-bdcd-7a89d0b0b3a3" providerId="ADAL" clId="{6543DF14-A1E7-42AA-80A0-2AB551764356}" dt="2022-12-28T04:58:18.826" v="1928" actId="1038"/>
          <ac:picMkLst>
            <pc:docMk/>
            <pc:sldMk cId="3325297315" sldId="766"/>
            <ac:picMk id="2" creationId="{62F231E9-9399-7F60-FF0F-9673919B7408}"/>
          </ac:picMkLst>
        </pc:picChg>
        <pc:picChg chg="mod">
          <ac:chgData name="정근채" userId="bf3f9740-ba12-4a95-bdcd-7a89d0b0b3a3" providerId="ADAL" clId="{6543DF14-A1E7-42AA-80A0-2AB551764356}" dt="2022-12-28T04:58:18.826" v="1928" actId="1038"/>
          <ac:picMkLst>
            <pc:docMk/>
            <pc:sldMk cId="3325297315" sldId="766"/>
            <ac:picMk id="5" creationId="{0EB8B057-7CDF-2029-B785-75A7F10FEEEF}"/>
          </ac:picMkLst>
        </pc:picChg>
        <pc:picChg chg="add mod">
          <ac:chgData name="정근채" userId="bf3f9740-ba12-4a95-bdcd-7a89d0b0b3a3" providerId="ADAL" clId="{6543DF14-A1E7-42AA-80A0-2AB551764356}" dt="2022-12-28T04:58:18.826" v="1928" actId="1038"/>
          <ac:picMkLst>
            <pc:docMk/>
            <pc:sldMk cId="3325297315" sldId="766"/>
            <ac:picMk id="8" creationId="{59EEBCB8-0F84-509A-75A2-293B7F7E5892}"/>
          </ac:picMkLst>
        </pc:picChg>
        <pc:picChg chg="add mod">
          <ac:chgData name="정근채" userId="bf3f9740-ba12-4a95-bdcd-7a89d0b0b3a3" providerId="ADAL" clId="{6543DF14-A1E7-42AA-80A0-2AB551764356}" dt="2022-12-28T04:58:18.826" v="1928" actId="1038"/>
          <ac:picMkLst>
            <pc:docMk/>
            <pc:sldMk cId="3325297315" sldId="766"/>
            <ac:picMk id="9" creationId="{58ACEC87-50E8-ECBD-2530-A3B02F4CD8F8}"/>
          </ac:picMkLst>
        </pc:picChg>
        <pc:picChg chg="add mod">
          <ac:chgData name="정근채" userId="bf3f9740-ba12-4a95-bdcd-7a89d0b0b3a3" providerId="ADAL" clId="{6543DF14-A1E7-42AA-80A0-2AB551764356}" dt="2022-12-28T04:58:18.826" v="1928" actId="1038"/>
          <ac:picMkLst>
            <pc:docMk/>
            <pc:sldMk cId="3325297315" sldId="766"/>
            <ac:picMk id="11" creationId="{21BF926D-694B-9188-6F4B-76E4B9CD4667}"/>
          </ac:picMkLst>
        </pc:picChg>
        <pc:picChg chg="add mod">
          <ac:chgData name="정근채" userId="bf3f9740-ba12-4a95-bdcd-7a89d0b0b3a3" providerId="ADAL" clId="{6543DF14-A1E7-42AA-80A0-2AB551764356}" dt="2022-12-28T04:58:18.826" v="1928" actId="1038"/>
          <ac:picMkLst>
            <pc:docMk/>
            <pc:sldMk cId="3325297315" sldId="766"/>
            <ac:picMk id="12" creationId="{E41E4265-B222-BC41-FB14-06B2EF336D77}"/>
          </ac:picMkLst>
        </pc:picChg>
        <pc:picChg chg="add mod">
          <ac:chgData name="정근채" userId="bf3f9740-ba12-4a95-bdcd-7a89d0b0b3a3" providerId="ADAL" clId="{6543DF14-A1E7-42AA-80A0-2AB551764356}" dt="2022-12-28T05:43:40.673" v="2396" actId="1076"/>
          <ac:picMkLst>
            <pc:docMk/>
            <pc:sldMk cId="3325297315" sldId="766"/>
            <ac:picMk id="13" creationId="{83056068-94BD-A5B2-438C-E16ADBA3B76C}"/>
          </ac:picMkLst>
        </pc:picChg>
        <pc:picChg chg="add del mod">
          <ac:chgData name="정근채" userId="bf3f9740-ba12-4a95-bdcd-7a89d0b0b3a3" providerId="ADAL" clId="{6543DF14-A1E7-42AA-80A0-2AB551764356}" dt="2022-12-28T04:59:08.590" v="1947" actId="478"/>
          <ac:picMkLst>
            <pc:docMk/>
            <pc:sldMk cId="3325297315" sldId="766"/>
            <ac:picMk id="14" creationId="{7B308265-F8BD-9053-F08E-15C21F3ACB29}"/>
          </ac:picMkLst>
        </pc:picChg>
        <pc:picChg chg="add mod">
          <ac:chgData name="정근채" userId="bf3f9740-ba12-4a95-bdcd-7a89d0b0b3a3" providerId="ADAL" clId="{6543DF14-A1E7-42AA-80A0-2AB551764356}" dt="2022-12-28T04:58:24.161" v="1929" actId="1035"/>
          <ac:picMkLst>
            <pc:docMk/>
            <pc:sldMk cId="3325297315" sldId="766"/>
            <ac:picMk id="15" creationId="{F3DBB78A-DA60-8684-FB55-FF75B4E6D792}"/>
          </ac:picMkLst>
        </pc:picChg>
        <pc:picChg chg="add mod ord">
          <ac:chgData name="정근채" userId="bf3f9740-ba12-4a95-bdcd-7a89d0b0b3a3" providerId="ADAL" clId="{6543DF14-A1E7-42AA-80A0-2AB551764356}" dt="2022-12-28T05:43:48.181" v="2397" actId="1076"/>
          <ac:picMkLst>
            <pc:docMk/>
            <pc:sldMk cId="3325297315" sldId="766"/>
            <ac:picMk id="19" creationId="{F29C7DDB-BA72-810D-D746-2FF38360EA8D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1042795242" sldId="767"/>
        </pc:sldMkLst>
      </pc:sldChg>
      <pc:sldChg chg="modSp add del mod">
        <pc:chgData name="정근채" userId="bf3f9740-ba12-4a95-bdcd-7a89d0b0b3a3" providerId="ADAL" clId="{6543DF14-A1E7-42AA-80A0-2AB551764356}" dt="2022-12-28T05:00:29.112" v="1961" actId="47"/>
        <pc:sldMkLst>
          <pc:docMk/>
          <pc:sldMk cId="3848962841" sldId="767"/>
        </pc:sldMkLst>
        <pc:picChg chg="mod">
          <ac:chgData name="정근채" userId="bf3f9740-ba12-4a95-bdcd-7a89d0b0b3a3" providerId="ADAL" clId="{6543DF14-A1E7-42AA-80A0-2AB551764356}" dt="2022-12-28T04:50:36.398" v="1704" actId="14100"/>
          <ac:picMkLst>
            <pc:docMk/>
            <pc:sldMk cId="3848962841" sldId="767"/>
            <ac:picMk id="4" creationId="{FF42776D-32DF-CF6B-5339-41172C2455D4}"/>
          </ac:picMkLst>
        </pc:picChg>
      </pc:sldChg>
      <pc:sldChg chg="modSp add del mod">
        <pc:chgData name="정근채" userId="bf3f9740-ba12-4a95-bdcd-7a89d0b0b3a3" providerId="ADAL" clId="{6543DF14-A1E7-42AA-80A0-2AB551764356}" dt="2022-12-28T05:00:29.112" v="1961" actId="47"/>
        <pc:sldMkLst>
          <pc:docMk/>
          <pc:sldMk cId="2022866004" sldId="768"/>
        </pc:sldMkLst>
        <pc:picChg chg="mod">
          <ac:chgData name="정근채" userId="bf3f9740-ba12-4a95-bdcd-7a89d0b0b3a3" providerId="ADAL" clId="{6543DF14-A1E7-42AA-80A0-2AB551764356}" dt="2022-12-28T04:50:43.102" v="1705" actId="14100"/>
          <ac:picMkLst>
            <pc:docMk/>
            <pc:sldMk cId="2022866004" sldId="768"/>
            <ac:picMk id="5" creationId="{DB252F2A-077A-F135-61D4-B6446F66B3E2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236034084" sldId="768"/>
        </pc:sldMkLst>
      </pc:sldChg>
      <pc:sldChg chg="modSp add del mod">
        <pc:chgData name="정근채" userId="bf3f9740-ba12-4a95-bdcd-7a89d0b0b3a3" providerId="ADAL" clId="{6543DF14-A1E7-42AA-80A0-2AB551764356}" dt="2022-12-28T05:00:29.112" v="1961" actId="47"/>
        <pc:sldMkLst>
          <pc:docMk/>
          <pc:sldMk cId="473448950" sldId="769"/>
        </pc:sldMkLst>
        <pc:picChg chg="mod">
          <ac:chgData name="정근채" userId="bf3f9740-ba12-4a95-bdcd-7a89d0b0b3a3" providerId="ADAL" clId="{6543DF14-A1E7-42AA-80A0-2AB551764356}" dt="2022-12-28T04:50:50.841" v="1706" actId="14100"/>
          <ac:picMkLst>
            <pc:docMk/>
            <pc:sldMk cId="473448950" sldId="769"/>
            <ac:picMk id="4" creationId="{E4D80292-1339-0D51-E158-BEA491FDA20E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858130126" sldId="769"/>
        </pc:sldMkLst>
      </pc:sldChg>
      <pc:sldChg chg="modSp add del mod">
        <pc:chgData name="정근채" userId="bf3f9740-ba12-4a95-bdcd-7a89d0b0b3a3" providerId="ADAL" clId="{6543DF14-A1E7-42AA-80A0-2AB551764356}" dt="2022-12-28T05:00:29.112" v="1961" actId="47"/>
        <pc:sldMkLst>
          <pc:docMk/>
          <pc:sldMk cId="44705733" sldId="770"/>
        </pc:sldMkLst>
        <pc:picChg chg="mod">
          <ac:chgData name="정근채" userId="bf3f9740-ba12-4a95-bdcd-7a89d0b0b3a3" providerId="ADAL" clId="{6543DF14-A1E7-42AA-80A0-2AB551764356}" dt="2022-12-28T04:51:22.554" v="1709" actId="14100"/>
          <ac:picMkLst>
            <pc:docMk/>
            <pc:sldMk cId="44705733" sldId="770"/>
            <ac:picMk id="5" creationId="{9F9E976B-8978-8E4E-40F3-3860B5270EA7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327381692" sldId="770"/>
        </pc:sldMkLst>
      </pc:sldChg>
      <pc:sldChg chg="modSp add del mod">
        <pc:chgData name="정근채" userId="bf3f9740-ba12-4a95-bdcd-7a89d0b0b3a3" providerId="ADAL" clId="{6543DF14-A1E7-42AA-80A0-2AB551764356}" dt="2022-12-28T05:00:29.112" v="1961" actId="47"/>
        <pc:sldMkLst>
          <pc:docMk/>
          <pc:sldMk cId="1665078425" sldId="771"/>
        </pc:sldMkLst>
        <pc:picChg chg="mod">
          <ac:chgData name="정근채" userId="bf3f9740-ba12-4a95-bdcd-7a89d0b0b3a3" providerId="ADAL" clId="{6543DF14-A1E7-42AA-80A0-2AB551764356}" dt="2022-12-28T04:51:29.425" v="1710" actId="14100"/>
          <ac:picMkLst>
            <pc:docMk/>
            <pc:sldMk cId="1665078425" sldId="771"/>
            <ac:picMk id="4" creationId="{2137BBEE-5B2B-8271-ED9A-D33047F1E3A2}"/>
          </ac:picMkLst>
        </pc:picChg>
      </pc:sldChg>
      <pc:sldChg chg="del">
        <pc:chgData name="정근채" userId="bf3f9740-ba12-4a95-bdcd-7a89d0b0b3a3" providerId="ADAL" clId="{6543DF14-A1E7-42AA-80A0-2AB551764356}" dt="2022-12-28T03:14:11.094" v="72" actId="2696"/>
        <pc:sldMkLst>
          <pc:docMk/>
          <pc:sldMk cId="2788769000" sldId="771"/>
        </pc:sldMkLst>
      </pc:sldChg>
      <pc:sldChg chg="add del">
        <pc:chgData name="정근채" userId="bf3f9740-ba12-4a95-bdcd-7a89d0b0b3a3" providerId="ADAL" clId="{6543DF14-A1E7-42AA-80A0-2AB551764356}" dt="2022-12-28T03:12:13.088" v="69" actId="47"/>
        <pc:sldMkLst>
          <pc:docMk/>
          <pc:sldMk cId="281955591" sldId="772"/>
        </pc:sldMkLst>
      </pc:sldChg>
      <pc:sldChg chg="add del">
        <pc:chgData name="정근채" userId="bf3f9740-ba12-4a95-bdcd-7a89d0b0b3a3" providerId="ADAL" clId="{6543DF14-A1E7-42AA-80A0-2AB551764356}" dt="2022-12-28T03:12:13.088" v="69" actId="47"/>
        <pc:sldMkLst>
          <pc:docMk/>
          <pc:sldMk cId="1199626469" sldId="773"/>
        </pc:sldMkLst>
      </pc:sldChg>
      <pc:sldChg chg="modSp add mod">
        <pc:chgData name="정근채" userId="bf3f9740-ba12-4a95-bdcd-7a89d0b0b3a3" providerId="ADAL" clId="{6543DF14-A1E7-42AA-80A0-2AB551764356}" dt="2022-12-28T06:04:17.907" v="2856"/>
        <pc:sldMkLst>
          <pc:docMk/>
          <pc:sldMk cId="4212568812" sldId="774"/>
        </pc:sldMkLst>
        <pc:spChg chg="mod">
          <ac:chgData name="정근채" userId="bf3f9740-ba12-4a95-bdcd-7a89d0b0b3a3" providerId="ADAL" clId="{6543DF14-A1E7-42AA-80A0-2AB551764356}" dt="2022-12-28T05:13:50.372" v="2083" actId="1037"/>
          <ac:spMkLst>
            <pc:docMk/>
            <pc:sldMk cId="4212568812" sldId="774"/>
            <ac:spMk id="17" creationId="{C97F98EB-8602-9AC1-A4AE-B2CB0314E935}"/>
          </ac:spMkLst>
        </pc:spChg>
        <pc:spChg chg="mod">
          <ac:chgData name="정근채" userId="bf3f9740-ba12-4a95-bdcd-7a89d0b0b3a3" providerId="ADAL" clId="{6543DF14-A1E7-42AA-80A0-2AB551764356}" dt="2022-12-28T05:14:16.152" v="2086" actId="6549"/>
          <ac:spMkLst>
            <pc:docMk/>
            <pc:sldMk cId="4212568812" sldId="774"/>
            <ac:spMk id="18" creationId="{D36C6F33-C0F2-1DB8-7C33-FBEFD6BA1844}"/>
          </ac:spMkLst>
        </pc:spChg>
        <pc:spChg chg="mod">
          <ac:chgData name="정근채" userId="bf3f9740-ba12-4a95-bdcd-7a89d0b0b3a3" providerId="ADAL" clId="{6543DF14-A1E7-42AA-80A0-2AB551764356}" dt="2022-12-28T05:16:01.651" v="2088" actId="6549"/>
          <ac:spMkLst>
            <pc:docMk/>
            <pc:sldMk cId="4212568812" sldId="774"/>
            <ac:spMk id="20" creationId="{EEAEB27A-ACF9-4A5A-B841-395D02303225}"/>
          </ac:spMkLst>
        </pc:spChg>
        <pc:spChg chg="mod">
          <ac:chgData name="정근채" userId="bf3f9740-ba12-4a95-bdcd-7a89d0b0b3a3" providerId="ADAL" clId="{6543DF14-A1E7-42AA-80A0-2AB551764356}" dt="2022-12-28T05:14:13.602" v="2085" actId="6549"/>
          <ac:spMkLst>
            <pc:docMk/>
            <pc:sldMk cId="4212568812" sldId="774"/>
            <ac:spMk id="28" creationId="{723C901E-B742-4D0A-A820-41B4D4C8D1A6}"/>
          </ac:spMkLst>
        </pc:spChg>
        <pc:graphicFrameChg chg="mod">
          <ac:chgData name="정근채" userId="bf3f9740-ba12-4a95-bdcd-7a89d0b0b3a3" providerId="ADAL" clId="{6543DF14-A1E7-42AA-80A0-2AB551764356}" dt="2022-12-28T06:04:17.907" v="2856"/>
          <ac:graphicFrameMkLst>
            <pc:docMk/>
            <pc:sldMk cId="4212568812" sldId="774"/>
            <ac:graphicFrameMk id="4" creationId="{B2CF1BB7-3081-1F17-B63B-883F7092C581}"/>
          </ac:graphicFrameMkLst>
        </pc:graphicFrameChg>
        <pc:cxnChg chg="mod">
          <ac:chgData name="정근채" userId="bf3f9740-ba12-4a95-bdcd-7a89d0b0b3a3" providerId="ADAL" clId="{6543DF14-A1E7-42AA-80A0-2AB551764356}" dt="2022-12-28T05:16:15.227" v="2090" actId="14100"/>
          <ac:cxnSpMkLst>
            <pc:docMk/>
            <pc:sldMk cId="4212568812" sldId="774"/>
            <ac:cxnSpMk id="10" creationId="{EC32DA52-F4D3-9EE9-F077-EDAB962A7FA4}"/>
          </ac:cxnSpMkLst>
        </pc:cxnChg>
      </pc:sldChg>
      <pc:sldChg chg="modSp add mod">
        <pc:chgData name="정근채" userId="bf3f9740-ba12-4a95-bdcd-7a89d0b0b3a3" providerId="ADAL" clId="{6543DF14-A1E7-42AA-80A0-2AB551764356}" dt="2022-12-28T06:04:17.911" v="2857"/>
        <pc:sldMkLst>
          <pc:docMk/>
          <pc:sldMk cId="1488248492" sldId="775"/>
        </pc:sldMkLst>
        <pc:spChg chg="mod">
          <ac:chgData name="정근채" userId="bf3f9740-ba12-4a95-bdcd-7a89d0b0b3a3" providerId="ADAL" clId="{6543DF14-A1E7-42AA-80A0-2AB551764356}" dt="2022-12-28T05:16:03.089" v="2089" actId="6549"/>
          <ac:spMkLst>
            <pc:docMk/>
            <pc:sldMk cId="1488248492" sldId="775"/>
            <ac:spMk id="20" creationId="{EEAEB27A-ACF9-4A5A-B841-395D02303225}"/>
          </ac:spMkLst>
        </pc:spChg>
        <pc:graphicFrameChg chg="mod">
          <ac:chgData name="정근채" userId="bf3f9740-ba12-4a95-bdcd-7a89d0b0b3a3" providerId="ADAL" clId="{6543DF14-A1E7-42AA-80A0-2AB551764356}" dt="2022-12-28T06:04:17.911" v="2857"/>
          <ac:graphicFrameMkLst>
            <pc:docMk/>
            <pc:sldMk cId="1488248492" sldId="775"/>
            <ac:graphicFrameMk id="14" creationId="{45AC5541-34B5-87DE-86E3-FE717B1771A9}"/>
          </ac:graphicFrameMkLst>
        </pc:graphicFrameChg>
      </pc:sldChg>
    </pc:docChg>
  </pc:docChgLst>
  <pc:docChgLst>
    <pc:chgData name="근채 정" userId="e3b600ee4ba46476" providerId="LiveId" clId="{5F277011-AA5D-49DD-96FB-2ACF38AB1407}"/>
    <pc:docChg chg="undo custSel addSld delSld modSld">
      <pc:chgData name="근채 정" userId="e3b600ee4ba46476" providerId="LiveId" clId="{5F277011-AA5D-49DD-96FB-2ACF38AB1407}" dt="2024-02-16T09:18:56.963" v="1381" actId="108"/>
      <pc:docMkLst>
        <pc:docMk/>
      </pc:docMkLst>
      <pc:sldChg chg="modSp mod">
        <pc:chgData name="근채 정" userId="e3b600ee4ba46476" providerId="LiveId" clId="{5F277011-AA5D-49DD-96FB-2ACF38AB1407}" dt="2024-02-16T09:18:56.963" v="1381" actId="108"/>
        <pc:sldMkLst>
          <pc:docMk/>
          <pc:sldMk cId="2413737405" sldId="563"/>
        </pc:sldMkLst>
        <pc:spChg chg="mod">
          <ac:chgData name="근채 정" userId="e3b600ee4ba46476" providerId="LiveId" clId="{5F277011-AA5D-49DD-96FB-2ACF38AB1407}" dt="2024-02-16T09:18:56.963" v="1381" actId="108"/>
          <ac:spMkLst>
            <pc:docMk/>
            <pc:sldMk cId="2413737405" sldId="563"/>
            <ac:spMk id="4" creationId="{00000000-0000-0000-0000-000000000000}"/>
          </ac:spMkLst>
        </pc:spChg>
      </pc:sldChg>
      <pc:sldChg chg="modSp mod">
        <pc:chgData name="근채 정" userId="e3b600ee4ba46476" providerId="LiveId" clId="{5F277011-AA5D-49DD-96FB-2ACF38AB1407}" dt="2024-02-16T09:15:43.229" v="1380" actId="108"/>
        <pc:sldMkLst>
          <pc:docMk/>
          <pc:sldMk cId="2584198409" sldId="720"/>
        </pc:sldMkLst>
        <pc:spChg chg="mod">
          <ac:chgData name="근채 정" userId="e3b600ee4ba46476" providerId="LiveId" clId="{5F277011-AA5D-49DD-96FB-2ACF38AB1407}" dt="2024-02-16T09:15:43.229" v="1380" actId="108"/>
          <ac:spMkLst>
            <pc:docMk/>
            <pc:sldMk cId="2584198409" sldId="720"/>
            <ac:spMk id="3" creationId="{00000000-0000-0000-0000-000000000000}"/>
          </ac:spMkLst>
        </pc:spChg>
      </pc:sldChg>
      <pc:sldChg chg="modSp mod">
        <pc:chgData name="근채 정" userId="e3b600ee4ba46476" providerId="LiveId" clId="{5F277011-AA5D-49DD-96FB-2ACF38AB1407}" dt="2024-02-16T04:53:12.767" v="1337" actId="313"/>
        <pc:sldMkLst>
          <pc:docMk/>
          <pc:sldMk cId="2081304894" sldId="730"/>
        </pc:sldMkLst>
        <pc:spChg chg="mod">
          <ac:chgData name="근채 정" userId="e3b600ee4ba46476" providerId="LiveId" clId="{5F277011-AA5D-49DD-96FB-2ACF38AB1407}" dt="2024-02-16T04:53:12.767" v="1337" actId="313"/>
          <ac:spMkLst>
            <pc:docMk/>
            <pc:sldMk cId="2081304894" sldId="730"/>
            <ac:spMk id="6" creationId="{00000000-0000-0000-0000-000000000000}"/>
          </ac:spMkLst>
        </pc:spChg>
      </pc:sldChg>
      <pc:sldChg chg="addSp delSp modSp mod">
        <pc:chgData name="근채 정" userId="e3b600ee4ba46476" providerId="LiveId" clId="{5F277011-AA5D-49DD-96FB-2ACF38AB1407}" dt="2024-02-16T04:53:13.254" v="1338" actId="313"/>
        <pc:sldMkLst>
          <pc:docMk/>
          <pc:sldMk cId="2044083978" sldId="731"/>
        </pc:sldMkLst>
        <pc:spChg chg="mod">
          <ac:chgData name="근채 정" userId="e3b600ee4ba46476" providerId="LiveId" clId="{5F277011-AA5D-49DD-96FB-2ACF38AB1407}" dt="2024-02-15T06:12:38.136" v="60" actId="6549"/>
          <ac:spMkLst>
            <pc:docMk/>
            <pc:sldMk cId="2044083978" sldId="731"/>
            <ac:spMk id="2" creationId="{97CDA0D1-480C-F192-C108-C3153ABF00C4}"/>
          </ac:spMkLst>
        </pc:spChg>
        <pc:spChg chg="mod">
          <ac:chgData name="근채 정" userId="e3b600ee4ba46476" providerId="LiveId" clId="{5F277011-AA5D-49DD-96FB-2ACF38AB1407}" dt="2024-02-16T04:53:13.254" v="1338" actId="313"/>
          <ac:spMkLst>
            <pc:docMk/>
            <pc:sldMk cId="2044083978" sldId="731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5T06:14:58.830" v="84"/>
          <ac:spMkLst>
            <pc:docMk/>
            <pc:sldMk cId="2044083978" sldId="731"/>
            <ac:spMk id="13" creationId="{9E1252C5-DDF1-46B2-AB3E-E8815FC6B994}"/>
          </ac:spMkLst>
        </pc:spChg>
        <pc:spChg chg="mod">
          <ac:chgData name="근채 정" userId="e3b600ee4ba46476" providerId="LiveId" clId="{5F277011-AA5D-49DD-96FB-2ACF38AB1407}" dt="2024-02-15T06:11:28.023" v="42" actId="1076"/>
          <ac:spMkLst>
            <pc:docMk/>
            <pc:sldMk cId="2044083978" sldId="731"/>
            <ac:spMk id="21" creationId="{F6F4CDCF-6A5C-B587-AC48-C045B067BB03}"/>
          </ac:spMkLst>
        </pc:spChg>
        <pc:graphicFrameChg chg="add del mod">
          <ac:chgData name="근채 정" userId="e3b600ee4ba46476" providerId="LiveId" clId="{5F277011-AA5D-49DD-96FB-2ACF38AB1407}" dt="2024-02-15T06:11:20.742" v="40" actId="478"/>
          <ac:graphicFrameMkLst>
            <pc:docMk/>
            <pc:sldMk cId="2044083978" sldId="731"/>
            <ac:graphicFrameMk id="7" creationId="{D16E1D30-B3B8-0A8B-7269-F74366C8DE48}"/>
          </ac:graphicFrameMkLst>
        </pc:graphicFrameChg>
        <pc:graphicFrameChg chg="add del mod">
          <ac:chgData name="근채 정" userId="e3b600ee4ba46476" providerId="LiveId" clId="{5F277011-AA5D-49DD-96FB-2ACF38AB1407}" dt="2024-02-15T06:11:16.971" v="38" actId="478"/>
          <ac:graphicFrameMkLst>
            <pc:docMk/>
            <pc:sldMk cId="2044083978" sldId="731"/>
            <ac:graphicFrameMk id="22" creationId="{5B9B8A46-3062-7EE7-6345-711C7B4D5A19}"/>
          </ac:graphicFrameMkLst>
        </pc:graphicFrameChg>
        <pc:picChg chg="add del mod">
          <ac:chgData name="근채 정" userId="e3b600ee4ba46476" providerId="LiveId" clId="{5F277011-AA5D-49DD-96FB-2ACF38AB1407}" dt="2024-02-15T06:04:44.220" v="2" actId="478"/>
          <ac:picMkLst>
            <pc:docMk/>
            <pc:sldMk cId="2044083978" sldId="731"/>
            <ac:picMk id="8" creationId="{98AF805C-6464-86B4-5D2F-6C5DF480E2F7}"/>
          </ac:picMkLst>
        </pc:picChg>
        <pc:picChg chg="add del mod">
          <ac:chgData name="근채 정" userId="e3b600ee4ba46476" providerId="LiveId" clId="{5F277011-AA5D-49DD-96FB-2ACF38AB1407}" dt="2024-02-15T06:06:24.555" v="18" actId="478"/>
          <ac:picMkLst>
            <pc:docMk/>
            <pc:sldMk cId="2044083978" sldId="731"/>
            <ac:picMk id="10" creationId="{49856777-13D4-77D0-C068-7A8C0A527DF6}"/>
          </ac:picMkLst>
        </pc:picChg>
        <pc:picChg chg="del">
          <ac:chgData name="근채 정" userId="e3b600ee4ba46476" providerId="LiveId" clId="{5F277011-AA5D-49DD-96FB-2ACF38AB1407}" dt="2024-02-15T06:06:43.584" v="24" actId="478"/>
          <ac:picMkLst>
            <pc:docMk/>
            <pc:sldMk cId="2044083978" sldId="731"/>
            <ac:picMk id="12" creationId="{C5658DD2-91F9-9BBC-4399-0775256FC840}"/>
          </ac:picMkLst>
        </pc:picChg>
        <pc:picChg chg="del">
          <ac:chgData name="근채 정" userId="e3b600ee4ba46476" providerId="LiveId" clId="{5F277011-AA5D-49DD-96FB-2ACF38AB1407}" dt="2024-02-15T06:12:30.746" v="55" actId="478"/>
          <ac:picMkLst>
            <pc:docMk/>
            <pc:sldMk cId="2044083978" sldId="731"/>
            <ac:picMk id="15" creationId="{E63F38EE-DE0D-C3D4-6AF5-2DFA81C6EEC3}"/>
          </ac:picMkLst>
        </pc:picChg>
        <pc:picChg chg="add mod ord">
          <ac:chgData name="근채 정" userId="e3b600ee4ba46476" providerId="LiveId" clId="{5F277011-AA5D-49DD-96FB-2ACF38AB1407}" dt="2024-02-15T06:06:40.873" v="23" actId="167"/>
          <ac:picMkLst>
            <pc:docMk/>
            <pc:sldMk cId="2044083978" sldId="731"/>
            <ac:picMk id="16" creationId="{FA618D32-E8B4-41AF-E7DF-31D626C0FA69}"/>
          </ac:picMkLst>
        </pc:picChg>
        <pc:picChg chg="add del mod">
          <ac:chgData name="근채 정" userId="e3b600ee4ba46476" providerId="LiveId" clId="{5F277011-AA5D-49DD-96FB-2ACF38AB1407}" dt="2024-02-15T06:11:51.139" v="48" actId="1076"/>
          <ac:picMkLst>
            <pc:docMk/>
            <pc:sldMk cId="2044083978" sldId="731"/>
            <ac:picMk id="20" creationId="{D495AC5D-8F8D-0A59-F67B-189768C0130B}"/>
          </ac:picMkLst>
        </pc:picChg>
        <pc:picChg chg="add mod">
          <ac:chgData name="근채 정" userId="e3b600ee4ba46476" providerId="LiveId" clId="{5F277011-AA5D-49DD-96FB-2ACF38AB1407}" dt="2024-02-15T06:12:32.630" v="56" actId="1076"/>
          <ac:picMkLst>
            <pc:docMk/>
            <pc:sldMk cId="2044083978" sldId="731"/>
            <ac:picMk id="30" creationId="{A94A231F-0614-21D6-D414-0B5CEE3604F2}"/>
          </ac:picMkLst>
        </pc:picChg>
        <pc:cxnChg chg="mod">
          <ac:chgData name="근채 정" userId="e3b600ee4ba46476" providerId="LiveId" clId="{5F277011-AA5D-49DD-96FB-2ACF38AB1407}" dt="2024-02-15T06:12:10.322" v="52" actId="14100"/>
          <ac:cxnSpMkLst>
            <pc:docMk/>
            <pc:sldMk cId="2044083978" sldId="731"/>
            <ac:cxnSpMk id="11" creationId="{8D5866A4-A7A3-FF27-EC33-A9708FB6711B}"/>
          </ac:cxnSpMkLst>
        </pc:cxnChg>
      </pc:sldChg>
      <pc:sldChg chg="addSp delSp modSp mod">
        <pc:chgData name="근채 정" userId="e3b600ee4ba46476" providerId="LiveId" clId="{5F277011-AA5D-49DD-96FB-2ACF38AB1407}" dt="2024-02-16T09:15:28.088" v="1379" actId="108"/>
        <pc:sldMkLst>
          <pc:docMk/>
          <pc:sldMk cId="1161943094" sldId="732"/>
        </pc:sldMkLst>
        <pc:spChg chg="mod">
          <ac:chgData name="근채 정" userId="e3b600ee4ba46476" providerId="LiveId" clId="{5F277011-AA5D-49DD-96FB-2ACF38AB1407}" dt="2024-02-15T06:49:35.438" v="206" actId="1038"/>
          <ac:spMkLst>
            <pc:docMk/>
            <pc:sldMk cId="1161943094" sldId="732"/>
            <ac:spMk id="2" creationId="{6C74DECD-64F6-B40C-0CF5-C8ACBC74E7E1}"/>
          </ac:spMkLst>
        </pc:spChg>
        <pc:spChg chg="mod">
          <ac:chgData name="근채 정" userId="e3b600ee4ba46476" providerId="LiveId" clId="{5F277011-AA5D-49DD-96FB-2ACF38AB1407}" dt="2024-02-16T09:15:28.088" v="1379" actId="108"/>
          <ac:spMkLst>
            <pc:docMk/>
            <pc:sldMk cId="1161943094" sldId="732"/>
            <ac:spMk id="3" creationId="{00000000-0000-0000-0000-000000000000}"/>
          </ac:spMkLst>
        </pc:spChg>
        <pc:spChg chg="add mod">
          <ac:chgData name="근채 정" userId="e3b600ee4ba46476" providerId="LiveId" clId="{5F277011-AA5D-49DD-96FB-2ACF38AB1407}" dt="2024-02-16T00:59:43.419" v="471" actId="1076"/>
          <ac:spMkLst>
            <pc:docMk/>
            <pc:sldMk cId="1161943094" sldId="732"/>
            <ac:spMk id="4" creationId="{6BE463BA-B2BE-2877-3770-428D44CABCE1}"/>
          </ac:spMkLst>
        </pc:spChg>
        <pc:spChg chg="add mod">
          <ac:chgData name="근채 정" userId="e3b600ee4ba46476" providerId="LiveId" clId="{5F277011-AA5D-49DD-96FB-2ACF38AB1407}" dt="2024-02-16T00:59:48.291" v="472" actId="571"/>
          <ac:spMkLst>
            <pc:docMk/>
            <pc:sldMk cId="1161943094" sldId="732"/>
            <ac:spMk id="5" creationId="{DC8F6F1D-9709-B3AA-2580-283A65F419AA}"/>
          </ac:spMkLst>
        </pc:spChg>
        <pc:spChg chg="mod">
          <ac:chgData name="근채 정" userId="e3b600ee4ba46476" providerId="LiveId" clId="{5F277011-AA5D-49DD-96FB-2ACF38AB1407}" dt="2024-02-16T04:53:14.878" v="1344" actId="313"/>
          <ac:spMkLst>
            <pc:docMk/>
            <pc:sldMk cId="1161943094" sldId="732"/>
            <ac:spMk id="6" creationId="{00000000-0000-0000-0000-000000000000}"/>
          </ac:spMkLst>
        </pc:spChg>
        <pc:spChg chg="add mod">
          <ac:chgData name="근채 정" userId="e3b600ee4ba46476" providerId="LiveId" clId="{5F277011-AA5D-49DD-96FB-2ACF38AB1407}" dt="2024-02-16T01:00:05.526" v="473" actId="571"/>
          <ac:spMkLst>
            <pc:docMk/>
            <pc:sldMk cId="1161943094" sldId="732"/>
            <ac:spMk id="7" creationId="{F6BD115C-19E1-6BFF-3C3D-95985ADB6C10}"/>
          </ac:spMkLst>
        </pc:spChg>
        <pc:spChg chg="mod">
          <ac:chgData name="근채 정" userId="e3b600ee4ba46476" providerId="LiveId" clId="{5F277011-AA5D-49DD-96FB-2ACF38AB1407}" dt="2024-02-15T07:08:55.331" v="419" actId="6549"/>
          <ac:spMkLst>
            <pc:docMk/>
            <pc:sldMk cId="1161943094" sldId="732"/>
            <ac:spMk id="8" creationId="{7BA6267C-8692-D257-F517-A61A094132E1}"/>
          </ac:spMkLst>
        </pc:spChg>
        <pc:spChg chg="mod">
          <ac:chgData name="근채 정" userId="e3b600ee4ba46476" providerId="LiveId" clId="{5F277011-AA5D-49DD-96FB-2ACF38AB1407}" dt="2024-02-15T07:07:24.397" v="395" actId="1035"/>
          <ac:spMkLst>
            <pc:docMk/>
            <pc:sldMk cId="1161943094" sldId="732"/>
            <ac:spMk id="16" creationId="{614BAEDA-9E34-E478-7F4A-BEF1A2D25977}"/>
          </ac:spMkLst>
        </pc:spChg>
        <pc:spChg chg="mod ord">
          <ac:chgData name="근채 정" userId="e3b600ee4ba46476" providerId="LiveId" clId="{5F277011-AA5D-49DD-96FB-2ACF38AB1407}" dt="2024-02-15T07:10:16.230" v="427" actId="1076"/>
          <ac:spMkLst>
            <pc:docMk/>
            <pc:sldMk cId="1161943094" sldId="732"/>
            <ac:spMk id="17" creationId="{4136B879-2C6C-E670-36EA-55D34EA3016D}"/>
          </ac:spMkLst>
        </pc:spChg>
        <pc:spChg chg="mod">
          <ac:chgData name="근채 정" userId="e3b600ee4ba46476" providerId="LiveId" clId="{5F277011-AA5D-49DD-96FB-2ACF38AB1407}" dt="2024-02-15T07:10:22.718" v="431" actId="1035"/>
          <ac:spMkLst>
            <pc:docMk/>
            <pc:sldMk cId="1161943094" sldId="732"/>
            <ac:spMk id="20" creationId="{7057D3DD-B82F-D7B8-9A5E-072C0B61DE7D}"/>
          </ac:spMkLst>
        </pc:spChg>
        <pc:spChg chg="mod">
          <ac:chgData name="근채 정" userId="e3b600ee4ba46476" providerId="LiveId" clId="{5F277011-AA5D-49DD-96FB-2ACF38AB1407}" dt="2024-02-15T07:07:24.397" v="395" actId="1035"/>
          <ac:spMkLst>
            <pc:docMk/>
            <pc:sldMk cId="1161943094" sldId="732"/>
            <ac:spMk id="22" creationId="{EC490274-8AC0-09AA-25F6-FDE524D4DCEF}"/>
          </ac:spMkLst>
        </pc:spChg>
        <pc:spChg chg="add del mod">
          <ac:chgData name="근채 정" userId="e3b600ee4ba46476" providerId="LiveId" clId="{5F277011-AA5D-49DD-96FB-2ACF38AB1407}" dt="2024-02-15T07:02:55.363" v="368" actId="478"/>
          <ac:spMkLst>
            <pc:docMk/>
            <pc:sldMk cId="1161943094" sldId="732"/>
            <ac:spMk id="35" creationId="{E53F9DF5-C882-E3A9-081C-D73686AF8CBA}"/>
          </ac:spMkLst>
        </pc:spChg>
        <pc:spChg chg="add del mod">
          <ac:chgData name="근채 정" userId="e3b600ee4ba46476" providerId="LiveId" clId="{5F277011-AA5D-49DD-96FB-2ACF38AB1407}" dt="2024-02-15T07:02:55.363" v="368" actId="478"/>
          <ac:spMkLst>
            <pc:docMk/>
            <pc:sldMk cId="1161943094" sldId="732"/>
            <ac:spMk id="36" creationId="{B82446FE-C816-1904-0164-9B53350DECE4}"/>
          </ac:spMkLst>
        </pc:spChg>
        <pc:spChg chg="add mod">
          <ac:chgData name="근채 정" userId="e3b600ee4ba46476" providerId="LiveId" clId="{5F277011-AA5D-49DD-96FB-2ACF38AB1407}" dt="2024-02-15T07:10:41.309" v="436" actId="1036"/>
          <ac:spMkLst>
            <pc:docMk/>
            <pc:sldMk cId="1161943094" sldId="732"/>
            <ac:spMk id="44" creationId="{C2EC7C66-90DF-1737-D472-3F1DCE090AFE}"/>
          </ac:spMkLst>
        </pc:spChg>
        <pc:graphicFrameChg chg="add del mod">
          <ac:chgData name="근채 정" userId="e3b600ee4ba46476" providerId="LiveId" clId="{5F277011-AA5D-49DD-96FB-2ACF38AB1407}" dt="2024-02-16T02:14:26.367" v="1028" actId="478"/>
          <ac:graphicFrameMkLst>
            <pc:docMk/>
            <pc:sldMk cId="1161943094" sldId="732"/>
            <ac:graphicFrameMk id="9" creationId="{C4F8504B-390F-07C9-4AB7-DFD9095C4FFA}"/>
          </ac:graphicFrameMkLst>
        </pc:graphicFrameChg>
        <pc:graphicFrameChg chg="add mod">
          <ac:chgData name="근채 정" userId="e3b600ee4ba46476" providerId="LiveId" clId="{5F277011-AA5D-49DD-96FB-2ACF38AB1407}" dt="2024-02-16T02:51:09.712" v="1281"/>
          <ac:graphicFrameMkLst>
            <pc:docMk/>
            <pc:sldMk cId="1161943094" sldId="732"/>
            <ac:graphicFrameMk id="11" creationId="{A99DC20A-1918-C264-4E4B-C8C9EF0B4E07}"/>
          </ac:graphicFrameMkLst>
        </pc:graphicFrameChg>
        <pc:graphicFrameChg chg="del">
          <ac:chgData name="근채 정" userId="e3b600ee4ba46476" providerId="LiveId" clId="{5F277011-AA5D-49DD-96FB-2ACF38AB1407}" dt="2024-02-15T07:07:27.786" v="396" actId="478"/>
          <ac:graphicFrameMkLst>
            <pc:docMk/>
            <pc:sldMk cId="1161943094" sldId="732"/>
            <ac:graphicFrameMk id="26" creationId="{F16C5263-7768-CF1E-4717-5DD2A6A7BC84}"/>
          </ac:graphicFrameMkLst>
        </pc:graphicFrameChg>
        <pc:graphicFrameChg chg="add del mod">
          <ac:chgData name="근채 정" userId="e3b600ee4ba46476" providerId="LiveId" clId="{5F277011-AA5D-49DD-96FB-2ACF38AB1407}" dt="2024-02-16T01:11:03.530" v="526" actId="478"/>
          <ac:graphicFrameMkLst>
            <pc:docMk/>
            <pc:sldMk cId="1161943094" sldId="732"/>
            <ac:graphicFrameMk id="41" creationId="{CEA23832-F7CA-FB70-ADCC-C5E6041F707D}"/>
          </ac:graphicFrameMkLst>
        </pc:graphicFrameChg>
        <pc:picChg chg="del">
          <ac:chgData name="근채 정" userId="e3b600ee4ba46476" providerId="LiveId" clId="{5F277011-AA5D-49DD-96FB-2ACF38AB1407}" dt="2024-02-15T07:04:50.238" v="373" actId="478"/>
          <ac:picMkLst>
            <pc:docMk/>
            <pc:sldMk cId="1161943094" sldId="732"/>
            <ac:picMk id="4" creationId="{EF73C0D0-AB0D-8172-6784-1B5BC91E98C5}"/>
          </ac:picMkLst>
        </pc:picChg>
        <pc:picChg chg="add del mod">
          <ac:chgData name="근채 정" userId="e3b600ee4ba46476" providerId="LiveId" clId="{5F277011-AA5D-49DD-96FB-2ACF38AB1407}" dt="2024-02-15T07:02:55.363" v="368" actId="478"/>
          <ac:picMkLst>
            <pc:docMk/>
            <pc:sldMk cId="1161943094" sldId="732"/>
            <ac:picMk id="7" creationId="{61E08A8D-5C11-06FD-45F5-72B23DC552C5}"/>
          </ac:picMkLst>
        </pc:picChg>
        <pc:picChg chg="del">
          <ac:chgData name="근채 정" userId="e3b600ee4ba46476" providerId="LiveId" clId="{5F277011-AA5D-49DD-96FB-2ACF38AB1407}" dt="2024-02-15T06:19:55.602" v="92" actId="478"/>
          <ac:picMkLst>
            <pc:docMk/>
            <pc:sldMk cId="1161943094" sldId="732"/>
            <ac:picMk id="7" creationId="{DA2F4DFC-8130-4598-DBEA-CF5A2034D7DE}"/>
          </ac:picMkLst>
        </pc:picChg>
        <pc:picChg chg="del ord">
          <ac:chgData name="근채 정" userId="e3b600ee4ba46476" providerId="LiveId" clId="{5F277011-AA5D-49DD-96FB-2ACF38AB1407}" dt="2024-02-15T07:07:15.916" v="382" actId="478"/>
          <ac:picMkLst>
            <pc:docMk/>
            <pc:sldMk cId="1161943094" sldId="732"/>
            <ac:picMk id="9" creationId="{7883FF0D-6FB2-6DEE-3A1B-1EA62A0420F6}"/>
          </ac:picMkLst>
        </pc:picChg>
        <pc:picChg chg="add mod">
          <ac:chgData name="근채 정" userId="e3b600ee4ba46476" providerId="LiveId" clId="{5F277011-AA5D-49DD-96FB-2ACF38AB1407}" dt="2024-02-15T06:49:31.315" v="200" actId="1037"/>
          <ac:picMkLst>
            <pc:docMk/>
            <pc:sldMk cId="1161943094" sldId="732"/>
            <ac:picMk id="10" creationId="{EA1591B7-4427-43CE-5B46-EEEC1E32BD61}"/>
          </ac:picMkLst>
        </pc:picChg>
        <pc:picChg chg="add del mod">
          <ac:chgData name="근채 정" userId="e3b600ee4ba46476" providerId="LiveId" clId="{5F277011-AA5D-49DD-96FB-2ACF38AB1407}" dt="2024-02-15T06:46:25.424" v="172" actId="478"/>
          <ac:picMkLst>
            <pc:docMk/>
            <pc:sldMk cId="1161943094" sldId="732"/>
            <ac:picMk id="13" creationId="{1A114BDF-79BC-47E8-F5FE-622F88007472}"/>
          </ac:picMkLst>
        </pc:picChg>
        <pc:picChg chg="add del mod">
          <ac:chgData name="근채 정" userId="e3b600ee4ba46476" providerId="LiveId" clId="{5F277011-AA5D-49DD-96FB-2ACF38AB1407}" dt="2024-02-15T06:47:21.352" v="175" actId="478"/>
          <ac:picMkLst>
            <pc:docMk/>
            <pc:sldMk cId="1161943094" sldId="732"/>
            <ac:picMk id="18" creationId="{0B933562-4B0B-C05D-02FC-E5DF456A9FB7}"/>
          </ac:picMkLst>
        </pc:picChg>
        <pc:picChg chg="del">
          <ac:chgData name="근채 정" userId="e3b600ee4ba46476" providerId="LiveId" clId="{5F277011-AA5D-49DD-96FB-2ACF38AB1407}" dt="2024-02-15T07:09:57.769" v="420" actId="478"/>
          <ac:picMkLst>
            <pc:docMk/>
            <pc:sldMk cId="1161943094" sldId="732"/>
            <ac:picMk id="19" creationId="{55F4288D-15B1-1C5D-1ABF-BB09246FD165}"/>
          </ac:picMkLst>
        </pc:picChg>
        <pc:picChg chg="add del mod">
          <ac:chgData name="근채 정" userId="e3b600ee4ba46476" providerId="LiveId" clId="{5F277011-AA5D-49DD-96FB-2ACF38AB1407}" dt="2024-02-15T06:48:08.929" v="178" actId="478"/>
          <ac:picMkLst>
            <pc:docMk/>
            <pc:sldMk cId="1161943094" sldId="732"/>
            <ac:picMk id="25" creationId="{3517A25E-9730-4B55-51FE-185D4B4C03BD}"/>
          </ac:picMkLst>
        </pc:picChg>
        <pc:picChg chg="add del mod">
          <ac:chgData name="근채 정" userId="e3b600ee4ba46476" providerId="LiveId" clId="{5F277011-AA5D-49DD-96FB-2ACF38AB1407}" dt="2024-02-15T06:48:21.831" v="181" actId="478"/>
          <ac:picMkLst>
            <pc:docMk/>
            <pc:sldMk cId="1161943094" sldId="732"/>
            <ac:picMk id="28" creationId="{DC809676-8E88-DFCE-D18D-DE37A1961D43}"/>
          </ac:picMkLst>
        </pc:picChg>
        <pc:picChg chg="add del mod">
          <ac:chgData name="근채 정" userId="e3b600ee4ba46476" providerId="LiveId" clId="{5F277011-AA5D-49DD-96FB-2ACF38AB1407}" dt="2024-02-15T06:48:38.760" v="184" actId="478"/>
          <ac:picMkLst>
            <pc:docMk/>
            <pc:sldMk cId="1161943094" sldId="732"/>
            <ac:picMk id="30" creationId="{BE4A0054-1FBD-1F47-DC9B-E6824D1E7F1D}"/>
          </ac:picMkLst>
        </pc:picChg>
        <pc:picChg chg="add del mod">
          <ac:chgData name="근채 정" userId="e3b600ee4ba46476" providerId="LiveId" clId="{5F277011-AA5D-49DD-96FB-2ACF38AB1407}" dt="2024-02-15T06:48:51.972" v="188" actId="478"/>
          <ac:picMkLst>
            <pc:docMk/>
            <pc:sldMk cId="1161943094" sldId="732"/>
            <ac:picMk id="32" creationId="{949DEA0B-DDE1-654D-57A5-A3026773D4FE}"/>
          </ac:picMkLst>
        </pc:picChg>
        <pc:picChg chg="add del mod">
          <ac:chgData name="근채 정" userId="e3b600ee4ba46476" providerId="LiveId" clId="{5F277011-AA5D-49DD-96FB-2ACF38AB1407}" dt="2024-02-15T06:49:03.096" v="192" actId="478"/>
          <ac:picMkLst>
            <pc:docMk/>
            <pc:sldMk cId="1161943094" sldId="732"/>
            <ac:picMk id="34" creationId="{2BD97272-837B-AF14-2E70-BEA9A5F17F39}"/>
          </ac:picMkLst>
        </pc:picChg>
        <pc:picChg chg="add mod ord">
          <ac:chgData name="근채 정" userId="e3b600ee4ba46476" providerId="LiveId" clId="{5F277011-AA5D-49DD-96FB-2ACF38AB1407}" dt="2024-02-15T07:07:19.273" v="383" actId="167"/>
          <ac:picMkLst>
            <pc:docMk/>
            <pc:sldMk cId="1161943094" sldId="732"/>
            <ac:picMk id="38" creationId="{ACE4CF78-832F-3DAD-2D40-5DF93655A67E}"/>
          </ac:picMkLst>
        </pc:picChg>
        <pc:picChg chg="add mod ord">
          <ac:chgData name="근채 정" userId="e3b600ee4ba46476" providerId="LiveId" clId="{5F277011-AA5D-49DD-96FB-2ACF38AB1407}" dt="2024-02-15T07:07:11.084" v="381" actId="167"/>
          <ac:picMkLst>
            <pc:docMk/>
            <pc:sldMk cId="1161943094" sldId="732"/>
            <ac:picMk id="40" creationId="{C2F27480-4B91-7BAF-9FC3-EC9C33E2EF4E}"/>
          </ac:picMkLst>
        </pc:picChg>
        <pc:picChg chg="add mod">
          <ac:chgData name="근채 정" userId="e3b600ee4ba46476" providerId="LiveId" clId="{5F277011-AA5D-49DD-96FB-2ACF38AB1407}" dt="2024-02-15T07:10:13.065" v="426" actId="1076"/>
          <ac:picMkLst>
            <pc:docMk/>
            <pc:sldMk cId="1161943094" sldId="732"/>
            <ac:picMk id="43" creationId="{62FA01CE-02C3-AFDE-23DC-B4F0C127A313}"/>
          </ac:picMkLst>
        </pc:picChg>
        <pc:cxnChg chg="mod">
          <ac:chgData name="근채 정" userId="e3b600ee4ba46476" providerId="LiveId" clId="{5F277011-AA5D-49DD-96FB-2ACF38AB1407}" dt="2024-02-15T07:10:22.718" v="431" actId="1035"/>
          <ac:cxnSpMkLst>
            <pc:docMk/>
            <pc:sldMk cId="1161943094" sldId="732"/>
            <ac:cxnSpMk id="12" creationId="{D7BB25D7-012B-10DC-497B-802E7BF24EAD}"/>
          </ac:cxnSpMkLst>
        </pc:cxnChg>
      </pc:sldChg>
      <pc:sldChg chg="addSp delSp modSp mod">
        <pc:chgData name="근채 정" userId="e3b600ee4ba46476" providerId="LiveId" clId="{5F277011-AA5D-49DD-96FB-2ACF38AB1407}" dt="2024-02-16T09:15:27.142" v="1378" actId="108"/>
        <pc:sldMkLst>
          <pc:docMk/>
          <pc:sldMk cId="849900671" sldId="733"/>
        </pc:sldMkLst>
        <pc:spChg chg="mod">
          <ac:chgData name="근채 정" userId="e3b600ee4ba46476" providerId="LiveId" clId="{5F277011-AA5D-49DD-96FB-2ACF38AB1407}" dt="2024-02-16T01:10:18.631" v="525" actId="1076"/>
          <ac:spMkLst>
            <pc:docMk/>
            <pc:sldMk cId="849900671" sldId="733"/>
            <ac:spMk id="2" creationId="{BD5F19DF-E335-BC3D-92B2-A900CAB39F7C}"/>
          </ac:spMkLst>
        </pc:spChg>
        <pc:spChg chg="mod">
          <ac:chgData name="근채 정" userId="e3b600ee4ba46476" providerId="LiveId" clId="{5F277011-AA5D-49DD-96FB-2ACF38AB1407}" dt="2024-02-16T09:15:27.142" v="1378" actId="108"/>
          <ac:spMkLst>
            <pc:docMk/>
            <pc:sldMk cId="849900671" sldId="733"/>
            <ac:spMk id="3" creationId="{00000000-0000-0000-0000-000000000000}"/>
          </ac:spMkLst>
        </pc:spChg>
        <pc:spChg chg="mod">
          <ac:chgData name="근채 정" userId="e3b600ee4ba46476" providerId="LiveId" clId="{5F277011-AA5D-49DD-96FB-2ACF38AB1407}" dt="2024-02-16T04:53:14.625" v="1343" actId="313"/>
          <ac:spMkLst>
            <pc:docMk/>
            <pc:sldMk cId="849900671" sldId="733"/>
            <ac:spMk id="6" creationId="{00000000-0000-0000-0000-000000000000}"/>
          </ac:spMkLst>
        </pc:spChg>
        <pc:spChg chg="add mod">
          <ac:chgData name="근채 정" userId="e3b600ee4ba46476" providerId="LiveId" clId="{5F277011-AA5D-49DD-96FB-2ACF38AB1407}" dt="2024-02-16T02:07:58.113" v="990" actId="1076"/>
          <ac:spMkLst>
            <pc:docMk/>
            <pc:sldMk cId="849900671" sldId="733"/>
            <ac:spMk id="19" creationId="{210B85DD-B003-8AE2-D632-E2F388F95913}"/>
          </ac:spMkLst>
        </pc:spChg>
        <pc:graphicFrameChg chg="add del mod">
          <ac:chgData name="근채 정" userId="e3b600ee4ba46476" providerId="LiveId" clId="{5F277011-AA5D-49DD-96FB-2ACF38AB1407}" dt="2024-02-16T02:13:19.325" v="1025" actId="478"/>
          <ac:graphicFrameMkLst>
            <pc:docMk/>
            <pc:sldMk cId="849900671" sldId="733"/>
            <ac:graphicFrameMk id="4" creationId="{973C55C7-3621-1ACF-97AE-F06F77070E0D}"/>
          </ac:graphicFrameMkLst>
        </pc:graphicFrameChg>
        <pc:graphicFrameChg chg="del">
          <ac:chgData name="근채 정" userId="e3b600ee4ba46476" providerId="LiveId" clId="{5F277011-AA5D-49DD-96FB-2ACF38AB1407}" dt="2024-02-16T00:57:35.191" v="461" actId="478"/>
          <ac:graphicFrameMkLst>
            <pc:docMk/>
            <pc:sldMk cId="849900671" sldId="733"/>
            <ac:graphicFrameMk id="12" creationId="{9611CC5C-587E-17CA-AE69-04F4585A2469}"/>
          </ac:graphicFrameMkLst>
        </pc:graphicFrameChg>
        <pc:graphicFrameChg chg="add mod">
          <ac:chgData name="근채 정" userId="e3b600ee4ba46476" providerId="LiveId" clId="{5F277011-AA5D-49DD-96FB-2ACF38AB1407}" dt="2024-02-16T02:51:09.707" v="1280"/>
          <ac:graphicFrameMkLst>
            <pc:docMk/>
            <pc:sldMk cId="849900671" sldId="733"/>
            <ac:graphicFrameMk id="35" creationId="{58E3676A-A56E-D109-A3E3-45CF6183311F}"/>
          </ac:graphicFrameMkLst>
        </pc:graphicFrameChg>
        <pc:picChg chg="add del mod ord">
          <ac:chgData name="근채 정" userId="e3b600ee4ba46476" providerId="LiveId" clId="{5F277011-AA5D-49DD-96FB-2ACF38AB1407}" dt="2024-02-16T01:08:52.069" v="497" actId="478"/>
          <ac:picMkLst>
            <pc:docMk/>
            <pc:sldMk cId="849900671" sldId="733"/>
            <ac:picMk id="7" creationId="{3B03116C-B280-E9C1-679E-1EF7F7EF2480}"/>
          </ac:picMkLst>
        </pc:picChg>
        <pc:picChg chg="del">
          <ac:chgData name="근채 정" userId="e3b600ee4ba46476" providerId="LiveId" clId="{5F277011-AA5D-49DD-96FB-2ACF38AB1407}" dt="2024-02-16T01:07:54.419" v="491" actId="478"/>
          <ac:picMkLst>
            <pc:docMk/>
            <pc:sldMk cId="849900671" sldId="733"/>
            <ac:picMk id="8" creationId="{E4E5129B-1DEF-6127-DC57-D69E5CA782B5}"/>
          </ac:picMkLst>
        </pc:picChg>
        <pc:picChg chg="add del mod ord">
          <ac:chgData name="근채 정" userId="e3b600ee4ba46476" providerId="LiveId" clId="{5F277011-AA5D-49DD-96FB-2ACF38AB1407}" dt="2024-02-16T01:09:20.711" v="502" actId="478"/>
          <ac:picMkLst>
            <pc:docMk/>
            <pc:sldMk cId="849900671" sldId="733"/>
            <ac:picMk id="14" creationId="{74F48279-C448-ECE6-EDFB-61018A33ACF7}"/>
          </ac:picMkLst>
        </pc:picChg>
        <pc:picChg chg="add del mod ord">
          <ac:chgData name="근채 정" userId="e3b600ee4ba46476" providerId="LiveId" clId="{5F277011-AA5D-49DD-96FB-2ACF38AB1407}" dt="2024-02-16T02:06:06.362" v="968" actId="478"/>
          <ac:picMkLst>
            <pc:docMk/>
            <pc:sldMk cId="849900671" sldId="733"/>
            <ac:picMk id="18" creationId="{0DE3C76C-0482-99B2-70CD-F687C9A72C62}"/>
          </ac:picMkLst>
        </pc:picChg>
        <pc:picChg chg="add del mod ord">
          <ac:chgData name="근채 정" userId="e3b600ee4ba46476" providerId="LiveId" clId="{5F277011-AA5D-49DD-96FB-2ACF38AB1407}" dt="2024-02-16T02:06:42.259" v="972" actId="478"/>
          <ac:picMkLst>
            <pc:docMk/>
            <pc:sldMk cId="849900671" sldId="733"/>
            <ac:picMk id="25" creationId="{C0119F16-8309-12FD-5262-312BA71560AF}"/>
          </ac:picMkLst>
        </pc:picChg>
        <pc:picChg chg="add del mod ord">
          <ac:chgData name="근채 정" userId="e3b600ee4ba46476" providerId="LiveId" clId="{5F277011-AA5D-49DD-96FB-2ACF38AB1407}" dt="2024-02-16T02:07:11.594" v="976" actId="478"/>
          <ac:picMkLst>
            <pc:docMk/>
            <pc:sldMk cId="849900671" sldId="733"/>
            <ac:picMk id="27" creationId="{D38F544B-05E6-5433-8F34-D4DE1AD6A79D}"/>
          </ac:picMkLst>
        </pc:picChg>
        <pc:picChg chg="add del mod ord">
          <ac:chgData name="근채 정" userId="e3b600ee4ba46476" providerId="LiveId" clId="{5F277011-AA5D-49DD-96FB-2ACF38AB1407}" dt="2024-02-16T02:07:33.758" v="982" actId="478"/>
          <ac:picMkLst>
            <pc:docMk/>
            <pc:sldMk cId="849900671" sldId="733"/>
            <ac:picMk id="29" creationId="{BF123622-0F1C-0305-117B-AD7903D0108C}"/>
          </ac:picMkLst>
        </pc:picChg>
        <pc:picChg chg="add del mod ord">
          <ac:chgData name="근채 정" userId="e3b600ee4ba46476" providerId="LiveId" clId="{5F277011-AA5D-49DD-96FB-2ACF38AB1407}" dt="2024-02-16T02:16:05.323" v="1033" actId="478"/>
          <ac:picMkLst>
            <pc:docMk/>
            <pc:sldMk cId="849900671" sldId="733"/>
            <ac:picMk id="31" creationId="{97F34870-8E29-08FF-A9B5-4EE6D19F8D0F}"/>
          </ac:picMkLst>
        </pc:picChg>
        <pc:picChg chg="add mod ord">
          <ac:chgData name="근채 정" userId="e3b600ee4ba46476" providerId="LiveId" clId="{5F277011-AA5D-49DD-96FB-2ACF38AB1407}" dt="2024-02-16T02:16:11.316" v="1036" actId="167"/>
          <ac:picMkLst>
            <pc:docMk/>
            <pc:sldMk cId="849900671" sldId="733"/>
            <ac:picMk id="37" creationId="{FCA27175-36CD-E30E-56C4-E253501425B5}"/>
          </ac:picMkLst>
        </pc:picChg>
        <pc:cxnChg chg="add del mod">
          <ac:chgData name="근채 정" userId="e3b600ee4ba46476" providerId="LiveId" clId="{5F277011-AA5D-49DD-96FB-2ACF38AB1407}" dt="2024-02-16T02:07:42.800" v="986" actId="14100"/>
          <ac:cxnSpMkLst>
            <pc:docMk/>
            <pc:sldMk cId="849900671" sldId="733"/>
            <ac:cxnSpMk id="11" creationId="{88FA131D-5EFB-1125-814A-340FFEFC83D3}"/>
          </ac:cxnSpMkLst>
        </pc:cxnChg>
        <pc:cxnChg chg="add mod">
          <ac:chgData name="근채 정" userId="e3b600ee4ba46476" providerId="LiveId" clId="{5F277011-AA5D-49DD-96FB-2ACF38AB1407}" dt="2024-02-16T02:08:05.478" v="992" actId="14100"/>
          <ac:cxnSpMkLst>
            <pc:docMk/>
            <pc:sldMk cId="849900671" sldId="733"/>
            <ac:cxnSpMk id="21" creationId="{44B9EC0B-18E3-DBE6-D71D-7E2F8166D5C2}"/>
          </ac:cxnSpMkLst>
        </pc:cxnChg>
      </pc:sldChg>
      <pc:sldChg chg="addSp delSp modSp mod">
        <pc:chgData name="근채 정" userId="e3b600ee4ba46476" providerId="LiveId" clId="{5F277011-AA5D-49DD-96FB-2ACF38AB1407}" dt="2024-02-16T04:53:15.285" v="1345" actId="313"/>
        <pc:sldMkLst>
          <pc:docMk/>
          <pc:sldMk cId="794759340" sldId="734"/>
        </pc:sldMkLst>
        <pc:spChg chg="mod">
          <ac:chgData name="근채 정" userId="e3b600ee4ba46476" providerId="LiveId" clId="{5F277011-AA5D-49DD-96FB-2ACF38AB1407}" dt="2024-02-16T04:53:15.285" v="1345" actId="313"/>
          <ac:spMkLst>
            <pc:docMk/>
            <pc:sldMk cId="794759340" sldId="734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1:01:47.561" v="485" actId="1076"/>
          <ac:spMkLst>
            <pc:docMk/>
            <pc:sldMk cId="794759340" sldId="734"/>
            <ac:spMk id="14" creationId="{2F463C23-3D54-B5D0-853D-7E2A3E77A875}"/>
          </ac:spMkLst>
        </pc:spChg>
        <pc:spChg chg="mod">
          <ac:chgData name="근채 정" userId="e3b600ee4ba46476" providerId="LiveId" clId="{5F277011-AA5D-49DD-96FB-2ACF38AB1407}" dt="2024-02-16T01:01:47.561" v="485" actId="1076"/>
          <ac:spMkLst>
            <pc:docMk/>
            <pc:sldMk cId="794759340" sldId="734"/>
            <ac:spMk id="21" creationId="{5F332BBA-1AFE-2F3F-792F-D32AF667647E}"/>
          </ac:spMkLst>
        </pc:spChg>
        <pc:picChg chg="add del mod ord">
          <ac:chgData name="근채 정" userId="e3b600ee4ba46476" providerId="LiveId" clId="{5F277011-AA5D-49DD-96FB-2ACF38AB1407}" dt="2024-02-16T01:19:00.378" v="583" actId="478"/>
          <ac:picMkLst>
            <pc:docMk/>
            <pc:sldMk cId="794759340" sldId="734"/>
            <ac:picMk id="4" creationId="{DF72FBC5-CE56-E297-6DAB-E8473FEB095D}"/>
          </ac:picMkLst>
        </pc:picChg>
        <pc:picChg chg="del">
          <ac:chgData name="근채 정" userId="e3b600ee4ba46476" providerId="LiveId" clId="{5F277011-AA5D-49DD-96FB-2ACF38AB1407}" dt="2024-02-16T01:01:22.570" v="477" actId="478"/>
          <ac:picMkLst>
            <pc:docMk/>
            <pc:sldMk cId="794759340" sldId="734"/>
            <ac:picMk id="5" creationId="{FB870F5E-43D0-6360-BC32-CA78955E4EFE}"/>
          </ac:picMkLst>
        </pc:picChg>
      </pc:sldChg>
      <pc:sldChg chg="addSp delSp modSp mod">
        <pc:chgData name="근채 정" userId="e3b600ee4ba46476" providerId="LiveId" clId="{5F277011-AA5D-49DD-96FB-2ACF38AB1407}" dt="2024-02-16T04:53:15.494" v="1346" actId="313"/>
        <pc:sldMkLst>
          <pc:docMk/>
          <pc:sldMk cId="2841750817" sldId="735"/>
        </pc:sldMkLst>
        <pc:spChg chg="mod">
          <ac:chgData name="근채 정" userId="e3b600ee4ba46476" providerId="LiveId" clId="{5F277011-AA5D-49DD-96FB-2ACF38AB1407}" dt="2024-02-16T04:53:15.494" v="1346" actId="313"/>
          <ac:spMkLst>
            <pc:docMk/>
            <pc:sldMk cId="2841750817" sldId="735"/>
            <ac:spMk id="6" creationId="{00000000-0000-0000-0000-000000000000}"/>
          </ac:spMkLst>
        </pc:spChg>
        <pc:spChg chg="add mod">
          <ac:chgData name="근채 정" userId="e3b600ee4ba46476" providerId="LiveId" clId="{5F277011-AA5D-49DD-96FB-2ACF38AB1407}" dt="2024-02-16T01:14:02.696" v="548" actId="1076"/>
          <ac:spMkLst>
            <pc:docMk/>
            <pc:sldMk cId="2841750817" sldId="735"/>
            <ac:spMk id="10" creationId="{89067837-C217-9DF7-B24C-6D33A32667D6}"/>
          </ac:spMkLst>
        </pc:spChg>
        <pc:picChg chg="del">
          <ac:chgData name="근채 정" userId="e3b600ee4ba46476" providerId="LiveId" clId="{5F277011-AA5D-49DD-96FB-2ACF38AB1407}" dt="2024-02-16T01:02:23.145" v="486" actId="478"/>
          <ac:picMkLst>
            <pc:docMk/>
            <pc:sldMk cId="2841750817" sldId="735"/>
            <ac:picMk id="4" creationId="{62F1F1B3-88F1-3178-746B-B30CE7B47954}"/>
          </ac:picMkLst>
        </pc:picChg>
        <pc:picChg chg="add del mod ord">
          <ac:chgData name="근채 정" userId="e3b600ee4ba46476" providerId="LiveId" clId="{5F277011-AA5D-49DD-96FB-2ACF38AB1407}" dt="2024-02-16T01:12:37.491" v="533" actId="478"/>
          <ac:picMkLst>
            <pc:docMk/>
            <pc:sldMk cId="2841750817" sldId="735"/>
            <ac:picMk id="7" creationId="{4A6895F3-3970-F6D7-9D19-A9A18E089A7A}"/>
          </ac:picMkLst>
        </pc:picChg>
        <pc:picChg chg="add del mod ord">
          <ac:chgData name="근채 정" userId="e3b600ee4ba46476" providerId="LiveId" clId="{5F277011-AA5D-49DD-96FB-2ACF38AB1407}" dt="2024-02-16T01:18:56.020" v="581" actId="478"/>
          <ac:picMkLst>
            <pc:docMk/>
            <pc:sldMk cId="2841750817" sldId="735"/>
            <ac:picMk id="9" creationId="{6791D6BD-66DA-9C6A-B8D5-4E847F19E033}"/>
          </ac:picMkLst>
        </pc:picChg>
        <pc:cxnChg chg="add mod">
          <ac:chgData name="근채 정" userId="e3b600ee4ba46476" providerId="LiveId" clId="{5F277011-AA5D-49DD-96FB-2ACF38AB1407}" dt="2024-02-16T01:14:02.696" v="548" actId="1076"/>
          <ac:cxnSpMkLst>
            <pc:docMk/>
            <pc:sldMk cId="2841750817" sldId="735"/>
            <ac:cxnSpMk id="11" creationId="{EB170A98-0177-AF96-D77E-E536238AA079}"/>
          </ac:cxnSpMkLst>
        </pc:cxnChg>
        <pc:cxnChg chg="add mod">
          <ac:chgData name="근채 정" userId="e3b600ee4ba46476" providerId="LiveId" clId="{5F277011-AA5D-49DD-96FB-2ACF38AB1407}" dt="2024-02-16T01:14:22.794" v="551" actId="14100"/>
          <ac:cxnSpMkLst>
            <pc:docMk/>
            <pc:sldMk cId="2841750817" sldId="735"/>
            <ac:cxnSpMk id="12" creationId="{63AE102D-415B-B541-6A57-D006D3CD5B5E}"/>
          </ac:cxnSpMkLst>
        </pc:cxnChg>
      </pc:sldChg>
      <pc:sldChg chg="addSp delSp modSp mod">
        <pc:chgData name="근채 정" userId="e3b600ee4ba46476" providerId="LiveId" clId="{5F277011-AA5D-49DD-96FB-2ACF38AB1407}" dt="2024-02-16T04:53:15.692" v="1347" actId="313"/>
        <pc:sldMkLst>
          <pc:docMk/>
          <pc:sldMk cId="1026962522" sldId="736"/>
        </pc:sldMkLst>
        <pc:spChg chg="mod">
          <ac:chgData name="근채 정" userId="e3b600ee4ba46476" providerId="LiveId" clId="{5F277011-AA5D-49DD-96FB-2ACF38AB1407}" dt="2024-02-16T04:53:15.692" v="1347" actId="313"/>
          <ac:spMkLst>
            <pc:docMk/>
            <pc:sldMk cId="1026962522" sldId="736"/>
            <ac:spMk id="6" creationId="{00000000-0000-0000-0000-000000000000}"/>
          </ac:spMkLst>
        </pc:spChg>
        <pc:picChg chg="del">
          <ac:chgData name="근채 정" userId="e3b600ee4ba46476" providerId="LiveId" clId="{5F277011-AA5D-49DD-96FB-2ACF38AB1407}" dt="2024-02-16T01:14:51.597" v="552" actId="478"/>
          <ac:picMkLst>
            <pc:docMk/>
            <pc:sldMk cId="1026962522" sldId="736"/>
            <ac:picMk id="5" creationId="{31F6D8C0-0318-290F-C465-78C479587EAF}"/>
          </ac:picMkLst>
        </pc:picChg>
        <pc:picChg chg="add del mod ord">
          <ac:chgData name="근채 정" userId="e3b600ee4ba46476" providerId="LiveId" clId="{5F277011-AA5D-49DD-96FB-2ACF38AB1407}" dt="2024-02-16T01:18:51.534" v="579" actId="478"/>
          <ac:picMkLst>
            <pc:docMk/>
            <pc:sldMk cId="1026962522" sldId="736"/>
            <ac:picMk id="8" creationId="{0CEF963C-46C4-04D8-F14C-8F90C79952F1}"/>
          </ac:picMkLst>
        </pc:picChg>
      </pc:sldChg>
      <pc:sldChg chg="addSp delSp modSp mod">
        <pc:chgData name="근채 정" userId="e3b600ee4ba46476" providerId="LiveId" clId="{5F277011-AA5D-49DD-96FB-2ACF38AB1407}" dt="2024-02-16T04:53:15.891" v="1348" actId="313"/>
        <pc:sldMkLst>
          <pc:docMk/>
          <pc:sldMk cId="2923178940" sldId="737"/>
        </pc:sldMkLst>
        <pc:spChg chg="mod">
          <ac:chgData name="근채 정" userId="e3b600ee4ba46476" providerId="LiveId" clId="{5F277011-AA5D-49DD-96FB-2ACF38AB1407}" dt="2024-02-16T04:53:15.891" v="1348" actId="313"/>
          <ac:spMkLst>
            <pc:docMk/>
            <pc:sldMk cId="2923178940" sldId="737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1:16:44.492" v="565" actId="1038"/>
          <ac:spMkLst>
            <pc:docMk/>
            <pc:sldMk cId="2923178940" sldId="737"/>
            <ac:spMk id="9" creationId="{A15BBECB-ED30-2D58-82F8-BF32581B4319}"/>
          </ac:spMkLst>
        </pc:spChg>
        <pc:spChg chg="mod">
          <ac:chgData name="근채 정" userId="e3b600ee4ba46476" providerId="LiveId" clId="{5F277011-AA5D-49DD-96FB-2ACF38AB1407}" dt="2024-02-16T01:16:37.789" v="563" actId="1076"/>
          <ac:spMkLst>
            <pc:docMk/>
            <pc:sldMk cId="2923178940" sldId="737"/>
            <ac:spMk id="10" creationId="{EA18FA37-FDB2-E612-FDD6-C20EC472B77C}"/>
          </ac:spMkLst>
        </pc:spChg>
        <pc:spChg chg="mod">
          <ac:chgData name="근채 정" userId="e3b600ee4ba46476" providerId="LiveId" clId="{5F277011-AA5D-49DD-96FB-2ACF38AB1407}" dt="2024-02-16T01:16:44.492" v="565" actId="1038"/>
          <ac:spMkLst>
            <pc:docMk/>
            <pc:sldMk cId="2923178940" sldId="737"/>
            <ac:spMk id="11" creationId="{6DF60808-456A-8464-77A0-9FA17BEA7224}"/>
          </ac:spMkLst>
        </pc:spChg>
        <pc:picChg chg="add del mod ord">
          <ac:chgData name="근채 정" userId="e3b600ee4ba46476" providerId="LiveId" clId="{5F277011-AA5D-49DD-96FB-2ACF38AB1407}" dt="2024-02-16T01:18:47.895" v="577" actId="478"/>
          <ac:picMkLst>
            <pc:docMk/>
            <pc:sldMk cId="2923178940" sldId="737"/>
            <ac:picMk id="4" creationId="{03A1AECE-4243-AD58-8C3F-4267A34BC9E6}"/>
          </ac:picMkLst>
        </pc:picChg>
        <pc:picChg chg="del">
          <ac:chgData name="근채 정" userId="e3b600ee4ba46476" providerId="LiveId" clId="{5F277011-AA5D-49DD-96FB-2ACF38AB1407}" dt="2024-02-16T01:16:24.289" v="561" actId="478"/>
          <ac:picMkLst>
            <pc:docMk/>
            <pc:sldMk cId="2923178940" sldId="737"/>
            <ac:picMk id="8" creationId="{0CBA78A7-F317-EB6E-330F-9E01CF7F6769}"/>
          </ac:picMkLst>
        </pc:picChg>
      </pc:sldChg>
      <pc:sldChg chg="addSp delSp modSp mod">
        <pc:chgData name="근채 정" userId="e3b600ee4ba46476" providerId="LiveId" clId="{5F277011-AA5D-49DD-96FB-2ACF38AB1407}" dt="2024-02-16T04:53:16.128" v="1349" actId="313"/>
        <pc:sldMkLst>
          <pc:docMk/>
          <pc:sldMk cId="3112293353" sldId="738"/>
        </pc:sldMkLst>
        <pc:spChg chg="mod">
          <ac:chgData name="근채 정" userId="e3b600ee4ba46476" providerId="LiveId" clId="{5F277011-AA5D-49DD-96FB-2ACF38AB1407}" dt="2024-02-16T04:53:16.128" v="1349" actId="313"/>
          <ac:spMkLst>
            <pc:docMk/>
            <pc:sldMk cId="3112293353" sldId="738"/>
            <ac:spMk id="18" creationId="{346D95CF-C1F7-DDF9-D272-97C00C464CA0}"/>
          </ac:spMkLst>
        </pc:spChg>
        <pc:picChg chg="del">
          <ac:chgData name="근채 정" userId="e3b600ee4ba46476" providerId="LiveId" clId="{5F277011-AA5D-49DD-96FB-2ACF38AB1407}" dt="2024-02-16T01:17:28.700" v="566" actId="478"/>
          <ac:picMkLst>
            <pc:docMk/>
            <pc:sldMk cId="3112293353" sldId="738"/>
            <ac:picMk id="4" creationId="{D4E78A5E-6743-DC1B-B857-39CAB2317A29}"/>
          </ac:picMkLst>
        </pc:picChg>
        <pc:picChg chg="add del mod ord">
          <ac:chgData name="근채 정" userId="e3b600ee4ba46476" providerId="LiveId" clId="{5F277011-AA5D-49DD-96FB-2ACF38AB1407}" dt="2024-02-16T01:18:44.297" v="575" actId="478"/>
          <ac:picMkLst>
            <pc:docMk/>
            <pc:sldMk cId="3112293353" sldId="738"/>
            <ac:picMk id="6" creationId="{AF02E845-4662-483B-E31D-40A6D8B3E808}"/>
          </ac:picMkLst>
        </pc:picChg>
      </pc:sldChg>
      <pc:sldChg chg="addSp delSp modSp mod">
        <pc:chgData name="근채 정" userId="e3b600ee4ba46476" providerId="LiveId" clId="{5F277011-AA5D-49DD-96FB-2ACF38AB1407}" dt="2024-02-16T04:53:16.522" v="1351" actId="313"/>
        <pc:sldMkLst>
          <pc:docMk/>
          <pc:sldMk cId="947942544" sldId="739"/>
        </pc:sldMkLst>
        <pc:spChg chg="mod">
          <ac:chgData name="근채 정" userId="e3b600ee4ba46476" providerId="LiveId" clId="{5F277011-AA5D-49DD-96FB-2ACF38AB1407}" dt="2024-02-16T04:53:16.319" v="1350" actId="313"/>
          <ac:spMkLst>
            <pc:docMk/>
            <pc:sldMk cId="947942544" sldId="739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4:53:16.522" v="1351" actId="313"/>
          <ac:spMkLst>
            <pc:docMk/>
            <pc:sldMk cId="947942544" sldId="739"/>
            <ac:spMk id="15" creationId="{89A912C9-D23E-FAB0-6CEB-D4124031D267}"/>
          </ac:spMkLst>
        </pc:spChg>
        <pc:spChg chg="mod">
          <ac:chgData name="근채 정" userId="e3b600ee4ba46476" providerId="LiveId" clId="{5F277011-AA5D-49DD-96FB-2ACF38AB1407}" dt="2024-02-16T01:19:14.745" v="591" actId="1035"/>
          <ac:spMkLst>
            <pc:docMk/>
            <pc:sldMk cId="947942544" sldId="739"/>
            <ac:spMk id="16" creationId="{BA7C11DD-0FA1-5B96-3C4B-F7F13ADF6A23}"/>
          </ac:spMkLst>
        </pc:spChg>
        <pc:spChg chg="mod">
          <ac:chgData name="근채 정" userId="e3b600ee4ba46476" providerId="LiveId" clId="{5F277011-AA5D-49DD-96FB-2ACF38AB1407}" dt="2024-02-16T01:19:14.745" v="591" actId="1035"/>
          <ac:spMkLst>
            <pc:docMk/>
            <pc:sldMk cId="947942544" sldId="739"/>
            <ac:spMk id="19" creationId="{C1C524F2-DDC4-741D-CE1D-1694289D5987}"/>
          </ac:spMkLst>
        </pc:spChg>
        <pc:picChg chg="add mod ord">
          <ac:chgData name="근채 정" userId="e3b600ee4ba46476" providerId="LiveId" clId="{5F277011-AA5D-49DD-96FB-2ACF38AB1407}" dt="2024-02-16T01:18:38.754" v="572" actId="167"/>
          <ac:picMkLst>
            <pc:docMk/>
            <pc:sldMk cId="947942544" sldId="739"/>
            <ac:picMk id="7" creationId="{2CD6C569-CFE5-78A2-CCBF-902002935E33}"/>
          </ac:picMkLst>
        </pc:picChg>
        <pc:picChg chg="del">
          <ac:chgData name="근채 정" userId="e3b600ee4ba46476" providerId="LiveId" clId="{5F277011-AA5D-49DD-96FB-2ACF38AB1407}" dt="2024-02-16T01:18:40.044" v="573" actId="478"/>
          <ac:picMkLst>
            <pc:docMk/>
            <pc:sldMk cId="947942544" sldId="739"/>
            <ac:picMk id="23" creationId="{A6ED1B3D-A89C-499F-6576-427B41ECAE0C}"/>
          </ac:picMkLst>
        </pc:picChg>
      </pc:sldChg>
      <pc:sldChg chg="addSp delSp modSp mod">
        <pc:chgData name="근채 정" userId="e3b600ee4ba46476" providerId="LiveId" clId="{5F277011-AA5D-49DD-96FB-2ACF38AB1407}" dt="2024-02-16T04:53:16.979" v="1353" actId="313"/>
        <pc:sldMkLst>
          <pc:docMk/>
          <pc:sldMk cId="213997166" sldId="740"/>
        </pc:sldMkLst>
        <pc:spChg chg="mod">
          <ac:chgData name="근채 정" userId="e3b600ee4ba46476" providerId="LiveId" clId="{5F277011-AA5D-49DD-96FB-2ACF38AB1407}" dt="2024-02-16T04:53:16.766" v="1352" actId="313"/>
          <ac:spMkLst>
            <pc:docMk/>
            <pc:sldMk cId="213997166" sldId="740"/>
            <ac:spMk id="6" creationId="{00000000-0000-0000-0000-000000000000}"/>
          </ac:spMkLst>
        </pc:spChg>
        <pc:spChg chg="add del mod">
          <ac:chgData name="근채 정" userId="e3b600ee4ba46476" providerId="LiveId" clId="{5F277011-AA5D-49DD-96FB-2ACF38AB1407}" dt="2024-02-16T01:26:41.758" v="682" actId="478"/>
          <ac:spMkLst>
            <pc:docMk/>
            <pc:sldMk cId="213997166" sldId="740"/>
            <ac:spMk id="8" creationId="{F2E903EA-47E1-28C6-E26A-CA11CBAE0D49}"/>
          </ac:spMkLst>
        </pc:spChg>
        <pc:spChg chg="add mod">
          <ac:chgData name="근채 정" userId="e3b600ee4ba46476" providerId="LiveId" clId="{5F277011-AA5D-49DD-96FB-2ACF38AB1407}" dt="2024-02-16T01:28:03.528" v="694" actId="1076"/>
          <ac:spMkLst>
            <pc:docMk/>
            <pc:sldMk cId="213997166" sldId="740"/>
            <ac:spMk id="12" creationId="{2B483A56-C63D-93D2-BC1C-E9EFB7CC5B9A}"/>
          </ac:spMkLst>
        </pc:spChg>
        <pc:spChg chg="mod">
          <ac:chgData name="근채 정" userId="e3b600ee4ba46476" providerId="LiveId" clId="{5F277011-AA5D-49DD-96FB-2ACF38AB1407}" dt="2024-02-16T04:53:16.979" v="1353" actId="313"/>
          <ac:spMkLst>
            <pc:docMk/>
            <pc:sldMk cId="213997166" sldId="740"/>
            <ac:spMk id="15" creationId="{89A912C9-D23E-FAB0-6CEB-D4124031D267}"/>
          </ac:spMkLst>
        </pc:spChg>
        <pc:spChg chg="mod">
          <ac:chgData name="근채 정" userId="e3b600ee4ba46476" providerId="LiveId" clId="{5F277011-AA5D-49DD-96FB-2ACF38AB1407}" dt="2024-02-16T01:22:40.822" v="602" actId="1036"/>
          <ac:spMkLst>
            <pc:docMk/>
            <pc:sldMk cId="213997166" sldId="740"/>
            <ac:spMk id="24" creationId="{A235E824-A66D-894C-10B7-0F5B0F60E283}"/>
          </ac:spMkLst>
        </pc:spChg>
        <pc:spChg chg="mod">
          <ac:chgData name="근채 정" userId="e3b600ee4ba46476" providerId="LiveId" clId="{5F277011-AA5D-49DD-96FB-2ACF38AB1407}" dt="2024-02-16T01:26:14.131" v="678" actId="20577"/>
          <ac:spMkLst>
            <pc:docMk/>
            <pc:sldMk cId="213997166" sldId="740"/>
            <ac:spMk id="25" creationId="{C3F01D87-EBC3-9B1A-EB03-4508F305DA61}"/>
          </ac:spMkLst>
        </pc:spChg>
        <pc:picChg chg="add del">
          <ac:chgData name="근채 정" userId="e3b600ee4ba46476" providerId="LiveId" clId="{5F277011-AA5D-49DD-96FB-2ACF38AB1407}" dt="2024-02-16T01:22:06.610" v="594" actId="22"/>
          <ac:picMkLst>
            <pc:docMk/>
            <pc:sldMk cId="213997166" sldId="740"/>
            <ac:picMk id="4" creationId="{C93B6DFA-AB96-F149-1C2D-77C6AF1D2000}"/>
          </ac:picMkLst>
        </pc:picChg>
        <pc:picChg chg="add mod ord">
          <ac:chgData name="근채 정" userId="e3b600ee4ba46476" providerId="LiveId" clId="{5F277011-AA5D-49DD-96FB-2ACF38AB1407}" dt="2024-02-16T01:26:08.106" v="677" actId="167"/>
          <ac:picMkLst>
            <pc:docMk/>
            <pc:sldMk cId="213997166" sldId="740"/>
            <ac:picMk id="7" creationId="{302910D3-81EF-2F47-920B-70FEBFCB66E1}"/>
          </ac:picMkLst>
        </pc:picChg>
        <pc:picChg chg="add del">
          <ac:chgData name="근채 정" userId="e3b600ee4ba46476" providerId="LiveId" clId="{5F277011-AA5D-49DD-96FB-2ACF38AB1407}" dt="2024-02-16T01:22:21.233" v="597" actId="478"/>
          <ac:picMkLst>
            <pc:docMk/>
            <pc:sldMk cId="213997166" sldId="740"/>
            <ac:picMk id="11" creationId="{07375567-B72C-939B-9C0D-5133D1B9A542}"/>
          </ac:picMkLst>
        </pc:picChg>
        <pc:picChg chg="add mod">
          <ac:chgData name="근채 정" userId="e3b600ee4ba46476" providerId="LiveId" clId="{5F277011-AA5D-49DD-96FB-2ACF38AB1407}" dt="2024-02-16T01:30:26.696" v="716" actId="1076"/>
          <ac:picMkLst>
            <pc:docMk/>
            <pc:sldMk cId="213997166" sldId="740"/>
            <ac:picMk id="28" creationId="{7ABE72FF-E21C-20DD-9B47-073E5F3ED21E}"/>
          </ac:picMkLst>
        </pc:picChg>
        <pc:picChg chg="add del mod">
          <ac:chgData name="근채 정" userId="e3b600ee4ba46476" providerId="LiveId" clId="{5F277011-AA5D-49DD-96FB-2ACF38AB1407}" dt="2024-02-16T01:29:47.490" v="707" actId="478"/>
          <ac:picMkLst>
            <pc:docMk/>
            <pc:sldMk cId="213997166" sldId="740"/>
            <ac:picMk id="30" creationId="{AE783FD4-522F-93C1-3D9E-4C0AFC998221}"/>
          </ac:picMkLst>
        </pc:picChg>
        <pc:picChg chg="add mod">
          <ac:chgData name="근채 정" userId="e3b600ee4ba46476" providerId="LiveId" clId="{5F277011-AA5D-49DD-96FB-2ACF38AB1407}" dt="2024-02-16T01:30:26.696" v="716" actId="1076"/>
          <ac:picMkLst>
            <pc:docMk/>
            <pc:sldMk cId="213997166" sldId="740"/>
            <ac:picMk id="32" creationId="{370AF244-42C9-98A4-3D44-257DC17125DF}"/>
          </ac:picMkLst>
        </pc:picChg>
        <pc:cxnChg chg="add mod">
          <ac:chgData name="근채 정" userId="e3b600ee4ba46476" providerId="LiveId" clId="{5F277011-AA5D-49DD-96FB-2ACF38AB1407}" dt="2024-02-16T01:25:44.655" v="673" actId="14100"/>
          <ac:cxnSpMkLst>
            <pc:docMk/>
            <pc:sldMk cId="213997166" sldId="740"/>
            <ac:cxnSpMk id="9" creationId="{EE5EAEDF-7609-CB4C-ED64-44C2A232C214}"/>
          </ac:cxnSpMkLst>
        </pc:cxnChg>
        <pc:cxnChg chg="add mod">
          <ac:chgData name="근채 정" userId="e3b600ee4ba46476" providerId="LiveId" clId="{5F277011-AA5D-49DD-96FB-2ACF38AB1407}" dt="2024-02-16T01:26:51.504" v="684" actId="14100"/>
          <ac:cxnSpMkLst>
            <pc:docMk/>
            <pc:sldMk cId="213997166" sldId="740"/>
            <ac:cxnSpMk id="14" creationId="{37EBFD03-0724-72F5-D82C-8187F45F140A}"/>
          </ac:cxnSpMkLst>
        </pc:cxnChg>
        <pc:cxnChg chg="add mod">
          <ac:chgData name="근채 정" userId="e3b600ee4ba46476" providerId="LiveId" clId="{5F277011-AA5D-49DD-96FB-2ACF38AB1407}" dt="2024-02-16T01:30:26.696" v="716" actId="1076"/>
          <ac:cxnSpMkLst>
            <pc:docMk/>
            <pc:sldMk cId="213997166" sldId="740"/>
            <ac:cxnSpMk id="33" creationId="{9E2F34A6-9E22-CAB0-EA20-69642C595D2A}"/>
          </ac:cxnSpMkLst>
        </pc:cxnChg>
      </pc:sldChg>
      <pc:sldChg chg="addSp delSp modSp mod">
        <pc:chgData name="근채 정" userId="e3b600ee4ba46476" providerId="LiveId" clId="{5F277011-AA5D-49DD-96FB-2ACF38AB1407}" dt="2024-02-16T04:53:17.438" v="1355" actId="313"/>
        <pc:sldMkLst>
          <pc:docMk/>
          <pc:sldMk cId="1567973947" sldId="741"/>
        </pc:sldMkLst>
        <pc:spChg chg="mod">
          <ac:chgData name="근채 정" userId="e3b600ee4ba46476" providerId="LiveId" clId="{5F277011-AA5D-49DD-96FB-2ACF38AB1407}" dt="2024-02-16T04:53:17.207" v="1354" actId="313"/>
          <ac:spMkLst>
            <pc:docMk/>
            <pc:sldMk cId="1567973947" sldId="741"/>
            <ac:spMk id="6" creationId="{00000000-0000-0000-0000-000000000000}"/>
          </ac:spMkLst>
        </pc:spChg>
        <pc:spChg chg="add mod">
          <ac:chgData name="근채 정" userId="e3b600ee4ba46476" providerId="LiveId" clId="{5F277011-AA5D-49DD-96FB-2ACF38AB1407}" dt="2024-02-16T01:31:08.779" v="721" actId="571"/>
          <ac:spMkLst>
            <pc:docMk/>
            <pc:sldMk cId="1567973947" sldId="741"/>
            <ac:spMk id="9" creationId="{A676AEC1-F8BE-B344-EB01-25092D84FEEC}"/>
          </ac:spMkLst>
        </pc:spChg>
        <pc:spChg chg="add mod">
          <ac:chgData name="근채 정" userId="e3b600ee4ba46476" providerId="LiveId" clId="{5F277011-AA5D-49DD-96FB-2ACF38AB1407}" dt="2024-02-16T01:31:46.647" v="763" actId="1076"/>
          <ac:spMkLst>
            <pc:docMk/>
            <pc:sldMk cId="1567973947" sldId="741"/>
            <ac:spMk id="11" creationId="{ECFDB4EB-4362-245A-0AB1-7A96A3422FBD}"/>
          </ac:spMkLst>
        </pc:spChg>
        <pc:spChg chg="mod">
          <ac:chgData name="근채 정" userId="e3b600ee4ba46476" providerId="LiveId" clId="{5F277011-AA5D-49DD-96FB-2ACF38AB1407}" dt="2024-02-16T04:53:17.438" v="1355" actId="313"/>
          <ac:spMkLst>
            <pc:docMk/>
            <pc:sldMk cId="1567973947" sldId="741"/>
            <ac:spMk id="15" creationId="{89A912C9-D23E-FAB0-6CEB-D4124031D267}"/>
          </ac:spMkLst>
        </pc:spChg>
        <pc:spChg chg="add mod">
          <ac:chgData name="근채 정" userId="e3b600ee4ba46476" providerId="LiveId" clId="{5F277011-AA5D-49DD-96FB-2ACF38AB1407}" dt="2024-02-16T01:32:06.293" v="777" actId="1038"/>
          <ac:spMkLst>
            <pc:docMk/>
            <pc:sldMk cId="1567973947" sldId="741"/>
            <ac:spMk id="16" creationId="{EC355869-1ABE-8757-FDF6-F91AC0B8416A}"/>
          </ac:spMkLst>
        </pc:spChg>
        <pc:picChg chg="add mod ord">
          <ac:chgData name="근채 정" userId="e3b600ee4ba46476" providerId="LiveId" clId="{5F277011-AA5D-49DD-96FB-2ACF38AB1407}" dt="2024-02-16T01:30:58.101" v="720" actId="1076"/>
          <ac:picMkLst>
            <pc:docMk/>
            <pc:sldMk cId="1567973947" sldId="741"/>
            <ac:picMk id="7" creationId="{3DE5F73C-D650-671C-F831-C5C26043B0A0}"/>
          </ac:picMkLst>
        </pc:picChg>
        <pc:picChg chg="del">
          <ac:chgData name="근채 정" userId="e3b600ee4ba46476" providerId="LiveId" clId="{5F277011-AA5D-49DD-96FB-2ACF38AB1407}" dt="2024-02-16T01:30:53.230" v="717" actId="478"/>
          <ac:picMkLst>
            <pc:docMk/>
            <pc:sldMk cId="1567973947" sldId="741"/>
            <ac:picMk id="8" creationId="{647389A5-B04D-D796-C1D3-77928C43F92D}"/>
          </ac:picMkLst>
        </pc:picChg>
        <pc:cxnChg chg="add mod">
          <ac:chgData name="근채 정" userId="e3b600ee4ba46476" providerId="LiveId" clId="{5F277011-AA5D-49DD-96FB-2ACF38AB1407}" dt="2024-02-16T01:31:49.737" v="764" actId="14100"/>
          <ac:cxnSpMkLst>
            <pc:docMk/>
            <pc:sldMk cId="1567973947" sldId="741"/>
            <ac:cxnSpMk id="10" creationId="{950F872F-8CF9-7E35-5799-29736A87959C}"/>
          </ac:cxnSpMkLst>
        </pc:cxnChg>
      </pc:sldChg>
      <pc:sldChg chg="addSp delSp modSp mod">
        <pc:chgData name="근채 정" userId="e3b600ee4ba46476" providerId="LiveId" clId="{5F277011-AA5D-49DD-96FB-2ACF38AB1407}" dt="2024-02-16T04:53:17.904" v="1357" actId="313"/>
        <pc:sldMkLst>
          <pc:docMk/>
          <pc:sldMk cId="847096372" sldId="742"/>
        </pc:sldMkLst>
        <pc:spChg chg="del">
          <ac:chgData name="근채 정" userId="e3b600ee4ba46476" providerId="LiveId" clId="{5F277011-AA5D-49DD-96FB-2ACF38AB1407}" dt="2024-02-16T01:35:00.846" v="785" actId="478"/>
          <ac:spMkLst>
            <pc:docMk/>
            <pc:sldMk cId="847096372" sldId="742"/>
            <ac:spMk id="2" creationId="{B9FE225F-6A6E-B579-8785-00F84A03E2D3}"/>
          </ac:spMkLst>
        </pc:spChg>
        <pc:spChg chg="mod">
          <ac:chgData name="근채 정" userId="e3b600ee4ba46476" providerId="LiveId" clId="{5F277011-AA5D-49DD-96FB-2ACF38AB1407}" dt="2024-02-16T04:53:17.684" v="1356" actId="313"/>
          <ac:spMkLst>
            <pc:docMk/>
            <pc:sldMk cId="847096372" sldId="742"/>
            <ac:spMk id="6" creationId="{00000000-0000-0000-0000-000000000000}"/>
          </ac:spMkLst>
        </pc:spChg>
        <pc:spChg chg="add mod">
          <ac:chgData name="근채 정" userId="e3b600ee4ba46476" providerId="LiveId" clId="{5F277011-AA5D-49DD-96FB-2ACF38AB1407}" dt="2024-02-16T01:35:54.836" v="805" actId="571"/>
          <ac:spMkLst>
            <pc:docMk/>
            <pc:sldMk cId="847096372" sldId="742"/>
            <ac:spMk id="8" creationId="{E6FD684A-066C-FA0B-F9EE-DD67E0D2EF3A}"/>
          </ac:spMkLst>
        </pc:spChg>
        <pc:spChg chg="mod">
          <ac:chgData name="근채 정" userId="e3b600ee4ba46476" providerId="LiveId" clId="{5F277011-AA5D-49DD-96FB-2ACF38AB1407}" dt="2024-02-16T01:34:48.925" v="784" actId="1035"/>
          <ac:spMkLst>
            <pc:docMk/>
            <pc:sldMk cId="847096372" sldId="742"/>
            <ac:spMk id="9" creationId="{41679F14-736B-2381-CBC3-585F3C6E0357}"/>
          </ac:spMkLst>
        </pc:spChg>
        <pc:spChg chg="del">
          <ac:chgData name="근채 정" userId="e3b600ee4ba46476" providerId="LiveId" clId="{5F277011-AA5D-49DD-96FB-2ACF38AB1407}" dt="2024-02-16T01:35:48.975" v="804" actId="478"/>
          <ac:spMkLst>
            <pc:docMk/>
            <pc:sldMk cId="847096372" sldId="742"/>
            <ac:spMk id="10" creationId="{321F8838-EC98-B40F-AFAD-07E23467CE63}"/>
          </ac:spMkLst>
        </pc:spChg>
        <pc:spChg chg="mod">
          <ac:chgData name="근채 정" userId="e3b600ee4ba46476" providerId="LiveId" clId="{5F277011-AA5D-49DD-96FB-2ACF38AB1407}" dt="2024-02-16T01:34:48.925" v="784" actId="1035"/>
          <ac:spMkLst>
            <pc:docMk/>
            <pc:sldMk cId="847096372" sldId="742"/>
            <ac:spMk id="11" creationId="{E768AB72-BCAB-A496-95ED-88BA25E26AD6}"/>
          </ac:spMkLst>
        </pc:spChg>
        <pc:spChg chg="mod">
          <ac:chgData name="근채 정" userId="e3b600ee4ba46476" providerId="LiveId" clId="{5F277011-AA5D-49DD-96FB-2ACF38AB1407}" dt="2024-02-16T01:35:58.718" v="806" actId="1076"/>
          <ac:spMkLst>
            <pc:docMk/>
            <pc:sldMk cId="847096372" sldId="742"/>
            <ac:spMk id="12" creationId="{EF01B8D1-D4FC-0397-EF4A-106C1E419EB2}"/>
          </ac:spMkLst>
        </pc:spChg>
        <pc:spChg chg="mod">
          <ac:chgData name="근채 정" userId="e3b600ee4ba46476" providerId="LiveId" clId="{5F277011-AA5D-49DD-96FB-2ACF38AB1407}" dt="2024-02-16T04:53:17.904" v="1357" actId="313"/>
          <ac:spMkLst>
            <pc:docMk/>
            <pc:sldMk cId="847096372" sldId="742"/>
            <ac:spMk id="15" creationId="{89A912C9-D23E-FAB0-6CEB-D4124031D267}"/>
          </ac:spMkLst>
        </pc:spChg>
        <pc:spChg chg="mod">
          <ac:chgData name="근채 정" userId="e3b600ee4ba46476" providerId="LiveId" clId="{5F277011-AA5D-49DD-96FB-2ACF38AB1407}" dt="2024-02-16T01:35:31.628" v="800" actId="688"/>
          <ac:spMkLst>
            <pc:docMk/>
            <pc:sldMk cId="847096372" sldId="742"/>
            <ac:spMk id="16" creationId="{4CD6D1D9-8310-97FD-AA47-45E9ED204DA0}"/>
          </ac:spMkLst>
        </pc:spChg>
        <pc:spChg chg="mod">
          <ac:chgData name="근채 정" userId="e3b600ee4ba46476" providerId="LiveId" clId="{5F277011-AA5D-49DD-96FB-2ACF38AB1407}" dt="2024-02-16T01:40:22.204" v="887"/>
          <ac:spMkLst>
            <pc:docMk/>
            <pc:sldMk cId="847096372" sldId="742"/>
            <ac:spMk id="17" creationId="{1FF42B00-BC98-11C4-7640-71F7A85A9E70}"/>
          </ac:spMkLst>
        </pc:spChg>
        <pc:spChg chg="mod">
          <ac:chgData name="근채 정" userId="e3b600ee4ba46476" providerId="LiveId" clId="{5F277011-AA5D-49DD-96FB-2ACF38AB1407}" dt="2024-02-16T01:36:06.729" v="814" actId="1037"/>
          <ac:spMkLst>
            <pc:docMk/>
            <pc:sldMk cId="847096372" sldId="742"/>
            <ac:spMk id="19" creationId="{DFF72B68-18CB-DCF2-F8C8-871790C617F1}"/>
          </ac:spMkLst>
        </pc:spChg>
        <pc:spChg chg="mod">
          <ac:chgData name="근채 정" userId="e3b600ee4ba46476" providerId="LiveId" clId="{5F277011-AA5D-49DD-96FB-2ACF38AB1407}" dt="2024-02-16T01:36:06.729" v="814" actId="1037"/>
          <ac:spMkLst>
            <pc:docMk/>
            <pc:sldMk cId="847096372" sldId="742"/>
            <ac:spMk id="20" creationId="{DD6D34D9-0203-9C7F-3F6D-8C9397DDFB42}"/>
          </ac:spMkLst>
        </pc:spChg>
        <pc:picChg chg="add mod ord">
          <ac:chgData name="근채 정" userId="e3b600ee4ba46476" providerId="LiveId" clId="{5F277011-AA5D-49DD-96FB-2ACF38AB1407}" dt="2024-02-16T01:35:35.909" v="802" actId="1076"/>
          <ac:picMkLst>
            <pc:docMk/>
            <pc:sldMk cId="847096372" sldId="742"/>
            <ac:picMk id="7" creationId="{7B4EDA21-6B17-7E36-5E0C-DE4CBE19DF83}"/>
          </ac:picMkLst>
        </pc:picChg>
        <pc:picChg chg="add mod">
          <ac:chgData name="근채 정" userId="e3b600ee4ba46476" providerId="LiveId" clId="{5F277011-AA5D-49DD-96FB-2ACF38AB1407}" dt="2024-02-16T01:41:04.683" v="888" actId="1076"/>
          <ac:picMkLst>
            <pc:docMk/>
            <pc:sldMk cId="847096372" sldId="742"/>
            <ac:picMk id="14" creationId="{132BC664-601C-13C2-FF41-B073C3653F67}"/>
          </ac:picMkLst>
        </pc:picChg>
        <pc:picChg chg="del">
          <ac:chgData name="근채 정" userId="e3b600ee4ba46476" providerId="LiveId" clId="{5F277011-AA5D-49DD-96FB-2ACF38AB1407}" dt="2024-02-16T01:34:33.579" v="778" actId="478"/>
          <ac:picMkLst>
            <pc:docMk/>
            <pc:sldMk cId="847096372" sldId="742"/>
            <ac:picMk id="30" creationId="{71E28EE4-235E-EA8F-C200-F1B0CAE0C194}"/>
          </ac:picMkLst>
        </pc:picChg>
        <pc:cxnChg chg="del">
          <ac:chgData name="근채 정" userId="e3b600ee4ba46476" providerId="LiveId" clId="{5F277011-AA5D-49DD-96FB-2ACF38AB1407}" dt="2024-02-16T01:35:00.846" v="785" actId="478"/>
          <ac:cxnSpMkLst>
            <pc:docMk/>
            <pc:sldMk cId="847096372" sldId="742"/>
            <ac:cxnSpMk id="4" creationId="{322412C7-0985-BDF6-6E62-1E0C021305FB}"/>
          </ac:cxnSpMkLst>
        </pc:cxnChg>
        <pc:cxnChg chg="add mod">
          <ac:chgData name="근채 정" userId="e3b600ee4ba46476" providerId="LiveId" clId="{5F277011-AA5D-49DD-96FB-2ACF38AB1407}" dt="2024-02-16T01:41:04.683" v="888" actId="1076"/>
          <ac:cxnSpMkLst>
            <pc:docMk/>
            <pc:sldMk cId="847096372" sldId="742"/>
            <ac:cxnSpMk id="21" creationId="{000CA707-5B2F-E46A-89D5-4A268A45465A}"/>
          </ac:cxnSpMkLst>
        </pc:cxnChg>
      </pc:sldChg>
      <pc:sldChg chg="addSp delSp modSp mod">
        <pc:chgData name="근채 정" userId="e3b600ee4ba46476" providerId="LiveId" clId="{5F277011-AA5D-49DD-96FB-2ACF38AB1407}" dt="2024-02-16T04:53:18.322" v="1359" actId="313"/>
        <pc:sldMkLst>
          <pc:docMk/>
          <pc:sldMk cId="466453392" sldId="743"/>
        </pc:sldMkLst>
        <pc:spChg chg="mod">
          <ac:chgData name="근채 정" userId="e3b600ee4ba46476" providerId="LiveId" clId="{5F277011-AA5D-49DD-96FB-2ACF38AB1407}" dt="2024-02-16T04:53:18.114" v="1358" actId="313"/>
          <ac:spMkLst>
            <pc:docMk/>
            <pc:sldMk cId="466453392" sldId="743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4:53:18.322" v="1359" actId="313"/>
          <ac:spMkLst>
            <pc:docMk/>
            <pc:sldMk cId="466453392" sldId="743"/>
            <ac:spMk id="15" creationId="{89A912C9-D23E-FAB0-6CEB-D4124031D267}"/>
          </ac:spMkLst>
        </pc:spChg>
        <pc:spChg chg="mod">
          <ac:chgData name="근채 정" userId="e3b600ee4ba46476" providerId="LiveId" clId="{5F277011-AA5D-49DD-96FB-2ACF38AB1407}" dt="2024-02-16T02:11:16.611" v="999" actId="1076"/>
          <ac:spMkLst>
            <pc:docMk/>
            <pc:sldMk cId="466453392" sldId="743"/>
            <ac:spMk id="16" creationId="{4CD6D1D9-8310-97FD-AA47-45E9ED204DA0}"/>
          </ac:spMkLst>
        </pc:spChg>
        <pc:spChg chg="mod">
          <ac:chgData name="근채 정" userId="e3b600ee4ba46476" providerId="LiveId" clId="{5F277011-AA5D-49DD-96FB-2ACF38AB1407}" dt="2024-02-16T02:11:18.764" v="1000" actId="1076"/>
          <ac:spMkLst>
            <pc:docMk/>
            <pc:sldMk cId="466453392" sldId="743"/>
            <ac:spMk id="17" creationId="{1FF42B00-BC98-11C4-7640-71F7A85A9E70}"/>
          </ac:spMkLst>
        </pc:spChg>
        <pc:spChg chg="mod">
          <ac:chgData name="근채 정" userId="e3b600ee4ba46476" providerId="LiveId" clId="{5F277011-AA5D-49DD-96FB-2ACF38AB1407}" dt="2024-02-16T02:11:11.984" v="998" actId="1076"/>
          <ac:spMkLst>
            <pc:docMk/>
            <pc:sldMk cId="466453392" sldId="743"/>
            <ac:spMk id="21" creationId="{1ADF0AC8-A7BE-2BF0-5A63-5C9BF8B57FFF}"/>
          </ac:spMkLst>
        </pc:spChg>
        <pc:spChg chg="mod">
          <ac:chgData name="근채 정" userId="e3b600ee4ba46476" providerId="LiveId" clId="{5F277011-AA5D-49DD-96FB-2ACF38AB1407}" dt="2024-02-16T02:11:20.894" v="1001" actId="1076"/>
          <ac:spMkLst>
            <pc:docMk/>
            <pc:sldMk cId="466453392" sldId="743"/>
            <ac:spMk id="22" creationId="{340AEF13-A188-545F-851D-5F0140A144B1}"/>
          </ac:spMkLst>
        </pc:spChg>
        <pc:picChg chg="add del mod ord">
          <ac:chgData name="근채 정" userId="e3b600ee4ba46476" providerId="LiveId" clId="{5F277011-AA5D-49DD-96FB-2ACF38AB1407}" dt="2024-02-16T02:10:56.875" v="993" actId="478"/>
          <ac:picMkLst>
            <pc:docMk/>
            <pc:sldMk cId="466453392" sldId="743"/>
            <ac:picMk id="8" creationId="{2244E5BC-0B28-EDCB-7BBC-BFEFCDCA64D1}"/>
          </ac:picMkLst>
        </pc:picChg>
        <pc:picChg chg="add mod ord">
          <ac:chgData name="근채 정" userId="e3b600ee4ba46476" providerId="LiveId" clId="{5F277011-AA5D-49DD-96FB-2ACF38AB1407}" dt="2024-02-16T02:11:00.459" v="996" actId="167"/>
          <ac:picMkLst>
            <pc:docMk/>
            <pc:sldMk cId="466453392" sldId="743"/>
            <ac:picMk id="18" creationId="{8B391383-B410-4A5B-AA0D-23842CFE15E3}"/>
          </ac:picMkLst>
        </pc:picChg>
        <pc:picChg chg="del">
          <ac:chgData name="근채 정" userId="e3b600ee4ba46476" providerId="LiveId" clId="{5F277011-AA5D-49DD-96FB-2ACF38AB1407}" dt="2024-02-16T01:42:07.218" v="891" actId="478"/>
          <ac:picMkLst>
            <pc:docMk/>
            <pc:sldMk cId="466453392" sldId="743"/>
            <ac:picMk id="25" creationId="{F6A879BC-8E01-8EB0-88EE-910F9E9B8DE7}"/>
          </ac:picMkLst>
        </pc:picChg>
        <pc:cxnChg chg="mod">
          <ac:chgData name="근채 정" userId="e3b600ee4ba46476" providerId="LiveId" clId="{5F277011-AA5D-49DD-96FB-2ACF38AB1407}" dt="2024-02-16T02:11:25.588" v="1002" actId="14100"/>
          <ac:cxnSpMkLst>
            <pc:docMk/>
            <pc:sldMk cId="466453392" sldId="743"/>
            <ac:cxnSpMk id="4" creationId="{8F73C4C4-6964-17BF-080A-CD9E8B8866D4}"/>
          </ac:cxnSpMkLst>
        </pc:cxnChg>
        <pc:cxnChg chg="mod">
          <ac:chgData name="근채 정" userId="e3b600ee4ba46476" providerId="LiveId" clId="{5F277011-AA5D-49DD-96FB-2ACF38AB1407}" dt="2024-02-16T02:11:28.551" v="1003" actId="14100"/>
          <ac:cxnSpMkLst>
            <pc:docMk/>
            <pc:sldMk cId="466453392" sldId="743"/>
            <ac:cxnSpMk id="7" creationId="{152E541F-6CF0-39F4-2555-722BAA5A09D8}"/>
          </ac:cxnSpMkLst>
        </pc:cxnChg>
      </pc:sldChg>
      <pc:sldChg chg="addSp delSp modSp mod">
        <pc:chgData name="근채 정" userId="e3b600ee4ba46476" providerId="LiveId" clId="{5F277011-AA5D-49DD-96FB-2ACF38AB1407}" dt="2024-02-16T04:53:18.774" v="1361" actId="313"/>
        <pc:sldMkLst>
          <pc:docMk/>
          <pc:sldMk cId="4164246368" sldId="744"/>
        </pc:sldMkLst>
        <pc:spChg chg="mod">
          <ac:chgData name="근채 정" userId="e3b600ee4ba46476" providerId="LiveId" clId="{5F277011-AA5D-49DD-96FB-2ACF38AB1407}" dt="2024-02-16T04:53:18.552" v="1360" actId="313"/>
          <ac:spMkLst>
            <pc:docMk/>
            <pc:sldMk cId="4164246368" sldId="744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2:12:06.612" v="1022" actId="1038"/>
          <ac:spMkLst>
            <pc:docMk/>
            <pc:sldMk cId="4164246368" sldId="744"/>
            <ac:spMk id="12" creationId="{980497EE-2AF5-D859-B733-9ADB552399C5}"/>
          </ac:spMkLst>
        </pc:spChg>
        <pc:spChg chg="mod">
          <ac:chgData name="근채 정" userId="e3b600ee4ba46476" providerId="LiveId" clId="{5F277011-AA5D-49DD-96FB-2ACF38AB1407}" dt="2024-02-16T02:12:06.612" v="1022" actId="1038"/>
          <ac:spMkLst>
            <pc:docMk/>
            <pc:sldMk cId="4164246368" sldId="744"/>
            <ac:spMk id="13" creationId="{86C2BA9D-00A9-227E-7F4D-B5C92776C186}"/>
          </ac:spMkLst>
        </pc:spChg>
        <pc:spChg chg="mod">
          <ac:chgData name="근채 정" userId="e3b600ee4ba46476" providerId="LiveId" clId="{5F277011-AA5D-49DD-96FB-2ACF38AB1407}" dt="2024-02-16T04:53:18.774" v="1361" actId="313"/>
          <ac:spMkLst>
            <pc:docMk/>
            <pc:sldMk cId="4164246368" sldId="744"/>
            <ac:spMk id="15" creationId="{89A912C9-D23E-FAB0-6CEB-D4124031D267}"/>
          </ac:spMkLst>
        </pc:spChg>
        <pc:picChg chg="add del mod">
          <ac:chgData name="근채 정" userId="e3b600ee4ba46476" providerId="LiveId" clId="{5F277011-AA5D-49DD-96FB-2ACF38AB1407}" dt="2024-02-16T01:43:48.101" v="904" actId="478"/>
          <ac:picMkLst>
            <pc:docMk/>
            <pc:sldMk cId="4164246368" sldId="744"/>
            <ac:picMk id="4" creationId="{589E89EB-4E94-B371-6B56-CA037D6D6833}"/>
          </ac:picMkLst>
        </pc:picChg>
        <pc:picChg chg="add del mod ord">
          <ac:chgData name="근채 정" userId="e3b600ee4ba46476" providerId="LiveId" clId="{5F277011-AA5D-49DD-96FB-2ACF38AB1407}" dt="2024-02-16T02:11:55.467" v="1004" actId="478"/>
          <ac:picMkLst>
            <pc:docMk/>
            <pc:sldMk cId="4164246368" sldId="744"/>
            <ac:picMk id="7" creationId="{1A401FED-C82F-15DD-2003-C27F091DD200}"/>
          </ac:picMkLst>
        </pc:picChg>
        <pc:picChg chg="add mod ord">
          <ac:chgData name="근채 정" userId="e3b600ee4ba46476" providerId="LiveId" clId="{5F277011-AA5D-49DD-96FB-2ACF38AB1407}" dt="2024-02-16T02:11:59.597" v="1007" actId="167"/>
          <ac:picMkLst>
            <pc:docMk/>
            <pc:sldMk cId="4164246368" sldId="744"/>
            <ac:picMk id="9" creationId="{74237CCB-5D2D-449A-EEEE-BAFA357121DF}"/>
          </ac:picMkLst>
        </pc:picChg>
        <pc:picChg chg="del">
          <ac:chgData name="근채 정" userId="e3b600ee4ba46476" providerId="LiveId" clId="{5F277011-AA5D-49DD-96FB-2ACF38AB1407}" dt="2024-02-16T01:44:00.178" v="907" actId="478"/>
          <ac:picMkLst>
            <pc:docMk/>
            <pc:sldMk cId="4164246368" sldId="744"/>
            <ac:picMk id="10" creationId="{96BCC14F-7763-F0CD-87B3-BB71CC7E7D3B}"/>
          </ac:picMkLst>
        </pc:picChg>
      </pc:sldChg>
      <pc:sldChg chg="addSp delSp modSp mod">
        <pc:chgData name="근채 정" userId="e3b600ee4ba46476" providerId="LiveId" clId="{5F277011-AA5D-49DD-96FB-2ACF38AB1407}" dt="2024-02-16T04:53:19.012" v="1362" actId="313"/>
        <pc:sldMkLst>
          <pc:docMk/>
          <pc:sldMk cId="1255659871" sldId="745"/>
        </pc:sldMkLst>
        <pc:spChg chg="mod">
          <ac:chgData name="근채 정" userId="e3b600ee4ba46476" providerId="LiveId" clId="{5F277011-AA5D-49DD-96FB-2ACF38AB1407}" dt="2024-02-16T04:53:19.012" v="1362" actId="313"/>
          <ac:spMkLst>
            <pc:docMk/>
            <pc:sldMk cId="1255659871" sldId="745"/>
            <ac:spMk id="6" creationId="{00000000-0000-0000-0000-000000000000}"/>
          </ac:spMkLst>
        </pc:spChg>
        <pc:picChg chg="del">
          <ac:chgData name="근채 정" userId="e3b600ee4ba46476" providerId="LiveId" clId="{5F277011-AA5D-49DD-96FB-2ACF38AB1407}" dt="2024-02-16T01:45:03.642" v="910" actId="478"/>
          <ac:picMkLst>
            <pc:docMk/>
            <pc:sldMk cId="1255659871" sldId="745"/>
            <ac:picMk id="4" creationId="{BE372C02-2055-80F9-9B56-73D35230B393}"/>
          </ac:picMkLst>
        </pc:picChg>
        <pc:picChg chg="add mod ord">
          <ac:chgData name="근채 정" userId="e3b600ee4ba46476" providerId="LiveId" clId="{5F277011-AA5D-49DD-96FB-2ACF38AB1407}" dt="2024-02-16T01:45:38.365" v="922" actId="1035"/>
          <ac:picMkLst>
            <pc:docMk/>
            <pc:sldMk cId="1255659871" sldId="745"/>
            <ac:picMk id="5" creationId="{DF1CC176-5032-CBF2-C6B5-04F6CA95B347}"/>
          </ac:picMkLst>
        </pc:picChg>
      </pc:sldChg>
      <pc:sldChg chg="addSp delSp modSp mod">
        <pc:chgData name="근채 정" userId="e3b600ee4ba46476" providerId="LiveId" clId="{5F277011-AA5D-49DD-96FB-2ACF38AB1407}" dt="2024-02-16T04:53:19.241" v="1363" actId="313"/>
        <pc:sldMkLst>
          <pc:docMk/>
          <pc:sldMk cId="2572171104" sldId="746"/>
        </pc:sldMkLst>
        <pc:spChg chg="mod">
          <ac:chgData name="근채 정" userId="e3b600ee4ba46476" providerId="LiveId" clId="{5F277011-AA5D-49DD-96FB-2ACF38AB1407}" dt="2024-02-16T01:47:31.470" v="936" actId="1076"/>
          <ac:spMkLst>
            <pc:docMk/>
            <pc:sldMk cId="2572171104" sldId="746"/>
            <ac:spMk id="2" creationId="{6CA7AB14-9B04-8552-DEA9-A6F04D1B464A}"/>
          </ac:spMkLst>
        </pc:spChg>
        <pc:spChg chg="mod">
          <ac:chgData name="근채 정" userId="e3b600ee4ba46476" providerId="LiveId" clId="{5F277011-AA5D-49DD-96FB-2ACF38AB1407}" dt="2024-02-16T04:53:19.241" v="1363" actId="313"/>
          <ac:spMkLst>
            <pc:docMk/>
            <pc:sldMk cId="2572171104" sldId="746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1:47:27.749" v="935" actId="14100"/>
          <ac:spMkLst>
            <pc:docMk/>
            <pc:sldMk cId="2572171104" sldId="746"/>
            <ac:spMk id="9" creationId="{A15BBECB-ED30-2D58-82F8-BF32581B4319}"/>
          </ac:spMkLst>
        </pc:spChg>
        <pc:spChg chg="mod">
          <ac:chgData name="근채 정" userId="e3b600ee4ba46476" providerId="LiveId" clId="{5F277011-AA5D-49DD-96FB-2ACF38AB1407}" dt="2024-02-16T01:47:24.089" v="934" actId="1076"/>
          <ac:spMkLst>
            <pc:docMk/>
            <pc:sldMk cId="2572171104" sldId="746"/>
            <ac:spMk id="11" creationId="{6DF60808-456A-8464-77A0-9FA17BEA7224}"/>
          </ac:spMkLst>
        </pc:spChg>
        <pc:picChg chg="del">
          <ac:chgData name="근채 정" userId="e3b600ee4ba46476" providerId="LiveId" clId="{5F277011-AA5D-49DD-96FB-2ACF38AB1407}" dt="2024-02-16T01:47:07.596" v="930" actId="478"/>
          <ac:picMkLst>
            <pc:docMk/>
            <pc:sldMk cId="2572171104" sldId="746"/>
            <ac:picMk id="5" creationId="{45E804D2-E6D8-17BD-FEF4-2BA2EEE947A4}"/>
          </ac:picMkLst>
        </pc:picChg>
        <pc:picChg chg="add mod ord">
          <ac:chgData name="근채 정" userId="e3b600ee4ba46476" providerId="LiveId" clId="{5F277011-AA5D-49DD-96FB-2ACF38AB1407}" dt="2024-02-16T01:47:16.702" v="933" actId="1076"/>
          <ac:picMkLst>
            <pc:docMk/>
            <pc:sldMk cId="2572171104" sldId="746"/>
            <ac:picMk id="7" creationId="{567472B9-CADE-8560-F93F-3B86D06AAE6C}"/>
          </ac:picMkLst>
        </pc:picChg>
      </pc:sldChg>
      <pc:sldChg chg="addSp delSp modSp mod">
        <pc:chgData name="근채 정" userId="e3b600ee4ba46476" providerId="LiveId" clId="{5F277011-AA5D-49DD-96FB-2ACF38AB1407}" dt="2024-02-16T04:53:19.483" v="1364" actId="313"/>
        <pc:sldMkLst>
          <pc:docMk/>
          <pc:sldMk cId="1971900661" sldId="747"/>
        </pc:sldMkLst>
        <pc:spChg chg="mod">
          <ac:chgData name="근채 정" userId="e3b600ee4ba46476" providerId="LiveId" clId="{5F277011-AA5D-49DD-96FB-2ACF38AB1407}" dt="2024-02-16T04:53:19.483" v="1364" actId="313"/>
          <ac:spMkLst>
            <pc:docMk/>
            <pc:sldMk cId="1971900661" sldId="747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1:47:41.624" v="937" actId="1076"/>
          <ac:spMkLst>
            <pc:docMk/>
            <pc:sldMk cId="1971900661" sldId="747"/>
            <ac:spMk id="10" creationId="{70F1EB05-9487-2C2D-9445-D451AEEECCC9}"/>
          </ac:spMkLst>
        </pc:spChg>
        <pc:picChg chg="add mod ord">
          <ac:chgData name="근채 정" userId="e3b600ee4ba46476" providerId="LiveId" clId="{5F277011-AA5D-49DD-96FB-2ACF38AB1407}" dt="2024-02-16T01:46:29.406" v="927" actId="1076"/>
          <ac:picMkLst>
            <pc:docMk/>
            <pc:sldMk cId="1971900661" sldId="747"/>
            <ac:picMk id="4" creationId="{270E1817-B8EA-4FF5-2CBC-D864AFA31746}"/>
          </ac:picMkLst>
        </pc:picChg>
        <pc:picChg chg="del">
          <ac:chgData name="근채 정" userId="e3b600ee4ba46476" providerId="LiveId" clId="{5F277011-AA5D-49DD-96FB-2ACF38AB1407}" dt="2024-02-16T01:46:23.706" v="924" actId="478"/>
          <ac:picMkLst>
            <pc:docMk/>
            <pc:sldMk cId="1971900661" sldId="747"/>
            <ac:picMk id="17" creationId="{BA19D185-98DE-E4BC-D249-9803EDE71045}"/>
          </ac:picMkLst>
        </pc:picChg>
        <pc:cxnChg chg="mod">
          <ac:chgData name="근채 정" userId="e3b600ee4ba46476" providerId="LiveId" clId="{5F277011-AA5D-49DD-96FB-2ACF38AB1407}" dt="2024-02-16T01:47:54.451" v="940" actId="14100"/>
          <ac:cxnSpMkLst>
            <pc:docMk/>
            <pc:sldMk cId="1971900661" sldId="747"/>
            <ac:cxnSpMk id="8" creationId="{E68FE0BE-3C84-1D7F-59A2-91787075539A}"/>
          </ac:cxnSpMkLst>
        </pc:cxnChg>
        <pc:cxnChg chg="mod">
          <ac:chgData name="근채 정" userId="e3b600ee4ba46476" providerId="LiveId" clId="{5F277011-AA5D-49DD-96FB-2ACF38AB1407}" dt="2024-02-16T01:47:43.663" v="938" actId="14100"/>
          <ac:cxnSpMkLst>
            <pc:docMk/>
            <pc:sldMk cId="1971900661" sldId="747"/>
            <ac:cxnSpMk id="15" creationId="{51D02ACA-8913-35B3-66DA-2186DDE529AD}"/>
          </ac:cxnSpMkLst>
        </pc:cxnChg>
      </pc:sldChg>
      <pc:sldChg chg="addSp delSp modSp mod">
        <pc:chgData name="근채 정" userId="e3b600ee4ba46476" providerId="LiveId" clId="{5F277011-AA5D-49DD-96FB-2ACF38AB1407}" dt="2024-02-16T04:53:19.717" v="1365" actId="313"/>
        <pc:sldMkLst>
          <pc:docMk/>
          <pc:sldMk cId="1605221054" sldId="748"/>
        </pc:sldMkLst>
        <pc:spChg chg="mod">
          <ac:chgData name="근채 정" userId="e3b600ee4ba46476" providerId="LiveId" clId="{5F277011-AA5D-49DD-96FB-2ACF38AB1407}" dt="2024-02-16T04:53:19.717" v="1365" actId="313"/>
          <ac:spMkLst>
            <pc:docMk/>
            <pc:sldMk cId="1605221054" sldId="748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1:49:47.837" v="963" actId="14100"/>
          <ac:spMkLst>
            <pc:docMk/>
            <pc:sldMk cId="1605221054" sldId="748"/>
            <ac:spMk id="16" creationId="{BA9708D0-FB13-5662-B91D-5EF0D61C3E6B}"/>
          </ac:spMkLst>
        </pc:spChg>
        <pc:picChg chg="add del mod ord">
          <ac:chgData name="근채 정" userId="e3b600ee4ba46476" providerId="LiveId" clId="{5F277011-AA5D-49DD-96FB-2ACF38AB1407}" dt="2024-02-16T01:49:38.120" v="956" actId="1038"/>
          <ac:picMkLst>
            <pc:docMk/>
            <pc:sldMk cId="1605221054" sldId="748"/>
            <ac:picMk id="4" creationId="{C1846A93-780D-DFB5-BAF4-CCF90F4E0B3F}"/>
          </ac:picMkLst>
        </pc:picChg>
        <pc:picChg chg="del">
          <ac:chgData name="근채 정" userId="e3b600ee4ba46476" providerId="LiveId" clId="{5F277011-AA5D-49DD-96FB-2ACF38AB1407}" dt="2024-02-16T01:49:21.881" v="946" actId="478"/>
          <ac:picMkLst>
            <pc:docMk/>
            <pc:sldMk cId="1605221054" sldId="748"/>
            <ac:picMk id="5" creationId="{7A6DC15E-445C-B9D0-2DEC-92C04F747189}"/>
          </ac:picMkLst>
        </pc:picChg>
        <pc:cxnChg chg="mod">
          <ac:chgData name="근채 정" userId="e3b600ee4ba46476" providerId="LiveId" clId="{5F277011-AA5D-49DD-96FB-2ACF38AB1407}" dt="2024-02-16T01:49:52.028" v="964" actId="14100"/>
          <ac:cxnSpMkLst>
            <pc:docMk/>
            <pc:sldMk cId="1605221054" sldId="748"/>
            <ac:cxnSpMk id="9" creationId="{87B6B32F-6B4F-6A5B-9166-D21150ED7E97}"/>
          </ac:cxnSpMkLst>
        </pc:cxnChg>
      </pc:sldChg>
      <pc:sldChg chg="addSp delSp modSp mod">
        <pc:chgData name="근채 정" userId="e3b600ee4ba46476" providerId="LiveId" clId="{5F277011-AA5D-49DD-96FB-2ACF38AB1407}" dt="2024-02-16T04:53:19.959" v="1366" actId="313"/>
        <pc:sldMkLst>
          <pc:docMk/>
          <pc:sldMk cId="761797429" sldId="749"/>
        </pc:sldMkLst>
        <pc:spChg chg="mod">
          <ac:chgData name="근채 정" userId="e3b600ee4ba46476" providerId="LiveId" clId="{5F277011-AA5D-49DD-96FB-2ACF38AB1407}" dt="2024-02-16T02:36:04.567" v="1084" actId="6549"/>
          <ac:spMkLst>
            <pc:docMk/>
            <pc:sldMk cId="761797429" sldId="749"/>
            <ac:spMk id="2" creationId="{E110BBF2-84A4-41B9-C248-F787E82B06EE}"/>
          </ac:spMkLst>
        </pc:spChg>
        <pc:spChg chg="mod">
          <ac:chgData name="근채 정" userId="e3b600ee4ba46476" providerId="LiveId" clId="{5F277011-AA5D-49DD-96FB-2ACF38AB1407}" dt="2024-02-16T04:53:19.959" v="1366" actId="313"/>
          <ac:spMkLst>
            <pc:docMk/>
            <pc:sldMk cId="761797429" sldId="749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2:36:40.472" v="1089" actId="1037"/>
          <ac:spMkLst>
            <pc:docMk/>
            <pc:sldMk cId="761797429" sldId="749"/>
            <ac:spMk id="12" creationId="{71FE98FD-26A5-4DA8-0A9B-9771B7CAAF82}"/>
          </ac:spMkLst>
        </pc:spChg>
        <pc:spChg chg="mod">
          <ac:chgData name="근채 정" userId="e3b600ee4ba46476" providerId="LiveId" clId="{5F277011-AA5D-49DD-96FB-2ACF38AB1407}" dt="2024-02-16T02:36:40.472" v="1089" actId="1037"/>
          <ac:spMkLst>
            <pc:docMk/>
            <pc:sldMk cId="761797429" sldId="749"/>
            <ac:spMk id="13" creationId="{77AAEF95-95DE-0717-AF87-BC4D2C4AA089}"/>
          </ac:spMkLst>
        </pc:spChg>
        <pc:spChg chg="del">
          <ac:chgData name="근채 정" userId="e3b600ee4ba46476" providerId="LiveId" clId="{5F277011-AA5D-49DD-96FB-2ACF38AB1407}" dt="2024-02-16T02:35:53.952" v="1065" actId="478"/>
          <ac:spMkLst>
            <pc:docMk/>
            <pc:sldMk cId="761797429" sldId="749"/>
            <ac:spMk id="18" creationId="{10BD35F1-DB94-45F6-BF99-FF7054846EE9}"/>
          </ac:spMkLst>
        </pc:spChg>
        <pc:spChg chg="mod">
          <ac:chgData name="근채 정" userId="e3b600ee4ba46476" providerId="LiveId" clId="{5F277011-AA5D-49DD-96FB-2ACF38AB1407}" dt="2024-02-16T02:35:32.350" v="1061" actId="1076"/>
          <ac:spMkLst>
            <pc:docMk/>
            <pc:sldMk cId="761797429" sldId="749"/>
            <ac:spMk id="20" creationId="{E611265D-B321-0F6D-E559-F140B471DC49}"/>
          </ac:spMkLst>
        </pc:spChg>
        <pc:spChg chg="mod">
          <ac:chgData name="근채 정" userId="e3b600ee4ba46476" providerId="LiveId" clId="{5F277011-AA5D-49DD-96FB-2ACF38AB1407}" dt="2024-02-16T02:35:35.275" v="1062" actId="1076"/>
          <ac:spMkLst>
            <pc:docMk/>
            <pc:sldMk cId="761797429" sldId="749"/>
            <ac:spMk id="21" creationId="{5A7290E1-2532-6CF6-A007-287E0BB08914}"/>
          </ac:spMkLst>
        </pc:spChg>
        <pc:picChg chg="add mod ord">
          <ac:chgData name="근채 정" userId="e3b600ee4ba46476" providerId="LiveId" clId="{5F277011-AA5D-49DD-96FB-2ACF38AB1407}" dt="2024-02-16T02:35:13.277" v="1051" actId="1076"/>
          <ac:picMkLst>
            <pc:docMk/>
            <pc:sldMk cId="761797429" sldId="749"/>
            <ac:picMk id="10" creationId="{4CE4C8A2-70D5-D64C-E78E-85EC9205B042}"/>
          </ac:picMkLst>
        </pc:picChg>
        <pc:picChg chg="del">
          <ac:chgData name="근채 정" userId="e3b600ee4ba46476" providerId="LiveId" clId="{5F277011-AA5D-49DD-96FB-2ACF38AB1407}" dt="2024-02-16T02:34:44.501" v="1037" actId="478"/>
          <ac:picMkLst>
            <pc:docMk/>
            <pc:sldMk cId="761797429" sldId="749"/>
            <ac:picMk id="15" creationId="{7934338A-A9A1-2843-D661-2B6D18788308}"/>
          </ac:picMkLst>
        </pc:picChg>
      </pc:sldChg>
      <pc:sldChg chg="addSp delSp modSp mod">
        <pc:chgData name="근채 정" userId="e3b600ee4ba46476" providerId="LiveId" clId="{5F277011-AA5D-49DD-96FB-2ACF38AB1407}" dt="2024-02-16T04:53:20.436" v="1368" actId="313"/>
        <pc:sldMkLst>
          <pc:docMk/>
          <pc:sldMk cId="4056053529" sldId="750"/>
        </pc:sldMkLst>
        <pc:spChg chg="mod">
          <ac:chgData name="근채 정" userId="e3b600ee4ba46476" providerId="LiveId" clId="{5F277011-AA5D-49DD-96FB-2ACF38AB1407}" dt="2024-02-16T04:53:20.436" v="1368" actId="313"/>
          <ac:spMkLst>
            <pc:docMk/>
            <pc:sldMk cId="4056053529" sldId="750"/>
            <ac:spMk id="6" creationId="{00000000-0000-0000-0000-000000000000}"/>
          </ac:spMkLst>
        </pc:spChg>
        <pc:picChg chg="add mod ord">
          <ac:chgData name="근채 정" userId="e3b600ee4ba46476" providerId="LiveId" clId="{5F277011-AA5D-49DD-96FB-2ACF38AB1407}" dt="2024-02-16T02:39:49.811" v="1171" actId="1076"/>
          <ac:picMkLst>
            <pc:docMk/>
            <pc:sldMk cId="4056053529" sldId="750"/>
            <ac:picMk id="4" creationId="{0173ADDD-7048-72F2-EB09-AEC0D61AE17D}"/>
          </ac:picMkLst>
        </pc:picChg>
        <pc:picChg chg="del">
          <ac:chgData name="근채 정" userId="e3b600ee4ba46476" providerId="LiveId" clId="{5F277011-AA5D-49DD-96FB-2ACF38AB1407}" dt="2024-02-16T02:39:44.829" v="1168" actId="478"/>
          <ac:picMkLst>
            <pc:docMk/>
            <pc:sldMk cId="4056053529" sldId="750"/>
            <ac:picMk id="14" creationId="{6EF178EF-5F2C-F63F-CA56-623E902D4449}"/>
          </ac:picMkLst>
        </pc:picChg>
      </pc:sldChg>
      <pc:sldChg chg="addSp delSp modSp mod">
        <pc:chgData name="근채 정" userId="e3b600ee4ba46476" providerId="LiveId" clId="{5F277011-AA5D-49DD-96FB-2ACF38AB1407}" dt="2024-02-16T04:53:20.896" v="1369" actId="313"/>
        <pc:sldMkLst>
          <pc:docMk/>
          <pc:sldMk cId="2317271919" sldId="751"/>
        </pc:sldMkLst>
        <pc:spChg chg="mod">
          <ac:chgData name="근채 정" userId="e3b600ee4ba46476" providerId="LiveId" clId="{5F277011-AA5D-49DD-96FB-2ACF38AB1407}" dt="2024-02-16T02:40:55.181" v="1198" actId="1037"/>
          <ac:spMkLst>
            <pc:docMk/>
            <pc:sldMk cId="2317271919" sldId="751"/>
            <ac:spMk id="2" creationId="{C0537B9A-39E7-F906-C742-7D745E8368A4}"/>
          </ac:spMkLst>
        </pc:spChg>
        <pc:spChg chg="mod">
          <ac:chgData name="근채 정" userId="e3b600ee4ba46476" providerId="LiveId" clId="{5F277011-AA5D-49DD-96FB-2ACF38AB1407}" dt="2024-02-16T02:40:55.181" v="1198" actId="1037"/>
          <ac:spMkLst>
            <pc:docMk/>
            <pc:sldMk cId="2317271919" sldId="751"/>
            <ac:spMk id="4" creationId="{E53E1E30-3ED9-C5DB-3FC9-5EE6E45013DD}"/>
          </ac:spMkLst>
        </pc:spChg>
        <pc:spChg chg="mod">
          <ac:chgData name="근채 정" userId="e3b600ee4ba46476" providerId="LiveId" clId="{5F277011-AA5D-49DD-96FB-2ACF38AB1407}" dt="2024-02-16T02:40:59.444" v="1199" actId="1076"/>
          <ac:spMkLst>
            <pc:docMk/>
            <pc:sldMk cId="2317271919" sldId="751"/>
            <ac:spMk id="5" creationId="{90AEB5A8-6717-EA31-5F6A-81D9EA5BAF54}"/>
          </ac:spMkLst>
        </pc:spChg>
        <pc:spChg chg="mod">
          <ac:chgData name="근채 정" userId="e3b600ee4ba46476" providerId="LiveId" clId="{5F277011-AA5D-49DD-96FB-2ACF38AB1407}" dt="2024-02-16T04:53:20.896" v="1369" actId="313"/>
          <ac:spMkLst>
            <pc:docMk/>
            <pc:sldMk cId="2317271919" sldId="751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2:40:55.181" v="1198" actId="1037"/>
          <ac:spMkLst>
            <pc:docMk/>
            <pc:sldMk cId="2317271919" sldId="751"/>
            <ac:spMk id="11" creationId="{D5F0C2AA-7F6F-6450-0472-982586299C14}"/>
          </ac:spMkLst>
        </pc:spChg>
        <pc:spChg chg="mod">
          <ac:chgData name="근채 정" userId="e3b600ee4ba46476" providerId="LiveId" clId="{5F277011-AA5D-49DD-96FB-2ACF38AB1407}" dt="2024-02-16T02:40:55.181" v="1198" actId="1037"/>
          <ac:spMkLst>
            <pc:docMk/>
            <pc:sldMk cId="2317271919" sldId="751"/>
            <ac:spMk id="14" creationId="{C625DED4-A378-60F9-1EED-21E84D9A9D17}"/>
          </ac:spMkLst>
        </pc:spChg>
        <pc:picChg chg="add mod ord">
          <ac:chgData name="근채 정" userId="e3b600ee4ba46476" providerId="LiveId" clId="{5F277011-AA5D-49DD-96FB-2ACF38AB1407}" dt="2024-02-16T02:40:38.697" v="1178" actId="167"/>
          <ac:picMkLst>
            <pc:docMk/>
            <pc:sldMk cId="2317271919" sldId="751"/>
            <ac:picMk id="8" creationId="{24F3F96D-52D5-79A2-7274-59DE2DF0F3DB}"/>
          </ac:picMkLst>
        </pc:picChg>
        <pc:picChg chg="del">
          <ac:chgData name="근채 정" userId="e3b600ee4ba46476" providerId="LiveId" clId="{5F277011-AA5D-49DD-96FB-2ACF38AB1407}" dt="2024-02-16T02:40:30.793" v="1174" actId="478"/>
          <ac:picMkLst>
            <pc:docMk/>
            <pc:sldMk cId="2317271919" sldId="751"/>
            <ac:picMk id="22" creationId="{91545635-626E-E96E-A2B5-1CD070DF8DDF}"/>
          </ac:picMkLst>
        </pc:picChg>
      </pc:sldChg>
      <pc:sldChg chg="addSp delSp modSp mod">
        <pc:chgData name="근채 정" userId="e3b600ee4ba46476" providerId="LiveId" clId="{5F277011-AA5D-49DD-96FB-2ACF38AB1407}" dt="2024-02-16T04:53:21.367" v="1370" actId="313"/>
        <pc:sldMkLst>
          <pc:docMk/>
          <pc:sldMk cId="2733744062" sldId="752"/>
        </pc:sldMkLst>
        <pc:spChg chg="mod">
          <ac:chgData name="근채 정" userId="e3b600ee4ba46476" providerId="LiveId" clId="{5F277011-AA5D-49DD-96FB-2ACF38AB1407}" dt="2024-02-16T04:53:21.367" v="1370" actId="313"/>
          <ac:spMkLst>
            <pc:docMk/>
            <pc:sldMk cId="2733744062" sldId="752"/>
            <ac:spMk id="6" creationId="{00000000-0000-0000-0000-000000000000}"/>
          </ac:spMkLst>
        </pc:spChg>
        <pc:spChg chg="del">
          <ac:chgData name="근채 정" userId="e3b600ee4ba46476" providerId="LiveId" clId="{5F277011-AA5D-49DD-96FB-2ACF38AB1407}" dt="2024-02-16T02:43:00.431" v="1215" actId="478"/>
          <ac:spMkLst>
            <pc:docMk/>
            <pc:sldMk cId="2733744062" sldId="752"/>
            <ac:spMk id="9" creationId="{39BA82B2-AA54-1F94-F233-1AB4D9F8C30E}"/>
          </ac:spMkLst>
        </pc:spChg>
        <pc:picChg chg="del">
          <ac:chgData name="근채 정" userId="e3b600ee4ba46476" providerId="LiveId" clId="{5F277011-AA5D-49DD-96FB-2ACF38AB1407}" dt="2024-02-16T02:42:00.884" v="1205" actId="478"/>
          <ac:picMkLst>
            <pc:docMk/>
            <pc:sldMk cId="2733744062" sldId="752"/>
            <ac:picMk id="2" creationId="{B600482C-03A7-4B92-0B19-638AC1369720}"/>
          </ac:picMkLst>
        </pc:picChg>
        <pc:picChg chg="del">
          <ac:chgData name="근채 정" userId="e3b600ee4ba46476" providerId="LiveId" clId="{5F277011-AA5D-49DD-96FB-2ACF38AB1407}" dt="2024-02-16T02:42:00.884" v="1205" actId="478"/>
          <ac:picMkLst>
            <pc:docMk/>
            <pc:sldMk cId="2733744062" sldId="752"/>
            <ac:picMk id="4" creationId="{CAB75FE0-A4F9-B9E1-56E3-8B4710C80155}"/>
          </ac:picMkLst>
        </pc:picChg>
        <pc:picChg chg="del">
          <ac:chgData name="근채 정" userId="e3b600ee4ba46476" providerId="LiveId" clId="{5F277011-AA5D-49DD-96FB-2ACF38AB1407}" dt="2024-02-16T02:42:00.884" v="1205" actId="478"/>
          <ac:picMkLst>
            <pc:docMk/>
            <pc:sldMk cId="2733744062" sldId="752"/>
            <ac:picMk id="5" creationId="{5AF4E15C-7AD2-9D26-6719-C0CE4D55E8D7}"/>
          </ac:picMkLst>
        </pc:picChg>
        <pc:picChg chg="del">
          <ac:chgData name="근채 정" userId="e3b600ee4ba46476" providerId="LiveId" clId="{5F277011-AA5D-49DD-96FB-2ACF38AB1407}" dt="2024-02-16T02:42:00.884" v="1205" actId="478"/>
          <ac:picMkLst>
            <pc:docMk/>
            <pc:sldMk cId="2733744062" sldId="752"/>
            <ac:picMk id="11" creationId="{C0E489E6-2D4A-6365-81A8-72467189D402}"/>
          </ac:picMkLst>
        </pc:picChg>
        <pc:picChg chg="del">
          <ac:chgData name="근채 정" userId="e3b600ee4ba46476" providerId="LiveId" clId="{5F277011-AA5D-49DD-96FB-2ACF38AB1407}" dt="2024-02-16T02:42:00.884" v="1205" actId="478"/>
          <ac:picMkLst>
            <pc:docMk/>
            <pc:sldMk cId="2733744062" sldId="752"/>
            <ac:picMk id="12" creationId="{ABEFEE6D-C933-44C5-654E-9339A3538F45}"/>
          </ac:picMkLst>
        </pc:picChg>
        <pc:picChg chg="del">
          <ac:chgData name="근채 정" userId="e3b600ee4ba46476" providerId="LiveId" clId="{5F277011-AA5D-49DD-96FB-2ACF38AB1407}" dt="2024-02-16T02:42:00.884" v="1205" actId="478"/>
          <ac:picMkLst>
            <pc:docMk/>
            <pc:sldMk cId="2733744062" sldId="752"/>
            <ac:picMk id="13" creationId="{75F61DFC-62D9-7AEA-F1C9-F9F0B3D385F1}"/>
          </ac:picMkLst>
        </pc:picChg>
        <pc:picChg chg="del">
          <ac:chgData name="근채 정" userId="e3b600ee4ba46476" providerId="LiveId" clId="{5F277011-AA5D-49DD-96FB-2ACF38AB1407}" dt="2024-02-16T02:42:00.884" v="1205" actId="478"/>
          <ac:picMkLst>
            <pc:docMk/>
            <pc:sldMk cId="2733744062" sldId="752"/>
            <ac:picMk id="17" creationId="{EDB6423B-52EE-7BDA-8B0A-877CE57643DC}"/>
          </ac:picMkLst>
        </pc:picChg>
        <pc:picChg chg="del">
          <ac:chgData name="근채 정" userId="e3b600ee4ba46476" providerId="LiveId" clId="{5F277011-AA5D-49DD-96FB-2ACF38AB1407}" dt="2024-02-16T02:42:00.884" v="1205" actId="478"/>
          <ac:picMkLst>
            <pc:docMk/>
            <pc:sldMk cId="2733744062" sldId="752"/>
            <ac:picMk id="18" creationId="{95D69247-99CD-EE61-920A-FA549FDF2C12}"/>
          </ac:picMkLst>
        </pc:picChg>
        <pc:picChg chg="del">
          <ac:chgData name="근채 정" userId="e3b600ee4ba46476" providerId="LiveId" clId="{5F277011-AA5D-49DD-96FB-2ACF38AB1407}" dt="2024-02-16T02:42:00.884" v="1205" actId="478"/>
          <ac:picMkLst>
            <pc:docMk/>
            <pc:sldMk cId="2733744062" sldId="752"/>
            <ac:picMk id="19" creationId="{A95117C4-E3BB-C5BD-6D28-3CF7C72BD864}"/>
          </ac:picMkLst>
        </pc:picChg>
        <pc:picChg chg="add mod ord">
          <ac:chgData name="근채 정" userId="e3b600ee4ba46476" providerId="LiveId" clId="{5F277011-AA5D-49DD-96FB-2ACF38AB1407}" dt="2024-02-16T02:45:34.277" v="1241" actId="1037"/>
          <ac:picMkLst>
            <pc:docMk/>
            <pc:sldMk cId="2733744062" sldId="752"/>
            <ac:picMk id="24" creationId="{4F05974F-681A-B0C6-617D-B6D3A0CC0086}"/>
          </ac:picMkLst>
        </pc:picChg>
        <pc:picChg chg="add mod ord">
          <ac:chgData name="근채 정" userId="e3b600ee4ba46476" providerId="LiveId" clId="{5F277011-AA5D-49DD-96FB-2ACF38AB1407}" dt="2024-02-16T02:45:34.277" v="1241" actId="1037"/>
          <ac:picMkLst>
            <pc:docMk/>
            <pc:sldMk cId="2733744062" sldId="752"/>
            <ac:picMk id="26" creationId="{62DE5254-D62C-E51D-7BE2-9B19477F51AA}"/>
          </ac:picMkLst>
        </pc:picChg>
        <pc:picChg chg="add mod ord">
          <ac:chgData name="근채 정" userId="e3b600ee4ba46476" providerId="LiveId" clId="{5F277011-AA5D-49DD-96FB-2ACF38AB1407}" dt="2024-02-16T02:45:34.277" v="1241" actId="1037"/>
          <ac:picMkLst>
            <pc:docMk/>
            <pc:sldMk cId="2733744062" sldId="752"/>
            <ac:picMk id="28" creationId="{D1A70E67-47F4-438C-23E6-08E1E22F76A5}"/>
          </ac:picMkLst>
        </pc:picChg>
        <pc:picChg chg="add mod ord">
          <ac:chgData name="근채 정" userId="e3b600ee4ba46476" providerId="LiveId" clId="{5F277011-AA5D-49DD-96FB-2ACF38AB1407}" dt="2024-02-16T02:45:34.277" v="1241" actId="1037"/>
          <ac:picMkLst>
            <pc:docMk/>
            <pc:sldMk cId="2733744062" sldId="752"/>
            <ac:picMk id="30" creationId="{0BC9D6CC-D0AF-B047-48EC-EF360B0983BC}"/>
          </ac:picMkLst>
        </pc:picChg>
        <pc:picChg chg="add mod ord">
          <ac:chgData name="근채 정" userId="e3b600ee4ba46476" providerId="LiveId" clId="{5F277011-AA5D-49DD-96FB-2ACF38AB1407}" dt="2024-02-16T02:45:34.277" v="1241" actId="1037"/>
          <ac:picMkLst>
            <pc:docMk/>
            <pc:sldMk cId="2733744062" sldId="752"/>
            <ac:picMk id="32" creationId="{51249990-022A-8ADB-74A6-56DD37831A74}"/>
          </ac:picMkLst>
        </pc:picChg>
        <pc:picChg chg="add mod ord">
          <ac:chgData name="근채 정" userId="e3b600ee4ba46476" providerId="LiveId" clId="{5F277011-AA5D-49DD-96FB-2ACF38AB1407}" dt="2024-02-16T02:45:34.277" v="1241" actId="1037"/>
          <ac:picMkLst>
            <pc:docMk/>
            <pc:sldMk cId="2733744062" sldId="752"/>
            <ac:picMk id="34" creationId="{EEB1DAD8-C85E-ACEE-11BB-7C8409D06879}"/>
          </ac:picMkLst>
        </pc:picChg>
        <pc:picChg chg="add mod ord">
          <ac:chgData name="근채 정" userId="e3b600ee4ba46476" providerId="LiveId" clId="{5F277011-AA5D-49DD-96FB-2ACF38AB1407}" dt="2024-02-16T02:45:34.277" v="1241" actId="1037"/>
          <ac:picMkLst>
            <pc:docMk/>
            <pc:sldMk cId="2733744062" sldId="752"/>
            <ac:picMk id="36" creationId="{5AC35D8C-B6D8-2403-DB74-C85B83B1A954}"/>
          </ac:picMkLst>
        </pc:picChg>
        <pc:picChg chg="add mod ord">
          <ac:chgData name="근채 정" userId="e3b600ee4ba46476" providerId="LiveId" clId="{5F277011-AA5D-49DD-96FB-2ACF38AB1407}" dt="2024-02-16T02:45:34.277" v="1241" actId="1037"/>
          <ac:picMkLst>
            <pc:docMk/>
            <pc:sldMk cId="2733744062" sldId="752"/>
            <ac:picMk id="38" creationId="{0F00C148-2C59-3880-57C4-4A6BF0495F09}"/>
          </ac:picMkLst>
        </pc:picChg>
        <pc:picChg chg="add mod ord">
          <ac:chgData name="근채 정" userId="e3b600ee4ba46476" providerId="LiveId" clId="{5F277011-AA5D-49DD-96FB-2ACF38AB1407}" dt="2024-02-16T02:45:34.277" v="1241" actId="1037"/>
          <ac:picMkLst>
            <pc:docMk/>
            <pc:sldMk cId="2733744062" sldId="752"/>
            <ac:picMk id="40" creationId="{8D0114DB-CABE-E0BB-8EE3-A47E9DFB50D2}"/>
          </ac:picMkLst>
        </pc:picChg>
      </pc:sldChg>
      <pc:sldChg chg="addSp delSp modSp mod">
        <pc:chgData name="근채 정" userId="e3b600ee4ba46476" providerId="LiveId" clId="{5F277011-AA5D-49DD-96FB-2ACF38AB1407}" dt="2024-02-16T04:53:21.818" v="1371" actId="313"/>
        <pc:sldMkLst>
          <pc:docMk/>
          <pc:sldMk cId="1008531847" sldId="761"/>
        </pc:sldMkLst>
        <pc:spChg chg="mod">
          <ac:chgData name="근채 정" userId="e3b600ee4ba46476" providerId="LiveId" clId="{5F277011-AA5D-49DD-96FB-2ACF38AB1407}" dt="2024-02-16T02:46:38.694" v="1255" actId="1076"/>
          <ac:spMkLst>
            <pc:docMk/>
            <pc:sldMk cId="1008531847" sldId="761"/>
            <ac:spMk id="2" creationId="{C9E0A59D-7697-1BD2-D995-EB626454B2AF}"/>
          </ac:spMkLst>
        </pc:spChg>
        <pc:spChg chg="mod">
          <ac:chgData name="근채 정" userId="e3b600ee4ba46476" providerId="LiveId" clId="{5F277011-AA5D-49DD-96FB-2ACF38AB1407}" dt="2024-02-16T02:46:26.181" v="1252" actId="1035"/>
          <ac:spMkLst>
            <pc:docMk/>
            <pc:sldMk cId="1008531847" sldId="761"/>
            <ac:spMk id="5" creationId="{57C36EAC-A235-EACA-938E-8C5B7E9068C0}"/>
          </ac:spMkLst>
        </pc:spChg>
        <pc:spChg chg="mod">
          <ac:chgData name="근채 정" userId="e3b600ee4ba46476" providerId="LiveId" clId="{5F277011-AA5D-49DD-96FB-2ACF38AB1407}" dt="2024-02-16T04:53:21.818" v="1371" actId="313"/>
          <ac:spMkLst>
            <pc:docMk/>
            <pc:sldMk cId="1008531847" sldId="761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2:46:26.181" v="1252" actId="1035"/>
          <ac:spMkLst>
            <pc:docMk/>
            <pc:sldMk cId="1008531847" sldId="761"/>
            <ac:spMk id="7" creationId="{7BEA6821-65CE-801E-7DF2-AD332EE58ABA}"/>
          </ac:spMkLst>
        </pc:spChg>
        <pc:spChg chg="mod">
          <ac:chgData name="근채 정" userId="e3b600ee4ba46476" providerId="LiveId" clId="{5F277011-AA5D-49DD-96FB-2ACF38AB1407}" dt="2024-02-16T02:46:32.296" v="1253" actId="1076"/>
          <ac:spMkLst>
            <pc:docMk/>
            <pc:sldMk cId="1008531847" sldId="761"/>
            <ac:spMk id="10" creationId="{D8CB9BB1-9380-5544-E53A-3868A30151D4}"/>
          </ac:spMkLst>
        </pc:spChg>
        <pc:spChg chg="mod">
          <ac:chgData name="근채 정" userId="e3b600ee4ba46476" providerId="LiveId" clId="{5F277011-AA5D-49DD-96FB-2ACF38AB1407}" dt="2024-02-16T02:46:35.529" v="1254" actId="1076"/>
          <ac:spMkLst>
            <pc:docMk/>
            <pc:sldMk cId="1008531847" sldId="761"/>
            <ac:spMk id="11" creationId="{2AB38E1C-3141-5A71-D899-664753331056}"/>
          </ac:spMkLst>
        </pc:spChg>
        <pc:picChg chg="del">
          <ac:chgData name="근채 정" userId="e3b600ee4ba46476" providerId="LiveId" clId="{5F277011-AA5D-49DD-96FB-2ACF38AB1407}" dt="2024-02-16T02:46:11.557" v="1244" actId="478"/>
          <ac:picMkLst>
            <pc:docMk/>
            <pc:sldMk cId="1008531847" sldId="761"/>
            <ac:picMk id="4" creationId="{6D5EB250-4277-D89B-BA8F-494F3506CEF9}"/>
          </ac:picMkLst>
        </pc:picChg>
        <pc:picChg chg="add mod ord">
          <ac:chgData name="근채 정" userId="e3b600ee4ba46476" providerId="LiveId" clId="{5F277011-AA5D-49DD-96FB-2ACF38AB1407}" dt="2024-02-16T02:46:16.286" v="1247" actId="167"/>
          <ac:picMkLst>
            <pc:docMk/>
            <pc:sldMk cId="1008531847" sldId="761"/>
            <ac:picMk id="13" creationId="{A1289DB2-918D-CD4D-41E7-3D06A048D0F0}"/>
          </ac:picMkLst>
        </pc:picChg>
      </pc:sldChg>
      <pc:sldChg chg="addSp delSp modSp mod">
        <pc:chgData name="근채 정" userId="e3b600ee4ba46476" providerId="LiveId" clId="{5F277011-AA5D-49DD-96FB-2ACF38AB1407}" dt="2024-02-16T04:53:22.291" v="1372" actId="313"/>
        <pc:sldMkLst>
          <pc:docMk/>
          <pc:sldMk cId="1035760227" sldId="762"/>
        </pc:sldMkLst>
        <pc:spChg chg="mod">
          <ac:chgData name="근채 정" userId="e3b600ee4ba46476" providerId="LiveId" clId="{5F277011-AA5D-49DD-96FB-2ACF38AB1407}" dt="2024-02-16T02:50:26.078" v="1277" actId="1038"/>
          <ac:spMkLst>
            <pc:docMk/>
            <pc:sldMk cId="1035760227" sldId="762"/>
            <ac:spMk id="2" creationId="{F52862B3-4972-6A88-3BAA-4162FAD88C2C}"/>
          </ac:spMkLst>
        </pc:spChg>
        <pc:spChg chg="mod">
          <ac:chgData name="근채 정" userId="e3b600ee4ba46476" providerId="LiveId" clId="{5F277011-AA5D-49DD-96FB-2ACF38AB1407}" dt="2024-02-16T02:50:26.078" v="1277" actId="1038"/>
          <ac:spMkLst>
            <pc:docMk/>
            <pc:sldMk cId="1035760227" sldId="762"/>
            <ac:spMk id="4" creationId="{43413A37-A545-E9D7-CE18-871AAD779281}"/>
          </ac:spMkLst>
        </pc:spChg>
        <pc:spChg chg="mod">
          <ac:chgData name="근채 정" userId="e3b600ee4ba46476" providerId="LiveId" clId="{5F277011-AA5D-49DD-96FB-2ACF38AB1407}" dt="2024-02-16T04:53:22.291" v="1372" actId="313"/>
          <ac:spMkLst>
            <pc:docMk/>
            <pc:sldMk cId="1035760227" sldId="762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2:50:00.220" v="1269" actId="1076"/>
          <ac:spMkLst>
            <pc:docMk/>
            <pc:sldMk cId="1035760227" sldId="762"/>
            <ac:spMk id="10" creationId="{392CBDE4-7A67-FEF4-176F-731488317D5C}"/>
          </ac:spMkLst>
        </pc:spChg>
        <pc:spChg chg="mod">
          <ac:chgData name="근채 정" userId="e3b600ee4ba46476" providerId="LiveId" clId="{5F277011-AA5D-49DD-96FB-2ACF38AB1407}" dt="2024-02-16T02:50:11.926" v="1272" actId="1076"/>
          <ac:spMkLst>
            <pc:docMk/>
            <pc:sldMk cId="1035760227" sldId="762"/>
            <ac:spMk id="14" creationId="{94356664-639E-FF0D-5E67-DE4FD0BDC378}"/>
          </ac:spMkLst>
        </pc:spChg>
        <pc:spChg chg="mod">
          <ac:chgData name="근채 정" userId="e3b600ee4ba46476" providerId="LiveId" clId="{5F277011-AA5D-49DD-96FB-2ACF38AB1407}" dt="2024-02-16T02:50:13.976" v="1273" actId="1076"/>
          <ac:spMkLst>
            <pc:docMk/>
            <pc:sldMk cId="1035760227" sldId="762"/>
            <ac:spMk id="15" creationId="{A2EEBA5C-97D7-01F2-5768-BD0D187D2285}"/>
          </ac:spMkLst>
        </pc:spChg>
        <pc:spChg chg="mod">
          <ac:chgData name="근채 정" userId="e3b600ee4ba46476" providerId="LiveId" clId="{5F277011-AA5D-49DD-96FB-2ACF38AB1407}" dt="2024-02-16T02:50:26.078" v="1277" actId="1038"/>
          <ac:spMkLst>
            <pc:docMk/>
            <pc:sldMk cId="1035760227" sldId="762"/>
            <ac:spMk id="16" creationId="{66CA8E47-FF74-4E16-0AC1-0166E67454C1}"/>
          </ac:spMkLst>
        </pc:spChg>
        <pc:spChg chg="mod">
          <ac:chgData name="근채 정" userId="e3b600ee4ba46476" providerId="LiveId" clId="{5F277011-AA5D-49DD-96FB-2ACF38AB1407}" dt="2024-02-16T02:50:26.078" v="1277" actId="1038"/>
          <ac:spMkLst>
            <pc:docMk/>
            <pc:sldMk cId="1035760227" sldId="762"/>
            <ac:spMk id="17" creationId="{7CC77DFB-C4D7-B796-5B1A-ADF2F750C22D}"/>
          </ac:spMkLst>
        </pc:spChg>
        <pc:picChg chg="del">
          <ac:chgData name="근채 정" userId="e3b600ee4ba46476" providerId="LiveId" clId="{5F277011-AA5D-49DD-96FB-2ACF38AB1407}" dt="2024-02-16T02:49:31.070" v="1263" actId="478"/>
          <ac:picMkLst>
            <pc:docMk/>
            <pc:sldMk cId="1035760227" sldId="762"/>
            <ac:picMk id="5" creationId="{C6E6B443-5FC3-246C-6209-2D09A441AF95}"/>
          </ac:picMkLst>
        </pc:picChg>
        <pc:picChg chg="del">
          <ac:chgData name="근채 정" userId="e3b600ee4ba46476" providerId="LiveId" clId="{5F277011-AA5D-49DD-96FB-2ACF38AB1407}" dt="2024-02-16T02:49:13.476" v="1261" actId="478"/>
          <ac:picMkLst>
            <pc:docMk/>
            <pc:sldMk cId="1035760227" sldId="762"/>
            <ac:picMk id="8" creationId="{E8841E04-B9C8-5DE7-8AAE-81C705ED766E}"/>
          </ac:picMkLst>
        </pc:picChg>
        <pc:picChg chg="add mod ord">
          <ac:chgData name="근채 정" userId="e3b600ee4ba46476" providerId="LiveId" clId="{5F277011-AA5D-49DD-96FB-2ACF38AB1407}" dt="2024-02-16T02:49:39.877" v="1267" actId="167"/>
          <ac:picMkLst>
            <pc:docMk/>
            <pc:sldMk cId="1035760227" sldId="762"/>
            <ac:picMk id="12" creationId="{0B34CD8C-C3C1-0C8B-1A46-62396ED53B16}"/>
          </ac:picMkLst>
        </pc:picChg>
        <pc:picChg chg="add mod ord">
          <ac:chgData name="근채 정" userId="e3b600ee4ba46476" providerId="LiveId" clId="{5F277011-AA5D-49DD-96FB-2ACF38AB1407}" dt="2024-02-16T02:49:41.858" v="1268" actId="167"/>
          <ac:picMkLst>
            <pc:docMk/>
            <pc:sldMk cId="1035760227" sldId="762"/>
            <ac:picMk id="19" creationId="{F5A61304-FDDD-EC25-3847-AB71EB061428}"/>
          </ac:picMkLst>
        </pc:picChg>
        <pc:cxnChg chg="mod">
          <ac:chgData name="근채 정" userId="e3b600ee4ba46476" providerId="LiveId" clId="{5F277011-AA5D-49DD-96FB-2ACF38AB1407}" dt="2024-02-16T02:50:05.613" v="1271" actId="14100"/>
          <ac:cxnSpMkLst>
            <pc:docMk/>
            <pc:sldMk cId="1035760227" sldId="762"/>
            <ac:cxnSpMk id="11" creationId="{BCF68C9E-4A55-98AC-72E1-1A8995C849A5}"/>
          </ac:cxnSpMkLst>
        </pc:cxnChg>
      </pc:sldChg>
      <pc:sldChg chg="addSp delSp modSp mod">
        <pc:chgData name="근채 정" userId="e3b600ee4ba46476" providerId="LiveId" clId="{5F277011-AA5D-49DD-96FB-2ACF38AB1407}" dt="2024-02-16T04:53:26.017" v="1376" actId="313"/>
        <pc:sldMkLst>
          <pc:docMk/>
          <pc:sldMk cId="4287167760" sldId="763"/>
        </pc:sldMkLst>
        <pc:spChg chg="mod">
          <ac:chgData name="근채 정" userId="e3b600ee4ba46476" providerId="LiveId" clId="{5F277011-AA5D-49DD-96FB-2ACF38AB1407}" dt="2024-02-16T04:53:26.017" v="1376" actId="313"/>
          <ac:spMkLst>
            <pc:docMk/>
            <pc:sldMk cId="4287167760" sldId="763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4:49:04.870" v="1316" actId="1076"/>
          <ac:spMkLst>
            <pc:docMk/>
            <pc:sldMk cId="4287167760" sldId="763"/>
            <ac:spMk id="12" creationId="{2BDCD7C3-6B30-812E-B157-7B456E812D9B}"/>
          </ac:spMkLst>
        </pc:spChg>
        <pc:spChg chg="mod">
          <ac:chgData name="근채 정" userId="e3b600ee4ba46476" providerId="LiveId" clId="{5F277011-AA5D-49DD-96FB-2ACF38AB1407}" dt="2024-02-16T04:49:10.583" v="1319" actId="1036"/>
          <ac:spMkLst>
            <pc:docMk/>
            <pc:sldMk cId="4287167760" sldId="763"/>
            <ac:spMk id="14" creationId="{9374C1F4-29B7-145D-A70D-62FE4C4A81C7}"/>
          </ac:spMkLst>
        </pc:spChg>
        <pc:spChg chg="mod">
          <ac:chgData name="근채 정" userId="e3b600ee4ba46476" providerId="LiveId" clId="{5F277011-AA5D-49DD-96FB-2ACF38AB1407}" dt="2024-02-16T04:49:00.542" v="1315" actId="1076"/>
          <ac:spMkLst>
            <pc:docMk/>
            <pc:sldMk cId="4287167760" sldId="763"/>
            <ac:spMk id="16" creationId="{85092AB2-5112-F63C-BAEC-7DC06995E038}"/>
          </ac:spMkLst>
        </pc:spChg>
        <pc:picChg chg="add del mod ord">
          <ac:chgData name="근채 정" userId="e3b600ee4ba46476" providerId="LiveId" clId="{5F277011-AA5D-49DD-96FB-2ACF38AB1407}" dt="2024-02-16T04:48:47.800" v="1311" actId="478"/>
          <ac:picMkLst>
            <pc:docMk/>
            <pc:sldMk cId="4287167760" sldId="763"/>
            <ac:picMk id="10" creationId="{2ACBE6A6-4775-C718-5FFA-C97DC568E908}"/>
          </ac:picMkLst>
        </pc:picChg>
        <pc:picChg chg="del">
          <ac:chgData name="근채 정" userId="e3b600ee4ba46476" providerId="LiveId" clId="{5F277011-AA5D-49DD-96FB-2ACF38AB1407}" dt="2024-02-16T04:48:21.679" v="1307" actId="478"/>
          <ac:picMkLst>
            <pc:docMk/>
            <pc:sldMk cId="4287167760" sldId="763"/>
            <ac:picMk id="11" creationId="{53A8DE1B-CE98-2AA8-50A4-D43BA90C328B}"/>
          </ac:picMkLst>
        </pc:picChg>
        <pc:picChg chg="add mod ord">
          <ac:chgData name="근채 정" userId="e3b600ee4ba46476" providerId="LiveId" clId="{5F277011-AA5D-49DD-96FB-2ACF38AB1407}" dt="2024-02-16T04:48:56.297" v="1314" actId="1076"/>
          <ac:picMkLst>
            <pc:docMk/>
            <pc:sldMk cId="4287167760" sldId="763"/>
            <ac:picMk id="18" creationId="{480AA6AE-291E-3C65-8C9C-AA5701654EEC}"/>
          </ac:picMkLst>
        </pc:picChg>
      </pc:sldChg>
      <pc:sldChg chg="addSp delSp modSp mod">
        <pc:chgData name="근채 정" userId="e3b600ee4ba46476" providerId="LiveId" clId="{5F277011-AA5D-49DD-96FB-2ACF38AB1407}" dt="2024-02-16T04:53:24.354" v="1373" actId="313"/>
        <pc:sldMkLst>
          <pc:docMk/>
          <pc:sldMk cId="927730733" sldId="764"/>
        </pc:sldMkLst>
        <pc:spChg chg="mod">
          <ac:chgData name="근채 정" userId="e3b600ee4ba46476" providerId="LiveId" clId="{5F277011-AA5D-49DD-96FB-2ACF38AB1407}" dt="2024-02-16T02:52:53.104" v="1286" actId="1076"/>
          <ac:spMkLst>
            <pc:docMk/>
            <pc:sldMk cId="927730733" sldId="764"/>
            <ac:spMk id="5" creationId="{E2C02D85-5B8C-9C87-43C8-98FC4F03818B}"/>
          </ac:spMkLst>
        </pc:spChg>
        <pc:spChg chg="mod">
          <ac:chgData name="근채 정" userId="e3b600ee4ba46476" providerId="LiveId" clId="{5F277011-AA5D-49DD-96FB-2ACF38AB1407}" dt="2024-02-16T04:53:24.354" v="1373" actId="313"/>
          <ac:spMkLst>
            <pc:docMk/>
            <pc:sldMk cId="927730733" sldId="764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2:52:57.897" v="1287" actId="1076"/>
          <ac:spMkLst>
            <pc:docMk/>
            <pc:sldMk cId="927730733" sldId="764"/>
            <ac:spMk id="7" creationId="{A6D319B3-FC15-F2F8-E14C-A8B416C8400E}"/>
          </ac:spMkLst>
        </pc:spChg>
        <pc:picChg chg="del">
          <ac:chgData name="근채 정" userId="e3b600ee4ba46476" providerId="LiveId" clId="{5F277011-AA5D-49DD-96FB-2ACF38AB1407}" dt="2024-02-16T02:52:39.381" v="1282" actId="478"/>
          <ac:picMkLst>
            <pc:docMk/>
            <pc:sldMk cId="927730733" sldId="764"/>
            <ac:picMk id="9" creationId="{C7D24292-040E-F941-EA9B-89833D0B7F4E}"/>
          </ac:picMkLst>
        </pc:picChg>
        <pc:picChg chg="add del mod ord">
          <ac:chgData name="근채 정" userId="e3b600ee4ba46476" providerId="LiveId" clId="{5F277011-AA5D-49DD-96FB-2ACF38AB1407}" dt="2024-02-16T04:47:32.890" v="1303" actId="478"/>
          <ac:picMkLst>
            <pc:docMk/>
            <pc:sldMk cId="927730733" sldId="764"/>
            <ac:picMk id="10" creationId="{258EFF5A-9153-52CA-910C-0BED0E49C1EF}"/>
          </ac:picMkLst>
        </pc:picChg>
        <pc:picChg chg="add mod ord">
          <ac:chgData name="근채 정" userId="e3b600ee4ba46476" providerId="LiveId" clId="{5F277011-AA5D-49DD-96FB-2ACF38AB1407}" dt="2024-02-16T04:47:36.822" v="1306" actId="167"/>
          <ac:picMkLst>
            <pc:docMk/>
            <pc:sldMk cId="927730733" sldId="764"/>
            <ac:picMk id="14" creationId="{6F487EAC-C7FF-B607-4819-ACD9D0F2747C}"/>
          </ac:picMkLst>
        </pc:picChg>
      </pc:sldChg>
      <pc:sldChg chg="addSp delSp modSp mod">
        <pc:chgData name="근채 정" userId="e3b600ee4ba46476" providerId="LiveId" clId="{5F277011-AA5D-49DD-96FB-2ACF38AB1407}" dt="2024-02-16T04:53:25.269" v="1375" actId="313"/>
        <pc:sldMkLst>
          <pc:docMk/>
          <pc:sldMk cId="1429529397" sldId="765"/>
        </pc:sldMkLst>
        <pc:spChg chg="mod">
          <ac:chgData name="근채 정" userId="e3b600ee4ba46476" providerId="LiveId" clId="{5F277011-AA5D-49DD-96FB-2ACF38AB1407}" dt="2024-02-16T04:53:25.269" v="1375" actId="313"/>
          <ac:spMkLst>
            <pc:docMk/>
            <pc:sldMk cId="1429529397" sldId="765"/>
            <ac:spMk id="2" creationId="{5483C619-2883-AE58-C960-BB2D86C523B9}"/>
          </ac:spMkLst>
        </pc:spChg>
        <pc:spChg chg="del">
          <ac:chgData name="근채 정" userId="e3b600ee4ba46476" providerId="LiveId" clId="{5F277011-AA5D-49DD-96FB-2ACF38AB1407}" dt="2024-02-16T04:45:20.239" v="1297" actId="478"/>
          <ac:spMkLst>
            <pc:docMk/>
            <pc:sldMk cId="1429529397" sldId="765"/>
            <ac:spMk id="5" creationId="{96029B3A-CBFA-90A9-E70A-90B3C0F35638}"/>
          </ac:spMkLst>
        </pc:spChg>
        <pc:spChg chg="mod">
          <ac:chgData name="근채 정" userId="e3b600ee4ba46476" providerId="LiveId" clId="{5F277011-AA5D-49DD-96FB-2ACF38AB1407}" dt="2024-02-16T04:53:24.832" v="1374" actId="313"/>
          <ac:spMkLst>
            <pc:docMk/>
            <pc:sldMk cId="1429529397" sldId="765"/>
            <ac:spMk id="6" creationId="{00000000-0000-0000-0000-000000000000}"/>
          </ac:spMkLst>
        </pc:spChg>
        <pc:spChg chg="del">
          <ac:chgData name="근채 정" userId="e3b600ee4ba46476" providerId="LiveId" clId="{5F277011-AA5D-49DD-96FB-2ACF38AB1407}" dt="2024-02-16T04:45:20.239" v="1297" actId="478"/>
          <ac:spMkLst>
            <pc:docMk/>
            <pc:sldMk cId="1429529397" sldId="765"/>
            <ac:spMk id="7" creationId="{7B5DB6E0-2FDE-915F-6585-5A8FD0AC4A26}"/>
          </ac:spMkLst>
        </pc:spChg>
        <pc:spChg chg="del">
          <ac:chgData name="근채 정" userId="e3b600ee4ba46476" providerId="LiveId" clId="{5F277011-AA5D-49DD-96FB-2ACF38AB1407}" dt="2024-02-16T04:45:20.239" v="1297" actId="478"/>
          <ac:spMkLst>
            <pc:docMk/>
            <pc:sldMk cId="1429529397" sldId="765"/>
            <ac:spMk id="8" creationId="{9C4E7FF2-EF3C-52B4-6DE1-100F552EE3F1}"/>
          </ac:spMkLst>
        </pc:spChg>
        <pc:spChg chg="del">
          <ac:chgData name="근채 정" userId="e3b600ee4ba46476" providerId="LiveId" clId="{5F277011-AA5D-49DD-96FB-2ACF38AB1407}" dt="2024-02-16T04:45:20.239" v="1297" actId="478"/>
          <ac:spMkLst>
            <pc:docMk/>
            <pc:sldMk cId="1429529397" sldId="765"/>
            <ac:spMk id="9" creationId="{9203A358-E9CF-4C1B-0F13-CCAE8C23CBB6}"/>
          </ac:spMkLst>
        </pc:spChg>
        <pc:spChg chg="del">
          <ac:chgData name="근채 정" userId="e3b600ee4ba46476" providerId="LiveId" clId="{5F277011-AA5D-49DD-96FB-2ACF38AB1407}" dt="2024-02-16T04:44:37.843" v="1292" actId="478"/>
          <ac:spMkLst>
            <pc:docMk/>
            <pc:sldMk cId="1429529397" sldId="765"/>
            <ac:spMk id="11" creationId="{BD277681-AEE0-DA5D-51D9-71853B336CD7}"/>
          </ac:spMkLst>
        </pc:spChg>
        <pc:spChg chg="del">
          <ac:chgData name="근채 정" userId="e3b600ee4ba46476" providerId="LiveId" clId="{5F277011-AA5D-49DD-96FB-2ACF38AB1407}" dt="2024-02-16T04:44:37.843" v="1292" actId="478"/>
          <ac:spMkLst>
            <pc:docMk/>
            <pc:sldMk cId="1429529397" sldId="765"/>
            <ac:spMk id="12" creationId="{5375A3C0-E801-BC50-0C5F-6E951D4B2CA6}"/>
          </ac:spMkLst>
        </pc:spChg>
        <pc:spChg chg="del">
          <ac:chgData name="근채 정" userId="e3b600ee4ba46476" providerId="LiveId" clId="{5F277011-AA5D-49DD-96FB-2ACF38AB1407}" dt="2024-02-16T04:45:20.239" v="1297" actId="478"/>
          <ac:spMkLst>
            <pc:docMk/>
            <pc:sldMk cId="1429529397" sldId="765"/>
            <ac:spMk id="14" creationId="{94356664-639E-FF0D-5E67-DE4FD0BDC378}"/>
          </ac:spMkLst>
        </pc:spChg>
        <pc:spChg chg="del">
          <ac:chgData name="근채 정" userId="e3b600ee4ba46476" providerId="LiveId" clId="{5F277011-AA5D-49DD-96FB-2ACF38AB1407}" dt="2024-02-16T04:45:20.239" v="1297" actId="478"/>
          <ac:spMkLst>
            <pc:docMk/>
            <pc:sldMk cId="1429529397" sldId="765"/>
            <ac:spMk id="16" creationId="{842056BC-3C64-EC33-C348-0CF7C31C9ED5}"/>
          </ac:spMkLst>
        </pc:spChg>
        <pc:spChg chg="del">
          <ac:chgData name="근채 정" userId="e3b600ee4ba46476" providerId="LiveId" clId="{5F277011-AA5D-49DD-96FB-2ACF38AB1407}" dt="2024-02-16T04:45:20.239" v="1297" actId="478"/>
          <ac:spMkLst>
            <pc:docMk/>
            <pc:sldMk cId="1429529397" sldId="765"/>
            <ac:spMk id="17" creationId="{9E7A6C50-0445-2F09-9F12-3CDBA61528A1}"/>
          </ac:spMkLst>
        </pc:spChg>
        <pc:spChg chg="add mod ord">
          <ac:chgData name="근채 정" userId="e3b600ee4ba46476" providerId="LiveId" clId="{5F277011-AA5D-49DD-96FB-2ACF38AB1407}" dt="2024-02-16T04:45:00.805" v="1296" actId="166"/>
          <ac:spMkLst>
            <pc:docMk/>
            <pc:sldMk cId="1429529397" sldId="765"/>
            <ac:spMk id="20" creationId="{7DC73D01-A34F-A8E1-AA5D-FFC673073B15}"/>
          </ac:spMkLst>
        </pc:spChg>
        <pc:spChg chg="add mod ord">
          <ac:chgData name="근채 정" userId="e3b600ee4ba46476" providerId="LiveId" clId="{5F277011-AA5D-49DD-96FB-2ACF38AB1407}" dt="2024-02-16T04:45:00.805" v="1296" actId="166"/>
          <ac:spMkLst>
            <pc:docMk/>
            <pc:sldMk cId="1429529397" sldId="765"/>
            <ac:spMk id="21" creationId="{F6658546-120F-889E-8C3F-D2F531B7C131}"/>
          </ac:spMkLst>
        </pc:spChg>
        <pc:spChg chg="add mod">
          <ac:chgData name="근채 정" userId="e3b600ee4ba46476" providerId="LiveId" clId="{5F277011-AA5D-49DD-96FB-2ACF38AB1407}" dt="2024-02-16T04:45:20.694" v="1298"/>
          <ac:spMkLst>
            <pc:docMk/>
            <pc:sldMk cId="1429529397" sldId="765"/>
            <ac:spMk id="24" creationId="{85061A13-9953-4B7B-7977-C0B55CF373B1}"/>
          </ac:spMkLst>
        </pc:spChg>
        <pc:spChg chg="add mod">
          <ac:chgData name="근채 정" userId="e3b600ee4ba46476" providerId="LiveId" clId="{5F277011-AA5D-49DD-96FB-2ACF38AB1407}" dt="2024-02-16T04:46:15.677" v="1302"/>
          <ac:spMkLst>
            <pc:docMk/>
            <pc:sldMk cId="1429529397" sldId="765"/>
            <ac:spMk id="25" creationId="{E7DCAF42-CA72-F540-FD64-35260D7105B1}"/>
          </ac:spMkLst>
        </pc:spChg>
        <pc:spChg chg="add mod">
          <ac:chgData name="근채 정" userId="e3b600ee4ba46476" providerId="LiveId" clId="{5F277011-AA5D-49DD-96FB-2ACF38AB1407}" dt="2024-02-16T04:45:20.694" v="1298"/>
          <ac:spMkLst>
            <pc:docMk/>
            <pc:sldMk cId="1429529397" sldId="765"/>
            <ac:spMk id="26" creationId="{BA9B290F-2487-BDE5-B222-E817CC758C7E}"/>
          </ac:spMkLst>
        </pc:spChg>
        <pc:spChg chg="add mod">
          <ac:chgData name="근채 정" userId="e3b600ee4ba46476" providerId="LiveId" clId="{5F277011-AA5D-49DD-96FB-2ACF38AB1407}" dt="2024-02-16T04:45:20.694" v="1298"/>
          <ac:spMkLst>
            <pc:docMk/>
            <pc:sldMk cId="1429529397" sldId="765"/>
            <ac:spMk id="27" creationId="{32560947-7DDD-619B-FFD4-523C2686F417}"/>
          </ac:spMkLst>
        </pc:spChg>
        <pc:spChg chg="add mod">
          <ac:chgData name="근채 정" userId="e3b600ee4ba46476" providerId="LiveId" clId="{5F277011-AA5D-49DD-96FB-2ACF38AB1407}" dt="2024-02-16T04:45:20.694" v="1298"/>
          <ac:spMkLst>
            <pc:docMk/>
            <pc:sldMk cId="1429529397" sldId="765"/>
            <ac:spMk id="28" creationId="{9C2880B5-990A-0A5B-467F-25CAAF845504}"/>
          </ac:spMkLst>
        </pc:spChg>
        <pc:spChg chg="add mod">
          <ac:chgData name="근채 정" userId="e3b600ee4ba46476" providerId="LiveId" clId="{5F277011-AA5D-49DD-96FB-2ACF38AB1407}" dt="2024-02-16T04:45:20.694" v="1298"/>
          <ac:spMkLst>
            <pc:docMk/>
            <pc:sldMk cId="1429529397" sldId="765"/>
            <ac:spMk id="29" creationId="{6E9EABAE-BB79-8F40-EC64-27A8B432441C}"/>
          </ac:spMkLst>
        </pc:spChg>
        <pc:picChg chg="del">
          <ac:chgData name="근채 정" userId="e3b600ee4ba46476" providerId="LiveId" clId="{5F277011-AA5D-49DD-96FB-2ACF38AB1407}" dt="2024-02-16T02:53:46.669" v="1288" actId="478"/>
          <ac:picMkLst>
            <pc:docMk/>
            <pc:sldMk cId="1429529397" sldId="765"/>
            <ac:picMk id="4" creationId="{6DBDCFB4-7657-921F-717B-54B342FA9537}"/>
          </ac:picMkLst>
        </pc:picChg>
        <pc:picChg chg="del">
          <ac:chgData name="근채 정" userId="e3b600ee4ba46476" providerId="LiveId" clId="{5F277011-AA5D-49DD-96FB-2ACF38AB1407}" dt="2024-02-16T04:44:37.843" v="1292" actId="478"/>
          <ac:picMkLst>
            <pc:docMk/>
            <pc:sldMk cId="1429529397" sldId="765"/>
            <ac:picMk id="10" creationId="{01F697D4-4BC1-16A5-1972-F12AFCBDA3F2}"/>
          </ac:picMkLst>
        </pc:picChg>
        <pc:picChg chg="add mod ord">
          <ac:chgData name="근채 정" userId="e3b600ee4ba46476" providerId="LiveId" clId="{5F277011-AA5D-49DD-96FB-2ACF38AB1407}" dt="2024-02-16T02:53:51.746" v="1291" actId="1076"/>
          <ac:picMkLst>
            <pc:docMk/>
            <pc:sldMk cId="1429529397" sldId="765"/>
            <ac:picMk id="19" creationId="{79587BCA-6873-9C65-B255-8C0F5E9ADEFA}"/>
          </ac:picMkLst>
        </pc:picChg>
        <pc:picChg chg="add mod ord">
          <ac:chgData name="근채 정" userId="e3b600ee4ba46476" providerId="LiveId" clId="{5F277011-AA5D-49DD-96FB-2ACF38AB1407}" dt="2024-02-16T04:44:52.158" v="1295" actId="166"/>
          <ac:picMkLst>
            <pc:docMk/>
            <pc:sldMk cId="1429529397" sldId="765"/>
            <ac:picMk id="23" creationId="{F2AED4EF-EDFE-15AB-D648-F1FA67D3B0E1}"/>
          </ac:picMkLst>
        </pc:picChg>
        <pc:cxnChg chg="del">
          <ac:chgData name="근채 정" userId="e3b600ee4ba46476" providerId="LiveId" clId="{5F277011-AA5D-49DD-96FB-2ACF38AB1407}" dt="2024-02-16T04:44:37.843" v="1292" actId="478"/>
          <ac:cxnSpMkLst>
            <pc:docMk/>
            <pc:sldMk cId="1429529397" sldId="765"/>
            <ac:cxnSpMk id="13" creationId="{0E51A503-C885-88A2-8D57-F6008FAFB0F2}"/>
          </ac:cxnSpMkLst>
        </pc:cxnChg>
        <pc:cxnChg chg="add mod ord">
          <ac:chgData name="근채 정" userId="e3b600ee4ba46476" providerId="LiveId" clId="{5F277011-AA5D-49DD-96FB-2ACF38AB1407}" dt="2024-02-16T04:45:00.805" v="1296" actId="166"/>
          <ac:cxnSpMkLst>
            <pc:docMk/>
            <pc:sldMk cId="1429529397" sldId="765"/>
            <ac:cxnSpMk id="22" creationId="{90D77DBE-590A-11D0-AD7B-075043D5BC77}"/>
          </ac:cxnSpMkLst>
        </pc:cxnChg>
      </pc:sldChg>
      <pc:sldChg chg="modSp mod">
        <pc:chgData name="근채 정" userId="e3b600ee4ba46476" providerId="LiveId" clId="{5F277011-AA5D-49DD-96FB-2ACF38AB1407}" dt="2024-02-16T04:53:12.120" v="1336" actId="313"/>
        <pc:sldMkLst>
          <pc:docMk/>
          <pc:sldMk cId="3325297315" sldId="766"/>
        </pc:sldMkLst>
        <pc:spChg chg="mod">
          <ac:chgData name="근채 정" userId="e3b600ee4ba46476" providerId="LiveId" clId="{5F277011-AA5D-49DD-96FB-2ACF38AB1407}" dt="2024-02-16T04:53:12.120" v="1336" actId="313"/>
          <ac:spMkLst>
            <pc:docMk/>
            <pc:sldMk cId="3325297315" sldId="766"/>
            <ac:spMk id="6" creationId="{00000000-0000-0000-0000-000000000000}"/>
          </ac:spMkLst>
        </pc:spChg>
        <pc:graphicFrameChg chg="mod">
          <ac:chgData name="근채 정" userId="e3b600ee4ba46476" providerId="LiveId" clId="{5F277011-AA5D-49DD-96FB-2ACF38AB1407}" dt="2024-02-16T04:50:35.243" v="1320"/>
          <ac:graphicFrameMkLst>
            <pc:docMk/>
            <pc:sldMk cId="3325297315" sldId="766"/>
            <ac:graphicFrameMk id="23" creationId="{6DA348ED-D04A-B880-6D6C-55D95D8A2D83}"/>
          </ac:graphicFrameMkLst>
        </pc:graphicFrameChg>
      </pc:sldChg>
      <pc:sldChg chg="modSp mod">
        <pc:chgData name="근채 정" userId="e3b600ee4ba46476" providerId="LiveId" clId="{5F277011-AA5D-49DD-96FB-2ACF38AB1407}" dt="2024-02-15T06:15:28.451" v="86" actId="20577"/>
        <pc:sldMkLst>
          <pc:docMk/>
          <pc:sldMk cId="2204743268" sldId="776"/>
        </pc:sldMkLst>
        <pc:spChg chg="mod">
          <ac:chgData name="근채 정" userId="e3b600ee4ba46476" providerId="LiveId" clId="{5F277011-AA5D-49DD-96FB-2ACF38AB1407}" dt="2024-02-15T06:15:28.451" v="86" actId="20577"/>
          <ac:spMkLst>
            <pc:docMk/>
            <pc:sldMk cId="2204743268" sldId="776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5T06:12:57.628" v="72" actId="20577"/>
          <ac:spMkLst>
            <pc:docMk/>
            <pc:sldMk cId="2204743268" sldId="776"/>
            <ac:spMk id="13" creationId="{9E1252C5-DDF1-46B2-AB3E-E8815FC6B994}"/>
          </ac:spMkLst>
        </pc:spChg>
      </pc:sldChg>
      <pc:sldChg chg="delSp modSp mod">
        <pc:chgData name="근채 정" userId="e3b600ee4ba46476" providerId="LiveId" clId="{5F277011-AA5D-49DD-96FB-2ACF38AB1407}" dt="2024-02-16T04:53:14.078" v="1340" actId="313"/>
        <pc:sldMkLst>
          <pc:docMk/>
          <pc:sldMk cId="3747112117" sldId="777"/>
        </pc:sldMkLst>
        <pc:spChg chg="mod">
          <ac:chgData name="근채 정" userId="e3b600ee4ba46476" providerId="LiveId" clId="{5F277011-AA5D-49DD-96FB-2ACF38AB1407}" dt="2024-02-16T04:53:14.078" v="1340" actId="313"/>
          <ac:spMkLst>
            <pc:docMk/>
            <pc:sldMk cId="3747112117" sldId="777"/>
            <ac:spMk id="6" creationId="{00000000-0000-0000-0000-000000000000}"/>
          </ac:spMkLst>
        </pc:spChg>
        <pc:spChg chg="del">
          <ac:chgData name="근채 정" userId="e3b600ee4ba46476" providerId="LiveId" clId="{5F277011-AA5D-49DD-96FB-2ACF38AB1407}" dt="2024-02-15T06:23:19.899" v="134" actId="478"/>
          <ac:spMkLst>
            <pc:docMk/>
            <pc:sldMk cId="3747112117" sldId="777"/>
            <ac:spMk id="33" creationId="{0EDC9327-19CA-B4B6-0868-9F8B0B44342C}"/>
          </ac:spMkLst>
        </pc:spChg>
      </pc:sldChg>
      <pc:sldChg chg="addSp delSp modSp mod">
        <pc:chgData name="근채 정" userId="e3b600ee4ba46476" providerId="LiveId" clId="{5F277011-AA5D-49DD-96FB-2ACF38AB1407}" dt="2024-02-16T04:53:14.471" v="1342" actId="313"/>
        <pc:sldMkLst>
          <pc:docMk/>
          <pc:sldMk cId="610006107" sldId="778"/>
        </pc:sldMkLst>
        <pc:spChg chg="mod">
          <ac:chgData name="근채 정" userId="e3b600ee4ba46476" providerId="LiveId" clId="{5F277011-AA5D-49DD-96FB-2ACF38AB1407}" dt="2024-02-16T04:53:14.257" v="1341" actId="313"/>
          <ac:spMkLst>
            <pc:docMk/>
            <pc:sldMk cId="610006107" sldId="778"/>
            <ac:spMk id="6" creationId="{00000000-0000-0000-0000-000000000000}"/>
          </ac:spMkLst>
        </pc:spChg>
        <pc:spChg chg="del">
          <ac:chgData name="근채 정" userId="e3b600ee4ba46476" providerId="LiveId" clId="{5F277011-AA5D-49DD-96FB-2ACF38AB1407}" dt="2024-02-15T06:22:58.902" v="133" actId="478"/>
          <ac:spMkLst>
            <pc:docMk/>
            <pc:sldMk cId="610006107" sldId="778"/>
            <ac:spMk id="21" creationId="{B41A1C74-4D02-A9A5-936A-DA9A7842CD8F}"/>
          </ac:spMkLst>
        </pc:spChg>
        <pc:spChg chg="mod">
          <ac:chgData name="근채 정" userId="e3b600ee4ba46476" providerId="LiveId" clId="{5F277011-AA5D-49DD-96FB-2ACF38AB1407}" dt="2024-02-15T06:58:38.317" v="329" actId="1076"/>
          <ac:spMkLst>
            <pc:docMk/>
            <pc:sldMk cId="610006107" sldId="778"/>
            <ac:spMk id="31" creationId="{1B169802-523D-10B1-6554-BADB570EC54B}"/>
          </ac:spMkLst>
        </pc:spChg>
        <pc:spChg chg="mod">
          <ac:chgData name="근채 정" userId="e3b600ee4ba46476" providerId="LiveId" clId="{5F277011-AA5D-49DD-96FB-2ACF38AB1407}" dt="2024-02-15T06:58:43.298" v="330" actId="1076"/>
          <ac:spMkLst>
            <pc:docMk/>
            <pc:sldMk cId="610006107" sldId="778"/>
            <ac:spMk id="32" creationId="{1214C165-92F5-042E-5CBE-4C18731FBCA6}"/>
          </ac:spMkLst>
        </pc:spChg>
        <pc:spChg chg="mod">
          <ac:chgData name="근채 정" userId="e3b600ee4ba46476" providerId="LiveId" clId="{5F277011-AA5D-49DD-96FB-2ACF38AB1407}" dt="2024-02-16T04:53:14.471" v="1342" actId="313"/>
          <ac:spMkLst>
            <pc:docMk/>
            <pc:sldMk cId="610006107" sldId="778"/>
            <ac:spMk id="33" creationId="{480B25F4-CB0E-A479-6457-10E9589A6F03}"/>
          </ac:spMkLst>
        </pc:spChg>
        <pc:spChg chg="add mod">
          <ac:chgData name="근채 정" userId="e3b600ee4ba46476" providerId="LiveId" clId="{5F277011-AA5D-49DD-96FB-2ACF38AB1407}" dt="2024-02-15T06:59:04.609" v="334" actId="1076"/>
          <ac:spMkLst>
            <pc:docMk/>
            <pc:sldMk cId="610006107" sldId="778"/>
            <ac:spMk id="37" creationId="{9646F394-591C-EC2F-DA8A-ECAF85B06FBD}"/>
          </ac:spMkLst>
        </pc:spChg>
        <pc:spChg chg="add mod">
          <ac:chgData name="근채 정" userId="e3b600ee4ba46476" providerId="LiveId" clId="{5F277011-AA5D-49DD-96FB-2ACF38AB1407}" dt="2024-02-15T06:59:04.609" v="334" actId="1076"/>
          <ac:spMkLst>
            <pc:docMk/>
            <pc:sldMk cId="610006107" sldId="778"/>
            <ac:spMk id="38" creationId="{4E634A51-8775-0FFD-CB5C-2007A61543A7}"/>
          </ac:spMkLst>
        </pc:spChg>
        <pc:spChg chg="add mod">
          <ac:chgData name="근채 정" userId="e3b600ee4ba46476" providerId="LiveId" clId="{5F277011-AA5D-49DD-96FB-2ACF38AB1407}" dt="2024-02-15T06:59:17.799" v="336" actId="1076"/>
          <ac:spMkLst>
            <pc:docMk/>
            <pc:sldMk cId="610006107" sldId="778"/>
            <ac:spMk id="40" creationId="{61567E3E-F76F-5D2B-30BA-185FEAC0EF1D}"/>
          </ac:spMkLst>
        </pc:spChg>
        <pc:spChg chg="add del mod">
          <ac:chgData name="근채 정" userId="e3b600ee4ba46476" providerId="LiveId" clId="{5F277011-AA5D-49DD-96FB-2ACF38AB1407}" dt="2024-02-15T06:59:33.916" v="339" actId="478"/>
          <ac:spMkLst>
            <pc:docMk/>
            <pc:sldMk cId="610006107" sldId="778"/>
            <ac:spMk id="41" creationId="{4D5F7D6C-1256-94E7-2026-B684FD0082C4}"/>
          </ac:spMkLst>
        </pc:spChg>
        <pc:spChg chg="add del mod">
          <ac:chgData name="근채 정" userId="e3b600ee4ba46476" providerId="LiveId" clId="{5F277011-AA5D-49DD-96FB-2ACF38AB1407}" dt="2024-02-15T07:03:09.316" v="369" actId="478"/>
          <ac:spMkLst>
            <pc:docMk/>
            <pc:sldMk cId="610006107" sldId="778"/>
            <ac:spMk id="44" creationId="{E67C2492-0ED1-A305-8CA3-92C2AA490CA2}"/>
          </ac:spMkLst>
        </pc:spChg>
        <pc:picChg chg="add del mod">
          <ac:chgData name="근채 정" userId="e3b600ee4ba46476" providerId="LiveId" clId="{5F277011-AA5D-49DD-96FB-2ACF38AB1407}" dt="2024-02-15T06:54:37.404" v="284" actId="478"/>
          <ac:picMkLst>
            <pc:docMk/>
            <pc:sldMk cId="610006107" sldId="778"/>
            <ac:picMk id="8" creationId="{5940B5E4-433B-B61F-6786-CA7342E0018F}"/>
          </ac:picMkLst>
        </pc:picChg>
        <pc:picChg chg="add del mod">
          <ac:chgData name="근채 정" userId="e3b600ee4ba46476" providerId="LiveId" clId="{5F277011-AA5D-49DD-96FB-2ACF38AB1407}" dt="2024-02-15T06:54:52.714" v="289" actId="478"/>
          <ac:picMkLst>
            <pc:docMk/>
            <pc:sldMk cId="610006107" sldId="778"/>
            <ac:picMk id="10" creationId="{62823307-22AF-AF9D-9FD9-DDB588AA1B17}"/>
          </ac:picMkLst>
        </pc:picChg>
        <pc:picChg chg="add del">
          <ac:chgData name="근채 정" userId="e3b600ee4ba46476" providerId="LiveId" clId="{5F277011-AA5D-49DD-96FB-2ACF38AB1407}" dt="2024-02-15T06:57:16.816" v="321" actId="478"/>
          <ac:picMkLst>
            <pc:docMk/>
            <pc:sldMk cId="610006107" sldId="778"/>
            <ac:picMk id="15" creationId="{6DA010FC-5B4D-30F9-33CD-6BC848774214}"/>
          </ac:picMkLst>
        </pc:picChg>
        <pc:picChg chg="add del mod">
          <ac:chgData name="근채 정" userId="e3b600ee4ba46476" providerId="LiveId" clId="{5F277011-AA5D-49DD-96FB-2ACF38AB1407}" dt="2024-02-15T06:55:36.646" v="296" actId="478"/>
          <ac:picMkLst>
            <pc:docMk/>
            <pc:sldMk cId="610006107" sldId="778"/>
            <ac:picMk id="21" creationId="{7CB5C7D0-5245-1AE0-5989-6CCFF8F57CBE}"/>
          </ac:picMkLst>
        </pc:picChg>
        <pc:picChg chg="add del mod">
          <ac:chgData name="근채 정" userId="e3b600ee4ba46476" providerId="LiveId" clId="{5F277011-AA5D-49DD-96FB-2ACF38AB1407}" dt="2024-02-15T06:56:00.233" v="302" actId="478"/>
          <ac:picMkLst>
            <pc:docMk/>
            <pc:sldMk cId="610006107" sldId="778"/>
            <ac:picMk id="25" creationId="{1E60A58F-303B-FED7-F192-D05DBE66DE0F}"/>
          </ac:picMkLst>
        </pc:picChg>
        <pc:picChg chg="add del mod">
          <ac:chgData name="근채 정" userId="e3b600ee4ba46476" providerId="LiveId" clId="{5F277011-AA5D-49DD-96FB-2ACF38AB1407}" dt="2024-02-15T06:56:30.229" v="307" actId="478"/>
          <ac:picMkLst>
            <pc:docMk/>
            <pc:sldMk cId="610006107" sldId="778"/>
            <ac:picMk id="29" creationId="{96FE3B7E-7F72-D01E-F300-3BA26C1073F3}"/>
          </ac:picMkLst>
        </pc:picChg>
        <pc:picChg chg="add del mod ord">
          <ac:chgData name="근채 정" userId="e3b600ee4ba46476" providerId="LiveId" clId="{5F277011-AA5D-49DD-96FB-2ACF38AB1407}" dt="2024-02-15T06:58:29.132" v="328" actId="478"/>
          <ac:picMkLst>
            <pc:docMk/>
            <pc:sldMk cId="610006107" sldId="778"/>
            <ac:picMk id="34" creationId="{EB955FED-B123-8AC7-7991-1514A6F6A2F0}"/>
          </ac:picMkLst>
        </pc:picChg>
        <pc:picChg chg="add mod ord">
          <ac:chgData name="근채 정" userId="e3b600ee4ba46476" providerId="LiveId" clId="{5F277011-AA5D-49DD-96FB-2ACF38AB1407}" dt="2024-02-15T06:58:27.047" v="327" actId="167"/>
          <ac:picMkLst>
            <pc:docMk/>
            <pc:sldMk cId="610006107" sldId="778"/>
            <ac:picMk id="36" creationId="{2FD94133-18B1-FFFA-09CD-0461D13608D1}"/>
          </ac:picMkLst>
        </pc:picChg>
        <pc:picChg chg="add mod">
          <ac:chgData name="근채 정" userId="e3b600ee4ba46476" providerId="LiveId" clId="{5F277011-AA5D-49DD-96FB-2ACF38AB1407}" dt="2024-02-15T06:59:17.799" v="336" actId="1076"/>
          <ac:picMkLst>
            <pc:docMk/>
            <pc:sldMk cId="610006107" sldId="778"/>
            <ac:picMk id="39" creationId="{D5C5AD09-9B95-3D80-DDB5-CDC396DFC1DF}"/>
          </ac:picMkLst>
        </pc:picChg>
        <pc:cxnChg chg="add">
          <ac:chgData name="근채 정" userId="e3b600ee4ba46476" providerId="LiveId" clId="{5F277011-AA5D-49DD-96FB-2ACF38AB1407}" dt="2024-02-15T06:59:27.896" v="338" actId="11529"/>
          <ac:cxnSpMkLst>
            <pc:docMk/>
            <pc:sldMk cId="610006107" sldId="778"/>
            <ac:cxnSpMk id="43" creationId="{9A7A1280-C056-929C-1AC9-59B93A08E113}"/>
          </ac:cxnSpMkLst>
        </pc:cxnChg>
      </pc:sldChg>
      <pc:sldChg chg="delSp modSp mod">
        <pc:chgData name="근채 정" userId="e3b600ee4ba46476" providerId="LiveId" clId="{5F277011-AA5D-49DD-96FB-2ACF38AB1407}" dt="2024-02-16T04:53:13.726" v="1339" actId="313"/>
        <pc:sldMkLst>
          <pc:docMk/>
          <pc:sldMk cId="2771006354" sldId="779"/>
        </pc:sldMkLst>
        <pc:spChg chg="mod">
          <ac:chgData name="근채 정" userId="e3b600ee4ba46476" providerId="LiveId" clId="{5F277011-AA5D-49DD-96FB-2ACF38AB1407}" dt="2024-02-16T04:53:13.726" v="1339" actId="313"/>
          <ac:spMkLst>
            <pc:docMk/>
            <pc:sldMk cId="2771006354" sldId="779"/>
            <ac:spMk id="6" creationId="{00000000-0000-0000-0000-000000000000}"/>
          </ac:spMkLst>
        </pc:spChg>
        <pc:spChg chg="del">
          <ac:chgData name="근채 정" userId="e3b600ee4ba46476" providerId="LiveId" clId="{5F277011-AA5D-49DD-96FB-2ACF38AB1407}" dt="2024-02-15T06:24:20.732" v="135" actId="478"/>
          <ac:spMkLst>
            <pc:docMk/>
            <pc:sldMk cId="2771006354" sldId="779"/>
            <ac:spMk id="7" creationId="{4043FAE7-7094-0696-D4C5-5CEC5E1D2FB5}"/>
          </ac:spMkLst>
        </pc:spChg>
        <pc:spChg chg="del">
          <ac:chgData name="근채 정" userId="e3b600ee4ba46476" providerId="LiveId" clId="{5F277011-AA5D-49DD-96FB-2ACF38AB1407}" dt="2024-02-15T06:24:20.732" v="135" actId="478"/>
          <ac:spMkLst>
            <pc:docMk/>
            <pc:sldMk cId="2771006354" sldId="779"/>
            <ac:spMk id="11" creationId="{6DC9EF6B-6778-CB7C-E0AA-7C75C4691EDC}"/>
          </ac:spMkLst>
        </pc:spChg>
        <pc:spChg chg="mod">
          <ac:chgData name="근채 정" userId="e3b600ee4ba46476" providerId="LiveId" clId="{5F277011-AA5D-49DD-96FB-2ACF38AB1407}" dt="2024-02-15T06:25:08.853" v="145" actId="14100"/>
          <ac:spMkLst>
            <pc:docMk/>
            <pc:sldMk cId="2771006354" sldId="779"/>
            <ac:spMk id="12" creationId="{51B22E4B-35EF-B77D-447A-4B0CF6857630}"/>
          </ac:spMkLst>
        </pc:spChg>
        <pc:spChg chg="mod">
          <ac:chgData name="근채 정" userId="e3b600ee4ba46476" providerId="LiveId" clId="{5F277011-AA5D-49DD-96FB-2ACF38AB1407}" dt="2024-02-15T06:25:32.398" v="150"/>
          <ac:spMkLst>
            <pc:docMk/>
            <pc:sldMk cId="2771006354" sldId="779"/>
            <ac:spMk id="13" creationId="{D930F975-27CB-EF44-D5EA-61703EB351EB}"/>
          </ac:spMkLst>
        </pc:spChg>
        <pc:spChg chg="del">
          <ac:chgData name="근채 정" userId="e3b600ee4ba46476" providerId="LiveId" clId="{5F277011-AA5D-49DD-96FB-2ACF38AB1407}" dt="2024-02-15T06:16:48.161" v="90" actId="478"/>
          <ac:spMkLst>
            <pc:docMk/>
            <pc:sldMk cId="2771006354" sldId="779"/>
            <ac:spMk id="33" creationId="{0EDC9327-19CA-B4B6-0868-9F8B0B44342C}"/>
          </ac:spMkLst>
        </pc:spChg>
        <pc:picChg chg="mod">
          <ac:chgData name="근채 정" userId="e3b600ee4ba46476" providerId="LiveId" clId="{5F277011-AA5D-49DD-96FB-2ACF38AB1407}" dt="2024-02-15T06:25:00.866" v="142" actId="1076"/>
          <ac:picMkLst>
            <pc:docMk/>
            <pc:sldMk cId="2771006354" sldId="779"/>
            <ac:picMk id="2" creationId="{64AEEAA5-7815-6136-2369-4E29892908A6}"/>
          </ac:picMkLst>
        </pc:picChg>
        <pc:picChg chg="del">
          <ac:chgData name="근채 정" userId="e3b600ee4ba46476" providerId="LiveId" clId="{5F277011-AA5D-49DD-96FB-2ACF38AB1407}" dt="2024-02-15T06:24:20.732" v="135" actId="478"/>
          <ac:picMkLst>
            <pc:docMk/>
            <pc:sldMk cId="2771006354" sldId="779"/>
            <ac:picMk id="5" creationId="{64F6F1B8-0425-BB80-2CED-F33AF0462502}"/>
          </ac:picMkLst>
        </pc:picChg>
      </pc:sldChg>
      <pc:sldChg chg="addSp delSp modSp mod">
        <pc:chgData name="근채 정" userId="e3b600ee4ba46476" providerId="LiveId" clId="{5F277011-AA5D-49DD-96FB-2ACF38AB1407}" dt="2024-02-16T04:53:20.190" v="1367" actId="313"/>
        <pc:sldMkLst>
          <pc:docMk/>
          <pc:sldMk cId="2090914034" sldId="780"/>
        </pc:sldMkLst>
        <pc:spChg chg="mod">
          <ac:chgData name="근채 정" userId="e3b600ee4ba46476" providerId="LiveId" clId="{5F277011-AA5D-49DD-96FB-2ACF38AB1407}" dt="2024-02-16T02:38:12.348" v="1138" actId="1076"/>
          <ac:spMkLst>
            <pc:docMk/>
            <pc:sldMk cId="2090914034" sldId="780"/>
            <ac:spMk id="5" creationId="{003C56B9-B759-E654-AB25-A5523EE83D7E}"/>
          </ac:spMkLst>
        </pc:spChg>
        <pc:spChg chg="mod">
          <ac:chgData name="근채 정" userId="e3b600ee4ba46476" providerId="LiveId" clId="{5F277011-AA5D-49DD-96FB-2ACF38AB1407}" dt="2024-02-16T04:53:20.190" v="1367" actId="313"/>
          <ac:spMkLst>
            <pc:docMk/>
            <pc:sldMk cId="2090914034" sldId="780"/>
            <ac:spMk id="6" creationId="{00000000-0000-0000-0000-000000000000}"/>
          </ac:spMkLst>
        </pc:spChg>
        <pc:spChg chg="mod">
          <ac:chgData name="근채 정" userId="e3b600ee4ba46476" providerId="LiveId" clId="{5F277011-AA5D-49DD-96FB-2ACF38AB1407}" dt="2024-02-16T02:38:16.699" v="1139" actId="1076"/>
          <ac:spMkLst>
            <pc:docMk/>
            <pc:sldMk cId="2090914034" sldId="780"/>
            <ac:spMk id="7" creationId="{6A14FD90-9410-CA94-7E02-E532A125345D}"/>
          </ac:spMkLst>
        </pc:spChg>
        <pc:spChg chg="del">
          <ac:chgData name="근채 정" userId="e3b600ee4ba46476" providerId="LiveId" clId="{5F277011-AA5D-49DD-96FB-2ACF38AB1407}" dt="2024-02-16T02:38:26.085" v="1140" actId="478"/>
          <ac:spMkLst>
            <pc:docMk/>
            <pc:sldMk cId="2090914034" sldId="780"/>
            <ac:spMk id="14" creationId="{BCD97034-9F26-A429-F8BE-20E9871216D5}"/>
          </ac:spMkLst>
        </pc:spChg>
        <pc:spChg chg="mod">
          <ac:chgData name="근채 정" userId="e3b600ee4ba46476" providerId="LiveId" clId="{5F277011-AA5D-49DD-96FB-2ACF38AB1407}" dt="2024-02-16T02:38:00.912" v="1137" actId="1037"/>
          <ac:spMkLst>
            <pc:docMk/>
            <pc:sldMk cId="2090914034" sldId="780"/>
            <ac:spMk id="36" creationId="{5E5C9F08-A98C-8970-202D-BF849F9339DD}"/>
          </ac:spMkLst>
        </pc:spChg>
        <pc:picChg chg="del">
          <ac:chgData name="근채 정" userId="e3b600ee4ba46476" providerId="LiveId" clId="{5F277011-AA5D-49DD-96FB-2ACF38AB1407}" dt="2024-02-16T02:37:23.432" v="1090" actId="478"/>
          <ac:picMkLst>
            <pc:docMk/>
            <pc:sldMk cId="2090914034" sldId="780"/>
            <ac:picMk id="4" creationId="{580370B7-06DF-EB32-9E57-6A038F787E2F}"/>
          </ac:picMkLst>
        </pc:picChg>
        <pc:picChg chg="add mod ord">
          <ac:chgData name="근채 정" userId="e3b600ee4ba46476" providerId="LiveId" clId="{5F277011-AA5D-49DD-96FB-2ACF38AB1407}" dt="2024-02-16T02:37:27.367" v="1093" actId="167"/>
          <ac:picMkLst>
            <pc:docMk/>
            <pc:sldMk cId="2090914034" sldId="780"/>
            <ac:picMk id="8" creationId="{2A360D31-45ED-4270-EC8C-B07D3861325D}"/>
          </ac:picMkLst>
        </pc:picChg>
        <pc:cxnChg chg="mod">
          <ac:chgData name="근채 정" userId="e3b600ee4ba46476" providerId="LiveId" clId="{5F277011-AA5D-49DD-96FB-2ACF38AB1407}" dt="2024-02-16T02:38:00.912" v="1137" actId="1037"/>
          <ac:cxnSpMkLst>
            <pc:docMk/>
            <pc:sldMk cId="2090914034" sldId="780"/>
            <ac:cxnSpMk id="20" creationId="{85863AE0-ACC2-D1B8-F61C-43705A171573}"/>
          </ac:cxnSpMkLst>
        </pc:cxnChg>
        <pc:cxnChg chg="mod">
          <ac:chgData name="근채 정" userId="e3b600ee4ba46476" providerId="LiveId" clId="{5F277011-AA5D-49DD-96FB-2ACF38AB1407}" dt="2024-02-16T02:38:00.912" v="1137" actId="1037"/>
          <ac:cxnSpMkLst>
            <pc:docMk/>
            <pc:sldMk cId="2090914034" sldId="780"/>
            <ac:cxnSpMk id="21" creationId="{ECF6249F-FD6C-A4BB-4862-6911CDAD5827}"/>
          </ac:cxnSpMkLst>
        </pc:cxnChg>
        <pc:cxnChg chg="mod">
          <ac:chgData name="근채 정" userId="e3b600ee4ba46476" providerId="LiveId" clId="{5F277011-AA5D-49DD-96FB-2ACF38AB1407}" dt="2024-02-16T02:37:44.720" v="1104" actId="1038"/>
          <ac:cxnSpMkLst>
            <pc:docMk/>
            <pc:sldMk cId="2090914034" sldId="780"/>
            <ac:cxnSpMk id="25" creationId="{94DA8603-94F8-851C-1B93-82C44AEA7E10}"/>
          </ac:cxnSpMkLst>
        </pc:cxnChg>
        <pc:cxnChg chg="mod">
          <ac:chgData name="근채 정" userId="e3b600ee4ba46476" providerId="LiveId" clId="{5F277011-AA5D-49DD-96FB-2ACF38AB1407}" dt="2024-02-16T02:37:40.940" v="1098" actId="1037"/>
          <ac:cxnSpMkLst>
            <pc:docMk/>
            <pc:sldMk cId="2090914034" sldId="780"/>
            <ac:cxnSpMk id="28" creationId="{D6A4E4A8-4256-35AA-0F43-9004651881DF}"/>
          </ac:cxnSpMkLst>
        </pc:cxnChg>
        <pc:cxnChg chg="mod">
          <ac:chgData name="근채 정" userId="e3b600ee4ba46476" providerId="LiveId" clId="{5F277011-AA5D-49DD-96FB-2ACF38AB1407}" dt="2024-02-16T02:37:48.509" v="1109" actId="1037"/>
          <ac:cxnSpMkLst>
            <pc:docMk/>
            <pc:sldMk cId="2090914034" sldId="780"/>
            <ac:cxnSpMk id="33" creationId="{23463816-B20C-F4EE-30FA-C18812B366CC}"/>
          </ac:cxnSpMkLst>
        </pc:cxnChg>
        <pc:cxnChg chg="mod">
          <ac:chgData name="근채 정" userId="e3b600ee4ba46476" providerId="LiveId" clId="{5F277011-AA5D-49DD-96FB-2ACF38AB1407}" dt="2024-02-16T02:37:52.329" v="1116" actId="1038"/>
          <ac:cxnSpMkLst>
            <pc:docMk/>
            <pc:sldMk cId="2090914034" sldId="780"/>
            <ac:cxnSpMk id="35" creationId="{094CA6A0-3BFF-43B8-D03C-7404ACAE48EA}"/>
          </ac:cxnSpMkLst>
        </pc:cxnChg>
      </pc:sldChg>
      <pc:sldChg chg="modSp add del mod">
        <pc:chgData name="근채 정" userId="e3b600ee4ba46476" providerId="LiveId" clId="{5F277011-AA5D-49DD-96FB-2ACF38AB1407}" dt="2024-02-15T06:58:54.407" v="331" actId="47"/>
        <pc:sldMkLst>
          <pc:docMk/>
          <pc:sldMk cId="3500515642" sldId="781"/>
        </pc:sldMkLst>
        <pc:spChg chg="mod">
          <ac:chgData name="근채 정" userId="e3b600ee4ba46476" providerId="LiveId" clId="{5F277011-AA5D-49DD-96FB-2ACF38AB1407}" dt="2024-02-15T06:52:15.409" v="280"/>
          <ac:spMkLst>
            <pc:docMk/>
            <pc:sldMk cId="3500515642" sldId="781"/>
            <ac:spMk id="6" creationId="{12D7DA4F-0CE2-88A9-8137-6162226EA400}"/>
          </ac:spMkLst>
        </pc:spChg>
      </pc:sldChg>
    </pc:docChg>
  </pc:docChgLst>
  <pc:docChgLst>
    <pc:chgData name="정근채" userId="bf3f9740-ba12-4a95-bdcd-7a89d0b0b3a3" providerId="ADAL" clId="{CF18A469-86B8-4B10-AB40-48E0A5AF6D29}"/>
    <pc:docChg chg="undo custSel addSld delSld modSld sldOrd">
      <pc:chgData name="정근채" userId="bf3f9740-ba12-4a95-bdcd-7a89d0b0b3a3" providerId="ADAL" clId="{CF18A469-86B8-4B10-AB40-48E0A5AF6D29}" dt="2023-05-24T06:05:35.216" v="894" actId="207"/>
      <pc:docMkLst>
        <pc:docMk/>
      </pc:docMkLst>
      <pc:sldChg chg="modSp mod">
        <pc:chgData name="정근채" userId="bf3f9740-ba12-4a95-bdcd-7a89d0b0b3a3" providerId="ADAL" clId="{CF18A469-86B8-4B10-AB40-48E0A5AF6D29}" dt="2023-05-24T06:05:35.216" v="894" actId="207"/>
        <pc:sldMkLst>
          <pc:docMk/>
          <pc:sldMk cId="2316189135" sldId="727"/>
        </pc:sldMkLst>
        <pc:spChg chg="mod">
          <ac:chgData name="정근채" userId="bf3f9740-ba12-4a95-bdcd-7a89d0b0b3a3" providerId="ADAL" clId="{CF18A469-86B8-4B10-AB40-48E0A5AF6D29}" dt="2023-05-24T06:05:35.216" v="894" actId="207"/>
          <ac:spMkLst>
            <pc:docMk/>
            <pc:sldMk cId="2316189135" sldId="727"/>
            <ac:spMk id="28" creationId="{723C901E-B742-4D0A-A820-41B4D4C8D1A6}"/>
          </ac:spMkLst>
        </pc:spChg>
      </pc:sldChg>
      <pc:sldChg chg="addSp delSp modSp mod">
        <pc:chgData name="정근채" userId="bf3f9740-ba12-4a95-bdcd-7a89d0b0b3a3" providerId="ADAL" clId="{CF18A469-86B8-4B10-AB40-48E0A5AF6D29}" dt="2023-04-25T08:09:38.049" v="287"/>
        <pc:sldMkLst>
          <pc:docMk/>
          <pc:sldMk cId="955148593" sldId="729"/>
        </pc:sldMkLst>
        <pc:graphicFrameChg chg="mod">
          <ac:chgData name="정근채" userId="bf3f9740-ba12-4a95-bdcd-7a89d0b0b3a3" providerId="ADAL" clId="{CF18A469-86B8-4B10-AB40-48E0A5AF6D29}" dt="2023-04-25T08:09:38.049" v="287"/>
          <ac:graphicFrameMkLst>
            <pc:docMk/>
            <pc:sldMk cId="955148593" sldId="729"/>
            <ac:graphicFrameMk id="9" creationId="{736BC3DD-0BB8-1F1C-D599-BCE377874E32}"/>
          </ac:graphicFrameMkLst>
        </pc:graphicFrameChg>
        <pc:picChg chg="add del mod">
          <ac:chgData name="정근채" userId="bf3f9740-ba12-4a95-bdcd-7a89d0b0b3a3" providerId="ADAL" clId="{CF18A469-86B8-4B10-AB40-48E0A5AF6D29}" dt="2023-04-25T08:03:33.646" v="278" actId="22"/>
          <ac:picMkLst>
            <pc:docMk/>
            <pc:sldMk cId="955148593" sldId="729"/>
            <ac:picMk id="4" creationId="{B01F738F-0B2F-3763-2047-5BCE895D087C}"/>
          </ac:picMkLst>
        </pc:picChg>
        <pc:picChg chg="add del">
          <ac:chgData name="정근채" userId="bf3f9740-ba12-4a95-bdcd-7a89d0b0b3a3" providerId="ADAL" clId="{CF18A469-86B8-4B10-AB40-48E0A5AF6D29}" dt="2023-04-25T08:03:38.335" v="280" actId="478"/>
          <ac:picMkLst>
            <pc:docMk/>
            <pc:sldMk cId="955148593" sldId="729"/>
            <ac:picMk id="8" creationId="{A333952C-FAA6-4768-8B75-A0EB15CAD5F4}"/>
          </ac:picMkLst>
        </pc:picChg>
        <pc:picChg chg="add mod">
          <ac:chgData name="정근채" userId="bf3f9740-ba12-4a95-bdcd-7a89d0b0b3a3" providerId="ADAL" clId="{CF18A469-86B8-4B10-AB40-48E0A5AF6D29}" dt="2023-04-25T08:03:41.956" v="282" actId="1076"/>
          <ac:picMkLst>
            <pc:docMk/>
            <pc:sldMk cId="955148593" sldId="729"/>
            <ac:picMk id="10" creationId="{21C51913-7FE1-A56C-8A32-B5FF37680D1B}"/>
          </ac:picMkLst>
        </pc:picChg>
      </pc:sldChg>
      <pc:sldChg chg="modSp mod">
        <pc:chgData name="정근채" userId="bf3f9740-ba12-4a95-bdcd-7a89d0b0b3a3" providerId="ADAL" clId="{CF18A469-86B8-4B10-AB40-48E0A5AF6D29}" dt="2023-04-25T08:09:04.563" v="285" actId="1076"/>
        <pc:sldMkLst>
          <pc:docMk/>
          <pc:sldMk cId="1161943094" sldId="732"/>
        </pc:sldMkLst>
        <pc:graphicFrameChg chg="mod">
          <ac:chgData name="정근채" userId="bf3f9740-ba12-4a95-bdcd-7a89d0b0b3a3" providerId="ADAL" clId="{CF18A469-86B8-4B10-AB40-48E0A5AF6D29}" dt="2023-04-25T08:09:04.563" v="285" actId="1076"/>
          <ac:graphicFrameMkLst>
            <pc:docMk/>
            <pc:sldMk cId="1161943094" sldId="732"/>
            <ac:graphicFrameMk id="26" creationId="{F16C5263-7768-CF1E-4717-5DD2A6A7BC84}"/>
          </ac:graphicFrameMkLst>
        </pc:graphicFrameChg>
      </pc:sldChg>
      <pc:sldChg chg="modSp mod">
        <pc:chgData name="정근채" userId="bf3f9740-ba12-4a95-bdcd-7a89d0b0b3a3" providerId="ADAL" clId="{CF18A469-86B8-4B10-AB40-48E0A5AF6D29}" dt="2023-04-25T08:09:08.018" v="286" actId="1076"/>
        <pc:sldMkLst>
          <pc:docMk/>
          <pc:sldMk cId="849900671" sldId="733"/>
        </pc:sldMkLst>
        <pc:graphicFrameChg chg="mod">
          <ac:chgData name="정근채" userId="bf3f9740-ba12-4a95-bdcd-7a89d0b0b3a3" providerId="ADAL" clId="{CF18A469-86B8-4B10-AB40-48E0A5AF6D29}" dt="2023-04-25T08:09:08.018" v="286" actId="1076"/>
          <ac:graphicFrameMkLst>
            <pc:docMk/>
            <pc:sldMk cId="849900671" sldId="733"/>
            <ac:graphicFrameMk id="12" creationId="{9611CC5C-587E-17CA-AE69-04F4585A2469}"/>
          </ac:graphicFrameMkLst>
        </pc:graphicFrameChg>
      </pc:sldChg>
      <pc:sldChg chg="addSp delSp modSp add mod">
        <pc:chgData name="정근채" userId="bf3f9740-ba12-4a95-bdcd-7a89d0b0b3a3" providerId="ADAL" clId="{CF18A469-86B8-4B10-AB40-48E0A5AF6D29}" dt="2023-04-25T07:41:32.165" v="227"/>
        <pc:sldMkLst>
          <pc:docMk/>
          <pc:sldMk cId="3747112117" sldId="777"/>
        </pc:sldMkLst>
        <pc:spChg chg="del">
          <ac:chgData name="정근채" userId="bf3f9740-ba12-4a95-bdcd-7a89d0b0b3a3" providerId="ADAL" clId="{CF18A469-86B8-4B10-AB40-48E0A5AF6D29}" dt="2023-04-25T07:28:11.760" v="1" actId="478"/>
          <ac:spMkLst>
            <pc:docMk/>
            <pc:sldMk cId="3747112117" sldId="777"/>
            <ac:spMk id="2" creationId="{97CDA0D1-480C-F192-C108-C3153ABF00C4}"/>
          </ac:spMkLst>
        </pc:spChg>
        <pc:spChg chg="del">
          <ac:chgData name="정근채" userId="bf3f9740-ba12-4a95-bdcd-7a89d0b0b3a3" providerId="ADAL" clId="{CF18A469-86B8-4B10-AB40-48E0A5AF6D29}" dt="2023-04-25T07:28:11.760" v="1" actId="478"/>
          <ac:spMkLst>
            <pc:docMk/>
            <pc:sldMk cId="3747112117" sldId="777"/>
            <ac:spMk id="5" creationId="{E8CFB7FE-E47E-8586-1688-2586260AC07C}"/>
          </ac:spMkLst>
        </pc:spChg>
        <pc:spChg chg="del">
          <ac:chgData name="정근채" userId="bf3f9740-ba12-4a95-bdcd-7a89d0b0b3a3" providerId="ADAL" clId="{CF18A469-86B8-4B10-AB40-48E0A5AF6D29}" dt="2023-04-25T07:28:11.760" v="1" actId="478"/>
          <ac:spMkLst>
            <pc:docMk/>
            <pc:sldMk cId="3747112117" sldId="777"/>
            <ac:spMk id="13" creationId="{9E1252C5-DDF1-46B2-AB3E-E8815FC6B994}"/>
          </ac:spMkLst>
        </pc:spChg>
        <pc:spChg chg="add mod">
          <ac:chgData name="정근채" userId="bf3f9740-ba12-4a95-bdcd-7a89d0b0b3a3" providerId="ADAL" clId="{CF18A469-86B8-4B10-AB40-48E0A5AF6D29}" dt="2023-04-25T07:30:32.907" v="38" actId="14100"/>
          <ac:spMkLst>
            <pc:docMk/>
            <pc:sldMk cId="3747112117" sldId="777"/>
            <ac:spMk id="14" creationId="{C02A0431-A216-E211-805E-96B291E3194C}"/>
          </ac:spMkLst>
        </pc:spChg>
        <pc:spChg chg="add mod">
          <ac:chgData name="정근채" userId="bf3f9740-ba12-4a95-bdcd-7a89d0b0b3a3" providerId="ADAL" clId="{CF18A469-86B8-4B10-AB40-48E0A5AF6D29}" dt="2023-04-25T07:30:38.854" v="41" actId="1076"/>
          <ac:spMkLst>
            <pc:docMk/>
            <pc:sldMk cId="3747112117" sldId="777"/>
            <ac:spMk id="16" creationId="{26312F0C-8CBA-2243-C475-5F90B95ACB30}"/>
          </ac:spMkLst>
        </pc:spChg>
        <pc:spChg chg="add del mod">
          <ac:chgData name="정근채" userId="bf3f9740-ba12-4a95-bdcd-7a89d0b0b3a3" providerId="ADAL" clId="{CF18A469-86B8-4B10-AB40-48E0A5AF6D29}" dt="2023-04-25T07:31:49.685" v="43" actId="478"/>
          <ac:spMkLst>
            <pc:docMk/>
            <pc:sldMk cId="3747112117" sldId="777"/>
            <ac:spMk id="17" creationId="{5EED1918-73F3-2B46-0D21-B7005A0E2687}"/>
          </ac:spMkLst>
        </pc:spChg>
        <pc:spChg chg="del">
          <ac:chgData name="정근채" userId="bf3f9740-ba12-4a95-bdcd-7a89d0b0b3a3" providerId="ADAL" clId="{CF18A469-86B8-4B10-AB40-48E0A5AF6D29}" dt="2023-04-25T07:28:11.760" v="1" actId="478"/>
          <ac:spMkLst>
            <pc:docMk/>
            <pc:sldMk cId="3747112117" sldId="777"/>
            <ac:spMk id="18" creationId="{4C9DF8F9-EEC7-0D8B-1125-C029D2B17C72}"/>
          </ac:spMkLst>
        </pc:spChg>
        <pc:spChg chg="del">
          <ac:chgData name="정근채" userId="bf3f9740-ba12-4a95-bdcd-7a89d0b0b3a3" providerId="ADAL" clId="{CF18A469-86B8-4B10-AB40-48E0A5AF6D29}" dt="2023-04-25T07:28:11.760" v="1" actId="478"/>
          <ac:spMkLst>
            <pc:docMk/>
            <pc:sldMk cId="3747112117" sldId="777"/>
            <ac:spMk id="19" creationId="{674712C4-25FB-7E72-7CF5-7F160B0FCC96}"/>
          </ac:spMkLst>
        </pc:spChg>
        <pc:spChg chg="del">
          <ac:chgData name="정근채" userId="bf3f9740-ba12-4a95-bdcd-7a89d0b0b3a3" providerId="ADAL" clId="{CF18A469-86B8-4B10-AB40-48E0A5AF6D29}" dt="2023-04-25T07:28:11.760" v="1" actId="478"/>
          <ac:spMkLst>
            <pc:docMk/>
            <pc:sldMk cId="3747112117" sldId="777"/>
            <ac:spMk id="21" creationId="{F6F4CDCF-6A5C-B587-AC48-C045B067BB03}"/>
          </ac:spMkLst>
        </pc:spChg>
        <pc:spChg chg="add mod">
          <ac:chgData name="정근채" userId="bf3f9740-ba12-4a95-bdcd-7a89d0b0b3a3" providerId="ADAL" clId="{CF18A469-86B8-4B10-AB40-48E0A5AF6D29}" dt="2023-04-25T07:32:03.755" v="46" actId="14100"/>
          <ac:spMkLst>
            <pc:docMk/>
            <pc:sldMk cId="3747112117" sldId="777"/>
            <ac:spMk id="24" creationId="{138335E3-8D15-184B-D6AC-35CE147C4829}"/>
          </ac:spMkLst>
        </pc:spChg>
        <pc:spChg chg="add mod">
          <ac:chgData name="정근채" userId="bf3f9740-ba12-4a95-bdcd-7a89d0b0b3a3" providerId="ADAL" clId="{CF18A469-86B8-4B10-AB40-48E0A5AF6D29}" dt="2023-04-25T07:33:02.076" v="55" actId="1076"/>
          <ac:spMkLst>
            <pc:docMk/>
            <pc:sldMk cId="3747112117" sldId="777"/>
            <ac:spMk id="25" creationId="{CC6C253A-D5DB-2099-112A-029ABB883BF3}"/>
          </ac:spMkLst>
        </pc:spChg>
        <pc:spChg chg="add mod">
          <ac:chgData name="정근채" userId="bf3f9740-ba12-4a95-bdcd-7a89d0b0b3a3" providerId="ADAL" clId="{CF18A469-86B8-4B10-AB40-48E0A5AF6D29}" dt="2023-04-25T07:32:21.980" v="48" actId="571"/>
          <ac:spMkLst>
            <pc:docMk/>
            <pc:sldMk cId="3747112117" sldId="777"/>
            <ac:spMk id="26" creationId="{6181D41A-AB41-3B7F-68D7-16FEA16EEAAD}"/>
          </ac:spMkLst>
        </pc:spChg>
        <pc:spChg chg="add mod">
          <ac:chgData name="정근채" userId="bf3f9740-ba12-4a95-bdcd-7a89d0b0b3a3" providerId="ADAL" clId="{CF18A469-86B8-4B10-AB40-48E0A5AF6D29}" dt="2023-04-25T07:32:21.980" v="48" actId="571"/>
          <ac:spMkLst>
            <pc:docMk/>
            <pc:sldMk cId="3747112117" sldId="777"/>
            <ac:spMk id="27" creationId="{E717DD1C-B210-DCB5-0EC1-4EF368E5985A}"/>
          </ac:spMkLst>
        </pc:spChg>
        <pc:spChg chg="add mod">
          <ac:chgData name="정근채" userId="bf3f9740-ba12-4a95-bdcd-7a89d0b0b3a3" providerId="ADAL" clId="{CF18A469-86B8-4B10-AB40-48E0A5AF6D29}" dt="2023-04-25T07:32:56.165" v="54" actId="571"/>
          <ac:spMkLst>
            <pc:docMk/>
            <pc:sldMk cId="3747112117" sldId="777"/>
            <ac:spMk id="29" creationId="{B743B4B5-555D-46E1-0CA8-5710FDD02967}"/>
          </ac:spMkLst>
        </pc:spChg>
        <pc:spChg chg="add mod">
          <ac:chgData name="정근채" userId="bf3f9740-ba12-4a95-bdcd-7a89d0b0b3a3" providerId="ADAL" clId="{CF18A469-86B8-4B10-AB40-48E0A5AF6D29}" dt="2023-04-25T07:33:22.618" v="85" actId="1076"/>
          <ac:spMkLst>
            <pc:docMk/>
            <pc:sldMk cId="3747112117" sldId="777"/>
            <ac:spMk id="30" creationId="{7CD85AAF-C066-2F66-4770-98EAE3CACE37}"/>
          </ac:spMkLst>
        </pc:spChg>
        <pc:spChg chg="add mod">
          <ac:chgData name="정근채" userId="bf3f9740-ba12-4a95-bdcd-7a89d0b0b3a3" providerId="ADAL" clId="{CF18A469-86B8-4B10-AB40-48E0A5AF6D29}" dt="2023-04-25T07:33:55.940" v="94" actId="1038"/>
          <ac:spMkLst>
            <pc:docMk/>
            <pc:sldMk cId="3747112117" sldId="777"/>
            <ac:spMk id="31" creationId="{1B169802-523D-10B1-6554-BADB570EC54B}"/>
          </ac:spMkLst>
        </pc:spChg>
        <pc:spChg chg="add mod">
          <ac:chgData name="정근채" userId="bf3f9740-ba12-4a95-bdcd-7a89d0b0b3a3" providerId="ADAL" clId="{CF18A469-86B8-4B10-AB40-48E0A5AF6D29}" dt="2023-04-25T07:33:55.940" v="94" actId="1038"/>
          <ac:spMkLst>
            <pc:docMk/>
            <pc:sldMk cId="3747112117" sldId="777"/>
            <ac:spMk id="32" creationId="{1214C165-92F5-042E-5CBE-4C18731FBCA6}"/>
          </ac:spMkLst>
        </pc:spChg>
        <pc:spChg chg="add mod">
          <ac:chgData name="정근채" userId="bf3f9740-ba12-4a95-bdcd-7a89d0b0b3a3" providerId="ADAL" clId="{CF18A469-86B8-4B10-AB40-48E0A5AF6D29}" dt="2023-04-25T07:41:32.165" v="227"/>
          <ac:spMkLst>
            <pc:docMk/>
            <pc:sldMk cId="3747112117" sldId="777"/>
            <ac:spMk id="33" creationId="{0EDC9327-19CA-B4B6-0868-9F8B0B44342C}"/>
          </ac:spMkLst>
        </pc:spChg>
        <pc:graphicFrameChg chg="del">
          <ac:chgData name="정근채" userId="bf3f9740-ba12-4a95-bdcd-7a89d0b0b3a3" providerId="ADAL" clId="{CF18A469-86B8-4B10-AB40-48E0A5AF6D29}" dt="2023-04-25T07:28:11.760" v="1" actId="478"/>
          <ac:graphicFrameMkLst>
            <pc:docMk/>
            <pc:sldMk cId="3747112117" sldId="777"/>
            <ac:graphicFrameMk id="7" creationId="{D16E1D30-B3B8-0A8B-7269-F74366C8DE48}"/>
          </ac:graphicFrameMkLst>
        </pc:graphicFrameChg>
        <pc:picChg chg="add mod">
          <ac:chgData name="정근채" userId="bf3f9740-ba12-4a95-bdcd-7a89d0b0b3a3" providerId="ADAL" clId="{CF18A469-86B8-4B10-AB40-48E0A5AF6D29}" dt="2023-04-25T07:30:35.814" v="40" actId="1076"/>
          <ac:picMkLst>
            <pc:docMk/>
            <pc:sldMk cId="3747112117" sldId="777"/>
            <ac:picMk id="4" creationId="{2213B71D-5F07-82C5-EA87-CF89490021C5}"/>
          </ac:picMkLst>
        </pc:picChg>
        <pc:picChg chg="add mod">
          <ac:chgData name="정근채" userId="bf3f9740-ba12-4a95-bdcd-7a89d0b0b3a3" providerId="ADAL" clId="{CF18A469-86B8-4B10-AB40-48E0A5AF6D29}" dt="2023-04-25T07:29:50.959" v="31" actId="1076"/>
          <ac:picMkLst>
            <pc:docMk/>
            <pc:sldMk cId="3747112117" sldId="777"/>
            <ac:picMk id="8" creationId="{7B25F501-472B-B141-D7BB-7BB8DCCBDE55}"/>
          </ac:picMkLst>
        </pc:picChg>
        <pc:picChg chg="add mod">
          <ac:chgData name="정근채" userId="bf3f9740-ba12-4a95-bdcd-7a89d0b0b3a3" providerId="ADAL" clId="{CF18A469-86B8-4B10-AB40-48E0A5AF6D29}" dt="2023-04-25T07:29:50.959" v="31" actId="1076"/>
          <ac:picMkLst>
            <pc:docMk/>
            <pc:sldMk cId="3747112117" sldId="777"/>
            <ac:picMk id="9" creationId="{847A05C3-2F2F-79CA-7880-73779D6ABD7A}"/>
          </ac:picMkLst>
        </pc:picChg>
        <pc:picChg chg="add mod">
          <ac:chgData name="정근채" userId="bf3f9740-ba12-4a95-bdcd-7a89d0b0b3a3" providerId="ADAL" clId="{CF18A469-86B8-4B10-AB40-48E0A5AF6D29}" dt="2023-04-25T07:29:50.959" v="31" actId="1076"/>
          <ac:picMkLst>
            <pc:docMk/>
            <pc:sldMk cId="3747112117" sldId="777"/>
            <ac:picMk id="10" creationId="{43B42E4B-A6EC-9D23-F3B0-49227474DC7E}"/>
          </ac:picMkLst>
        </pc:picChg>
        <pc:picChg chg="del">
          <ac:chgData name="정근채" userId="bf3f9740-ba12-4a95-bdcd-7a89d0b0b3a3" providerId="ADAL" clId="{CF18A469-86B8-4B10-AB40-48E0A5AF6D29}" dt="2023-04-25T07:28:11.760" v="1" actId="478"/>
          <ac:picMkLst>
            <pc:docMk/>
            <pc:sldMk cId="3747112117" sldId="777"/>
            <ac:picMk id="12" creationId="{C5658DD2-91F9-9BBC-4399-0775256FC840}"/>
          </ac:picMkLst>
        </pc:picChg>
        <pc:picChg chg="del">
          <ac:chgData name="정근채" userId="bf3f9740-ba12-4a95-bdcd-7a89d0b0b3a3" providerId="ADAL" clId="{CF18A469-86B8-4B10-AB40-48E0A5AF6D29}" dt="2023-04-25T07:28:11.760" v="1" actId="478"/>
          <ac:picMkLst>
            <pc:docMk/>
            <pc:sldMk cId="3747112117" sldId="777"/>
            <ac:picMk id="15" creationId="{E63F38EE-DE0D-C3D4-6AF5-2DFA81C6EEC3}"/>
          </ac:picMkLst>
        </pc:picChg>
        <pc:cxnChg chg="del">
          <ac:chgData name="정근채" userId="bf3f9740-ba12-4a95-bdcd-7a89d0b0b3a3" providerId="ADAL" clId="{CF18A469-86B8-4B10-AB40-48E0A5AF6D29}" dt="2023-04-25T07:28:11.760" v="1" actId="478"/>
          <ac:cxnSpMkLst>
            <pc:docMk/>
            <pc:sldMk cId="3747112117" sldId="777"/>
            <ac:cxnSpMk id="11" creationId="{8D5866A4-A7A3-FF27-EC33-A9708FB6711B}"/>
          </ac:cxnSpMkLst>
        </pc:cxnChg>
        <pc:cxnChg chg="add mod">
          <ac:chgData name="정근채" userId="bf3f9740-ba12-4a95-bdcd-7a89d0b0b3a3" providerId="ADAL" clId="{CF18A469-86B8-4B10-AB40-48E0A5AF6D29}" dt="2023-04-25T07:32:34.947" v="50" actId="1076"/>
          <ac:cxnSpMkLst>
            <pc:docMk/>
            <pc:sldMk cId="3747112117" sldId="777"/>
            <ac:cxnSpMk id="20" creationId="{8D19345D-41B9-FB99-EF17-00D659AACBAF}"/>
          </ac:cxnSpMkLst>
        </pc:cxnChg>
        <pc:cxnChg chg="add mod">
          <ac:chgData name="정근채" userId="bf3f9740-ba12-4a95-bdcd-7a89d0b0b3a3" providerId="ADAL" clId="{CF18A469-86B8-4B10-AB40-48E0A5AF6D29}" dt="2023-04-25T07:32:43.521" v="53" actId="1076"/>
          <ac:cxnSpMkLst>
            <pc:docMk/>
            <pc:sldMk cId="3747112117" sldId="777"/>
            <ac:cxnSpMk id="22" creationId="{04501DA6-3B59-DFB8-23B0-48A6F6D014DC}"/>
          </ac:cxnSpMkLst>
        </pc:cxnChg>
        <pc:cxnChg chg="add mod">
          <ac:chgData name="정근채" userId="bf3f9740-ba12-4a95-bdcd-7a89d0b0b3a3" providerId="ADAL" clId="{CF18A469-86B8-4B10-AB40-48E0A5AF6D29}" dt="2023-04-25T07:32:40.054" v="52" actId="14100"/>
          <ac:cxnSpMkLst>
            <pc:docMk/>
            <pc:sldMk cId="3747112117" sldId="777"/>
            <ac:cxnSpMk id="23" creationId="{B8EF8522-72BD-887F-43CE-D7D2BD42395B}"/>
          </ac:cxnSpMkLst>
        </pc:cxnChg>
      </pc:sldChg>
      <pc:sldChg chg="addSp delSp modSp add mod">
        <pc:chgData name="정근채" userId="bf3f9740-ba12-4a95-bdcd-7a89d0b0b3a3" providerId="ADAL" clId="{CF18A469-86B8-4B10-AB40-48E0A5AF6D29}" dt="2023-04-26T06:25:52.584" v="383" actId="14100"/>
        <pc:sldMkLst>
          <pc:docMk/>
          <pc:sldMk cId="610006107" sldId="778"/>
        </pc:sldMkLst>
        <pc:spChg chg="add mod">
          <ac:chgData name="정근채" userId="bf3f9740-ba12-4a95-bdcd-7a89d0b0b3a3" providerId="ADAL" clId="{CF18A469-86B8-4B10-AB40-48E0A5AF6D29}" dt="2023-04-25T07:36:28.393" v="152" actId="1036"/>
          <ac:spMkLst>
            <pc:docMk/>
            <pc:sldMk cId="610006107" sldId="778"/>
            <ac:spMk id="7" creationId="{05CA8C5C-C1F3-6947-9ABE-0FC9E4254B1F}"/>
          </ac:spMkLst>
        </pc:spChg>
        <pc:spChg chg="add mod">
          <ac:chgData name="정근채" userId="bf3f9740-ba12-4a95-bdcd-7a89d0b0b3a3" providerId="ADAL" clId="{CF18A469-86B8-4B10-AB40-48E0A5AF6D29}" dt="2023-04-25T07:36:33.392" v="153"/>
          <ac:spMkLst>
            <pc:docMk/>
            <pc:sldMk cId="610006107" sldId="778"/>
            <ac:spMk id="11" creationId="{02B71F8A-12C5-9D92-B9E3-115256AFC8A2}"/>
          </ac:spMkLst>
        </pc:spChg>
        <pc:spChg chg="add mod">
          <ac:chgData name="정근채" userId="bf3f9740-ba12-4a95-bdcd-7a89d0b0b3a3" providerId="ADAL" clId="{CF18A469-86B8-4B10-AB40-48E0A5AF6D29}" dt="2023-04-25T07:37:48.637" v="170" actId="1076"/>
          <ac:spMkLst>
            <pc:docMk/>
            <pc:sldMk cId="610006107" sldId="778"/>
            <ac:spMk id="13" creationId="{7E3AAA19-FBF4-4669-07BE-2AC6FCF8236C}"/>
          </ac:spMkLst>
        </pc:spChg>
        <pc:spChg chg="add mod">
          <ac:chgData name="정근채" userId="bf3f9740-ba12-4a95-bdcd-7a89d0b0b3a3" providerId="ADAL" clId="{CF18A469-86B8-4B10-AB40-48E0A5AF6D29}" dt="2023-04-25T07:38:56.398" v="190" actId="1076"/>
          <ac:spMkLst>
            <pc:docMk/>
            <pc:sldMk cId="610006107" sldId="778"/>
            <ac:spMk id="17" creationId="{B57F890D-0657-EA2B-0849-180FC03EF74A}"/>
          </ac:spMkLst>
        </pc:spChg>
        <pc:spChg chg="add mod">
          <ac:chgData name="정근채" userId="bf3f9740-ba12-4a95-bdcd-7a89d0b0b3a3" providerId="ADAL" clId="{CF18A469-86B8-4B10-AB40-48E0A5AF6D29}" dt="2023-04-25T07:38:50.675" v="189" actId="1037"/>
          <ac:spMkLst>
            <pc:docMk/>
            <pc:sldMk cId="610006107" sldId="778"/>
            <ac:spMk id="18" creationId="{232AD8AD-D426-55F0-089D-25547084B1A3}"/>
          </ac:spMkLst>
        </pc:spChg>
        <pc:spChg chg="add del mod">
          <ac:chgData name="정근채" userId="bf3f9740-ba12-4a95-bdcd-7a89d0b0b3a3" providerId="ADAL" clId="{CF18A469-86B8-4B10-AB40-48E0A5AF6D29}" dt="2023-04-25T07:42:06.427" v="230" actId="478"/>
          <ac:spMkLst>
            <pc:docMk/>
            <pc:sldMk cId="610006107" sldId="778"/>
            <ac:spMk id="19" creationId="{6442353A-AF74-3ADC-91A8-1BB0A97FF1BD}"/>
          </ac:spMkLst>
        </pc:spChg>
        <pc:spChg chg="add mod">
          <ac:chgData name="정근채" userId="bf3f9740-ba12-4a95-bdcd-7a89d0b0b3a3" providerId="ADAL" clId="{CF18A469-86B8-4B10-AB40-48E0A5AF6D29}" dt="2023-04-25T07:41:37.156" v="228"/>
          <ac:spMkLst>
            <pc:docMk/>
            <pc:sldMk cId="610006107" sldId="778"/>
            <ac:spMk id="21" creationId="{B41A1C74-4D02-A9A5-936A-DA9A7842CD8F}"/>
          </ac:spMkLst>
        </pc:spChg>
        <pc:spChg chg="del">
          <ac:chgData name="정근채" userId="bf3f9740-ba12-4a95-bdcd-7a89d0b0b3a3" providerId="ADAL" clId="{CF18A469-86B8-4B10-AB40-48E0A5AF6D29}" dt="2023-04-25T07:36:21.222" v="144" actId="478"/>
          <ac:spMkLst>
            <pc:docMk/>
            <pc:sldMk cId="610006107" sldId="778"/>
            <ac:spMk id="24" creationId="{138335E3-8D15-184B-D6AC-35CE147C4829}"/>
          </ac:spMkLst>
        </pc:spChg>
        <pc:spChg chg="del">
          <ac:chgData name="정근채" userId="bf3f9740-ba12-4a95-bdcd-7a89d0b0b3a3" providerId="ADAL" clId="{CF18A469-86B8-4B10-AB40-48E0A5AF6D29}" dt="2023-04-25T07:36:36.164" v="154" actId="478"/>
          <ac:spMkLst>
            <pc:docMk/>
            <pc:sldMk cId="610006107" sldId="778"/>
            <ac:spMk id="25" creationId="{CC6C253A-D5DB-2099-112A-029ABB883BF3}"/>
          </ac:spMkLst>
        </pc:spChg>
        <pc:spChg chg="mod">
          <ac:chgData name="정근채" userId="bf3f9740-ba12-4a95-bdcd-7a89d0b0b3a3" providerId="ADAL" clId="{CF18A469-86B8-4B10-AB40-48E0A5AF6D29}" dt="2023-04-25T07:37:26.960" v="165" actId="1076"/>
          <ac:spMkLst>
            <pc:docMk/>
            <pc:sldMk cId="610006107" sldId="778"/>
            <ac:spMk id="26" creationId="{6181D41A-AB41-3B7F-68D7-16FEA16EEAAD}"/>
          </ac:spMkLst>
        </pc:spChg>
        <pc:spChg chg="del">
          <ac:chgData name="정근채" userId="bf3f9740-ba12-4a95-bdcd-7a89d0b0b3a3" providerId="ADAL" clId="{CF18A469-86B8-4B10-AB40-48E0A5AF6D29}" dt="2023-04-25T07:37:44.629" v="169" actId="478"/>
          <ac:spMkLst>
            <pc:docMk/>
            <pc:sldMk cId="610006107" sldId="778"/>
            <ac:spMk id="27" creationId="{E717DD1C-B210-DCB5-0EC1-4EF368E5985A}"/>
          </ac:spMkLst>
        </pc:spChg>
        <pc:spChg chg="add mod">
          <ac:chgData name="정근채" userId="bf3f9740-ba12-4a95-bdcd-7a89d0b0b3a3" providerId="ADAL" clId="{CF18A469-86B8-4B10-AB40-48E0A5AF6D29}" dt="2023-04-26T06:25:52.584" v="383" actId="14100"/>
          <ac:spMkLst>
            <pc:docMk/>
            <pc:sldMk cId="610006107" sldId="778"/>
            <ac:spMk id="28" creationId="{1349BA34-971D-D154-8E71-47A12218A065}"/>
          </ac:spMkLst>
        </pc:spChg>
        <pc:spChg chg="del">
          <ac:chgData name="정근채" userId="bf3f9740-ba12-4a95-bdcd-7a89d0b0b3a3" providerId="ADAL" clId="{CF18A469-86B8-4B10-AB40-48E0A5AF6D29}" dt="2023-04-25T07:37:41.339" v="168" actId="478"/>
          <ac:spMkLst>
            <pc:docMk/>
            <pc:sldMk cId="610006107" sldId="778"/>
            <ac:spMk id="29" creationId="{B743B4B5-555D-46E1-0CA8-5710FDD02967}"/>
          </ac:spMkLst>
        </pc:spChg>
        <pc:spChg chg="del">
          <ac:chgData name="정근채" userId="bf3f9740-ba12-4a95-bdcd-7a89d0b0b3a3" providerId="ADAL" clId="{CF18A469-86B8-4B10-AB40-48E0A5AF6D29}" dt="2023-04-25T07:37:41.339" v="168" actId="478"/>
          <ac:spMkLst>
            <pc:docMk/>
            <pc:sldMk cId="610006107" sldId="778"/>
            <ac:spMk id="30" creationId="{7CD85AAF-C066-2F66-4770-98EAE3CACE37}"/>
          </ac:spMkLst>
        </pc:spChg>
        <pc:spChg chg="mod">
          <ac:chgData name="정근채" userId="bf3f9740-ba12-4a95-bdcd-7a89d0b0b3a3" providerId="ADAL" clId="{CF18A469-86B8-4B10-AB40-48E0A5AF6D29}" dt="2023-04-25T07:39:30.823" v="203" actId="14100"/>
          <ac:spMkLst>
            <pc:docMk/>
            <pc:sldMk cId="610006107" sldId="778"/>
            <ac:spMk id="31" creationId="{1B169802-523D-10B1-6554-BADB570EC54B}"/>
          </ac:spMkLst>
        </pc:spChg>
        <pc:spChg chg="mod">
          <ac:chgData name="정근채" userId="bf3f9740-ba12-4a95-bdcd-7a89d0b0b3a3" providerId="ADAL" clId="{CF18A469-86B8-4B10-AB40-48E0A5AF6D29}" dt="2023-04-25T07:39:54.308" v="213" actId="1076"/>
          <ac:spMkLst>
            <pc:docMk/>
            <pc:sldMk cId="610006107" sldId="778"/>
            <ac:spMk id="32" creationId="{1214C165-92F5-042E-5CBE-4C18731FBCA6}"/>
          </ac:spMkLst>
        </pc:spChg>
        <pc:spChg chg="add mod">
          <ac:chgData name="정근채" userId="bf3f9740-ba12-4a95-bdcd-7a89d0b0b3a3" providerId="ADAL" clId="{CF18A469-86B8-4B10-AB40-48E0A5AF6D29}" dt="2023-04-25T07:44:38.528" v="272"/>
          <ac:spMkLst>
            <pc:docMk/>
            <pc:sldMk cId="610006107" sldId="778"/>
            <ac:spMk id="33" creationId="{480B25F4-CB0E-A479-6457-10E9589A6F03}"/>
          </ac:spMkLst>
        </pc:spChg>
        <pc:picChg chg="add mod ord">
          <ac:chgData name="정근채" userId="bf3f9740-ba12-4a95-bdcd-7a89d0b0b3a3" providerId="ADAL" clId="{CF18A469-86B8-4B10-AB40-48E0A5AF6D29}" dt="2023-04-25T07:35:42.833" v="134" actId="167"/>
          <ac:picMkLst>
            <pc:docMk/>
            <pc:sldMk cId="610006107" sldId="778"/>
            <ac:picMk id="2" creationId="{B58780FC-3681-345B-61D3-6BC3334C721B}"/>
          </ac:picMkLst>
        </pc:picChg>
        <pc:picChg chg="del">
          <ac:chgData name="정근채" userId="bf3f9740-ba12-4a95-bdcd-7a89d0b0b3a3" providerId="ADAL" clId="{CF18A469-86B8-4B10-AB40-48E0A5AF6D29}" dt="2023-04-25T07:35:44.842" v="135" actId="478"/>
          <ac:picMkLst>
            <pc:docMk/>
            <pc:sldMk cId="610006107" sldId="778"/>
            <ac:picMk id="4" creationId="{2213B71D-5F07-82C5-EA87-CF89490021C5}"/>
          </ac:picMkLst>
        </pc:picChg>
        <pc:picChg chg="add mod ord">
          <ac:chgData name="정근채" userId="bf3f9740-ba12-4a95-bdcd-7a89d0b0b3a3" providerId="ADAL" clId="{CF18A469-86B8-4B10-AB40-48E0A5AF6D29}" dt="2023-04-25T07:36:16.358" v="142" actId="167"/>
          <ac:picMkLst>
            <pc:docMk/>
            <pc:sldMk cId="610006107" sldId="778"/>
            <ac:picMk id="5" creationId="{0B74151D-B291-1801-EB0C-75B6B068395B}"/>
          </ac:picMkLst>
        </pc:picChg>
        <pc:picChg chg="del">
          <ac:chgData name="정근채" userId="bf3f9740-ba12-4a95-bdcd-7a89d0b0b3a3" providerId="ADAL" clId="{CF18A469-86B8-4B10-AB40-48E0A5AF6D29}" dt="2023-04-25T07:36:18.039" v="143" actId="478"/>
          <ac:picMkLst>
            <pc:docMk/>
            <pc:sldMk cId="610006107" sldId="778"/>
            <ac:picMk id="8" creationId="{7B25F501-472B-B141-D7BB-7BB8DCCBDE55}"/>
          </ac:picMkLst>
        </pc:picChg>
        <pc:picChg chg="del">
          <ac:chgData name="정근채" userId="bf3f9740-ba12-4a95-bdcd-7a89d0b0b3a3" providerId="ADAL" clId="{CF18A469-86B8-4B10-AB40-48E0A5AF6D29}" dt="2023-04-25T07:37:12.190" v="160" actId="478"/>
          <ac:picMkLst>
            <pc:docMk/>
            <pc:sldMk cId="610006107" sldId="778"/>
            <ac:picMk id="9" creationId="{847A05C3-2F2F-79CA-7880-73779D6ABD7A}"/>
          </ac:picMkLst>
        </pc:picChg>
        <pc:picChg chg="del">
          <ac:chgData name="정근채" userId="bf3f9740-ba12-4a95-bdcd-7a89d0b0b3a3" providerId="ADAL" clId="{CF18A469-86B8-4B10-AB40-48E0A5AF6D29}" dt="2023-04-25T07:38:23.113" v="176" actId="478"/>
          <ac:picMkLst>
            <pc:docMk/>
            <pc:sldMk cId="610006107" sldId="778"/>
            <ac:picMk id="10" creationId="{43B42E4B-A6EC-9D23-F3B0-49227474DC7E}"/>
          </ac:picMkLst>
        </pc:picChg>
        <pc:picChg chg="add mod ord">
          <ac:chgData name="정근채" userId="bf3f9740-ba12-4a95-bdcd-7a89d0b0b3a3" providerId="ADAL" clId="{CF18A469-86B8-4B10-AB40-48E0A5AF6D29}" dt="2023-04-25T07:37:10.121" v="159" actId="167"/>
          <ac:picMkLst>
            <pc:docMk/>
            <pc:sldMk cId="610006107" sldId="778"/>
            <ac:picMk id="12" creationId="{8D1E4E96-B051-EBC9-C082-EAE833A92DBE}"/>
          </ac:picMkLst>
        </pc:picChg>
        <pc:picChg chg="add mod ord">
          <ac:chgData name="정근채" userId="bf3f9740-ba12-4a95-bdcd-7a89d0b0b3a3" providerId="ADAL" clId="{CF18A469-86B8-4B10-AB40-48E0A5AF6D29}" dt="2023-04-25T07:38:21.315" v="175" actId="167"/>
          <ac:picMkLst>
            <pc:docMk/>
            <pc:sldMk cId="610006107" sldId="778"/>
            <ac:picMk id="15" creationId="{6DA010FC-5B4D-30F9-33CD-6BC848774214}"/>
          </ac:picMkLst>
        </pc:picChg>
      </pc:sldChg>
      <pc:sldChg chg="addSp delSp modSp add del mod">
        <pc:chgData name="정근채" userId="bf3f9740-ba12-4a95-bdcd-7a89d0b0b3a3" providerId="ADAL" clId="{CF18A469-86B8-4B10-AB40-48E0A5AF6D29}" dt="2023-04-25T07:43:17.695" v="232" actId="47"/>
        <pc:sldMkLst>
          <pc:docMk/>
          <pc:sldMk cId="2548150111" sldId="779"/>
        </pc:sldMkLst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7" creationId="{05CA8C5C-C1F3-6947-9ABE-0FC9E4254B1F}"/>
          </ac:spMkLst>
        </pc:spChg>
        <pc:spChg chg="add mod">
          <ac:chgData name="정근채" userId="bf3f9740-ba12-4a95-bdcd-7a89d0b0b3a3" providerId="ADAL" clId="{CF18A469-86B8-4B10-AB40-48E0A5AF6D29}" dt="2023-04-25T07:41:41.612" v="229"/>
          <ac:spMkLst>
            <pc:docMk/>
            <pc:sldMk cId="2548150111" sldId="779"/>
            <ac:spMk id="8" creationId="{96B63489-DE7C-9239-1BCA-33B0F9AC4014}"/>
          </ac:spMkLst>
        </pc:spChg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11" creationId="{02B71F8A-12C5-9D92-B9E3-115256AFC8A2}"/>
          </ac:spMkLst>
        </pc:spChg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13" creationId="{7E3AAA19-FBF4-4669-07BE-2AC6FCF8236C}"/>
          </ac:spMkLst>
        </pc:spChg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14" creationId="{C02A0431-A216-E211-805E-96B291E3194C}"/>
          </ac:spMkLst>
        </pc:spChg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16" creationId="{26312F0C-8CBA-2243-C475-5F90B95ACB30}"/>
          </ac:spMkLst>
        </pc:spChg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17" creationId="{B57F890D-0657-EA2B-0849-180FC03EF74A}"/>
          </ac:spMkLst>
        </pc:spChg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18" creationId="{232AD8AD-D426-55F0-089D-25547084B1A3}"/>
          </ac:spMkLst>
        </pc:spChg>
        <pc:spChg chg="del">
          <ac:chgData name="정근채" userId="bf3f9740-ba12-4a95-bdcd-7a89d0b0b3a3" providerId="ADAL" clId="{CF18A469-86B8-4B10-AB40-48E0A5AF6D29}" dt="2023-04-25T07:42:14.537" v="231" actId="478"/>
          <ac:spMkLst>
            <pc:docMk/>
            <pc:sldMk cId="2548150111" sldId="779"/>
            <ac:spMk id="19" creationId="{6442353A-AF74-3ADC-91A8-1BB0A97FF1BD}"/>
          </ac:spMkLst>
        </pc:spChg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26" creationId="{6181D41A-AB41-3B7F-68D7-16FEA16EEAAD}"/>
          </ac:spMkLst>
        </pc:spChg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31" creationId="{1B169802-523D-10B1-6554-BADB570EC54B}"/>
          </ac:spMkLst>
        </pc:spChg>
        <pc:spChg chg="del">
          <ac:chgData name="정근채" userId="bf3f9740-ba12-4a95-bdcd-7a89d0b0b3a3" providerId="ADAL" clId="{CF18A469-86B8-4B10-AB40-48E0A5AF6D29}" dt="2023-04-25T07:40:16.179" v="215" actId="478"/>
          <ac:spMkLst>
            <pc:docMk/>
            <pc:sldMk cId="2548150111" sldId="779"/>
            <ac:spMk id="32" creationId="{1214C165-92F5-042E-5CBE-4C18731FBCA6}"/>
          </ac:spMkLst>
        </pc:spChg>
        <pc:picChg chg="del">
          <ac:chgData name="정근채" userId="bf3f9740-ba12-4a95-bdcd-7a89d0b0b3a3" providerId="ADAL" clId="{CF18A469-86B8-4B10-AB40-48E0A5AF6D29}" dt="2023-04-25T07:40:16.179" v="215" actId="478"/>
          <ac:picMkLst>
            <pc:docMk/>
            <pc:sldMk cId="2548150111" sldId="779"/>
            <ac:picMk id="2" creationId="{B58780FC-3681-345B-61D3-6BC3334C721B}"/>
          </ac:picMkLst>
        </pc:picChg>
        <pc:picChg chg="add mod">
          <ac:chgData name="정근채" userId="bf3f9740-ba12-4a95-bdcd-7a89d0b0b3a3" providerId="ADAL" clId="{CF18A469-86B8-4B10-AB40-48E0A5AF6D29}" dt="2023-04-25T07:40:25.303" v="218" actId="1076"/>
          <ac:picMkLst>
            <pc:docMk/>
            <pc:sldMk cId="2548150111" sldId="779"/>
            <ac:picMk id="4" creationId="{E38626AE-5E5A-CD7D-FFD5-DE0FCE5377BD}"/>
          </ac:picMkLst>
        </pc:picChg>
        <pc:picChg chg="del">
          <ac:chgData name="정근채" userId="bf3f9740-ba12-4a95-bdcd-7a89d0b0b3a3" providerId="ADAL" clId="{CF18A469-86B8-4B10-AB40-48E0A5AF6D29}" dt="2023-04-25T07:40:16.179" v="215" actId="478"/>
          <ac:picMkLst>
            <pc:docMk/>
            <pc:sldMk cId="2548150111" sldId="779"/>
            <ac:picMk id="5" creationId="{0B74151D-B291-1801-EB0C-75B6B068395B}"/>
          </ac:picMkLst>
        </pc:picChg>
        <pc:picChg chg="del">
          <ac:chgData name="정근채" userId="bf3f9740-ba12-4a95-bdcd-7a89d0b0b3a3" providerId="ADAL" clId="{CF18A469-86B8-4B10-AB40-48E0A5AF6D29}" dt="2023-04-25T07:40:16.179" v="215" actId="478"/>
          <ac:picMkLst>
            <pc:docMk/>
            <pc:sldMk cId="2548150111" sldId="779"/>
            <ac:picMk id="12" creationId="{8D1E4E96-B051-EBC9-C082-EAE833A92DBE}"/>
          </ac:picMkLst>
        </pc:picChg>
        <pc:picChg chg="del">
          <ac:chgData name="정근채" userId="bf3f9740-ba12-4a95-bdcd-7a89d0b0b3a3" providerId="ADAL" clId="{CF18A469-86B8-4B10-AB40-48E0A5AF6D29}" dt="2023-04-25T07:40:16.179" v="215" actId="478"/>
          <ac:picMkLst>
            <pc:docMk/>
            <pc:sldMk cId="2548150111" sldId="779"/>
            <ac:picMk id="15" creationId="{6DA010FC-5B4D-30F9-33CD-6BC848774214}"/>
          </ac:picMkLst>
        </pc:picChg>
        <pc:cxnChg chg="del">
          <ac:chgData name="정근채" userId="bf3f9740-ba12-4a95-bdcd-7a89d0b0b3a3" providerId="ADAL" clId="{CF18A469-86B8-4B10-AB40-48E0A5AF6D29}" dt="2023-04-25T07:40:16.179" v="215" actId="478"/>
          <ac:cxnSpMkLst>
            <pc:docMk/>
            <pc:sldMk cId="2548150111" sldId="779"/>
            <ac:cxnSpMk id="20" creationId="{8D19345D-41B9-FB99-EF17-00D659AACBAF}"/>
          </ac:cxnSpMkLst>
        </pc:cxnChg>
        <pc:cxnChg chg="del">
          <ac:chgData name="정근채" userId="bf3f9740-ba12-4a95-bdcd-7a89d0b0b3a3" providerId="ADAL" clId="{CF18A469-86B8-4B10-AB40-48E0A5AF6D29}" dt="2023-04-25T07:40:16.179" v="215" actId="478"/>
          <ac:cxnSpMkLst>
            <pc:docMk/>
            <pc:sldMk cId="2548150111" sldId="779"/>
            <ac:cxnSpMk id="22" creationId="{04501DA6-3B59-DFB8-23B0-48A6F6D014DC}"/>
          </ac:cxnSpMkLst>
        </pc:cxnChg>
        <pc:cxnChg chg="del">
          <ac:chgData name="정근채" userId="bf3f9740-ba12-4a95-bdcd-7a89d0b0b3a3" providerId="ADAL" clId="{CF18A469-86B8-4B10-AB40-48E0A5AF6D29}" dt="2023-04-25T07:40:16.179" v="215" actId="478"/>
          <ac:cxnSpMkLst>
            <pc:docMk/>
            <pc:sldMk cId="2548150111" sldId="779"/>
            <ac:cxnSpMk id="23" creationId="{B8EF8522-72BD-887F-43CE-D7D2BD42395B}"/>
          </ac:cxnSpMkLst>
        </pc:cxnChg>
      </pc:sldChg>
      <pc:sldChg chg="addSp delSp modSp add mod">
        <pc:chgData name="정근채" userId="bf3f9740-ba12-4a95-bdcd-7a89d0b0b3a3" providerId="ADAL" clId="{CF18A469-86B8-4B10-AB40-48E0A5AF6D29}" dt="2023-04-26T06:24:13.156" v="377" actId="1076"/>
        <pc:sldMkLst>
          <pc:docMk/>
          <pc:sldMk cId="2771006354" sldId="779"/>
        </pc:sldMkLst>
        <pc:spChg chg="add mod">
          <ac:chgData name="정근채" userId="bf3f9740-ba12-4a95-bdcd-7a89d0b0b3a3" providerId="ADAL" clId="{CF18A469-86B8-4B10-AB40-48E0A5AF6D29}" dt="2023-04-26T06:22:03.861" v="299" actId="1076"/>
          <ac:spMkLst>
            <pc:docMk/>
            <pc:sldMk cId="2771006354" sldId="779"/>
            <ac:spMk id="7" creationId="{4043FAE7-7094-0696-D4C5-5CEC5E1D2FB5}"/>
          </ac:spMkLst>
        </pc:spChg>
        <pc:spChg chg="add mod">
          <ac:chgData name="정근채" userId="bf3f9740-ba12-4a95-bdcd-7a89d0b0b3a3" providerId="ADAL" clId="{CF18A469-86B8-4B10-AB40-48E0A5AF6D29}" dt="2023-04-26T06:23:17.535" v="312" actId="14100"/>
          <ac:spMkLst>
            <pc:docMk/>
            <pc:sldMk cId="2771006354" sldId="779"/>
            <ac:spMk id="11" creationId="{6DC9EF6B-6778-CB7C-E0AA-7C75C4691EDC}"/>
          </ac:spMkLst>
        </pc:spChg>
        <pc:spChg chg="add mod">
          <ac:chgData name="정근채" userId="bf3f9740-ba12-4a95-bdcd-7a89d0b0b3a3" providerId="ADAL" clId="{CF18A469-86B8-4B10-AB40-48E0A5AF6D29}" dt="2023-04-26T06:23:51.496" v="321" actId="1035"/>
          <ac:spMkLst>
            <pc:docMk/>
            <pc:sldMk cId="2771006354" sldId="779"/>
            <ac:spMk id="12" creationId="{51B22E4B-35EF-B77D-447A-4B0CF6857630}"/>
          </ac:spMkLst>
        </pc:spChg>
        <pc:spChg chg="add mod">
          <ac:chgData name="정근채" userId="bf3f9740-ba12-4a95-bdcd-7a89d0b0b3a3" providerId="ADAL" clId="{CF18A469-86B8-4B10-AB40-48E0A5AF6D29}" dt="2023-04-26T06:24:13.156" v="377" actId="1076"/>
          <ac:spMkLst>
            <pc:docMk/>
            <pc:sldMk cId="2771006354" sldId="779"/>
            <ac:spMk id="13" creationId="{D930F975-27CB-EF44-D5EA-61703EB351EB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14" creationId="{C02A0431-A216-E211-805E-96B291E3194C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16" creationId="{26312F0C-8CBA-2243-C475-5F90B95ACB30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24" creationId="{138335E3-8D15-184B-D6AC-35CE147C4829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25" creationId="{CC6C253A-D5DB-2099-112A-029ABB883BF3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26" creationId="{6181D41A-AB41-3B7F-68D7-16FEA16EEAAD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27" creationId="{E717DD1C-B210-DCB5-0EC1-4EF368E5985A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29" creationId="{B743B4B5-555D-46E1-0CA8-5710FDD02967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30" creationId="{7CD85AAF-C066-2F66-4770-98EAE3CACE37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31" creationId="{1B169802-523D-10B1-6554-BADB570EC54B}"/>
          </ac:spMkLst>
        </pc:spChg>
        <pc:spChg chg="del">
          <ac:chgData name="정근채" userId="bf3f9740-ba12-4a95-bdcd-7a89d0b0b3a3" providerId="ADAL" clId="{CF18A469-86B8-4B10-AB40-48E0A5AF6D29}" dt="2023-04-26T06:21:11.516" v="289" actId="478"/>
          <ac:spMkLst>
            <pc:docMk/>
            <pc:sldMk cId="2771006354" sldId="779"/>
            <ac:spMk id="32" creationId="{1214C165-92F5-042E-5CBE-4C18731FBCA6}"/>
          </ac:spMkLst>
        </pc:spChg>
        <pc:picChg chg="add mod">
          <ac:chgData name="정근채" userId="bf3f9740-ba12-4a95-bdcd-7a89d0b0b3a3" providerId="ADAL" clId="{CF18A469-86B8-4B10-AB40-48E0A5AF6D29}" dt="2023-04-26T06:21:41.244" v="296" actId="14100"/>
          <ac:picMkLst>
            <pc:docMk/>
            <pc:sldMk cId="2771006354" sldId="779"/>
            <ac:picMk id="2" creationId="{64AEEAA5-7815-6136-2369-4E29892908A6}"/>
          </ac:picMkLst>
        </pc:picChg>
        <pc:picChg chg="del">
          <ac:chgData name="정근채" userId="bf3f9740-ba12-4a95-bdcd-7a89d0b0b3a3" providerId="ADAL" clId="{CF18A469-86B8-4B10-AB40-48E0A5AF6D29}" dt="2023-04-26T06:21:11.516" v="289" actId="478"/>
          <ac:picMkLst>
            <pc:docMk/>
            <pc:sldMk cId="2771006354" sldId="779"/>
            <ac:picMk id="4" creationId="{2213B71D-5F07-82C5-EA87-CF89490021C5}"/>
          </ac:picMkLst>
        </pc:picChg>
        <pc:picChg chg="add mod">
          <ac:chgData name="정근채" userId="bf3f9740-ba12-4a95-bdcd-7a89d0b0b3a3" providerId="ADAL" clId="{CF18A469-86B8-4B10-AB40-48E0A5AF6D29}" dt="2023-04-26T06:21:36.659" v="295" actId="1076"/>
          <ac:picMkLst>
            <pc:docMk/>
            <pc:sldMk cId="2771006354" sldId="779"/>
            <ac:picMk id="5" creationId="{64F6F1B8-0425-BB80-2CED-F33AF0462502}"/>
          </ac:picMkLst>
        </pc:picChg>
        <pc:picChg chg="del">
          <ac:chgData name="정근채" userId="bf3f9740-ba12-4a95-bdcd-7a89d0b0b3a3" providerId="ADAL" clId="{CF18A469-86B8-4B10-AB40-48E0A5AF6D29}" dt="2023-04-26T06:21:11.516" v="289" actId="478"/>
          <ac:picMkLst>
            <pc:docMk/>
            <pc:sldMk cId="2771006354" sldId="779"/>
            <ac:picMk id="8" creationId="{7B25F501-472B-B141-D7BB-7BB8DCCBDE55}"/>
          </ac:picMkLst>
        </pc:picChg>
        <pc:picChg chg="del">
          <ac:chgData name="정근채" userId="bf3f9740-ba12-4a95-bdcd-7a89d0b0b3a3" providerId="ADAL" clId="{CF18A469-86B8-4B10-AB40-48E0A5AF6D29}" dt="2023-04-26T06:21:11.516" v="289" actId="478"/>
          <ac:picMkLst>
            <pc:docMk/>
            <pc:sldMk cId="2771006354" sldId="779"/>
            <ac:picMk id="9" creationId="{847A05C3-2F2F-79CA-7880-73779D6ABD7A}"/>
          </ac:picMkLst>
        </pc:picChg>
        <pc:picChg chg="del">
          <ac:chgData name="정근채" userId="bf3f9740-ba12-4a95-bdcd-7a89d0b0b3a3" providerId="ADAL" clId="{CF18A469-86B8-4B10-AB40-48E0A5AF6D29}" dt="2023-04-26T06:21:11.516" v="289" actId="478"/>
          <ac:picMkLst>
            <pc:docMk/>
            <pc:sldMk cId="2771006354" sldId="779"/>
            <ac:picMk id="10" creationId="{43B42E4B-A6EC-9D23-F3B0-49227474DC7E}"/>
          </ac:picMkLst>
        </pc:picChg>
        <pc:cxnChg chg="del">
          <ac:chgData name="정근채" userId="bf3f9740-ba12-4a95-bdcd-7a89d0b0b3a3" providerId="ADAL" clId="{CF18A469-86B8-4B10-AB40-48E0A5AF6D29}" dt="2023-04-26T06:21:11.516" v="289" actId="478"/>
          <ac:cxnSpMkLst>
            <pc:docMk/>
            <pc:sldMk cId="2771006354" sldId="779"/>
            <ac:cxnSpMk id="20" creationId="{8D19345D-41B9-FB99-EF17-00D659AACBAF}"/>
          </ac:cxnSpMkLst>
        </pc:cxnChg>
        <pc:cxnChg chg="del">
          <ac:chgData name="정근채" userId="bf3f9740-ba12-4a95-bdcd-7a89d0b0b3a3" providerId="ADAL" clId="{CF18A469-86B8-4B10-AB40-48E0A5AF6D29}" dt="2023-04-26T06:21:11.516" v="289" actId="478"/>
          <ac:cxnSpMkLst>
            <pc:docMk/>
            <pc:sldMk cId="2771006354" sldId="779"/>
            <ac:cxnSpMk id="22" creationId="{04501DA6-3B59-DFB8-23B0-48A6F6D014DC}"/>
          </ac:cxnSpMkLst>
        </pc:cxnChg>
        <pc:cxnChg chg="del">
          <ac:chgData name="정근채" userId="bf3f9740-ba12-4a95-bdcd-7a89d0b0b3a3" providerId="ADAL" clId="{CF18A469-86B8-4B10-AB40-48E0A5AF6D29}" dt="2023-04-26T06:21:11.516" v="289" actId="478"/>
          <ac:cxnSpMkLst>
            <pc:docMk/>
            <pc:sldMk cId="2771006354" sldId="779"/>
            <ac:cxnSpMk id="23" creationId="{B8EF8522-72BD-887F-43CE-D7D2BD42395B}"/>
          </ac:cxnSpMkLst>
        </pc:cxnChg>
      </pc:sldChg>
      <pc:sldChg chg="addSp delSp modSp add mod ord">
        <pc:chgData name="정근채" userId="bf3f9740-ba12-4a95-bdcd-7a89d0b0b3a3" providerId="ADAL" clId="{CF18A469-86B8-4B10-AB40-48E0A5AF6D29}" dt="2023-04-26T07:34:32.971" v="730" actId="20577"/>
        <pc:sldMkLst>
          <pc:docMk/>
          <pc:sldMk cId="2090914034" sldId="780"/>
        </pc:sldMkLst>
        <pc:spChg chg="del">
          <ac:chgData name="정근채" userId="bf3f9740-ba12-4a95-bdcd-7a89d0b0b3a3" providerId="ADAL" clId="{CF18A469-86B8-4B10-AB40-48E0A5AF6D29}" dt="2023-04-26T06:38:24.228" v="385" actId="478"/>
          <ac:spMkLst>
            <pc:docMk/>
            <pc:sldMk cId="2090914034" sldId="780"/>
            <ac:spMk id="2" creationId="{C9E0A59D-7697-1BD2-D995-EB626454B2AF}"/>
          </ac:spMkLst>
        </pc:spChg>
        <pc:spChg chg="add mod">
          <ac:chgData name="정근채" userId="bf3f9740-ba12-4a95-bdcd-7a89d0b0b3a3" providerId="ADAL" clId="{CF18A469-86B8-4B10-AB40-48E0A5AF6D29}" dt="2023-04-26T07:32:09.716" v="727" actId="1076"/>
          <ac:spMkLst>
            <pc:docMk/>
            <pc:sldMk cId="2090914034" sldId="780"/>
            <ac:spMk id="5" creationId="{003C56B9-B759-E654-AB25-A5523EE83D7E}"/>
          </ac:spMkLst>
        </pc:spChg>
        <pc:spChg chg="del">
          <ac:chgData name="정근채" userId="bf3f9740-ba12-4a95-bdcd-7a89d0b0b3a3" providerId="ADAL" clId="{CF18A469-86B8-4B10-AB40-48E0A5AF6D29}" dt="2023-04-26T06:38:24.228" v="385" actId="478"/>
          <ac:spMkLst>
            <pc:docMk/>
            <pc:sldMk cId="2090914034" sldId="780"/>
            <ac:spMk id="5" creationId="{57C36EAC-A235-EACA-938E-8C5B7E9068C0}"/>
          </ac:spMkLst>
        </pc:spChg>
        <pc:spChg chg="mod">
          <ac:chgData name="정근채" userId="bf3f9740-ba12-4a95-bdcd-7a89d0b0b3a3" providerId="ADAL" clId="{CF18A469-86B8-4B10-AB40-48E0A5AF6D29}" dt="2023-04-26T07:34:32.971" v="730" actId="20577"/>
          <ac:spMkLst>
            <pc:docMk/>
            <pc:sldMk cId="2090914034" sldId="780"/>
            <ac:spMk id="6" creationId="{00000000-0000-0000-0000-000000000000}"/>
          </ac:spMkLst>
        </pc:spChg>
        <pc:spChg chg="add mod">
          <ac:chgData name="정근채" userId="bf3f9740-ba12-4a95-bdcd-7a89d0b0b3a3" providerId="ADAL" clId="{CF18A469-86B8-4B10-AB40-48E0A5AF6D29}" dt="2023-04-26T07:32:05.656" v="726" actId="1035"/>
          <ac:spMkLst>
            <pc:docMk/>
            <pc:sldMk cId="2090914034" sldId="780"/>
            <ac:spMk id="7" creationId="{6A14FD90-9410-CA94-7E02-E532A125345D}"/>
          </ac:spMkLst>
        </pc:spChg>
        <pc:spChg chg="del">
          <ac:chgData name="정근채" userId="bf3f9740-ba12-4a95-bdcd-7a89d0b0b3a3" providerId="ADAL" clId="{CF18A469-86B8-4B10-AB40-48E0A5AF6D29}" dt="2023-04-26T06:38:24.228" v="385" actId="478"/>
          <ac:spMkLst>
            <pc:docMk/>
            <pc:sldMk cId="2090914034" sldId="780"/>
            <ac:spMk id="7" creationId="{7BEA6821-65CE-801E-7DF2-AD332EE58ABA}"/>
          </ac:spMkLst>
        </pc:spChg>
        <pc:spChg chg="del">
          <ac:chgData name="정근채" userId="bf3f9740-ba12-4a95-bdcd-7a89d0b0b3a3" providerId="ADAL" clId="{CF18A469-86B8-4B10-AB40-48E0A5AF6D29}" dt="2023-04-26T06:38:24.228" v="385" actId="478"/>
          <ac:spMkLst>
            <pc:docMk/>
            <pc:sldMk cId="2090914034" sldId="780"/>
            <ac:spMk id="8" creationId="{C70163BF-5D3F-1BFF-F815-CEAB294B9631}"/>
          </ac:spMkLst>
        </pc:spChg>
        <pc:spChg chg="del">
          <ac:chgData name="정근채" userId="bf3f9740-ba12-4a95-bdcd-7a89d0b0b3a3" providerId="ADAL" clId="{CF18A469-86B8-4B10-AB40-48E0A5AF6D29}" dt="2023-04-26T06:38:24.228" v="385" actId="478"/>
          <ac:spMkLst>
            <pc:docMk/>
            <pc:sldMk cId="2090914034" sldId="780"/>
            <ac:spMk id="9" creationId="{F9DFF81A-5B2D-53E0-96E1-B8A5B526CAD7}"/>
          </ac:spMkLst>
        </pc:spChg>
        <pc:spChg chg="del">
          <ac:chgData name="정근채" userId="bf3f9740-ba12-4a95-bdcd-7a89d0b0b3a3" providerId="ADAL" clId="{CF18A469-86B8-4B10-AB40-48E0A5AF6D29}" dt="2023-04-26T06:38:24.228" v="385" actId="478"/>
          <ac:spMkLst>
            <pc:docMk/>
            <pc:sldMk cId="2090914034" sldId="780"/>
            <ac:spMk id="10" creationId="{D8CB9BB1-9380-5544-E53A-3868A30151D4}"/>
          </ac:spMkLst>
        </pc:spChg>
        <pc:spChg chg="del">
          <ac:chgData name="정근채" userId="bf3f9740-ba12-4a95-bdcd-7a89d0b0b3a3" providerId="ADAL" clId="{CF18A469-86B8-4B10-AB40-48E0A5AF6D29}" dt="2023-04-26T06:38:24.228" v="385" actId="478"/>
          <ac:spMkLst>
            <pc:docMk/>
            <pc:sldMk cId="2090914034" sldId="780"/>
            <ac:spMk id="11" creationId="{2AB38E1C-3141-5A71-D899-664753331056}"/>
          </ac:spMkLst>
        </pc:spChg>
        <pc:spChg chg="add mod">
          <ac:chgData name="정근채" userId="bf3f9740-ba12-4a95-bdcd-7a89d0b0b3a3" providerId="ADAL" clId="{CF18A469-86B8-4B10-AB40-48E0A5AF6D29}" dt="2023-04-26T06:39:27.460" v="388"/>
          <ac:spMkLst>
            <pc:docMk/>
            <pc:sldMk cId="2090914034" sldId="780"/>
            <ac:spMk id="14" creationId="{BCD97034-9F26-A429-F8BE-20E9871216D5}"/>
          </ac:spMkLst>
        </pc:spChg>
        <pc:spChg chg="add del mod">
          <ac:chgData name="정근채" userId="bf3f9740-ba12-4a95-bdcd-7a89d0b0b3a3" providerId="ADAL" clId="{CF18A469-86B8-4B10-AB40-48E0A5AF6D29}" dt="2023-04-26T06:39:43.067" v="392" actId="478"/>
          <ac:spMkLst>
            <pc:docMk/>
            <pc:sldMk cId="2090914034" sldId="780"/>
            <ac:spMk id="15" creationId="{EEED2B37-B49C-DBC9-3D53-6EC065E3EF92}"/>
          </ac:spMkLst>
        </pc:spChg>
        <pc:spChg chg="add del mod">
          <ac:chgData name="정근채" userId="bf3f9740-ba12-4a95-bdcd-7a89d0b0b3a3" providerId="ADAL" clId="{CF18A469-86B8-4B10-AB40-48E0A5AF6D29}" dt="2023-04-26T06:39:43.067" v="392" actId="478"/>
          <ac:spMkLst>
            <pc:docMk/>
            <pc:sldMk cId="2090914034" sldId="780"/>
            <ac:spMk id="16" creationId="{13E87904-611F-D01D-F4EB-5835B73AAB14}"/>
          </ac:spMkLst>
        </pc:spChg>
        <pc:spChg chg="add mod">
          <ac:chgData name="정근채" userId="bf3f9740-ba12-4a95-bdcd-7a89d0b0b3a3" providerId="ADAL" clId="{CF18A469-86B8-4B10-AB40-48E0A5AF6D29}" dt="2023-04-26T07:31:16.960" v="705" actId="1076"/>
          <ac:spMkLst>
            <pc:docMk/>
            <pc:sldMk cId="2090914034" sldId="780"/>
            <ac:spMk id="17" creationId="{D1A1BA19-CB71-AB26-BDD1-C3E3EFF227A2}"/>
          </ac:spMkLst>
        </pc:spChg>
        <pc:spChg chg="add del mod">
          <ac:chgData name="정근채" userId="bf3f9740-ba12-4a95-bdcd-7a89d0b0b3a3" providerId="ADAL" clId="{CF18A469-86B8-4B10-AB40-48E0A5AF6D29}" dt="2023-04-26T07:31:14.048" v="704" actId="478"/>
          <ac:spMkLst>
            <pc:docMk/>
            <pc:sldMk cId="2090914034" sldId="780"/>
            <ac:spMk id="18" creationId="{7961241C-E4A3-289B-C870-2E5C54B451B8}"/>
          </ac:spMkLst>
        </pc:spChg>
        <pc:spChg chg="add mod">
          <ac:chgData name="정근채" userId="bf3f9740-ba12-4a95-bdcd-7a89d0b0b3a3" providerId="ADAL" clId="{CF18A469-86B8-4B10-AB40-48E0A5AF6D29}" dt="2023-04-26T07:31:10.092" v="703" actId="1037"/>
          <ac:spMkLst>
            <pc:docMk/>
            <pc:sldMk cId="2090914034" sldId="780"/>
            <ac:spMk id="36" creationId="{5E5C9F08-A98C-8970-202D-BF849F9339DD}"/>
          </ac:spMkLst>
        </pc:spChg>
        <pc:spChg chg="add mod">
          <ac:chgData name="정근채" userId="bf3f9740-ba12-4a95-bdcd-7a89d0b0b3a3" providerId="ADAL" clId="{CF18A469-86B8-4B10-AB40-48E0A5AF6D29}" dt="2023-04-26T07:00:01.864" v="637" actId="14100"/>
          <ac:spMkLst>
            <pc:docMk/>
            <pc:sldMk cId="2090914034" sldId="780"/>
            <ac:spMk id="37" creationId="{21739F55-C8FE-9F48-F803-1853FA384A34}"/>
          </ac:spMkLst>
        </pc:spChg>
        <pc:spChg chg="add mod">
          <ac:chgData name="정근채" userId="bf3f9740-ba12-4a95-bdcd-7a89d0b0b3a3" providerId="ADAL" clId="{CF18A469-86B8-4B10-AB40-48E0A5AF6D29}" dt="2023-04-26T07:00:12.500" v="657" actId="1076"/>
          <ac:spMkLst>
            <pc:docMk/>
            <pc:sldMk cId="2090914034" sldId="780"/>
            <ac:spMk id="38" creationId="{792AEEAA-A22A-5DE4-5A56-962A1190F8EA}"/>
          </ac:spMkLst>
        </pc:spChg>
        <pc:picChg chg="add mod ord">
          <ac:chgData name="정근채" userId="bf3f9740-ba12-4a95-bdcd-7a89d0b0b3a3" providerId="ADAL" clId="{CF18A469-86B8-4B10-AB40-48E0A5AF6D29}" dt="2023-04-26T07:30:51.200" v="661" actId="167"/>
          <ac:picMkLst>
            <pc:docMk/>
            <pc:sldMk cId="2090914034" sldId="780"/>
            <ac:picMk id="4" creationId="{580370B7-06DF-EB32-9E57-6A038F787E2F}"/>
          </ac:picMkLst>
        </pc:picChg>
        <pc:picChg chg="del">
          <ac:chgData name="정근채" userId="bf3f9740-ba12-4a95-bdcd-7a89d0b0b3a3" providerId="ADAL" clId="{CF18A469-86B8-4B10-AB40-48E0A5AF6D29}" dt="2023-04-26T06:38:24.228" v="385" actId="478"/>
          <ac:picMkLst>
            <pc:docMk/>
            <pc:sldMk cId="2090914034" sldId="780"/>
            <ac:picMk id="4" creationId="{6D5EB250-4277-D89B-BA8F-494F3506CEF9}"/>
          </ac:picMkLst>
        </pc:picChg>
        <pc:picChg chg="add del mod">
          <ac:chgData name="정근채" userId="bf3f9740-ba12-4a95-bdcd-7a89d0b0b3a3" providerId="ADAL" clId="{CF18A469-86B8-4B10-AB40-48E0A5AF6D29}" dt="2023-04-26T07:30:46.292" v="658" actId="478"/>
          <ac:picMkLst>
            <pc:docMk/>
            <pc:sldMk cId="2090914034" sldId="780"/>
            <ac:picMk id="13" creationId="{10246EC2-9F05-EA5A-9C14-EE2E65AE74EE}"/>
          </ac:picMkLst>
        </pc:picChg>
        <pc:cxnChg chg="add mod">
          <ac:chgData name="정근채" userId="bf3f9740-ba12-4a95-bdcd-7a89d0b0b3a3" providerId="ADAL" clId="{CF18A469-86B8-4B10-AB40-48E0A5AF6D29}" dt="2023-04-26T07:31:10.092" v="703" actId="1037"/>
          <ac:cxnSpMkLst>
            <pc:docMk/>
            <pc:sldMk cId="2090914034" sldId="780"/>
            <ac:cxnSpMk id="20" creationId="{85863AE0-ACC2-D1B8-F61C-43705A171573}"/>
          </ac:cxnSpMkLst>
        </pc:cxnChg>
        <pc:cxnChg chg="add mod">
          <ac:chgData name="정근채" userId="bf3f9740-ba12-4a95-bdcd-7a89d0b0b3a3" providerId="ADAL" clId="{CF18A469-86B8-4B10-AB40-48E0A5AF6D29}" dt="2023-04-26T07:31:10.092" v="703" actId="1037"/>
          <ac:cxnSpMkLst>
            <pc:docMk/>
            <pc:sldMk cId="2090914034" sldId="780"/>
            <ac:cxnSpMk id="21" creationId="{ECF6249F-FD6C-A4BB-4862-6911CDAD5827}"/>
          </ac:cxnSpMkLst>
        </pc:cxnChg>
        <pc:cxnChg chg="add del mod">
          <ac:chgData name="정근채" userId="bf3f9740-ba12-4a95-bdcd-7a89d0b0b3a3" providerId="ADAL" clId="{CF18A469-86B8-4B10-AB40-48E0A5AF6D29}" dt="2023-04-26T06:44:59.816" v="576" actId="478"/>
          <ac:cxnSpMkLst>
            <pc:docMk/>
            <pc:sldMk cId="2090914034" sldId="780"/>
            <ac:cxnSpMk id="22" creationId="{A98925A1-091F-C492-4650-51C8B524C1CD}"/>
          </ac:cxnSpMkLst>
        </pc:cxnChg>
        <pc:cxnChg chg="add del mod">
          <ac:chgData name="정근채" userId="bf3f9740-ba12-4a95-bdcd-7a89d0b0b3a3" providerId="ADAL" clId="{CF18A469-86B8-4B10-AB40-48E0A5AF6D29}" dt="2023-04-26T06:44:58.919" v="575" actId="478"/>
          <ac:cxnSpMkLst>
            <pc:docMk/>
            <pc:sldMk cId="2090914034" sldId="780"/>
            <ac:cxnSpMk id="23" creationId="{A845C850-D0DD-6591-63E3-C4F77F696A3A}"/>
          </ac:cxnSpMkLst>
        </pc:cxnChg>
        <pc:cxnChg chg="add del mod">
          <ac:chgData name="정근채" userId="bf3f9740-ba12-4a95-bdcd-7a89d0b0b3a3" providerId="ADAL" clId="{CF18A469-86B8-4B10-AB40-48E0A5AF6D29}" dt="2023-04-26T06:44:57.408" v="574" actId="478"/>
          <ac:cxnSpMkLst>
            <pc:docMk/>
            <pc:sldMk cId="2090914034" sldId="780"/>
            <ac:cxnSpMk id="24" creationId="{D7E5DB57-2FC5-D736-6755-E34856D6C1B8}"/>
          </ac:cxnSpMkLst>
        </pc:cxnChg>
        <pc:cxnChg chg="add mod">
          <ac:chgData name="정근채" userId="bf3f9740-ba12-4a95-bdcd-7a89d0b0b3a3" providerId="ADAL" clId="{CF18A469-86B8-4B10-AB40-48E0A5AF6D29}" dt="2023-04-26T07:31:10.092" v="703" actId="1037"/>
          <ac:cxnSpMkLst>
            <pc:docMk/>
            <pc:sldMk cId="2090914034" sldId="780"/>
            <ac:cxnSpMk id="25" creationId="{94DA8603-94F8-851C-1B93-82C44AEA7E10}"/>
          </ac:cxnSpMkLst>
        </pc:cxnChg>
        <pc:cxnChg chg="add mod">
          <ac:chgData name="정근채" userId="bf3f9740-ba12-4a95-bdcd-7a89d0b0b3a3" providerId="ADAL" clId="{CF18A469-86B8-4B10-AB40-48E0A5AF6D29}" dt="2023-04-26T07:31:10.092" v="703" actId="1037"/>
          <ac:cxnSpMkLst>
            <pc:docMk/>
            <pc:sldMk cId="2090914034" sldId="780"/>
            <ac:cxnSpMk id="28" creationId="{D6A4E4A8-4256-35AA-0F43-9004651881DF}"/>
          </ac:cxnSpMkLst>
        </pc:cxnChg>
        <pc:cxnChg chg="add mod">
          <ac:chgData name="정근채" userId="bf3f9740-ba12-4a95-bdcd-7a89d0b0b3a3" providerId="ADAL" clId="{CF18A469-86B8-4B10-AB40-48E0A5AF6D29}" dt="2023-04-26T07:31:10.092" v="703" actId="1037"/>
          <ac:cxnSpMkLst>
            <pc:docMk/>
            <pc:sldMk cId="2090914034" sldId="780"/>
            <ac:cxnSpMk id="33" creationId="{23463816-B20C-F4EE-30FA-C18812B366CC}"/>
          </ac:cxnSpMkLst>
        </pc:cxnChg>
        <pc:cxnChg chg="add mod">
          <ac:chgData name="정근채" userId="bf3f9740-ba12-4a95-bdcd-7a89d0b0b3a3" providerId="ADAL" clId="{CF18A469-86B8-4B10-AB40-48E0A5AF6D29}" dt="2023-04-26T07:31:10.092" v="703" actId="1037"/>
          <ac:cxnSpMkLst>
            <pc:docMk/>
            <pc:sldMk cId="2090914034" sldId="780"/>
            <ac:cxnSpMk id="35" creationId="{094CA6A0-3BFF-43B8-D03C-7404ACAE48EA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7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r">
              <a:defRPr sz="1200"/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t>2024-02-16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6763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4" rIns="94787" bIns="47394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87" tIns="47394" rIns="94787" bIns="47394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7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r">
              <a:defRPr sz="1200"/>
            </a:lvl1pPr>
          </a:lstStyle>
          <a:p>
            <a:pPr>
              <a:defRPr/>
            </a:pPr>
            <a:fld id="{47E2D278-5ED2-45B7-82EE-3DB7CC32A6D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6763"/>
            <a:ext cx="5543550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06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98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39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592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78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898" indent="-3428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46" indent="-28574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2993" indent="-2285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191" indent="-22859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388" indent="-22859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585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83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80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77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Vf41EMt2i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q7767XlUG5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8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csHuSBVmf0" TargetMode="External"/><Relationship Id="rId2" Type="http://schemas.openxmlformats.org/officeDocument/2006/relationships/hyperlink" Target="https://studio.youtube.com/video/BcsHuSBVmf0/edi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://kcjeong.cbu.ac.kr/working/CE/Design.WB/BridgeDesinerSetup.exe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SF1cpkKSPA" TargetMode="External"/><Relationship Id="rId2" Type="http://schemas.openxmlformats.org/officeDocument/2006/relationships/hyperlink" Target="https://youtu.be/JZWMT6GxBN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desk.co.kr/education/hom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kcjeong.cbu.ac.kr/working/CE/Design.WB/BridgeDesinerSetup.ex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desk.co.kr/education/edu-software/overview?sorting=featured&amp;filters=individua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kcjeong.cbu.ac.kr/working/CE/Design.WB/BridgeDesinerSetup.ex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7207"/>
            <a:ext cx="6619875" cy="9239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>
              <a:defRPr/>
            </a:pPr>
            <a:r>
              <a:rPr lang="en-US" altLang="ko-KR" sz="400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#9. </a:t>
            </a:r>
            <a:r>
              <a:rPr lang="ko-KR" altLang="en-US" sz="400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상세설계</a:t>
            </a:r>
            <a:endParaRPr lang="en-US" altLang="ko-KR" sz="4000">
              <a:effectLst>
                <a:outerShdw blurRad="38100" dist="38100" dir="2700000" algn="tl">
                  <a:schemeClr val="bg1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619875" y="3048"/>
            <a:ext cx="3286125" cy="13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2075" indent="-92075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나무교량 재료 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나무교량 설계 소프트웨어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설계도 작성 요령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상세설계 보고서 작성 방법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1</a:t>
            </a:fld>
            <a:endParaRPr lang="en-US" altLang="ko-KR" dirty="0"/>
          </a:p>
        </p:txBody>
      </p:sp>
      <p:sp>
        <p:nvSpPr>
          <p:cNvPr id="72" name="순서도: 처리 71">
            <a:extLst>
              <a:ext uri="{FF2B5EF4-FFF2-40B4-BE49-F238E27FC236}">
                <a16:creationId xmlns:a16="http://schemas.microsoft.com/office/drawing/2014/main" id="{3B8E08E6-A538-4114-B71D-28F5356EAE06}"/>
              </a:ext>
            </a:extLst>
          </p:cNvPr>
          <p:cNvSpPr/>
          <p:nvPr/>
        </p:nvSpPr>
        <p:spPr bwMode="auto">
          <a:xfrm>
            <a:off x="1856656" y="194006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3" name="순서도: 처리 72">
            <a:extLst>
              <a:ext uri="{FF2B5EF4-FFF2-40B4-BE49-F238E27FC236}">
                <a16:creationId xmlns:a16="http://schemas.microsoft.com/office/drawing/2014/main" id="{1C1BBEA4-39AA-4EC8-BCE4-F3ACDB3AAFAD}"/>
              </a:ext>
            </a:extLst>
          </p:cNvPr>
          <p:cNvSpPr/>
          <p:nvPr/>
        </p:nvSpPr>
        <p:spPr bwMode="auto">
          <a:xfrm>
            <a:off x="2277230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시스템공학 개론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4" name="순서도: 처리 73">
            <a:extLst>
              <a:ext uri="{FF2B5EF4-FFF2-40B4-BE49-F238E27FC236}">
                <a16:creationId xmlns:a16="http://schemas.microsoft.com/office/drawing/2014/main" id="{DC0510A3-D116-41FB-806A-C10A40D47A9E}"/>
              </a:ext>
            </a:extLst>
          </p:cNvPr>
          <p:cNvSpPr/>
          <p:nvPr/>
        </p:nvSpPr>
        <p:spPr bwMode="auto">
          <a:xfrm>
            <a:off x="1856656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5" name="순서도: 처리 74">
            <a:extLst>
              <a:ext uri="{FF2B5EF4-FFF2-40B4-BE49-F238E27FC236}">
                <a16:creationId xmlns:a16="http://schemas.microsoft.com/office/drawing/2014/main" id="{265469A9-515D-482A-85AE-74E96CDA6188}"/>
              </a:ext>
            </a:extLst>
          </p:cNvPr>
          <p:cNvSpPr/>
          <p:nvPr/>
        </p:nvSpPr>
        <p:spPr bwMode="auto">
          <a:xfrm>
            <a:off x="2797903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6" name="순서도: 처리 75">
            <a:extLst>
              <a:ext uri="{FF2B5EF4-FFF2-40B4-BE49-F238E27FC236}">
                <a16:creationId xmlns:a16="http://schemas.microsoft.com/office/drawing/2014/main" id="{58B0E75A-ED1F-4AC1-9733-285E25B16A68}"/>
              </a:ext>
            </a:extLst>
          </p:cNvPr>
          <p:cNvSpPr/>
          <p:nvPr/>
        </p:nvSpPr>
        <p:spPr bwMode="auto">
          <a:xfrm>
            <a:off x="3218477" y="2708920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요구사항 정의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7" name="순서도: 처리 76">
            <a:extLst>
              <a:ext uri="{FF2B5EF4-FFF2-40B4-BE49-F238E27FC236}">
                <a16:creationId xmlns:a16="http://schemas.microsoft.com/office/drawing/2014/main" id="{1B06156B-47F1-4433-B195-94B34995F075}"/>
              </a:ext>
            </a:extLst>
          </p:cNvPr>
          <p:cNvSpPr/>
          <p:nvPr/>
        </p:nvSpPr>
        <p:spPr bwMode="auto">
          <a:xfrm>
            <a:off x="2797903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8" name="순서도: 처리 77">
            <a:extLst>
              <a:ext uri="{FF2B5EF4-FFF2-40B4-BE49-F238E27FC236}">
                <a16:creationId xmlns:a16="http://schemas.microsoft.com/office/drawing/2014/main" id="{4FD23A7D-115A-4EA5-BE28-2F941EE679CD}"/>
              </a:ext>
            </a:extLst>
          </p:cNvPr>
          <p:cNvSpPr/>
          <p:nvPr/>
        </p:nvSpPr>
        <p:spPr bwMode="auto">
          <a:xfrm>
            <a:off x="5356194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9" name="순서도: 처리 78">
            <a:extLst>
              <a:ext uri="{FF2B5EF4-FFF2-40B4-BE49-F238E27FC236}">
                <a16:creationId xmlns:a16="http://schemas.microsoft.com/office/drawing/2014/main" id="{ADABB53B-87F1-45A0-A374-28A67F4DB997}"/>
              </a:ext>
            </a:extLst>
          </p:cNvPr>
          <p:cNvSpPr/>
          <p:nvPr/>
        </p:nvSpPr>
        <p:spPr bwMode="auto">
          <a:xfrm>
            <a:off x="5776768" y="2708920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가치공학</a:t>
            </a:r>
            <a:endParaRPr lang="en-US" altLang="ko-KR" sz="100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설계경제성검토</a:t>
            </a:r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80" name="순서도: 처리 79">
            <a:extLst>
              <a:ext uri="{FF2B5EF4-FFF2-40B4-BE49-F238E27FC236}">
                <a16:creationId xmlns:a16="http://schemas.microsoft.com/office/drawing/2014/main" id="{66F6559A-96F3-4AE0-A2A4-16502A8A8A30}"/>
              </a:ext>
            </a:extLst>
          </p:cNvPr>
          <p:cNvSpPr/>
          <p:nvPr/>
        </p:nvSpPr>
        <p:spPr bwMode="auto">
          <a:xfrm>
            <a:off x="5356194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81" name="꺾인 연결선 291">
            <a:extLst>
              <a:ext uri="{FF2B5EF4-FFF2-40B4-BE49-F238E27FC236}">
                <a16:creationId xmlns:a16="http://schemas.microsoft.com/office/drawing/2014/main" id="{FA89B58B-6ACE-4D81-9A36-4F4C87626C16}"/>
              </a:ext>
            </a:extLst>
          </p:cNvPr>
          <p:cNvCxnSpPr>
            <a:stCxn id="73" idx="2"/>
            <a:endCxn id="76" idx="0"/>
          </p:cNvCxnSpPr>
          <p:nvPr/>
        </p:nvCxnSpPr>
        <p:spPr bwMode="auto">
          <a:xfrm rot="16200000" flipH="1">
            <a:off x="3128426" y="2069894"/>
            <a:ext cx="33680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82" name="꺾인 연결선 292">
            <a:extLst>
              <a:ext uri="{FF2B5EF4-FFF2-40B4-BE49-F238E27FC236}">
                <a16:creationId xmlns:a16="http://schemas.microsoft.com/office/drawing/2014/main" id="{C057DCAC-ECEA-4A0C-A333-00AE60E77809}"/>
              </a:ext>
            </a:extLst>
          </p:cNvPr>
          <p:cNvCxnSpPr>
            <a:stCxn id="85" idx="2"/>
            <a:endCxn id="76" idx="0"/>
          </p:cNvCxnSpPr>
          <p:nvPr/>
        </p:nvCxnSpPr>
        <p:spPr bwMode="auto">
          <a:xfrm rot="5400000">
            <a:off x="4115793" y="2023776"/>
            <a:ext cx="33680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83" name="꺾인 연결선 293">
            <a:extLst>
              <a:ext uri="{FF2B5EF4-FFF2-40B4-BE49-F238E27FC236}">
                <a16:creationId xmlns:a16="http://schemas.microsoft.com/office/drawing/2014/main" id="{97E67C36-C592-4F7B-9DFB-B6D4D703EF85}"/>
              </a:ext>
            </a:extLst>
          </p:cNvPr>
          <p:cNvCxnSpPr>
            <a:stCxn id="76" idx="2"/>
            <a:endCxn id="91" idx="0"/>
          </p:cNvCxnSpPr>
          <p:nvPr/>
        </p:nvCxnSpPr>
        <p:spPr bwMode="auto">
          <a:xfrm>
            <a:off x="3767452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84" name="꺾인 연결선 294">
            <a:extLst>
              <a:ext uri="{FF2B5EF4-FFF2-40B4-BE49-F238E27FC236}">
                <a16:creationId xmlns:a16="http://schemas.microsoft.com/office/drawing/2014/main" id="{6B55A6BB-AD49-42D5-8816-9322CFCD8756}"/>
              </a:ext>
            </a:extLst>
          </p:cNvPr>
          <p:cNvCxnSpPr>
            <a:stCxn id="79" idx="2"/>
            <a:endCxn id="94" idx="0"/>
          </p:cNvCxnSpPr>
          <p:nvPr/>
        </p:nvCxnSpPr>
        <p:spPr bwMode="auto">
          <a:xfrm>
            <a:off x="6325743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85" name="순서도: 처리 84">
            <a:extLst>
              <a:ext uri="{FF2B5EF4-FFF2-40B4-BE49-F238E27FC236}">
                <a16:creationId xmlns:a16="http://schemas.microsoft.com/office/drawing/2014/main" id="{21616F7D-F04F-488F-BE1C-288A5414EF7F}"/>
              </a:ext>
            </a:extLst>
          </p:cNvPr>
          <p:cNvSpPr/>
          <p:nvPr/>
        </p:nvSpPr>
        <p:spPr bwMode="auto">
          <a:xfrm>
            <a:off x="4251962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창의성 개론</a:t>
            </a:r>
          </a:p>
        </p:txBody>
      </p:sp>
      <p:sp>
        <p:nvSpPr>
          <p:cNvPr id="86" name="순서도: 처리 85">
            <a:extLst>
              <a:ext uri="{FF2B5EF4-FFF2-40B4-BE49-F238E27FC236}">
                <a16:creationId xmlns:a16="http://schemas.microsoft.com/office/drawing/2014/main" id="{58ACCAF1-807F-42C4-A7E0-9C55E521E154}"/>
              </a:ext>
            </a:extLst>
          </p:cNvPr>
          <p:cNvSpPr/>
          <p:nvPr/>
        </p:nvSpPr>
        <p:spPr bwMode="auto">
          <a:xfrm>
            <a:off x="3831388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7" name="순서도: 처리 86">
            <a:extLst>
              <a:ext uri="{FF2B5EF4-FFF2-40B4-BE49-F238E27FC236}">
                <a16:creationId xmlns:a16="http://schemas.microsoft.com/office/drawing/2014/main" id="{C6879935-1BBF-4B35-8862-643756DD5730}"/>
              </a:ext>
            </a:extLst>
          </p:cNvPr>
          <p:cNvSpPr/>
          <p:nvPr/>
        </p:nvSpPr>
        <p:spPr bwMode="auto">
          <a:xfrm>
            <a:off x="2797903" y="1187736"/>
            <a:ext cx="1518524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8" name="순서도: 처리 87">
            <a:extLst>
              <a:ext uri="{FF2B5EF4-FFF2-40B4-BE49-F238E27FC236}">
                <a16:creationId xmlns:a16="http://schemas.microsoft.com/office/drawing/2014/main" id="{9E754F37-C9AC-4B06-A3FA-2A1BEC7EAB04}"/>
              </a:ext>
            </a:extLst>
          </p:cNvPr>
          <p:cNvSpPr/>
          <p:nvPr/>
        </p:nvSpPr>
        <p:spPr bwMode="auto">
          <a:xfrm>
            <a:off x="3218477" y="118773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강의소개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9" name="순서도: 처리 88">
            <a:extLst>
              <a:ext uri="{FF2B5EF4-FFF2-40B4-BE49-F238E27FC236}">
                <a16:creationId xmlns:a16="http://schemas.microsoft.com/office/drawing/2014/main" id="{FEB0C859-E691-422C-9F2E-803501584ECD}"/>
              </a:ext>
            </a:extLst>
          </p:cNvPr>
          <p:cNvSpPr/>
          <p:nvPr/>
        </p:nvSpPr>
        <p:spPr bwMode="auto">
          <a:xfrm>
            <a:off x="2797903" y="118773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0" name="순서도: 처리 89">
            <a:extLst>
              <a:ext uri="{FF2B5EF4-FFF2-40B4-BE49-F238E27FC236}">
                <a16:creationId xmlns:a16="http://schemas.microsoft.com/office/drawing/2014/main" id="{A09A4391-4635-4437-B983-4F69076ADCC5}"/>
              </a:ext>
            </a:extLst>
          </p:cNvPr>
          <p:cNvSpPr/>
          <p:nvPr/>
        </p:nvSpPr>
        <p:spPr bwMode="auto">
          <a:xfrm>
            <a:off x="2797903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1" name="순서도: 처리 90">
            <a:extLst>
              <a:ext uri="{FF2B5EF4-FFF2-40B4-BE49-F238E27FC236}">
                <a16:creationId xmlns:a16="http://schemas.microsoft.com/office/drawing/2014/main" id="{525B8650-5692-43A6-9E9C-EF8C77B91F1D}"/>
              </a:ext>
            </a:extLst>
          </p:cNvPr>
          <p:cNvSpPr/>
          <p:nvPr/>
        </p:nvSpPr>
        <p:spPr bwMode="auto">
          <a:xfrm>
            <a:off x="3218477" y="3447002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아이디어 도출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2" name="순서도: 처리 91">
            <a:extLst>
              <a:ext uri="{FF2B5EF4-FFF2-40B4-BE49-F238E27FC236}">
                <a16:creationId xmlns:a16="http://schemas.microsoft.com/office/drawing/2014/main" id="{11F8BD48-EF7B-472A-A2BA-9299A29B8360}"/>
              </a:ext>
            </a:extLst>
          </p:cNvPr>
          <p:cNvSpPr/>
          <p:nvPr/>
        </p:nvSpPr>
        <p:spPr bwMode="auto">
          <a:xfrm>
            <a:off x="2797903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3" name="순서도: 처리 92">
            <a:extLst>
              <a:ext uri="{FF2B5EF4-FFF2-40B4-BE49-F238E27FC236}">
                <a16:creationId xmlns:a16="http://schemas.microsoft.com/office/drawing/2014/main" id="{3AE6DA7C-326F-4469-ADFC-CA07A371916E}"/>
              </a:ext>
            </a:extLst>
          </p:cNvPr>
          <p:cNvSpPr/>
          <p:nvPr/>
        </p:nvSpPr>
        <p:spPr bwMode="auto">
          <a:xfrm>
            <a:off x="5356194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4" name="순서도: 처리 93">
            <a:extLst>
              <a:ext uri="{FF2B5EF4-FFF2-40B4-BE49-F238E27FC236}">
                <a16:creationId xmlns:a16="http://schemas.microsoft.com/office/drawing/2014/main" id="{4F99789E-6213-4895-9040-38B068C2B2E6}"/>
              </a:ext>
            </a:extLst>
          </p:cNvPr>
          <p:cNvSpPr/>
          <p:nvPr/>
        </p:nvSpPr>
        <p:spPr bwMode="auto">
          <a:xfrm>
            <a:off x="5776768" y="3447002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제작</a:t>
            </a:r>
          </a:p>
        </p:txBody>
      </p:sp>
      <p:sp>
        <p:nvSpPr>
          <p:cNvPr id="97" name="순서도: 처리 96">
            <a:extLst>
              <a:ext uri="{FF2B5EF4-FFF2-40B4-BE49-F238E27FC236}">
                <a16:creationId xmlns:a16="http://schemas.microsoft.com/office/drawing/2014/main" id="{CAE8722B-F2F4-44AE-B509-1481556B77D0}"/>
              </a:ext>
            </a:extLst>
          </p:cNvPr>
          <p:cNvSpPr/>
          <p:nvPr/>
        </p:nvSpPr>
        <p:spPr bwMode="auto">
          <a:xfrm>
            <a:off x="5356194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8" name="순서도: 처리 97">
            <a:extLst>
              <a:ext uri="{FF2B5EF4-FFF2-40B4-BE49-F238E27FC236}">
                <a16:creationId xmlns:a16="http://schemas.microsoft.com/office/drawing/2014/main" id="{B8B7F045-73D9-4D20-8D40-0536596C683F}"/>
              </a:ext>
            </a:extLst>
          </p:cNvPr>
          <p:cNvSpPr/>
          <p:nvPr/>
        </p:nvSpPr>
        <p:spPr bwMode="auto">
          <a:xfrm>
            <a:off x="2797903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9" name="순서도: 처리 98">
            <a:extLst>
              <a:ext uri="{FF2B5EF4-FFF2-40B4-BE49-F238E27FC236}">
                <a16:creationId xmlns:a16="http://schemas.microsoft.com/office/drawing/2014/main" id="{016527A4-0D7B-466A-B460-BC1D80EBA350}"/>
              </a:ext>
            </a:extLst>
          </p:cNvPr>
          <p:cNvSpPr/>
          <p:nvPr/>
        </p:nvSpPr>
        <p:spPr bwMode="auto">
          <a:xfrm>
            <a:off x="3218477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0" name="순서도: 처리 99">
            <a:extLst>
              <a:ext uri="{FF2B5EF4-FFF2-40B4-BE49-F238E27FC236}">
                <a16:creationId xmlns:a16="http://schemas.microsoft.com/office/drawing/2014/main" id="{628B3317-935B-4FC0-BBB2-2FE0D67481BD}"/>
              </a:ext>
            </a:extLst>
          </p:cNvPr>
          <p:cNvSpPr/>
          <p:nvPr/>
        </p:nvSpPr>
        <p:spPr bwMode="auto">
          <a:xfrm>
            <a:off x="2797903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1" name="순서도: 처리 100">
            <a:extLst>
              <a:ext uri="{FF2B5EF4-FFF2-40B4-BE49-F238E27FC236}">
                <a16:creationId xmlns:a16="http://schemas.microsoft.com/office/drawing/2014/main" id="{9053A80C-9D3A-4591-9793-0B6E01E4FFC4}"/>
              </a:ext>
            </a:extLst>
          </p:cNvPr>
          <p:cNvSpPr/>
          <p:nvPr/>
        </p:nvSpPr>
        <p:spPr bwMode="auto">
          <a:xfrm>
            <a:off x="5356194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6" name="순서도: 처리 105">
            <a:extLst>
              <a:ext uri="{FF2B5EF4-FFF2-40B4-BE49-F238E27FC236}">
                <a16:creationId xmlns:a16="http://schemas.microsoft.com/office/drawing/2014/main" id="{0A2DF164-583D-4857-8779-5EBA501D3ED6}"/>
              </a:ext>
            </a:extLst>
          </p:cNvPr>
          <p:cNvSpPr/>
          <p:nvPr/>
        </p:nvSpPr>
        <p:spPr bwMode="auto">
          <a:xfrm>
            <a:off x="5776768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성능평가</a:t>
            </a:r>
            <a:endParaRPr lang="en-US" altLang="ko-KR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4" name="순서도: 처리 113">
            <a:extLst>
              <a:ext uri="{FF2B5EF4-FFF2-40B4-BE49-F238E27FC236}">
                <a16:creationId xmlns:a16="http://schemas.microsoft.com/office/drawing/2014/main" id="{3062B311-F559-4EF6-839E-4B8935651EC8}"/>
              </a:ext>
            </a:extLst>
          </p:cNvPr>
          <p:cNvSpPr/>
          <p:nvPr/>
        </p:nvSpPr>
        <p:spPr bwMode="auto">
          <a:xfrm>
            <a:off x="5356194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2" name="순서도: 처리 121">
            <a:extLst>
              <a:ext uri="{FF2B5EF4-FFF2-40B4-BE49-F238E27FC236}">
                <a16:creationId xmlns:a16="http://schemas.microsoft.com/office/drawing/2014/main" id="{7636098D-5AA2-4398-B27A-0F8A88BB3B7B}"/>
              </a:ext>
            </a:extLst>
          </p:cNvPr>
          <p:cNvSpPr/>
          <p:nvPr/>
        </p:nvSpPr>
        <p:spPr bwMode="auto">
          <a:xfrm>
            <a:off x="2797903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0" name="순서도: 처리 129">
            <a:extLst>
              <a:ext uri="{FF2B5EF4-FFF2-40B4-BE49-F238E27FC236}">
                <a16:creationId xmlns:a16="http://schemas.microsoft.com/office/drawing/2014/main" id="{8C02688D-AAA3-44D0-A379-3290D685CEB3}"/>
              </a:ext>
            </a:extLst>
          </p:cNvPr>
          <p:cNvSpPr/>
          <p:nvPr/>
        </p:nvSpPr>
        <p:spPr bwMode="auto">
          <a:xfrm>
            <a:off x="3218477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 대안 선정</a:t>
            </a:r>
          </a:p>
        </p:txBody>
      </p:sp>
      <p:sp>
        <p:nvSpPr>
          <p:cNvPr id="138" name="순서도: 처리 137">
            <a:extLst>
              <a:ext uri="{FF2B5EF4-FFF2-40B4-BE49-F238E27FC236}">
                <a16:creationId xmlns:a16="http://schemas.microsoft.com/office/drawing/2014/main" id="{D540D428-8F91-4AA6-BBF9-28E9EB38C351}"/>
              </a:ext>
            </a:extLst>
          </p:cNvPr>
          <p:cNvSpPr/>
          <p:nvPr/>
        </p:nvSpPr>
        <p:spPr bwMode="auto">
          <a:xfrm>
            <a:off x="2797903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9" name="순서도: 처리 138">
            <a:extLst>
              <a:ext uri="{FF2B5EF4-FFF2-40B4-BE49-F238E27FC236}">
                <a16:creationId xmlns:a16="http://schemas.microsoft.com/office/drawing/2014/main" id="{3271C4F6-F500-4F5E-BA70-4FA1A377200B}"/>
              </a:ext>
            </a:extLst>
          </p:cNvPr>
          <p:cNvSpPr/>
          <p:nvPr/>
        </p:nvSpPr>
        <p:spPr bwMode="auto">
          <a:xfrm>
            <a:off x="5356194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0" name="순서도: 처리 139">
            <a:extLst>
              <a:ext uri="{FF2B5EF4-FFF2-40B4-BE49-F238E27FC236}">
                <a16:creationId xmlns:a16="http://schemas.microsoft.com/office/drawing/2014/main" id="{DF8C7A48-53A9-46DE-9F66-04136BB80A42}"/>
              </a:ext>
            </a:extLst>
          </p:cNvPr>
          <p:cNvSpPr/>
          <p:nvPr/>
        </p:nvSpPr>
        <p:spPr bwMode="auto">
          <a:xfrm>
            <a:off x="5776768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프로토타이핑</a:t>
            </a:r>
          </a:p>
        </p:txBody>
      </p:sp>
      <p:sp>
        <p:nvSpPr>
          <p:cNvPr id="141" name="순서도: 처리 140">
            <a:extLst>
              <a:ext uri="{FF2B5EF4-FFF2-40B4-BE49-F238E27FC236}">
                <a16:creationId xmlns:a16="http://schemas.microsoft.com/office/drawing/2014/main" id="{94F72DA2-F525-4366-867B-A521ADB66EBE}"/>
              </a:ext>
            </a:extLst>
          </p:cNvPr>
          <p:cNvSpPr/>
          <p:nvPr/>
        </p:nvSpPr>
        <p:spPr bwMode="auto">
          <a:xfrm>
            <a:off x="5356194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2" name="순서도: 처리 141">
            <a:extLst>
              <a:ext uri="{FF2B5EF4-FFF2-40B4-BE49-F238E27FC236}">
                <a16:creationId xmlns:a16="http://schemas.microsoft.com/office/drawing/2014/main" id="{2C2A6202-B60D-4414-9282-E21A72D0C1C9}"/>
              </a:ext>
            </a:extLst>
          </p:cNvPr>
          <p:cNvSpPr/>
          <p:nvPr/>
        </p:nvSpPr>
        <p:spPr bwMode="auto">
          <a:xfrm>
            <a:off x="2797903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3" name="순서도: 처리 142">
            <a:extLst>
              <a:ext uri="{FF2B5EF4-FFF2-40B4-BE49-F238E27FC236}">
                <a16:creationId xmlns:a16="http://schemas.microsoft.com/office/drawing/2014/main" id="{A31AA271-D7D5-4FA0-AC1F-195AF4673944}"/>
              </a:ext>
            </a:extLst>
          </p:cNvPr>
          <p:cNvSpPr/>
          <p:nvPr/>
        </p:nvSpPr>
        <p:spPr bwMode="auto">
          <a:xfrm>
            <a:off x="3218477" y="5661248"/>
            <a:ext cx="1097950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상세설계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4" name="순서도: 처리 143">
            <a:extLst>
              <a:ext uri="{FF2B5EF4-FFF2-40B4-BE49-F238E27FC236}">
                <a16:creationId xmlns:a16="http://schemas.microsoft.com/office/drawing/2014/main" id="{8E231A4B-3A9B-42B5-BDCF-5E4868D69853}"/>
              </a:ext>
            </a:extLst>
          </p:cNvPr>
          <p:cNvSpPr/>
          <p:nvPr/>
        </p:nvSpPr>
        <p:spPr bwMode="auto">
          <a:xfrm>
            <a:off x="2797903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9" name="순서도: 처리 148">
            <a:extLst>
              <a:ext uri="{FF2B5EF4-FFF2-40B4-BE49-F238E27FC236}">
                <a16:creationId xmlns:a16="http://schemas.microsoft.com/office/drawing/2014/main" id="{AF674BF1-A718-4C05-A815-1E502832655F}"/>
              </a:ext>
            </a:extLst>
          </p:cNvPr>
          <p:cNvSpPr/>
          <p:nvPr/>
        </p:nvSpPr>
        <p:spPr bwMode="auto">
          <a:xfrm>
            <a:off x="5356194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0" name="순서도: 처리 149">
            <a:extLst>
              <a:ext uri="{FF2B5EF4-FFF2-40B4-BE49-F238E27FC236}">
                <a16:creationId xmlns:a16="http://schemas.microsoft.com/office/drawing/2014/main" id="{B5517FD9-D013-4937-B8C2-FB1F19212C66}"/>
              </a:ext>
            </a:extLst>
          </p:cNvPr>
          <p:cNvSpPr/>
          <p:nvPr/>
        </p:nvSpPr>
        <p:spPr bwMode="auto">
          <a:xfrm>
            <a:off x="5776768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en-US" altLang="ko-KR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3D </a:t>
            </a:r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프린팅</a:t>
            </a:r>
          </a:p>
        </p:txBody>
      </p:sp>
      <p:sp>
        <p:nvSpPr>
          <p:cNvPr id="153" name="순서도: 처리 152">
            <a:extLst>
              <a:ext uri="{FF2B5EF4-FFF2-40B4-BE49-F238E27FC236}">
                <a16:creationId xmlns:a16="http://schemas.microsoft.com/office/drawing/2014/main" id="{053C5B6A-14C7-40A7-A3C0-8DEF877E6FC9}"/>
              </a:ext>
            </a:extLst>
          </p:cNvPr>
          <p:cNvSpPr/>
          <p:nvPr/>
        </p:nvSpPr>
        <p:spPr bwMode="auto">
          <a:xfrm>
            <a:off x="5356194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4" name="순서도: 처리 153">
            <a:extLst>
              <a:ext uri="{FF2B5EF4-FFF2-40B4-BE49-F238E27FC236}">
                <a16:creationId xmlns:a16="http://schemas.microsoft.com/office/drawing/2014/main" id="{4BCB8D82-D016-487C-B452-D4F455C2396B}"/>
              </a:ext>
            </a:extLst>
          </p:cNvPr>
          <p:cNvSpPr/>
          <p:nvPr/>
        </p:nvSpPr>
        <p:spPr bwMode="auto">
          <a:xfrm>
            <a:off x="730404" y="3077961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55" name="순서도: 처리 154">
            <a:extLst>
              <a:ext uri="{FF2B5EF4-FFF2-40B4-BE49-F238E27FC236}">
                <a16:creationId xmlns:a16="http://schemas.microsoft.com/office/drawing/2014/main" id="{FD028063-8514-4033-B4C5-3363B3C0A039}"/>
              </a:ext>
            </a:extLst>
          </p:cNvPr>
          <p:cNvSpPr/>
          <p:nvPr/>
        </p:nvSpPr>
        <p:spPr bwMode="auto">
          <a:xfrm>
            <a:off x="1150978" y="3077961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예비과제 실습</a:t>
            </a:r>
          </a:p>
        </p:txBody>
      </p:sp>
      <p:sp>
        <p:nvSpPr>
          <p:cNvPr id="156" name="순서도: 처리 155">
            <a:extLst>
              <a:ext uri="{FF2B5EF4-FFF2-40B4-BE49-F238E27FC236}">
                <a16:creationId xmlns:a16="http://schemas.microsoft.com/office/drawing/2014/main" id="{651CE7C5-07F0-4AE8-8B92-F8BFDB1134B9}"/>
              </a:ext>
            </a:extLst>
          </p:cNvPr>
          <p:cNvSpPr/>
          <p:nvPr/>
        </p:nvSpPr>
        <p:spPr bwMode="auto">
          <a:xfrm>
            <a:off x="730404" y="3077961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57" name="직선 화살표 연결선 156">
            <a:extLst>
              <a:ext uri="{FF2B5EF4-FFF2-40B4-BE49-F238E27FC236}">
                <a16:creationId xmlns:a16="http://schemas.microsoft.com/office/drawing/2014/main" id="{9952DF8D-6E3C-4668-BF9E-C770EADD0E9E}"/>
              </a:ext>
            </a:extLst>
          </p:cNvPr>
          <p:cNvCxnSpPr>
            <a:stCxn id="155" idx="3"/>
          </p:cNvCxnSpPr>
          <p:nvPr/>
        </p:nvCxnSpPr>
        <p:spPr bwMode="auto">
          <a:xfrm>
            <a:off x="2248928" y="3293985"/>
            <a:ext cx="151852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0" name="꺾인 연결선 293">
            <a:extLst>
              <a:ext uri="{FF2B5EF4-FFF2-40B4-BE49-F238E27FC236}">
                <a16:creationId xmlns:a16="http://schemas.microsoft.com/office/drawing/2014/main" id="{BD54142E-D0C8-4333-83F0-5BF689860901}"/>
              </a:ext>
            </a:extLst>
          </p:cNvPr>
          <p:cNvCxnSpPr>
            <a:stCxn id="91" idx="2"/>
            <a:endCxn id="99" idx="0"/>
          </p:cNvCxnSpPr>
          <p:nvPr/>
        </p:nvCxnSpPr>
        <p:spPr bwMode="auto">
          <a:xfrm>
            <a:off x="3767452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1" name="꺾인 연결선 294">
            <a:extLst>
              <a:ext uri="{FF2B5EF4-FFF2-40B4-BE49-F238E27FC236}">
                <a16:creationId xmlns:a16="http://schemas.microsoft.com/office/drawing/2014/main" id="{A02FF894-9ADC-44FF-8A31-F8658546DA9D}"/>
              </a:ext>
            </a:extLst>
          </p:cNvPr>
          <p:cNvCxnSpPr>
            <a:stCxn id="94" idx="2"/>
            <a:endCxn id="106" idx="0"/>
          </p:cNvCxnSpPr>
          <p:nvPr/>
        </p:nvCxnSpPr>
        <p:spPr bwMode="auto">
          <a:xfrm>
            <a:off x="6325743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2" name="꺾인 연결선 293">
            <a:extLst>
              <a:ext uri="{FF2B5EF4-FFF2-40B4-BE49-F238E27FC236}">
                <a16:creationId xmlns:a16="http://schemas.microsoft.com/office/drawing/2014/main" id="{C18CE0BB-EE80-45CF-A0D7-DA3626D11C6B}"/>
              </a:ext>
            </a:extLst>
          </p:cNvPr>
          <p:cNvCxnSpPr>
            <a:stCxn id="99" idx="2"/>
            <a:endCxn id="130" idx="0"/>
          </p:cNvCxnSpPr>
          <p:nvPr/>
        </p:nvCxnSpPr>
        <p:spPr bwMode="auto">
          <a:xfrm>
            <a:off x="3767452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3" name="꺾인 연결선 294">
            <a:extLst>
              <a:ext uri="{FF2B5EF4-FFF2-40B4-BE49-F238E27FC236}">
                <a16:creationId xmlns:a16="http://schemas.microsoft.com/office/drawing/2014/main" id="{6E282122-E82C-4259-9D76-D5CC63F4388E}"/>
              </a:ext>
            </a:extLst>
          </p:cNvPr>
          <p:cNvCxnSpPr>
            <a:stCxn id="106" idx="2"/>
            <a:endCxn id="140" idx="0"/>
          </p:cNvCxnSpPr>
          <p:nvPr/>
        </p:nvCxnSpPr>
        <p:spPr bwMode="auto">
          <a:xfrm>
            <a:off x="6325743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4" name="꺾인 연결선 293">
            <a:extLst>
              <a:ext uri="{FF2B5EF4-FFF2-40B4-BE49-F238E27FC236}">
                <a16:creationId xmlns:a16="http://schemas.microsoft.com/office/drawing/2014/main" id="{733007A1-B0BE-4C66-B467-2392DE90EB8E}"/>
              </a:ext>
            </a:extLst>
          </p:cNvPr>
          <p:cNvCxnSpPr>
            <a:stCxn id="130" idx="2"/>
            <a:endCxn id="143" idx="0"/>
          </p:cNvCxnSpPr>
          <p:nvPr/>
        </p:nvCxnSpPr>
        <p:spPr bwMode="auto">
          <a:xfrm>
            <a:off x="3767452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5" name="꺾인 연결선 294">
            <a:extLst>
              <a:ext uri="{FF2B5EF4-FFF2-40B4-BE49-F238E27FC236}">
                <a16:creationId xmlns:a16="http://schemas.microsoft.com/office/drawing/2014/main" id="{E7839A8E-47F1-460B-B0F9-0DAFEF8BE9AB}"/>
              </a:ext>
            </a:extLst>
          </p:cNvPr>
          <p:cNvCxnSpPr>
            <a:stCxn id="140" idx="2"/>
            <a:endCxn id="150" idx="0"/>
          </p:cNvCxnSpPr>
          <p:nvPr/>
        </p:nvCxnSpPr>
        <p:spPr bwMode="auto">
          <a:xfrm>
            <a:off x="6325743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8" name="꺾인 연결선 172">
            <a:extLst>
              <a:ext uri="{FF2B5EF4-FFF2-40B4-BE49-F238E27FC236}">
                <a16:creationId xmlns:a16="http://schemas.microsoft.com/office/drawing/2014/main" id="{CB83F78A-0135-4931-AB18-BDDDEDD7EB99}"/>
              </a:ext>
            </a:extLst>
          </p:cNvPr>
          <p:cNvCxnSpPr>
            <a:stCxn id="143" idx="3"/>
            <a:endCxn id="80" idx="1"/>
          </p:cNvCxnSpPr>
          <p:nvPr/>
        </p:nvCxnSpPr>
        <p:spPr bwMode="auto">
          <a:xfrm flipV="1">
            <a:off x="4316427" y="2924944"/>
            <a:ext cx="1039767" cy="295232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169" name="순서도: 처리 168">
            <a:extLst>
              <a:ext uri="{FF2B5EF4-FFF2-40B4-BE49-F238E27FC236}">
                <a16:creationId xmlns:a16="http://schemas.microsoft.com/office/drawing/2014/main" id="{9C888DA5-D65D-4B9A-82FB-4A58237EA941}"/>
              </a:ext>
            </a:extLst>
          </p:cNvPr>
          <p:cNvSpPr/>
          <p:nvPr/>
        </p:nvSpPr>
        <p:spPr bwMode="auto">
          <a:xfrm>
            <a:off x="7727589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0" name="순서도: 처리 169">
            <a:extLst>
              <a:ext uri="{FF2B5EF4-FFF2-40B4-BE49-F238E27FC236}">
                <a16:creationId xmlns:a16="http://schemas.microsoft.com/office/drawing/2014/main" id="{37D25007-4A3C-49C4-AC83-45791187B860}"/>
              </a:ext>
            </a:extLst>
          </p:cNvPr>
          <p:cNvSpPr/>
          <p:nvPr/>
        </p:nvSpPr>
        <p:spPr bwMode="auto">
          <a:xfrm>
            <a:off x="8148163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기말고사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1" name="순서도: 처리 170">
            <a:extLst>
              <a:ext uri="{FF2B5EF4-FFF2-40B4-BE49-F238E27FC236}">
                <a16:creationId xmlns:a16="http://schemas.microsoft.com/office/drawing/2014/main" id="{653CF0F3-E21F-49F8-AA0E-536997A095AE}"/>
              </a:ext>
            </a:extLst>
          </p:cNvPr>
          <p:cNvSpPr/>
          <p:nvPr/>
        </p:nvSpPr>
        <p:spPr bwMode="auto">
          <a:xfrm>
            <a:off x="7727589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72" name="꺾인 연결선 179">
            <a:extLst>
              <a:ext uri="{FF2B5EF4-FFF2-40B4-BE49-F238E27FC236}">
                <a16:creationId xmlns:a16="http://schemas.microsoft.com/office/drawing/2014/main" id="{60425924-09B9-465F-9D64-F1BA7DB5836B}"/>
              </a:ext>
            </a:extLst>
          </p:cNvPr>
          <p:cNvCxnSpPr>
            <a:stCxn id="88" idx="2"/>
            <a:endCxn id="73" idx="0"/>
          </p:cNvCxnSpPr>
          <p:nvPr/>
        </p:nvCxnSpPr>
        <p:spPr bwMode="auto">
          <a:xfrm rot="5400000">
            <a:off x="3136687" y="1309303"/>
            <a:ext cx="32028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74" name="꺾인 연결선 182">
            <a:extLst>
              <a:ext uri="{FF2B5EF4-FFF2-40B4-BE49-F238E27FC236}">
                <a16:creationId xmlns:a16="http://schemas.microsoft.com/office/drawing/2014/main" id="{5AD6D758-BCCC-4947-9891-D5F69965A7B5}"/>
              </a:ext>
            </a:extLst>
          </p:cNvPr>
          <p:cNvCxnSpPr>
            <a:stCxn id="88" idx="2"/>
            <a:endCxn id="85" idx="0"/>
          </p:cNvCxnSpPr>
          <p:nvPr/>
        </p:nvCxnSpPr>
        <p:spPr bwMode="auto">
          <a:xfrm rot="16200000" flipH="1">
            <a:off x="4124052" y="1263183"/>
            <a:ext cx="32028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75" name="직선 화살표 연결선 174">
            <a:extLst>
              <a:ext uri="{FF2B5EF4-FFF2-40B4-BE49-F238E27FC236}">
                <a16:creationId xmlns:a16="http://schemas.microsoft.com/office/drawing/2014/main" id="{E5494526-AAB6-41A4-B5BD-68C7F50632BE}"/>
              </a:ext>
            </a:extLst>
          </p:cNvPr>
          <p:cNvCxnSpPr>
            <a:stCxn id="150" idx="3"/>
            <a:endCxn id="171" idx="1"/>
          </p:cNvCxnSpPr>
          <p:nvPr/>
        </p:nvCxnSpPr>
        <p:spPr bwMode="auto">
          <a:xfrm>
            <a:off x="6874718" y="5877272"/>
            <a:ext cx="85287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1373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>
            <a:extLst>
              <a:ext uri="{FF2B5EF4-FFF2-40B4-BE49-F238E27FC236}">
                <a16:creationId xmlns:a16="http://schemas.microsoft.com/office/drawing/2014/main" id="{FCA27175-36CD-E30E-56C4-E25350142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907"/>
            <a:ext cx="9906000" cy="551345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(6/33)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10</a:t>
            </a:fld>
            <a:endParaRPr lang="en-US" altLang="ko-K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60B63-C6A4-31B4-CEE7-763B9EDFC4E7}"/>
              </a:ext>
            </a:extLst>
          </p:cNvPr>
          <p:cNvSpPr txBox="1"/>
          <p:nvPr/>
        </p:nvSpPr>
        <p:spPr>
          <a:xfrm>
            <a:off x="5097016" y="4721839"/>
            <a:ext cx="3945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중앙에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20mm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Symbol" panose="05050102010706020507" pitchFamily="18" charset="2"/>
              </a:rPr>
              <a:t> 20mm  100mm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Symbol" panose="05050102010706020507" pitchFamily="18" charset="2"/>
              </a:rPr>
              <a:t>막대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Symbol" panose="05050102010706020507" pitchFamily="18" charset="2"/>
              </a:rPr>
              <a:t>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Symbol" panose="05050102010706020507" pitchFamily="18" charset="2"/>
              </a:rPr>
              <a:t>추가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88FA131D-5EFB-1125-814A-340FFEFC83D3}"/>
              </a:ext>
            </a:extLst>
          </p:cNvPr>
          <p:cNvCxnSpPr>
            <a:cxnSpLocks/>
          </p:cNvCxnSpPr>
          <p:nvPr/>
        </p:nvCxnSpPr>
        <p:spPr bwMode="auto">
          <a:xfrm>
            <a:off x="5806440" y="3741420"/>
            <a:ext cx="2349019" cy="9815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D5F19DF-E335-BC3D-92B2-A900CAB39F7C}"/>
              </a:ext>
            </a:extLst>
          </p:cNvPr>
          <p:cNvSpPr txBox="1"/>
          <p:nvPr/>
        </p:nvSpPr>
        <p:spPr>
          <a:xfrm>
            <a:off x="128464" y="1840866"/>
            <a:ext cx="7869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Autodesk Fusion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설치 후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, Auto CAD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를 이용하여 개념도에 하중 재하를 위한 막대 요소 추가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0B85DD-B003-8AE2-D632-E2F388F95913}"/>
              </a:ext>
            </a:extLst>
          </p:cNvPr>
          <p:cNvSpPr txBox="1"/>
          <p:nvPr/>
        </p:nvSpPr>
        <p:spPr>
          <a:xfrm>
            <a:off x="2130212" y="5625971"/>
            <a:ext cx="543739" cy="307777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원점</a:t>
            </a:r>
            <a:endParaRPr lang="ko-KR" altLang="en-US" sz="140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44B9EC0B-18E3-DBE6-D71D-7E2F8166D5C2}"/>
              </a:ext>
            </a:extLst>
          </p:cNvPr>
          <p:cNvCxnSpPr>
            <a:cxnSpLocks/>
            <a:endCxn id="19" idx="3"/>
          </p:cNvCxnSpPr>
          <p:nvPr/>
        </p:nvCxnSpPr>
        <p:spPr bwMode="auto">
          <a:xfrm flipH="1" flipV="1">
            <a:off x="2673951" y="5779860"/>
            <a:ext cx="737105" cy="2436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35" name="개체 34">
            <a:extLst>
              <a:ext uri="{FF2B5EF4-FFF2-40B4-BE49-F238E27FC236}">
                <a16:creationId xmlns:a16="http://schemas.microsoft.com/office/drawing/2014/main" id="{58E3676A-A56E-D109-A3E3-45CF618331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900876"/>
              </p:ext>
            </p:extLst>
          </p:nvPr>
        </p:nvGraphicFramePr>
        <p:xfrm>
          <a:off x="8786813" y="11588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3" imgW="914400" imgH="771525" progId="AutoCAD.Drawing.24">
                  <p:embed/>
                </p:oleObj>
              </mc:Choice>
              <mc:Fallback>
                <p:oleObj name="AutoCAD Drawing" showAsIcon="1" r:id="rId3" imgW="914400" imgH="771525" progId="AutoCAD.Drawing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86813" y="11588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990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>
            <a:extLst>
              <a:ext uri="{FF2B5EF4-FFF2-40B4-BE49-F238E27FC236}">
                <a16:creationId xmlns:a16="http://schemas.microsoft.com/office/drawing/2014/main" id="{ACE4CF78-832F-3DAD-2D40-5DF93655A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097"/>
            <a:ext cx="9906000" cy="5497762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C2F27480-4B91-7BAF-9FC3-EC9C33E2E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93" y="2132856"/>
            <a:ext cx="3402527" cy="337077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(7/33)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11</a:t>
            </a:fld>
            <a:endParaRPr lang="en-US" altLang="ko-KR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F463C23-3D54-B5D0-853D-7E2A3E77A875}"/>
              </a:ext>
            </a:extLst>
          </p:cNvPr>
          <p:cNvSpPr/>
          <p:nvPr/>
        </p:nvSpPr>
        <p:spPr bwMode="auto">
          <a:xfrm>
            <a:off x="930536" y="1340768"/>
            <a:ext cx="306593" cy="227235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614BAEDA-9E34-E478-7F4A-BEF1A2D25977}"/>
              </a:ext>
            </a:extLst>
          </p:cNvPr>
          <p:cNvSpPr/>
          <p:nvPr/>
        </p:nvSpPr>
        <p:spPr bwMode="auto">
          <a:xfrm>
            <a:off x="4749331" y="2974340"/>
            <a:ext cx="504056" cy="238139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7057D3DD-B82F-D7B8-9A5E-072C0B61DE7D}"/>
              </a:ext>
            </a:extLst>
          </p:cNvPr>
          <p:cNvSpPr/>
          <p:nvPr/>
        </p:nvSpPr>
        <p:spPr bwMode="auto">
          <a:xfrm>
            <a:off x="7586032" y="5129896"/>
            <a:ext cx="402613" cy="227235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332BBA-1AFE-2F3F-792F-D32AF667647E}"/>
              </a:ext>
            </a:extLst>
          </p:cNvPr>
          <p:cNvSpPr txBox="1"/>
          <p:nvPr/>
        </p:nvSpPr>
        <p:spPr>
          <a:xfrm>
            <a:off x="200472" y="1300496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490274-8AC0-09AA-25F6-FDE524D4DCEF}"/>
              </a:ext>
            </a:extLst>
          </p:cNvPr>
          <p:cNvSpPr txBox="1"/>
          <p:nvPr/>
        </p:nvSpPr>
        <p:spPr>
          <a:xfrm>
            <a:off x="4357302" y="2680566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 파일 선택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B97301-A627-154A-6784-331C6018EE3B}"/>
              </a:ext>
            </a:extLst>
          </p:cNvPr>
          <p:cNvSpPr txBox="1"/>
          <p:nvPr/>
        </p:nvSpPr>
        <p:spPr>
          <a:xfrm>
            <a:off x="7327411" y="485787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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4DECD-64F6-B40C-0CF5-C8ACBC74E7E1}"/>
              </a:ext>
            </a:extLst>
          </p:cNvPr>
          <p:cNvSpPr txBox="1"/>
          <p:nvPr/>
        </p:nvSpPr>
        <p:spPr>
          <a:xfrm>
            <a:off x="604019" y="-29186"/>
            <a:ext cx="218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Autodesk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Fusion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실행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A6267C-8692-D257-F517-A61A094132E1}"/>
              </a:ext>
            </a:extLst>
          </p:cNvPr>
          <p:cNvSpPr txBox="1"/>
          <p:nvPr/>
        </p:nvSpPr>
        <p:spPr>
          <a:xfrm>
            <a:off x="0" y="2912047"/>
            <a:ext cx="18119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Fusion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실행 후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, </a:t>
            </a: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하중 재하용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막대 요소가 추가된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개념도 파일 업로드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(09.Arch.Fusion.dwg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)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D7BB25D7-012B-10DC-497B-802E7BF24EAD}"/>
              </a:ext>
            </a:extLst>
          </p:cNvPr>
          <p:cNvCxnSpPr>
            <a:cxnSpLocks/>
            <a:stCxn id="20" idx="1"/>
          </p:cNvCxnSpPr>
          <p:nvPr/>
        </p:nvCxnSpPr>
        <p:spPr bwMode="auto">
          <a:xfrm flipH="1">
            <a:off x="4480560" y="5243514"/>
            <a:ext cx="3105472" cy="5432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EA1591B7-4427-43CE-5B46-EEEC1E32B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" y="42349"/>
            <a:ext cx="600957" cy="80676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2FA01CE-02C3-AFDE-23DC-B4F0C127A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979" y="4247382"/>
            <a:ext cx="3157364" cy="19218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36B879-2C6C-E670-36EA-55D34EA3016D}"/>
              </a:ext>
            </a:extLst>
          </p:cNvPr>
          <p:cNvSpPr txBox="1"/>
          <p:nvPr/>
        </p:nvSpPr>
        <p:spPr>
          <a:xfrm>
            <a:off x="1696690" y="5201459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 업로드 완료 확인 후 닫기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C2EC7C66-90DF-1737-D472-3F1DCE090AFE}"/>
              </a:ext>
            </a:extLst>
          </p:cNvPr>
          <p:cNvSpPr/>
          <p:nvPr/>
        </p:nvSpPr>
        <p:spPr bwMode="auto">
          <a:xfrm>
            <a:off x="1398897" y="4945244"/>
            <a:ext cx="1956938" cy="165843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6BE463BA-B2BE-2877-3770-428D44CABCE1}"/>
              </a:ext>
            </a:extLst>
          </p:cNvPr>
          <p:cNvSpPr/>
          <p:nvPr/>
        </p:nvSpPr>
        <p:spPr bwMode="auto">
          <a:xfrm>
            <a:off x="4808984" y="3607319"/>
            <a:ext cx="504056" cy="161733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DC8F6F1D-9709-B3AA-2580-283A65F419AA}"/>
              </a:ext>
            </a:extLst>
          </p:cNvPr>
          <p:cNvSpPr/>
          <p:nvPr/>
        </p:nvSpPr>
        <p:spPr bwMode="auto">
          <a:xfrm>
            <a:off x="4808984" y="4504944"/>
            <a:ext cx="504056" cy="161733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F6BD115C-19E1-6BFF-3C3D-95985ADB6C10}"/>
              </a:ext>
            </a:extLst>
          </p:cNvPr>
          <p:cNvSpPr/>
          <p:nvPr/>
        </p:nvSpPr>
        <p:spPr bwMode="auto">
          <a:xfrm>
            <a:off x="3897578" y="5912956"/>
            <a:ext cx="504056" cy="238139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1" name="개체 10">
            <a:extLst>
              <a:ext uri="{FF2B5EF4-FFF2-40B4-BE49-F238E27FC236}">
                <a16:creationId xmlns:a16="http://schemas.microsoft.com/office/drawing/2014/main" id="{A99DC20A-1918-C264-4E4B-C8C9EF0B4E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820137"/>
              </p:ext>
            </p:extLst>
          </p:nvPr>
        </p:nvGraphicFramePr>
        <p:xfrm>
          <a:off x="7313851" y="2523936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6" imgW="914400" imgH="771525" progId="AutoCAD.Drawing.24">
                  <p:embed/>
                </p:oleObj>
              </mc:Choice>
              <mc:Fallback>
                <p:oleObj name="AutoCAD Drawing" showAsIcon="1" r:id="rId6" imgW="914400" imgH="771525" progId="AutoCAD.Drawing.24">
                  <p:embed/>
                  <p:pic>
                    <p:nvPicPr>
                      <p:cNvPr id="35" name="개체 34">
                        <a:extLst>
                          <a:ext uri="{FF2B5EF4-FFF2-40B4-BE49-F238E27FC236}">
                            <a16:creationId xmlns:a16="http://schemas.microsoft.com/office/drawing/2014/main" id="{58E3676A-A56E-D109-A3E3-45CF618331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13851" y="2523936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1943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72FBC5-CE56-E297-6DAB-E8473FEB0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541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(8/33)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F463C23-3D54-B5D0-853D-7E2A3E77A875}"/>
              </a:ext>
            </a:extLst>
          </p:cNvPr>
          <p:cNvSpPr/>
          <p:nvPr/>
        </p:nvSpPr>
        <p:spPr bwMode="auto">
          <a:xfrm>
            <a:off x="47175" y="1772816"/>
            <a:ext cx="1627166" cy="352680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332BBA-1AFE-2F3F-792F-D32AF667647E}"/>
              </a:ext>
            </a:extLst>
          </p:cNvPr>
          <p:cNvSpPr txBox="1"/>
          <p:nvPr/>
        </p:nvSpPr>
        <p:spPr>
          <a:xfrm>
            <a:off x="200472" y="2194052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더블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4759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791D6BD-66DA-9C6A-B8D5-4E847F19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(9/33)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95DBEA-1A20-9BBB-7A25-98D83B74E6DA}"/>
              </a:ext>
            </a:extLst>
          </p:cNvPr>
          <p:cNvSpPr txBox="1"/>
          <p:nvPr/>
        </p:nvSpPr>
        <p:spPr>
          <a:xfrm>
            <a:off x="3224808" y="4437112"/>
            <a:ext cx="18119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하중 재하용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막대 요소가 추가된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개념도 파일이 열림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067837-C217-9DF7-B24C-6D33A32667D6}"/>
              </a:ext>
            </a:extLst>
          </p:cNvPr>
          <p:cNvSpPr txBox="1"/>
          <p:nvPr/>
        </p:nvSpPr>
        <p:spPr>
          <a:xfrm>
            <a:off x="2015421" y="3427723"/>
            <a:ext cx="543739" cy="307777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원점</a:t>
            </a:r>
            <a:endParaRPr lang="ko-KR" altLang="en-US" sz="1400" dirty="0"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EB170A98-0177-AF96-D77E-E536238AA07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59160" y="3581611"/>
            <a:ext cx="737105" cy="759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63AE102D-415B-B541-6A57-D006D3CD5B5E}"/>
              </a:ext>
            </a:extLst>
          </p:cNvPr>
          <p:cNvCxnSpPr>
            <a:cxnSpLocks/>
          </p:cNvCxnSpPr>
          <p:nvPr/>
        </p:nvCxnSpPr>
        <p:spPr bwMode="auto">
          <a:xfrm flipH="1">
            <a:off x="4328652" y="4159045"/>
            <a:ext cx="1076632" cy="4793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41750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0CEF963C-46C4-04D8-F14C-8F90C7995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(10/33)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2F463C23-3D54-B5D0-853D-7E2A3E77A875}"/>
              </a:ext>
            </a:extLst>
          </p:cNvPr>
          <p:cNvSpPr/>
          <p:nvPr/>
        </p:nvSpPr>
        <p:spPr bwMode="auto">
          <a:xfrm>
            <a:off x="1821716" y="2106073"/>
            <a:ext cx="720080" cy="21090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332BBA-1AFE-2F3F-792F-D32AF667647E}"/>
              </a:ext>
            </a:extLst>
          </p:cNvPr>
          <p:cNvSpPr txBox="1"/>
          <p:nvPr/>
        </p:nvSpPr>
        <p:spPr>
          <a:xfrm>
            <a:off x="2504728" y="1798296"/>
            <a:ext cx="2749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드롭다운 후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시뮬레이션 선택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AA6ADA13-CC65-5DE0-3EB3-C0578A519147}"/>
              </a:ext>
            </a:extLst>
          </p:cNvPr>
          <p:cNvSpPr/>
          <p:nvPr/>
        </p:nvSpPr>
        <p:spPr bwMode="auto">
          <a:xfrm>
            <a:off x="1875056" y="1204484"/>
            <a:ext cx="479524" cy="29665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7A63A-3F2C-EE55-75C0-E79F7BA6B69D}"/>
              </a:ext>
            </a:extLst>
          </p:cNvPr>
          <p:cNvSpPr txBox="1"/>
          <p:nvPr/>
        </p:nvSpPr>
        <p:spPr>
          <a:xfrm>
            <a:off x="200472" y="5372620"/>
            <a:ext cx="4176464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</a:rPr>
              <a:t>Fusion 360 </a:t>
            </a:r>
            <a:r>
              <a:rPr lang="ko-KR" altLang="en-US" sz="1400" dirty="0">
                <a:solidFill>
                  <a:srgbClr val="FF0000"/>
                </a:solidFill>
                <a:effectLst/>
              </a:rPr>
              <a:t>시뮬레이션 참고 영상</a:t>
            </a:r>
            <a:endParaRPr lang="en-US" altLang="ko-KR" sz="1400" dirty="0">
              <a:solidFill>
                <a:srgbClr val="FF0000"/>
              </a:solidFill>
              <a:effectLst/>
            </a:endParaRPr>
          </a:p>
          <a:p>
            <a:r>
              <a:rPr lang="en-US" altLang="ko-KR" sz="1400" dirty="0">
                <a:solidFill>
                  <a:srgbClr val="FF000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https://www.youtube.com/watch?v=tVf41EMt2ik</a:t>
            </a:r>
            <a:endParaRPr lang="en-US" altLang="ko-KR" sz="1400" dirty="0">
              <a:solidFill>
                <a:srgbClr val="FF0000"/>
              </a:solidFill>
              <a:effectLst/>
            </a:endParaRPr>
          </a:p>
          <a:p>
            <a:r>
              <a:rPr lang="en-US" altLang="ko-KR" sz="1400" dirty="0">
                <a:solidFill>
                  <a:srgbClr val="FF000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https://www.youtube.com/watch?v=q7767XlUG50</a:t>
            </a:r>
            <a:endParaRPr lang="ko-KR" altLang="en-US" sz="14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6962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3A1AECE-4243-AD58-8C3F-4267A34BC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09" y="1340768"/>
            <a:ext cx="6924381" cy="4197906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(11/33)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15</a:t>
            </a:fld>
            <a:endParaRPr lang="en-US" altLang="ko-KR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15BBECB-ED30-2D58-82F8-BF32581B4319}"/>
              </a:ext>
            </a:extLst>
          </p:cNvPr>
          <p:cNvSpPr/>
          <p:nvPr/>
        </p:nvSpPr>
        <p:spPr bwMode="auto">
          <a:xfrm>
            <a:off x="6623045" y="5163730"/>
            <a:ext cx="797011" cy="352108"/>
          </a:xfrm>
          <a:prstGeom prst="roundRect">
            <a:avLst>
              <a:gd name="adj" fmla="val 1223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8FA37-FDB2-E612-FDD6-C20EC472B77C}"/>
              </a:ext>
            </a:extLst>
          </p:cNvPr>
          <p:cNvSpPr txBox="1"/>
          <p:nvPr/>
        </p:nvSpPr>
        <p:spPr>
          <a:xfrm>
            <a:off x="1281633" y="1947692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정적 응력 선택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60808-456A-8464-77A0-9FA17BEA7224}"/>
              </a:ext>
            </a:extLst>
          </p:cNvPr>
          <p:cNvSpPr txBox="1"/>
          <p:nvPr/>
        </p:nvSpPr>
        <p:spPr>
          <a:xfrm>
            <a:off x="5905331" y="518668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3178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F02E845-4662-483B-E31D-40A6D8B3E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16</a:t>
            </a:fld>
            <a:endParaRPr lang="en-US" altLang="ko-KR" dirty="0"/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346D95CF-C1F7-DDF9-D272-97C00C464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(12/33)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36BAE5-8F1F-BAF1-2494-BDDCD03C45AA}"/>
              </a:ext>
            </a:extLst>
          </p:cNvPr>
          <p:cNvSpPr txBox="1"/>
          <p:nvPr/>
        </p:nvSpPr>
        <p:spPr>
          <a:xfrm>
            <a:off x="3224808" y="4437112"/>
            <a:ext cx="181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개념도 파일이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흑백으로 바뀜</a:t>
            </a:r>
          </a:p>
        </p:txBody>
      </p:sp>
    </p:spTree>
    <p:extLst>
      <p:ext uri="{BB962C8B-B14F-4D97-AF65-F5344CB8AC3E}">
        <p14:creationId xmlns:p14="http://schemas.microsoft.com/office/powerpoint/2010/main" val="311229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CD6C569-CFE5-78A2-CCBF-902002935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271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17</a:t>
            </a:fld>
            <a:endParaRPr lang="en-US" altLang="ko-KR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9A912C9-D23E-FAB0-6CEB-D4124031D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(13/33)</a:t>
            </a:r>
            <a:endParaRPr lang="ko-KR" altLang="en-US" dirty="0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BA7C11DD-0FA1-5B96-3C4B-F7F13ADF6A23}"/>
              </a:ext>
            </a:extLst>
          </p:cNvPr>
          <p:cNvSpPr/>
          <p:nvPr/>
        </p:nvSpPr>
        <p:spPr bwMode="auto">
          <a:xfrm>
            <a:off x="3586884" y="1234154"/>
            <a:ext cx="306593" cy="285303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E606399-6103-14B0-B817-DFD3F0B28CB6}"/>
              </a:ext>
            </a:extLst>
          </p:cNvPr>
          <p:cNvSpPr/>
          <p:nvPr/>
        </p:nvSpPr>
        <p:spPr bwMode="auto">
          <a:xfrm>
            <a:off x="5169024" y="3309930"/>
            <a:ext cx="1368152" cy="1199190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C524F2-DDC4-741D-CE1D-1694289D5987}"/>
              </a:ext>
            </a:extLst>
          </p:cNvPr>
          <p:cNvSpPr txBox="1"/>
          <p:nvPr/>
        </p:nvSpPr>
        <p:spPr>
          <a:xfrm>
            <a:off x="3146107" y="953500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하중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E87A8-1CE0-B9B2-0EBB-4FFC7129BE48}"/>
              </a:ext>
            </a:extLst>
          </p:cNvPr>
          <p:cNvSpPr txBox="1"/>
          <p:nvPr/>
        </p:nvSpPr>
        <p:spPr>
          <a:xfrm>
            <a:off x="2382966" y="4492972"/>
            <a:ext cx="2991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 중앙에 추가된 부재의 윗면 선택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87E8E29-4CB2-AFC4-0846-AC5B388D28EC}"/>
              </a:ext>
            </a:extLst>
          </p:cNvPr>
          <p:cNvSpPr/>
          <p:nvPr/>
        </p:nvSpPr>
        <p:spPr bwMode="auto">
          <a:xfrm>
            <a:off x="7221347" y="2253551"/>
            <a:ext cx="306593" cy="285303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AC625-DDAF-3B5F-AC8E-F295ED3397B1}"/>
              </a:ext>
            </a:extLst>
          </p:cNvPr>
          <p:cNvSpPr txBox="1"/>
          <p:nvPr/>
        </p:nvSpPr>
        <p:spPr>
          <a:xfrm>
            <a:off x="7534898" y="2253551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선택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7942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02910D3-81EF-2F47-920B-70FEBFCB6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9A912C9-D23E-FAB0-6CEB-D4124031D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(14/33)</a:t>
            </a:r>
            <a:endParaRPr lang="ko-KR" altLang="en-US" dirty="0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79136A68-810B-A543-DEBD-8639C1A5541C}"/>
              </a:ext>
            </a:extLst>
          </p:cNvPr>
          <p:cNvSpPr/>
          <p:nvPr/>
        </p:nvSpPr>
        <p:spPr bwMode="auto">
          <a:xfrm>
            <a:off x="7257256" y="2708921"/>
            <a:ext cx="720080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5016D-6302-CD49-6590-77533C6F7885}"/>
              </a:ext>
            </a:extLst>
          </p:cNvPr>
          <p:cNvSpPr txBox="1"/>
          <p:nvPr/>
        </p:nvSpPr>
        <p:spPr>
          <a:xfrm>
            <a:off x="7958236" y="2663044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20,000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입력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52AE08DB-3721-0540-E804-3830BA8C71BB}"/>
              </a:ext>
            </a:extLst>
          </p:cNvPr>
          <p:cNvSpPr/>
          <p:nvPr/>
        </p:nvSpPr>
        <p:spPr bwMode="auto">
          <a:xfrm>
            <a:off x="7429499" y="3026483"/>
            <a:ext cx="374651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5135F8-29CF-D60D-2EB7-9E48FB78D1C1}"/>
              </a:ext>
            </a:extLst>
          </p:cNvPr>
          <p:cNvSpPr txBox="1"/>
          <p:nvPr/>
        </p:nvSpPr>
        <p:spPr>
          <a:xfrm>
            <a:off x="7442149" y="3251859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A235E824-A66D-894C-10B7-0F5B0F60E283}"/>
              </a:ext>
            </a:extLst>
          </p:cNvPr>
          <p:cNvSpPr/>
          <p:nvPr/>
        </p:nvSpPr>
        <p:spPr bwMode="auto">
          <a:xfrm>
            <a:off x="2072680" y="2557529"/>
            <a:ext cx="864096" cy="464365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F01D87-EBC3-9B1A-EB03-4508F305DA61}"/>
              </a:ext>
            </a:extLst>
          </p:cNvPr>
          <p:cNvSpPr txBox="1"/>
          <p:nvPr/>
        </p:nvSpPr>
        <p:spPr>
          <a:xfrm>
            <a:off x="-69091" y="2635822"/>
            <a:ext cx="2210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 드릴다운 후 중력 체크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EE5EAEDF-7609-CB4C-ED64-44C2A232C214}"/>
              </a:ext>
            </a:extLst>
          </p:cNvPr>
          <p:cNvCxnSpPr>
            <a:cxnSpLocks/>
          </p:cNvCxnSpPr>
          <p:nvPr/>
        </p:nvCxnSpPr>
        <p:spPr bwMode="auto">
          <a:xfrm flipH="1">
            <a:off x="2760435" y="3650226"/>
            <a:ext cx="535830" cy="2927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483A56-C63D-93D2-BC1C-E9EFB7CC5B9A}"/>
              </a:ext>
            </a:extLst>
          </p:cNvPr>
          <p:cNvSpPr txBox="1"/>
          <p:nvPr/>
        </p:nvSpPr>
        <p:spPr>
          <a:xfrm>
            <a:off x="1286313" y="3935582"/>
            <a:ext cx="294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원점에 세로방향 화살표 생성 확인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37EBFD03-0724-72F5-D82C-8187F45F140A}"/>
              </a:ext>
            </a:extLst>
          </p:cNvPr>
          <p:cNvCxnSpPr>
            <a:cxnSpLocks/>
            <a:stCxn id="24" idx="3"/>
          </p:cNvCxnSpPr>
          <p:nvPr/>
        </p:nvCxnSpPr>
        <p:spPr bwMode="auto">
          <a:xfrm>
            <a:off x="2936776" y="2789712"/>
            <a:ext cx="388985" cy="5802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8" name="그림 27">
            <a:extLst>
              <a:ext uri="{FF2B5EF4-FFF2-40B4-BE49-F238E27FC236}">
                <a16:creationId xmlns:a16="http://schemas.microsoft.com/office/drawing/2014/main" id="{7ABE72FF-E21C-20DD-9B47-073E5F3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776" y="4283694"/>
            <a:ext cx="1176998" cy="113172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370AF244-42C9-98A4-3D44-257DC1712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983" y="4281428"/>
            <a:ext cx="1323405" cy="71816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9E2F34A6-9E22-CAB0-EA20-69642C595D2A}"/>
              </a:ext>
            </a:extLst>
          </p:cNvPr>
          <p:cNvCxnSpPr>
            <a:cxnSpLocks/>
          </p:cNvCxnSpPr>
          <p:nvPr/>
        </p:nvCxnSpPr>
        <p:spPr bwMode="auto">
          <a:xfrm>
            <a:off x="2368986" y="4640509"/>
            <a:ext cx="531544" cy="20904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399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DE5F73C-D650-671C-F831-C5C26043B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9A912C9-D23E-FAB0-6CEB-D4124031D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(15/33)</a:t>
            </a:r>
            <a:endParaRPr lang="ko-KR" altLang="en-US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5261509B-EB16-911F-9097-8FB349F72D5F}"/>
              </a:ext>
            </a:extLst>
          </p:cNvPr>
          <p:cNvSpPr/>
          <p:nvPr/>
        </p:nvSpPr>
        <p:spPr bwMode="auto">
          <a:xfrm>
            <a:off x="5685780" y="3317850"/>
            <a:ext cx="360040" cy="614530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4E8AB8-AA6E-138E-367A-0A1B85F53831}"/>
              </a:ext>
            </a:extLst>
          </p:cNvPr>
          <p:cNvSpPr txBox="1"/>
          <p:nvPr/>
        </p:nvSpPr>
        <p:spPr>
          <a:xfrm>
            <a:off x="5413910" y="306009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하중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A7BF2-85D1-F724-FFDA-8C7EF782F4BC}"/>
              </a:ext>
            </a:extLst>
          </p:cNvPr>
          <p:cNvSpPr txBox="1"/>
          <p:nvPr/>
        </p:nvSpPr>
        <p:spPr>
          <a:xfrm>
            <a:off x="3224808" y="4437112"/>
            <a:ext cx="21891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하중 재하용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막대 요소 위에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파란색 화살표가 표시됨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8B7C2D16-7325-5953-9E04-6A51DA8B4F7E}"/>
              </a:ext>
            </a:extLst>
          </p:cNvPr>
          <p:cNvCxnSpPr>
            <a:cxnSpLocks/>
          </p:cNvCxnSpPr>
          <p:nvPr/>
        </p:nvCxnSpPr>
        <p:spPr bwMode="auto">
          <a:xfrm flipH="1">
            <a:off x="4404360" y="3665220"/>
            <a:ext cx="1379220" cy="9372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676AEC1-F8BE-B344-EB01-25092D84FEEC}"/>
              </a:ext>
            </a:extLst>
          </p:cNvPr>
          <p:cNvSpPr/>
          <p:nvPr/>
        </p:nvSpPr>
        <p:spPr bwMode="auto">
          <a:xfrm>
            <a:off x="3098946" y="3227029"/>
            <a:ext cx="360040" cy="614530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950F872F-8CF9-7E35-5799-29736A87959C}"/>
              </a:ext>
            </a:extLst>
          </p:cNvPr>
          <p:cNvCxnSpPr>
            <a:cxnSpLocks/>
          </p:cNvCxnSpPr>
          <p:nvPr/>
        </p:nvCxnSpPr>
        <p:spPr bwMode="auto">
          <a:xfrm flipH="1">
            <a:off x="1295939" y="3574399"/>
            <a:ext cx="1900807" cy="5594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FDB4EB-4362-245A-0AB1-7A96A3422FBD}"/>
              </a:ext>
            </a:extLst>
          </p:cNvPr>
          <p:cNvSpPr txBox="1"/>
          <p:nvPr/>
        </p:nvSpPr>
        <p:spPr>
          <a:xfrm>
            <a:off x="609912" y="3994466"/>
            <a:ext cx="21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원점에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황토색 화살표가 표시됨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355869-1ABE-8757-FDF6-F91AC0B8416A}"/>
              </a:ext>
            </a:extLst>
          </p:cNvPr>
          <p:cNvSpPr txBox="1"/>
          <p:nvPr/>
        </p:nvSpPr>
        <p:spPr>
          <a:xfrm>
            <a:off x="2589527" y="331733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중력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7973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86050" y="260648"/>
            <a:ext cx="213391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나무교량 설계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B05DE4CE-C4E9-40BE-9A10-72DF83AB9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80" y="1268413"/>
            <a:ext cx="2906713" cy="64928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재료로는 발사목</a:t>
            </a: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접착제</a:t>
            </a: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무명실만을 이용</a:t>
            </a:r>
          </a:p>
        </p:txBody>
      </p:sp>
      <p:sp>
        <p:nvSpPr>
          <p:cNvPr id="31" name="AutoShape 4">
            <a:extLst>
              <a:ext uri="{FF2B5EF4-FFF2-40B4-BE49-F238E27FC236}">
                <a16:creationId xmlns:a16="http://schemas.microsoft.com/office/drawing/2014/main" id="{E49441AF-556B-4F5F-9F30-BD66C16BF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80" y="2117725"/>
            <a:ext cx="2906713" cy="64928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교량의 길이 </a:t>
            </a: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50cm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교량의 폭은 </a:t>
            </a: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10cm</a:t>
            </a: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" name="AutoShape 5">
            <a:extLst>
              <a:ext uri="{FF2B5EF4-FFF2-40B4-BE49-F238E27FC236}">
                <a16:creationId xmlns:a16="http://schemas.microsoft.com/office/drawing/2014/main" id="{DA907B32-EE4D-4B97-9987-90B91AAD0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80" y="2967038"/>
            <a:ext cx="2906713" cy="64928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교량</a:t>
            </a: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1" lang="ko-KR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시종부</a:t>
            </a:r>
            <a:r>
              <a:rPr kumimoji="1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 상판 높이</a:t>
            </a: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= </a:t>
            </a:r>
            <a:r>
              <a:rPr kumimoji="1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실험대 높이 </a:t>
            </a: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(6.5cm)</a:t>
            </a: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3" name="AutoShape 6">
            <a:extLst>
              <a:ext uri="{FF2B5EF4-FFF2-40B4-BE49-F238E27FC236}">
                <a16:creationId xmlns:a16="http://schemas.microsoft.com/office/drawing/2014/main" id="{9412B263-E1D3-41D3-8655-2B5DF2432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80" y="3816350"/>
            <a:ext cx="2906713" cy="649288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교량의 총중량</a:t>
            </a: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자중</a:t>
            </a: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)</a:t>
            </a: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은 </a:t>
            </a:r>
            <a:endParaRPr kumimoji="1" lang="en-US" altLang="ko-K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작을 수록 좋음</a:t>
            </a:r>
          </a:p>
        </p:txBody>
      </p:sp>
      <p:sp>
        <p:nvSpPr>
          <p:cNvPr id="34" name="AutoShape 7">
            <a:extLst>
              <a:ext uri="{FF2B5EF4-FFF2-40B4-BE49-F238E27FC236}">
                <a16:creationId xmlns:a16="http://schemas.microsoft.com/office/drawing/2014/main" id="{562D6EB3-B2B2-4B9D-8B3E-C607D5B67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80" y="4665663"/>
            <a:ext cx="2906713" cy="64928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교량 중앙에 재하된</a:t>
            </a:r>
            <a:endParaRPr kumimoji="1" lang="en-US" altLang="ko-K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하중을 지탱</a:t>
            </a: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DFD3F829-1AED-4B58-BE5E-891382A42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80" y="5516563"/>
            <a:ext cx="2906713" cy="64928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외관이 보기 좋고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창의적이어야 </a:t>
            </a: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함</a:t>
            </a:r>
          </a:p>
        </p:txBody>
      </p:sp>
      <p:sp>
        <p:nvSpPr>
          <p:cNvPr id="36" name="AutoShape 9">
            <a:extLst>
              <a:ext uri="{FF2B5EF4-FFF2-40B4-BE49-F238E27FC236}">
                <a16:creationId xmlns:a16="http://schemas.microsoft.com/office/drawing/2014/main" id="{0A461B2D-C0A1-4831-AFD9-2F7A42D5E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1705" y="2967038"/>
            <a:ext cx="1511300" cy="14986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설계</a:t>
            </a:r>
          </a:p>
        </p:txBody>
      </p:sp>
      <p:sp>
        <p:nvSpPr>
          <p:cNvPr id="37" name="AutoShape 10">
            <a:extLst>
              <a:ext uri="{FF2B5EF4-FFF2-40B4-BE49-F238E27FC236}">
                <a16:creationId xmlns:a16="http://schemas.microsoft.com/office/drawing/2014/main" id="{FE569808-C50A-4C4B-8530-DBC9B6CB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168" y="1268413"/>
            <a:ext cx="2906712" cy="6492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나무교량 외형</a:t>
            </a:r>
            <a:endParaRPr kumimoji="1" lang="en-US" altLang="ko-K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(</a:t>
            </a: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형태 및 색채</a:t>
            </a:r>
            <a:r>
              <a:rPr kumimoji="1" lang="en-US" altLang="ko-K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)</a:t>
            </a:r>
            <a:endParaRPr kumimoji="1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D4A09C1A-17F3-457D-B827-EB1F1C5F8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168" y="2330450"/>
            <a:ext cx="2906712" cy="6492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나무교량 구성요소 재료</a:t>
            </a:r>
            <a:endParaRPr kumimoji="1" lang="en-US" altLang="ko-K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kern="0" dirty="0">
                <a:solidFill>
                  <a:srgbClr val="00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b="0" kern="0" dirty="0">
                <a:solidFill>
                  <a:srgbClr val="00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판재</a:t>
            </a:r>
            <a:r>
              <a:rPr lang="en-US" altLang="ko-KR" b="0" kern="0" dirty="0">
                <a:solidFill>
                  <a:srgbClr val="00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b="0" kern="0" dirty="0">
                <a:solidFill>
                  <a:srgbClr val="00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각재</a:t>
            </a:r>
            <a:r>
              <a:rPr lang="en-US" altLang="ko-KR" b="0" kern="0" dirty="0">
                <a:solidFill>
                  <a:srgbClr val="00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b="0" kern="0" dirty="0">
                <a:solidFill>
                  <a:srgbClr val="00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접착제</a:t>
            </a:r>
            <a:r>
              <a:rPr lang="en-US" altLang="ko-KR" b="0" kern="0" dirty="0">
                <a:solidFill>
                  <a:srgbClr val="00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b="0" kern="0" dirty="0">
                <a:solidFill>
                  <a:srgbClr val="00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실</a:t>
            </a:r>
            <a:r>
              <a:rPr lang="en-US" altLang="ko-KR" b="0" kern="0" dirty="0">
                <a:solidFill>
                  <a:srgbClr val="00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)</a:t>
            </a: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9" name="AutoShape 12">
            <a:extLst>
              <a:ext uri="{FF2B5EF4-FFF2-40B4-BE49-F238E27FC236}">
                <a16:creationId xmlns:a16="http://schemas.microsoft.com/office/drawing/2014/main" id="{B38B8579-86E8-48AB-9968-C6F8916E8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168" y="3392488"/>
            <a:ext cx="2906712" cy="6492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나무교량 구성요소 칫수</a:t>
            </a:r>
          </a:p>
        </p:txBody>
      </p:sp>
      <p:sp>
        <p:nvSpPr>
          <p:cNvPr id="40" name="AutoShape 13">
            <a:extLst>
              <a:ext uri="{FF2B5EF4-FFF2-40B4-BE49-F238E27FC236}">
                <a16:creationId xmlns:a16="http://schemas.microsoft.com/office/drawing/2014/main" id="{D82768CC-BDA9-4433-8A65-0291034CB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168" y="4454525"/>
            <a:ext cx="2906712" cy="6492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나무교량 구성요소 배치</a:t>
            </a:r>
          </a:p>
        </p:txBody>
      </p:sp>
      <p:sp>
        <p:nvSpPr>
          <p:cNvPr id="41" name="AutoShape 14">
            <a:extLst>
              <a:ext uri="{FF2B5EF4-FFF2-40B4-BE49-F238E27FC236}">
                <a16:creationId xmlns:a16="http://schemas.microsoft.com/office/drawing/2014/main" id="{2B065E31-495F-4B25-B0FC-4D5661593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168" y="5516563"/>
            <a:ext cx="2906712" cy="6492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rPr>
              <a:t>나무교량 구성요소 연결</a:t>
            </a:r>
          </a:p>
        </p:txBody>
      </p:sp>
      <p:cxnSp>
        <p:nvCxnSpPr>
          <p:cNvPr id="42" name="AutoShape 15">
            <a:extLst>
              <a:ext uri="{FF2B5EF4-FFF2-40B4-BE49-F238E27FC236}">
                <a16:creationId xmlns:a16="http://schemas.microsoft.com/office/drawing/2014/main" id="{DC802271-1D79-44B4-866A-E5538419C4D3}"/>
              </a:ext>
            </a:extLst>
          </p:cNvPr>
          <p:cNvCxnSpPr>
            <a:cxnSpLocks noChangeShapeType="1"/>
            <a:stCxn id="30" idx="3"/>
            <a:endCxn id="36" idx="1"/>
          </p:cNvCxnSpPr>
          <p:nvPr/>
        </p:nvCxnSpPr>
        <p:spPr bwMode="auto">
          <a:xfrm>
            <a:off x="3453680" y="1593850"/>
            <a:ext cx="693738" cy="21224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16">
            <a:extLst>
              <a:ext uri="{FF2B5EF4-FFF2-40B4-BE49-F238E27FC236}">
                <a16:creationId xmlns:a16="http://schemas.microsoft.com/office/drawing/2014/main" id="{9F6B432A-D08E-418D-926A-CBEEBB2D4F73}"/>
              </a:ext>
            </a:extLst>
          </p:cNvPr>
          <p:cNvCxnSpPr>
            <a:cxnSpLocks noChangeShapeType="1"/>
            <a:stCxn id="32" idx="3"/>
            <a:endCxn id="36" idx="1"/>
          </p:cNvCxnSpPr>
          <p:nvPr/>
        </p:nvCxnSpPr>
        <p:spPr bwMode="auto">
          <a:xfrm>
            <a:off x="3453680" y="3292475"/>
            <a:ext cx="693738" cy="42386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17">
            <a:extLst>
              <a:ext uri="{FF2B5EF4-FFF2-40B4-BE49-F238E27FC236}">
                <a16:creationId xmlns:a16="http://schemas.microsoft.com/office/drawing/2014/main" id="{8B37FE2A-3802-4F69-AB93-7B33B7A7697A}"/>
              </a:ext>
            </a:extLst>
          </p:cNvPr>
          <p:cNvCxnSpPr>
            <a:cxnSpLocks noChangeShapeType="1"/>
            <a:stCxn id="33" idx="3"/>
            <a:endCxn id="36" idx="1"/>
          </p:cNvCxnSpPr>
          <p:nvPr/>
        </p:nvCxnSpPr>
        <p:spPr bwMode="auto">
          <a:xfrm flipV="1">
            <a:off x="3453680" y="3716338"/>
            <a:ext cx="693738" cy="42545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18">
            <a:extLst>
              <a:ext uri="{FF2B5EF4-FFF2-40B4-BE49-F238E27FC236}">
                <a16:creationId xmlns:a16="http://schemas.microsoft.com/office/drawing/2014/main" id="{3038F453-7443-42C1-80ED-58342A0CC2BD}"/>
              </a:ext>
            </a:extLst>
          </p:cNvPr>
          <p:cNvCxnSpPr>
            <a:cxnSpLocks noChangeShapeType="1"/>
            <a:stCxn id="35" idx="3"/>
          </p:cNvCxnSpPr>
          <p:nvPr/>
        </p:nvCxnSpPr>
        <p:spPr bwMode="auto">
          <a:xfrm flipV="1">
            <a:off x="3453680" y="3716338"/>
            <a:ext cx="693738" cy="212566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19">
            <a:extLst>
              <a:ext uri="{FF2B5EF4-FFF2-40B4-BE49-F238E27FC236}">
                <a16:creationId xmlns:a16="http://schemas.microsoft.com/office/drawing/2014/main" id="{2FB3E184-E754-42F2-A176-CA62E24CD018}"/>
              </a:ext>
            </a:extLst>
          </p:cNvPr>
          <p:cNvCxnSpPr>
            <a:cxnSpLocks noChangeShapeType="1"/>
            <a:stCxn id="34" idx="3"/>
            <a:endCxn id="36" idx="1"/>
          </p:cNvCxnSpPr>
          <p:nvPr/>
        </p:nvCxnSpPr>
        <p:spPr bwMode="auto">
          <a:xfrm flipV="1">
            <a:off x="3453680" y="3716338"/>
            <a:ext cx="693738" cy="127476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AutoShape 20">
            <a:extLst>
              <a:ext uri="{FF2B5EF4-FFF2-40B4-BE49-F238E27FC236}">
                <a16:creationId xmlns:a16="http://schemas.microsoft.com/office/drawing/2014/main" id="{1C8E9EFD-AEE0-403A-98A8-536ECEB8CDD1}"/>
              </a:ext>
            </a:extLst>
          </p:cNvPr>
          <p:cNvCxnSpPr>
            <a:cxnSpLocks noChangeShapeType="1"/>
            <a:stCxn id="31" idx="3"/>
            <a:endCxn id="36" idx="1"/>
          </p:cNvCxnSpPr>
          <p:nvPr/>
        </p:nvCxnSpPr>
        <p:spPr bwMode="auto">
          <a:xfrm>
            <a:off x="3453680" y="2443163"/>
            <a:ext cx="693738" cy="12731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21">
            <a:extLst>
              <a:ext uri="{FF2B5EF4-FFF2-40B4-BE49-F238E27FC236}">
                <a16:creationId xmlns:a16="http://schemas.microsoft.com/office/drawing/2014/main" id="{9AAF242E-F93D-423E-B9D6-0C62DDD1A03F}"/>
              </a:ext>
            </a:extLst>
          </p:cNvPr>
          <p:cNvCxnSpPr>
            <a:cxnSpLocks noChangeShapeType="1"/>
            <a:stCxn id="36" idx="3"/>
            <a:endCxn id="37" idx="1"/>
          </p:cNvCxnSpPr>
          <p:nvPr/>
        </p:nvCxnSpPr>
        <p:spPr bwMode="auto">
          <a:xfrm flipV="1">
            <a:off x="5687293" y="1593850"/>
            <a:ext cx="763587" cy="21224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22">
            <a:extLst>
              <a:ext uri="{FF2B5EF4-FFF2-40B4-BE49-F238E27FC236}">
                <a16:creationId xmlns:a16="http://schemas.microsoft.com/office/drawing/2014/main" id="{4399B21D-4E01-4E70-B9E5-9F6D1519E8B2}"/>
              </a:ext>
            </a:extLst>
          </p:cNvPr>
          <p:cNvCxnSpPr>
            <a:cxnSpLocks noChangeShapeType="1"/>
            <a:stCxn id="36" idx="3"/>
            <a:endCxn id="38" idx="1"/>
          </p:cNvCxnSpPr>
          <p:nvPr/>
        </p:nvCxnSpPr>
        <p:spPr bwMode="auto">
          <a:xfrm flipV="1">
            <a:off x="5687293" y="2655888"/>
            <a:ext cx="763587" cy="106045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AutoShape 23">
            <a:extLst>
              <a:ext uri="{FF2B5EF4-FFF2-40B4-BE49-F238E27FC236}">
                <a16:creationId xmlns:a16="http://schemas.microsoft.com/office/drawing/2014/main" id="{884D6E6F-6756-4D45-A585-F7989010F198}"/>
              </a:ext>
            </a:extLst>
          </p:cNvPr>
          <p:cNvCxnSpPr>
            <a:cxnSpLocks noChangeShapeType="1"/>
            <a:stCxn id="36" idx="3"/>
            <a:endCxn id="39" idx="1"/>
          </p:cNvCxnSpPr>
          <p:nvPr/>
        </p:nvCxnSpPr>
        <p:spPr bwMode="auto">
          <a:xfrm>
            <a:off x="5687293" y="3716338"/>
            <a:ext cx="763587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AutoShape 24">
            <a:extLst>
              <a:ext uri="{FF2B5EF4-FFF2-40B4-BE49-F238E27FC236}">
                <a16:creationId xmlns:a16="http://schemas.microsoft.com/office/drawing/2014/main" id="{8977CF60-AC56-4A41-9EC5-E88D75429873}"/>
              </a:ext>
            </a:extLst>
          </p:cNvPr>
          <p:cNvCxnSpPr>
            <a:cxnSpLocks noChangeShapeType="1"/>
            <a:stCxn id="36" idx="3"/>
            <a:endCxn id="40" idx="1"/>
          </p:cNvCxnSpPr>
          <p:nvPr/>
        </p:nvCxnSpPr>
        <p:spPr bwMode="auto">
          <a:xfrm>
            <a:off x="5687293" y="3716338"/>
            <a:ext cx="763587" cy="10636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25">
            <a:extLst>
              <a:ext uri="{FF2B5EF4-FFF2-40B4-BE49-F238E27FC236}">
                <a16:creationId xmlns:a16="http://schemas.microsoft.com/office/drawing/2014/main" id="{0AE2E5DF-7BB8-4059-B135-5A054E7357ED}"/>
              </a:ext>
            </a:extLst>
          </p:cNvPr>
          <p:cNvCxnSpPr>
            <a:cxnSpLocks noChangeShapeType="1"/>
            <a:endCxn id="41" idx="1"/>
          </p:cNvCxnSpPr>
          <p:nvPr/>
        </p:nvCxnSpPr>
        <p:spPr bwMode="auto">
          <a:xfrm>
            <a:off x="5687293" y="3717925"/>
            <a:ext cx="763587" cy="21240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72130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B4EDA21-6B17-7E36-5E0C-DE4CBE19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271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9A912C9-D23E-FAB0-6CEB-D4124031D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(16/33)</a:t>
            </a:r>
            <a:endParaRPr lang="ko-KR" altLang="en-US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1679F14-736B-2381-CBC3-585F3C6E0357}"/>
              </a:ext>
            </a:extLst>
          </p:cNvPr>
          <p:cNvSpPr/>
          <p:nvPr/>
        </p:nvSpPr>
        <p:spPr bwMode="auto">
          <a:xfrm>
            <a:off x="3278790" y="1240331"/>
            <a:ext cx="306593" cy="285303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8AB72-BCAB-A496-95ED-88BA25E26AD6}"/>
              </a:ext>
            </a:extLst>
          </p:cNvPr>
          <p:cNvSpPr txBox="1"/>
          <p:nvPr/>
        </p:nvSpPr>
        <p:spPr>
          <a:xfrm>
            <a:off x="2658477" y="959677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구속조건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01B8D1-D4FC-0397-EF4A-106C1E419EB2}"/>
              </a:ext>
            </a:extLst>
          </p:cNvPr>
          <p:cNvSpPr txBox="1"/>
          <p:nvPr/>
        </p:nvSpPr>
        <p:spPr>
          <a:xfrm>
            <a:off x="5363980" y="5931296"/>
            <a:ext cx="2569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 교대 </a:t>
            </a:r>
            <a:r>
              <a:rPr lang="ko-KR" altLang="en-US" sz="14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연결부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모서리를 선택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4CD6D1D9-8310-97FD-AA47-45E9ED204DA0}"/>
              </a:ext>
            </a:extLst>
          </p:cNvPr>
          <p:cNvSpPr/>
          <p:nvPr/>
        </p:nvSpPr>
        <p:spPr bwMode="auto">
          <a:xfrm rot="2265680">
            <a:off x="3643208" y="2155370"/>
            <a:ext cx="358040" cy="1285167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F42B00-BC98-11C4-7640-71F7A85A9E70}"/>
              </a:ext>
            </a:extLst>
          </p:cNvPr>
          <p:cNvSpPr txBox="1"/>
          <p:nvPr/>
        </p:nvSpPr>
        <p:spPr>
          <a:xfrm>
            <a:off x="1591756" y="3492026"/>
            <a:ext cx="276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 교대 </a:t>
            </a:r>
            <a:r>
              <a:rPr lang="ko-KR" altLang="en-US" sz="14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연결부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모서리를 선택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실험대와 교량이 맞닿는 부분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DFF72B68-18CB-DCF2-F8C8-871790C617F1}"/>
              </a:ext>
            </a:extLst>
          </p:cNvPr>
          <p:cNvSpPr/>
          <p:nvPr/>
        </p:nvSpPr>
        <p:spPr bwMode="auto">
          <a:xfrm>
            <a:off x="6949200" y="2454048"/>
            <a:ext cx="374651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6D34D9-0203-9C7F-3F6D-8C9397DDFB42}"/>
              </a:ext>
            </a:extLst>
          </p:cNvPr>
          <p:cNvSpPr txBox="1"/>
          <p:nvPr/>
        </p:nvSpPr>
        <p:spPr>
          <a:xfrm>
            <a:off x="6961850" y="2679424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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6FD684A-066C-FA0B-F9EE-DD67E0D2EF3A}"/>
              </a:ext>
            </a:extLst>
          </p:cNvPr>
          <p:cNvSpPr/>
          <p:nvPr/>
        </p:nvSpPr>
        <p:spPr bwMode="auto">
          <a:xfrm rot="2265680">
            <a:off x="8181338" y="5109814"/>
            <a:ext cx="358040" cy="1285167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32BC664-601C-13C2-FF41-B073C3653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55" y="4124888"/>
            <a:ext cx="2673301" cy="16634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000CA707-5B2F-E46A-89D5-4A268A45465A}"/>
              </a:ext>
            </a:extLst>
          </p:cNvPr>
          <p:cNvCxnSpPr/>
          <p:nvPr/>
        </p:nvCxnSpPr>
        <p:spPr bwMode="auto">
          <a:xfrm flipV="1">
            <a:off x="2032245" y="4690579"/>
            <a:ext cx="1159669" cy="4119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47096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B391383-B410-4A5B-AA0D-23842CFE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752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9A912C9-D23E-FAB0-6CEB-D4124031D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(17/33)</a:t>
            </a:r>
            <a:endParaRPr lang="ko-KR" altLang="en-US" dirty="0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4CD6D1D9-8310-97FD-AA47-45E9ED204DA0}"/>
              </a:ext>
            </a:extLst>
          </p:cNvPr>
          <p:cNvSpPr/>
          <p:nvPr/>
        </p:nvSpPr>
        <p:spPr bwMode="auto">
          <a:xfrm>
            <a:off x="2936776" y="5361439"/>
            <a:ext cx="603902" cy="614530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F42B00-BC98-11C4-7640-71F7A85A9E70}"/>
              </a:ext>
            </a:extLst>
          </p:cNvPr>
          <p:cNvSpPr txBox="1"/>
          <p:nvPr/>
        </p:nvSpPr>
        <p:spPr>
          <a:xfrm>
            <a:off x="2443641" y="543935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고정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1ADF0AC8-A7BE-2BF0-5A63-5C9BF8B57FFF}"/>
              </a:ext>
            </a:extLst>
          </p:cNvPr>
          <p:cNvSpPr/>
          <p:nvPr/>
        </p:nvSpPr>
        <p:spPr bwMode="auto">
          <a:xfrm>
            <a:off x="8148176" y="2709256"/>
            <a:ext cx="603902" cy="614530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0AEF13-A188-545F-851D-5F0140A144B1}"/>
              </a:ext>
            </a:extLst>
          </p:cNvPr>
          <p:cNvSpPr txBox="1"/>
          <p:nvPr/>
        </p:nvSpPr>
        <p:spPr>
          <a:xfrm>
            <a:off x="8754066" y="283019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고정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C47EB1-3709-101F-1533-392AC59EF212}"/>
              </a:ext>
            </a:extLst>
          </p:cNvPr>
          <p:cNvSpPr txBox="1"/>
          <p:nvPr/>
        </p:nvSpPr>
        <p:spPr>
          <a:xfrm>
            <a:off x="4808984" y="5229200"/>
            <a:ext cx="3134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모서리 끝에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잠긴 자물쇠가 표시된 것을 확인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8F73C4C4-6964-17BF-080A-CD9E8B8866D4}"/>
              </a:ext>
            </a:extLst>
          </p:cNvPr>
          <p:cNvCxnSpPr>
            <a:cxnSpLocks/>
          </p:cNvCxnSpPr>
          <p:nvPr/>
        </p:nvCxnSpPr>
        <p:spPr bwMode="auto">
          <a:xfrm flipH="1">
            <a:off x="3291840" y="5478780"/>
            <a:ext cx="1493520" cy="1752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152E541F-6CF0-39F4-2555-722BAA5A09D8}"/>
              </a:ext>
            </a:extLst>
          </p:cNvPr>
          <p:cNvCxnSpPr>
            <a:cxnSpLocks/>
          </p:cNvCxnSpPr>
          <p:nvPr/>
        </p:nvCxnSpPr>
        <p:spPr bwMode="auto">
          <a:xfrm flipV="1">
            <a:off x="5981700" y="3078480"/>
            <a:ext cx="2415540" cy="23088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9D4883A7-F430-99BC-3908-F1EF8ABB3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480" y="1276132"/>
            <a:ext cx="1290939" cy="1302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8A1C3A-A4FD-D456-ED47-68B0530EDBAC}"/>
              </a:ext>
            </a:extLst>
          </p:cNvPr>
          <p:cNvSpPr txBox="1"/>
          <p:nvPr/>
        </p:nvSpPr>
        <p:spPr>
          <a:xfrm>
            <a:off x="7185248" y="1262615"/>
            <a:ext cx="143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홈 버튼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38EE02E6-298F-DC18-5CB9-57E57D71DD59}"/>
              </a:ext>
            </a:extLst>
          </p:cNvPr>
          <p:cNvSpPr/>
          <p:nvPr/>
        </p:nvSpPr>
        <p:spPr bwMode="auto">
          <a:xfrm>
            <a:off x="8547480" y="1270745"/>
            <a:ext cx="391196" cy="398199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6453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4237CCB-5D2D-449A-EEEE-BAFA35712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271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22</a:t>
            </a:fld>
            <a:endParaRPr lang="en-US" altLang="ko-KR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9A912C9-D23E-FAB0-6CEB-D4124031D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(18/33)</a:t>
            </a:r>
            <a:endParaRPr lang="ko-KR" altLang="en-US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980497EE-2AF5-D859-B733-9ADB552399C5}"/>
              </a:ext>
            </a:extLst>
          </p:cNvPr>
          <p:cNvSpPr/>
          <p:nvPr/>
        </p:nvSpPr>
        <p:spPr bwMode="auto">
          <a:xfrm>
            <a:off x="5190686" y="1194119"/>
            <a:ext cx="306593" cy="285303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C2BA9D-00A9-227E-7F4D-B5C92776C186}"/>
              </a:ext>
            </a:extLst>
          </p:cNvPr>
          <p:cNvSpPr txBox="1"/>
          <p:nvPr/>
        </p:nvSpPr>
        <p:spPr>
          <a:xfrm>
            <a:off x="4695448" y="913465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해석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424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F1CC176-5032-CBF2-C6B5-04F6CA95B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1939692"/>
            <a:ext cx="6334125" cy="376428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(19/33)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23</a:t>
            </a:fld>
            <a:endParaRPr lang="en-US" altLang="ko-KR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15BBECB-ED30-2D58-82F8-BF32581B4319}"/>
              </a:ext>
            </a:extLst>
          </p:cNvPr>
          <p:cNvSpPr/>
          <p:nvPr/>
        </p:nvSpPr>
        <p:spPr bwMode="auto">
          <a:xfrm>
            <a:off x="6609184" y="5097884"/>
            <a:ext cx="797011" cy="352108"/>
          </a:xfrm>
          <a:prstGeom prst="roundRect">
            <a:avLst>
              <a:gd name="adj" fmla="val 1223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60808-456A-8464-77A0-9FA17BEA7224}"/>
              </a:ext>
            </a:extLst>
          </p:cNvPr>
          <p:cNvSpPr txBox="1"/>
          <p:nvPr/>
        </p:nvSpPr>
        <p:spPr>
          <a:xfrm>
            <a:off x="5891470" y="5120842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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5659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67472B9-CADE-8560-F93F-3B86D06A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245" y="1402080"/>
            <a:ext cx="6659880" cy="405384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(20/33)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24</a:t>
            </a:fld>
            <a:endParaRPr lang="en-US" altLang="ko-KR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15BBECB-ED30-2D58-82F8-BF32581B4319}"/>
              </a:ext>
            </a:extLst>
          </p:cNvPr>
          <p:cNvSpPr/>
          <p:nvPr/>
        </p:nvSpPr>
        <p:spPr bwMode="auto">
          <a:xfrm>
            <a:off x="1640632" y="2875384"/>
            <a:ext cx="380763" cy="352108"/>
          </a:xfrm>
          <a:prstGeom prst="roundRect">
            <a:avLst>
              <a:gd name="adj" fmla="val 1223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F60808-456A-8464-77A0-9FA17BEA7224}"/>
              </a:ext>
            </a:extLst>
          </p:cNvPr>
          <p:cNvSpPr txBox="1"/>
          <p:nvPr/>
        </p:nvSpPr>
        <p:spPr>
          <a:xfrm>
            <a:off x="541246" y="2919715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드롭다운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7AB14-9B04-8552-DEA9-A6F04D1B464A}"/>
              </a:ext>
            </a:extLst>
          </p:cNvPr>
          <p:cNvSpPr txBox="1"/>
          <p:nvPr/>
        </p:nvSpPr>
        <p:spPr>
          <a:xfrm>
            <a:off x="1556033" y="3341300"/>
            <a:ext cx="223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해석 진행 상황 확인 가능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2171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70E1817-B8EA-4FF5-2CBC-D864AFA31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968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(21/33)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25</a:t>
            </a:fld>
            <a:endParaRPr lang="en-US" altLang="ko-KR" dirty="0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0F1EB05-9487-2C2D-9445-D451AEEECCC9}"/>
              </a:ext>
            </a:extLst>
          </p:cNvPr>
          <p:cNvSpPr/>
          <p:nvPr/>
        </p:nvSpPr>
        <p:spPr bwMode="auto">
          <a:xfrm>
            <a:off x="5673080" y="3528685"/>
            <a:ext cx="674571" cy="224165"/>
          </a:xfrm>
          <a:prstGeom prst="roundRect">
            <a:avLst>
              <a:gd name="adj" fmla="val 1223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8B799-42BC-E6F4-E649-246B1E912D31}"/>
              </a:ext>
            </a:extLst>
          </p:cNvPr>
          <p:cNvSpPr txBox="1"/>
          <p:nvPr/>
        </p:nvSpPr>
        <p:spPr>
          <a:xfrm>
            <a:off x="2936776" y="4293096"/>
            <a:ext cx="176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완료될 때까지 대기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약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5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분 정도 소요됨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5077BB6-0695-570F-02AB-614A0E2E9778}"/>
              </a:ext>
            </a:extLst>
          </p:cNvPr>
          <p:cNvSpPr/>
          <p:nvPr/>
        </p:nvSpPr>
        <p:spPr bwMode="auto">
          <a:xfrm>
            <a:off x="0" y="6203950"/>
            <a:ext cx="1816100" cy="181909"/>
          </a:xfrm>
          <a:prstGeom prst="roundRect">
            <a:avLst>
              <a:gd name="adj" fmla="val 1223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E68FE0BE-3C84-1D7F-59A2-91787075539A}"/>
              </a:ext>
            </a:extLst>
          </p:cNvPr>
          <p:cNvCxnSpPr>
            <a:cxnSpLocks/>
          </p:cNvCxnSpPr>
          <p:nvPr/>
        </p:nvCxnSpPr>
        <p:spPr bwMode="auto">
          <a:xfrm flipH="1">
            <a:off x="1242060" y="4446984"/>
            <a:ext cx="1694716" cy="16871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51D02ACA-8913-35B3-66DA-2186DDE529AD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 bwMode="auto">
          <a:xfrm flipV="1">
            <a:off x="4705209" y="3640768"/>
            <a:ext cx="967871" cy="9139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71900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1846A93-780D-DFB5-BAF4-CCF90F4E0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256" y="1415316"/>
            <a:ext cx="6659880" cy="405384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(22/33)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26</a:t>
            </a:fld>
            <a:endParaRPr lang="en-US" altLang="ko-KR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1A1C2D5-1053-9D9E-A875-209FBD3B7B8D}"/>
              </a:ext>
            </a:extLst>
          </p:cNvPr>
          <p:cNvSpPr/>
          <p:nvPr/>
        </p:nvSpPr>
        <p:spPr bwMode="auto">
          <a:xfrm>
            <a:off x="7185248" y="4987776"/>
            <a:ext cx="949102" cy="432048"/>
          </a:xfrm>
          <a:prstGeom prst="roundRect">
            <a:avLst>
              <a:gd name="adj" fmla="val 1223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DD2EA-E453-E332-F1C2-C64FF319C6AF}"/>
              </a:ext>
            </a:extLst>
          </p:cNvPr>
          <p:cNvSpPr txBox="1"/>
          <p:nvPr/>
        </p:nvSpPr>
        <p:spPr>
          <a:xfrm>
            <a:off x="5977866" y="4365263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완료 후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BA9708D0-FB13-5662-B91D-5EF0D61C3E6B}"/>
              </a:ext>
            </a:extLst>
          </p:cNvPr>
          <p:cNvSpPr/>
          <p:nvPr/>
        </p:nvSpPr>
        <p:spPr bwMode="auto">
          <a:xfrm>
            <a:off x="6458972" y="2924944"/>
            <a:ext cx="284728" cy="1008112"/>
          </a:xfrm>
          <a:prstGeom prst="roundRect">
            <a:avLst>
              <a:gd name="adj" fmla="val 1223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87B6B32F-6B4F-6A5B-9166-D21150ED7E97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 bwMode="auto">
          <a:xfrm flipH="1">
            <a:off x="6581557" y="3933056"/>
            <a:ext cx="19779" cy="43220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8CD52EAF-0193-124F-3577-A7A19342E7BC}"/>
              </a:ext>
            </a:extLst>
          </p:cNvPr>
          <p:cNvCxnSpPr>
            <a:cxnSpLocks/>
          </p:cNvCxnSpPr>
          <p:nvPr/>
        </p:nvCxnSpPr>
        <p:spPr bwMode="auto">
          <a:xfrm>
            <a:off x="6623050" y="4660900"/>
            <a:ext cx="562198" cy="5429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05221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CE4C8A2-70D5-D64C-E78E-85EC9205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271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(23/33)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27</a:t>
            </a:fld>
            <a:endParaRPr lang="en-US" altLang="ko-KR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1FE98FD-26A5-4DA8-0A9B-9771B7CAAF82}"/>
              </a:ext>
            </a:extLst>
          </p:cNvPr>
          <p:cNvSpPr/>
          <p:nvPr/>
        </p:nvSpPr>
        <p:spPr bwMode="auto">
          <a:xfrm>
            <a:off x="1953616" y="5729828"/>
            <a:ext cx="441004" cy="352108"/>
          </a:xfrm>
          <a:prstGeom prst="roundRect">
            <a:avLst>
              <a:gd name="adj" fmla="val 1223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AAEF95-95DE-0717-AF87-BC4D2C4AA089}"/>
              </a:ext>
            </a:extLst>
          </p:cNvPr>
          <p:cNvSpPr txBox="1"/>
          <p:nvPr/>
        </p:nvSpPr>
        <p:spPr>
          <a:xfrm>
            <a:off x="2358728" y="5733249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11265D-B321-0F6D-E559-F140B471DC49}"/>
              </a:ext>
            </a:extLst>
          </p:cNvPr>
          <p:cNvSpPr txBox="1"/>
          <p:nvPr/>
        </p:nvSpPr>
        <p:spPr>
          <a:xfrm>
            <a:off x="8516235" y="5957780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힘을 많이 받음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290E1-2532-6CF6-A007-287E0BB08914}"/>
              </a:ext>
            </a:extLst>
          </p:cNvPr>
          <p:cNvSpPr txBox="1"/>
          <p:nvPr/>
        </p:nvSpPr>
        <p:spPr>
          <a:xfrm>
            <a:off x="8516235" y="4329391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힘을 적게 받음</a:t>
            </a:r>
            <a:endParaRPr lang="ko-KR" altLang="en-US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10BBF2-84A4-41B9-C248-F787E82B06EE}"/>
              </a:ext>
            </a:extLst>
          </p:cNvPr>
          <p:cNvSpPr txBox="1"/>
          <p:nvPr/>
        </p:nvSpPr>
        <p:spPr>
          <a:xfrm>
            <a:off x="6537176" y="2142053"/>
            <a:ext cx="330411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교량에서 </a:t>
            </a:r>
            <a:endParaRPr lang="en-US" altLang="ko-KR" sz="14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힘을 많이 받는 부위와 </a:t>
            </a:r>
            <a:endParaRPr lang="en-US" altLang="ko-KR" sz="14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힘을 적게 받는 부위 확인</a:t>
            </a:r>
            <a:endParaRPr lang="en-US" altLang="ko-KR" sz="14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 화면을 바탕으로 설계 개선 시도</a:t>
            </a:r>
            <a:endParaRPr lang="en-US" altLang="ko-KR" sz="14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교량의 아치와 케이블을 보강</a:t>
            </a:r>
            <a:endParaRPr lang="ko-KR" altLang="en-US" sz="14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2D88E665-B6D1-8F66-9B02-AFBDDE330F55}"/>
              </a:ext>
            </a:extLst>
          </p:cNvPr>
          <p:cNvSpPr/>
          <p:nvPr/>
        </p:nvSpPr>
        <p:spPr bwMode="auto">
          <a:xfrm rot="20807244">
            <a:off x="3052832" y="3275111"/>
            <a:ext cx="1944216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6C76EB8E-C59B-08D8-491F-DAFB5A252BDA}"/>
              </a:ext>
            </a:extLst>
          </p:cNvPr>
          <p:cNvSpPr/>
          <p:nvPr/>
        </p:nvSpPr>
        <p:spPr bwMode="auto">
          <a:xfrm rot="20807244">
            <a:off x="3809946" y="2760997"/>
            <a:ext cx="1944216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1379F4D4-9654-B2A5-C65D-A9583AC0D252}"/>
              </a:ext>
            </a:extLst>
          </p:cNvPr>
          <p:cNvSpPr/>
          <p:nvPr/>
        </p:nvSpPr>
        <p:spPr bwMode="auto">
          <a:xfrm rot="3114953">
            <a:off x="5329128" y="4857045"/>
            <a:ext cx="2977889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B62B753F-E970-88CB-D16A-053BEF75E9BE}"/>
              </a:ext>
            </a:extLst>
          </p:cNvPr>
          <p:cNvSpPr/>
          <p:nvPr/>
        </p:nvSpPr>
        <p:spPr bwMode="auto">
          <a:xfrm rot="3114953">
            <a:off x="6137266" y="4350090"/>
            <a:ext cx="2977889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81ED6CFB-ECA5-D88F-8505-D32DF6044C36}"/>
              </a:ext>
            </a:extLst>
          </p:cNvPr>
          <p:cNvSpPr/>
          <p:nvPr/>
        </p:nvSpPr>
        <p:spPr bwMode="auto">
          <a:xfrm rot="1800000">
            <a:off x="4384915" y="3460161"/>
            <a:ext cx="1944216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8413F0AB-7C1D-A377-7307-1EFE81255C36}"/>
              </a:ext>
            </a:extLst>
          </p:cNvPr>
          <p:cNvSpPr/>
          <p:nvPr/>
        </p:nvSpPr>
        <p:spPr bwMode="auto">
          <a:xfrm rot="1800000">
            <a:off x="5159309" y="3031168"/>
            <a:ext cx="1944216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1797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A360D31-45ED-4270-EC8C-B07D38613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(24/33)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28</a:t>
            </a:fld>
            <a:endParaRPr lang="en-US" altLang="ko-K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A1BA19-CB71-AB26-BDD1-C3E3EFF227A2}"/>
              </a:ext>
            </a:extLst>
          </p:cNvPr>
          <p:cNvSpPr txBox="1"/>
          <p:nvPr/>
        </p:nvSpPr>
        <p:spPr>
          <a:xfrm>
            <a:off x="4153386" y="5305029"/>
            <a:ext cx="24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안전계수가 낮은 부재 표시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pPr algn="ctr"/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튼튼하게 만들 부재 파악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85863AE0-ACC2-D1B8-F61C-43705A171573}"/>
              </a:ext>
            </a:extLst>
          </p:cNvPr>
          <p:cNvCxnSpPr/>
          <p:nvPr/>
        </p:nvCxnSpPr>
        <p:spPr bwMode="auto">
          <a:xfrm>
            <a:off x="4346550" y="3732046"/>
            <a:ext cx="43204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ECF6249F-FD6C-A4BB-4862-6911CDAD5827}"/>
              </a:ext>
            </a:extLst>
          </p:cNvPr>
          <p:cNvCxnSpPr>
            <a:cxnSpLocks/>
          </p:cNvCxnSpPr>
          <p:nvPr/>
        </p:nvCxnSpPr>
        <p:spPr bwMode="auto">
          <a:xfrm flipH="1">
            <a:off x="5930726" y="3732046"/>
            <a:ext cx="432048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직선 화살표 연결선 24">
            <a:extLst>
              <a:ext uri="{FF2B5EF4-FFF2-40B4-BE49-F238E27FC236}">
                <a16:creationId xmlns:a16="http://schemas.microsoft.com/office/drawing/2014/main" id="{94DA8603-94F8-851C-1B93-82C44AEA7E10}"/>
              </a:ext>
            </a:extLst>
          </p:cNvPr>
          <p:cNvCxnSpPr>
            <a:cxnSpLocks/>
          </p:cNvCxnSpPr>
          <p:nvPr/>
        </p:nvCxnSpPr>
        <p:spPr bwMode="auto">
          <a:xfrm flipV="1">
            <a:off x="6216224" y="4179639"/>
            <a:ext cx="191027" cy="5379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D6A4E4A8-4256-35AA-0F43-9004651881D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19553" y="4185946"/>
            <a:ext cx="155773" cy="4912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23463816-B20C-F4EE-30FA-C18812B366C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5446" y="4185946"/>
            <a:ext cx="151656" cy="3774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094CA6A0-3BFF-43B8-D03C-7404ACAE48EA}"/>
              </a:ext>
            </a:extLst>
          </p:cNvPr>
          <p:cNvCxnSpPr>
            <a:cxnSpLocks/>
          </p:cNvCxnSpPr>
          <p:nvPr/>
        </p:nvCxnSpPr>
        <p:spPr bwMode="auto">
          <a:xfrm flipV="1">
            <a:off x="5001338" y="4185946"/>
            <a:ext cx="151656" cy="3774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E5C9F08-A98C-8970-202D-BF849F9339DD}"/>
              </a:ext>
            </a:extLst>
          </p:cNvPr>
          <p:cNvSpPr txBox="1"/>
          <p:nvPr/>
        </p:nvSpPr>
        <p:spPr>
          <a:xfrm>
            <a:off x="4299790" y="3331226"/>
            <a:ext cx="2167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대략적인 힘의 방향 예측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21739F55-C8FE-9F48-F803-1853FA384A34}"/>
              </a:ext>
            </a:extLst>
          </p:cNvPr>
          <p:cNvSpPr/>
          <p:nvPr/>
        </p:nvSpPr>
        <p:spPr bwMode="auto">
          <a:xfrm>
            <a:off x="8943690" y="1700808"/>
            <a:ext cx="874294" cy="93610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2AEEAA-A22A-5DE4-5A56-962A1190F8EA}"/>
              </a:ext>
            </a:extLst>
          </p:cNvPr>
          <p:cNvSpPr txBox="1"/>
          <p:nvPr/>
        </p:nvSpPr>
        <p:spPr>
          <a:xfrm>
            <a:off x="8808404" y="2650920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정면도 활용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C56B9-B759-E654-AB25-A5523EE83D7E}"/>
              </a:ext>
            </a:extLst>
          </p:cNvPr>
          <p:cNvSpPr txBox="1"/>
          <p:nvPr/>
        </p:nvSpPr>
        <p:spPr>
          <a:xfrm>
            <a:off x="8566351" y="6003979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강한 부재 이용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4FD90-9410-CA94-7E02-E532A125345D}"/>
              </a:ext>
            </a:extLst>
          </p:cNvPr>
          <p:cNvSpPr txBox="1"/>
          <p:nvPr/>
        </p:nvSpPr>
        <p:spPr>
          <a:xfrm>
            <a:off x="8519082" y="4336355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약한 부재 이용</a:t>
            </a:r>
            <a:endParaRPr lang="ko-KR" altLang="en-US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0914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173ADDD-7048-72F2-EB09-AEC0D61AE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(25/33)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29</a:t>
            </a:fld>
            <a:endParaRPr lang="en-US" altLang="ko-KR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6CC9E02-9B1F-3BA7-1608-0B93BDC8FE54}"/>
              </a:ext>
            </a:extLst>
          </p:cNvPr>
          <p:cNvSpPr/>
          <p:nvPr/>
        </p:nvSpPr>
        <p:spPr bwMode="auto">
          <a:xfrm>
            <a:off x="2370775" y="1180037"/>
            <a:ext cx="306593" cy="36034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C3FC97-9F83-6AC4-609F-FA822473E680}"/>
              </a:ext>
            </a:extLst>
          </p:cNvPr>
          <p:cNvSpPr txBox="1"/>
          <p:nvPr/>
        </p:nvSpPr>
        <p:spPr>
          <a:xfrm>
            <a:off x="2609849" y="1005075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</a:t>
            </a:r>
            <a:r>
              <a:rPr lang="ko-KR" altLang="en-US" sz="14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애니메이트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605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86050" y="260648"/>
            <a:ext cx="213391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나무교량 재료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sp>
        <p:nvSpPr>
          <p:cNvPr id="9" name="Rectangle 21"/>
          <p:cNvSpPr txBox="1">
            <a:spLocks noChangeArrowheads="1"/>
          </p:cNvSpPr>
          <p:nvPr/>
        </p:nvSpPr>
        <p:spPr bwMode="auto">
          <a:xfrm>
            <a:off x="344488" y="980728"/>
            <a:ext cx="91450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342900" lvl="0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q"/>
              <a:defRPr b="1" kern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  <a:lvl2pPr marL="800100" lvl="1" indent="-342900">
              <a:spcBef>
                <a:spcPct val="10000"/>
              </a:spcBef>
              <a:spcAft>
                <a:spcPct val="10000"/>
              </a:spcAft>
              <a:buFont typeface="Wingdings" panose="05000000000000000000" pitchFamily="2" charset="2"/>
              <a:buChar char="ü"/>
              <a:defRPr kern="0">
                <a:solidFill>
                  <a:srgbClr val="0000FF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latin typeface="+mn-lt"/>
                <a:ea typeface="+mn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ko-KR" altLang="en-US" dirty="0"/>
              <a:t>재료특성 </a:t>
            </a:r>
            <a:r>
              <a:rPr lang="en-US" altLang="ko-KR" dirty="0">
                <a:solidFill>
                  <a:srgbClr val="FF0000"/>
                </a:solidFill>
              </a:rPr>
              <a:t>(</a:t>
            </a:r>
            <a:r>
              <a:rPr lang="ko-KR" altLang="en-US" dirty="0" err="1">
                <a:solidFill>
                  <a:srgbClr val="FF0000"/>
                </a:solidFill>
              </a:rPr>
              <a:t>발사목</a:t>
            </a:r>
            <a:r>
              <a:rPr lang="ko-KR" altLang="en-US" dirty="0">
                <a:solidFill>
                  <a:srgbClr val="FF0000"/>
                </a:solidFill>
              </a:rPr>
              <a:t> 밀도 </a:t>
            </a:r>
            <a:r>
              <a:rPr lang="en-US" altLang="ko-KR" dirty="0">
                <a:solidFill>
                  <a:srgbClr val="FF0000"/>
                </a:solidFill>
              </a:rPr>
              <a:t>: </a:t>
            </a:r>
            <a:r>
              <a:rPr lang="en-US" altLang="ko-KR" dirty="0">
                <a:solidFill>
                  <a:srgbClr val="FF0000"/>
                </a:solidFill>
                <a:effectLst/>
              </a:rPr>
              <a:t>1/6,400g/mm</a:t>
            </a:r>
            <a:r>
              <a:rPr lang="en-US" altLang="ko-KR" baseline="30000" dirty="0">
                <a:solidFill>
                  <a:srgbClr val="FF0000"/>
                </a:solidFill>
                <a:effectLst/>
              </a:rPr>
              <a:t>3</a:t>
            </a:r>
            <a:r>
              <a:rPr lang="en-US" altLang="ko-KR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dirty="0">
                <a:solidFill>
                  <a:srgbClr val="FF0000"/>
                </a:solidFill>
                <a:effectLst/>
              </a:rPr>
              <a:t>무명실 밀도 </a:t>
            </a:r>
            <a:r>
              <a:rPr lang="en-US" altLang="ko-KR" dirty="0">
                <a:solidFill>
                  <a:srgbClr val="FF0000"/>
                </a:solidFill>
                <a:effectLst/>
              </a:rPr>
              <a:t>: </a:t>
            </a:r>
            <a:r>
              <a:rPr lang="en-US" altLang="ko-KR" dirty="0">
                <a:solidFill>
                  <a:srgbClr val="FF0000"/>
                </a:solidFill>
              </a:rPr>
              <a:t>7/</a:t>
            </a:r>
            <a:r>
              <a:rPr lang="en-US" altLang="ko-KR" dirty="0">
                <a:solidFill>
                  <a:srgbClr val="FF0000"/>
                </a:solidFill>
                <a:effectLst/>
              </a:rPr>
              <a:t>39,250g/mm</a:t>
            </a:r>
            <a:r>
              <a:rPr lang="en-US" altLang="ko-KR" baseline="30000" dirty="0">
                <a:solidFill>
                  <a:srgbClr val="FF0000"/>
                </a:solidFill>
                <a:effectLst/>
              </a:rPr>
              <a:t>3</a:t>
            </a:r>
            <a:r>
              <a:rPr lang="en-US" altLang="ko-KR" dirty="0">
                <a:solidFill>
                  <a:srgbClr val="FF0000"/>
                </a:solidFill>
                <a:effectLst/>
              </a:rPr>
              <a:t>)</a:t>
            </a:r>
            <a:endParaRPr lang="en-US" altLang="ko-KR" dirty="0">
              <a:solidFill>
                <a:srgbClr val="FF0000"/>
              </a:solidFill>
            </a:endParaRPr>
          </a:p>
          <a:p>
            <a:pPr lvl="1">
              <a:buFont typeface="+mj-lt"/>
              <a:buAutoNum type="arabicPeriod"/>
            </a:pPr>
            <a:r>
              <a:rPr lang="ko-KR" altLang="en-US" dirty="0"/>
              <a:t>각재 </a:t>
            </a:r>
            <a:r>
              <a:rPr lang="en-US" altLang="ko-KR" dirty="0"/>
              <a:t>: 0.8cm * 0.8cm * 100cm </a:t>
            </a:r>
            <a:r>
              <a:rPr lang="en-US" altLang="ko-KR" dirty="0">
                <a:sym typeface="Wingdings" pitchFamily="2" charset="2"/>
              </a:rPr>
              <a:t></a:t>
            </a:r>
            <a:r>
              <a:rPr lang="en-US" altLang="ko-KR" dirty="0"/>
              <a:t> </a:t>
            </a:r>
            <a:r>
              <a:rPr lang="en-US" altLang="ko-KR" dirty="0">
                <a:solidFill>
                  <a:srgbClr val="FF0000"/>
                </a:solidFill>
              </a:rPr>
              <a:t>0.1g/cm</a:t>
            </a:r>
          </a:p>
          <a:p>
            <a:pPr lvl="1">
              <a:buFont typeface="+mj-lt"/>
              <a:buAutoNum type="arabicPeriod"/>
            </a:pPr>
            <a:r>
              <a:rPr lang="ko-KR" altLang="en-US" dirty="0"/>
              <a:t>판재 </a:t>
            </a:r>
            <a:r>
              <a:rPr lang="en-US" altLang="ko-KR" dirty="0"/>
              <a:t>: 10cm * 0.2cm * (90cm or</a:t>
            </a:r>
            <a:r>
              <a:rPr lang="ko-KR" altLang="en-US" dirty="0"/>
              <a:t> </a:t>
            </a:r>
            <a:r>
              <a:rPr lang="en-US" altLang="ko-KR" dirty="0"/>
              <a:t>100) </a:t>
            </a:r>
            <a:r>
              <a:rPr lang="en-US" altLang="ko-KR" dirty="0">
                <a:sym typeface="Wingdings" pitchFamily="2" charset="2"/>
              </a:rPr>
              <a:t></a:t>
            </a:r>
            <a:r>
              <a:rPr lang="en-US" altLang="ko-KR" dirty="0"/>
              <a:t> </a:t>
            </a:r>
            <a:r>
              <a:rPr lang="en-US" altLang="ko-KR" dirty="0">
                <a:solidFill>
                  <a:srgbClr val="FF0000"/>
                </a:solidFill>
              </a:rPr>
              <a:t>0.3125g/cm </a:t>
            </a:r>
          </a:p>
          <a:p>
            <a:pPr lvl="1">
              <a:buFont typeface="+mj-lt"/>
              <a:buAutoNum type="arabicPeriod"/>
            </a:pPr>
            <a:r>
              <a:rPr lang="ko-KR" altLang="en-US" dirty="0">
                <a:solidFill>
                  <a:srgbClr val="FF0000"/>
                </a:solidFill>
              </a:rPr>
              <a:t>상판 판재 </a:t>
            </a:r>
            <a:r>
              <a:rPr lang="en-US" altLang="ko-KR" dirty="0"/>
              <a:t>: 50cm * 0.3125g/cm = </a:t>
            </a:r>
            <a:r>
              <a:rPr lang="en-US" altLang="ko-KR" dirty="0">
                <a:solidFill>
                  <a:srgbClr val="FF0000"/>
                </a:solidFill>
              </a:rPr>
              <a:t>15.625g</a:t>
            </a:r>
          </a:p>
          <a:p>
            <a:pPr lvl="1">
              <a:buFont typeface="+mj-lt"/>
              <a:buAutoNum type="arabicPeriod"/>
            </a:pPr>
            <a:r>
              <a:rPr lang="en-US" altLang="ko-KR" dirty="0"/>
              <a:t>80g</a:t>
            </a:r>
            <a:r>
              <a:rPr lang="ko-KR" altLang="en-US" dirty="0"/>
              <a:t>을 기준으로 할 때 총 사용가능 </a:t>
            </a:r>
            <a:r>
              <a:rPr lang="ko-KR" altLang="en-US" dirty="0">
                <a:solidFill>
                  <a:srgbClr val="FF0000"/>
                </a:solidFill>
              </a:rPr>
              <a:t>각재</a:t>
            </a:r>
            <a:r>
              <a:rPr lang="ko-KR" altLang="en-US" dirty="0"/>
              <a:t>의 양은 </a:t>
            </a:r>
            <a:r>
              <a:rPr lang="en-US" altLang="ko-KR" dirty="0"/>
              <a:t>80g - 15.625g = </a:t>
            </a:r>
            <a:r>
              <a:rPr lang="en-US" altLang="ko-KR" dirty="0">
                <a:solidFill>
                  <a:srgbClr val="FF0000"/>
                </a:solidFill>
              </a:rPr>
              <a:t>64.375g </a:t>
            </a:r>
          </a:p>
          <a:p>
            <a:pPr marL="457200" lvl="1" indent="0">
              <a:buNone/>
            </a:pPr>
            <a:r>
              <a:rPr lang="en-US" altLang="ko-KR" dirty="0">
                <a:sym typeface="Wingdings" pitchFamily="2" charset="2"/>
              </a:rPr>
              <a:t>    </a:t>
            </a:r>
            <a:r>
              <a:rPr lang="en-US" altLang="ko-KR" dirty="0"/>
              <a:t> 64.375g / 0.1g/cm = 643.75cm (</a:t>
            </a:r>
            <a:r>
              <a:rPr lang="ko-KR" altLang="en-US" dirty="0"/>
              <a:t>약 </a:t>
            </a:r>
            <a:r>
              <a:rPr lang="en-US" altLang="ko-KR" dirty="0"/>
              <a:t>6.5</a:t>
            </a:r>
            <a:r>
              <a:rPr lang="ko-KR" altLang="en-US" dirty="0"/>
              <a:t>개</a:t>
            </a:r>
            <a:r>
              <a:rPr lang="en-US" altLang="ko-KR" dirty="0"/>
              <a:t>) </a:t>
            </a:r>
          </a:p>
          <a:p>
            <a:pPr marL="457200" lvl="1" indent="0">
              <a:buNone/>
            </a:pPr>
            <a:r>
              <a:rPr lang="en-US" altLang="ko-KR" dirty="0">
                <a:sym typeface="Wingdings" pitchFamily="2" charset="2"/>
              </a:rPr>
              <a:t>    </a:t>
            </a:r>
            <a:r>
              <a:rPr lang="en-US" altLang="ko-KR" dirty="0"/>
              <a:t> </a:t>
            </a:r>
            <a:r>
              <a:rPr lang="ko-KR" altLang="en-US" dirty="0"/>
              <a:t>지급 재료 </a:t>
            </a:r>
            <a:r>
              <a:rPr lang="en-US" altLang="ko-KR" dirty="0"/>
              <a:t>: </a:t>
            </a:r>
            <a:r>
              <a:rPr lang="ko-KR" altLang="en-US" dirty="0"/>
              <a:t>각재 </a:t>
            </a:r>
            <a:r>
              <a:rPr lang="en-US" altLang="ko-KR" dirty="0"/>
              <a:t>15</a:t>
            </a:r>
            <a:r>
              <a:rPr lang="ko-KR" altLang="en-US" dirty="0"/>
              <a:t>개</a:t>
            </a:r>
            <a:r>
              <a:rPr lang="en-US" altLang="ko-KR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150g &amp;</a:t>
            </a:r>
            <a:r>
              <a:rPr lang="en-US" altLang="ko-KR" dirty="0"/>
              <a:t> </a:t>
            </a:r>
            <a:r>
              <a:rPr lang="ko-KR" altLang="en-US" dirty="0"/>
              <a:t>판재 </a:t>
            </a:r>
            <a:r>
              <a:rPr lang="en-US" altLang="ko-KR" dirty="0"/>
              <a:t>1</a:t>
            </a:r>
            <a:r>
              <a:rPr lang="ko-KR" altLang="en-US" dirty="0"/>
              <a:t>개 </a:t>
            </a:r>
            <a:r>
              <a:rPr lang="en-US" altLang="ko-KR" dirty="0">
                <a:sym typeface="Wingdings" panose="05000000000000000000" pitchFamily="2" charset="2"/>
              </a:rPr>
              <a:t> 28.125g or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31.25g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단</a:t>
            </a:r>
            <a:r>
              <a:rPr lang="en-US" altLang="ko-KR" dirty="0"/>
              <a:t>, </a:t>
            </a:r>
            <a:r>
              <a:rPr lang="ko-KR" altLang="en-US" dirty="0"/>
              <a:t>천연 재료의 특성으로 인해 </a:t>
            </a:r>
            <a:r>
              <a:rPr lang="ko-KR" altLang="en-US" dirty="0" err="1"/>
              <a:t>발사목</a:t>
            </a:r>
            <a:r>
              <a:rPr lang="ko-KR" altLang="en-US" dirty="0"/>
              <a:t> 간에 중량 차이가 있음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</a:rPr>
              <a:t>발사목의 무게를 개별적으로 측정</a:t>
            </a:r>
            <a:r>
              <a:rPr lang="en-US" altLang="ko-KR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/>
              <a:t>힘을 많이 받는 부분은 </a:t>
            </a:r>
            <a:r>
              <a:rPr lang="ko-KR" altLang="en-US" dirty="0">
                <a:solidFill>
                  <a:srgbClr val="FF0000"/>
                </a:solidFill>
              </a:rPr>
              <a:t>무거운</a:t>
            </a:r>
            <a:r>
              <a:rPr lang="en-US" altLang="ko-KR" dirty="0"/>
              <a:t> </a:t>
            </a:r>
            <a:r>
              <a:rPr lang="ko-KR" altLang="en-US" dirty="0"/>
              <a:t>발사목을</a:t>
            </a:r>
            <a:r>
              <a:rPr lang="en-US" altLang="ko-KR" dirty="0"/>
              <a:t>, </a:t>
            </a:r>
            <a:r>
              <a:rPr lang="ko-KR" altLang="en-US" dirty="0"/>
              <a:t>힘을 적게 받는 부분은 </a:t>
            </a:r>
            <a:r>
              <a:rPr lang="ko-KR" altLang="en-US" dirty="0">
                <a:solidFill>
                  <a:srgbClr val="FF0000"/>
                </a:solidFill>
              </a:rPr>
              <a:t>가벼운</a:t>
            </a:r>
            <a:r>
              <a:rPr lang="ko-KR" altLang="en-US" dirty="0"/>
              <a:t> 발사목을 사용</a:t>
            </a:r>
            <a:r>
              <a:rPr lang="en-US" altLang="ko-KR" dirty="0"/>
              <a:t>.</a:t>
            </a:r>
          </a:p>
          <a:p>
            <a:r>
              <a:rPr lang="ko-KR" altLang="en-US" dirty="0">
                <a:highlight>
                  <a:srgbClr val="FFFF00"/>
                </a:highlight>
              </a:rPr>
              <a:t>판재를 단지 상판으로만 이용하지 않고</a:t>
            </a:r>
            <a:r>
              <a:rPr lang="en-US" altLang="ko-KR" dirty="0">
                <a:highlight>
                  <a:srgbClr val="FFFF00"/>
                </a:highlight>
              </a:rPr>
              <a:t>, </a:t>
            </a:r>
            <a:r>
              <a:rPr lang="ko-KR" altLang="en-US" dirty="0">
                <a:highlight>
                  <a:srgbClr val="FFFF00"/>
                </a:highlight>
              </a:rPr>
              <a:t>구조체의 일부로 사용</a:t>
            </a:r>
            <a:r>
              <a:rPr lang="en-US" altLang="ko-KR" dirty="0">
                <a:highlight>
                  <a:srgbClr val="FFFF00"/>
                </a:highlight>
              </a:rPr>
              <a:t> </a:t>
            </a:r>
            <a:r>
              <a:rPr lang="en-US" altLang="ko-KR" dirty="0">
                <a:highlight>
                  <a:srgbClr val="FFFF00"/>
                </a:highlight>
                <a:sym typeface="Wingdings" pitchFamily="2" charset="2"/>
              </a:rPr>
              <a:t> </a:t>
            </a:r>
            <a:r>
              <a:rPr lang="ko-KR" altLang="en-US" dirty="0" err="1">
                <a:highlight>
                  <a:srgbClr val="FFFF00"/>
                </a:highlight>
              </a:rPr>
              <a:t>보강재</a:t>
            </a:r>
            <a:r>
              <a:rPr lang="ko-KR" altLang="en-US" dirty="0">
                <a:highlight>
                  <a:srgbClr val="FFFF00"/>
                </a:highlight>
              </a:rPr>
              <a:t> 역할 </a:t>
            </a:r>
            <a:r>
              <a:rPr lang="en-US" altLang="ko-KR" dirty="0"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ko-KR" altLang="en-US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창의성</a:t>
            </a:r>
            <a:r>
              <a:rPr lang="en-US" altLang="ko-KR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/</a:t>
            </a:r>
            <a:r>
              <a:rPr lang="ko-KR" altLang="en-US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심미성 점수를 높일 수 있음</a:t>
            </a:r>
            <a:endParaRPr lang="en-US" altLang="ko-KR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ko-KR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인장력</a:t>
            </a:r>
            <a:r>
              <a:rPr lang="ko-KR" altLang="en-US" dirty="0">
                <a:highlight>
                  <a:srgbClr val="FFFF00"/>
                </a:highlight>
              </a:rPr>
              <a:t>을 받는 부분은 </a:t>
            </a:r>
            <a:r>
              <a:rPr lang="ko-KR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케이블 단독</a:t>
            </a:r>
            <a:r>
              <a:rPr lang="ko-KR" altLang="en-US" dirty="0">
                <a:highlight>
                  <a:srgbClr val="FFFF00"/>
                </a:highlight>
              </a:rPr>
              <a:t>으로 또는 </a:t>
            </a:r>
            <a:r>
              <a:rPr lang="ko-KR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발사목을 케이블로 보강</a:t>
            </a:r>
            <a:r>
              <a:rPr lang="ko-KR" altLang="en-US" dirty="0">
                <a:highlight>
                  <a:srgbClr val="FFFF00"/>
                </a:highlight>
              </a:rPr>
              <a:t>하는 형태로 설계</a:t>
            </a:r>
            <a:endParaRPr lang="en-US" altLang="ko-KR" dirty="0">
              <a:highlight>
                <a:srgbClr val="FFFF00"/>
              </a:highlight>
            </a:endParaRPr>
          </a:p>
          <a:p>
            <a:r>
              <a:rPr lang="ko-KR" altLang="en-US" dirty="0"/>
              <a:t>교량의 자중은 접착제 사용량에 의해 증가됨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8134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4F3F96D-52D5-79A2-7274-59DE2DF0F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(26/33)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30</a:t>
            </a:fld>
            <a:endParaRPr lang="en-US" altLang="ko-KR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5F0C2AA-7F6F-6450-0472-982586299C14}"/>
              </a:ext>
            </a:extLst>
          </p:cNvPr>
          <p:cNvSpPr/>
          <p:nvPr/>
        </p:nvSpPr>
        <p:spPr bwMode="auto">
          <a:xfrm>
            <a:off x="7362781" y="1858533"/>
            <a:ext cx="306593" cy="141287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25DED4-A378-60F9-1EED-21E84D9A9D17}"/>
              </a:ext>
            </a:extLst>
          </p:cNvPr>
          <p:cNvSpPr txBox="1"/>
          <p:nvPr/>
        </p:nvSpPr>
        <p:spPr>
          <a:xfrm>
            <a:off x="7669374" y="1775287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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0537B9A-39E7-F906-C742-7D745E8368A4}"/>
              </a:ext>
            </a:extLst>
          </p:cNvPr>
          <p:cNvSpPr/>
          <p:nvPr/>
        </p:nvSpPr>
        <p:spPr bwMode="auto">
          <a:xfrm>
            <a:off x="7148112" y="2807212"/>
            <a:ext cx="1128970" cy="141287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E1E30-3ED9-C5DB-3FC9-5EE6E45013DD}"/>
              </a:ext>
            </a:extLst>
          </p:cNvPr>
          <p:cNvSpPr txBox="1"/>
          <p:nvPr/>
        </p:nvSpPr>
        <p:spPr>
          <a:xfrm>
            <a:off x="8277082" y="2723083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 선택 가능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EB5A8-6717-EA31-5F6A-81D9EA5BAF54}"/>
              </a:ext>
            </a:extLst>
          </p:cNvPr>
          <p:cNvSpPr txBox="1"/>
          <p:nvPr/>
        </p:nvSpPr>
        <p:spPr>
          <a:xfrm>
            <a:off x="4957956" y="436510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7271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5AC35D8C-B6D8-2403-DB74-C85B83B1A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4302481"/>
            <a:ext cx="3107531" cy="173021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0F00C148-2C59-3880-57C4-4A6BF0495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249" y="4302481"/>
            <a:ext cx="3107531" cy="173021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8D0114DB-CABE-E0BB-8EE3-A47E9DFB5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017" y="4302481"/>
            <a:ext cx="3107531" cy="1730216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BC9D6CC-D0AF-B047-48EC-EF360B098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2572265"/>
            <a:ext cx="3107531" cy="17302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1249990-022A-8ADB-74A6-56DD37831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011" y="2572265"/>
            <a:ext cx="3107531" cy="17302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EB1DAD8-C85E-ACEE-11BB-7C8409D06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6018" y="2563892"/>
            <a:ext cx="3107531" cy="173021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70E67-47F4-438C-23E6-08E1E22F7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6018" y="848290"/>
            <a:ext cx="3107531" cy="173021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F05974F-681A-B0C6-617D-B6D3A0CC00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480" y="842049"/>
            <a:ext cx="3116104" cy="17349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2DE5254-D62C-E51D-7BE2-9B19477F5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8584" y="842049"/>
            <a:ext cx="3107531" cy="1730216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(27/33)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31</a:t>
            </a:fld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95A1D-7719-CD0E-4BF5-DAF437D0085F}"/>
              </a:ext>
            </a:extLst>
          </p:cNvPr>
          <p:cNvSpPr txBox="1"/>
          <p:nvPr/>
        </p:nvSpPr>
        <p:spPr>
          <a:xfrm>
            <a:off x="285208" y="231110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D0F29-1D34-6BFA-60AD-5A720EF766F8}"/>
              </a:ext>
            </a:extLst>
          </p:cNvPr>
          <p:cNvSpPr txBox="1"/>
          <p:nvPr/>
        </p:nvSpPr>
        <p:spPr>
          <a:xfrm>
            <a:off x="3388584" y="231110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2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A2C84D-DD17-45B1-9451-0941E8A7864B}"/>
              </a:ext>
            </a:extLst>
          </p:cNvPr>
          <p:cNvSpPr txBox="1"/>
          <p:nvPr/>
        </p:nvSpPr>
        <p:spPr>
          <a:xfrm>
            <a:off x="6491960" y="231110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3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62A0F0-2CA3-C7C3-50FE-CA3B1C6BF856}"/>
              </a:ext>
            </a:extLst>
          </p:cNvPr>
          <p:cNvSpPr txBox="1"/>
          <p:nvPr/>
        </p:nvSpPr>
        <p:spPr>
          <a:xfrm>
            <a:off x="285208" y="404562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4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B22EFB-6C30-ED90-F723-415D9346A119}"/>
              </a:ext>
            </a:extLst>
          </p:cNvPr>
          <p:cNvSpPr txBox="1"/>
          <p:nvPr/>
        </p:nvSpPr>
        <p:spPr>
          <a:xfrm>
            <a:off x="3388584" y="404562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5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44DC2-9663-7D2B-4475-4AA8B883CB35}"/>
              </a:ext>
            </a:extLst>
          </p:cNvPr>
          <p:cNvSpPr txBox="1"/>
          <p:nvPr/>
        </p:nvSpPr>
        <p:spPr>
          <a:xfrm>
            <a:off x="6491960" y="404562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6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47830C-6A1D-D579-B037-33E2C20CC551}"/>
              </a:ext>
            </a:extLst>
          </p:cNvPr>
          <p:cNvSpPr txBox="1"/>
          <p:nvPr/>
        </p:nvSpPr>
        <p:spPr>
          <a:xfrm>
            <a:off x="285208" y="5766450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7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0C33F6-1175-30A5-ECE1-80F315A41788}"/>
              </a:ext>
            </a:extLst>
          </p:cNvPr>
          <p:cNvSpPr txBox="1"/>
          <p:nvPr/>
        </p:nvSpPr>
        <p:spPr>
          <a:xfrm>
            <a:off x="3388584" y="5766450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8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B2EB93-83B7-A872-56B5-E74210462E5B}"/>
              </a:ext>
            </a:extLst>
          </p:cNvPr>
          <p:cNvSpPr txBox="1"/>
          <p:nvPr/>
        </p:nvSpPr>
        <p:spPr>
          <a:xfrm>
            <a:off x="6491960" y="5766450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9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3744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A1289DB2-918D-CD4D-41E7-3D06A048D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271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(28/33)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32</a:t>
            </a:fld>
            <a:endParaRPr lang="en-US" altLang="ko-KR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7BEA6821-65CE-801E-7DF2-AD332EE58ABA}"/>
              </a:ext>
            </a:extLst>
          </p:cNvPr>
          <p:cNvSpPr/>
          <p:nvPr/>
        </p:nvSpPr>
        <p:spPr bwMode="auto">
          <a:xfrm>
            <a:off x="7154605" y="2678440"/>
            <a:ext cx="1129030" cy="141287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CB9BB1-9380-5544-E53A-3868A30151D4}"/>
              </a:ext>
            </a:extLst>
          </p:cNvPr>
          <p:cNvSpPr txBox="1"/>
          <p:nvPr/>
        </p:nvSpPr>
        <p:spPr>
          <a:xfrm>
            <a:off x="8516235" y="5948418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강한 부재 이용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38E1C-3141-5A71-D899-664753331056}"/>
              </a:ext>
            </a:extLst>
          </p:cNvPr>
          <p:cNvSpPr txBox="1"/>
          <p:nvPr/>
        </p:nvSpPr>
        <p:spPr>
          <a:xfrm>
            <a:off x="8516235" y="4330904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약한 부재 이용</a:t>
            </a:r>
            <a:endParaRPr lang="ko-KR" altLang="en-US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E0A59D-7697-1BD2-D995-EB626454B2AF}"/>
              </a:ext>
            </a:extLst>
          </p:cNvPr>
          <p:cNvSpPr txBox="1"/>
          <p:nvPr/>
        </p:nvSpPr>
        <p:spPr>
          <a:xfrm>
            <a:off x="4664968" y="4610845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10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36EAC-A235-EACA-938E-8C5B7E9068C0}"/>
              </a:ext>
            </a:extLst>
          </p:cNvPr>
          <p:cNvSpPr txBox="1"/>
          <p:nvPr/>
        </p:nvSpPr>
        <p:spPr>
          <a:xfrm>
            <a:off x="8284930" y="2587836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단계 확인 가능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0163BF-5D3F-1BFF-F815-CEAB294B9631}"/>
              </a:ext>
            </a:extLst>
          </p:cNvPr>
          <p:cNvSpPr txBox="1"/>
          <p:nvPr/>
        </p:nvSpPr>
        <p:spPr>
          <a:xfrm>
            <a:off x="5811483" y="1240786"/>
            <a:ext cx="2472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 확인 후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결과 마침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9DFF81A-5B2D-53E0-96E1-B8A5B526CAD7}"/>
              </a:ext>
            </a:extLst>
          </p:cNvPr>
          <p:cNvSpPr/>
          <p:nvPr/>
        </p:nvSpPr>
        <p:spPr bwMode="auto">
          <a:xfrm>
            <a:off x="5504890" y="1180037"/>
            <a:ext cx="306593" cy="36034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8531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F5A61304-FDDD-EC25-3847-AB71EB061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271"/>
            <a:ext cx="9906000" cy="5515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B34CD8C-C3C1-0C8B-1A46-62396ED53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851" y="4365104"/>
            <a:ext cx="1168961" cy="1124001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(29/33)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33</a:t>
            </a:fld>
            <a:endParaRPr lang="en-US" altLang="ko-KR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94356664-639E-FF0D-5E67-DE4FD0BDC378}"/>
              </a:ext>
            </a:extLst>
          </p:cNvPr>
          <p:cNvSpPr/>
          <p:nvPr/>
        </p:nvSpPr>
        <p:spPr bwMode="auto">
          <a:xfrm>
            <a:off x="7462996" y="2937521"/>
            <a:ext cx="720080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EEBA5C-97D7-01F2-5768-BD0D187D2285}"/>
              </a:ext>
            </a:extLst>
          </p:cNvPr>
          <p:cNvSpPr txBox="1"/>
          <p:nvPr/>
        </p:nvSpPr>
        <p:spPr>
          <a:xfrm>
            <a:off x="6393160" y="2001416"/>
            <a:ext cx="2425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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하중을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100,000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으로 설정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862B3-4972-6A88-3BAA-4162FAD88C2C}"/>
              </a:ext>
            </a:extLst>
          </p:cNvPr>
          <p:cNvSpPr txBox="1"/>
          <p:nvPr/>
        </p:nvSpPr>
        <p:spPr>
          <a:xfrm>
            <a:off x="3187248" y="890096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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하중클릭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3413A37-A545-E9D7-CE18-871AAD779281}"/>
              </a:ext>
            </a:extLst>
          </p:cNvPr>
          <p:cNvSpPr/>
          <p:nvPr/>
        </p:nvSpPr>
        <p:spPr bwMode="auto">
          <a:xfrm>
            <a:off x="3596767" y="1180037"/>
            <a:ext cx="306593" cy="36034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D82CD-DB82-4CA6-1693-0B329017F62C}"/>
              </a:ext>
            </a:extLst>
          </p:cNvPr>
          <p:cNvSpPr txBox="1"/>
          <p:nvPr/>
        </p:nvSpPr>
        <p:spPr>
          <a:xfrm>
            <a:off x="1293918" y="4043432"/>
            <a:ext cx="2515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선택 클릭 후 막대 위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92CBDE4-7A67-FEF4-176F-731488317D5C}"/>
              </a:ext>
            </a:extLst>
          </p:cNvPr>
          <p:cNvSpPr/>
          <p:nvPr/>
        </p:nvSpPr>
        <p:spPr bwMode="auto">
          <a:xfrm>
            <a:off x="2059362" y="4583562"/>
            <a:ext cx="358659" cy="18977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BCF68C9E-4A55-98AC-72E1-1A8995C849A5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2418021" y="3690917"/>
            <a:ext cx="3471083" cy="9875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66CA8E47-FF74-4E16-0AC1-0166E67454C1}"/>
              </a:ext>
            </a:extLst>
          </p:cNvPr>
          <p:cNvSpPr/>
          <p:nvPr/>
        </p:nvSpPr>
        <p:spPr bwMode="auto">
          <a:xfrm>
            <a:off x="5398574" y="1180037"/>
            <a:ext cx="306593" cy="36034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C77DFB-C4D7-B796-5B1A-ADF2F750C22D}"/>
              </a:ext>
            </a:extLst>
          </p:cNvPr>
          <p:cNvSpPr txBox="1"/>
          <p:nvPr/>
        </p:nvSpPr>
        <p:spPr>
          <a:xfrm>
            <a:off x="4959103" y="890096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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해석클릭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90B3A6-FBBB-553A-CFA0-07408ED61A34}"/>
              </a:ext>
            </a:extLst>
          </p:cNvPr>
          <p:cNvSpPr txBox="1"/>
          <p:nvPr/>
        </p:nvSpPr>
        <p:spPr>
          <a:xfrm>
            <a:off x="0" y="2259449"/>
            <a:ext cx="18119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하중을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100,000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으로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</a:t>
            </a: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설정한 후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이전과 동일한 방식으로 재해석 수행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5760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6F487EAC-C7FF-B607-4819-ACD9D0F27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9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5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(30/33)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34</a:t>
            </a:fld>
            <a:endParaRPr lang="en-US" altLang="ko-K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02D85-5B8C-9C87-43C8-98FC4F03818B}"/>
              </a:ext>
            </a:extLst>
          </p:cNvPr>
          <p:cNvSpPr txBox="1"/>
          <p:nvPr/>
        </p:nvSpPr>
        <p:spPr>
          <a:xfrm>
            <a:off x="8516235" y="5972846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강한 부재 이용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319B3-FC15-F2F8-E14C-A8B416C8400E}"/>
              </a:ext>
            </a:extLst>
          </p:cNvPr>
          <p:cNvSpPr txBox="1"/>
          <p:nvPr/>
        </p:nvSpPr>
        <p:spPr>
          <a:xfrm>
            <a:off x="8516235" y="4293096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약한 부재 이용</a:t>
            </a:r>
            <a:endParaRPr lang="ko-KR" altLang="en-US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7CB82D-DF28-A78D-188E-01F99368E54E}"/>
              </a:ext>
            </a:extLst>
          </p:cNvPr>
          <p:cNvSpPr txBox="1"/>
          <p:nvPr/>
        </p:nvSpPr>
        <p:spPr>
          <a:xfrm>
            <a:off x="0" y="2259449"/>
            <a:ext cx="181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해석 완료 후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결과 확인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A743F-7726-2928-C11F-70A64E36FA1D}"/>
              </a:ext>
            </a:extLst>
          </p:cNvPr>
          <p:cNvSpPr txBox="1"/>
          <p:nvPr/>
        </p:nvSpPr>
        <p:spPr>
          <a:xfrm>
            <a:off x="3224808" y="4869160"/>
            <a:ext cx="2388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하중이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20,000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에서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100,000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으로 증가함에 따라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파란색이 감소하고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붉은색이 증가함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E6B34-5E94-57BF-0B6C-EFAE8EDAF164}"/>
              </a:ext>
            </a:extLst>
          </p:cNvPr>
          <p:cNvSpPr txBox="1"/>
          <p:nvPr/>
        </p:nvSpPr>
        <p:spPr>
          <a:xfrm>
            <a:off x="5811483" y="1240786"/>
            <a:ext cx="2472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 확인 후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결과 마침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F540347A-ADC8-DC8B-C63C-25D16141CD3F}"/>
              </a:ext>
            </a:extLst>
          </p:cNvPr>
          <p:cNvSpPr/>
          <p:nvPr/>
        </p:nvSpPr>
        <p:spPr bwMode="auto">
          <a:xfrm>
            <a:off x="5504890" y="1180037"/>
            <a:ext cx="306593" cy="36034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7730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79587BCA-6873-9C65-B255-8C0F5E9AD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(35/33)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35</a:t>
            </a:fld>
            <a:endParaRPr lang="en-US" altLang="ko-KR" dirty="0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483C619-2883-AE58-C960-BB2D86C5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(31/33)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AE4D12-96B6-434F-2660-9D127144194C}"/>
              </a:ext>
            </a:extLst>
          </p:cNvPr>
          <p:cNvSpPr txBox="1"/>
          <p:nvPr/>
        </p:nvSpPr>
        <p:spPr>
          <a:xfrm>
            <a:off x="0" y="2259449"/>
            <a:ext cx="18119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하중을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1,000,000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으로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</a:t>
            </a: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설정한 후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이전과 동일한 방식으로 재해석 수행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F2AED4EF-EDFE-15AB-D648-F1FA67D3B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851" y="4365104"/>
            <a:ext cx="1168961" cy="1124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C73D01-A34F-A8E1-AA5D-FFC673073B15}"/>
              </a:ext>
            </a:extLst>
          </p:cNvPr>
          <p:cNvSpPr txBox="1"/>
          <p:nvPr/>
        </p:nvSpPr>
        <p:spPr>
          <a:xfrm>
            <a:off x="1293918" y="4043432"/>
            <a:ext cx="2515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선택 클릭 후 막대 위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F6658546-120F-889E-8C3F-D2F531B7C131}"/>
              </a:ext>
            </a:extLst>
          </p:cNvPr>
          <p:cNvSpPr/>
          <p:nvPr/>
        </p:nvSpPr>
        <p:spPr bwMode="auto">
          <a:xfrm>
            <a:off x="2059362" y="4583562"/>
            <a:ext cx="358659" cy="18977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90D77DBE-590A-11D0-AD7B-075043D5BC77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 flipV="1">
            <a:off x="2418021" y="3690917"/>
            <a:ext cx="3471083" cy="9875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85061A13-9953-4B7B-7977-C0B55CF373B1}"/>
              </a:ext>
            </a:extLst>
          </p:cNvPr>
          <p:cNvSpPr/>
          <p:nvPr/>
        </p:nvSpPr>
        <p:spPr bwMode="auto">
          <a:xfrm>
            <a:off x="7462996" y="2937521"/>
            <a:ext cx="720080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DCAF42-CA72-F540-FD64-35260D7105B1}"/>
              </a:ext>
            </a:extLst>
          </p:cNvPr>
          <p:cNvSpPr txBox="1"/>
          <p:nvPr/>
        </p:nvSpPr>
        <p:spPr>
          <a:xfrm>
            <a:off x="6393160" y="2001416"/>
            <a:ext cx="2565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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하중을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1,000,000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으로 설정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9B290F-2487-BDE5-B222-E817CC758C7E}"/>
              </a:ext>
            </a:extLst>
          </p:cNvPr>
          <p:cNvSpPr txBox="1"/>
          <p:nvPr/>
        </p:nvSpPr>
        <p:spPr>
          <a:xfrm>
            <a:off x="3187248" y="890096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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하중클릭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32560947-7DDD-619B-FFD4-523C2686F417}"/>
              </a:ext>
            </a:extLst>
          </p:cNvPr>
          <p:cNvSpPr/>
          <p:nvPr/>
        </p:nvSpPr>
        <p:spPr bwMode="auto">
          <a:xfrm>
            <a:off x="3596767" y="1180037"/>
            <a:ext cx="306593" cy="36034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9C2880B5-990A-0A5B-467F-25CAAF845504}"/>
              </a:ext>
            </a:extLst>
          </p:cNvPr>
          <p:cNvSpPr/>
          <p:nvPr/>
        </p:nvSpPr>
        <p:spPr bwMode="auto">
          <a:xfrm>
            <a:off x="5398574" y="1180037"/>
            <a:ext cx="306593" cy="36034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9EABAE-BB79-8F40-EC64-27A8B432441C}"/>
              </a:ext>
            </a:extLst>
          </p:cNvPr>
          <p:cNvSpPr txBox="1"/>
          <p:nvPr/>
        </p:nvSpPr>
        <p:spPr>
          <a:xfrm>
            <a:off x="4959103" y="890096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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해석클릭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9529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480AA6AE-291E-3C65-8C9C-AA5701654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380"/>
            <a:ext cx="9906000" cy="551547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(32/33)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7EA9-6A05-A576-DF75-F521A19E1156}"/>
              </a:ext>
            </a:extLst>
          </p:cNvPr>
          <p:cNvSpPr txBox="1"/>
          <p:nvPr/>
        </p:nvSpPr>
        <p:spPr>
          <a:xfrm>
            <a:off x="5811483" y="1240786"/>
            <a:ext cx="2472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결과 확인 후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결과 마침 클릭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75D2292-3C1D-39E2-5339-CD3D07EC45C7}"/>
              </a:ext>
            </a:extLst>
          </p:cNvPr>
          <p:cNvSpPr/>
          <p:nvPr/>
        </p:nvSpPr>
        <p:spPr bwMode="auto">
          <a:xfrm>
            <a:off x="5504890" y="1180037"/>
            <a:ext cx="306593" cy="360346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9184E-30BD-1A49-E93E-6A6B87D1F5C4}"/>
              </a:ext>
            </a:extLst>
          </p:cNvPr>
          <p:cNvSpPr txBox="1"/>
          <p:nvPr/>
        </p:nvSpPr>
        <p:spPr>
          <a:xfrm>
            <a:off x="3224808" y="4869160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하중이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100,000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에서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1,000,000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으로 증가함에 따라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파란색이 감소하고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붉은색이 더욱 증가함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CD7C3-6B30-812E-B157-7B456E812D9B}"/>
              </a:ext>
            </a:extLst>
          </p:cNvPr>
          <p:cNvSpPr txBox="1"/>
          <p:nvPr/>
        </p:nvSpPr>
        <p:spPr>
          <a:xfrm>
            <a:off x="1064568" y="4284674"/>
            <a:ext cx="742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초기 파일</a:t>
            </a:r>
            <a:endParaRPr lang="ko-KR" altLang="en-US" sz="10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F54231-F93F-1401-8382-0E1FBB5A122F}"/>
              </a:ext>
            </a:extLst>
          </p:cNvPr>
          <p:cNvSpPr txBox="1"/>
          <p:nvPr/>
        </p:nvSpPr>
        <p:spPr>
          <a:xfrm>
            <a:off x="1064568" y="3330349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하중</a:t>
            </a:r>
            <a:r>
              <a:rPr lang="en-US" altLang="ko-KR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20,000</a:t>
            </a:r>
            <a:endParaRPr lang="ko-KR" altLang="en-US" sz="10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74C1F4-29B7-145D-A70D-62FE4C4A81C7}"/>
              </a:ext>
            </a:extLst>
          </p:cNvPr>
          <p:cNvSpPr txBox="1"/>
          <p:nvPr/>
        </p:nvSpPr>
        <p:spPr>
          <a:xfrm>
            <a:off x="1064568" y="3102013"/>
            <a:ext cx="966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하중</a:t>
            </a:r>
            <a:r>
              <a:rPr lang="en-US" altLang="ko-KR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100,000</a:t>
            </a:r>
            <a:endParaRPr lang="ko-KR" altLang="en-US" sz="10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772D39-9EF6-6B1D-1D43-A145425D24B4}"/>
              </a:ext>
            </a:extLst>
          </p:cNvPr>
          <p:cNvSpPr txBox="1"/>
          <p:nvPr/>
        </p:nvSpPr>
        <p:spPr>
          <a:xfrm>
            <a:off x="1064568" y="2854777"/>
            <a:ext cx="10663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하중</a:t>
            </a:r>
            <a:r>
              <a:rPr lang="en-US" altLang="ko-KR" sz="1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1,000,000</a:t>
            </a:r>
            <a:endParaRPr lang="ko-KR" altLang="en-US" sz="10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92AB2-5112-F63C-BAEC-7DC06995E038}"/>
              </a:ext>
            </a:extLst>
          </p:cNvPr>
          <p:cNvSpPr txBox="1"/>
          <p:nvPr/>
        </p:nvSpPr>
        <p:spPr>
          <a:xfrm>
            <a:off x="56456" y="4481818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모든 버전의 파일이 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자동으로 저장됨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A70AC-DB4F-472B-D0A2-D8317A96BB43}"/>
              </a:ext>
            </a:extLst>
          </p:cNvPr>
          <p:cNvSpPr txBox="1"/>
          <p:nvPr/>
        </p:nvSpPr>
        <p:spPr>
          <a:xfrm>
            <a:off x="8516235" y="5972846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강한 부재 이용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6EBE8-55A2-5CFD-D625-6FFA0DD5934A}"/>
              </a:ext>
            </a:extLst>
          </p:cNvPr>
          <p:cNvSpPr txBox="1"/>
          <p:nvPr/>
        </p:nvSpPr>
        <p:spPr>
          <a:xfrm>
            <a:off x="8516235" y="4293096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약한 부재 이용</a:t>
            </a:r>
            <a:endParaRPr lang="ko-KR" altLang="en-US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87167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F29C7DDB-BA72-810D-D746-2FF38360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152" y="2992660"/>
            <a:ext cx="1635076" cy="157218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55904" y="260648"/>
            <a:ext cx="69942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(33/33)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EB8B057-7CDF-2029-B785-75A7F10FE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32" y="881517"/>
            <a:ext cx="3118961" cy="173307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2F231E9-9399-7F60-FF0F-9673919B7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124" y="890096"/>
            <a:ext cx="3116104" cy="17287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0097DA-240F-DD80-7224-C6951D76DC8D}"/>
              </a:ext>
            </a:extLst>
          </p:cNvPr>
          <p:cNvSpPr txBox="1"/>
          <p:nvPr/>
        </p:nvSpPr>
        <p:spPr>
          <a:xfrm>
            <a:off x="846289" y="2692046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하중 재하용 막대 추가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6D0C4-4589-1F16-B0F2-78025D8C140A}"/>
              </a:ext>
            </a:extLst>
          </p:cNvPr>
          <p:cNvSpPr txBox="1"/>
          <p:nvPr/>
        </p:nvSpPr>
        <p:spPr>
          <a:xfrm>
            <a:off x="4449802" y="2692046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CAD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파일 업로드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9EEBCB8-0F84-509A-75A2-293B7F7E5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416" y="890096"/>
            <a:ext cx="3116104" cy="172878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8ACEC87-50E8-ECBD-2530-A3B02F4CD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31" y="4644991"/>
            <a:ext cx="3116104" cy="1728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DE3D60-C069-5CAB-1861-A1DFCB85A260}"/>
              </a:ext>
            </a:extLst>
          </p:cNvPr>
          <p:cNvSpPr txBox="1"/>
          <p:nvPr/>
        </p:nvSpPr>
        <p:spPr>
          <a:xfrm>
            <a:off x="7592804" y="2692046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하중 설정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1BF926D-694B-9188-6F4B-76E4B9CD4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935" y="4649284"/>
            <a:ext cx="3116104" cy="172878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41E4265-B222-BC41-FB14-06B2EF336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3039" y="4653577"/>
            <a:ext cx="3116104" cy="172878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3056068-94BD-A5B2-438C-E16ADBA3B7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831" y="3000230"/>
            <a:ext cx="1635075" cy="157218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3DBB78A-DA60-8684-FB55-FF75B4E6D7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2661" y="2996952"/>
            <a:ext cx="1635075" cy="1572188"/>
          </a:xfrm>
          <a:prstGeom prst="rect">
            <a:avLst/>
          </a:prstGeom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C368B572-3424-E57A-C325-EF422E7365D3}"/>
              </a:ext>
            </a:extLst>
          </p:cNvPr>
          <p:cNvSpPr/>
          <p:nvPr/>
        </p:nvSpPr>
        <p:spPr bwMode="auto">
          <a:xfrm>
            <a:off x="702307" y="3899500"/>
            <a:ext cx="720080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CE2844A-02BC-7A5C-DB80-04496C3A9DBB}"/>
              </a:ext>
            </a:extLst>
          </p:cNvPr>
          <p:cNvSpPr/>
          <p:nvPr/>
        </p:nvSpPr>
        <p:spPr bwMode="auto">
          <a:xfrm>
            <a:off x="5284207" y="3899500"/>
            <a:ext cx="720080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50BD542D-6C65-9D48-F669-7F2B6B5D2A28}"/>
              </a:ext>
            </a:extLst>
          </p:cNvPr>
          <p:cNvSpPr/>
          <p:nvPr/>
        </p:nvSpPr>
        <p:spPr bwMode="auto">
          <a:xfrm>
            <a:off x="7948213" y="3899500"/>
            <a:ext cx="720080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C3A50-6946-CDA4-B10D-849259F92E57}"/>
              </a:ext>
            </a:extLst>
          </p:cNvPr>
          <p:cNvSpPr txBox="1"/>
          <p:nvPr/>
        </p:nvSpPr>
        <p:spPr>
          <a:xfrm>
            <a:off x="1293010" y="6437446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하중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20,000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11946D-36BC-0859-9062-45A17EDC5764}"/>
              </a:ext>
            </a:extLst>
          </p:cNvPr>
          <p:cNvSpPr txBox="1"/>
          <p:nvPr/>
        </p:nvSpPr>
        <p:spPr>
          <a:xfrm>
            <a:off x="4386332" y="6437446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하중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100,000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4DC96C-BE26-F61D-11F7-9E509A8C1061}"/>
              </a:ext>
            </a:extLst>
          </p:cNvPr>
          <p:cNvSpPr txBox="1"/>
          <p:nvPr/>
        </p:nvSpPr>
        <p:spPr>
          <a:xfrm>
            <a:off x="7592804" y="6446352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하중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1,000,000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23" name="개체 22">
            <a:extLst>
              <a:ext uri="{FF2B5EF4-FFF2-40B4-BE49-F238E27FC236}">
                <a16:creationId xmlns:a16="http://schemas.microsoft.com/office/drawing/2014/main" id="{6DA348ED-D04A-B880-6D6C-55D95D8A2D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993737"/>
              </p:ext>
            </p:extLst>
          </p:nvPr>
        </p:nvGraphicFramePr>
        <p:xfrm>
          <a:off x="8549060" y="24875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11" imgW="914400" imgH="771525" progId="AutoCAD.Drawing.24">
                  <p:embed/>
                </p:oleObj>
              </mc:Choice>
              <mc:Fallback>
                <p:oleObj name="AutoCAD Drawing" showAsIcon="1" r:id="rId11" imgW="914400" imgH="771525" progId="AutoCAD.Drawing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549060" y="24875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62D3641-3704-2CBA-5C37-1E197331AFD2}"/>
              </a:ext>
            </a:extLst>
          </p:cNvPr>
          <p:cNvSpPr txBox="1"/>
          <p:nvPr/>
        </p:nvSpPr>
        <p:spPr>
          <a:xfrm>
            <a:off x="1958693" y="3612053"/>
            <a:ext cx="28167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교량에서 </a:t>
            </a:r>
            <a:endParaRPr lang="en-US" altLang="ko-KR" sz="12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2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힘을 많이 받는 부위와 </a:t>
            </a:r>
            <a:endParaRPr lang="en-US" altLang="ko-KR" sz="12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2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힘을 적게 받는 부위 확인</a:t>
            </a:r>
            <a:endParaRPr lang="en-US" altLang="ko-KR" sz="12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2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2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이 화면을 바탕으로 설계 개선 시도</a:t>
            </a:r>
            <a:endParaRPr lang="en-US" altLang="ko-KR" sz="12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r>
              <a:rPr lang="en-US" altLang="ko-KR" sz="12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200" dirty="0">
                <a:solidFill>
                  <a:srgbClr val="FF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교량의 사재와 중앙하단부를 보강</a:t>
            </a:r>
            <a:endParaRPr lang="ko-KR" altLang="en-US" sz="1200" dirty="0">
              <a:solidFill>
                <a:srgbClr val="FF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B368FD4D-48E1-2DD1-1E0B-337CC7700715}"/>
              </a:ext>
            </a:extLst>
          </p:cNvPr>
          <p:cNvSpPr/>
          <p:nvPr/>
        </p:nvSpPr>
        <p:spPr bwMode="auto">
          <a:xfrm rot="18900000">
            <a:off x="2168011" y="5785606"/>
            <a:ext cx="262999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3883F3AF-F4B6-3C66-56FF-F16DC2D92430}"/>
              </a:ext>
            </a:extLst>
          </p:cNvPr>
          <p:cNvSpPr/>
          <p:nvPr/>
        </p:nvSpPr>
        <p:spPr bwMode="auto">
          <a:xfrm rot="18900000">
            <a:off x="2450118" y="5900602"/>
            <a:ext cx="262999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B0590960-7734-7281-0D25-6B6B9FCDAD8F}"/>
              </a:ext>
            </a:extLst>
          </p:cNvPr>
          <p:cNvSpPr/>
          <p:nvPr/>
        </p:nvSpPr>
        <p:spPr bwMode="auto">
          <a:xfrm rot="16200000">
            <a:off x="1219586" y="5184014"/>
            <a:ext cx="262999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A2CA7CBC-77F0-933F-9F37-9CBA91A42F71}"/>
              </a:ext>
            </a:extLst>
          </p:cNvPr>
          <p:cNvSpPr/>
          <p:nvPr/>
        </p:nvSpPr>
        <p:spPr bwMode="auto">
          <a:xfrm rot="16200000">
            <a:off x="1445482" y="5347347"/>
            <a:ext cx="262999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79756C20-6521-51D3-41B3-A45C8BFE5876}"/>
              </a:ext>
            </a:extLst>
          </p:cNvPr>
          <p:cNvSpPr/>
          <p:nvPr/>
        </p:nvSpPr>
        <p:spPr bwMode="auto">
          <a:xfrm rot="18000000">
            <a:off x="1830845" y="5706313"/>
            <a:ext cx="262999" cy="451793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A4AA862F-B51F-8F16-B319-875C9BF99EDE}"/>
              </a:ext>
            </a:extLst>
          </p:cNvPr>
          <p:cNvSpPr/>
          <p:nvPr/>
        </p:nvSpPr>
        <p:spPr bwMode="auto">
          <a:xfrm rot="18000000">
            <a:off x="1920053" y="5192850"/>
            <a:ext cx="451814" cy="773307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5297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04739" y="260648"/>
            <a:ext cx="609654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설계도 작성 요령 </a:t>
            </a:r>
            <a:r>
              <a:rPr lang="en-US" altLang="ko-KR" dirty="0"/>
              <a:t>: </a:t>
            </a:r>
            <a:r>
              <a:rPr lang="ko-KR" altLang="en-US" dirty="0"/>
              <a:t>제</a:t>
            </a:r>
            <a:r>
              <a:rPr lang="en-US" altLang="ko-KR" dirty="0"/>
              <a:t>3</a:t>
            </a:r>
            <a:r>
              <a:rPr lang="ko-KR" altLang="en-US" dirty="0" err="1"/>
              <a:t>각법</a:t>
            </a:r>
            <a:r>
              <a:rPr lang="en-US" altLang="ko-KR" dirty="0"/>
              <a:t>(</a:t>
            </a:r>
            <a:r>
              <a:rPr lang="ko-KR" altLang="en-US" dirty="0" err="1"/>
              <a:t>정투상도</a:t>
            </a:r>
            <a:r>
              <a:rPr lang="en-US" altLang="ko-KR" dirty="0"/>
              <a:t>) (1/5)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  <p:pic>
        <p:nvPicPr>
          <p:cNvPr id="10" name="Picture 7" descr="C:\Users\정근채\Desktop\D1-Ref-2-01.gif">
            <a:extLst>
              <a:ext uri="{FF2B5EF4-FFF2-40B4-BE49-F238E27FC236}">
                <a16:creationId xmlns:a16="http://schemas.microsoft.com/office/drawing/2014/main" id="{EDFF1360-7A9D-4BDA-87E5-AD813CBAC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72816"/>
            <a:ext cx="5524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570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04738" y="260648"/>
            <a:ext cx="609654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설계도 작성 요령 </a:t>
            </a:r>
            <a:r>
              <a:rPr lang="en-US" altLang="ko-KR" dirty="0"/>
              <a:t>: </a:t>
            </a:r>
            <a:r>
              <a:rPr lang="ko-KR" altLang="en-US" dirty="0"/>
              <a:t>제</a:t>
            </a:r>
            <a:r>
              <a:rPr lang="en-US" altLang="ko-KR" dirty="0"/>
              <a:t>3</a:t>
            </a:r>
            <a:r>
              <a:rPr lang="ko-KR" altLang="en-US" dirty="0" err="1"/>
              <a:t>각법</a:t>
            </a:r>
            <a:r>
              <a:rPr lang="en-US" altLang="ko-KR" dirty="0"/>
              <a:t>(</a:t>
            </a:r>
            <a:r>
              <a:rPr lang="ko-KR" altLang="en-US" dirty="0" err="1"/>
              <a:t>정투상도</a:t>
            </a:r>
            <a:r>
              <a:rPr lang="en-US" altLang="ko-KR" dirty="0"/>
              <a:t>) (2/5)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39</a:t>
            </a:fld>
            <a:endParaRPr lang="en-US" altLang="ko-KR" dirty="0"/>
          </a:p>
        </p:txBody>
      </p:sp>
      <p:pic>
        <p:nvPicPr>
          <p:cNvPr id="5" name="Picture 2" descr="그림 D1-2">
            <a:extLst>
              <a:ext uri="{FF2B5EF4-FFF2-40B4-BE49-F238E27FC236}">
                <a16:creationId xmlns:a16="http://schemas.microsoft.com/office/drawing/2014/main" id="{37564BF9-6900-400D-8FAA-9A6FE0ACB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6" y="1196751"/>
            <a:ext cx="4315968" cy="296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그림 D1-3">
            <a:extLst>
              <a:ext uri="{FF2B5EF4-FFF2-40B4-BE49-F238E27FC236}">
                <a16:creationId xmlns:a16="http://schemas.microsoft.com/office/drawing/2014/main" id="{819B01F3-C3BD-4CF7-BD9A-6A109D4F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3212976"/>
            <a:ext cx="4315968" cy="296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401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622619" y="260648"/>
            <a:ext cx="666079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: Autodesk Fusion 360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E1252C5-DDF1-46B2-AB3E-E8815FC6B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0" y="1095767"/>
            <a:ext cx="4475905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marL="342900" indent="-342900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Fusion 360</a:t>
            </a:r>
            <a:r>
              <a:rPr lang="ko-KR" altLang="en-US" kern="0" dirty="0">
                <a:solidFill>
                  <a:srgbClr val="00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을 이용한 정적 해석 동영상</a:t>
            </a:r>
            <a:endParaRPr lang="en-US" altLang="ko-KR" kern="0" dirty="0">
              <a:solidFill>
                <a:srgbClr val="00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ko-KR" kern="0" dirty="0">
                <a:solidFill>
                  <a:srgbClr val="FF0000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https://youtu.be/BcsHuSBVmf0</a:t>
            </a:r>
            <a:endParaRPr lang="en-US" altLang="ko-KR" kern="0" dirty="0">
              <a:solidFill>
                <a:srgbClr val="FF0000"/>
              </a:solidFill>
              <a:effectLst/>
              <a:latin typeface="HY헤드라인M" panose="02030600000101010101" pitchFamily="18" charset="-127"/>
              <a:ea typeface="HY헤드라인M" panose="02030600000101010101" pitchFamily="18" charset="-127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6FD81A8-F43F-F5D2-2397-DE7828F0A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232" y="1896783"/>
            <a:ext cx="6403535" cy="44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43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04738" y="260648"/>
            <a:ext cx="609654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설계도 작성 요령 </a:t>
            </a:r>
            <a:r>
              <a:rPr lang="en-US" altLang="ko-KR" dirty="0"/>
              <a:t>: </a:t>
            </a:r>
            <a:r>
              <a:rPr lang="ko-KR" altLang="en-US" dirty="0"/>
              <a:t>제</a:t>
            </a:r>
            <a:r>
              <a:rPr lang="en-US" altLang="ko-KR" dirty="0"/>
              <a:t>3</a:t>
            </a:r>
            <a:r>
              <a:rPr lang="ko-KR" altLang="en-US" dirty="0" err="1"/>
              <a:t>각법</a:t>
            </a:r>
            <a:r>
              <a:rPr lang="en-US" altLang="ko-KR" dirty="0"/>
              <a:t>(</a:t>
            </a:r>
            <a:r>
              <a:rPr lang="ko-KR" altLang="en-US" dirty="0" err="1"/>
              <a:t>정투상도</a:t>
            </a:r>
            <a:r>
              <a:rPr lang="en-US" altLang="ko-KR" dirty="0"/>
              <a:t>) (3/5)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40</a:t>
            </a:fld>
            <a:endParaRPr lang="en-US" altLang="ko-KR" dirty="0"/>
          </a:p>
        </p:txBody>
      </p:sp>
      <p:pic>
        <p:nvPicPr>
          <p:cNvPr id="8" name="Picture 6" descr="그림 D1-4">
            <a:extLst>
              <a:ext uri="{FF2B5EF4-FFF2-40B4-BE49-F238E27FC236}">
                <a16:creationId xmlns:a16="http://schemas.microsoft.com/office/drawing/2014/main" id="{56BEBBF0-47D3-47D7-8A79-A0900E7F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1200416"/>
            <a:ext cx="7234809" cy="496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27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04738" y="260648"/>
            <a:ext cx="609654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설계도 작성 요령 </a:t>
            </a:r>
            <a:r>
              <a:rPr lang="en-US" altLang="ko-KR" dirty="0"/>
              <a:t>: </a:t>
            </a:r>
            <a:r>
              <a:rPr lang="ko-KR" altLang="en-US" dirty="0"/>
              <a:t>제</a:t>
            </a:r>
            <a:r>
              <a:rPr lang="en-US" altLang="ko-KR" dirty="0"/>
              <a:t>3</a:t>
            </a:r>
            <a:r>
              <a:rPr lang="ko-KR" altLang="en-US" dirty="0" err="1"/>
              <a:t>각법</a:t>
            </a:r>
            <a:r>
              <a:rPr lang="en-US" altLang="ko-KR" dirty="0"/>
              <a:t>(</a:t>
            </a:r>
            <a:r>
              <a:rPr lang="ko-KR" altLang="en-US" dirty="0" err="1"/>
              <a:t>정투상도</a:t>
            </a:r>
            <a:r>
              <a:rPr lang="en-US" altLang="ko-KR" dirty="0"/>
              <a:t>) (4/5)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41</a:t>
            </a:fld>
            <a:endParaRPr lang="en-US" altLang="ko-KR" dirty="0"/>
          </a:p>
        </p:txBody>
      </p:sp>
      <p:pic>
        <p:nvPicPr>
          <p:cNvPr id="9" name="Picture 2" descr="그림 D3-1">
            <a:extLst>
              <a:ext uri="{FF2B5EF4-FFF2-40B4-BE49-F238E27FC236}">
                <a16:creationId xmlns:a16="http://schemas.microsoft.com/office/drawing/2014/main" id="{39974DE3-772C-4CDD-8EB2-B3B8125A4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8" y="1196752"/>
            <a:ext cx="4332173" cy="29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그림 D3-5">
            <a:extLst>
              <a:ext uri="{FF2B5EF4-FFF2-40B4-BE49-F238E27FC236}">
                <a16:creationId xmlns:a16="http://schemas.microsoft.com/office/drawing/2014/main" id="{A2701C63-A5EB-45B6-A806-9C1E6974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3212976"/>
            <a:ext cx="4332173" cy="297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D912CE83-7EA7-4267-9ACB-4E9A77D86003}"/>
              </a:ext>
            </a:extLst>
          </p:cNvPr>
          <p:cNvSpPr/>
          <p:nvPr/>
        </p:nvSpPr>
        <p:spPr>
          <a:xfrm>
            <a:off x="5025006" y="2360063"/>
            <a:ext cx="3903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직접 보이지 않는 후면의 모습은</a:t>
            </a:r>
            <a:endParaRPr lang="en-US" alt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r>
              <a:rPr lang="ko-KR" altLang="en-US" sz="18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점선으로 표시</a:t>
            </a:r>
          </a:p>
        </p:txBody>
      </p:sp>
    </p:spTree>
    <p:extLst>
      <p:ext uri="{BB962C8B-B14F-4D97-AF65-F5344CB8AC3E}">
        <p14:creationId xmlns:p14="http://schemas.microsoft.com/office/powerpoint/2010/main" val="3088361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04738" y="260648"/>
            <a:ext cx="609654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설계도 작성 요령 </a:t>
            </a:r>
            <a:r>
              <a:rPr lang="en-US" altLang="ko-KR" dirty="0"/>
              <a:t>: </a:t>
            </a:r>
            <a:r>
              <a:rPr lang="ko-KR" altLang="en-US" dirty="0"/>
              <a:t>제</a:t>
            </a:r>
            <a:r>
              <a:rPr lang="en-US" altLang="ko-KR" dirty="0"/>
              <a:t>3</a:t>
            </a:r>
            <a:r>
              <a:rPr lang="ko-KR" altLang="en-US" dirty="0" err="1"/>
              <a:t>각법</a:t>
            </a:r>
            <a:r>
              <a:rPr lang="en-US" altLang="ko-KR" dirty="0"/>
              <a:t>(</a:t>
            </a:r>
            <a:r>
              <a:rPr lang="ko-KR" altLang="en-US" dirty="0" err="1"/>
              <a:t>정투상도</a:t>
            </a:r>
            <a:r>
              <a:rPr lang="en-US" altLang="ko-KR" dirty="0"/>
              <a:t>) (5/5)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42</a:t>
            </a:fld>
            <a:endParaRPr lang="en-US" altLang="ko-KR" dirty="0"/>
          </a:p>
        </p:txBody>
      </p:sp>
      <p:pic>
        <p:nvPicPr>
          <p:cNvPr id="11" name="Picture 2" descr="그림 D4-1">
            <a:extLst>
              <a:ext uri="{FF2B5EF4-FFF2-40B4-BE49-F238E27FC236}">
                <a16:creationId xmlns:a16="http://schemas.microsoft.com/office/drawing/2014/main" id="{084F8A6C-9156-4F27-9906-0B52CBBE2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2" y="1183777"/>
            <a:ext cx="3649202" cy="250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그림 D4-5">
            <a:extLst>
              <a:ext uri="{FF2B5EF4-FFF2-40B4-BE49-F238E27FC236}">
                <a16:creationId xmlns:a16="http://schemas.microsoft.com/office/drawing/2014/main" id="{08FEB1D3-9AB2-4CAB-807F-CFBE95DFB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6" t="2531" r="2326" b="44613"/>
          <a:stretch/>
        </p:blipFill>
        <p:spPr bwMode="auto">
          <a:xfrm>
            <a:off x="4304928" y="2673396"/>
            <a:ext cx="5067672" cy="351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88237AA0-839C-4C1A-A610-18DE59644D03}"/>
              </a:ext>
            </a:extLst>
          </p:cNvPr>
          <p:cNvSpPr/>
          <p:nvPr/>
        </p:nvSpPr>
        <p:spPr>
          <a:xfrm>
            <a:off x="4209833" y="1503761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반드시 정확한 치수를 표시해야 함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50cm, 10cm, 6.5cm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치수는 반드시 나타내야 함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평면도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정면도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우측면도를 한페이지에 모아서 함께 보여주는 아래와 같은 슬라이드가 반드시 보고서에 포함되어야 함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9A6CB33-C5EE-4B85-A300-8B324C6383D7}"/>
              </a:ext>
            </a:extLst>
          </p:cNvPr>
          <p:cNvSpPr/>
          <p:nvPr/>
        </p:nvSpPr>
        <p:spPr>
          <a:xfrm>
            <a:off x="5340151" y="5595748"/>
            <a:ext cx="936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정면도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FA45DA3-A4C8-4D07-8F9C-06D6311365BC}"/>
              </a:ext>
            </a:extLst>
          </p:cNvPr>
          <p:cNvSpPr/>
          <p:nvPr/>
        </p:nvSpPr>
        <p:spPr>
          <a:xfrm>
            <a:off x="7624709" y="4059060"/>
            <a:ext cx="1243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우측면도</a:t>
            </a:r>
            <a:endParaRPr lang="ko-KR" altLang="en-US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1EF57EA-2DD1-4B2D-B546-CE219DABEC46}"/>
              </a:ext>
            </a:extLst>
          </p:cNvPr>
          <p:cNvSpPr/>
          <p:nvPr/>
        </p:nvSpPr>
        <p:spPr>
          <a:xfrm>
            <a:off x="4404048" y="2780928"/>
            <a:ext cx="1243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평면도</a:t>
            </a:r>
          </a:p>
        </p:txBody>
      </p:sp>
    </p:spTree>
    <p:extLst>
      <p:ext uri="{BB962C8B-B14F-4D97-AF65-F5344CB8AC3E}">
        <p14:creationId xmlns:p14="http://schemas.microsoft.com/office/powerpoint/2010/main" val="2937685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37416" y="260648"/>
            <a:ext cx="623119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설계도 작성 요령 </a:t>
            </a:r>
            <a:r>
              <a:rPr lang="en-US" altLang="ko-KR" dirty="0"/>
              <a:t>: AutoCAD </a:t>
            </a:r>
            <a:r>
              <a:rPr lang="en-US" altLang="ko-KR" dirty="0">
                <a:sym typeface="Wingdings" panose="05000000000000000000" pitchFamily="2" charset="2"/>
              </a:rPr>
              <a:t> Layout </a:t>
            </a:r>
            <a:r>
              <a:rPr lang="ko-KR" altLang="en-US" dirty="0">
                <a:sym typeface="Wingdings" panose="05000000000000000000" pitchFamily="2" charset="2"/>
              </a:rPr>
              <a:t>이용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43</a:t>
            </a:fld>
            <a:endParaRPr lang="en-US" altLang="ko-K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C869D-6F7E-4EAE-9FCC-08205F62594B}"/>
              </a:ext>
            </a:extLst>
          </p:cNvPr>
          <p:cNvSpPr txBox="1"/>
          <p:nvPr/>
        </p:nvSpPr>
        <p:spPr>
          <a:xfrm>
            <a:off x="1640632" y="903086"/>
            <a:ext cx="6702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04.AutoCAD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기초 실습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도면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.01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https://youtu.be/JZWMT6GxBNU</a:t>
            </a: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05.AutoCAD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기초 실습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도면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.02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https://youtu.be/zSF1cpkKSPA</a:t>
            </a: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9" name="개체 8">
            <a:extLst>
              <a:ext uri="{FF2B5EF4-FFF2-40B4-BE49-F238E27FC236}">
                <a16:creationId xmlns:a16="http://schemas.microsoft.com/office/drawing/2014/main" id="{736BC3DD-0BB8-1F1C-D599-BCE377874E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737329"/>
              </p:ext>
            </p:extLst>
          </p:nvPr>
        </p:nvGraphicFramePr>
        <p:xfrm>
          <a:off x="8938607" y="111215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4" imgW="914400" imgH="771525" progId="AutoCAD.Drawing.24">
                  <p:embed/>
                </p:oleObj>
              </mc:Choice>
              <mc:Fallback>
                <p:oleObj name="AutoCAD Drawing" showAsIcon="1" r:id="rId4" imgW="914400" imgH="771525" progId="AutoCAD.Drawing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38607" y="1112152"/>
                        <a:ext cx="914400" cy="7715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21C51913-7FE1-A56C-8A32-B5FF37680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98298"/>
            <a:ext cx="9906000" cy="42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48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66820" y="260648"/>
            <a:ext cx="217239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부품정의 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44</a:t>
            </a:fld>
            <a:endParaRPr lang="en-US" altLang="ko-K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EB27A-ACF9-4A5A-B841-395D02303225}"/>
              </a:ext>
            </a:extLst>
          </p:cNvPr>
          <p:cNvSpPr txBox="1"/>
          <p:nvPr/>
        </p:nvSpPr>
        <p:spPr>
          <a:xfrm>
            <a:off x="1052581" y="105273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사용 부위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개념도를 이용하여 해당 부품이 교량의 어느 부분에 사용되는가를 표시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부품그림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부품치수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가로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세로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높이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부품번호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부품명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필요 수량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예상 중량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88140BF-A71C-475F-BE05-2B5B7F13F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1763839"/>
            <a:ext cx="3268752" cy="17223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6AD90E4-CB41-4303-9313-723D5975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3429000"/>
            <a:ext cx="2177648" cy="325997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89BCD49-4390-4551-9345-C8782BECD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06" y="1780195"/>
            <a:ext cx="2373890" cy="180485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EDD1658-33B4-4660-9D31-8FA5965C6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206" y="3789040"/>
            <a:ext cx="2373890" cy="233799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D8C52D4-8CCA-4578-BE29-975907FDBF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5" y="3363774"/>
            <a:ext cx="3563662" cy="1577394"/>
          </a:xfrm>
          <a:prstGeom prst="rect">
            <a:avLst/>
          </a:prstGeom>
        </p:spPr>
      </p:pic>
      <p:pic>
        <p:nvPicPr>
          <p:cNvPr id="26" name="그림 25" descr="텍스트, 나무이(가) 표시된 사진&#10;&#10;자동 생성된 설명">
            <a:extLst>
              <a:ext uri="{FF2B5EF4-FFF2-40B4-BE49-F238E27FC236}">
                <a16:creationId xmlns:a16="http://schemas.microsoft.com/office/drawing/2014/main" id="{7933E177-8165-443B-A60E-754E3FD9AE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5" y="1780195"/>
            <a:ext cx="3570647" cy="15562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59BFA85-0172-408E-92AF-FC828C428F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5" y="4989826"/>
            <a:ext cx="2514389" cy="1584773"/>
          </a:xfrm>
          <a:prstGeom prst="rect">
            <a:avLst/>
          </a:prstGeom>
        </p:spPr>
      </p:pic>
      <p:sp>
        <p:nvSpPr>
          <p:cNvPr id="2" name="별: 꼭짓점 5개 1">
            <a:extLst>
              <a:ext uri="{FF2B5EF4-FFF2-40B4-BE49-F238E27FC236}">
                <a16:creationId xmlns:a16="http://schemas.microsoft.com/office/drawing/2014/main" id="{D6DA072C-A838-4BEA-BA23-E4F6B9EE82BF}"/>
              </a:ext>
            </a:extLst>
          </p:cNvPr>
          <p:cNvSpPr/>
          <p:nvPr/>
        </p:nvSpPr>
        <p:spPr bwMode="auto">
          <a:xfrm>
            <a:off x="4609067" y="2018827"/>
            <a:ext cx="576064" cy="576064"/>
          </a:xfrm>
          <a:prstGeom prst="star5">
            <a:avLst/>
          </a:prstGeom>
          <a:solidFill>
            <a:srgbClr val="FF00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별: 꼭짓점 5개 12">
            <a:extLst>
              <a:ext uri="{FF2B5EF4-FFF2-40B4-BE49-F238E27FC236}">
                <a16:creationId xmlns:a16="http://schemas.microsoft.com/office/drawing/2014/main" id="{DE6210DC-DBF5-4E94-837F-693C03C6E21C}"/>
              </a:ext>
            </a:extLst>
          </p:cNvPr>
          <p:cNvSpPr/>
          <p:nvPr/>
        </p:nvSpPr>
        <p:spPr bwMode="auto">
          <a:xfrm>
            <a:off x="1280592" y="4381971"/>
            <a:ext cx="576064" cy="576064"/>
          </a:xfrm>
          <a:prstGeom prst="star5">
            <a:avLst/>
          </a:prstGeom>
          <a:solidFill>
            <a:srgbClr val="FF00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D7DA8B0-CF17-4AEE-8419-C602929BCE21}"/>
              </a:ext>
            </a:extLst>
          </p:cNvPr>
          <p:cNvSpPr/>
          <p:nvPr/>
        </p:nvSpPr>
        <p:spPr bwMode="auto">
          <a:xfrm>
            <a:off x="3728864" y="5886450"/>
            <a:ext cx="2030586" cy="15875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47B2193-2A99-4369-8D26-7D953059B938}"/>
              </a:ext>
            </a:extLst>
          </p:cNvPr>
          <p:cNvSpPr/>
          <p:nvPr/>
        </p:nvSpPr>
        <p:spPr bwMode="auto">
          <a:xfrm>
            <a:off x="3728864" y="5461000"/>
            <a:ext cx="2030586" cy="313535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AD4D786-1153-4C50-8D62-0AA12018D185}"/>
              </a:ext>
            </a:extLst>
          </p:cNvPr>
          <p:cNvSpPr/>
          <p:nvPr/>
        </p:nvSpPr>
        <p:spPr bwMode="auto">
          <a:xfrm>
            <a:off x="1052581" y="6064250"/>
            <a:ext cx="2030586" cy="15875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F2E9E-218F-4481-94DB-C9C1E166FE37}"/>
              </a:ext>
            </a:extLst>
          </p:cNvPr>
          <p:cNvSpPr txBox="1"/>
          <p:nvPr/>
        </p:nvSpPr>
        <p:spPr>
          <a:xfrm>
            <a:off x="2399632" y="6249269"/>
            <a:ext cx="312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rgbClr val="FF0000"/>
                </a:solidFill>
                <a:effectLst/>
              </a:rPr>
              <a:t>하부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effectLst/>
              </a:rPr>
              <a:t>상부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effectLst/>
              </a:rPr>
              <a:t>상판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1200" b="1" dirty="0" err="1">
                <a:solidFill>
                  <a:srgbClr val="FF0000"/>
                </a:solidFill>
                <a:effectLst/>
              </a:rPr>
              <a:t>상현재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1200" b="1" dirty="0" err="1">
                <a:solidFill>
                  <a:srgbClr val="FF0000"/>
                </a:solidFill>
                <a:effectLst/>
              </a:rPr>
              <a:t>하현재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1200" b="1" dirty="0" err="1">
                <a:solidFill>
                  <a:srgbClr val="FF0000"/>
                </a:solidFill>
                <a:effectLst/>
              </a:rPr>
              <a:t>수직재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1200" b="1" dirty="0" err="1">
                <a:solidFill>
                  <a:srgbClr val="FF0000"/>
                </a:solidFill>
                <a:effectLst/>
              </a:rPr>
              <a:t>수평재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effectLst/>
              </a:rPr>
              <a:t>사재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1200" b="1" dirty="0" err="1">
                <a:solidFill>
                  <a:srgbClr val="FF0000"/>
                </a:solidFill>
                <a:effectLst/>
              </a:rPr>
              <a:t>종거더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, </a:t>
            </a:r>
            <a:r>
              <a:rPr lang="ko-KR" altLang="en-US" sz="1200" b="1" dirty="0" err="1">
                <a:solidFill>
                  <a:srgbClr val="FF0000"/>
                </a:solidFill>
                <a:effectLst/>
              </a:rPr>
              <a:t>횡거더</a:t>
            </a:r>
            <a:r>
              <a:rPr lang="en-US" altLang="ko-KR" sz="1200" b="1" dirty="0">
                <a:solidFill>
                  <a:srgbClr val="FF0000"/>
                </a:solidFill>
                <a:effectLst/>
              </a:rPr>
              <a:t> </a:t>
            </a:r>
            <a:r>
              <a:rPr lang="ko-KR" altLang="en-US" sz="1200" b="1" dirty="0">
                <a:solidFill>
                  <a:srgbClr val="FF0000"/>
                </a:solidFill>
                <a:effectLst/>
              </a:rPr>
              <a:t>등의 단어를 조합하여 명명</a:t>
            </a:r>
          </a:p>
        </p:txBody>
      </p:sp>
    </p:spTree>
    <p:extLst>
      <p:ext uri="{BB962C8B-B14F-4D97-AF65-F5344CB8AC3E}">
        <p14:creationId xmlns:p14="http://schemas.microsoft.com/office/powerpoint/2010/main" val="1950204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66820" y="260648"/>
            <a:ext cx="217239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부품정의 </a:t>
            </a:r>
            <a:r>
              <a:rPr lang="en-US" altLang="ko-KR" dirty="0"/>
              <a:t>(2/2)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45</a:t>
            </a:fld>
            <a:endParaRPr lang="en-US" altLang="ko-K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EB27A-ACF9-4A5A-B841-395D02303225}"/>
              </a:ext>
            </a:extLst>
          </p:cNvPr>
          <p:cNvSpPr txBox="1"/>
          <p:nvPr/>
        </p:nvSpPr>
        <p:spPr>
          <a:xfrm>
            <a:off x="873790" y="1052736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사용 부위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개념도를 이용하여 해당 부품이 교량의 어느 부분에 사용되는가를 표시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부품그림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err="1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부품치수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가로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세로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높이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부품번호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부품명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필요 수량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예상 중량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B274EAD-DD14-4B48-812F-C59E00C22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68" y="1967934"/>
            <a:ext cx="3813148" cy="28249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23C901E-B742-4D0A-A820-41B4D4C8D1A6}"/>
              </a:ext>
            </a:extLst>
          </p:cNvPr>
          <p:cNvSpPr txBox="1"/>
          <p:nvPr/>
        </p:nvSpPr>
        <p:spPr>
          <a:xfrm>
            <a:off x="873789" y="5092707"/>
            <a:ext cx="8370091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부품번호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8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부품명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상판</a:t>
            </a:r>
            <a:endParaRPr lang="en-US" altLang="ko-KR" sz="18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필요 수량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: 1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</a:t>
            </a:r>
            <a:endParaRPr lang="en-US" altLang="ko-KR" sz="18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 중량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15.347g </a:t>
            </a:r>
            <a:r>
              <a:rPr lang="en-US" altLang="ko-KR" sz="18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</a:t>
            </a:r>
            <a:r>
              <a:rPr lang="en-US" altLang="ko-KR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1800" dirty="0" err="1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MassProp</a:t>
            </a:r>
            <a:r>
              <a:rPr lang="en-US" altLang="ko-KR" sz="18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(Volume) </a:t>
            </a:r>
            <a:r>
              <a:rPr lang="ko-KR" altLang="en-US" sz="18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명령어 이용 계산</a:t>
            </a:r>
            <a:endParaRPr lang="en-US" altLang="ko-KR" sz="18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269875"/>
            <a:r>
              <a:rPr lang="ko-KR" altLang="en-US" sz="1500" dirty="0" err="1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발사목</a:t>
            </a:r>
            <a:r>
              <a:rPr lang="ko-KR" altLang="en-US" sz="15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종류를 강도에 따라 강</a:t>
            </a:r>
            <a:r>
              <a:rPr lang="en-US" altLang="ko-KR" sz="15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5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중</a:t>
            </a:r>
            <a:r>
              <a:rPr lang="en-US" altLang="ko-KR" sz="15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5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약으로 구분 후 중량 예측 </a:t>
            </a:r>
            <a:r>
              <a:rPr lang="en-US" altLang="ko-KR" sz="15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</a:t>
            </a:r>
            <a:r>
              <a:rPr lang="en-US" altLang="ko-KR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Symbol" panose="05050102010706020507" pitchFamily="18" charset="2"/>
              </a:rPr>
              <a:t></a:t>
            </a:r>
            <a:r>
              <a:rPr lang="en-US" altLang="ko-KR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1.33), </a:t>
            </a:r>
            <a:r>
              <a:rPr lang="ko-KR" altLang="en-US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중</a:t>
            </a:r>
            <a:r>
              <a:rPr lang="en-US" altLang="ko-KR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Symbol" panose="05050102010706020507" pitchFamily="18" charset="2"/>
              </a:rPr>
              <a:t></a:t>
            </a:r>
            <a:r>
              <a:rPr lang="en-US" altLang="ko-KR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1), </a:t>
            </a:r>
            <a:r>
              <a:rPr lang="ko-KR" altLang="en-US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약</a:t>
            </a:r>
            <a:r>
              <a:rPr lang="en-US" altLang="ko-KR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Symbol" panose="05050102010706020507" pitchFamily="18" charset="2"/>
              </a:rPr>
              <a:t></a:t>
            </a:r>
            <a:r>
              <a:rPr lang="en-US" altLang="ko-KR" sz="15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0.67)</a:t>
            </a:r>
            <a:endParaRPr lang="ko-KR" altLang="en-US" sz="1500" dirty="0">
              <a:solidFill>
                <a:srgbClr val="FF0000"/>
              </a:solidFill>
            </a:endParaRP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CECFE504-5484-449D-A064-E18BF6D8C3AE}"/>
              </a:ext>
            </a:extLst>
          </p:cNvPr>
          <p:cNvCxnSpPr/>
          <p:nvPr/>
        </p:nvCxnSpPr>
        <p:spPr bwMode="auto">
          <a:xfrm flipH="1">
            <a:off x="1192809" y="1301750"/>
            <a:ext cx="514350" cy="25336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35AE75C2-10FD-4ED4-8526-7870ECE76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920" y="1967934"/>
            <a:ext cx="5248497" cy="2824984"/>
          </a:xfrm>
          <a:prstGeom prst="rect">
            <a:avLst/>
          </a:prstGeom>
        </p:spPr>
      </p:pic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586F189A-3B04-4D5D-9EFA-68EC504BFAA8}"/>
              </a:ext>
            </a:extLst>
          </p:cNvPr>
          <p:cNvCxnSpPr>
            <a:cxnSpLocks/>
          </p:cNvCxnSpPr>
          <p:nvPr/>
        </p:nvCxnSpPr>
        <p:spPr bwMode="auto">
          <a:xfrm>
            <a:off x="1846859" y="1587500"/>
            <a:ext cx="4295502" cy="21295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2B8561DF-6E92-4B8B-8AB6-4DA982BC4B3C}"/>
              </a:ext>
            </a:extLst>
          </p:cNvPr>
          <p:cNvCxnSpPr>
            <a:cxnSpLocks/>
          </p:cNvCxnSpPr>
          <p:nvPr/>
        </p:nvCxnSpPr>
        <p:spPr bwMode="auto">
          <a:xfrm>
            <a:off x="2881909" y="1606550"/>
            <a:ext cx="3116436" cy="110237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16189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18666" y="260648"/>
            <a:ext cx="746871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/>
              <a:t>AutoCAD</a:t>
            </a:r>
            <a:r>
              <a:rPr lang="ko-KR" altLang="en-US" dirty="0"/>
              <a:t> 명령어</a:t>
            </a:r>
            <a:r>
              <a:rPr lang="en-US" altLang="ko-KR" dirty="0"/>
              <a:t>(</a:t>
            </a:r>
            <a:r>
              <a:rPr lang="en-US" altLang="ko-KR" dirty="0" err="1"/>
              <a:t>MassProp</a:t>
            </a:r>
            <a:r>
              <a:rPr lang="en-US" altLang="ko-KR" dirty="0"/>
              <a:t>)</a:t>
            </a:r>
            <a:r>
              <a:rPr lang="ko-KR" altLang="en-US" dirty="0"/>
              <a:t>를 이용한 중량 예측</a:t>
            </a:r>
            <a:r>
              <a:rPr lang="en-US" altLang="ko-KR" dirty="0"/>
              <a:t>(1/2)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46</a:t>
            </a:fld>
            <a:endParaRPr lang="en-US" altLang="ko-K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EB27A-ACF9-4A5A-B841-395D02303225}"/>
              </a:ext>
            </a:extLst>
          </p:cNvPr>
          <p:cNvSpPr txBox="1"/>
          <p:nvPr/>
        </p:nvSpPr>
        <p:spPr>
          <a:xfrm>
            <a:off x="425971" y="1052736"/>
            <a:ext cx="9054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사용 부위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개념도를 이용하여 해당 부품이 교량의 어느 부분에 사용되는가를 표시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부품그림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부품치수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가로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세로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높이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부품번호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부품명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필요 수량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 중량</a:t>
            </a:r>
            <a:endParaRPr lang="en-US" altLang="ko-KR" sz="16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MassProp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(Volume)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명령어 이용 체적 계산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6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발사목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밀도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1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1/6,400g/mm</a:t>
            </a:r>
            <a:r>
              <a:rPr kumimoji="1" lang="en-US" altLang="ko-KR" sz="160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1" lang="en-US" altLang="ko-KR" sz="1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반영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질량 계산</a:t>
            </a:r>
            <a:endParaRPr lang="ko-KR" altLang="en-US" sz="16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B274EAD-DD14-4B48-812F-C59E00C22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75" y="1967934"/>
            <a:ext cx="3813148" cy="28249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23C901E-B742-4D0A-A820-41B4D4C8D1A6}"/>
              </a:ext>
            </a:extLst>
          </p:cNvPr>
          <p:cNvSpPr txBox="1"/>
          <p:nvPr/>
        </p:nvSpPr>
        <p:spPr>
          <a:xfrm>
            <a:off x="476967" y="5092326"/>
            <a:ext cx="85089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부품번호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부품명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상판</a:t>
            </a: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필요 수량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: 1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</a:t>
            </a: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 중량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98,219mm</a:t>
            </a:r>
            <a:r>
              <a:rPr lang="en-US" altLang="ko-KR" sz="1600" baseline="30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/ 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6,400g/mm</a:t>
            </a:r>
            <a:r>
              <a:rPr lang="en-US" altLang="ko-KR" sz="1600" baseline="300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= 15.347g</a:t>
            </a:r>
            <a:endParaRPr lang="ko-KR" altLang="en-US" sz="16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5AE75C2-10FD-4ED4-8526-7870ECE76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127" y="1967934"/>
            <a:ext cx="5248497" cy="282498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9EABDEF-6C13-A01E-243C-1B1B0BB3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642" y="4798586"/>
            <a:ext cx="4010025" cy="1085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C6F33-C0F2-1DB8-7C33-FBEFD6BA1844}"/>
              </a:ext>
            </a:extLst>
          </p:cNvPr>
          <p:cNvSpPr txBox="1"/>
          <p:nvPr/>
        </p:nvSpPr>
        <p:spPr>
          <a:xfrm>
            <a:off x="5385151" y="5885788"/>
            <a:ext cx="24029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3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발사목</a:t>
            </a:r>
            <a:r>
              <a:rPr kumimoji="1" lang="en-US" altLang="ko-KR" sz="13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밀도 </a:t>
            </a:r>
            <a:r>
              <a:rPr kumimoji="1" lang="en-US" altLang="ko-KR" sz="13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1/6,400g/mm</a:t>
            </a:r>
            <a:r>
              <a:rPr kumimoji="1" lang="en-US" altLang="ko-KR" sz="130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endParaRPr lang="ko-KR" altLang="en-US" sz="1300" dirty="0">
              <a:solidFill>
                <a:srgbClr val="0000FF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F4A36EE-07AA-AFC8-65A6-6C381C6D0431}"/>
              </a:ext>
            </a:extLst>
          </p:cNvPr>
          <p:cNvSpPr/>
          <p:nvPr/>
        </p:nvSpPr>
        <p:spPr bwMode="auto">
          <a:xfrm>
            <a:off x="7443340" y="5524186"/>
            <a:ext cx="1027755" cy="370294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A39E6A7-B21A-76DA-055C-9E3C51BA387A}"/>
              </a:ext>
            </a:extLst>
          </p:cNvPr>
          <p:cNvSpPr/>
          <p:nvPr/>
        </p:nvSpPr>
        <p:spPr bwMode="auto">
          <a:xfrm>
            <a:off x="5893941" y="4812986"/>
            <a:ext cx="746676" cy="165414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C5852-AE0B-D7F0-3E27-0827D46E90FE}"/>
              </a:ext>
            </a:extLst>
          </p:cNvPr>
          <p:cNvSpPr txBox="1"/>
          <p:nvPr/>
        </p:nvSpPr>
        <p:spPr>
          <a:xfrm>
            <a:off x="8425002" y="5459044"/>
            <a:ext cx="81887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밀도 </a:t>
            </a:r>
            <a:r>
              <a:rPr kumimoji="1" lang="en-US" altLang="ko-KR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1</a:t>
            </a:r>
            <a:endParaRPr lang="ko-KR" altLang="en-US" sz="1300" b="1" dirty="0"/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B2CF1BB7-3081-1F17-B63B-883F7092C5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434383"/>
              </p:ext>
            </p:extLst>
          </p:nvPr>
        </p:nvGraphicFramePr>
        <p:xfrm>
          <a:off x="4449392" y="497951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5" imgW="914400" imgH="771525" progId="AutoCAD.Drawing.24">
                  <p:embed/>
                </p:oleObj>
              </mc:Choice>
              <mc:Fallback>
                <p:oleObj name="AutoCAD Drawing" showAsIcon="1" r:id="rId5" imgW="914400" imgH="771525" progId="AutoCAD.Drawing.24">
                  <p:embed/>
                  <p:pic>
                    <p:nvPicPr>
                      <p:cNvPr id="4" name="개체 3">
                        <a:extLst>
                          <a:ext uri="{FF2B5EF4-FFF2-40B4-BE49-F238E27FC236}">
                            <a16:creationId xmlns:a16="http://schemas.microsoft.com/office/drawing/2014/main" id="{B2CF1BB7-3081-1F17-B63B-883F7092C5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49392" y="4979513"/>
                        <a:ext cx="914400" cy="7715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연결선: 꺾임 9">
            <a:extLst>
              <a:ext uri="{FF2B5EF4-FFF2-40B4-BE49-F238E27FC236}">
                <a16:creationId xmlns:a16="http://schemas.microsoft.com/office/drawing/2014/main" id="{EC32DA52-F4D3-9EE9-F077-EDAB962A7FA4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 bwMode="auto">
          <a:xfrm rot="5400000">
            <a:off x="4970470" y="3371626"/>
            <a:ext cx="463894" cy="5509603"/>
          </a:xfrm>
          <a:prstGeom prst="bentConnector3">
            <a:avLst>
              <a:gd name="adj1" fmla="val 69893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97F98EB-8602-9AC1-A4AE-B2CB0314E935}"/>
              </a:ext>
            </a:extLst>
          </p:cNvPr>
          <p:cNvSpPr/>
          <p:nvPr/>
        </p:nvSpPr>
        <p:spPr bwMode="auto">
          <a:xfrm>
            <a:off x="1886719" y="6358374"/>
            <a:ext cx="1121792" cy="264676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25688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ED56D66E-9441-19BE-C9C9-94B9ABB35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84"/>
          <a:stretch/>
        </p:blipFill>
        <p:spPr>
          <a:xfrm>
            <a:off x="5462248" y="4790758"/>
            <a:ext cx="4034238" cy="1101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18666" y="260648"/>
            <a:ext cx="746871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/>
              <a:t>AutoCAD</a:t>
            </a:r>
            <a:r>
              <a:rPr lang="ko-KR" altLang="en-US" dirty="0"/>
              <a:t> 명령어</a:t>
            </a:r>
            <a:r>
              <a:rPr lang="en-US" altLang="ko-KR" dirty="0"/>
              <a:t>(</a:t>
            </a:r>
            <a:r>
              <a:rPr lang="en-US" altLang="ko-KR" dirty="0" err="1"/>
              <a:t>MassProp</a:t>
            </a:r>
            <a:r>
              <a:rPr lang="en-US" altLang="ko-KR" dirty="0"/>
              <a:t>)</a:t>
            </a:r>
            <a:r>
              <a:rPr lang="ko-KR" altLang="en-US" dirty="0"/>
              <a:t>를 이용한 중량 예측</a:t>
            </a:r>
            <a:r>
              <a:rPr lang="en-US" altLang="ko-KR" dirty="0"/>
              <a:t>(2/2)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47</a:t>
            </a:fld>
            <a:endParaRPr lang="en-US" altLang="ko-K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EB27A-ACF9-4A5A-B841-395D02303225}"/>
              </a:ext>
            </a:extLst>
          </p:cNvPr>
          <p:cNvSpPr txBox="1"/>
          <p:nvPr/>
        </p:nvSpPr>
        <p:spPr>
          <a:xfrm>
            <a:off x="425970" y="1052736"/>
            <a:ext cx="9135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사용 부위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개념도를 이용하여 해당 부품이 교량의 어느 부분에 사용되는가를 표시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부품그림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부품치수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가로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세로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높이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부품번호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부품명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필요 수량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 중량</a:t>
            </a:r>
            <a:endParaRPr lang="en-US" altLang="ko-KR" sz="16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sz="16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MassProp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(Volume)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명령어 이용 체적 계산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케이블 밀도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(</a:t>
            </a:r>
            <a:r>
              <a:rPr kumimoji="1" lang="en-US" altLang="ko-KR" sz="1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7/39,250g/mm</a:t>
            </a:r>
            <a:r>
              <a:rPr kumimoji="1" lang="en-US" altLang="ko-KR" sz="160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r>
              <a:rPr kumimoji="1" lang="en-US" altLang="ko-KR" sz="1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반영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질량 계산</a:t>
            </a:r>
            <a:endParaRPr lang="ko-KR" altLang="en-US" sz="16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3C901E-B742-4D0A-A820-41B4D4C8D1A6}"/>
              </a:ext>
            </a:extLst>
          </p:cNvPr>
          <p:cNvSpPr txBox="1"/>
          <p:nvPr/>
        </p:nvSpPr>
        <p:spPr>
          <a:xfrm>
            <a:off x="476967" y="5092326"/>
            <a:ext cx="85089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부품번호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10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부품명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외곽 상판 연결 케이블</a:t>
            </a: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필요 수량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: 4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</a:t>
            </a: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 중량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722mm</a:t>
            </a:r>
            <a:r>
              <a:rPr lang="en-US" altLang="ko-KR" sz="1600" baseline="300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x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7/39,200 g/mm</a:t>
            </a:r>
            <a:r>
              <a:rPr lang="en-US" altLang="ko-KR" sz="1600" baseline="300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= 0.129g</a:t>
            </a:r>
            <a:endParaRPr lang="ko-KR" altLang="en-US" sz="16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6C6F33-C0F2-1DB8-7C33-FBEFD6BA1844}"/>
              </a:ext>
            </a:extLst>
          </p:cNvPr>
          <p:cNvSpPr txBox="1"/>
          <p:nvPr/>
        </p:nvSpPr>
        <p:spPr>
          <a:xfrm>
            <a:off x="5385150" y="5885788"/>
            <a:ext cx="280820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케이블</a:t>
            </a:r>
            <a:r>
              <a:rPr kumimoji="1" lang="en-US" altLang="ko-KR" sz="13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ko-KR" alt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밀도 </a:t>
            </a:r>
            <a:r>
              <a:rPr kumimoji="1" lang="en-US" altLang="ko-KR" sz="13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7/39,250 g/mm</a:t>
            </a:r>
            <a:r>
              <a:rPr kumimoji="1" lang="en-US" altLang="ko-KR" sz="130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endParaRPr lang="ko-KR" altLang="en-US" sz="1300" dirty="0">
              <a:solidFill>
                <a:srgbClr val="0000FF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F4A36EE-07AA-AFC8-65A6-6C381C6D0431}"/>
              </a:ext>
            </a:extLst>
          </p:cNvPr>
          <p:cNvSpPr/>
          <p:nvPr/>
        </p:nvSpPr>
        <p:spPr bwMode="auto">
          <a:xfrm>
            <a:off x="7443340" y="5524186"/>
            <a:ext cx="1027755" cy="370294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A39E6A7-B21A-76DA-055C-9E3C51BA387A}"/>
              </a:ext>
            </a:extLst>
          </p:cNvPr>
          <p:cNvSpPr/>
          <p:nvPr/>
        </p:nvSpPr>
        <p:spPr bwMode="auto">
          <a:xfrm>
            <a:off x="5893941" y="4812986"/>
            <a:ext cx="746676" cy="165414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C5852-AE0B-D7F0-3E27-0827D46E90FE}"/>
              </a:ext>
            </a:extLst>
          </p:cNvPr>
          <p:cNvSpPr txBox="1"/>
          <p:nvPr/>
        </p:nvSpPr>
        <p:spPr>
          <a:xfrm>
            <a:off x="8425002" y="5459044"/>
            <a:ext cx="81887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밀도 </a:t>
            </a:r>
            <a:r>
              <a:rPr kumimoji="1" lang="en-US" altLang="ko-KR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 1</a:t>
            </a:r>
            <a:endParaRPr lang="ko-KR" altLang="en-US" sz="1300" b="1" dirty="0"/>
          </a:p>
        </p:txBody>
      </p:sp>
      <p:cxnSp>
        <p:nvCxnSpPr>
          <p:cNvPr id="10" name="연결선: 꺾임 9">
            <a:extLst>
              <a:ext uri="{FF2B5EF4-FFF2-40B4-BE49-F238E27FC236}">
                <a16:creationId xmlns:a16="http://schemas.microsoft.com/office/drawing/2014/main" id="{EC32DA52-F4D3-9EE9-F077-EDAB962A7FA4}"/>
              </a:ext>
            </a:extLst>
          </p:cNvPr>
          <p:cNvCxnSpPr>
            <a:cxnSpLocks/>
            <a:stCxn id="12" idx="2"/>
            <a:endCxn id="17" idx="0"/>
          </p:cNvCxnSpPr>
          <p:nvPr/>
        </p:nvCxnSpPr>
        <p:spPr bwMode="auto">
          <a:xfrm rot="5400000">
            <a:off x="4903439" y="3304595"/>
            <a:ext cx="463894" cy="5643665"/>
          </a:xfrm>
          <a:prstGeom prst="bentConnector3">
            <a:avLst>
              <a:gd name="adj1" fmla="val 66541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C97F98EB-8602-9AC1-A4AE-B2CB0314E935}"/>
              </a:ext>
            </a:extLst>
          </p:cNvPr>
          <p:cNvSpPr/>
          <p:nvPr/>
        </p:nvSpPr>
        <p:spPr bwMode="auto">
          <a:xfrm>
            <a:off x="1890300" y="6358374"/>
            <a:ext cx="846506" cy="264676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0FD5E50-457A-D0A8-6FFE-06DA3868F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8"/>
          <a:stretch/>
        </p:blipFill>
        <p:spPr>
          <a:xfrm>
            <a:off x="374974" y="1967934"/>
            <a:ext cx="3813149" cy="282498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441CBC3-FEEB-6456-5B35-F1E806012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8" b="4340"/>
          <a:stretch/>
        </p:blipFill>
        <p:spPr>
          <a:xfrm>
            <a:off x="4258097" y="1966582"/>
            <a:ext cx="5244783" cy="2821960"/>
          </a:xfrm>
          <a:prstGeom prst="rect">
            <a:avLst/>
          </a:prstGeom>
        </p:spPr>
      </p:pic>
      <p:graphicFrame>
        <p:nvGraphicFramePr>
          <p:cNvPr id="14" name="개체 13">
            <a:extLst>
              <a:ext uri="{FF2B5EF4-FFF2-40B4-BE49-F238E27FC236}">
                <a16:creationId xmlns:a16="http://schemas.microsoft.com/office/drawing/2014/main" id="{45AC5541-34B5-87DE-86E3-FE717B1771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231450"/>
              </p:ext>
            </p:extLst>
          </p:nvPr>
        </p:nvGraphicFramePr>
        <p:xfrm>
          <a:off x="4449392" y="49784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Drawing" showAsIcon="1" r:id="rId5" imgW="914400" imgH="771525" progId="AutoCAD.Drawing.24">
                  <p:embed/>
                </p:oleObj>
              </mc:Choice>
              <mc:Fallback>
                <p:oleObj name="AutoCAD Drawing" showAsIcon="1" r:id="rId5" imgW="914400" imgH="771525" progId="AutoCAD.Drawing.24">
                  <p:embed/>
                  <p:pic>
                    <p:nvPicPr>
                      <p:cNvPr id="14" name="개체 13">
                        <a:extLst>
                          <a:ext uri="{FF2B5EF4-FFF2-40B4-BE49-F238E27FC236}">
                            <a16:creationId xmlns:a16="http://schemas.microsoft.com/office/drawing/2014/main" id="{45AC5541-34B5-87DE-86E3-FE717B1771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49392" y="4978400"/>
                        <a:ext cx="914400" cy="7715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8248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01063" y="260648"/>
            <a:ext cx="4903907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상세설계 보고서 목차 및 작성요령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48</a:t>
            </a:fld>
            <a:endParaRPr lang="en-US" altLang="ko-KR" dirty="0"/>
          </a:p>
        </p:txBody>
      </p:sp>
      <p:graphicFrame>
        <p:nvGraphicFramePr>
          <p:cNvPr id="2" name="표 3">
            <a:extLst>
              <a:ext uri="{FF2B5EF4-FFF2-40B4-BE49-F238E27FC236}">
                <a16:creationId xmlns:a16="http://schemas.microsoft.com/office/drawing/2014/main" id="{730DBC13-C4B8-4017-9731-7B70BEF5C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319745"/>
              </p:ext>
            </p:extLst>
          </p:nvPr>
        </p:nvGraphicFramePr>
        <p:xfrm>
          <a:off x="560512" y="980725"/>
          <a:ext cx="8683370" cy="5276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3547433614"/>
                    </a:ext>
                  </a:extLst>
                </a:gridCol>
                <a:gridCol w="5443010">
                  <a:extLst>
                    <a:ext uri="{9D8B030D-6E8A-4147-A177-3AD203B41FA5}">
                      <a16:colId xmlns:a16="http://schemas.microsoft.com/office/drawing/2014/main" val="1838766038"/>
                    </a:ext>
                  </a:extLst>
                </a:gridCol>
              </a:tblGrid>
              <a:tr h="2718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목차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작성요령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445456"/>
                  </a:ext>
                </a:extLst>
              </a:tr>
              <a:tr h="271801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컴퓨터 시뮬레이션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endParaRPr lang="ko-KR" altLang="en-US" sz="18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785602"/>
                  </a:ext>
                </a:extLst>
              </a:tr>
              <a:tr h="799415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1.1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시뮬레이션 결과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Autodesk Fusion 360</a:t>
                      </a:r>
                      <a:r>
                        <a:rPr lang="ko-KR" altLang="en-US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을 이용하여 컴퓨터 시뮬레이션을 수행 한 후</a:t>
                      </a:r>
                      <a:r>
                        <a:rPr lang="en-US" altLang="ko-KR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결과 화면을  캡처하여 보고서에 삽입</a:t>
                      </a:r>
                      <a:endParaRPr lang="en-US" altLang="ko-KR" sz="11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컴퓨터 시뮬레이션 결과를 바탕으로 교량의 어느 부위가 힘을 많이 받는지를 분석하여 서술</a:t>
                      </a:r>
                      <a:endParaRPr lang="en-US" altLang="ko-KR" sz="11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4251056"/>
                  </a:ext>
                </a:extLst>
              </a:tr>
              <a:tr h="271801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1.2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결과의 활용방안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나무교량의 어느 부위를 보다 굵고 튼튼하게 설계할 것인가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?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643538"/>
                  </a:ext>
                </a:extLst>
              </a:tr>
              <a:tr h="271801">
                <a:tc gridSpan="2">
                  <a:txBody>
                    <a:bodyPr/>
                    <a:lstStyle/>
                    <a:p>
                      <a:pPr marL="0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상세설계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358875"/>
                  </a:ext>
                </a:extLst>
              </a:tr>
              <a:tr h="623544">
                <a:tc>
                  <a:txBody>
                    <a:bodyPr/>
                    <a:lstStyle/>
                    <a:p>
                      <a:pPr marL="268288" indent="0" algn="l" defTabSz="914395" rtl="0" eaLnBrk="1" latinLnBrk="1" hangingPunct="1"/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2.1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개념도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시뮬레이션 결과를 반영하여 개념도 수정</a:t>
                      </a:r>
                      <a:r>
                        <a:rPr lang="en-US" altLang="ko-KR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보완</a:t>
                      </a:r>
                      <a:endParaRPr lang="en-US" altLang="ko-KR" sz="1100" kern="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kern="0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개념도 파일</a:t>
                      </a:r>
                      <a:r>
                        <a:rPr lang="en-US" altLang="ko-KR" sz="1100" kern="0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(*.dwg)</a:t>
                      </a:r>
                      <a:r>
                        <a:rPr lang="ko-KR" altLang="en-US" sz="1100" kern="0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을 </a:t>
                      </a:r>
                      <a:r>
                        <a:rPr lang="en-US" altLang="ko-KR" sz="1100" kern="0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PPTX</a:t>
                      </a:r>
                      <a:r>
                        <a:rPr lang="ko-KR" altLang="en-US" sz="1100" kern="0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 직접 첨부</a:t>
                      </a:r>
                      <a:r>
                        <a:rPr lang="ko-KR" altLang="en-US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삽입</a:t>
                      </a:r>
                      <a:r>
                        <a:rPr lang="en-US" altLang="ko-KR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개체 </a:t>
                      </a:r>
                      <a:r>
                        <a:rPr lang="en-US" altLang="ko-KR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ko-KR" altLang="en-US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sym typeface="Wingdings" panose="05000000000000000000" pitchFamily="2" charset="2"/>
                        </a:rPr>
                        <a:t>파일로부터 만들기 기능 이용</a:t>
                      </a:r>
                      <a:r>
                        <a:rPr lang="en-US" altLang="ko-KR" sz="1100" kern="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453964"/>
                  </a:ext>
                </a:extLst>
              </a:tr>
              <a:tr h="799415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2.2 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설계도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 </a:t>
                      </a:r>
                      <a:r>
                        <a:rPr lang="en-US" altLang="ko-KR" sz="11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LAYOUT </a:t>
                      </a:r>
                      <a:r>
                        <a:rPr lang="ko-KR" altLang="en-US" sz="11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기능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이용하여 도면 추출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각법에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의거 정면도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평면도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우측면도를 정확한 치수와 함께 작성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3D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모델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정면도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평면도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우측면도를 함께 포함한 페이지 작성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정면도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평면도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우측면도 작성 시 축적과 중심 위치를 일치시켜야 함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080513"/>
                  </a:ext>
                </a:extLst>
              </a:tr>
              <a:tr h="271801">
                <a:tc gridSpan="2">
                  <a:txBody>
                    <a:bodyPr/>
                    <a:lstStyle/>
                    <a:p>
                      <a:pPr marL="0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 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구성요소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355692"/>
                  </a:ext>
                </a:extLst>
              </a:tr>
              <a:tr h="623544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3.1 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부품 정의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교량을 구성하는 부품을 정의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부품번호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부품명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부품그림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부품치수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세로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높이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예상 중량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필요수량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사용부위 서술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개념도를 이용하여 해당 부품이 교량의 어느 부분에 사용되는가를 표시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4598530"/>
                  </a:ext>
                </a:extLst>
              </a:tr>
              <a:tr h="799415">
                <a:tc>
                  <a:txBody>
                    <a:bodyPr/>
                    <a:lstStyle/>
                    <a:p>
                      <a:pPr marL="268288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3.2 </a:t>
                      </a:r>
                      <a:r>
                        <a:rPr kumimoji="0" lang="ko-KR" alt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자중 예측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나무교량에 대한 자중 예측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소요 재료의 수량 및 무게를 추정한 후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완성된 교량의 중량을 예상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 </a:t>
                      </a:r>
                      <a:r>
                        <a:rPr lang="en-US" altLang="ko-KR" sz="1100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MASSPROP </a:t>
                      </a:r>
                      <a:r>
                        <a:rPr lang="ko-KR" altLang="en-US" sz="1100" dirty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기능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 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발사목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무명실의 밀도 정보를 이용하여 중량 예측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170929"/>
                  </a:ext>
                </a:extLst>
              </a:tr>
              <a:tr h="271801">
                <a:tc>
                  <a:txBody>
                    <a:bodyPr/>
                    <a:lstStyle/>
                    <a:p>
                      <a:pPr marL="0" marR="0" lvl="0" indent="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4. 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참고문헌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395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보고서를 작성하기 위해 참조한 논문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책</a:t>
                      </a:r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웹사이트 등을 표기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9454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28BCD97-26BB-4F05-A84D-DD8BB407206E}"/>
              </a:ext>
            </a:extLst>
          </p:cNvPr>
          <p:cNvSpPr txBox="1"/>
          <p:nvPr/>
        </p:nvSpPr>
        <p:spPr>
          <a:xfrm>
            <a:off x="488504" y="6256867"/>
            <a:ext cx="8352928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1" indent="-171450" algn="l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반드시 목차를 준수하여 보고서 작성 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상세설계 보고서 점수 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: 5</a:t>
            </a:r>
            <a:r>
              <a:rPr kumimoji="1" lang="ko-KR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점 만점</a:t>
            </a:r>
            <a:r>
              <a:rPr kumimoji="1" lang="en-US" altLang="ko-KR" sz="1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1" lang="ko-KR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5606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49</a:t>
            </a:fld>
            <a:endParaRPr lang="en-US" altLang="ko-KR" dirty="0"/>
          </a:p>
        </p:txBody>
      </p:sp>
      <p:sp>
        <p:nvSpPr>
          <p:cNvPr id="36" name="Text Box 7">
            <a:extLst>
              <a:ext uri="{FF2B5EF4-FFF2-40B4-BE49-F238E27FC236}">
                <a16:creationId xmlns:a16="http://schemas.microsoft.com/office/drawing/2014/main" id="{0217D81A-6EAB-49C1-A87D-CE8248E2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025" y="260648"/>
            <a:ext cx="3877985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상세설계 보고서 작성 사례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B25E893-170A-48E6-A5A2-FB48E6300375}"/>
              </a:ext>
            </a:extLst>
          </p:cNvPr>
          <p:cNvGrpSpPr/>
          <p:nvPr/>
        </p:nvGrpSpPr>
        <p:grpSpPr>
          <a:xfrm>
            <a:off x="344488" y="1124744"/>
            <a:ext cx="2088232" cy="1633628"/>
            <a:chOff x="344488" y="980728"/>
            <a:chExt cx="2088232" cy="1512168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DF679C7-DF0F-4522-8BAF-9E0DF46CD3A4}"/>
                </a:ext>
              </a:extLst>
            </p:cNvPr>
            <p:cNvSpPr/>
            <p:nvPr/>
          </p:nvSpPr>
          <p:spPr bwMode="auto">
            <a:xfrm>
              <a:off x="344488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D50E20CE-5F03-40FB-9D96-4BCACAAC54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892" y="1567535"/>
              <a:ext cx="1013419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ko-KR" altLang="en-US" sz="800" dirty="0"/>
                <a:t>상세설계 </a:t>
              </a:r>
              <a:r>
                <a:rPr lang="ko-KR" altLang="en-US" sz="1000" dirty="0"/>
                <a:t>보고서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CD0080D-7542-47B6-9B4C-D81EEB5FD83E}"/>
              </a:ext>
            </a:extLst>
          </p:cNvPr>
          <p:cNvGrpSpPr/>
          <p:nvPr/>
        </p:nvGrpSpPr>
        <p:grpSpPr>
          <a:xfrm>
            <a:off x="5006176" y="1124744"/>
            <a:ext cx="2088232" cy="1633628"/>
            <a:chOff x="2665595" y="980728"/>
            <a:chExt cx="2088232" cy="1512168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FE0C7868-6FA4-435F-A1B6-12F12AFB0F62}"/>
                </a:ext>
              </a:extLst>
            </p:cNvPr>
            <p:cNvSpPr/>
            <p:nvPr/>
          </p:nvSpPr>
          <p:spPr bwMode="auto">
            <a:xfrm>
              <a:off x="2665595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EA3B1276-7B18-441B-BCD8-31FA23E90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841" y="1613701"/>
              <a:ext cx="1399743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1. </a:t>
              </a:r>
              <a:r>
                <a:rPr lang="ko-KR" altLang="en-US" sz="1000" dirty="0"/>
                <a:t>컴퓨터 시뮬레이션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BB13B6B-7E4A-4181-9BAF-BE7F2C673C0D}"/>
              </a:ext>
            </a:extLst>
          </p:cNvPr>
          <p:cNvGrpSpPr/>
          <p:nvPr/>
        </p:nvGrpSpPr>
        <p:grpSpPr>
          <a:xfrm>
            <a:off x="7310663" y="1124744"/>
            <a:ext cx="2088232" cy="1633628"/>
            <a:chOff x="2665595" y="980728"/>
            <a:chExt cx="2088232" cy="1512168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3D2470F-7068-42E5-91FA-71A4E5268806}"/>
                </a:ext>
              </a:extLst>
            </p:cNvPr>
            <p:cNvSpPr/>
            <p:nvPr/>
          </p:nvSpPr>
          <p:spPr bwMode="auto">
            <a:xfrm>
              <a:off x="2665595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86F1EB22-AE04-495E-8031-2B6B98596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290" y="1052735"/>
              <a:ext cx="1346843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1.1 </a:t>
              </a:r>
              <a:r>
                <a:rPr lang="ko-KR" altLang="en-US" sz="1000" dirty="0"/>
                <a:t>시뮬레이션 결과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0B14279-C894-453C-AFCA-15ABCE40F650}"/>
              </a:ext>
            </a:extLst>
          </p:cNvPr>
          <p:cNvGrpSpPr/>
          <p:nvPr/>
        </p:nvGrpSpPr>
        <p:grpSpPr>
          <a:xfrm>
            <a:off x="344486" y="2926420"/>
            <a:ext cx="2088232" cy="1633628"/>
            <a:chOff x="2665595" y="980728"/>
            <a:chExt cx="2088232" cy="1512168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E984DB52-5CAC-44F9-A585-2B0545D94D29}"/>
                </a:ext>
              </a:extLst>
            </p:cNvPr>
            <p:cNvSpPr/>
            <p:nvPr/>
          </p:nvSpPr>
          <p:spPr bwMode="auto">
            <a:xfrm>
              <a:off x="2665595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6" name="Text Box 7">
              <a:extLst>
                <a:ext uri="{FF2B5EF4-FFF2-40B4-BE49-F238E27FC236}">
                  <a16:creationId xmlns:a16="http://schemas.microsoft.com/office/drawing/2014/main" id="{B305A3CB-6205-4914-AE7A-E79321E8A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289" y="1052735"/>
              <a:ext cx="1346844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1.2 </a:t>
              </a:r>
              <a:r>
                <a:rPr lang="ko-KR" altLang="en-US" sz="1000" dirty="0"/>
                <a:t>결과의 활용방안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580F204-8296-43BB-928C-6728C13BEAE5}"/>
              </a:ext>
            </a:extLst>
          </p:cNvPr>
          <p:cNvGrpSpPr/>
          <p:nvPr/>
        </p:nvGrpSpPr>
        <p:grpSpPr>
          <a:xfrm>
            <a:off x="1178449" y="1124744"/>
            <a:ext cx="3575378" cy="1633628"/>
            <a:chOff x="1178449" y="980728"/>
            <a:chExt cx="3575378" cy="1512168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91A116A-D57D-4A21-9531-4DD1558726C2}"/>
                </a:ext>
              </a:extLst>
            </p:cNvPr>
            <p:cNvSpPr/>
            <p:nvPr/>
          </p:nvSpPr>
          <p:spPr bwMode="auto">
            <a:xfrm>
              <a:off x="2665595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A50FF899-3686-4C6A-AE0F-45E0EDD38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138" y="1052735"/>
              <a:ext cx="441146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ko-KR" altLang="en-US" sz="1000" dirty="0"/>
                <a:t>목차</a:t>
              </a:r>
            </a:p>
          </p:txBody>
        </p: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3952FD92-4E5B-4F15-B5FE-7EDE035B9B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8449" y="2074950"/>
              <a:ext cx="420307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#</a:t>
              </a:r>
              <a:r>
                <a:rPr lang="ko-KR" altLang="en-US" sz="1000" dirty="0"/>
                <a:t>조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5301688-8A3A-43D6-AE09-7717FDD12400}"/>
              </a:ext>
            </a:extLst>
          </p:cNvPr>
          <p:cNvGrpSpPr/>
          <p:nvPr/>
        </p:nvGrpSpPr>
        <p:grpSpPr>
          <a:xfrm>
            <a:off x="5006176" y="2926420"/>
            <a:ext cx="2088232" cy="1633628"/>
            <a:chOff x="2665595" y="980728"/>
            <a:chExt cx="2088232" cy="1512168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8D5F65CF-B0D7-4045-A2E0-9A345456B6D9}"/>
                </a:ext>
              </a:extLst>
            </p:cNvPr>
            <p:cNvSpPr/>
            <p:nvPr/>
          </p:nvSpPr>
          <p:spPr bwMode="auto">
            <a:xfrm>
              <a:off x="2665595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Text Box 7">
              <a:extLst>
                <a:ext uri="{FF2B5EF4-FFF2-40B4-BE49-F238E27FC236}">
                  <a16:creationId xmlns:a16="http://schemas.microsoft.com/office/drawing/2014/main" id="{4A62800C-21DB-418C-974B-189637F32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411" y="1052735"/>
              <a:ext cx="790601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2.1 </a:t>
              </a:r>
              <a:r>
                <a:rPr lang="ko-KR" altLang="en-US" sz="1000" dirty="0"/>
                <a:t>개념도</a:t>
              </a:r>
            </a:p>
          </p:txBody>
        </p:sp>
      </p:grp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9652483-67D9-4AD1-83F3-5DA1FF2E28BA}"/>
              </a:ext>
            </a:extLst>
          </p:cNvPr>
          <p:cNvSpPr/>
          <p:nvPr/>
        </p:nvSpPr>
        <p:spPr bwMode="auto">
          <a:xfrm>
            <a:off x="7302971" y="2932069"/>
            <a:ext cx="2088232" cy="16336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36000" bIns="3600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8900A360-3BB1-49A3-A716-D2AA6371C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787" y="3009859"/>
            <a:ext cx="790601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2.2 </a:t>
            </a:r>
            <a:r>
              <a:rPr lang="ko-KR" altLang="en-US" sz="1000" dirty="0"/>
              <a:t>설계도</a:t>
            </a: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D3F34347-2045-4470-8033-04D9BE7ADD3B}"/>
              </a:ext>
            </a:extLst>
          </p:cNvPr>
          <p:cNvSpPr/>
          <p:nvPr/>
        </p:nvSpPr>
        <p:spPr bwMode="auto">
          <a:xfrm>
            <a:off x="344486" y="4732337"/>
            <a:ext cx="2088232" cy="16336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tIns="36000" bIns="36000"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7CE59C67-94B3-413D-9DF3-7387760A7E00}"/>
              </a:ext>
            </a:extLst>
          </p:cNvPr>
          <p:cNvGrpSpPr/>
          <p:nvPr/>
        </p:nvGrpSpPr>
        <p:grpSpPr>
          <a:xfrm>
            <a:off x="2688542" y="2932069"/>
            <a:ext cx="2088232" cy="1633628"/>
            <a:chOff x="355653" y="980728"/>
            <a:chExt cx="2088232" cy="1512168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F7B0E563-B15F-4378-9F82-23679782994F}"/>
                </a:ext>
              </a:extLst>
            </p:cNvPr>
            <p:cNvSpPr/>
            <p:nvPr/>
          </p:nvSpPr>
          <p:spPr bwMode="auto">
            <a:xfrm>
              <a:off x="355653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2" name="Text Box 7">
              <a:extLst>
                <a:ext uri="{FF2B5EF4-FFF2-40B4-BE49-F238E27FC236}">
                  <a16:creationId xmlns:a16="http://schemas.microsoft.com/office/drawing/2014/main" id="{5CBFCC34-67EB-4C20-96D3-FF8AED600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017" y="1613701"/>
              <a:ext cx="843501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2. </a:t>
              </a:r>
              <a:r>
                <a:rPr lang="ko-KR" altLang="en-US" sz="1000" dirty="0"/>
                <a:t>상세설계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BAB11E83-BFF9-4E66-918A-1158E7B9FF74}"/>
              </a:ext>
            </a:extLst>
          </p:cNvPr>
          <p:cNvGrpSpPr/>
          <p:nvPr/>
        </p:nvGrpSpPr>
        <p:grpSpPr>
          <a:xfrm>
            <a:off x="2688542" y="4752231"/>
            <a:ext cx="6710353" cy="1633628"/>
            <a:chOff x="2665595" y="980728"/>
            <a:chExt cx="6710353" cy="1512168"/>
          </a:xfrm>
        </p:grpSpPr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C8AE015E-E04A-45DA-BD55-85255F8A4D4E}"/>
                </a:ext>
              </a:extLst>
            </p:cNvPr>
            <p:cNvSpPr/>
            <p:nvPr/>
          </p:nvSpPr>
          <p:spPr bwMode="auto">
            <a:xfrm>
              <a:off x="2665595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id="{81BBBD9A-98CC-4ED3-A1A1-D57D47C6C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8649" y="1052735"/>
              <a:ext cx="962123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3.1 </a:t>
              </a:r>
              <a:r>
                <a:rPr lang="ko-KR" altLang="en-US" sz="1000" dirty="0"/>
                <a:t>부품 정의</a:t>
              </a: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C2F27DD9-CE22-446E-A795-B88E512F7470}"/>
                </a:ext>
              </a:extLst>
            </p:cNvPr>
            <p:cNvSpPr/>
            <p:nvPr/>
          </p:nvSpPr>
          <p:spPr bwMode="auto">
            <a:xfrm>
              <a:off x="4983229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" name="Text Box 7">
              <a:extLst>
                <a:ext uri="{FF2B5EF4-FFF2-40B4-BE49-F238E27FC236}">
                  <a16:creationId xmlns:a16="http://schemas.microsoft.com/office/drawing/2014/main" id="{36BA2DA6-28AC-4D9D-97FE-2749550A8B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6283" y="1052735"/>
              <a:ext cx="962123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3.2 </a:t>
              </a:r>
              <a:r>
                <a:rPr lang="ko-KR" altLang="en-US" sz="1000" dirty="0"/>
                <a:t>자중 예측</a:t>
              </a: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F64552C7-9B74-4178-99C5-D090D54C612E}"/>
                </a:ext>
              </a:extLst>
            </p:cNvPr>
            <p:cNvSpPr/>
            <p:nvPr/>
          </p:nvSpPr>
          <p:spPr bwMode="auto">
            <a:xfrm>
              <a:off x="7287716" y="980728"/>
              <a:ext cx="2088232" cy="1512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tIns="36000" bIns="36000" rtlCol="0" anchor="ctr"/>
            <a:lstStyle/>
            <a:p>
              <a:pPr marL="0" marR="0" indent="0" algn="ctr" defTabSz="914400" eaLnBrk="1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8DFAC51A-5050-4A1A-A1F5-81D6539C02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0081" y="1052735"/>
              <a:ext cx="843501" cy="2097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>
              <a:defPPr>
                <a:defRPr lang="ko-KR"/>
              </a:defPPr>
              <a:lvl1pPr algn="ctr">
                <a:defRPr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HY헤드라인M" pitchFamily="18" charset="-127"/>
                  <a:ea typeface="HY헤드라인M" pitchFamily="18" charset="-127"/>
                </a:defRPr>
              </a:lvl1pPr>
            </a:lstStyle>
            <a:p>
              <a:r>
                <a:rPr lang="en-US" altLang="ko-KR" sz="1000" dirty="0"/>
                <a:t>4. </a:t>
              </a:r>
              <a:r>
                <a:rPr lang="ko-KR" altLang="en-US" sz="1000" dirty="0"/>
                <a:t>참고문헌</a:t>
              </a:r>
            </a:p>
          </p:txBody>
        </p:sp>
      </p:grpSp>
      <p:sp>
        <p:nvSpPr>
          <p:cNvPr id="48" name="Text Box 7">
            <a:extLst>
              <a:ext uri="{FF2B5EF4-FFF2-40B4-BE49-F238E27FC236}">
                <a16:creationId xmlns:a16="http://schemas.microsoft.com/office/drawing/2014/main" id="{01F3101F-B006-4922-80B0-1F4B4FB5E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959" y="5455749"/>
            <a:ext cx="816249" cy="22659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tIns="36000" bIns="36000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sz="1000" dirty="0"/>
              <a:t>3 </a:t>
            </a:r>
            <a:r>
              <a:rPr lang="ko-KR" altLang="en-US" sz="1000" dirty="0"/>
              <a:t>구성요소</a:t>
            </a:r>
          </a:p>
        </p:txBody>
      </p:sp>
    </p:spTree>
    <p:extLst>
      <p:ext uri="{BB962C8B-B14F-4D97-AF65-F5344CB8AC3E}">
        <p14:creationId xmlns:p14="http://schemas.microsoft.com/office/powerpoint/2010/main" val="2584198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D6A0B8EA-EA86-6289-C269-7DFFC4890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82" y="1737894"/>
            <a:ext cx="5622053" cy="4888741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494378" y="260648"/>
            <a:ext cx="691727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</a:t>
            </a:r>
            <a:r>
              <a:rPr lang="ko-KR" altLang="en-US" dirty="0"/>
              <a:t> </a:t>
            </a:r>
            <a:r>
              <a:rPr lang="en-US" altLang="ko-KR" dirty="0"/>
              <a:t>(1/33)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E1252C5-DDF1-46B2-AB3E-E8815FC6B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0" y="1095767"/>
            <a:ext cx="50994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b="0" dirty="0">
                <a:effectLst/>
                <a:latin typeface="HY헤드라인M" pitchFamily="18" charset="-127"/>
                <a:ea typeface="HY헤드라인M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https://www.autodesk.co.kr/education/home</a:t>
            </a:r>
            <a:endParaRPr lang="en-US" altLang="ko-KR" b="0" dirty="0">
              <a:effectLst/>
              <a:latin typeface="HY헤드라인M" pitchFamily="18" charset="-127"/>
              <a:ea typeface="HY헤드라인M" pitchFamily="18" charset="-127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8CFB7FE-E47E-8586-1688-2586260AC07C}"/>
              </a:ext>
            </a:extLst>
          </p:cNvPr>
          <p:cNvSpPr/>
          <p:nvPr/>
        </p:nvSpPr>
        <p:spPr bwMode="auto">
          <a:xfrm>
            <a:off x="2355333" y="6250154"/>
            <a:ext cx="1388328" cy="30125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C9DF8F9-EEC7-0D8B-1125-C029D2B17C72}"/>
              </a:ext>
            </a:extLst>
          </p:cNvPr>
          <p:cNvSpPr/>
          <p:nvPr/>
        </p:nvSpPr>
        <p:spPr bwMode="auto">
          <a:xfrm>
            <a:off x="6390042" y="2064144"/>
            <a:ext cx="1217770" cy="227235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6DC58-B3CE-1DF0-4FE0-25A176E73ACA}"/>
              </a:ext>
            </a:extLst>
          </p:cNvPr>
          <p:cNvSpPr txBox="1"/>
          <p:nvPr/>
        </p:nvSpPr>
        <p:spPr>
          <a:xfrm>
            <a:off x="5457056" y="2042629"/>
            <a:ext cx="988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로그인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4712C4-25FB-7E72-7CF5-7F160B0FCC96}"/>
              </a:ext>
            </a:extLst>
          </p:cNvPr>
          <p:cNvSpPr txBox="1"/>
          <p:nvPr/>
        </p:nvSpPr>
        <p:spPr>
          <a:xfrm>
            <a:off x="3769158" y="6250154"/>
            <a:ext cx="823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</a:p>
        </p:txBody>
      </p:sp>
    </p:spTree>
    <p:extLst>
      <p:ext uri="{BB962C8B-B14F-4D97-AF65-F5344CB8AC3E}">
        <p14:creationId xmlns:p14="http://schemas.microsoft.com/office/powerpoint/2010/main" val="2081304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FA618D32-E8B4-41AF-E7DF-31D626C0F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82" y="1737895"/>
            <a:ext cx="5613866" cy="4888742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00789" y="260648"/>
            <a:ext cx="690445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(2/33)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E1252C5-DDF1-46B2-AB3E-E8815FC6B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0" y="1095767"/>
            <a:ext cx="86773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q"/>
              <a:defRPr kumimoji="1" b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ü"/>
              <a:defRPr kumimoji="1">
                <a:solidFill>
                  <a:srgbClr val="0000FF"/>
                </a:solidFill>
                <a:latin typeface="휴먼견출새내기체" pitchFamily="18" charset="-127"/>
                <a:ea typeface="휴먼견출새내기체" pitchFamily="18" charset="-127"/>
              </a:defRPr>
            </a:lvl2pPr>
            <a:lvl3pPr marL="1143000" indent="-228600" algn="l" eaLnBrk="0" hangingPunct="0">
              <a:spcBef>
                <a:spcPct val="20000"/>
              </a:spcBef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3pPr>
            <a:lvl4pPr marL="16002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휴먼견출새내기체" pitchFamily="18" charset="-127"/>
                <a:ea typeface="휴먼견출새내기체" pitchFamily="18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0" dirty="0">
                <a:effectLst/>
                <a:latin typeface="HY헤드라인M" pitchFamily="18" charset="-127"/>
                <a:ea typeface="HY헤드라인M" pitchFamily="18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https://www.autodesk.co.kr/education/edu-software/overview?sorting=featured&amp;filters=individual</a:t>
            </a:r>
            <a:endParaRPr lang="en-US" altLang="ko-KR" sz="1400" b="0" dirty="0">
              <a:effectLst/>
              <a:latin typeface="HY헤드라인M" pitchFamily="18" charset="-127"/>
              <a:ea typeface="HY헤드라인M" pitchFamily="18" charset="-127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8CFB7FE-E47E-8586-1688-2586260AC07C}"/>
              </a:ext>
            </a:extLst>
          </p:cNvPr>
          <p:cNvSpPr/>
          <p:nvPr/>
        </p:nvSpPr>
        <p:spPr bwMode="auto">
          <a:xfrm>
            <a:off x="3564672" y="6276694"/>
            <a:ext cx="1388328" cy="301254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C9DF8F9-EEC7-0D8B-1125-C029D2B17C72}"/>
              </a:ext>
            </a:extLst>
          </p:cNvPr>
          <p:cNvSpPr/>
          <p:nvPr/>
        </p:nvSpPr>
        <p:spPr bwMode="auto">
          <a:xfrm>
            <a:off x="3501607" y="5279692"/>
            <a:ext cx="1217770" cy="227235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4712C4-25FB-7E72-7CF5-7F160B0FCC96}"/>
              </a:ext>
            </a:extLst>
          </p:cNvPr>
          <p:cNvSpPr txBox="1"/>
          <p:nvPr/>
        </p:nvSpPr>
        <p:spPr>
          <a:xfrm>
            <a:off x="4415754" y="602128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클릭</a:t>
            </a: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8D5866A4-A7A3-FF27-EC33-A9708FB6711B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 bwMode="auto">
          <a:xfrm flipV="1">
            <a:off x="5182311" y="3756099"/>
            <a:ext cx="2025313" cy="24190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6F4CDCF-6A5C-B587-AC48-C045B067BB03}"/>
              </a:ext>
            </a:extLst>
          </p:cNvPr>
          <p:cNvSpPr txBox="1"/>
          <p:nvPr/>
        </p:nvSpPr>
        <p:spPr>
          <a:xfrm>
            <a:off x="7207624" y="3602210"/>
            <a:ext cx="220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 파일 다운로드 후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설치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CDA0D1-480C-F192-C108-C3153ABF00C4}"/>
              </a:ext>
            </a:extLst>
          </p:cNvPr>
          <p:cNvSpPr txBox="1"/>
          <p:nvPr/>
        </p:nvSpPr>
        <p:spPr>
          <a:xfrm>
            <a:off x="7906434" y="5660053"/>
            <a:ext cx="1763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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Autodesk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Fusion</a:t>
            </a:r>
          </a:p>
          <a:p>
            <a:pPr algn="ctr"/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아이콘 생성 확인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D495AC5D-8F8D-0A59-F67B-189768C01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772" y="3953312"/>
            <a:ext cx="1933575" cy="2286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94A231F-0614-21D6-D414-0B5CEE360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082" y="4665624"/>
            <a:ext cx="69532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8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3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</a:t>
            </a:r>
            <a:r>
              <a:rPr lang="ko-KR" altLang="en-US" dirty="0"/>
              <a:t> </a:t>
            </a:r>
            <a:r>
              <a:rPr lang="en-US" altLang="ko-KR" dirty="0"/>
              <a:t>(3/33)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4AEEAA5-7815-6136-2369-4E298929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32" y="1628800"/>
            <a:ext cx="8014335" cy="4213860"/>
          </a:xfrm>
          <a:prstGeom prst="rect">
            <a:avLst/>
          </a:prstGeom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51B22E4B-35EF-B77D-447A-4B0CF6857630}"/>
              </a:ext>
            </a:extLst>
          </p:cNvPr>
          <p:cNvSpPr/>
          <p:nvPr/>
        </p:nvSpPr>
        <p:spPr bwMode="auto">
          <a:xfrm>
            <a:off x="3656856" y="2908996"/>
            <a:ext cx="2592287" cy="337735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30F975-27CB-EF44-D5EA-61703EB351EB}"/>
              </a:ext>
            </a:extLst>
          </p:cNvPr>
          <p:cNvSpPr txBox="1"/>
          <p:nvPr/>
        </p:nvSpPr>
        <p:spPr>
          <a:xfrm>
            <a:off x="3296815" y="3999329"/>
            <a:ext cx="3374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Autodesk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계정을 이용하여 로그인 진행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1006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3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(4/33)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213B71D-5F07-82C5-EA87-CF894900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16" y="908720"/>
            <a:ext cx="3797965" cy="273630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B25F501-472B-B141-D7BB-7BB8DCCB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835" y="908720"/>
            <a:ext cx="3778187" cy="272205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47A05C3-2F2F-79CA-7880-73779D6AB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821" y="3831431"/>
            <a:ext cx="3823316" cy="275456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3B42E4B-A6EC-9D23-F3B0-49227474D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3817182"/>
            <a:ext cx="3778187" cy="2722055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C02A0431-A216-E211-805E-96B291E3194C}"/>
              </a:ext>
            </a:extLst>
          </p:cNvPr>
          <p:cNvSpPr/>
          <p:nvPr/>
        </p:nvSpPr>
        <p:spPr bwMode="auto">
          <a:xfrm>
            <a:off x="3656856" y="2879122"/>
            <a:ext cx="468160" cy="23877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312F0C-8CBA-2243-C475-5F90B95ACB30}"/>
              </a:ext>
            </a:extLst>
          </p:cNvPr>
          <p:cNvSpPr txBox="1"/>
          <p:nvPr/>
        </p:nvSpPr>
        <p:spPr>
          <a:xfrm>
            <a:off x="3507657" y="2571345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클릭</a:t>
            </a: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8D19345D-41B9-FB99-EF17-00D659AACBAF}"/>
              </a:ext>
            </a:extLst>
          </p:cNvPr>
          <p:cNvCxnSpPr/>
          <p:nvPr/>
        </p:nvCxnSpPr>
        <p:spPr bwMode="auto">
          <a:xfrm>
            <a:off x="4016896" y="2348880"/>
            <a:ext cx="21602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04501DA6-3B59-DFB8-23B0-48A6F6D014DC}"/>
              </a:ext>
            </a:extLst>
          </p:cNvPr>
          <p:cNvCxnSpPr/>
          <p:nvPr/>
        </p:nvCxnSpPr>
        <p:spPr bwMode="auto">
          <a:xfrm>
            <a:off x="4016896" y="5178209"/>
            <a:ext cx="21602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B8EF8522-72BD-887F-43CE-D7D2BD42395B}"/>
              </a:ext>
            </a:extLst>
          </p:cNvPr>
          <p:cNvCxnSpPr>
            <a:cxnSpLocks/>
          </p:cNvCxnSpPr>
          <p:nvPr/>
        </p:nvCxnSpPr>
        <p:spPr bwMode="auto">
          <a:xfrm flipH="1">
            <a:off x="4016896" y="2353895"/>
            <a:ext cx="2160240" cy="28243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138335E3-8D15-184B-D6AC-35CE147C4829}"/>
              </a:ext>
            </a:extLst>
          </p:cNvPr>
          <p:cNvSpPr/>
          <p:nvPr/>
        </p:nvSpPr>
        <p:spPr bwMode="auto">
          <a:xfrm>
            <a:off x="5722584" y="1819377"/>
            <a:ext cx="2334172" cy="37183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6C253A-D5DB-2099-112A-029ABB883BF3}"/>
              </a:ext>
            </a:extLst>
          </p:cNvPr>
          <p:cNvSpPr txBox="1"/>
          <p:nvPr/>
        </p:nvSpPr>
        <p:spPr>
          <a:xfrm>
            <a:off x="5025008" y="1741554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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클릭</a:t>
            </a:r>
          </a:p>
        </p:txBody>
      </p: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6181D41A-AB41-3B7F-68D7-16FEA16EEAAD}"/>
              </a:ext>
            </a:extLst>
          </p:cNvPr>
          <p:cNvSpPr/>
          <p:nvPr/>
        </p:nvSpPr>
        <p:spPr bwMode="auto">
          <a:xfrm>
            <a:off x="3656856" y="5813253"/>
            <a:ext cx="468160" cy="23877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17DD1C-B210-DCB5-0EC1-4EF368E5985A}"/>
              </a:ext>
            </a:extLst>
          </p:cNvPr>
          <p:cNvSpPr txBox="1"/>
          <p:nvPr/>
        </p:nvSpPr>
        <p:spPr>
          <a:xfrm>
            <a:off x="3507657" y="5505476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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클릭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B743B4B5-555D-46E1-0CA8-5710FDD02967}"/>
              </a:ext>
            </a:extLst>
          </p:cNvPr>
          <p:cNvSpPr/>
          <p:nvPr/>
        </p:nvSpPr>
        <p:spPr bwMode="auto">
          <a:xfrm>
            <a:off x="1728372" y="4725144"/>
            <a:ext cx="468160" cy="23877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D85AAF-C066-2F66-4770-98EAE3CACE37}"/>
              </a:ext>
            </a:extLst>
          </p:cNvPr>
          <p:cNvSpPr txBox="1"/>
          <p:nvPr/>
        </p:nvSpPr>
        <p:spPr>
          <a:xfrm>
            <a:off x="1616977" y="4996440"/>
            <a:ext cx="143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</a:t>
            </a:r>
            <a:r>
              <a:rPr lang="ko-KR" altLang="en-US"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팀 이름 입력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1B169802-523D-10B1-6554-BADB570EC54B}"/>
              </a:ext>
            </a:extLst>
          </p:cNvPr>
          <p:cNvSpPr/>
          <p:nvPr/>
        </p:nvSpPr>
        <p:spPr bwMode="auto">
          <a:xfrm>
            <a:off x="7605324" y="5775305"/>
            <a:ext cx="468160" cy="23877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14C165-92F5-042E-5CBE-4C18731FBCA6}"/>
              </a:ext>
            </a:extLst>
          </p:cNvPr>
          <p:cNvSpPr txBox="1"/>
          <p:nvPr/>
        </p:nvSpPr>
        <p:spPr>
          <a:xfrm>
            <a:off x="7456125" y="5467528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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클릭</a:t>
            </a:r>
          </a:p>
        </p:txBody>
      </p:sp>
    </p:spTree>
    <p:extLst>
      <p:ext uri="{BB962C8B-B14F-4D97-AF65-F5344CB8AC3E}">
        <p14:creationId xmlns:p14="http://schemas.microsoft.com/office/powerpoint/2010/main" val="374711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2FD94133-18B1-FFFA-09CD-0461D1360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08" y="3817179"/>
            <a:ext cx="3774887" cy="27448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D1E4E96-B051-EBC9-C082-EAE833A92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20" y="3831430"/>
            <a:ext cx="3823317" cy="275456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B74151D-B291-1801-EB0C-75B6B0683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008" y="908719"/>
            <a:ext cx="3778187" cy="272205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58780FC-3681-345B-61D3-6BC3334C7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16" y="908720"/>
            <a:ext cx="3797964" cy="2736304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45672" y="260648"/>
            <a:ext cx="681468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시뮬레이션 소프트웨어 </a:t>
            </a:r>
            <a:r>
              <a:rPr lang="en-US" altLang="ko-KR" dirty="0"/>
              <a:t>Autodesk Fusion (5/33)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C02A0431-A216-E211-805E-96B291E3194C}"/>
              </a:ext>
            </a:extLst>
          </p:cNvPr>
          <p:cNvSpPr/>
          <p:nvPr/>
        </p:nvSpPr>
        <p:spPr bwMode="auto">
          <a:xfrm>
            <a:off x="3656856" y="2879122"/>
            <a:ext cx="468160" cy="23877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312F0C-8CBA-2243-C475-5F90B95ACB30}"/>
              </a:ext>
            </a:extLst>
          </p:cNvPr>
          <p:cNvSpPr txBox="1"/>
          <p:nvPr/>
        </p:nvSpPr>
        <p:spPr>
          <a:xfrm>
            <a:off x="3507657" y="2571345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클릭</a:t>
            </a: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8D19345D-41B9-FB99-EF17-00D659AACBAF}"/>
              </a:ext>
            </a:extLst>
          </p:cNvPr>
          <p:cNvCxnSpPr/>
          <p:nvPr/>
        </p:nvCxnSpPr>
        <p:spPr bwMode="auto">
          <a:xfrm>
            <a:off x="4016896" y="2348880"/>
            <a:ext cx="21602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04501DA6-3B59-DFB8-23B0-48A6F6D014DC}"/>
              </a:ext>
            </a:extLst>
          </p:cNvPr>
          <p:cNvCxnSpPr/>
          <p:nvPr/>
        </p:nvCxnSpPr>
        <p:spPr bwMode="auto">
          <a:xfrm>
            <a:off x="4016896" y="5178209"/>
            <a:ext cx="21602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B8EF8522-72BD-887F-43CE-D7D2BD42395B}"/>
              </a:ext>
            </a:extLst>
          </p:cNvPr>
          <p:cNvCxnSpPr>
            <a:cxnSpLocks/>
          </p:cNvCxnSpPr>
          <p:nvPr/>
        </p:nvCxnSpPr>
        <p:spPr bwMode="auto">
          <a:xfrm flipH="1">
            <a:off x="4016896" y="2353895"/>
            <a:ext cx="2160240" cy="28243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6181D41A-AB41-3B7F-68D7-16FEA16EEAAD}"/>
              </a:ext>
            </a:extLst>
          </p:cNvPr>
          <p:cNvSpPr/>
          <p:nvPr/>
        </p:nvSpPr>
        <p:spPr bwMode="auto">
          <a:xfrm>
            <a:off x="4473413" y="6147081"/>
            <a:ext cx="468160" cy="23877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1B169802-523D-10B1-6554-BADB570EC54B}"/>
              </a:ext>
            </a:extLst>
          </p:cNvPr>
          <p:cNvSpPr/>
          <p:nvPr/>
        </p:nvSpPr>
        <p:spPr bwMode="auto">
          <a:xfrm>
            <a:off x="5061608" y="5213042"/>
            <a:ext cx="1105016" cy="23877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14C165-92F5-042E-5CBE-4C18731FBCA6}"/>
              </a:ext>
            </a:extLst>
          </p:cNvPr>
          <p:cNvSpPr txBox="1"/>
          <p:nvPr/>
        </p:nvSpPr>
        <p:spPr>
          <a:xfrm>
            <a:off x="5087966" y="5427435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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더블 클릭</a:t>
            </a: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5CA8C5C-C1F3-6947-9ABE-0FC9E4254B1F}"/>
              </a:ext>
            </a:extLst>
          </p:cNvPr>
          <p:cNvSpPr/>
          <p:nvPr/>
        </p:nvSpPr>
        <p:spPr bwMode="auto">
          <a:xfrm>
            <a:off x="7606875" y="2918154"/>
            <a:ext cx="468160" cy="23877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B71F8A-12C5-9D92-B9E3-115256AFC8A2}"/>
              </a:ext>
            </a:extLst>
          </p:cNvPr>
          <p:cNvSpPr txBox="1"/>
          <p:nvPr/>
        </p:nvSpPr>
        <p:spPr>
          <a:xfrm>
            <a:off x="7457676" y="2610377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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클릭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3AAA19-FBF4-4669-07BE-2AC6FCF8236C}"/>
              </a:ext>
            </a:extLst>
          </p:cNvPr>
          <p:cNvSpPr txBox="1"/>
          <p:nvPr/>
        </p:nvSpPr>
        <p:spPr>
          <a:xfrm>
            <a:off x="3750019" y="6112581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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클릭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7F890D-0657-EA2B-0849-180FC03EF74A}"/>
              </a:ext>
            </a:extLst>
          </p:cNvPr>
          <p:cNvSpPr txBox="1"/>
          <p:nvPr/>
        </p:nvSpPr>
        <p:spPr>
          <a:xfrm>
            <a:off x="282230" y="3830759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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클릭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232AD8AD-D426-55F0-089D-25547084B1A3}"/>
              </a:ext>
            </a:extLst>
          </p:cNvPr>
          <p:cNvSpPr/>
          <p:nvPr/>
        </p:nvSpPr>
        <p:spPr bwMode="auto">
          <a:xfrm>
            <a:off x="998035" y="3891774"/>
            <a:ext cx="164564" cy="18574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1349BA34-971D-D154-8E71-47A12218A065}"/>
              </a:ext>
            </a:extLst>
          </p:cNvPr>
          <p:cNvSpPr/>
          <p:nvPr/>
        </p:nvSpPr>
        <p:spPr bwMode="auto">
          <a:xfrm>
            <a:off x="8161338" y="5131021"/>
            <a:ext cx="807200" cy="402821"/>
          </a:xfrm>
          <a:prstGeom prst="rightArrow">
            <a:avLst>
              <a:gd name="adj1" fmla="val 39629"/>
              <a:gd name="adj2" fmla="val 95479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0B25F4-CB0E-A479-6457-10E9589A6F03}"/>
              </a:ext>
            </a:extLst>
          </p:cNvPr>
          <p:cNvSpPr txBox="1"/>
          <p:nvPr/>
        </p:nvSpPr>
        <p:spPr>
          <a:xfrm>
            <a:off x="8712661" y="4963099"/>
            <a:ext cx="12618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슬라이드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(7/33)</a:t>
            </a:r>
          </a:p>
          <a:p>
            <a:pPr algn="ctr"/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실습시작화면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D5C5AD09-9B95-3D80-DDB5-CDC396DFC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7803" y="5617532"/>
            <a:ext cx="2007865" cy="406215"/>
          </a:xfrm>
          <a:prstGeom prst="rect">
            <a:avLst/>
          </a:prstGeom>
        </p:spPr>
      </p:pic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61567E3E-F76F-5D2B-30BA-185FEAC0EF1D}"/>
              </a:ext>
            </a:extLst>
          </p:cNvPr>
          <p:cNvSpPr/>
          <p:nvPr/>
        </p:nvSpPr>
        <p:spPr bwMode="auto">
          <a:xfrm>
            <a:off x="6403544" y="5631779"/>
            <a:ext cx="2013502" cy="385338"/>
          </a:xfrm>
          <a:prstGeom prst="round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9A7A1280-C056-929C-1AC9-59B93A08E113}"/>
              </a:ext>
            </a:extLst>
          </p:cNvPr>
          <p:cNvCxnSpPr>
            <a:stCxn id="31" idx="3"/>
            <a:endCxn id="39" idx="1"/>
          </p:cNvCxnSpPr>
          <p:nvPr/>
        </p:nvCxnSpPr>
        <p:spPr bwMode="auto">
          <a:xfrm>
            <a:off x="6166624" y="5332431"/>
            <a:ext cx="241179" cy="48820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10006107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FF0000"/>
          </a:solidFill>
          <a:round/>
          <a:headEnd/>
          <a:tailEnd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triangle"/>
        </a:ln>
        <a:effectLst/>
      </a:spPr>
      <a:bodyPr/>
      <a:lstStyle/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5865</TotalTime>
  <Words>1967</Words>
  <Application>Microsoft Office PowerPoint</Application>
  <PresentationFormat>A4 용지(210x297mm)</PresentationFormat>
  <Paragraphs>414</Paragraphs>
  <Slides>49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8" baseType="lpstr">
      <vt:lpstr>HY헤드라인M</vt:lpstr>
      <vt:lpstr>Gulim</vt:lpstr>
      <vt:lpstr>Gulim</vt:lpstr>
      <vt:lpstr>맑은 고딕</vt:lpstr>
      <vt:lpstr>휴먼견출새내기체</vt:lpstr>
      <vt:lpstr>Arial</vt:lpstr>
      <vt:lpstr>Wingdings</vt:lpstr>
      <vt:lpstr>기본 디자인</vt:lpstr>
      <vt:lpstr>AutoCAD Drawing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근채 정</cp:lastModifiedBy>
  <cp:revision>373</cp:revision>
  <cp:lastPrinted>2019-08-05T02:54:15Z</cp:lastPrinted>
  <dcterms:created xsi:type="dcterms:W3CDTF">2005-08-31T02:37:35Z</dcterms:created>
  <dcterms:modified xsi:type="dcterms:W3CDTF">2024-02-16T09:19:09Z</dcterms:modified>
</cp:coreProperties>
</file>