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563" r:id="rId2"/>
    <p:sldId id="660" r:id="rId3"/>
    <p:sldId id="678" r:id="rId4"/>
    <p:sldId id="702" r:id="rId5"/>
    <p:sldId id="723" r:id="rId6"/>
    <p:sldId id="724" r:id="rId7"/>
    <p:sldId id="725" r:id="rId8"/>
    <p:sldId id="726" r:id="rId9"/>
    <p:sldId id="727" r:id="rId10"/>
    <p:sldId id="728" r:id="rId11"/>
    <p:sldId id="729" r:id="rId12"/>
    <p:sldId id="730" r:id="rId13"/>
    <p:sldId id="731" r:id="rId14"/>
    <p:sldId id="703" r:id="rId15"/>
    <p:sldId id="704" r:id="rId16"/>
    <p:sldId id="706" r:id="rId17"/>
    <p:sldId id="708" r:id="rId18"/>
    <p:sldId id="715" r:id="rId19"/>
    <p:sldId id="739" r:id="rId20"/>
    <p:sldId id="740" r:id="rId21"/>
    <p:sldId id="741" r:id="rId22"/>
    <p:sldId id="680" r:id="rId23"/>
    <p:sldId id="717" r:id="rId24"/>
    <p:sldId id="738" r:id="rId25"/>
    <p:sldId id="716" r:id="rId26"/>
    <p:sldId id="719" r:id="rId27"/>
    <p:sldId id="720" r:id="rId28"/>
    <p:sldId id="721" r:id="rId29"/>
    <p:sldId id="732" r:id="rId30"/>
    <p:sldId id="733" r:id="rId31"/>
    <p:sldId id="734" r:id="rId32"/>
    <p:sldId id="743" r:id="rId33"/>
    <p:sldId id="742" r:id="rId34"/>
    <p:sldId id="744" r:id="rId35"/>
    <p:sldId id="745" r:id="rId36"/>
    <p:sldId id="735" r:id="rId37"/>
    <p:sldId id="737" r:id="rId38"/>
    <p:sldId id="736" r:id="rId39"/>
  </p:sldIdLst>
  <p:sldSz cx="9906000" cy="6858000" type="A4"/>
  <p:notesSz cx="7099300" cy="10234613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" userDrawn="1">
          <p15:clr>
            <a:srgbClr val="A4A3A4"/>
          </p15:clr>
        </p15:guide>
        <p15:guide id="2" orient="horz" pos="845" userDrawn="1">
          <p15:clr>
            <a:srgbClr val="A4A3A4"/>
          </p15:clr>
        </p15:guide>
        <p15:guide id="3" pos="417" userDrawn="1">
          <p15:clr>
            <a:srgbClr val="A4A3A4"/>
          </p15:clr>
        </p15:guide>
        <p15:guide id="4" pos="5823" userDrawn="1">
          <p15:clr>
            <a:srgbClr val="A4A3A4"/>
          </p15:clr>
        </p15:guide>
        <p15:guide id="5" pos="62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정근채" initials="정" lastIdx="1" clrIdx="0">
    <p:extLst>
      <p:ext uri="{19B8F6BF-5375-455C-9EA6-DF929625EA0E}">
        <p15:presenceInfo xmlns:p15="http://schemas.microsoft.com/office/powerpoint/2012/main" userId="S::kcjeong@cbnu.ac.kr::bf3f9740-ba12-4a95-bdcd-7a89d0b0b3a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00"/>
    <a:srgbClr val="FF0000"/>
    <a:srgbClr val="FFFF66"/>
    <a:srgbClr val="99FF66"/>
    <a:srgbClr val="FF6600"/>
    <a:srgbClr val="FFFFCC"/>
    <a:srgbClr val="A4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F7F2AA-6EC1-4D0A-AC1E-BB6E9C807613}" v="8" dt="2021-01-15T09:16:51.078"/>
    <p1510:client id="{31CEE98E-5B27-4FC4-BE3E-47E54EE9D1A0}" v="1828" dt="2021-01-15T07:56:32.7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77" autoAdjust="0"/>
    <p:restoredTop sz="94660" autoAdjust="0"/>
  </p:normalViewPr>
  <p:slideViewPr>
    <p:cSldViewPr showGuides="1">
      <p:cViewPr varScale="1">
        <p:scale>
          <a:sx n="94" d="100"/>
          <a:sy n="94" d="100"/>
        </p:scale>
        <p:origin x="102" y="450"/>
      </p:cViewPr>
      <p:guideLst>
        <p:guide orient="horz" pos="73"/>
        <p:guide orient="horz" pos="845"/>
        <p:guide pos="417"/>
        <p:guide pos="5823"/>
        <p:guide pos="62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howGuides="1">
      <p:cViewPr varScale="1">
        <p:scale>
          <a:sx n="137" d="100"/>
          <a:sy n="137" d="100"/>
        </p:scale>
        <p:origin x="-84" y="-63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근채 정" userId="e3b600ee4ba46476" providerId="LiveId" clId="{21D6CF4C-4046-4BC0-903B-3C8B77996FAB}"/>
    <pc:docChg chg="custSel modSld">
      <pc:chgData name="근채 정" userId="e3b600ee4ba46476" providerId="LiveId" clId="{21D6CF4C-4046-4BC0-903B-3C8B77996FAB}" dt="2024-02-16T09:19:24.500" v="2" actId="108"/>
      <pc:docMkLst>
        <pc:docMk/>
      </pc:docMkLst>
      <pc:sldChg chg="modSp mod">
        <pc:chgData name="근채 정" userId="e3b600ee4ba46476" providerId="LiveId" clId="{21D6CF4C-4046-4BC0-903B-3C8B77996FAB}" dt="2024-02-16T09:19:16.222" v="1" actId="108"/>
        <pc:sldMkLst>
          <pc:docMk/>
          <pc:sldMk cId="2413737405" sldId="563"/>
        </pc:sldMkLst>
        <pc:spChg chg="mod">
          <ac:chgData name="근채 정" userId="e3b600ee4ba46476" providerId="LiveId" clId="{21D6CF4C-4046-4BC0-903B-3C8B77996FAB}" dt="2024-02-16T09:19:16.222" v="1" actId="108"/>
          <ac:spMkLst>
            <pc:docMk/>
            <pc:sldMk cId="2413737405" sldId="563"/>
            <ac:spMk id="4" creationId="{00000000-0000-0000-0000-000000000000}"/>
          </ac:spMkLst>
        </pc:spChg>
      </pc:sldChg>
      <pc:sldChg chg="delSp mod">
        <pc:chgData name="근채 정" userId="e3b600ee4ba46476" providerId="LiveId" clId="{21D6CF4C-4046-4BC0-903B-3C8B77996FAB}" dt="2024-02-16T06:39:51.687" v="0" actId="478"/>
        <pc:sldMkLst>
          <pc:docMk/>
          <pc:sldMk cId="1260371134" sldId="732"/>
        </pc:sldMkLst>
        <pc:spChg chg="del">
          <ac:chgData name="근채 정" userId="e3b600ee4ba46476" providerId="LiveId" clId="{21D6CF4C-4046-4BC0-903B-3C8B77996FAB}" dt="2024-02-16T06:39:51.687" v="0" actId="478"/>
          <ac:spMkLst>
            <pc:docMk/>
            <pc:sldMk cId="1260371134" sldId="732"/>
            <ac:spMk id="10" creationId="{15CF4750-E9F8-52CC-56F5-F13902234075}"/>
          </ac:spMkLst>
        </pc:spChg>
      </pc:sldChg>
      <pc:sldChg chg="modSp mod">
        <pc:chgData name="근채 정" userId="e3b600ee4ba46476" providerId="LiveId" clId="{21D6CF4C-4046-4BC0-903B-3C8B77996FAB}" dt="2024-02-16T09:19:24.500" v="2" actId="108"/>
        <pc:sldMkLst>
          <pc:docMk/>
          <pc:sldMk cId="2584198409" sldId="736"/>
        </pc:sldMkLst>
        <pc:spChg chg="mod">
          <ac:chgData name="근채 정" userId="e3b600ee4ba46476" providerId="LiveId" clId="{21D6CF4C-4046-4BC0-903B-3C8B77996FAB}" dt="2024-02-16T09:19:24.500" v="2" actId="108"/>
          <ac:spMkLst>
            <pc:docMk/>
            <pc:sldMk cId="2584198409" sldId="736"/>
            <ac:spMk id="3" creationId="{00000000-0000-0000-0000-000000000000}"/>
          </ac:spMkLst>
        </pc:spChg>
      </pc:sldChg>
    </pc:docChg>
  </pc:docChgLst>
  <pc:docChgLst>
    <pc:chgData name="정근채" userId="bf3f9740-ba12-4a95-bdcd-7a89d0b0b3a3" providerId="ADAL" clId="{478487D9-3112-42CC-A0F2-4262C6D1B4BC}"/>
    <pc:docChg chg="modSld sldOrd">
      <pc:chgData name="정근채" userId="bf3f9740-ba12-4a95-bdcd-7a89d0b0b3a3" providerId="ADAL" clId="{478487D9-3112-42CC-A0F2-4262C6D1B4BC}" dt="2023-01-31T07:59:10.097" v="8"/>
      <pc:docMkLst>
        <pc:docMk/>
      </pc:docMkLst>
      <pc:sldChg chg="ord">
        <pc:chgData name="정근채" userId="bf3f9740-ba12-4a95-bdcd-7a89d0b0b3a3" providerId="ADAL" clId="{478487D9-3112-42CC-A0F2-4262C6D1B4BC}" dt="2023-01-31T07:54:50.984" v="7"/>
        <pc:sldMkLst>
          <pc:docMk/>
          <pc:sldMk cId="3631195164" sldId="680"/>
        </pc:sldMkLst>
      </pc:sldChg>
      <pc:sldChg chg="ord">
        <pc:chgData name="정근채" userId="bf3f9740-ba12-4a95-bdcd-7a89d0b0b3a3" providerId="ADAL" clId="{478487D9-3112-42CC-A0F2-4262C6D1B4BC}" dt="2023-01-31T07:54:39.877" v="5"/>
        <pc:sldMkLst>
          <pc:docMk/>
          <pc:sldMk cId="3961224686" sldId="715"/>
        </pc:sldMkLst>
      </pc:sldChg>
      <pc:sldChg chg="addSp modSp ord">
        <pc:chgData name="정근채" userId="bf3f9740-ba12-4a95-bdcd-7a89d0b0b3a3" providerId="ADAL" clId="{478487D9-3112-42CC-A0F2-4262C6D1B4BC}" dt="2023-01-31T07:59:10.097" v="8"/>
        <pc:sldMkLst>
          <pc:docMk/>
          <pc:sldMk cId="3080300668" sldId="739"/>
        </pc:sldMkLst>
        <pc:picChg chg="add mod">
          <ac:chgData name="정근채" userId="bf3f9740-ba12-4a95-bdcd-7a89d0b0b3a3" providerId="ADAL" clId="{478487D9-3112-42CC-A0F2-4262C6D1B4BC}" dt="2023-01-31T07:59:10.097" v="8"/>
          <ac:picMkLst>
            <pc:docMk/>
            <pc:sldMk cId="3080300668" sldId="739"/>
            <ac:picMk id="17" creationId="{88F570E2-AC0F-BEDE-CEBF-7B845486F422}"/>
          </ac:picMkLst>
        </pc:picChg>
        <pc:inkChg chg="add">
          <ac:chgData name="정근채" userId="bf3f9740-ba12-4a95-bdcd-7a89d0b0b3a3" providerId="ADAL" clId="{478487D9-3112-42CC-A0F2-4262C6D1B4BC}" dt="2023-01-31T07:59:10.097" v="8"/>
          <ac:inkMkLst>
            <pc:docMk/>
            <pc:sldMk cId="3080300668" sldId="739"/>
            <ac:inkMk id="16" creationId="{F0AC9E56-D9F1-3178-1229-001B4078BA7A}"/>
          </ac:inkMkLst>
        </pc:inkChg>
      </pc:sldChg>
      <pc:sldChg chg="addSp modSp ord">
        <pc:chgData name="정근채" userId="bf3f9740-ba12-4a95-bdcd-7a89d0b0b3a3" providerId="ADAL" clId="{478487D9-3112-42CC-A0F2-4262C6D1B4BC}" dt="2023-01-31T07:59:10.097" v="8"/>
        <pc:sldMkLst>
          <pc:docMk/>
          <pc:sldMk cId="3349513168" sldId="740"/>
        </pc:sldMkLst>
        <pc:picChg chg="add mod">
          <ac:chgData name="정근채" userId="bf3f9740-ba12-4a95-bdcd-7a89d0b0b3a3" providerId="ADAL" clId="{478487D9-3112-42CC-A0F2-4262C6D1B4BC}" dt="2023-01-31T07:59:10.097" v="8"/>
          <ac:picMkLst>
            <pc:docMk/>
            <pc:sldMk cId="3349513168" sldId="740"/>
            <ac:picMk id="16" creationId="{BEF28840-C113-5B81-5C59-A53AE70F7EF9}"/>
          </ac:picMkLst>
        </pc:picChg>
        <pc:inkChg chg="add">
          <ac:chgData name="정근채" userId="bf3f9740-ba12-4a95-bdcd-7a89d0b0b3a3" providerId="ADAL" clId="{478487D9-3112-42CC-A0F2-4262C6D1B4BC}" dt="2023-01-31T07:59:10.097" v="8"/>
          <ac:inkMkLst>
            <pc:docMk/>
            <pc:sldMk cId="3349513168" sldId="740"/>
            <ac:inkMk id="15" creationId="{49814719-8BBD-5594-FC45-61B3DACCF244}"/>
          </ac:inkMkLst>
        </pc:inkChg>
      </pc:sldChg>
      <pc:sldChg chg="addSp modSp ord">
        <pc:chgData name="정근채" userId="bf3f9740-ba12-4a95-bdcd-7a89d0b0b3a3" providerId="ADAL" clId="{478487D9-3112-42CC-A0F2-4262C6D1B4BC}" dt="2023-01-31T07:59:10.097" v="8"/>
        <pc:sldMkLst>
          <pc:docMk/>
          <pc:sldMk cId="474147278" sldId="741"/>
        </pc:sldMkLst>
        <pc:picChg chg="add mod">
          <ac:chgData name="정근채" userId="bf3f9740-ba12-4a95-bdcd-7a89d0b0b3a3" providerId="ADAL" clId="{478487D9-3112-42CC-A0F2-4262C6D1B4BC}" dt="2023-01-31T07:59:10.097" v="8"/>
          <ac:picMkLst>
            <pc:docMk/>
            <pc:sldMk cId="474147278" sldId="741"/>
            <ac:picMk id="8" creationId="{24E97055-03BF-7632-CC7C-16D88917E6AE}"/>
          </ac:picMkLst>
        </pc:picChg>
        <pc:inkChg chg="add">
          <ac:chgData name="정근채" userId="bf3f9740-ba12-4a95-bdcd-7a89d0b0b3a3" providerId="ADAL" clId="{478487D9-3112-42CC-A0F2-4262C6D1B4BC}" dt="2023-01-31T07:59:10.097" v="8"/>
          <ac:inkMkLst>
            <pc:docMk/>
            <pc:sldMk cId="474147278" sldId="741"/>
            <ac:inkMk id="7" creationId="{3E7D14B9-8B6B-A7F0-BA6D-AFC7EA6F7350}"/>
          </ac:inkMkLst>
        </pc:inkChg>
      </pc:sldChg>
    </pc:docChg>
  </pc:docChgLst>
  <pc:docChgLst>
    <pc:chgData name="정근채" userId="bf3f9740-ba12-4a95-bdcd-7a89d0b0b3a3" providerId="ADAL" clId="{AD77754D-2652-4127-967F-D5052227061D}"/>
    <pc:docChg chg="custSel addSld modSld">
      <pc:chgData name="정근채" userId="bf3f9740-ba12-4a95-bdcd-7a89d0b0b3a3" providerId="ADAL" clId="{AD77754D-2652-4127-967F-D5052227061D}" dt="2022-05-09T05:06:00.005" v="227" actId="478"/>
      <pc:docMkLst>
        <pc:docMk/>
      </pc:docMkLst>
      <pc:sldChg chg="addSp delSp modSp mod">
        <pc:chgData name="정근채" userId="bf3f9740-ba12-4a95-bdcd-7a89d0b0b3a3" providerId="ADAL" clId="{AD77754D-2652-4127-967F-D5052227061D}" dt="2022-05-09T05:05:41.310" v="225" actId="478"/>
        <pc:sldMkLst>
          <pc:docMk/>
          <pc:sldMk cId="2316189135" sldId="742"/>
        </pc:sldMkLst>
        <pc:spChg chg="mod">
          <ac:chgData name="정근채" userId="bf3f9740-ba12-4a95-bdcd-7a89d0b0b3a3" providerId="ADAL" clId="{AD77754D-2652-4127-967F-D5052227061D}" dt="2022-05-09T05:02:28.480" v="217"/>
          <ac:spMkLst>
            <pc:docMk/>
            <pc:sldMk cId="2316189135" sldId="742"/>
            <ac:spMk id="6" creationId="{00000000-0000-0000-0000-000000000000}"/>
          </ac:spMkLst>
        </pc:spChg>
        <pc:spChg chg="mod">
          <ac:chgData name="정근채" userId="bf3f9740-ba12-4a95-bdcd-7a89d0b0b3a3" providerId="ADAL" clId="{AD77754D-2652-4127-967F-D5052227061D}" dt="2022-05-09T04:59:45.954" v="203"/>
          <ac:spMkLst>
            <pc:docMk/>
            <pc:sldMk cId="2316189135" sldId="742"/>
            <ac:spMk id="18" creationId="{D36C6F33-C0F2-1DB8-7C33-FBEFD6BA1844}"/>
          </ac:spMkLst>
        </pc:spChg>
        <pc:spChg chg="mod">
          <ac:chgData name="정근채" userId="bf3f9740-ba12-4a95-bdcd-7a89d0b0b3a3" providerId="ADAL" clId="{AD77754D-2652-4127-967F-D5052227061D}" dt="2022-05-09T05:04:30.917" v="218" actId="207"/>
          <ac:spMkLst>
            <pc:docMk/>
            <pc:sldMk cId="2316189135" sldId="742"/>
            <ac:spMk id="20" creationId="{EEAEB27A-ACF9-4A5A-B841-395D02303225}"/>
          </ac:spMkLst>
        </pc:spChg>
        <pc:graphicFrameChg chg="add del mod">
          <ac:chgData name="정근채" userId="bf3f9740-ba12-4a95-bdcd-7a89d0b0b3a3" providerId="ADAL" clId="{AD77754D-2652-4127-967F-D5052227061D}" dt="2022-05-09T02:21:04.730" v="1"/>
          <ac:graphicFrameMkLst>
            <pc:docMk/>
            <pc:sldMk cId="2316189135" sldId="742"/>
            <ac:graphicFrameMk id="2" creationId="{357F348E-A1A4-C02D-9651-5E4D6E915E81}"/>
          </ac:graphicFrameMkLst>
        </pc:graphicFrameChg>
        <pc:picChg chg="add del mod">
          <ac:chgData name="정근채" userId="bf3f9740-ba12-4a95-bdcd-7a89d0b0b3a3" providerId="ADAL" clId="{AD77754D-2652-4127-967F-D5052227061D}" dt="2022-05-09T05:05:19.880" v="222" actId="478"/>
          <ac:picMkLst>
            <pc:docMk/>
            <pc:sldMk cId="2316189135" sldId="742"/>
            <ac:picMk id="7" creationId="{A3AEB302-533C-9049-FC0D-C7AD85186ACF}"/>
          </ac:picMkLst>
        </pc:picChg>
        <pc:picChg chg="add del mod">
          <ac:chgData name="정근채" userId="bf3f9740-ba12-4a95-bdcd-7a89d0b0b3a3" providerId="ADAL" clId="{AD77754D-2652-4127-967F-D5052227061D}" dt="2022-05-09T05:05:41.310" v="225" actId="478"/>
          <ac:picMkLst>
            <pc:docMk/>
            <pc:sldMk cId="2316189135" sldId="742"/>
            <ac:picMk id="11" creationId="{562DA928-9532-ADBD-505D-FD28A531F1A4}"/>
          </ac:picMkLst>
        </pc:picChg>
      </pc:sldChg>
      <pc:sldChg chg="addSp delSp modSp add mod">
        <pc:chgData name="정근채" userId="bf3f9740-ba12-4a95-bdcd-7a89d0b0b3a3" providerId="ADAL" clId="{AD77754D-2652-4127-967F-D5052227061D}" dt="2022-05-09T05:06:00.005" v="227" actId="478"/>
        <pc:sldMkLst>
          <pc:docMk/>
          <pc:sldMk cId="1488248492" sldId="743"/>
        </pc:sldMkLst>
        <pc:spChg chg="mod">
          <ac:chgData name="정근채" userId="bf3f9740-ba12-4a95-bdcd-7a89d0b0b3a3" providerId="ADAL" clId="{AD77754D-2652-4127-967F-D5052227061D}" dt="2022-05-09T02:21:18.187" v="12"/>
          <ac:spMkLst>
            <pc:docMk/>
            <pc:sldMk cId="1488248492" sldId="743"/>
            <ac:spMk id="6" creationId="{00000000-0000-0000-0000-000000000000}"/>
          </ac:spMkLst>
        </pc:spChg>
        <pc:spChg chg="mod">
          <ac:chgData name="정근채" userId="bf3f9740-ba12-4a95-bdcd-7a89d0b0b3a3" providerId="ADAL" clId="{AD77754D-2652-4127-967F-D5052227061D}" dt="2022-05-09T04:59:08.555" v="174" actId="14100"/>
          <ac:spMkLst>
            <pc:docMk/>
            <pc:sldMk cId="1488248492" sldId="743"/>
            <ac:spMk id="17" creationId="{C97F98EB-8602-9AC1-A4AE-B2CB0314E935}"/>
          </ac:spMkLst>
        </pc:spChg>
        <pc:spChg chg="mod">
          <ac:chgData name="정근채" userId="bf3f9740-ba12-4a95-bdcd-7a89d0b0b3a3" providerId="ADAL" clId="{AD77754D-2652-4127-967F-D5052227061D}" dt="2022-05-09T04:59:40.995" v="200" actId="14100"/>
          <ac:spMkLst>
            <pc:docMk/>
            <pc:sldMk cId="1488248492" sldId="743"/>
            <ac:spMk id="18" creationId="{D36C6F33-C0F2-1DB8-7C33-FBEFD6BA1844}"/>
          </ac:spMkLst>
        </pc:spChg>
        <pc:spChg chg="mod">
          <ac:chgData name="정근채" userId="bf3f9740-ba12-4a95-bdcd-7a89d0b0b3a3" providerId="ADAL" clId="{AD77754D-2652-4127-967F-D5052227061D}" dt="2022-05-09T05:04:40.713" v="219" actId="207"/>
          <ac:spMkLst>
            <pc:docMk/>
            <pc:sldMk cId="1488248492" sldId="743"/>
            <ac:spMk id="20" creationId="{EEAEB27A-ACF9-4A5A-B841-395D02303225}"/>
          </ac:spMkLst>
        </pc:spChg>
        <pc:spChg chg="mod">
          <ac:chgData name="정근채" userId="bf3f9740-ba12-4a95-bdcd-7a89d0b0b3a3" providerId="ADAL" clId="{AD77754D-2652-4127-967F-D5052227061D}" dt="2022-05-09T05:01:25.602" v="210"/>
          <ac:spMkLst>
            <pc:docMk/>
            <pc:sldMk cId="1488248492" sldId="743"/>
            <ac:spMk id="28" creationId="{723C901E-B742-4D0A-A820-41B4D4C8D1A6}"/>
          </ac:spMkLst>
        </pc:spChg>
        <pc:graphicFrameChg chg="del">
          <ac:chgData name="정근채" userId="bf3f9740-ba12-4a95-bdcd-7a89d0b0b3a3" providerId="ADAL" clId="{AD77754D-2652-4127-967F-D5052227061D}" dt="2022-05-09T02:38:44.111" v="102" actId="478"/>
          <ac:graphicFrameMkLst>
            <pc:docMk/>
            <pc:sldMk cId="1488248492" sldId="743"/>
            <ac:graphicFrameMk id="4" creationId="{B2CF1BB7-3081-1F17-B63B-883F7092C581}"/>
          </ac:graphicFrameMkLst>
        </pc:graphicFrameChg>
        <pc:graphicFrameChg chg="add mod">
          <ac:chgData name="정근채" userId="bf3f9740-ba12-4a95-bdcd-7a89d0b0b3a3" providerId="ADAL" clId="{AD77754D-2652-4127-967F-D5052227061D}" dt="2022-05-09T02:40:30.521" v="107" actId="1076"/>
          <ac:graphicFrameMkLst>
            <pc:docMk/>
            <pc:sldMk cId="1488248492" sldId="743"/>
            <ac:graphicFrameMk id="14" creationId="{45AC5541-34B5-87DE-86E3-FE717B1771A9}"/>
          </ac:graphicFrameMkLst>
        </pc:graphicFrameChg>
        <pc:picChg chg="del">
          <ac:chgData name="정근채" userId="bf3f9740-ba12-4a95-bdcd-7a89d0b0b3a3" providerId="ADAL" clId="{AD77754D-2652-4127-967F-D5052227061D}" dt="2022-05-09T02:35:32.091" v="51" actId="478"/>
          <ac:picMkLst>
            <pc:docMk/>
            <pc:sldMk cId="1488248492" sldId="743"/>
            <ac:picMk id="5" creationId="{35AE75C2-10FD-4ED4-8526-7870ECE76EBD}"/>
          </ac:picMkLst>
        </pc:picChg>
        <pc:picChg chg="add mod modCrop">
          <ac:chgData name="정근채" userId="bf3f9740-ba12-4a95-bdcd-7a89d0b0b3a3" providerId="ADAL" clId="{AD77754D-2652-4127-967F-D5052227061D}" dt="2022-05-09T02:26:06.430" v="42" actId="732"/>
          <ac:picMkLst>
            <pc:docMk/>
            <pc:sldMk cId="1488248492" sldId="743"/>
            <ac:picMk id="7" creationId="{F0FD5E50-457A-D0A8-6FFE-06DA3868FDAE}"/>
          </ac:picMkLst>
        </pc:picChg>
        <pc:picChg chg="del">
          <ac:chgData name="정근채" userId="bf3f9740-ba12-4a95-bdcd-7a89d0b0b3a3" providerId="ADAL" clId="{AD77754D-2652-4127-967F-D5052227061D}" dt="2022-05-09T04:57:39.249" v="123" actId="478"/>
          <ac:picMkLst>
            <pc:docMk/>
            <pc:sldMk cId="1488248492" sldId="743"/>
            <ac:picMk id="8" creationId="{59EABDEF-6C13-A01E-243C-1B1B0BB38673}"/>
          </ac:picMkLst>
        </pc:picChg>
        <pc:picChg chg="del">
          <ac:chgData name="정근채" userId="bf3f9740-ba12-4a95-bdcd-7a89d0b0b3a3" providerId="ADAL" clId="{AD77754D-2652-4127-967F-D5052227061D}" dt="2022-05-09T02:35:32.091" v="51" actId="478"/>
          <ac:picMkLst>
            <pc:docMk/>
            <pc:sldMk cId="1488248492" sldId="743"/>
            <ac:picMk id="9" creationId="{EB274EAD-DD14-4B48-812F-C59E00C22054}"/>
          </ac:picMkLst>
        </pc:picChg>
        <pc:picChg chg="add mod modCrop">
          <ac:chgData name="정근채" userId="bf3f9740-ba12-4a95-bdcd-7a89d0b0b3a3" providerId="ADAL" clId="{AD77754D-2652-4127-967F-D5052227061D}" dt="2022-05-09T02:35:19.997" v="50" actId="732"/>
          <ac:picMkLst>
            <pc:docMk/>
            <pc:sldMk cId="1488248492" sldId="743"/>
            <ac:picMk id="13" creationId="{9441CBC3-FEEB-6456-5B35-F1E806012DCD}"/>
          </ac:picMkLst>
        </pc:picChg>
        <pc:picChg chg="add del mod">
          <ac:chgData name="정근채" userId="bf3f9740-ba12-4a95-bdcd-7a89d0b0b3a3" providerId="ADAL" clId="{AD77754D-2652-4127-967F-D5052227061D}" dt="2022-05-09T04:57:11.358" v="117" actId="478"/>
          <ac:picMkLst>
            <pc:docMk/>
            <pc:sldMk cId="1488248492" sldId="743"/>
            <ac:picMk id="16" creationId="{64DD3AB1-6DCB-977F-5BD2-A4E6531404A2}"/>
          </ac:picMkLst>
        </pc:picChg>
        <pc:picChg chg="add mod ord modCrop">
          <ac:chgData name="정근채" userId="bf3f9740-ba12-4a95-bdcd-7a89d0b0b3a3" providerId="ADAL" clId="{AD77754D-2652-4127-967F-D5052227061D}" dt="2022-05-09T04:58:07.504" v="133" actId="1035"/>
          <ac:picMkLst>
            <pc:docMk/>
            <pc:sldMk cId="1488248492" sldId="743"/>
            <ac:picMk id="21" creationId="{ED56D66E-9441-19BE-C9C9-94B9ABB35CEC}"/>
          </ac:picMkLst>
        </pc:picChg>
        <pc:picChg chg="add del">
          <ac:chgData name="정근채" userId="bf3f9740-ba12-4a95-bdcd-7a89d0b0b3a3" providerId="ADAL" clId="{AD77754D-2652-4127-967F-D5052227061D}" dt="2022-05-09T05:06:00.005" v="227" actId="478"/>
          <ac:picMkLst>
            <pc:docMk/>
            <pc:sldMk cId="1488248492" sldId="743"/>
            <ac:picMk id="27" creationId="{0611408A-EBF2-6B2F-9E37-753658C72192}"/>
          </ac:picMkLst>
        </pc:picChg>
        <pc:cxnChg chg="mod">
          <ac:chgData name="정근채" userId="bf3f9740-ba12-4a95-bdcd-7a89d0b0b3a3" providerId="ADAL" clId="{AD77754D-2652-4127-967F-D5052227061D}" dt="2022-05-09T04:59:20.166" v="176" actId="14100"/>
          <ac:cxnSpMkLst>
            <pc:docMk/>
            <pc:sldMk cId="1488248492" sldId="743"/>
            <ac:cxnSpMk id="10" creationId="{EC32DA52-F4D3-9EE9-F077-EDAB962A7FA4}"/>
          </ac:cxnSpMkLst>
        </pc:cxnChg>
      </pc:sldChg>
    </pc:docChg>
  </pc:docChgLst>
  <pc:docChgLst>
    <pc:chgData name="정근채" userId="bf3f9740-ba12-4a95-bdcd-7a89d0b0b3a3" providerId="ADAL" clId="{4F94A302-A8D3-4E96-8A79-CB6089473AF8}"/>
    <pc:docChg chg="undo custSel addSld delSld modSld">
      <pc:chgData name="정근채" userId="bf3f9740-ba12-4a95-bdcd-7a89d0b0b3a3" providerId="ADAL" clId="{4F94A302-A8D3-4E96-8A79-CB6089473AF8}" dt="2023-01-31T07:45:10.654" v="8" actId="34122"/>
      <pc:docMkLst>
        <pc:docMk/>
      </pc:docMkLst>
      <pc:sldChg chg="add del">
        <pc:chgData name="정근채" userId="bf3f9740-ba12-4a95-bdcd-7a89d0b0b3a3" providerId="ADAL" clId="{4F94A302-A8D3-4E96-8A79-CB6089473AF8}" dt="2023-01-31T07:44:43.920" v="4"/>
        <pc:sldMkLst>
          <pc:docMk/>
          <pc:sldMk cId="2413737405" sldId="563"/>
        </pc:sldMkLst>
      </pc:sldChg>
      <pc:sldChg chg="add del">
        <pc:chgData name="정근채" userId="bf3f9740-ba12-4a95-bdcd-7a89d0b0b3a3" providerId="ADAL" clId="{4F94A302-A8D3-4E96-8A79-CB6089473AF8}" dt="2023-01-31T07:44:43.920" v="4"/>
        <pc:sldMkLst>
          <pc:docMk/>
          <pc:sldMk cId="472130581" sldId="660"/>
        </pc:sldMkLst>
      </pc:sldChg>
      <pc:sldChg chg="add del">
        <pc:chgData name="정근채" userId="bf3f9740-ba12-4a95-bdcd-7a89d0b0b3a3" providerId="ADAL" clId="{4F94A302-A8D3-4E96-8A79-CB6089473AF8}" dt="2023-01-31T07:44:43.920" v="4"/>
        <pc:sldMkLst>
          <pc:docMk/>
          <pc:sldMk cId="608134743" sldId="678"/>
        </pc:sldMkLst>
      </pc:sldChg>
      <pc:sldChg chg="add del">
        <pc:chgData name="정근채" userId="bf3f9740-ba12-4a95-bdcd-7a89d0b0b3a3" providerId="ADAL" clId="{4F94A302-A8D3-4E96-8A79-CB6089473AF8}" dt="2023-01-31T07:44:43.920" v="4"/>
        <pc:sldMkLst>
          <pc:docMk/>
          <pc:sldMk cId="3631195164" sldId="680"/>
        </pc:sldMkLst>
      </pc:sldChg>
      <pc:sldChg chg="add del">
        <pc:chgData name="정근채" userId="bf3f9740-ba12-4a95-bdcd-7a89d0b0b3a3" providerId="ADAL" clId="{4F94A302-A8D3-4E96-8A79-CB6089473AF8}" dt="2023-01-31T07:44:43.920" v="4"/>
        <pc:sldMkLst>
          <pc:docMk/>
          <pc:sldMk cId="1037050816" sldId="702"/>
        </pc:sldMkLst>
      </pc:sldChg>
      <pc:sldChg chg="add del">
        <pc:chgData name="정근채" userId="bf3f9740-ba12-4a95-bdcd-7a89d0b0b3a3" providerId="ADAL" clId="{4F94A302-A8D3-4E96-8A79-CB6089473AF8}" dt="2023-01-31T07:44:43.920" v="4"/>
        <pc:sldMkLst>
          <pc:docMk/>
          <pc:sldMk cId="399690684" sldId="703"/>
        </pc:sldMkLst>
      </pc:sldChg>
      <pc:sldChg chg="add del">
        <pc:chgData name="정근채" userId="bf3f9740-ba12-4a95-bdcd-7a89d0b0b3a3" providerId="ADAL" clId="{4F94A302-A8D3-4E96-8A79-CB6089473AF8}" dt="2023-01-31T07:44:43.920" v="4"/>
        <pc:sldMkLst>
          <pc:docMk/>
          <pc:sldMk cId="1380312306" sldId="704"/>
        </pc:sldMkLst>
      </pc:sldChg>
      <pc:sldChg chg="add del">
        <pc:chgData name="정근채" userId="bf3f9740-ba12-4a95-bdcd-7a89d0b0b3a3" providerId="ADAL" clId="{4F94A302-A8D3-4E96-8A79-CB6089473AF8}" dt="2023-01-31T07:44:43.920" v="4"/>
        <pc:sldMkLst>
          <pc:docMk/>
          <pc:sldMk cId="2414542930" sldId="706"/>
        </pc:sldMkLst>
      </pc:sldChg>
      <pc:sldChg chg="add del">
        <pc:chgData name="정근채" userId="bf3f9740-ba12-4a95-bdcd-7a89d0b0b3a3" providerId="ADAL" clId="{4F94A302-A8D3-4E96-8A79-CB6089473AF8}" dt="2023-01-31T07:44:43.920" v="4"/>
        <pc:sldMkLst>
          <pc:docMk/>
          <pc:sldMk cId="1080483018" sldId="708"/>
        </pc:sldMkLst>
      </pc:sldChg>
      <pc:sldChg chg="add del">
        <pc:chgData name="정근채" userId="bf3f9740-ba12-4a95-bdcd-7a89d0b0b3a3" providerId="ADAL" clId="{4F94A302-A8D3-4E96-8A79-CB6089473AF8}" dt="2023-01-31T07:44:43.920" v="4"/>
        <pc:sldMkLst>
          <pc:docMk/>
          <pc:sldMk cId="3961224686" sldId="715"/>
        </pc:sldMkLst>
      </pc:sldChg>
      <pc:sldChg chg="addSp delSp modSp add del mod">
        <pc:chgData name="정근채" userId="bf3f9740-ba12-4a95-bdcd-7a89d0b0b3a3" providerId="ADAL" clId="{4F94A302-A8D3-4E96-8A79-CB6089473AF8}" dt="2023-01-31T07:45:10.654" v="8" actId="34122"/>
        <pc:sldMkLst>
          <pc:docMk/>
          <pc:sldMk cId="495557958" sldId="716"/>
        </pc:sldMkLst>
        <pc:spChg chg="add del">
          <ac:chgData name="정근채" userId="bf3f9740-ba12-4a95-bdcd-7a89d0b0b3a3" providerId="ADAL" clId="{4F94A302-A8D3-4E96-8A79-CB6089473AF8}" dt="2023-01-31T07:45:10.654" v="8" actId="34122"/>
          <ac:spMkLst>
            <pc:docMk/>
            <pc:sldMk cId="495557958" sldId="716"/>
            <ac:spMk id="31" creationId="{8A187CA9-19D3-4181-87D0-E874DAFAC7C6}"/>
          </ac:spMkLst>
        </pc:spChg>
        <pc:spChg chg="add del">
          <ac:chgData name="정근채" userId="bf3f9740-ba12-4a95-bdcd-7a89d0b0b3a3" providerId="ADAL" clId="{4F94A302-A8D3-4E96-8A79-CB6089473AF8}" dt="2023-01-31T07:45:10.654" v="8" actId="34122"/>
          <ac:spMkLst>
            <pc:docMk/>
            <pc:sldMk cId="495557958" sldId="716"/>
            <ac:spMk id="37" creationId="{625D61E5-7CDD-4B1F-A780-5C72AFBDDE9B}"/>
          </ac:spMkLst>
        </pc:spChg>
        <pc:spChg chg="add del">
          <ac:chgData name="정근채" userId="bf3f9740-ba12-4a95-bdcd-7a89d0b0b3a3" providerId="ADAL" clId="{4F94A302-A8D3-4E96-8A79-CB6089473AF8}" dt="2023-01-31T07:45:10.654" v="8" actId="34122"/>
          <ac:spMkLst>
            <pc:docMk/>
            <pc:sldMk cId="495557958" sldId="716"/>
            <ac:spMk id="47" creationId="{2897BE21-11F8-42BC-AF01-5F52FF6F39D3}"/>
          </ac:spMkLst>
        </pc:spChg>
        <pc:spChg chg="add del">
          <ac:chgData name="정근채" userId="bf3f9740-ba12-4a95-bdcd-7a89d0b0b3a3" providerId="ADAL" clId="{4F94A302-A8D3-4E96-8A79-CB6089473AF8}" dt="2023-01-31T07:45:10.654" v="8" actId="34122"/>
          <ac:spMkLst>
            <pc:docMk/>
            <pc:sldMk cId="495557958" sldId="716"/>
            <ac:spMk id="63" creationId="{864DD02C-2251-433C-8E5E-38C6BB385A78}"/>
          </ac:spMkLst>
        </pc:spChg>
        <pc:spChg chg="add del">
          <ac:chgData name="정근채" userId="bf3f9740-ba12-4a95-bdcd-7a89d0b0b3a3" providerId="ADAL" clId="{4F94A302-A8D3-4E96-8A79-CB6089473AF8}" dt="2023-01-31T07:45:10.654" v="8" actId="34122"/>
          <ac:spMkLst>
            <pc:docMk/>
            <pc:sldMk cId="495557958" sldId="716"/>
            <ac:spMk id="75" creationId="{A17C6ACF-E398-483C-A880-8ED095633669}"/>
          </ac:spMkLst>
        </pc:spChg>
        <pc:spChg chg="add del">
          <ac:chgData name="정근채" userId="bf3f9740-ba12-4a95-bdcd-7a89d0b0b3a3" providerId="ADAL" clId="{4F94A302-A8D3-4E96-8A79-CB6089473AF8}" dt="2023-01-31T07:45:10.654" v="8" actId="34122"/>
          <ac:spMkLst>
            <pc:docMk/>
            <pc:sldMk cId="495557958" sldId="716"/>
            <ac:spMk id="91" creationId="{AE8B1DF2-0AD1-4E4B-B98D-05FC387AFF7D}"/>
          </ac:spMkLst>
        </pc:spChg>
        <pc:spChg chg="add del">
          <ac:chgData name="정근채" userId="bf3f9740-ba12-4a95-bdcd-7a89d0b0b3a3" providerId="ADAL" clId="{4F94A302-A8D3-4E96-8A79-CB6089473AF8}" dt="2023-01-31T07:45:10.654" v="8" actId="34122"/>
          <ac:spMkLst>
            <pc:docMk/>
            <pc:sldMk cId="495557958" sldId="716"/>
            <ac:spMk id="105" creationId="{80B544D7-22B8-4310-AD7E-6607CA64E9BA}"/>
          </ac:spMkLst>
        </pc:spChg>
        <pc:spChg chg="add del">
          <ac:chgData name="정근채" userId="bf3f9740-ba12-4a95-bdcd-7a89d0b0b3a3" providerId="ADAL" clId="{4F94A302-A8D3-4E96-8A79-CB6089473AF8}" dt="2023-01-31T07:45:10.654" v="8" actId="34122"/>
          <ac:spMkLst>
            <pc:docMk/>
            <pc:sldMk cId="495557958" sldId="716"/>
            <ac:spMk id="121" creationId="{34A7D675-42E1-4710-A57C-D3363D59120E}"/>
          </ac:spMkLst>
        </pc:spChg>
        <pc:spChg chg="add del">
          <ac:chgData name="정근채" userId="bf3f9740-ba12-4a95-bdcd-7a89d0b0b3a3" providerId="ADAL" clId="{4F94A302-A8D3-4E96-8A79-CB6089473AF8}" dt="2023-01-31T07:45:10.654" v="8" actId="34122"/>
          <ac:spMkLst>
            <pc:docMk/>
            <pc:sldMk cId="495557958" sldId="716"/>
            <ac:spMk id="137" creationId="{DB5FF00C-E6E8-4479-B014-1ACAA10EDD80}"/>
          </ac:spMkLst>
        </pc:spChg>
        <pc:spChg chg="add del">
          <ac:chgData name="정근채" userId="bf3f9740-ba12-4a95-bdcd-7a89d0b0b3a3" providerId="ADAL" clId="{4F94A302-A8D3-4E96-8A79-CB6089473AF8}" dt="2023-01-31T07:45:10.654" v="8" actId="34122"/>
          <ac:spMkLst>
            <pc:docMk/>
            <pc:sldMk cId="495557958" sldId="716"/>
            <ac:spMk id="151" creationId="{AF182DF7-F684-48EE-A547-5F258285636F}"/>
          </ac:spMkLst>
        </pc:spChg>
        <pc:spChg chg="add del">
          <ac:chgData name="정근채" userId="bf3f9740-ba12-4a95-bdcd-7a89d0b0b3a3" providerId="ADAL" clId="{4F94A302-A8D3-4E96-8A79-CB6089473AF8}" dt="2023-01-31T07:45:10.654" v="8" actId="34122"/>
          <ac:spMkLst>
            <pc:docMk/>
            <pc:sldMk cId="495557958" sldId="716"/>
            <ac:spMk id="167" creationId="{7028B81D-2715-4511-A482-9F8555DC1465}"/>
          </ac:spMkLst>
        </pc:spChg>
        <pc:spChg chg="add del">
          <ac:chgData name="정근채" userId="bf3f9740-ba12-4a95-bdcd-7a89d0b0b3a3" providerId="ADAL" clId="{4F94A302-A8D3-4E96-8A79-CB6089473AF8}" dt="2023-01-31T07:45:10.654" v="8" actId="34122"/>
          <ac:spMkLst>
            <pc:docMk/>
            <pc:sldMk cId="495557958" sldId="716"/>
            <ac:spMk id="173" creationId="{C33540A6-4262-4FF8-97DD-BD1F9FBF7FC6}"/>
          </ac:spMkLst>
        </pc:spChg>
        <pc:spChg chg="add del">
          <ac:chgData name="정근채" userId="bf3f9740-ba12-4a95-bdcd-7a89d0b0b3a3" providerId="ADAL" clId="{4F94A302-A8D3-4E96-8A79-CB6089473AF8}" dt="2023-01-31T07:45:10.654" v="8" actId="34122"/>
          <ac:spMkLst>
            <pc:docMk/>
            <pc:sldMk cId="495557958" sldId="716"/>
            <ac:spMk id="189" creationId="{AB804FC7-B289-4ED7-8B4B-0A991D49C928}"/>
          </ac:spMkLst>
        </pc:spChg>
        <pc:spChg chg="add del">
          <ac:chgData name="정근채" userId="bf3f9740-ba12-4a95-bdcd-7a89d0b0b3a3" providerId="ADAL" clId="{4F94A302-A8D3-4E96-8A79-CB6089473AF8}" dt="2023-01-31T07:45:10.654" v="8" actId="34122"/>
          <ac:spMkLst>
            <pc:docMk/>
            <pc:sldMk cId="495557958" sldId="716"/>
            <ac:spMk id="205" creationId="{4FA957C9-FA1E-4956-9D6D-5D629981ABBA}"/>
          </ac:spMkLst>
        </pc:spChg>
        <pc:inkChg chg="add mod">
          <ac:chgData name="정근채" userId="bf3f9740-ba12-4a95-bdcd-7a89d0b0b3a3" providerId="ADAL" clId="{4F94A302-A8D3-4E96-8A79-CB6089473AF8}" dt="2023-01-31T07:45:10.654" v="8" actId="34122"/>
          <ac:inkMkLst>
            <pc:docMk/>
            <pc:sldMk cId="495557958" sldId="716"/>
            <ac:inkMk id="5" creationId="{962A30A3-D3CB-44AB-A812-6923D5C76722}"/>
          </ac:inkMkLst>
        </pc:inkChg>
      </pc:sldChg>
      <pc:sldChg chg="add del">
        <pc:chgData name="정근채" userId="bf3f9740-ba12-4a95-bdcd-7a89d0b0b3a3" providerId="ADAL" clId="{4F94A302-A8D3-4E96-8A79-CB6089473AF8}" dt="2023-01-31T07:44:43.920" v="4"/>
        <pc:sldMkLst>
          <pc:docMk/>
          <pc:sldMk cId="3284906299" sldId="717"/>
        </pc:sldMkLst>
      </pc:sldChg>
      <pc:sldChg chg="add del">
        <pc:chgData name="정근채" userId="bf3f9740-ba12-4a95-bdcd-7a89d0b0b3a3" providerId="ADAL" clId="{4F94A302-A8D3-4E96-8A79-CB6089473AF8}" dt="2023-01-31T07:44:43.920" v="4"/>
        <pc:sldMkLst>
          <pc:docMk/>
          <pc:sldMk cId="3959841892" sldId="719"/>
        </pc:sldMkLst>
      </pc:sldChg>
      <pc:sldChg chg="add del">
        <pc:chgData name="정근채" userId="bf3f9740-ba12-4a95-bdcd-7a89d0b0b3a3" providerId="ADAL" clId="{4F94A302-A8D3-4E96-8A79-CB6089473AF8}" dt="2023-01-31T07:44:43.920" v="4"/>
        <pc:sldMkLst>
          <pc:docMk/>
          <pc:sldMk cId="3837304438" sldId="720"/>
        </pc:sldMkLst>
      </pc:sldChg>
      <pc:sldChg chg="add del">
        <pc:chgData name="정근채" userId="bf3f9740-ba12-4a95-bdcd-7a89d0b0b3a3" providerId="ADAL" clId="{4F94A302-A8D3-4E96-8A79-CB6089473AF8}" dt="2023-01-31T07:44:43.920" v="4"/>
        <pc:sldMkLst>
          <pc:docMk/>
          <pc:sldMk cId="400436452" sldId="721"/>
        </pc:sldMkLst>
      </pc:sldChg>
      <pc:sldChg chg="add del">
        <pc:chgData name="정근채" userId="bf3f9740-ba12-4a95-bdcd-7a89d0b0b3a3" providerId="ADAL" clId="{4F94A302-A8D3-4E96-8A79-CB6089473AF8}" dt="2023-01-31T07:44:43.920" v="4"/>
        <pc:sldMkLst>
          <pc:docMk/>
          <pc:sldMk cId="1453330234" sldId="723"/>
        </pc:sldMkLst>
      </pc:sldChg>
      <pc:sldChg chg="add del">
        <pc:chgData name="정근채" userId="bf3f9740-ba12-4a95-bdcd-7a89d0b0b3a3" providerId="ADAL" clId="{4F94A302-A8D3-4E96-8A79-CB6089473AF8}" dt="2023-01-31T07:44:43.920" v="4"/>
        <pc:sldMkLst>
          <pc:docMk/>
          <pc:sldMk cId="3966409710" sldId="724"/>
        </pc:sldMkLst>
      </pc:sldChg>
      <pc:sldChg chg="add del">
        <pc:chgData name="정근채" userId="bf3f9740-ba12-4a95-bdcd-7a89d0b0b3a3" providerId="ADAL" clId="{4F94A302-A8D3-4E96-8A79-CB6089473AF8}" dt="2023-01-31T07:44:43.920" v="4"/>
        <pc:sldMkLst>
          <pc:docMk/>
          <pc:sldMk cId="1187549967" sldId="725"/>
        </pc:sldMkLst>
      </pc:sldChg>
      <pc:sldChg chg="add del">
        <pc:chgData name="정근채" userId="bf3f9740-ba12-4a95-bdcd-7a89d0b0b3a3" providerId="ADAL" clId="{4F94A302-A8D3-4E96-8A79-CB6089473AF8}" dt="2023-01-31T07:44:43.920" v="4"/>
        <pc:sldMkLst>
          <pc:docMk/>
          <pc:sldMk cId="705413641" sldId="726"/>
        </pc:sldMkLst>
      </pc:sldChg>
      <pc:sldChg chg="add del">
        <pc:chgData name="정근채" userId="bf3f9740-ba12-4a95-bdcd-7a89d0b0b3a3" providerId="ADAL" clId="{4F94A302-A8D3-4E96-8A79-CB6089473AF8}" dt="2023-01-31T07:44:43.920" v="4"/>
        <pc:sldMkLst>
          <pc:docMk/>
          <pc:sldMk cId="1269425318" sldId="727"/>
        </pc:sldMkLst>
      </pc:sldChg>
      <pc:sldChg chg="add del">
        <pc:chgData name="정근채" userId="bf3f9740-ba12-4a95-bdcd-7a89d0b0b3a3" providerId="ADAL" clId="{4F94A302-A8D3-4E96-8A79-CB6089473AF8}" dt="2023-01-31T07:44:43.920" v="4"/>
        <pc:sldMkLst>
          <pc:docMk/>
          <pc:sldMk cId="1942542271" sldId="728"/>
        </pc:sldMkLst>
      </pc:sldChg>
      <pc:sldChg chg="add del">
        <pc:chgData name="정근채" userId="bf3f9740-ba12-4a95-bdcd-7a89d0b0b3a3" providerId="ADAL" clId="{4F94A302-A8D3-4E96-8A79-CB6089473AF8}" dt="2023-01-31T07:44:43.920" v="4"/>
        <pc:sldMkLst>
          <pc:docMk/>
          <pc:sldMk cId="301562338" sldId="729"/>
        </pc:sldMkLst>
      </pc:sldChg>
      <pc:sldChg chg="add del">
        <pc:chgData name="정근채" userId="bf3f9740-ba12-4a95-bdcd-7a89d0b0b3a3" providerId="ADAL" clId="{4F94A302-A8D3-4E96-8A79-CB6089473AF8}" dt="2023-01-31T07:44:43.920" v="4"/>
        <pc:sldMkLst>
          <pc:docMk/>
          <pc:sldMk cId="204464981" sldId="730"/>
        </pc:sldMkLst>
      </pc:sldChg>
      <pc:sldChg chg="add del">
        <pc:chgData name="정근채" userId="bf3f9740-ba12-4a95-bdcd-7a89d0b0b3a3" providerId="ADAL" clId="{4F94A302-A8D3-4E96-8A79-CB6089473AF8}" dt="2023-01-31T07:44:43.920" v="4"/>
        <pc:sldMkLst>
          <pc:docMk/>
          <pc:sldMk cId="2022326021" sldId="731"/>
        </pc:sldMkLst>
      </pc:sldChg>
      <pc:sldChg chg="add del">
        <pc:chgData name="정근채" userId="bf3f9740-ba12-4a95-bdcd-7a89d0b0b3a3" providerId="ADAL" clId="{4F94A302-A8D3-4E96-8A79-CB6089473AF8}" dt="2023-01-31T07:44:43.920" v="4"/>
        <pc:sldMkLst>
          <pc:docMk/>
          <pc:sldMk cId="1260371134" sldId="732"/>
        </pc:sldMkLst>
      </pc:sldChg>
      <pc:sldChg chg="add del">
        <pc:chgData name="정근채" userId="bf3f9740-ba12-4a95-bdcd-7a89d0b0b3a3" providerId="ADAL" clId="{4F94A302-A8D3-4E96-8A79-CB6089473AF8}" dt="2023-01-31T07:44:43.920" v="4"/>
        <pc:sldMkLst>
          <pc:docMk/>
          <pc:sldMk cId="1436720452" sldId="733"/>
        </pc:sldMkLst>
      </pc:sldChg>
      <pc:sldChg chg="add del">
        <pc:chgData name="정근채" userId="bf3f9740-ba12-4a95-bdcd-7a89d0b0b3a3" providerId="ADAL" clId="{4F94A302-A8D3-4E96-8A79-CB6089473AF8}" dt="2023-01-31T07:44:43.920" v="4"/>
        <pc:sldMkLst>
          <pc:docMk/>
          <pc:sldMk cId="1516383485" sldId="734"/>
        </pc:sldMkLst>
      </pc:sldChg>
      <pc:sldChg chg="add del">
        <pc:chgData name="정근채" userId="bf3f9740-ba12-4a95-bdcd-7a89d0b0b3a3" providerId="ADAL" clId="{4F94A302-A8D3-4E96-8A79-CB6089473AF8}" dt="2023-01-31T07:44:43.920" v="4"/>
        <pc:sldMkLst>
          <pc:docMk/>
          <pc:sldMk cId="1231629991" sldId="735"/>
        </pc:sldMkLst>
      </pc:sldChg>
      <pc:sldChg chg="add del">
        <pc:chgData name="정근채" userId="bf3f9740-ba12-4a95-bdcd-7a89d0b0b3a3" providerId="ADAL" clId="{4F94A302-A8D3-4E96-8A79-CB6089473AF8}" dt="2023-01-31T07:44:43.920" v="4"/>
        <pc:sldMkLst>
          <pc:docMk/>
          <pc:sldMk cId="2584198409" sldId="736"/>
        </pc:sldMkLst>
      </pc:sldChg>
      <pc:sldChg chg="add del">
        <pc:chgData name="정근채" userId="bf3f9740-ba12-4a95-bdcd-7a89d0b0b3a3" providerId="ADAL" clId="{4F94A302-A8D3-4E96-8A79-CB6089473AF8}" dt="2023-01-31T07:44:43.920" v="4"/>
        <pc:sldMkLst>
          <pc:docMk/>
          <pc:sldMk cId="4109220061" sldId="737"/>
        </pc:sldMkLst>
      </pc:sldChg>
      <pc:sldChg chg="add del">
        <pc:chgData name="정근채" userId="bf3f9740-ba12-4a95-bdcd-7a89d0b0b3a3" providerId="ADAL" clId="{4F94A302-A8D3-4E96-8A79-CB6089473AF8}" dt="2023-01-31T07:44:43.920" v="4"/>
        <pc:sldMkLst>
          <pc:docMk/>
          <pc:sldMk cId="3805249600" sldId="738"/>
        </pc:sldMkLst>
      </pc:sldChg>
      <pc:sldChg chg="del">
        <pc:chgData name="정근채" userId="bf3f9740-ba12-4a95-bdcd-7a89d0b0b3a3" providerId="ADAL" clId="{4F94A302-A8D3-4E96-8A79-CB6089473AF8}" dt="2023-01-31T07:44:48.505" v="5" actId="2696"/>
        <pc:sldMkLst>
          <pc:docMk/>
          <pc:sldMk cId="1744900028" sldId="739"/>
        </pc:sldMkLst>
      </pc:sldChg>
      <pc:sldChg chg="add">
        <pc:chgData name="정근채" userId="bf3f9740-ba12-4a95-bdcd-7a89d0b0b3a3" providerId="ADAL" clId="{4F94A302-A8D3-4E96-8A79-CB6089473AF8}" dt="2023-01-31T07:44:52.514" v="6"/>
        <pc:sldMkLst>
          <pc:docMk/>
          <pc:sldMk cId="3080300668" sldId="739"/>
        </pc:sldMkLst>
      </pc:sldChg>
      <pc:sldChg chg="add">
        <pc:chgData name="정근채" userId="bf3f9740-ba12-4a95-bdcd-7a89d0b0b3a3" providerId="ADAL" clId="{4F94A302-A8D3-4E96-8A79-CB6089473AF8}" dt="2023-01-31T07:44:52.514" v="6"/>
        <pc:sldMkLst>
          <pc:docMk/>
          <pc:sldMk cId="3349513168" sldId="740"/>
        </pc:sldMkLst>
      </pc:sldChg>
      <pc:sldChg chg="del">
        <pc:chgData name="정근채" userId="bf3f9740-ba12-4a95-bdcd-7a89d0b0b3a3" providerId="ADAL" clId="{4F94A302-A8D3-4E96-8A79-CB6089473AF8}" dt="2023-01-31T07:44:48.505" v="5" actId="2696"/>
        <pc:sldMkLst>
          <pc:docMk/>
          <pc:sldMk cId="3746464376" sldId="740"/>
        </pc:sldMkLst>
      </pc:sldChg>
      <pc:sldChg chg="add">
        <pc:chgData name="정근채" userId="bf3f9740-ba12-4a95-bdcd-7a89d0b0b3a3" providerId="ADAL" clId="{4F94A302-A8D3-4E96-8A79-CB6089473AF8}" dt="2023-01-31T07:44:52.514" v="6"/>
        <pc:sldMkLst>
          <pc:docMk/>
          <pc:sldMk cId="474147278" sldId="741"/>
        </pc:sldMkLst>
      </pc:sldChg>
      <pc:sldChg chg="del">
        <pc:chgData name="정근채" userId="bf3f9740-ba12-4a95-bdcd-7a89d0b0b3a3" providerId="ADAL" clId="{4F94A302-A8D3-4E96-8A79-CB6089473AF8}" dt="2023-01-31T07:44:48.505" v="5" actId="2696"/>
        <pc:sldMkLst>
          <pc:docMk/>
          <pc:sldMk cId="511610734" sldId="741"/>
        </pc:sldMkLst>
      </pc:sldChg>
      <pc:sldChg chg="del">
        <pc:chgData name="정근채" userId="bf3f9740-ba12-4a95-bdcd-7a89d0b0b3a3" providerId="ADAL" clId="{4F94A302-A8D3-4E96-8A79-CB6089473AF8}" dt="2023-01-17T07:50:00.691" v="0" actId="47"/>
        <pc:sldMkLst>
          <pc:docMk/>
          <pc:sldMk cId="2316189135" sldId="742"/>
        </pc:sldMkLst>
      </pc:sldChg>
      <pc:sldChg chg="del">
        <pc:chgData name="정근채" userId="bf3f9740-ba12-4a95-bdcd-7a89d0b0b3a3" providerId="ADAL" clId="{4F94A302-A8D3-4E96-8A79-CB6089473AF8}" dt="2023-01-17T07:50:01.886" v="1" actId="47"/>
        <pc:sldMkLst>
          <pc:docMk/>
          <pc:sldMk cId="1488248492" sldId="743"/>
        </pc:sldMkLst>
      </pc:sldChg>
    </pc:docChg>
  </pc:docChgLst>
  <pc:docChgLst>
    <pc:chgData name="정근채" userId="bf3f9740-ba12-4a95-bdcd-7a89d0b0b3a3" providerId="ADAL" clId="{4A075636-642A-4FE2-9871-DD7EF7838ABE}"/>
    <pc:docChg chg="undo custSel addSld delSld modSld">
      <pc:chgData name="정근채" userId="bf3f9740-ba12-4a95-bdcd-7a89d0b0b3a3" providerId="ADAL" clId="{4A075636-642A-4FE2-9871-DD7EF7838ABE}" dt="2023-05-17T09:42:19.051" v="839" actId="1582"/>
      <pc:docMkLst>
        <pc:docMk/>
      </pc:docMkLst>
      <pc:sldChg chg="addSp delSp modSp mod">
        <pc:chgData name="정근채" userId="bf3f9740-ba12-4a95-bdcd-7a89d0b0b3a3" providerId="ADAL" clId="{4A075636-642A-4FE2-9871-DD7EF7838ABE}" dt="2023-04-19T23:33:11.448" v="54"/>
        <pc:sldMkLst>
          <pc:docMk/>
          <pc:sldMk cId="1260371134" sldId="732"/>
        </pc:sldMkLst>
        <pc:spChg chg="mod">
          <ac:chgData name="정근채" userId="bf3f9740-ba12-4a95-bdcd-7a89d0b0b3a3" providerId="ADAL" clId="{4A075636-642A-4FE2-9871-DD7EF7838ABE}" dt="2023-04-19T23:31:46.375" v="36" actId="207"/>
          <ac:spMkLst>
            <pc:docMk/>
            <pc:sldMk cId="1260371134" sldId="732"/>
            <ac:spMk id="7" creationId="{08156A87-2836-47D3-9FA6-72DB82AD0A1D}"/>
          </ac:spMkLst>
        </pc:spChg>
        <pc:spChg chg="add del mod">
          <ac:chgData name="정근채" userId="bf3f9740-ba12-4a95-bdcd-7a89d0b0b3a3" providerId="ADAL" clId="{4A075636-642A-4FE2-9871-DD7EF7838ABE}" dt="2023-04-19T23:29:23.312" v="4" actId="478"/>
          <ac:spMkLst>
            <pc:docMk/>
            <pc:sldMk cId="1260371134" sldId="732"/>
            <ac:spMk id="8" creationId="{EA955FA9-0C55-7BD3-20C9-FFE79638FBE7}"/>
          </ac:spMkLst>
        </pc:spChg>
        <pc:spChg chg="add mod">
          <ac:chgData name="정근채" userId="bf3f9740-ba12-4a95-bdcd-7a89d0b0b3a3" providerId="ADAL" clId="{4A075636-642A-4FE2-9871-DD7EF7838ABE}" dt="2023-04-19T23:33:11.448" v="54"/>
          <ac:spMkLst>
            <pc:docMk/>
            <pc:sldMk cId="1260371134" sldId="732"/>
            <ac:spMk id="10" creationId="{15CF4750-E9F8-52CC-56F5-F13902234075}"/>
          </ac:spMkLst>
        </pc:spChg>
        <pc:grpChg chg="add del mod">
          <ac:chgData name="정근채" userId="bf3f9740-ba12-4a95-bdcd-7a89d0b0b3a3" providerId="ADAL" clId="{4A075636-642A-4FE2-9871-DD7EF7838ABE}" dt="2023-04-19T23:30:34.733" v="25" actId="165"/>
          <ac:grpSpMkLst>
            <pc:docMk/>
            <pc:sldMk cId="1260371134" sldId="732"/>
            <ac:grpSpMk id="9" creationId="{53C01420-3596-A947-D373-438C1A22BE17}"/>
          </ac:grpSpMkLst>
        </pc:grpChg>
        <pc:picChg chg="add mod topLvl modCrop">
          <ac:chgData name="정근채" userId="bf3f9740-ba12-4a95-bdcd-7a89d0b0b3a3" providerId="ADAL" clId="{4A075636-642A-4FE2-9871-DD7EF7838ABE}" dt="2023-04-19T23:32:24.797" v="44" actId="1037"/>
          <ac:picMkLst>
            <pc:docMk/>
            <pc:sldMk cId="1260371134" sldId="732"/>
            <ac:picMk id="4" creationId="{58252C72-0FEC-6B16-4175-AF814F9521F2}"/>
          </ac:picMkLst>
        </pc:picChg>
        <pc:picChg chg="add mod topLvl">
          <ac:chgData name="정근채" userId="bf3f9740-ba12-4a95-bdcd-7a89d0b0b3a3" providerId="ADAL" clId="{4A075636-642A-4FE2-9871-DD7EF7838ABE}" dt="2023-04-19T23:32:40.943" v="53" actId="14100"/>
          <ac:picMkLst>
            <pc:docMk/>
            <pc:sldMk cId="1260371134" sldId="732"/>
            <ac:picMk id="5" creationId="{FE923921-9509-619A-CBD3-216B90F3252B}"/>
          </ac:picMkLst>
        </pc:picChg>
        <pc:cxnChg chg="add del mod">
          <ac:chgData name="정근채" userId="bf3f9740-ba12-4a95-bdcd-7a89d0b0b3a3" providerId="ADAL" clId="{4A075636-642A-4FE2-9871-DD7EF7838ABE}" dt="2023-04-19T23:30:18.661" v="23" actId="478"/>
          <ac:cxnSpMkLst>
            <pc:docMk/>
            <pc:sldMk cId="1260371134" sldId="732"/>
            <ac:cxnSpMk id="2" creationId="{40842BF4-F6FF-60C6-51B8-77FAC5C04FA6}"/>
          </ac:cxnSpMkLst>
        </pc:cxnChg>
      </pc:sldChg>
      <pc:sldChg chg="modSp mod">
        <pc:chgData name="정근채" userId="bf3f9740-ba12-4a95-bdcd-7a89d0b0b3a3" providerId="ADAL" clId="{4A075636-642A-4FE2-9871-DD7EF7838ABE}" dt="2023-05-17T09:32:07.847" v="811" actId="207"/>
        <pc:sldMkLst>
          <pc:docMk/>
          <pc:sldMk cId="1516383485" sldId="734"/>
        </pc:sldMkLst>
        <pc:spChg chg="mod">
          <ac:chgData name="정근채" userId="bf3f9740-ba12-4a95-bdcd-7a89d0b0b3a3" providerId="ADAL" clId="{4A075636-642A-4FE2-9871-DD7EF7838ABE}" dt="2023-05-17T09:32:07.847" v="811" actId="207"/>
          <ac:spMkLst>
            <pc:docMk/>
            <pc:sldMk cId="1516383485" sldId="734"/>
            <ac:spMk id="14" creationId="{5B2BC3F3-EC27-4AF8-8A90-8D3C266FD168}"/>
          </ac:spMkLst>
        </pc:spChg>
      </pc:sldChg>
      <pc:sldChg chg="modSp mod">
        <pc:chgData name="정근채" userId="bf3f9740-ba12-4a95-bdcd-7a89d0b0b3a3" providerId="ADAL" clId="{4A075636-642A-4FE2-9871-DD7EF7838ABE}" dt="2023-05-10T06:54:01.575" v="94"/>
        <pc:sldMkLst>
          <pc:docMk/>
          <pc:sldMk cId="2584198409" sldId="736"/>
        </pc:sldMkLst>
        <pc:spChg chg="mod">
          <ac:chgData name="정근채" userId="bf3f9740-ba12-4a95-bdcd-7a89d0b0b3a3" providerId="ADAL" clId="{4A075636-642A-4FE2-9871-DD7EF7838ABE}" dt="2023-05-10T06:54:01.575" v="94"/>
          <ac:spMkLst>
            <pc:docMk/>
            <pc:sldMk cId="2584198409" sldId="736"/>
            <ac:spMk id="7" creationId="{D50E20CE-5F03-40FB-9D96-4BCACAAC5423}"/>
          </ac:spMkLst>
        </pc:spChg>
      </pc:sldChg>
      <pc:sldChg chg="modSp mod">
        <pc:chgData name="정근채" userId="bf3f9740-ba12-4a95-bdcd-7a89d0b0b3a3" providerId="ADAL" clId="{4A075636-642A-4FE2-9871-DD7EF7838ABE}" dt="2023-05-17T09:31:35.883" v="808" actId="207"/>
        <pc:sldMkLst>
          <pc:docMk/>
          <pc:sldMk cId="4109220061" sldId="737"/>
        </pc:sldMkLst>
        <pc:graphicFrameChg chg="mod modGraphic">
          <ac:chgData name="정근채" userId="bf3f9740-ba12-4a95-bdcd-7a89d0b0b3a3" providerId="ADAL" clId="{4A075636-642A-4FE2-9871-DD7EF7838ABE}" dt="2023-05-17T09:31:35.883" v="808" actId="207"/>
          <ac:graphicFrameMkLst>
            <pc:docMk/>
            <pc:sldMk cId="4109220061" sldId="737"/>
            <ac:graphicFrameMk id="2" creationId="{730DBC13-C4B8-4017-9731-7B70BEF5CF24}"/>
          </ac:graphicFrameMkLst>
        </pc:graphicFrameChg>
      </pc:sldChg>
      <pc:sldChg chg="addSp delSp modSp add mod">
        <pc:chgData name="정근채" userId="bf3f9740-ba12-4a95-bdcd-7a89d0b0b3a3" providerId="ADAL" clId="{4A075636-642A-4FE2-9871-DD7EF7838ABE}" dt="2023-05-17T09:38:57.855" v="825" actId="1076"/>
        <pc:sldMkLst>
          <pc:docMk/>
          <pc:sldMk cId="3630003593" sldId="742"/>
        </pc:sldMkLst>
        <pc:spChg chg="del">
          <ac:chgData name="정근채" userId="bf3f9740-ba12-4a95-bdcd-7a89d0b0b3a3" providerId="ADAL" clId="{4A075636-642A-4FE2-9871-DD7EF7838ABE}" dt="2023-05-17T09:09:04.719" v="114" actId="478"/>
          <ac:spMkLst>
            <pc:docMk/>
            <pc:sldMk cId="3630003593" sldId="742"/>
            <ac:spMk id="2" creationId="{BFC459E5-CFC0-4272-9469-1C6D46C37B8F}"/>
          </ac:spMkLst>
        </pc:spChg>
        <pc:spChg chg="add mod">
          <ac:chgData name="정근채" userId="bf3f9740-ba12-4a95-bdcd-7a89d0b0b3a3" providerId="ADAL" clId="{4A075636-642A-4FE2-9871-DD7EF7838ABE}" dt="2023-05-17T09:25:56.404" v="601" actId="20577"/>
          <ac:spMkLst>
            <pc:docMk/>
            <pc:sldMk cId="3630003593" sldId="742"/>
            <ac:spMk id="4" creationId="{53CC3F46-2562-5476-8130-B976566878F3}"/>
          </ac:spMkLst>
        </pc:spChg>
        <pc:spChg chg="del">
          <ac:chgData name="정근채" userId="bf3f9740-ba12-4a95-bdcd-7a89d0b0b3a3" providerId="ADAL" clId="{4A075636-642A-4FE2-9871-DD7EF7838ABE}" dt="2023-05-17T09:09:04.719" v="114" actId="478"/>
          <ac:spMkLst>
            <pc:docMk/>
            <pc:sldMk cId="3630003593" sldId="742"/>
            <ac:spMk id="5" creationId="{67D883DD-3086-4220-99DB-F2308ACCA197}"/>
          </ac:spMkLst>
        </pc:spChg>
        <pc:spChg chg="mod">
          <ac:chgData name="정근채" userId="bf3f9740-ba12-4a95-bdcd-7a89d0b0b3a3" providerId="ADAL" clId="{4A075636-642A-4FE2-9871-DD7EF7838ABE}" dt="2023-05-17T09:30:20.681" v="756" actId="20577"/>
          <ac:spMkLst>
            <pc:docMk/>
            <pc:sldMk cId="3630003593" sldId="742"/>
            <ac:spMk id="6" creationId="{00000000-0000-0000-0000-000000000000}"/>
          </ac:spMkLst>
        </pc:spChg>
        <pc:spChg chg="del">
          <ac:chgData name="정근채" userId="bf3f9740-ba12-4a95-bdcd-7a89d0b0b3a3" providerId="ADAL" clId="{4A075636-642A-4FE2-9871-DD7EF7838ABE}" dt="2023-05-17T09:09:04.719" v="114" actId="478"/>
          <ac:spMkLst>
            <pc:docMk/>
            <pc:sldMk cId="3630003593" sldId="742"/>
            <ac:spMk id="7" creationId="{9B832719-B9FC-4107-8FE1-1FE70A2259E3}"/>
          </ac:spMkLst>
        </pc:spChg>
        <pc:spChg chg="del">
          <ac:chgData name="정근채" userId="bf3f9740-ba12-4a95-bdcd-7a89d0b0b3a3" providerId="ADAL" clId="{4A075636-642A-4FE2-9871-DD7EF7838ABE}" dt="2023-05-17T09:09:04.719" v="114" actId="478"/>
          <ac:spMkLst>
            <pc:docMk/>
            <pc:sldMk cId="3630003593" sldId="742"/>
            <ac:spMk id="8" creationId="{89D99786-0DAD-4A3F-9817-63E7C30F1034}"/>
          </ac:spMkLst>
        </pc:spChg>
        <pc:spChg chg="del">
          <ac:chgData name="정근채" userId="bf3f9740-ba12-4a95-bdcd-7a89d0b0b3a3" providerId="ADAL" clId="{4A075636-642A-4FE2-9871-DD7EF7838ABE}" dt="2023-05-17T09:09:04.719" v="114" actId="478"/>
          <ac:spMkLst>
            <pc:docMk/>
            <pc:sldMk cId="3630003593" sldId="742"/>
            <ac:spMk id="9" creationId="{B12C95FE-81A7-46B2-8FDF-240050A02DA8}"/>
          </ac:spMkLst>
        </pc:spChg>
        <pc:spChg chg="del">
          <ac:chgData name="정근채" userId="bf3f9740-ba12-4a95-bdcd-7a89d0b0b3a3" providerId="ADAL" clId="{4A075636-642A-4FE2-9871-DD7EF7838ABE}" dt="2023-05-17T09:09:04.719" v="114" actId="478"/>
          <ac:spMkLst>
            <pc:docMk/>
            <pc:sldMk cId="3630003593" sldId="742"/>
            <ac:spMk id="10" creationId="{39BD7FD7-E6CE-4501-9067-5FBB55CFD8D0}"/>
          </ac:spMkLst>
        </pc:spChg>
        <pc:spChg chg="del">
          <ac:chgData name="정근채" userId="bf3f9740-ba12-4a95-bdcd-7a89d0b0b3a3" providerId="ADAL" clId="{4A075636-642A-4FE2-9871-DD7EF7838ABE}" dt="2023-05-17T09:09:04.719" v="114" actId="478"/>
          <ac:spMkLst>
            <pc:docMk/>
            <pc:sldMk cId="3630003593" sldId="742"/>
            <ac:spMk id="11" creationId="{7867000B-FC71-4E62-8203-5F63F2ABEFFC}"/>
          </ac:spMkLst>
        </pc:spChg>
        <pc:spChg chg="del">
          <ac:chgData name="정근채" userId="bf3f9740-ba12-4a95-bdcd-7a89d0b0b3a3" providerId="ADAL" clId="{4A075636-642A-4FE2-9871-DD7EF7838ABE}" dt="2023-05-17T09:09:04.719" v="114" actId="478"/>
          <ac:spMkLst>
            <pc:docMk/>
            <pc:sldMk cId="3630003593" sldId="742"/>
            <ac:spMk id="12" creationId="{12A99FEF-6FCD-4379-91A4-B3E2DF6978EE}"/>
          </ac:spMkLst>
        </pc:spChg>
        <pc:spChg chg="del">
          <ac:chgData name="정근채" userId="bf3f9740-ba12-4a95-bdcd-7a89d0b0b3a3" providerId="ADAL" clId="{4A075636-642A-4FE2-9871-DD7EF7838ABE}" dt="2023-05-17T09:09:04.719" v="114" actId="478"/>
          <ac:spMkLst>
            <pc:docMk/>
            <pc:sldMk cId="3630003593" sldId="742"/>
            <ac:spMk id="13" creationId="{640C224F-1850-49F0-9D8D-62C29C019D03}"/>
          </ac:spMkLst>
        </pc:spChg>
        <pc:spChg chg="del">
          <ac:chgData name="정근채" userId="bf3f9740-ba12-4a95-bdcd-7a89d0b0b3a3" providerId="ADAL" clId="{4A075636-642A-4FE2-9871-DD7EF7838ABE}" dt="2023-05-17T09:09:04.719" v="114" actId="478"/>
          <ac:spMkLst>
            <pc:docMk/>
            <pc:sldMk cId="3630003593" sldId="742"/>
            <ac:spMk id="14" creationId="{5B2BC3F3-EC27-4AF8-8A90-8D3C266FD168}"/>
          </ac:spMkLst>
        </pc:spChg>
        <pc:spChg chg="del">
          <ac:chgData name="정근채" userId="bf3f9740-ba12-4a95-bdcd-7a89d0b0b3a3" providerId="ADAL" clId="{4A075636-642A-4FE2-9871-DD7EF7838ABE}" dt="2023-05-17T09:09:04.719" v="114" actId="478"/>
          <ac:spMkLst>
            <pc:docMk/>
            <pc:sldMk cId="3630003593" sldId="742"/>
            <ac:spMk id="15" creationId="{274B0CA7-0491-4946-9D03-D144C71908CC}"/>
          </ac:spMkLst>
        </pc:spChg>
        <pc:spChg chg="del">
          <ac:chgData name="정근채" userId="bf3f9740-ba12-4a95-bdcd-7a89d0b0b3a3" providerId="ADAL" clId="{4A075636-642A-4FE2-9871-DD7EF7838ABE}" dt="2023-05-17T09:09:04.719" v="114" actId="478"/>
          <ac:spMkLst>
            <pc:docMk/>
            <pc:sldMk cId="3630003593" sldId="742"/>
            <ac:spMk id="16" creationId="{D5509919-C816-4FE8-AC7B-1499C2073C2F}"/>
          </ac:spMkLst>
        </pc:spChg>
        <pc:spChg chg="del">
          <ac:chgData name="정근채" userId="bf3f9740-ba12-4a95-bdcd-7a89d0b0b3a3" providerId="ADAL" clId="{4A075636-642A-4FE2-9871-DD7EF7838ABE}" dt="2023-05-17T09:09:04.719" v="114" actId="478"/>
          <ac:spMkLst>
            <pc:docMk/>
            <pc:sldMk cId="3630003593" sldId="742"/>
            <ac:spMk id="17" creationId="{0C82B746-9AC9-4134-B498-F22BA77C1BC2}"/>
          </ac:spMkLst>
        </pc:spChg>
        <pc:spChg chg="del">
          <ac:chgData name="정근채" userId="bf3f9740-ba12-4a95-bdcd-7a89d0b0b3a3" providerId="ADAL" clId="{4A075636-642A-4FE2-9871-DD7EF7838ABE}" dt="2023-05-17T09:09:04.719" v="114" actId="478"/>
          <ac:spMkLst>
            <pc:docMk/>
            <pc:sldMk cId="3630003593" sldId="742"/>
            <ac:spMk id="18" creationId="{698A29CD-F5B8-44B0-BC12-78A7DD5B0356}"/>
          </ac:spMkLst>
        </pc:spChg>
        <pc:spChg chg="del">
          <ac:chgData name="정근채" userId="bf3f9740-ba12-4a95-bdcd-7a89d0b0b3a3" providerId="ADAL" clId="{4A075636-642A-4FE2-9871-DD7EF7838ABE}" dt="2023-05-17T09:09:04.719" v="114" actId="478"/>
          <ac:spMkLst>
            <pc:docMk/>
            <pc:sldMk cId="3630003593" sldId="742"/>
            <ac:spMk id="19" creationId="{3715ACA8-E72A-4423-BB3A-8EF0D742308A}"/>
          </ac:spMkLst>
        </pc:spChg>
        <pc:spChg chg="del">
          <ac:chgData name="정근채" userId="bf3f9740-ba12-4a95-bdcd-7a89d0b0b3a3" providerId="ADAL" clId="{4A075636-642A-4FE2-9871-DD7EF7838ABE}" dt="2023-05-17T09:09:04.719" v="114" actId="478"/>
          <ac:spMkLst>
            <pc:docMk/>
            <pc:sldMk cId="3630003593" sldId="742"/>
            <ac:spMk id="20" creationId="{5E124E76-1A87-49D0-A577-07FF733A19B6}"/>
          </ac:spMkLst>
        </pc:spChg>
        <pc:spChg chg="del">
          <ac:chgData name="정근채" userId="bf3f9740-ba12-4a95-bdcd-7a89d0b0b3a3" providerId="ADAL" clId="{4A075636-642A-4FE2-9871-DD7EF7838ABE}" dt="2023-05-17T09:09:04.719" v="114" actId="478"/>
          <ac:spMkLst>
            <pc:docMk/>
            <pc:sldMk cId="3630003593" sldId="742"/>
            <ac:spMk id="21" creationId="{EED348E2-3C1A-4836-AE64-66D49C920695}"/>
          </ac:spMkLst>
        </pc:spChg>
        <pc:spChg chg="del">
          <ac:chgData name="정근채" userId="bf3f9740-ba12-4a95-bdcd-7a89d0b0b3a3" providerId="ADAL" clId="{4A075636-642A-4FE2-9871-DD7EF7838ABE}" dt="2023-05-17T09:09:04.719" v="114" actId="478"/>
          <ac:spMkLst>
            <pc:docMk/>
            <pc:sldMk cId="3630003593" sldId="742"/>
            <ac:spMk id="22" creationId="{2EA7C411-9521-495A-BC1D-AE3CB3561A5C}"/>
          </ac:spMkLst>
        </pc:spChg>
        <pc:spChg chg="del">
          <ac:chgData name="정근채" userId="bf3f9740-ba12-4a95-bdcd-7a89d0b0b3a3" providerId="ADAL" clId="{4A075636-642A-4FE2-9871-DD7EF7838ABE}" dt="2023-05-17T09:09:04.719" v="114" actId="478"/>
          <ac:spMkLst>
            <pc:docMk/>
            <pc:sldMk cId="3630003593" sldId="742"/>
            <ac:spMk id="23" creationId="{3F576B1B-9029-4889-A828-8460167FE88C}"/>
          </ac:spMkLst>
        </pc:spChg>
        <pc:spChg chg="del">
          <ac:chgData name="정근채" userId="bf3f9740-ba12-4a95-bdcd-7a89d0b0b3a3" providerId="ADAL" clId="{4A075636-642A-4FE2-9871-DD7EF7838ABE}" dt="2023-05-17T09:09:04.719" v="114" actId="478"/>
          <ac:spMkLst>
            <pc:docMk/>
            <pc:sldMk cId="3630003593" sldId="742"/>
            <ac:spMk id="24" creationId="{DDA09D74-A7BD-4F4D-8E01-3F94B46DA497}"/>
          </ac:spMkLst>
        </pc:spChg>
        <pc:spChg chg="del">
          <ac:chgData name="정근채" userId="bf3f9740-ba12-4a95-bdcd-7a89d0b0b3a3" providerId="ADAL" clId="{4A075636-642A-4FE2-9871-DD7EF7838ABE}" dt="2023-05-17T09:09:04.719" v="114" actId="478"/>
          <ac:spMkLst>
            <pc:docMk/>
            <pc:sldMk cId="3630003593" sldId="742"/>
            <ac:spMk id="25" creationId="{DB318C49-70B5-460C-A5D8-7C87948FE8C4}"/>
          </ac:spMkLst>
        </pc:spChg>
        <pc:spChg chg="del">
          <ac:chgData name="정근채" userId="bf3f9740-ba12-4a95-bdcd-7a89d0b0b3a3" providerId="ADAL" clId="{4A075636-642A-4FE2-9871-DD7EF7838ABE}" dt="2023-05-17T09:09:04.719" v="114" actId="478"/>
          <ac:spMkLst>
            <pc:docMk/>
            <pc:sldMk cId="3630003593" sldId="742"/>
            <ac:spMk id="26" creationId="{FB8E030A-9846-41CD-AF53-B5924709377D}"/>
          </ac:spMkLst>
        </pc:spChg>
        <pc:spChg chg="del">
          <ac:chgData name="정근채" userId="bf3f9740-ba12-4a95-bdcd-7a89d0b0b3a3" providerId="ADAL" clId="{4A075636-642A-4FE2-9871-DD7EF7838ABE}" dt="2023-05-17T09:09:04.719" v="114" actId="478"/>
          <ac:spMkLst>
            <pc:docMk/>
            <pc:sldMk cId="3630003593" sldId="742"/>
            <ac:spMk id="27" creationId="{9AAC4CD6-750E-48B7-98D2-C69695C4276D}"/>
          </ac:spMkLst>
        </pc:spChg>
        <pc:spChg chg="add del mod">
          <ac:chgData name="정근채" userId="bf3f9740-ba12-4a95-bdcd-7a89d0b0b3a3" providerId="ADAL" clId="{4A075636-642A-4FE2-9871-DD7EF7838ABE}" dt="2023-05-17T09:21:07.948" v="541" actId="478"/>
          <ac:spMkLst>
            <pc:docMk/>
            <pc:sldMk cId="3630003593" sldId="742"/>
            <ac:spMk id="28" creationId="{5B797339-E949-16C1-FF85-30AD227C9C5E}"/>
          </ac:spMkLst>
        </pc:spChg>
        <pc:spChg chg="add del mod">
          <ac:chgData name="정근채" userId="bf3f9740-ba12-4a95-bdcd-7a89d0b0b3a3" providerId="ADAL" clId="{4A075636-642A-4FE2-9871-DD7EF7838ABE}" dt="2023-05-17T09:21:07.948" v="541" actId="478"/>
          <ac:spMkLst>
            <pc:docMk/>
            <pc:sldMk cId="3630003593" sldId="742"/>
            <ac:spMk id="29" creationId="{7ACDEA72-2D07-6949-2DC8-5F35F4C8BA54}"/>
          </ac:spMkLst>
        </pc:spChg>
        <pc:graphicFrameChg chg="add mod">
          <ac:chgData name="정근채" userId="bf3f9740-ba12-4a95-bdcd-7a89d0b0b3a3" providerId="ADAL" clId="{4A075636-642A-4FE2-9871-DD7EF7838ABE}" dt="2023-05-17T09:38:57.855" v="825" actId="1076"/>
          <ac:graphicFrameMkLst>
            <pc:docMk/>
            <pc:sldMk cId="3630003593" sldId="742"/>
            <ac:graphicFrameMk id="2" creationId="{D48172FD-43DC-35A9-C48D-0965A8C0897A}"/>
          </ac:graphicFrameMkLst>
        </pc:graphicFrameChg>
        <pc:picChg chg="add del mod">
          <ac:chgData name="정근채" userId="bf3f9740-ba12-4a95-bdcd-7a89d0b0b3a3" providerId="ADAL" clId="{4A075636-642A-4FE2-9871-DD7EF7838ABE}" dt="2023-05-17T09:21:07.948" v="541" actId="478"/>
          <ac:picMkLst>
            <pc:docMk/>
            <pc:sldMk cId="3630003593" sldId="742"/>
            <ac:picMk id="30" creationId="{6B9607C1-5514-B830-4EDF-782DAA22C260}"/>
          </ac:picMkLst>
        </pc:picChg>
        <pc:picChg chg="add del mod">
          <ac:chgData name="정근채" userId="bf3f9740-ba12-4a95-bdcd-7a89d0b0b3a3" providerId="ADAL" clId="{4A075636-642A-4FE2-9871-DD7EF7838ABE}" dt="2023-05-17T09:21:07.948" v="541" actId="478"/>
          <ac:picMkLst>
            <pc:docMk/>
            <pc:sldMk cId="3630003593" sldId="742"/>
            <ac:picMk id="31" creationId="{403EC2C4-A31C-0BBB-2163-AEBE299B5CB4}"/>
          </ac:picMkLst>
        </pc:picChg>
        <pc:picChg chg="add mod">
          <ac:chgData name="정근채" userId="bf3f9740-ba12-4a95-bdcd-7a89d0b0b3a3" providerId="ADAL" clId="{4A075636-642A-4FE2-9871-DD7EF7838ABE}" dt="2023-05-17T09:31:50.380" v="810" actId="1076"/>
          <ac:picMkLst>
            <pc:docMk/>
            <pc:sldMk cId="3630003593" sldId="742"/>
            <ac:picMk id="33" creationId="{B8756FAC-3EAD-E4DB-F1DF-F6FC572BC0F5}"/>
          </ac:picMkLst>
        </pc:picChg>
      </pc:sldChg>
      <pc:sldChg chg="addSp delSp modSp add mod">
        <pc:chgData name="정근채" userId="bf3f9740-ba12-4a95-bdcd-7a89d0b0b3a3" providerId="ADAL" clId="{4A075636-642A-4FE2-9871-DD7EF7838ABE}" dt="2023-05-17T09:38:38.497" v="822" actId="1582"/>
        <pc:sldMkLst>
          <pc:docMk/>
          <pc:sldMk cId="2713234199" sldId="743"/>
        </pc:sldMkLst>
        <pc:spChg chg="mod">
          <ac:chgData name="정근채" userId="bf3f9740-ba12-4a95-bdcd-7a89d0b0b3a3" providerId="ADAL" clId="{4A075636-642A-4FE2-9871-DD7EF7838ABE}" dt="2023-05-17T09:32:21.557" v="813" actId="207"/>
          <ac:spMkLst>
            <pc:docMk/>
            <pc:sldMk cId="2713234199" sldId="743"/>
            <ac:spMk id="4" creationId="{53CC3F46-2562-5476-8130-B976566878F3}"/>
          </ac:spMkLst>
        </pc:spChg>
        <pc:spChg chg="mod">
          <ac:chgData name="정근채" userId="bf3f9740-ba12-4a95-bdcd-7a89d0b0b3a3" providerId="ADAL" clId="{4A075636-642A-4FE2-9871-DD7EF7838ABE}" dt="2023-05-17T09:13:46.441" v="332"/>
          <ac:spMkLst>
            <pc:docMk/>
            <pc:sldMk cId="2713234199" sldId="743"/>
            <ac:spMk id="6" creationId="{00000000-0000-0000-0000-000000000000}"/>
          </ac:spMkLst>
        </pc:spChg>
        <pc:spChg chg="del">
          <ac:chgData name="정근채" userId="bf3f9740-ba12-4a95-bdcd-7a89d0b0b3a3" providerId="ADAL" clId="{4A075636-642A-4FE2-9871-DD7EF7838ABE}" dt="2023-05-17T09:14:36.792" v="439" actId="478"/>
          <ac:spMkLst>
            <pc:docMk/>
            <pc:sldMk cId="2713234199" sldId="743"/>
            <ac:spMk id="28" creationId="{5B797339-E949-16C1-FF85-30AD227C9C5E}"/>
          </ac:spMkLst>
        </pc:spChg>
        <pc:spChg chg="del">
          <ac:chgData name="정근채" userId="bf3f9740-ba12-4a95-bdcd-7a89d0b0b3a3" providerId="ADAL" clId="{4A075636-642A-4FE2-9871-DD7EF7838ABE}" dt="2023-05-17T09:14:36.792" v="439" actId="478"/>
          <ac:spMkLst>
            <pc:docMk/>
            <pc:sldMk cId="2713234199" sldId="743"/>
            <ac:spMk id="29" creationId="{7ACDEA72-2D07-6949-2DC8-5F35F4C8BA54}"/>
          </ac:spMkLst>
        </pc:spChg>
        <pc:graphicFrameChg chg="add del mod">
          <ac:chgData name="정근채" userId="bf3f9740-ba12-4a95-bdcd-7a89d0b0b3a3" providerId="ADAL" clId="{4A075636-642A-4FE2-9871-DD7EF7838ABE}" dt="2023-05-17T09:38:38.497" v="822" actId="1582"/>
          <ac:graphicFrameMkLst>
            <pc:docMk/>
            <pc:sldMk cId="2713234199" sldId="743"/>
            <ac:graphicFrameMk id="2" creationId="{AFFC209B-F85D-81C5-4A28-ADAF5E9FA2F9}"/>
          </ac:graphicFrameMkLst>
        </pc:graphicFrameChg>
        <pc:picChg chg="add mod">
          <ac:chgData name="정근채" userId="bf3f9740-ba12-4a95-bdcd-7a89d0b0b3a3" providerId="ADAL" clId="{4A075636-642A-4FE2-9871-DD7EF7838ABE}" dt="2023-05-17T09:19:26.406" v="442" actId="1076"/>
          <ac:picMkLst>
            <pc:docMk/>
            <pc:sldMk cId="2713234199" sldId="743"/>
            <ac:picMk id="5" creationId="{9EC663E6-22FA-D45C-AAF8-94F62C8315B2}"/>
          </ac:picMkLst>
        </pc:picChg>
        <pc:picChg chg="add del">
          <ac:chgData name="정근채" userId="bf3f9740-ba12-4a95-bdcd-7a89d0b0b3a3" providerId="ADAL" clId="{4A075636-642A-4FE2-9871-DD7EF7838ABE}" dt="2023-05-17T09:29:34.355" v="714" actId="22"/>
          <ac:picMkLst>
            <pc:docMk/>
            <pc:sldMk cId="2713234199" sldId="743"/>
            <ac:picMk id="8" creationId="{A2899EF8-A78D-B108-8F94-D2453AABF749}"/>
          </ac:picMkLst>
        </pc:picChg>
        <pc:picChg chg="del">
          <ac:chgData name="정근채" userId="bf3f9740-ba12-4a95-bdcd-7a89d0b0b3a3" providerId="ADAL" clId="{4A075636-642A-4FE2-9871-DD7EF7838ABE}" dt="2023-05-17T09:14:36.792" v="439" actId="478"/>
          <ac:picMkLst>
            <pc:docMk/>
            <pc:sldMk cId="2713234199" sldId="743"/>
            <ac:picMk id="30" creationId="{6B9607C1-5514-B830-4EDF-782DAA22C260}"/>
          </ac:picMkLst>
        </pc:picChg>
        <pc:picChg chg="del">
          <ac:chgData name="정근채" userId="bf3f9740-ba12-4a95-bdcd-7a89d0b0b3a3" providerId="ADAL" clId="{4A075636-642A-4FE2-9871-DD7EF7838ABE}" dt="2023-05-17T09:14:36.792" v="439" actId="478"/>
          <ac:picMkLst>
            <pc:docMk/>
            <pc:sldMk cId="2713234199" sldId="743"/>
            <ac:picMk id="31" creationId="{403EC2C4-A31C-0BBB-2163-AEBE299B5CB4}"/>
          </ac:picMkLst>
        </pc:picChg>
      </pc:sldChg>
      <pc:sldChg chg="addSp delSp modSp add mod">
        <pc:chgData name="정근채" userId="bf3f9740-ba12-4a95-bdcd-7a89d0b0b3a3" providerId="ADAL" clId="{4A075636-642A-4FE2-9871-DD7EF7838ABE}" dt="2023-05-17T09:42:19.051" v="839" actId="1582"/>
        <pc:sldMkLst>
          <pc:docMk/>
          <pc:sldMk cId="3249794751" sldId="744"/>
        </pc:sldMkLst>
        <pc:spChg chg="mod">
          <ac:chgData name="정근채" userId="bf3f9740-ba12-4a95-bdcd-7a89d0b0b3a3" providerId="ADAL" clId="{4A075636-642A-4FE2-9871-DD7EF7838ABE}" dt="2023-05-17T09:25:54.105" v="599"/>
          <ac:spMkLst>
            <pc:docMk/>
            <pc:sldMk cId="3249794751" sldId="744"/>
            <ac:spMk id="4" creationId="{53CC3F46-2562-5476-8130-B976566878F3}"/>
          </ac:spMkLst>
        </pc:spChg>
        <pc:spChg chg="mod">
          <ac:chgData name="정근채" userId="bf3f9740-ba12-4a95-bdcd-7a89d0b0b3a3" providerId="ADAL" clId="{4A075636-642A-4FE2-9871-DD7EF7838ABE}" dt="2023-05-17T09:30:35.388" v="761"/>
          <ac:spMkLst>
            <pc:docMk/>
            <pc:sldMk cId="3249794751" sldId="744"/>
            <ac:spMk id="6" creationId="{00000000-0000-0000-0000-000000000000}"/>
          </ac:spMkLst>
        </pc:spChg>
        <pc:graphicFrameChg chg="add del mod">
          <ac:chgData name="정근채" userId="bf3f9740-ba12-4a95-bdcd-7a89d0b0b3a3" providerId="ADAL" clId="{4A075636-642A-4FE2-9871-DD7EF7838ABE}" dt="2023-05-17T09:41:12.495" v="835" actId="478"/>
          <ac:graphicFrameMkLst>
            <pc:docMk/>
            <pc:sldMk cId="3249794751" sldId="744"/>
            <ac:graphicFrameMk id="2" creationId="{2A4CEFAA-7C36-4D37-B6EE-CDE6F2DBBB62}"/>
          </ac:graphicFrameMkLst>
        </pc:graphicFrameChg>
        <pc:graphicFrameChg chg="add mod">
          <ac:chgData name="정근채" userId="bf3f9740-ba12-4a95-bdcd-7a89d0b0b3a3" providerId="ADAL" clId="{4A075636-642A-4FE2-9871-DD7EF7838ABE}" dt="2023-05-17T09:42:19.051" v="839" actId="1582"/>
          <ac:graphicFrameMkLst>
            <pc:docMk/>
            <pc:sldMk cId="3249794751" sldId="744"/>
            <ac:graphicFrameMk id="7" creationId="{07436EE7-119B-647A-FC63-63E5C1C3AE29}"/>
          </ac:graphicFrameMkLst>
        </pc:graphicFrameChg>
        <pc:picChg chg="add mod">
          <ac:chgData name="정근채" userId="bf3f9740-ba12-4a95-bdcd-7a89d0b0b3a3" providerId="ADAL" clId="{4A075636-642A-4FE2-9871-DD7EF7838ABE}" dt="2023-05-17T09:31:45.044" v="809" actId="1076"/>
          <ac:picMkLst>
            <pc:docMk/>
            <pc:sldMk cId="3249794751" sldId="744"/>
            <ac:picMk id="5" creationId="{873AFEFB-16A1-703A-51B2-E7CC0E5BDDB0}"/>
          </ac:picMkLst>
        </pc:picChg>
        <pc:picChg chg="del">
          <ac:chgData name="정근채" userId="bf3f9740-ba12-4a95-bdcd-7a89d0b0b3a3" providerId="ADAL" clId="{4A075636-642A-4FE2-9871-DD7EF7838ABE}" dt="2023-05-17T09:24:00.364" v="576" actId="478"/>
          <ac:picMkLst>
            <pc:docMk/>
            <pc:sldMk cId="3249794751" sldId="744"/>
            <ac:picMk id="33" creationId="{B8756FAC-3EAD-E4DB-F1DF-F6FC572BC0F5}"/>
          </ac:picMkLst>
        </pc:picChg>
      </pc:sldChg>
      <pc:sldChg chg="addSp delSp modSp add mod">
        <pc:chgData name="정근채" userId="bf3f9740-ba12-4a95-bdcd-7a89d0b0b3a3" providerId="ADAL" clId="{4A075636-642A-4FE2-9871-DD7EF7838ABE}" dt="2023-05-17T09:41:08.521" v="834" actId="1582"/>
        <pc:sldMkLst>
          <pc:docMk/>
          <pc:sldMk cId="1194289722" sldId="745"/>
        </pc:sldMkLst>
        <pc:spChg chg="mod">
          <ac:chgData name="정근채" userId="bf3f9740-ba12-4a95-bdcd-7a89d0b0b3a3" providerId="ADAL" clId="{4A075636-642A-4FE2-9871-DD7EF7838ABE}" dt="2023-05-17T09:27:59.685" v="708" actId="207"/>
          <ac:spMkLst>
            <pc:docMk/>
            <pc:sldMk cId="1194289722" sldId="745"/>
            <ac:spMk id="4" creationId="{53CC3F46-2562-5476-8130-B976566878F3}"/>
          </ac:spMkLst>
        </pc:spChg>
        <pc:spChg chg="mod">
          <ac:chgData name="정근채" userId="bf3f9740-ba12-4a95-bdcd-7a89d0b0b3a3" providerId="ADAL" clId="{4A075636-642A-4FE2-9871-DD7EF7838ABE}" dt="2023-05-17T09:30:45.571" v="766"/>
          <ac:spMkLst>
            <pc:docMk/>
            <pc:sldMk cId="1194289722" sldId="745"/>
            <ac:spMk id="6" creationId="{00000000-0000-0000-0000-000000000000}"/>
          </ac:spMkLst>
        </pc:spChg>
        <pc:graphicFrameChg chg="add mod">
          <ac:chgData name="정근채" userId="bf3f9740-ba12-4a95-bdcd-7a89d0b0b3a3" providerId="ADAL" clId="{4A075636-642A-4FE2-9871-DD7EF7838ABE}" dt="2023-05-17T09:41:08.521" v="834" actId="1582"/>
          <ac:graphicFrameMkLst>
            <pc:docMk/>
            <pc:sldMk cId="1194289722" sldId="745"/>
            <ac:graphicFrameMk id="2" creationId="{D74C7210-47F0-346A-C55E-258C7E409437}"/>
          </ac:graphicFrameMkLst>
        </pc:graphicFrameChg>
        <pc:picChg chg="del">
          <ac:chgData name="정근채" userId="bf3f9740-ba12-4a95-bdcd-7a89d0b0b3a3" providerId="ADAL" clId="{4A075636-642A-4FE2-9871-DD7EF7838ABE}" dt="2023-05-17T09:27:37.608" v="700" actId="478"/>
          <ac:picMkLst>
            <pc:docMk/>
            <pc:sldMk cId="1194289722" sldId="745"/>
            <ac:picMk id="5" creationId="{873AFEFB-16A1-703A-51B2-E7CC0E5BDDB0}"/>
          </ac:picMkLst>
        </pc:picChg>
        <pc:picChg chg="add del mod">
          <ac:chgData name="정근채" userId="bf3f9740-ba12-4a95-bdcd-7a89d0b0b3a3" providerId="ADAL" clId="{4A075636-642A-4FE2-9871-DD7EF7838ABE}" dt="2023-05-17T09:29:16.656" v="709" actId="478"/>
          <ac:picMkLst>
            <pc:docMk/>
            <pc:sldMk cId="1194289722" sldId="745"/>
            <ac:picMk id="7" creationId="{01619B69-EF2B-2C06-4A66-E2906C4006DE}"/>
          </ac:picMkLst>
        </pc:picChg>
        <pc:picChg chg="add mod">
          <ac:chgData name="정근채" userId="bf3f9740-ba12-4a95-bdcd-7a89d0b0b3a3" providerId="ADAL" clId="{4A075636-642A-4FE2-9871-DD7EF7838ABE}" dt="2023-05-17T09:29:22.605" v="712" actId="1076"/>
          <ac:picMkLst>
            <pc:docMk/>
            <pc:sldMk cId="1194289722" sldId="745"/>
            <ac:picMk id="9" creationId="{5A616CF8-4A92-52C2-A6D1-C65938DF1C4E}"/>
          </ac:picMkLst>
        </pc:picChg>
      </pc:sldChg>
      <pc:sldChg chg="modSp add del mod">
        <pc:chgData name="정근채" userId="bf3f9740-ba12-4a95-bdcd-7a89d0b0b3a3" providerId="ADAL" clId="{4A075636-642A-4FE2-9871-DD7EF7838ABE}" dt="2023-05-17T09:30:00.519" v="748" actId="47"/>
        <pc:sldMkLst>
          <pc:docMk/>
          <pc:sldMk cId="2789122250" sldId="746"/>
        </pc:sldMkLst>
        <pc:spChg chg="mod">
          <ac:chgData name="정근채" userId="bf3f9740-ba12-4a95-bdcd-7a89d0b0b3a3" providerId="ADAL" clId="{4A075636-642A-4FE2-9871-DD7EF7838ABE}" dt="2023-05-17T09:29:56.486" v="747"/>
          <ac:spMkLst>
            <pc:docMk/>
            <pc:sldMk cId="2789122250" sldId="746"/>
            <ac:spMk id="6" creationId="{00000000-0000-0000-0000-000000000000}"/>
          </ac:spMkLst>
        </pc:spChg>
      </pc:sldChg>
    </pc:docChg>
  </pc:docChgLst>
  <pc:docChgLst>
    <pc:chgData name="정근채" userId="bf3f9740-ba12-4a95-bdcd-7a89d0b0b3a3" providerId="ADAL" clId="{15F2F61D-113B-428E-A73D-B724FB02DA00}"/>
    <pc:docChg chg="modSld">
      <pc:chgData name="정근채" userId="bf3f9740-ba12-4a95-bdcd-7a89d0b0b3a3" providerId="ADAL" clId="{15F2F61D-113B-428E-A73D-B724FB02DA00}" dt="2023-02-02T05:21:16.645" v="0"/>
      <pc:docMkLst>
        <pc:docMk/>
      </pc:docMkLst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2413737405" sldId="563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2413737405" sldId="563"/>
            <ac:picMk id="3" creationId="{16443174-EB32-490E-8A61-D454E1A82750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2413737405" sldId="563"/>
            <ac:inkMk id="2" creationId="{3844E032-2D8A-4264-B3F5-92F9F9143D15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472130581" sldId="660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472130581" sldId="660"/>
            <ac:picMk id="4" creationId="{20BAA435-1F3A-4961-8BE4-4F4C58A4897B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472130581" sldId="660"/>
            <ac:inkMk id="2" creationId="{6EF1D2FF-8F3A-475F-AA54-805A347C6350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608134743" sldId="678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608134743" sldId="678"/>
            <ac:picMk id="4" creationId="{E24BCB8C-F228-48FF-9F84-13EBD06B67D1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608134743" sldId="678"/>
            <ac:inkMk id="2" creationId="{FEBE155E-AAF5-4C96-AD6D-6FDA644CF1D1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3631195164" sldId="680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3631195164" sldId="680"/>
            <ac:picMk id="4" creationId="{795A3B30-D243-4BD1-A819-120F7975FC0F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3631195164" sldId="680"/>
            <ac:inkMk id="2" creationId="{B71A24AF-FA24-46BC-8E6E-D0BD63D6A031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1037050816" sldId="702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1037050816" sldId="702"/>
            <ac:picMk id="7" creationId="{046127A2-276B-4325-A6B9-304FA66DADE7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1037050816" sldId="702"/>
            <ac:inkMk id="5" creationId="{7F1FDB25-9717-45B4-A9E4-9F3F0197D7C9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399690684" sldId="703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399690684" sldId="703"/>
            <ac:picMk id="8" creationId="{6B15CB4B-EA9B-49C3-9415-F9690617643D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399690684" sldId="703"/>
            <ac:inkMk id="4" creationId="{B91888E1-8DAA-4A4E-A061-8E7EB969A26E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1380312306" sldId="704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1380312306" sldId="704"/>
            <ac:picMk id="4" creationId="{5E74A217-89A4-4A29-AA7A-2924E5EAA43D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1380312306" sldId="704"/>
            <ac:inkMk id="2" creationId="{9D1022B8-C60A-45EE-81FC-2C491B408598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2414542930" sldId="706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2414542930" sldId="706"/>
            <ac:picMk id="16" creationId="{D157C165-49D0-4321-B11F-B7BFA31194FF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2414542930" sldId="706"/>
            <ac:inkMk id="14" creationId="{FE49D589-CB8D-459C-A807-9D9D6CD27FE4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1080483018" sldId="708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1080483018" sldId="708"/>
            <ac:picMk id="5" creationId="{5A635946-471B-4463-BB73-6EB3F815BE8E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1080483018" sldId="708"/>
            <ac:inkMk id="2" creationId="{40B3DF21-60F2-4450-A8E5-B9DA48C93F0F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3961224686" sldId="715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3961224686" sldId="715"/>
            <ac:picMk id="5" creationId="{4FBDA228-F96D-4875-A04D-5F9B99EDA7F9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3961224686" sldId="715"/>
            <ac:inkMk id="4" creationId="{821842AA-590A-4FA9-BEB8-657F7FB1CE33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495557958" sldId="716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495557958" sldId="716"/>
            <ac:picMk id="8" creationId="{A6BB67BC-CC25-4021-97DB-6D8E39A18DBB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495557958" sldId="716"/>
            <ac:inkMk id="5" creationId="{962A30A3-D3CB-44AB-A812-6923D5C76722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3284906299" sldId="717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3284906299" sldId="717"/>
            <ac:picMk id="11" creationId="{9B816AF5-175B-4EC8-97E5-D249629C85B2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3284906299" sldId="717"/>
            <ac:inkMk id="10" creationId="{A3069343-56A1-4183-BC6E-D297638D8EA0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3959841892" sldId="719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3959841892" sldId="719"/>
            <ac:picMk id="8" creationId="{BABF8632-C52D-4124-9A0B-2EBF1A7458A0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3959841892" sldId="719"/>
            <ac:inkMk id="5" creationId="{CE607614-67B7-4B4C-AD2F-0FACE3D31C23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3837304438" sldId="720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3837304438" sldId="720"/>
            <ac:picMk id="5" creationId="{CC95237D-179B-44C2-B2D8-5D6B3EF656EB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3837304438" sldId="720"/>
            <ac:inkMk id="2" creationId="{39E5FA10-F888-4D60-A918-F7B0BFE96806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400436452" sldId="721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400436452" sldId="721"/>
            <ac:picMk id="4" creationId="{A4C371B2-4BBB-43C5-97CA-F12EAC12C816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400436452" sldId="721"/>
            <ac:inkMk id="2" creationId="{602842BD-0F29-4BA7-ADBD-5798E640E11E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1453330234" sldId="723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1453330234" sldId="723"/>
            <ac:picMk id="4" creationId="{E96C3BA7-1CB8-42C7-B9E5-E7FD71D3E95C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1453330234" sldId="723"/>
            <ac:inkMk id="2" creationId="{D2B355BB-0359-4CB7-995F-3635F2566A3D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3966409710" sldId="724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3966409710" sldId="724"/>
            <ac:picMk id="5" creationId="{9EFC68C5-9A69-443D-B5B3-6CC04B8D23AF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3966409710" sldId="724"/>
            <ac:inkMk id="4" creationId="{63B9CE57-F3CB-4419-BB2C-3DAC37FDE0A4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1187549967" sldId="725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1187549967" sldId="725"/>
            <ac:picMk id="9" creationId="{7E1D9168-B007-4568-8861-336BA1762A0E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1187549967" sldId="725"/>
            <ac:inkMk id="2" creationId="{22D71289-27B1-483E-AEBC-CE9DA10F4928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705413641" sldId="726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705413641" sldId="726"/>
            <ac:picMk id="5" creationId="{BF6FBCAA-F7B1-4AD1-AA75-00F8566F0051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705413641" sldId="726"/>
            <ac:inkMk id="4" creationId="{F09E65BF-1E1D-4BB9-9815-BD0CCA6220A4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1269425318" sldId="727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1269425318" sldId="727"/>
            <ac:picMk id="5" creationId="{6EA41301-B89E-4588-9070-E11A79093AAC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1269425318" sldId="727"/>
            <ac:inkMk id="2" creationId="{4B62FDA2-4D96-4C2B-A7E0-9A1D4AFC60A2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1942542271" sldId="728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1942542271" sldId="728"/>
            <ac:picMk id="5" creationId="{7772244D-E089-4534-B25E-130DFA3E4BE8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1942542271" sldId="728"/>
            <ac:inkMk id="4" creationId="{22C61674-27AF-4A37-BB24-3E857504BCF0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301562338" sldId="729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301562338" sldId="729"/>
            <ac:picMk id="5" creationId="{4D55FD06-8200-4467-8149-8E16A860B1A8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301562338" sldId="729"/>
            <ac:inkMk id="2" creationId="{6D18CB05-9A52-492F-B89A-FFA83C6F070E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204464981" sldId="730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204464981" sldId="730"/>
            <ac:picMk id="5" creationId="{2D6D35B8-5412-44FF-A842-C28EF276468D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204464981" sldId="730"/>
            <ac:inkMk id="4" creationId="{0EFFC680-6695-4707-9F79-E750300F8205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2022326021" sldId="731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2022326021" sldId="731"/>
            <ac:picMk id="4" creationId="{274A4166-9478-41DC-ABEF-E8DAA03AD61E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2022326021" sldId="731"/>
            <ac:inkMk id="2" creationId="{4E13A4B4-7ECC-4002-BDCB-8C1F7CF75213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1260371134" sldId="732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1260371134" sldId="732"/>
            <ac:picMk id="4" creationId="{B1D6F713-0761-4298-88E1-242731725972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1260371134" sldId="732"/>
            <ac:inkMk id="2" creationId="{D0167AE0-AB55-4DCA-93F8-DB6C43F70497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1436720452" sldId="733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1436720452" sldId="733"/>
            <ac:picMk id="8" creationId="{DD624185-CBDF-4439-9B4A-4BC0C1327434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1436720452" sldId="733"/>
            <ac:inkMk id="2" creationId="{37EE2B16-F2DE-4343-8BD8-4BC9905D4B8E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1516383485" sldId="734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1516383485" sldId="734"/>
            <ac:picMk id="28" creationId="{81C38A7C-8D43-4775-9308-5521EF0FD65D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1516383485" sldId="734"/>
            <ac:inkMk id="4" creationId="{189BCF00-8418-42E7-BE86-BF3648315BC5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1231629991" sldId="735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1231629991" sldId="735"/>
            <ac:picMk id="4" creationId="{748CFB9A-3B0A-4F66-9569-50153255D769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1231629991" sldId="735"/>
            <ac:inkMk id="2" creationId="{764AF66F-35EA-427A-9030-D9B1859850DE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2584198409" sldId="736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2584198409" sldId="736"/>
            <ac:picMk id="5" creationId="{FBC18D45-7C6D-40C6-985E-53E1F7B1C39B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2584198409" sldId="736"/>
            <ac:inkMk id="2" creationId="{86D3ED61-1D45-4E1C-BFFA-95B8EC39A592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4109220061" sldId="737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4109220061" sldId="737"/>
            <ac:picMk id="5" creationId="{05377DBB-78E0-4314-BB82-78E615DE5E10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4109220061" sldId="737"/>
            <ac:inkMk id="4" creationId="{CABE53E1-136C-435B-A6FC-F8D88537946F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3805249600" sldId="738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3805249600" sldId="738"/>
            <ac:picMk id="4" creationId="{8E940DE8-C423-4C5B-97B3-E66D8A38036E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3805249600" sldId="738"/>
            <ac:inkMk id="2" creationId="{B786C383-02FF-433C-BF24-5E58D274D52E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3080300668" sldId="739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3080300668" sldId="739"/>
            <ac:picMk id="17" creationId="{88F570E2-AC0F-BEDE-CEBF-7B845486F422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3080300668" sldId="739"/>
            <ac:inkMk id="16" creationId="{F0AC9E56-D9F1-3178-1229-001B4078BA7A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3349513168" sldId="740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3349513168" sldId="740"/>
            <ac:picMk id="16" creationId="{BEF28840-C113-5B81-5C59-A53AE70F7EF9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3349513168" sldId="740"/>
            <ac:inkMk id="15" creationId="{49814719-8BBD-5594-FC45-61B3DACCF244}"/>
          </ac:inkMkLst>
        </pc:inkChg>
      </pc:sldChg>
      <pc:sldChg chg="delSp modTransition modAnim">
        <pc:chgData name="정근채" userId="bf3f9740-ba12-4a95-bdcd-7a89d0b0b3a3" providerId="ADAL" clId="{15F2F61D-113B-428E-A73D-B724FB02DA00}" dt="2023-02-02T05:21:16.645" v="0"/>
        <pc:sldMkLst>
          <pc:docMk/>
          <pc:sldMk cId="474147278" sldId="741"/>
        </pc:sldMkLst>
        <pc:picChg chg="del">
          <ac:chgData name="정근채" userId="bf3f9740-ba12-4a95-bdcd-7a89d0b0b3a3" providerId="ADAL" clId="{15F2F61D-113B-428E-A73D-B724FB02DA00}" dt="2023-02-02T05:21:16.645" v="0"/>
          <ac:picMkLst>
            <pc:docMk/>
            <pc:sldMk cId="474147278" sldId="741"/>
            <ac:picMk id="8" creationId="{24E97055-03BF-7632-CC7C-16D88917E6AE}"/>
          </ac:picMkLst>
        </pc:picChg>
        <pc:inkChg chg="del">
          <ac:chgData name="정근채" userId="bf3f9740-ba12-4a95-bdcd-7a89d0b0b3a3" providerId="ADAL" clId="{15F2F61D-113B-428E-A73D-B724FB02DA00}" dt="2023-02-02T05:21:16.645" v="0"/>
          <ac:inkMkLst>
            <pc:docMk/>
            <pc:sldMk cId="474147278" sldId="741"/>
            <ac:inkMk id="7" creationId="{3E7D14B9-8B6B-A7F0-BA6D-AFC7EA6F7350}"/>
          </ac:inkMkLst>
        </pc:ink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37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3076363" cy="511730"/>
          </a:xfrm>
          <a:prstGeom prst="rect">
            <a:avLst/>
          </a:prstGeom>
        </p:spPr>
        <p:txBody>
          <a:bodyPr vert="horz" lIns="94787" tIns="47394" rIns="94787" bIns="47394" rtlCol="0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1297" y="1"/>
            <a:ext cx="3076363" cy="511730"/>
          </a:xfrm>
          <a:prstGeom prst="rect">
            <a:avLst/>
          </a:prstGeom>
        </p:spPr>
        <p:txBody>
          <a:bodyPr vert="horz" lIns="94787" tIns="47394" rIns="94787" bIns="47394" rtlCol="0"/>
          <a:lstStyle>
            <a:lvl1pPr algn="r">
              <a:defRPr sz="1200"/>
            </a:lvl1pPr>
          </a:lstStyle>
          <a:p>
            <a:pPr>
              <a:defRPr/>
            </a:pPr>
            <a:fld id="{AE1A5290-3237-401A-97EB-91657AAD0BAA}" type="datetime1">
              <a:rPr lang="ko-KR" altLang="en-US" smtClean="0"/>
              <a:t>2024-02-16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66763"/>
            <a:ext cx="554355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87" tIns="47394" rIns="94787" bIns="47394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9930" y="4861442"/>
            <a:ext cx="5679440" cy="4605576"/>
          </a:xfrm>
          <a:prstGeom prst="rect">
            <a:avLst/>
          </a:prstGeom>
        </p:spPr>
        <p:txBody>
          <a:bodyPr vert="horz" lIns="94787" tIns="47394" rIns="94787" bIns="47394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4" y="9721107"/>
            <a:ext cx="3076363" cy="511730"/>
          </a:xfrm>
          <a:prstGeom prst="rect">
            <a:avLst/>
          </a:prstGeom>
        </p:spPr>
        <p:txBody>
          <a:bodyPr vert="horz" lIns="94787" tIns="47394" rIns="94787" bIns="4739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1297" y="9721107"/>
            <a:ext cx="3076363" cy="511730"/>
          </a:xfrm>
          <a:prstGeom prst="rect">
            <a:avLst/>
          </a:prstGeom>
        </p:spPr>
        <p:txBody>
          <a:bodyPr vert="horz" lIns="94787" tIns="47394" rIns="94787" bIns="47394" rtlCol="0" anchor="b"/>
          <a:lstStyle>
            <a:lvl1pPr algn="r">
              <a:defRPr sz="1200"/>
            </a:lvl1pPr>
          </a:lstStyle>
          <a:p>
            <a:pPr>
              <a:defRPr/>
            </a:pPr>
            <a:fld id="{47E2D278-5ED2-45B7-82EE-3DB7CC32A6D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051415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77875" y="766763"/>
            <a:ext cx="5543550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064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43881" y="6385859"/>
            <a:ext cx="662119" cy="457200"/>
          </a:xfrm>
          <a:solidFill>
            <a:schemeClr val="tx1"/>
          </a:solidFill>
        </p:spPr>
        <p:txBody>
          <a:bodyPr anchor="ctr"/>
          <a:lstStyle>
            <a:lvl1pPr algn="ctr">
              <a:defRPr sz="18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586169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42250" y="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DD36CC93-3CDA-4BCE-9D46-A2CE1E0EA08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98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6pPr>
      <a:lvl7pPr marL="914395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7pPr>
      <a:lvl8pPr marL="1371592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8pPr>
      <a:lvl9pPr marL="182878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9pPr>
    </p:titleStyle>
    <p:bodyStyle>
      <a:lvl1pPr marL="342898" indent="-342898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굴림" pitchFamily="50" charset="-127"/>
          <a:ea typeface="굴림" pitchFamily="50" charset="-127"/>
          <a:cs typeface="+mn-cs"/>
        </a:defRPr>
      </a:lvl1pPr>
      <a:lvl2pPr marL="742946" indent="-285748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굴림" pitchFamily="50" charset="-127"/>
          <a:ea typeface="굴림" pitchFamily="50" charset="-127"/>
        </a:defRPr>
      </a:lvl2pPr>
      <a:lvl3pPr marL="1142993" indent="-228598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굴림" pitchFamily="50" charset="-127"/>
          <a:ea typeface="굴림" pitchFamily="50" charset="-127"/>
        </a:defRPr>
      </a:lvl3pPr>
      <a:lvl4pPr marL="1600191" indent="-228598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4pPr>
      <a:lvl5pPr marL="2057388" indent="-228598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5pPr>
      <a:lvl6pPr marL="2514585" indent="-228598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783" indent="-228598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980" indent="-228598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177" indent="-228598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8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7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5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1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9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0" y="7207"/>
            <a:ext cx="6619875" cy="9239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>
              <a:defRPr/>
            </a:pPr>
            <a:r>
              <a:rPr lang="en-US" altLang="ko-KR" sz="4000">
                <a:effectLst>
                  <a:outerShdw blurRad="38100" dist="38100" dir="2700000" algn="tl">
                    <a:schemeClr val="bg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#10. </a:t>
            </a:r>
            <a:r>
              <a:rPr lang="ko-KR" altLang="en-US" sz="4000">
                <a:effectLst>
                  <a:outerShdw blurRad="38100" dist="38100" dir="2700000" algn="tl">
                    <a:schemeClr val="bg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가치공학</a:t>
            </a:r>
            <a:r>
              <a:rPr lang="en-US" altLang="ko-KR" sz="2800">
                <a:effectLst>
                  <a:outerShdw blurRad="38100" dist="38100" dir="2700000" algn="tl">
                    <a:schemeClr val="bg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800">
                <a:effectLst>
                  <a:outerShdw blurRad="38100" dist="38100" dir="2700000" algn="tl">
                    <a:schemeClr val="bg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설계경제성검토</a:t>
            </a:r>
            <a:r>
              <a:rPr lang="en-US" altLang="ko-KR" sz="2800">
                <a:effectLst>
                  <a:outerShdw blurRad="38100" dist="38100" dir="2700000" algn="tl">
                    <a:schemeClr val="bg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en-US" altLang="ko-KR" sz="4000">
              <a:effectLst>
                <a:outerShdw blurRad="38100" dist="38100" dir="2700000" algn="tl">
                  <a:schemeClr val="bg1"/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6619875" y="3048"/>
            <a:ext cx="3286125" cy="133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2075" indent="-92075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4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가치공학 개념</a:t>
            </a:r>
            <a:endParaRPr lang="en-US" altLang="ko-KR" sz="14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eaLnBrk="1" hangingPunct="1"/>
            <a:r>
              <a:rPr lang="ko-KR" altLang="en-US" sz="14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나무교량 구성요소 정의</a:t>
            </a:r>
          </a:p>
          <a:p>
            <a:pPr eaLnBrk="1" hangingPunct="1"/>
            <a:r>
              <a:rPr lang="ko-KR" altLang="en-US" sz="14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설계경제성검토 방법</a:t>
            </a:r>
            <a:endParaRPr lang="en-US" altLang="ko-KR" sz="14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eaLnBrk="1" hangingPunct="1"/>
            <a:r>
              <a:rPr lang="ko-KR" altLang="en-US" sz="14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가치공학 보고서 작성 방법</a:t>
            </a:r>
            <a:endParaRPr lang="en-US" altLang="ko-KR" sz="14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fld id="{5BCCBFA6-F210-4C59-B207-0F7A78A1B2A3}" type="slidenum">
              <a:rPr lang="en-US" altLang="ko-KR" smtClean="0"/>
              <a:pPr/>
              <a:t>1</a:t>
            </a:fld>
            <a:endParaRPr lang="en-US" altLang="ko-KR" dirty="0"/>
          </a:p>
        </p:txBody>
      </p:sp>
      <p:sp>
        <p:nvSpPr>
          <p:cNvPr id="71" name="순서도: 처리 70">
            <a:extLst>
              <a:ext uri="{FF2B5EF4-FFF2-40B4-BE49-F238E27FC236}">
                <a16:creationId xmlns:a16="http://schemas.microsoft.com/office/drawing/2014/main" id="{C87EE754-7A3F-48D3-B302-6718AD58AEB3}"/>
              </a:ext>
            </a:extLst>
          </p:cNvPr>
          <p:cNvSpPr/>
          <p:nvPr/>
        </p:nvSpPr>
        <p:spPr bwMode="auto">
          <a:xfrm>
            <a:off x="1856656" y="1940068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2" name="순서도: 처리 71">
            <a:extLst>
              <a:ext uri="{FF2B5EF4-FFF2-40B4-BE49-F238E27FC236}">
                <a16:creationId xmlns:a16="http://schemas.microsoft.com/office/drawing/2014/main" id="{9B611F04-3CE5-4FAB-90BC-AA5C4D18C0C5}"/>
              </a:ext>
            </a:extLst>
          </p:cNvPr>
          <p:cNvSpPr/>
          <p:nvPr/>
        </p:nvSpPr>
        <p:spPr bwMode="auto">
          <a:xfrm>
            <a:off x="2277230" y="1940068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시스템공학 개론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3" name="순서도: 처리 72">
            <a:extLst>
              <a:ext uri="{FF2B5EF4-FFF2-40B4-BE49-F238E27FC236}">
                <a16:creationId xmlns:a16="http://schemas.microsoft.com/office/drawing/2014/main" id="{8C5F63BE-A09E-4688-BECD-E78796435DE2}"/>
              </a:ext>
            </a:extLst>
          </p:cNvPr>
          <p:cNvSpPr/>
          <p:nvPr/>
        </p:nvSpPr>
        <p:spPr bwMode="auto">
          <a:xfrm>
            <a:off x="1856656" y="1940068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4" name="순서도: 처리 73">
            <a:extLst>
              <a:ext uri="{FF2B5EF4-FFF2-40B4-BE49-F238E27FC236}">
                <a16:creationId xmlns:a16="http://schemas.microsoft.com/office/drawing/2014/main" id="{F36BA0EC-6307-4E39-946E-17BAE6FD5021}"/>
              </a:ext>
            </a:extLst>
          </p:cNvPr>
          <p:cNvSpPr/>
          <p:nvPr/>
        </p:nvSpPr>
        <p:spPr bwMode="auto">
          <a:xfrm>
            <a:off x="2797903" y="2708920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5" name="순서도: 처리 74">
            <a:extLst>
              <a:ext uri="{FF2B5EF4-FFF2-40B4-BE49-F238E27FC236}">
                <a16:creationId xmlns:a16="http://schemas.microsoft.com/office/drawing/2014/main" id="{9D094814-0FE1-4D36-8D82-43B60E21B49F}"/>
              </a:ext>
            </a:extLst>
          </p:cNvPr>
          <p:cNvSpPr/>
          <p:nvPr/>
        </p:nvSpPr>
        <p:spPr bwMode="auto">
          <a:xfrm>
            <a:off x="3218477" y="2708920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요구사항 정의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6" name="순서도: 처리 75">
            <a:extLst>
              <a:ext uri="{FF2B5EF4-FFF2-40B4-BE49-F238E27FC236}">
                <a16:creationId xmlns:a16="http://schemas.microsoft.com/office/drawing/2014/main" id="{CE7A8F2F-8DCF-430D-8906-95B7AA8FDAD8}"/>
              </a:ext>
            </a:extLst>
          </p:cNvPr>
          <p:cNvSpPr/>
          <p:nvPr/>
        </p:nvSpPr>
        <p:spPr bwMode="auto">
          <a:xfrm>
            <a:off x="2797903" y="2708920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7" name="순서도: 처리 76">
            <a:extLst>
              <a:ext uri="{FF2B5EF4-FFF2-40B4-BE49-F238E27FC236}">
                <a16:creationId xmlns:a16="http://schemas.microsoft.com/office/drawing/2014/main" id="{A14D90D1-4373-46BA-A387-79EFEBCAE1B9}"/>
              </a:ext>
            </a:extLst>
          </p:cNvPr>
          <p:cNvSpPr/>
          <p:nvPr/>
        </p:nvSpPr>
        <p:spPr bwMode="auto">
          <a:xfrm>
            <a:off x="5356194" y="2708920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8" name="순서도: 처리 77">
            <a:extLst>
              <a:ext uri="{FF2B5EF4-FFF2-40B4-BE49-F238E27FC236}">
                <a16:creationId xmlns:a16="http://schemas.microsoft.com/office/drawing/2014/main" id="{8065F93A-C4E8-4133-BB93-91853E640B4D}"/>
              </a:ext>
            </a:extLst>
          </p:cNvPr>
          <p:cNvSpPr/>
          <p:nvPr/>
        </p:nvSpPr>
        <p:spPr bwMode="auto">
          <a:xfrm>
            <a:off x="5776768" y="2708920"/>
            <a:ext cx="1097950" cy="432048"/>
          </a:xfrm>
          <a:prstGeom prst="flowChartProcess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가치공학</a:t>
            </a:r>
            <a:endParaRPr lang="en-US" altLang="ko-KR" sz="100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설계경제성검토</a:t>
            </a:r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</p:txBody>
      </p:sp>
      <p:sp>
        <p:nvSpPr>
          <p:cNvPr id="79" name="순서도: 처리 78">
            <a:extLst>
              <a:ext uri="{FF2B5EF4-FFF2-40B4-BE49-F238E27FC236}">
                <a16:creationId xmlns:a16="http://schemas.microsoft.com/office/drawing/2014/main" id="{7CBBB6EB-4C1F-4E66-AD4C-CB275A1386F5}"/>
              </a:ext>
            </a:extLst>
          </p:cNvPr>
          <p:cNvSpPr/>
          <p:nvPr/>
        </p:nvSpPr>
        <p:spPr bwMode="auto">
          <a:xfrm>
            <a:off x="5356194" y="2708920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80" name="꺾인 연결선 291">
            <a:extLst>
              <a:ext uri="{FF2B5EF4-FFF2-40B4-BE49-F238E27FC236}">
                <a16:creationId xmlns:a16="http://schemas.microsoft.com/office/drawing/2014/main" id="{7F309C99-73F1-4EFF-B055-E1F06905D253}"/>
              </a:ext>
            </a:extLst>
          </p:cNvPr>
          <p:cNvCxnSpPr>
            <a:stCxn id="72" idx="2"/>
            <a:endCxn id="75" idx="0"/>
          </p:cNvCxnSpPr>
          <p:nvPr/>
        </p:nvCxnSpPr>
        <p:spPr bwMode="auto">
          <a:xfrm rot="16200000" flipH="1">
            <a:off x="3128426" y="2069894"/>
            <a:ext cx="336804" cy="94124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81" name="꺾인 연결선 292">
            <a:extLst>
              <a:ext uri="{FF2B5EF4-FFF2-40B4-BE49-F238E27FC236}">
                <a16:creationId xmlns:a16="http://schemas.microsoft.com/office/drawing/2014/main" id="{294DD048-D934-4E71-84C7-D48021DEDA9C}"/>
              </a:ext>
            </a:extLst>
          </p:cNvPr>
          <p:cNvCxnSpPr>
            <a:stCxn id="84" idx="2"/>
            <a:endCxn id="75" idx="0"/>
          </p:cNvCxnSpPr>
          <p:nvPr/>
        </p:nvCxnSpPr>
        <p:spPr bwMode="auto">
          <a:xfrm rot="5400000">
            <a:off x="4115793" y="2023776"/>
            <a:ext cx="336804" cy="103348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82" name="꺾인 연결선 293">
            <a:extLst>
              <a:ext uri="{FF2B5EF4-FFF2-40B4-BE49-F238E27FC236}">
                <a16:creationId xmlns:a16="http://schemas.microsoft.com/office/drawing/2014/main" id="{0B58BD98-CBC9-4707-9CA0-9A4595116FA8}"/>
              </a:ext>
            </a:extLst>
          </p:cNvPr>
          <p:cNvCxnSpPr>
            <a:stCxn id="75" idx="2"/>
            <a:endCxn id="90" idx="0"/>
          </p:cNvCxnSpPr>
          <p:nvPr/>
        </p:nvCxnSpPr>
        <p:spPr bwMode="auto">
          <a:xfrm>
            <a:off x="3767452" y="3140968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83" name="꺾인 연결선 294">
            <a:extLst>
              <a:ext uri="{FF2B5EF4-FFF2-40B4-BE49-F238E27FC236}">
                <a16:creationId xmlns:a16="http://schemas.microsoft.com/office/drawing/2014/main" id="{A4ED3603-4557-4146-A2C3-4790747C4C76}"/>
              </a:ext>
            </a:extLst>
          </p:cNvPr>
          <p:cNvCxnSpPr>
            <a:stCxn id="78" idx="2"/>
            <a:endCxn id="93" idx="0"/>
          </p:cNvCxnSpPr>
          <p:nvPr/>
        </p:nvCxnSpPr>
        <p:spPr bwMode="auto">
          <a:xfrm>
            <a:off x="6325743" y="3140968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sp>
        <p:nvSpPr>
          <p:cNvPr id="84" name="순서도: 처리 83">
            <a:extLst>
              <a:ext uri="{FF2B5EF4-FFF2-40B4-BE49-F238E27FC236}">
                <a16:creationId xmlns:a16="http://schemas.microsoft.com/office/drawing/2014/main" id="{22F3CB6B-6BBD-47A7-9869-C772C655A7D9}"/>
              </a:ext>
            </a:extLst>
          </p:cNvPr>
          <p:cNvSpPr/>
          <p:nvPr/>
        </p:nvSpPr>
        <p:spPr bwMode="auto">
          <a:xfrm>
            <a:off x="4251962" y="1940068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창의성 개론</a:t>
            </a:r>
          </a:p>
        </p:txBody>
      </p:sp>
      <p:sp>
        <p:nvSpPr>
          <p:cNvPr id="85" name="순서도: 처리 84">
            <a:extLst>
              <a:ext uri="{FF2B5EF4-FFF2-40B4-BE49-F238E27FC236}">
                <a16:creationId xmlns:a16="http://schemas.microsoft.com/office/drawing/2014/main" id="{64DA4318-3B40-4EBC-9F17-DCCFFD41B413}"/>
              </a:ext>
            </a:extLst>
          </p:cNvPr>
          <p:cNvSpPr/>
          <p:nvPr/>
        </p:nvSpPr>
        <p:spPr bwMode="auto">
          <a:xfrm>
            <a:off x="3831388" y="1940068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6" name="순서도: 처리 85">
            <a:extLst>
              <a:ext uri="{FF2B5EF4-FFF2-40B4-BE49-F238E27FC236}">
                <a16:creationId xmlns:a16="http://schemas.microsoft.com/office/drawing/2014/main" id="{4E2F8C4C-1A8A-4FB7-A8C8-6078650F2D14}"/>
              </a:ext>
            </a:extLst>
          </p:cNvPr>
          <p:cNvSpPr/>
          <p:nvPr/>
        </p:nvSpPr>
        <p:spPr bwMode="auto">
          <a:xfrm>
            <a:off x="2797903" y="1187736"/>
            <a:ext cx="1518524" cy="432048"/>
          </a:xfrm>
          <a:prstGeom prst="flowChartProcess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7" name="순서도: 처리 86">
            <a:extLst>
              <a:ext uri="{FF2B5EF4-FFF2-40B4-BE49-F238E27FC236}">
                <a16:creationId xmlns:a16="http://schemas.microsoft.com/office/drawing/2014/main" id="{CD74EE57-FA12-4D00-9E4B-3DB5BC967CA3}"/>
              </a:ext>
            </a:extLst>
          </p:cNvPr>
          <p:cNvSpPr/>
          <p:nvPr/>
        </p:nvSpPr>
        <p:spPr bwMode="auto">
          <a:xfrm>
            <a:off x="3218477" y="1187736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강의소개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8" name="순서도: 처리 87">
            <a:extLst>
              <a:ext uri="{FF2B5EF4-FFF2-40B4-BE49-F238E27FC236}">
                <a16:creationId xmlns:a16="http://schemas.microsoft.com/office/drawing/2014/main" id="{ED67BC77-F382-42B4-8ADC-A2E8CA4C027F}"/>
              </a:ext>
            </a:extLst>
          </p:cNvPr>
          <p:cNvSpPr/>
          <p:nvPr/>
        </p:nvSpPr>
        <p:spPr bwMode="auto">
          <a:xfrm>
            <a:off x="2797903" y="1187736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9" name="순서도: 처리 88">
            <a:extLst>
              <a:ext uri="{FF2B5EF4-FFF2-40B4-BE49-F238E27FC236}">
                <a16:creationId xmlns:a16="http://schemas.microsoft.com/office/drawing/2014/main" id="{F9E879C1-E7FA-4C19-A9C7-9B7DD09B09E4}"/>
              </a:ext>
            </a:extLst>
          </p:cNvPr>
          <p:cNvSpPr/>
          <p:nvPr/>
        </p:nvSpPr>
        <p:spPr bwMode="auto">
          <a:xfrm>
            <a:off x="2797903" y="3447002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0" name="순서도: 처리 89">
            <a:extLst>
              <a:ext uri="{FF2B5EF4-FFF2-40B4-BE49-F238E27FC236}">
                <a16:creationId xmlns:a16="http://schemas.microsoft.com/office/drawing/2014/main" id="{4FEED060-8424-4326-B159-2A5E3A1CDEF8}"/>
              </a:ext>
            </a:extLst>
          </p:cNvPr>
          <p:cNvSpPr/>
          <p:nvPr/>
        </p:nvSpPr>
        <p:spPr bwMode="auto">
          <a:xfrm>
            <a:off x="3218477" y="3447002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아이디어 도출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1" name="순서도: 처리 90">
            <a:extLst>
              <a:ext uri="{FF2B5EF4-FFF2-40B4-BE49-F238E27FC236}">
                <a16:creationId xmlns:a16="http://schemas.microsoft.com/office/drawing/2014/main" id="{200FCFF5-6F4E-4DC2-8B15-2278AAE28F2D}"/>
              </a:ext>
            </a:extLst>
          </p:cNvPr>
          <p:cNvSpPr/>
          <p:nvPr/>
        </p:nvSpPr>
        <p:spPr bwMode="auto">
          <a:xfrm>
            <a:off x="2797903" y="3447002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2" name="순서도: 처리 91">
            <a:extLst>
              <a:ext uri="{FF2B5EF4-FFF2-40B4-BE49-F238E27FC236}">
                <a16:creationId xmlns:a16="http://schemas.microsoft.com/office/drawing/2014/main" id="{C0079832-21C5-423E-A540-45208B643DE0}"/>
              </a:ext>
            </a:extLst>
          </p:cNvPr>
          <p:cNvSpPr/>
          <p:nvPr/>
        </p:nvSpPr>
        <p:spPr bwMode="auto">
          <a:xfrm>
            <a:off x="5356194" y="3447002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3" name="순서도: 처리 92">
            <a:extLst>
              <a:ext uri="{FF2B5EF4-FFF2-40B4-BE49-F238E27FC236}">
                <a16:creationId xmlns:a16="http://schemas.microsoft.com/office/drawing/2014/main" id="{21B25CA0-8C6F-4340-9528-63E34917FF66}"/>
              </a:ext>
            </a:extLst>
          </p:cNvPr>
          <p:cNvSpPr/>
          <p:nvPr/>
        </p:nvSpPr>
        <p:spPr bwMode="auto">
          <a:xfrm>
            <a:off x="5776768" y="3447002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시스템 제작</a:t>
            </a:r>
          </a:p>
        </p:txBody>
      </p:sp>
      <p:sp>
        <p:nvSpPr>
          <p:cNvPr id="94" name="순서도: 처리 93">
            <a:extLst>
              <a:ext uri="{FF2B5EF4-FFF2-40B4-BE49-F238E27FC236}">
                <a16:creationId xmlns:a16="http://schemas.microsoft.com/office/drawing/2014/main" id="{3E87B1E1-0F5A-4014-80CF-B51989F501A2}"/>
              </a:ext>
            </a:extLst>
          </p:cNvPr>
          <p:cNvSpPr/>
          <p:nvPr/>
        </p:nvSpPr>
        <p:spPr bwMode="auto">
          <a:xfrm>
            <a:off x="5356194" y="3447002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11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7" name="순서도: 처리 96">
            <a:extLst>
              <a:ext uri="{FF2B5EF4-FFF2-40B4-BE49-F238E27FC236}">
                <a16:creationId xmlns:a16="http://schemas.microsoft.com/office/drawing/2014/main" id="{894F4A42-6FA4-4ECC-81E1-54D0B82ED4E6}"/>
              </a:ext>
            </a:extLst>
          </p:cNvPr>
          <p:cNvSpPr/>
          <p:nvPr/>
        </p:nvSpPr>
        <p:spPr bwMode="auto">
          <a:xfrm>
            <a:off x="2797903" y="4185084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8" name="순서도: 처리 97">
            <a:extLst>
              <a:ext uri="{FF2B5EF4-FFF2-40B4-BE49-F238E27FC236}">
                <a16:creationId xmlns:a16="http://schemas.microsoft.com/office/drawing/2014/main" id="{15230C83-747E-4E65-9B6B-C415457EB798}"/>
              </a:ext>
            </a:extLst>
          </p:cNvPr>
          <p:cNvSpPr/>
          <p:nvPr/>
        </p:nvSpPr>
        <p:spPr bwMode="auto">
          <a:xfrm>
            <a:off x="3218477" y="4185084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개념설계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9" name="순서도: 처리 98">
            <a:extLst>
              <a:ext uri="{FF2B5EF4-FFF2-40B4-BE49-F238E27FC236}">
                <a16:creationId xmlns:a16="http://schemas.microsoft.com/office/drawing/2014/main" id="{1C70092F-3DF1-4E5B-8161-4B5D8C592E6D}"/>
              </a:ext>
            </a:extLst>
          </p:cNvPr>
          <p:cNvSpPr/>
          <p:nvPr/>
        </p:nvSpPr>
        <p:spPr bwMode="auto">
          <a:xfrm>
            <a:off x="2797903" y="4185084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0" name="순서도: 처리 99">
            <a:extLst>
              <a:ext uri="{FF2B5EF4-FFF2-40B4-BE49-F238E27FC236}">
                <a16:creationId xmlns:a16="http://schemas.microsoft.com/office/drawing/2014/main" id="{D9056985-0DA3-4A2F-A227-02FF899D5A86}"/>
              </a:ext>
            </a:extLst>
          </p:cNvPr>
          <p:cNvSpPr/>
          <p:nvPr/>
        </p:nvSpPr>
        <p:spPr bwMode="auto">
          <a:xfrm>
            <a:off x="5356194" y="4185084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1" name="순서도: 처리 100">
            <a:extLst>
              <a:ext uri="{FF2B5EF4-FFF2-40B4-BE49-F238E27FC236}">
                <a16:creationId xmlns:a16="http://schemas.microsoft.com/office/drawing/2014/main" id="{C6C06A21-0B4C-4D82-A4DC-3BF8F3BADA39}"/>
              </a:ext>
            </a:extLst>
          </p:cNvPr>
          <p:cNvSpPr/>
          <p:nvPr/>
        </p:nvSpPr>
        <p:spPr bwMode="auto">
          <a:xfrm>
            <a:off x="5776768" y="4185084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성능평가</a:t>
            </a:r>
            <a:endParaRPr lang="en-US" altLang="ko-KR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6" name="순서도: 처리 105">
            <a:extLst>
              <a:ext uri="{FF2B5EF4-FFF2-40B4-BE49-F238E27FC236}">
                <a16:creationId xmlns:a16="http://schemas.microsoft.com/office/drawing/2014/main" id="{73EC7F2B-E6EB-4839-8F44-C27BE29F4C07}"/>
              </a:ext>
            </a:extLst>
          </p:cNvPr>
          <p:cNvSpPr/>
          <p:nvPr/>
        </p:nvSpPr>
        <p:spPr bwMode="auto">
          <a:xfrm>
            <a:off x="5356194" y="4185084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12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4" name="순서도: 처리 113">
            <a:extLst>
              <a:ext uri="{FF2B5EF4-FFF2-40B4-BE49-F238E27FC236}">
                <a16:creationId xmlns:a16="http://schemas.microsoft.com/office/drawing/2014/main" id="{4C01FFFF-8922-487F-A1B8-9305F125D7EF}"/>
              </a:ext>
            </a:extLst>
          </p:cNvPr>
          <p:cNvSpPr/>
          <p:nvPr/>
        </p:nvSpPr>
        <p:spPr bwMode="auto">
          <a:xfrm>
            <a:off x="2797903" y="4923166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2" name="순서도: 처리 121">
            <a:extLst>
              <a:ext uri="{FF2B5EF4-FFF2-40B4-BE49-F238E27FC236}">
                <a16:creationId xmlns:a16="http://schemas.microsoft.com/office/drawing/2014/main" id="{7C29C760-1EDC-414D-A9BF-A4FA482EB364}"/>
              </a:ext>
            </a:extLst>
          </p:cNvPr>
          <p:cNvSpPr/>
          <p:nvPr/>
        </p:nvSpPr>
        <p:spPr bwMode="auto">
          <a:xfrm>
            <a:off x="3218477" y="4923166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개념설계 대안 선정</a:t>
            </a:r>
          </a:p>
        </p:txBody>
      </p:sp>
      <p:sp>
        <p:nvSpPr>
          <p:cNvPr id="130" name="순서도: 처리 129">
            <a:extLst>
              <a:ext uri="{FF2B5EF4-FFF2-40B4-BE49-F238E27FC236}">
                <a16:creationId xmlns:a16="http://schemas.microsoft.com/office/drawing/2014/main" id="{A716EF59-4514-4C66-B309-019F899BBD1D}"/>
              </a:ext>
            </a:extLst>
          </p:cNvPr>
          <p:cNvSpPr/>
          <p:nvPr/>
        </p:nvSpPr>
        <p:spPr bwMode="auto">
          <a:xfrm>
            <a:off x="2797903" y="4923166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8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8" name="순서도: 처리 137">
            <a:extLst>
              <a:ext uri="{FF2B5EF4-FFF2-40B4-BE49-F238E27FC236}">
                <a16:creationId xmlns:a16="http://schemas.microsoft.com/office/drawing/2014/main" id="{58412458-7A25-4839-96B8-1E4BE2523180}"/>
              </a:ext>
            </a:extLst>
          </p:cNvPr>
          <p:cNvSpPr/>
          <p:nvPr/>
        </p:nvSpPr>
        <p:spPr bwMode="auto">
          <a:xfrm>
            <a:off x="5356194" y="4923166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9" name="순서도: 처리 138">
            <a:extLst>
              <a:ext uri="{FF2B5EF4-FFF2-40B4-BE49-F238E27FC236}">
                <a16:creationId xmlns:a16="http://schemas.microsoft.com/office/drawing/2014/main" id="{1C6221F3-DE32-4E65-9202-212B652DDF56}"/>
              </a:ext>
            </a:extLst>
          </p:cNvPr>
          <p:cNvSpPr/>
          <p:nvPr/>
        </p:nvSpPr>
        <p:spPr bwMode="auto">
          <a:xfrm>
            <a:off x="5776768" y="4923166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프로토타이핑</a:t>
            </a:r>
          </a:p>
        </p:txBody>
      </p:sp>
      <p:sp>
        <p:nvSpPr>
          <p:cNvPr id="140" name="순서도: 처리 139">
            <a:extLst>
              <a:ext uri="{FF2B5EF4-FFF2-40B4-BE49-F238E27FC236}">
                <a16:creationId xmlns:a16="http://schemas.microsoft.com/office/drawing/2014/main" id="{62B310C0-C6F2-4FBF-855B-1963D5F5AECF}"/>
              </a:ext>
            </a:extLst>
          </p:cNvPr>
          <p:cNvSpPr/>
          <p:nvPr/>
        </p:nvSpPr>
        <p:spPr bwMode="auto">
          <a:xfrm>
            <a:off x="5356194" y="4923166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13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1" name="순서도: 처리 140">
            <a:extLst>
              <a:ext uri="{FF2B5EF4-FFF2-40B4-BE49-F238E27FC236}">
                <a16:creationId xmlns:a16="http://schemas.microsoft.com/office/drawing/2014/main" id="{9C505DF8-F302-4FD7-947A-F7FA0A922DCD}"/>
              </a:ext>
            </a:extLst>
          </p:cNvPr>
          <p:cNvSpPr/>
          <p:nvPr/>
        </p:nvSpPr>
        <p:spPr bwMode="auto">
          <a:xfrm>
            <a:off x="2797903" y="5661248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2" name="순서도: 처리 141">
            <a:extLst>
              <a:ext uri="{FF2B5EF4-FFF2-40B4-BE49-F238E27FC236}">
                <a16:creationId xmlns:a16="http://schemas.microsoft.com/office/drawing/2014/main" id="{4CB0D688-D806-4CAE-A9C9-F52E14C5247C}"/>
              </a:ext>
            </a:extLst>
          </p:cNvPr>
          <p:cNvSpPr/>
          <p:nvPr/>
        </p:nvSpPr>
        <p:spPr bwMode="auto">
          <a:xfrm>
            <a:off x="3218477" y="5661248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상세설계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3" name="순서도: 처리 142">
            <a:extLst>
              <a:ext uri="{FF2B5EF4-FFF2-40B4-BE49-F238E27FC236}">
                <a16:creationId xmlns:a16="http://schemas.microsoft.com/office/drawing/2014/main" id="{6511267E-F694-44EC-9923-3C7B8AD3A2DA}"/>
              </a:ext>
            </a:extLst>
          </p:cNvPr>
          <p:cNvSpPr/>
          <p:nvPr/>
        </p:nvSpPr>
        <p:spPr bwMode="auto">
          <a:xfrm>
            <a:off x="2797903" y="5661248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9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4" name="순서도: 처리 143">
            <a:extLst>
              <a:ext uri="{FF2B5EF4-FFF2-40B4-BE49-F238E27FC236}">
                <a16:creationId xmlns:a16="http://schemas.microsoft.com/office/drawing/2014/main" id="{5C1679F0-84AA-47CE-A219-6A969C20BE1B}"/>
              </a:ext>
            </a:extLst>
          </p:cNvPr>
          <p:cNvSpPr/>
          <p:nvPr/>
        </p:nvSpPr>
        <p:spPr bwMode="auto">
          <a:xfrm>
            <a:off x="5356194" y="5661248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9" name="순서도: 처리 148">
            <a:extLst>
              <a:ext uri="{FF2B5EF4-FFF2-40B4-BE49-F238E27FC236}">
                <a16:creationId xmlns:a16="http://schemas.microsoft.com/office/drawing/2014/main" id="{7F8E55CD-C802-4639-ACA4-5707DC562BCC}"/>
              </a:ext>
            </a:extLst>
          </p:cNvPr>
          <p:cNvSpPr/>
          <p:nvPr/>
        </p:nvSpPr>
        <p:spPr bwMode="auto">
          <a:xfrm>
            <a:off x="5776768" y="5661248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en-US" altLang="ko-KR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3D </a:t>
            </a:r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프린팅</a:t>
            </a:r>
          </a:p>
        </p:txBody>
      </p:sp>
      <p:sp>
        <p:nvSpPr>
          <p:cNvPr id="150" name="순서도: 처리 149">
            <a:extLst>
              <a:ext uri="{FF2B5EF4-FFF2-40B4-BE49-F238E27FC236}">
                <a16:creationId xmlns:a16="http://schemas.microsoft.com/office/drawing/2014/main" id="{36639808-C587-4B6A-BD19-DB240F4411A9}"/>
              </a:ext>
            </a:extLst>
          </p:cNvPr>
          <p:cNvSpPr/>
          <p:nvPr/>
        </p:nvSpPr>
        <p:spPr bwMode="auto">
          <a:xfrm>
            <a:off x="5356194" y="5661248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14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3" name="순서도: 처리 152">
            <a:extLst>
              <a:ext uri="{FF2B5EF4-FFF2-40B4-BE49-F238E27FC236}">
                <a16:creationId xmlns:a16="http://schemas.microsoft.com/office/drawing/2014/main" id="{EBBCF7E7-7D50-4DDE-93D1-0EF80975FC3F}"/>
              </a:ext>
            </a:extLst>
          </p:cNvPr>
          <p:cNvSpPr/>
          <p:nvPr/>
        </p:nvSpPr>
        <p:spPr bwMode="auto">
          <a:xfrm>
            <a:off x="730404" y="3077961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4" name="순서도: 처리 153">
            <a:extLst>
              <a:ext uri="{FF2B5EF4-FFF2-40B4-BE49-F238E27FC236}">
                <a16:creationId xmlns:a16="http://schemas.microsoft.com/office/drawing/2014/main" id="{D266911E-0C41-49B1-A4E6-99BF7B627133}"/>
              </a:ext>
            </a:extLst>
          </p:cNvPr>
          <p:cNvSpPr/>
          <p:nvPr/>
        </p:nvSpPr>
        <p:spPr bwMode="auto">
          <a:xfrm>
            <a:off x="1150978" y="3077961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예비과제 실습</a:t>
            </a:r>
          </a:p>
        </p:txBody>
      </p:sp>
      <p:sp>
        <p:nvSpPr>
          <p:cNvPr id="155" name="순서도: 처리 154">
            <a:extLst>
              <a:ext uri="{FF2B5EF4-FFF2-40B4-BE49-F238E27FC236}">
                <a16:creationId xmlns:a16="http://schemas.microsoft.com/office/drawing/2014/main" id="{6887BFF2-DA81-4EB2-8E2E-E0509879B8EF}"/>
              </a:ext>
            </a:extLst>
          </p:cNvPr>
          <p:cNvSpPr/>
          <p:nvPr/>
        </p:nvSpPr>
        <p:spPr bwMode="auto">
          <a:xfrm>
            <a:off x="730404" y="3077961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156" name="직선 화살표 연결선 155">
            <a:extLst>
              <a:ext uri="{FF2B5EF4-FFF2-40B4-BE49-F238E27FC236}">
                <a16:creationId xmlns:a16="http://schemas.microsoft.com/office/drawing/2014/main" id="{FF6987A9-219A-4A95-9A26-A24333958C0E}"/>
              </a:ext>
            </a:extLst>
          </p:cNvPr>
          <p:cNvCxnSpPr>
            <a:stCxn id="154" idx="3"/>
          </p:cNvCxnSpPr>
          <p:nvPr/>
        </p:nvCxnSpPr>
        <p:spPr bwMode="auto">
          <a:xfrm>
            <a:off x="2248928" y="3293985"/>
            <a:ext cx="151852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7" name="꺾인 연결선 293">
            <a:extLst>
              <a:ext uri="{FF2B5EF4-FFF2-40B4-BE49-F238E27FC236}">
                <a16:creationId xmlns:a16="http://schemas.microsoft.com/office/drawing/2014/main" id="{78E2D373-5493-4A10-BBDC-CB9676AEA511}"/>
              </a:ext>
            </a:extLst>
          </p:cNvPr>
          <p:cNvCxnSpPr>
            <a:stCxn id="90" idx="2"/>
            <a:endCxn id="98" idx="0"/>
          </p:cNvCxnSpPr>
          <p:nvPr/>
        </p:nvCxnSpPr>
        <p:spPr bwMode="auto">
          <a:xfrm>
            <a:off x="3767452" y="3879050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60" name="꺾인 연결선 294">
            <a:extLst>
              <a:ext uri="{FF2B5EF4-FFF2-40B4-BE49-F238E27FC236}">
                <a16:creationId xmlns:a16="http://schemas.microsoft.com/office/drawing/2014/main" id="{59007A5B-CA15-4B10-A4B3-5D02AD8853FE}"/>
              </a:ext>
            </a:extLst>
          </p:cNvPr>
          <p:cNvCxnSpPr>
            <a:stCxn id="93" idx="2"/>
            <a:endCxn id="101" idx="0"/>
          </p:cNvCxnSpPr>
          <p:nvPr/>
        </p:nvCxnSpPr>
        <p:spPr bwMode="auto">
          <a:xfrm>
            <a:off x="6325743" y="3879050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61" name="꺾인 연결선 293">
            <a:extLst>
              <a:ext uri="{FF2B5EF4-FFF2-40B4-BE49-F238E27FC236}">
                <a16:creationId xmlns:a16="http://schemas.microsoft.com/office/drawing/2014/main" id="{E7A35373-39C4-448C-8CFF-BD752A3D6E71}"/>
              </a:ext>
            </a:extLst>
          </p:cNvPr>
          <p:cNvCxnSpPr>
            <a:stCxn id="98" idx="2"/>
            <a:endCxn id="122" idx="0"/>
          </p:cNvCxnSpPr>
          <p:nvPr/>
        </p:nvCxnSpPr>
        <p:spPr bwMode="auto">
          <a:xfrm>
            <a:off x="3767452" y="4617132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62" name="꺾인 연결선 294">
            <a:extLst>
              <a:ext uri="{FF2B5EF4-FFF2-40B4-BE49-F238E27FC236}">
                <a16:creationId xmlns:a16="http://schemas.microsoft.com/office/drawing/2014/main" id="{405F9A18-589C-47BE-8DCD-61C7447C99C5}"/>
              </a:ext>
            </a:extLst>
          </p:cNvPr>
          <p:cNvCxnSpPr>
            <a:stCxn id="101" idx="2"/>
            <a:endCxn id="139" idx="0"/>
          </p:cNvCxnSpPr>
          <p:nvPr/>
        </p:nvCxnSpPr>
        <p:spPr bwMode="auto">
          <a:xfrm>
            <a:off x="6325743" y="4617132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63" name="꺾인 연결선 293">
            <a:extLst>
              <a:ext uri="{FF2B5EF4-FFF2-40B4-BE49-F238E27FC236}">
                <a16:creationId xmlns:a16="http://schemas.microsoft.com/office/drawing/2014/main" id="{99E6D34E-D6BE-445C-B4D2-FA0044071EBC}"/>
              </a:ext>
            </a:extLst>
          </p:cNvPr>
          <p:cNvCxnSpPr>
            <a:stCxn id="122" idx="2"/>
            <a:endCxn id="142" idx="0"/>
          </p:cNvCxnSpPr>
          <p:nvPr/>
        </p:nvCxnSpPr>
        <p:spPr bwMode="auto">
          <a:xfrm>
            <a:off x="3767452" y="5355214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64" name="꺾인 연결선 294">
            <a:extLst>
              <a:ext uri="{FF2B5EF4-FFF2-40B4-BE49-F238E27FC236}">
                <a16:creationId xmlns:a16="http://schemas.microsoft.com/office/drawing/2014/main" id="{6CFCED1F-8B2F-4A52-95D0-C2BC08FA8855}"/>
              </a:ext>
            </a:extLst>
          </p:cNvPr>
          <p:cNvCxnSpPr>
            <a:stCxn id="139" idx="2"/>
            <a:endCxn id="149" idx="0"/>
          </p:cNvCxnSpPr>
          <p:nvPr/>
        </p:nvCxnSpPr>
        <p:spPr bwMode="auto">
          <a:xfrm>
            <a:off x="6325743" y="5355214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65" name="꺾인 연결선 172">
            <a:extLst>
              <a:ext uri="{FF2B5EF4-FFF2-40B4-BE49-F238E27FC236}">
                <a16:creationId xmlns:a16="http://schemas.microsoft.com/office/drawing/2014/main" id="{2AC17811-6952-4A77-AEB7-00A58A1AC698}"/>
              </a:ext>
            </a:extLst>
          </p:cNvPr>
          <p:cNvCxnSpPr>
            <a:stCxn id="142" idx="3"/>
            <a:endCxn id="79" idx="1"/>
          </p:cNvCxnSpPr>
          <p:nvPr/>
        </p:nvCxnSpPr>
        <p:spPr bwMode="auto">
          <a:xfrm flipV="1">
            <a:off x="4316427" y="2924944"/>
            <a:ext cx="1039767" cy="295232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sp>
        <p:nvSpPr>
          <p:cNvPr id="168" name="순서도: 처리 167">
            <a:extLst>
              <a:ext uri="{FF2B5EF4-FFF2-40B4-BE49-F238E27FC236}">
                <a16:creationId xmlns:a16="http://schemas.microsoft.com/office/drawing/2014/main" id="{9B4D6E49-95E7-4F85-A4CB-73F6F04DB462}"/>
              </a:ext>
            </a:extLst>
          </p:cNvPr>
          <p:cNvSpPr/>
          <p:nvPr/>
        </p:nvSpPr>
        <p:spPr bwMode="auto">
          <a:xfrm>
            <a:off x="7727589" y="5661248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9" name="순서도: 처리 168">
            <a:extLst>
              <a:ext uri="{FF2B5EF4-FFF2-40B4-BE49-F238E27FC236}">
                <a16:creationId xmlns:a16="http://schemas.microsoft.com/office/drawing/2014/main" id="{96A84B5C-F5A4-4B23-8CC8-6CC923594A0A}"/>
              </a:ext>
            </a:extLst>
          </p:cNvPr>
          <p:cNvSpPr/>
          <p:nvPr/>
        </p:nvSpPr>
        <p:spPr bwMode="auto">
          <a:xfrm>
            <a:off x="8148163" y="5661248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기말고사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0" name="순서도: 처리 169">
            <a:extLst>
              <a:ext uri="{FF2B5EF4-FFF2-40B4-BE49-F238E27FC236}">
                <a16:creationId xmlns:a16="http://schemas.microsoft.com/office/drawing/2014/main" id="{46699B3D-F62B-45A6-B9F9-83F27DE8168D}"/>
              </a:ext>
            </a:extLst>
          </p:cNvPr>
          <p:cNvSpPr/>
          <p:nvPr/>
        </p:nvSpPr>
        <p:spPr bwMode="auto">
          <a:xfrm>
            <a:off x="7727589" y="5661248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15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171" name="꺾인 연결선 179">
            <a:extLst>
              <a:ext uri="{FF2B5EF4-FFF2-40B4-BE49-F238E27FC236}">
                <a16:creationId xmlns:a16="http://schemas.microsoft.com/office/drawing/2014/main" id="{C76CC77F-69D1-4F77-B0ED-6B138E030CBA}"/>
              </a:ext>
            </a:extLst>
          </p:cNvPr>
          <p:cNvCxnSpPr>
            <a:stCxn id="87" idx="2"/>
            <a:endCxn id="72" idx="0"/>
          </p:cNvCxnSpPr>
          <p:nvPr/>
        </p:nvCxnSpPr>
        <p:spPr bwMode="auto">
          <a:xfrm rot="5400000">
            <a:off x="3136687" y="1309303"/>
            <a:ext cx="320284" cy="94124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72" name="꺾인 연결선 182">
            <a:extLst>
              <a:ext uri="{FF2B5EF4-FFF2-40B4-BE49-F238E27FC236}">
                <a16:creationId xmlns:a16="http://schemas.microsoft.com/office/drawing/2014/main" id="{C6BA63DB-7121-469A-9660-3FA664944AE4}"/>
              </a:ext>
            </a:extLst>
          </p:cNvPr>
          <p:cNvCxnSpPr>
            <a:stCxn id="87" idx="2"/>
            <a:endCxn id="84" idx="0"/>
          </p:cNvCxnSpPr>
          <p:nvPr/>
        </p:nvCxnSpPr>
        <p:spPr bwMode="auto">
          <a:xfrm rot="16200000" flipH="1">
            <a:off x="4124052" y="1263183"/>
            <a:ext cx="320284" cy="103348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74" name="직선 화살표 연결선 173">
            <a:extLst>
              <a:ext uri="{FF2B5EF4-FFF2-40B4-BE49-F238E27FC236}">
                <a16:creationId xmlns:a16="http://schemas.microsoft.com/office/drawing/2014/main" id="{60AC9A64-5409-4AF4-8A0A-A8EDB1302EBA}"/>
              </a:ext>
            </a:extLst>
          </p:cNvPr>
          <p:cNvCxnSpPr>
            <a:stCxn id="149" idx="3"/>
            <a:endCxn id="170" idx="1"/>
          </p:cNvCxnSpPr>
          <p:nvPr/>
        </p:nvCxnSpPr>
        <p:spPr bwMode="auto">
          <a:xfrm>
            <a:off x="6874718" y="5877272"/>
            <a:ext cx="852871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413737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>
            <a:extLst>
              <a:ext uri="{FF2B5EF4-FFF2-40B4-BE49-F238E27FC236}">
                <a16:creationId xmlns:a16="http://schemas.microsoft.com/office/drawing/2014/main" id="{C7F84A6D-B6D2-41A3-85FD-7229BE06A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980728"/>
            <a:ext cx="914501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kumimoji="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ct val="10000"/>
              </a:spcBef>
              <a:spcAft>
                <a:spcPct val="10000"/>
              </a:spcAft>
            </a:pPr>
            <a:r>
              <a:rPr lang="ko-KR" altLang="en-US" b="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구체화 사례</a:t>
            </a:r>
            <a:endParaRPr lang="en-US" altLang="ko-KR" b="0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1">
              <a:spcBef>
                <a:spcPct val="10000"/>
              </a:spcBef>
              <a:spcAft>
                <a:spcPct val="10000"/>
              </a:spcAft>
            </a:pPr>
            <a:r>
              <a:rPr lang="ko-KR" altLang="en-US" b="0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“</a:t>
            </a:r>
            <a:r>
              <a:rPr lang="ko-KR" altLang="en-US" b="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지하 주차장 상부 </a:t>
            </a:r>
            <a:r>
              <a:rPr lang="ko-KR" altLang="en-US" b="0" kern="0" dirty="0" err="1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성토량을</a:t>
            </a:r>
            <a:r>
              <a:rPr lang="ko-KR" altLang="en-US" b="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줄인다</a:t>
            </a:r>
            <a:r>
              <a:rPr lang="en-US" altLang="ko-KR" b="0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.”</a:t>
            </a:r>
            <a:r>
              <a:rPr lang="ko-KR" altLang="en-US" b="0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라는 아이디어와 “</a:t>
            </a:r>
            <a:r>
              <a:rPr lang="ko-KR" altLang="en-US" b="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성토하는 대신에 지하 주차장 상부를 개방</a:t>
            </a:r>
            <a:r>
              <a:rPr lang="en-US" altLang="ko-KR" b="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b="0" kern="0" dirty="0" err="1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선큰화</a:t>
            </a:r>
            <a:r>
              <a:rPr lang="en-US" altLang="ko-KR" b="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b="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한다</a:t>
            </a:r>
            <a:r>
              <a:rPr lang="en-US" altLang="ko-KR" b="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r>
              <a:rPr lang="en-US" altLang="ko-KR" b="0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”</a:t>
            </a:r>
            <a:r>
              <a:rPr lang="ko-KR" altLang="en-US" b="0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라는 아이디어가 있을 때 이 둘 아이디어를 종합하여 “</a:t>
            </a:r>
            <a:r>
              <a:rPr lang="ko-KR" altLang="en-US" b="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지하주차장 상부 </a:t>
            </a:r>
            <a:r>
              <a:rPr lang="ko-KR" altLang="en-US" b="0" kern="0" dirty="0" err="1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성토량을</a:t>
            </a:r>
            <a:r>
              <a:rPr lang="ko-KR" altLang="en-US" b="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줄이고 일부는 주차장 상부를 개방한다</a:t>
            </a:r>
            <a:r>
              <a:rPr lang="en-US" altLang="ko-KR" b="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r>
              <a:rPr lang="en-US" altLang="ko-KR" b="0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”</a:t>
            </a:r>
            <a:r>
              <a:rPr lang="ko-KR" altLang="en-US" b="0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라는 구체화된 안으로 만들 수 있다</a:t>
            </a:r>
            <a:r>
              <a:rPr lang="en-US" altLang="ko-KR" b="0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430521" y="260648"/>
            <a:ext cx="5044972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해당 항목에 대한 개선안 수립 </a:t>
            </a:r>
            <a:r>
              <a:rPr lang="en-US" altLang="ko-KR" dirty="0"/>
              <a:t>(3/3)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10</a:t>
            </a:fld>
            <a:endParaRPr lang="en-US" altLang="ko-KR" dirty="0"/>
          </a:p>
        </p:txBody>
      </p:sp>
      <p:graphicFrame>
        <p:nvGraphicFramePr>
          <p:cNvPr id="2" name="개체 1">
            <a:extLst>
              <a:ext uri="{FF2B5EF4-FFF2-40B4-BE49-F238E27FC236}">
                <a16:creationId xmlns:a16="http://schemas.microsoft.com/office/drawing/2014/main" id="{9111245F-9C32-4543-AE5E-A2792BDCFE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08250" y="2655114"/>
          <a:ext cx="4887913" cy="3856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888440" imgH="3856680" progId="">
                  <p:embed/>
                </p:oleObj>
              </mc:Choice>
              <mc:Fallback>
                <p:oleObj r:id="rId2" imgW="4888440" imgH="3856680" progId="">
                  <p:embed/>
                  <p:pic>
                    <p:nvPicPr>
                      <p:cNvPr id="2" name="개체 1">
                        <a:extLst>
                          <a:ext uri="{FF2B5EF4-FFF2-40B4-BE49-F238E27FC236}">
                            <a16:creationId xmlns:a16="http://schemas.microsoft.com/office/drawing/2014/main" id="{9111245F-9C32-4543-AE5E-A2792BDCFE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08250" y="2655114"/>
                        <a:ext cx="4887913" cy="3856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2542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1">
            <a:extLst>
              <a:ext uri="{FF2B5EF4-FFF2-40B4-BE49-F238E27FC236}">
                <a16:creationId xmlns:a16="http://schemas.microsoft.com/office/drawing/2014/main" id="{B698ECFC-2799-42E8-B4B4-BADBDD2E3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980728"/>
            <a:ext cx="914501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kumimoji="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ct val="10000"/>
              </a:spcBef>
              <a:spcAft>
                <a:spcPct val="10000"/>
              </a:spcAft>
            </a:pPr>
            <a:r>
              <a:rPr lang="ko-KR" altLang="en-US" b="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생애주기비용 정의 및 원안 및 대안 간 비교</a:t>
            </a:r>
            <a:endParaRPr lang="en-US" altLang="ko-KR" b="0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1">
              <a:spcBef>
                <a:spcPct val="10000"/>
              </a:spcBef>
              <a:spcAft>
                <a:spcPct val="10000"/>
              </a:spcAft>
            </a:pPr>
            <a:r>
              <a:rPr lang="ko-KR" altLang="en-US" b="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원안 및 대안이 기능의 측면에서 동일한 성능을 발휘한다면</a:t>
            </a:r>
            <a:r>
              <a:rPr lang="en-US" altLang="ko-KR" b="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b="0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원안과 대안 간의 생애주기비용을 비교하여 최소의 비용이 소요되는 방안을 최적안으로 선정</a:t>
            </a:r>
            <a:endParaRPr lang="en-US" altLang="ko-KR" b="0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533114" y="260648"/>
            <a:ext cx="4839786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개선안 평가 및 </a:t>
            </a:r>
            <a:r>
              <a:rPr lang="ko-KR" altLang="en-US" dirty="0" err="1"/>
              <a:t>최적안</a:t>
            </a:r>
            <a:r>
              <a:rPr lang="ko-KR" altLang="en-US" dirty="0"/>
              <a:t> 선정 </a:t>
            </a:r>
            <a:r>
              <a:rPr lang="en-US" altLang="ko-KR" dirty="0"/>
              <a:t>(1/3)</a:t>
            </a:r>
            <a:r>
              <a:rPr lang="ko-KR" altLang="en-US" dirty="0"/>
              <a:t> 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11</a:t>
            </a:fld>
            <a:endParaRPr lang="en-US" altLang="ko-KR" dirty="0"/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B422B8CF-1A37-4462-9F09-139B1996FFB5}"/>
              </a:ext>
            </a:extLst>
          </p:cNvPr>
          <p:cNvGraphicFramePr>
            <a:graphicFrameLocks noGrp="1"/>
          </p:cNvGraphicFramePr>
          <p:nvPr/>
        </p:nvGraphicFramePr>
        <p:xfrm>
          <a:off x="1217709" y="2132856"/>
          <a:ext cx="7470581" cy="3668280"/>
        </p:xfrm>
        <a:graphic>
          <a:graphicData uri="http://schemas.openxmlformats.org/drawingml/2006/table">
            <a:tbl>
              <a:tblPr/>
              <a:tblGrid>
                <a:gridCol w="1673934">
                  <a:extLst>
                    <a:ext uri="{9D8B030D-6E8A-4147-A177-3AD203B41FA5}">
                      <a16:colId xmlns:a16="http://schemas.microsoft.com/office/drawing/2014/main" val="2386707812"/>
                    </a:ext>
                  </a:extLst>
                </a:gridCol>
                <a:gridCol w="5796647">
                  <a:extLst>
                    <a:ext uri="{9D8B030D-6E8A-4147-A177-3AD203B41FA5}">
                      <a16:colId xmlns:a16="http://schemas.microsoft.com/office/drawing/2014/main" val="4267485651"/>
                    </a:ext>
                  </a:extLst>
                </a:gridCol>
              </a:tblGrid>
              <a:tr h="55116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구성항목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내 용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467758"/>
                  </a:ext>
                </a:extLst>
              </a:tr>
              <a:tr h="867723">
                <a:tc>
                  <a:txBody>
                    <a:bodyPr/>
                    <a:lstStyle/>
                    <a:p>
                      <a:pPr marL="5461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건설사업비</a:t>
                      </a: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▪기획 및 설계단계에 수반되는 제비용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설계비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토지대 등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▪건설비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재료비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노무비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장비비 등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4234000"/>
                  </a:ext>
                </a:extLst>
              </a:tr>
              <a:tr h="460556">
                <a:tc>
                  <a:txBody>
                    <a:bodyPr/>
                    <a:lstStyle/>
                    <a:p>
                      <a:pPr marL="5461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유지관리비</a:t>
                      </a: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▪에너지비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연료비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임금 등</a:t>
                      </a:r>
                    </a:p>
                  </a:txBody>
                  <a:tcPr marL="36000" marR="36000" marT="36000" marB="36000" anchor="ctr">
                    <a:lnL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5394871"/>
                  </a:ext>
                </a:extLst>
              </a:tr>
              <a:tr h="460556">
                <a:tc>
                  <a:txBody>
                    <a:bodyPr/>
                    <a:lstStyle/>
                    <a:p>
                      <a:pPr marL="5461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보수교체비용</a:t>
                      </a: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▪건물의 노후화에 따른 보수 및 교체비용</a:t>
                      </a:r>
                    </a:p>
                  </a:txBody>
                  <a:tcPr marL="36000" marR="36000" marT="36000" marB="36000" anchor="ctr">
                    <a:lnL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0764753"/>
                  </a:ext>
                </a:extLst>
              </a:tr>
              <a:tr h="867723">
                <a:tc>
                  <a:txBody>
                    <a:bodyPr/>
                    <a:lstStyle/>
                    <a:p>
                      <a:pPr marL="5461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해체처분비</a:t>
                      </a: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▪잔존가치</a:t>
                      </a: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▪폐기처분비</a:t>
                      </a:r>
                    </a:p>
                  </a:txBody>
                  <a:tcPr marL="36000" marR="36000" marT="36000" marB="36000" anchor="ctr">
                    <a:lnL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3879265"/>
                  </a:ext>
                </a:extLst>
              </a:tr>
              <a:tr h="460556">
                <a:tc>
                  <a:txBody>
                    <a:bodyPr/>
                    <a:lstStyle/>
                    <a:p>
                      <a:pPr marL="5461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관련비용</a:t>
                      </a: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▪기회손실비용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방범비용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보험료 등</a:t>
                      </a:r>
                    </a:p>
                  </a:txBody>
                  <a:tcPr marL="36000" marR="36000" marT="36000" marB="36000" anchor="ctr">
                    <a:lnL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2355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562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533115" y="260648"/>
            <a:ext cx="4839786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개선안 평가 및 </a:t>
            </a:r>
            <a:r>
              <a:rPr lang="ko-KR" altLang="en-US" dirty="0" err="1"/>
              <a:t>최적안</a:t>
            </a:r>
            <a:r>
              <a:rPr lang="ko-KR" altLang="en-US" dirty="0"/>
              <a:t> 선정 </a:t>
            </a:r>
            <a:r>
              <a:rPr lang="en-US" altLang="ko-KR" dirty="0"/>
              <a:t>(2/3)</a:t>
            </a:r>
            <a:r>
              <a:rPr lang="ko-KR" altLang="en-US" dirty="0"/>
              <a:t> 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12</a:t>
            </a:fld>
            <a:endParaRPr lang="en-US" altLang="ko-KR" dirty="0"/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6D042760-3F04-4C6F-B0E6-DBBF2D6C2D45}"/>
              </a:ext>
            </a:extLst>
          </p:cNvPr>
          <p:cNvGraphicFramePr>
            <a:graphicFrameLocks noGrp="1"/>
          </p:cNvGraphicFramePr>
          <p:nvPr/>
        </p:nvGraphicFramePr>
        <p:xfrm>
          <a:off x="524507" y="1196752"/>
          <a:ext cx="8856985" cy="5322000"/>
        </p:xfrm>
        <a:graphic>
          <a:graphicData uri="http://schemas.openxmlformats.org/drawingml/2006/table">
            <a:tbl>
              <a:tblPr/>
              <a:tblGrid>
                <a:gridCol w="1908213">
                  <a:extLst>
                    <a:ext uri="{9D8B030D-6E8A-4147-A177-3AD203B41FA5}">
                      <a16:colId xmlns:a16="http://schemas.microsoft.com/office/drawing/2014/main" val="934535550"/>
                    </a:ext>
                  </a:extLst>
                </a:gridCol>
                <a:gridCol w="453972">
                  <a:extLst>
                    <a:ext uri="{9D8B030D-6E8A-4147-A177-3AD203B41FA5}">
                      <a16:colId xmlns:a16="http://schemas.microsoft.com/office/drawing/2014/main" val="3706568817"/>
                    </a:ext>
                  </a:extLst>
                </a:gridCol>
                <a:gridCol w="119400">
                  <a:extLst>
                    <a:ext uri="{9D8B030D-6E8A-4147-A177-3AD203B41FA5}">
                      <a16:colId xmlns:a16="http://schemas.microsoft.com/office/drawing/2014/main" val="435009440"/>
                    </a:ext>
                  </a:extLst>
                </a:gridCol>
                <a:gridCol w="1173888">
                  <a:extLst>
                    <a:ext uri="{9D8B030D-6E8A-4147-A177-3AD203B41FA5}">
                      <a16:colId xmlns:a16="http://schemas.microsoft.com/office/drawing/2014/main" val="4166009305"/>
                    </a:ext>
                  </a:extLst>
                </a:gridCol>
                <a:gridCol w="827400">
                  <a:extLst>
                    <a:ext uri="{9D8B030D-6E8A-4147-A177-3AD203B41FA5}">
                      <a16:colId xmlns:a16="http://schemas.microsoft.com/office/drawing/2014/main" val="1900092593"/>
                    </a:ext>
                  </a:extLst>
                </a:gridCol>
                <a:gridCol w="827400">
                  <a:extLst>
                    <a:ext uri="{9D8B030D-6E8A-4147-A177-3AD203B41FA5}">
                      <a16:colId xmlns:a16="http://schemas.microsoft.com/office/drawing/2014/main" val="102052670"/>
                    </a:ext>
                  </a:extLst>
                </a:gridCol>
                <a:gridCol w="827400">
                  <a:extLst>
                    <a:ext uri="{9D8B030D-6E8A-4147-A177-3AD203B41FA5}">
                      <a16:colId xmlns:a16="http://schemas.microsoft.com/office/drawing/2014/main" val="1014568574"/>
                    </a:ext>
                  </a:extLst>
                </a:gridCol>
                <a:gridCol w="827400">
                  <a:extLst>
                    <a:ext uri="{9D8B030D-6E8A-4147-A177-3AD203B41FA5}">
                      <a16:colId xmlns:a16="http://schemas.microsoft.com/office/drawing/2014/main" val="2627884782"/>
                    </a:ext>
                  </a:extLst>
                </a:gridCol>
                <a:gridCol w="472978">
                  <a:extLst>
                    <a:ext uri="{9D8B030D-6E8A-4147-A177-3AD203B41FA5}">
                      <a16:colId xmlns:a16="http://schemas.microsoft.com/office/drawing/2014/main" val="597313300"/>
                    </a:ext>
                  </a:extLst>
                </a:gridCol>
                <a:gridCol w="472978">
                  <a:extLst>
                    <a:ext uri="{9D8B030D-6E8A-4147-A177-3AD203B41FA5}">
                      <a16:colId xmlns:a16="http://schemas.microsoft.com/office/drawing/2014/main" val="492184590"/>
                    </a:ext>
                  </a:extLst>
                </a:gridCol>
                <a:gridCol w="472978">
                  <a:extLst>
                    <a:ext uri="{9D8B030D-6E8A-4147-A177-3AD203B41FA5}">
                      <a16:colId xmlns:a16="http://schemas.microsoft.com/office/drawing/2014/main" val="3938229589"/>
                    </a:ext>
                  </a:extLst>
                </a:gridCol>
                <a:gridCol w="472978">
                  <a:extLst>
                    <a:ext uri="{9D8B030D-6E8A-4147-A177-3AD203B41FA5}">
                      <a16:colId xmlns:a16="http://schemas.microsoft.com/office/drawing/2014/main" val="1846689930"/>
                    </a:ext>
                  </a:extLst>
                </a:gridCol>
              </a:tblGrid>
              <a:tr h="222519">
                <a:tc rowSpan="3" gridSpan="4">
                  <a:txBody>
                    <a:bodyPr/>
                    <a:lstStyle/>
                    <a:p>
                      <a:pPr marL="6350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altLang="ko-KR" sz="10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&lt;LCC </a:t>
                      </a: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분석표</a:t>
                      </a:r>
                      <a:r>
                        <a:rPr lang="en-US" altLang="ko-KR" sz="10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&gt;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6350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altLang="ko-KR" sz="10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VE </a:t>
                      </a:r>
                      <a:r>
                        <a:rPr lang="ko-KR" altLang="en-US" sz="1000" b="1" kern="0" spc="0" dirty="0" err="1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대상명</a:t>
                      </a: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: 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난방 시스템</a:t>
                      </a:r>
                    </a:p>
                    <a:p>
                      <a:pPr marL="6350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할인율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: 7%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6350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날짜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: 2005. 08. 02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6350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ko-KR" altLang="en-US" sz="1000" b="1" kern="0" spc="0" dirty="0" err="1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내용년수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en-US" altLang="ko-KR" sz="10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: 40</a:t>
                      </a:r>
                      <a:r>
                        <a:rPr lang="ko-KR" altLang="en-US" sz="10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년 </a:t>
                      </a: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원 설계안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대안 </a:t>
                      </a:r>
                      <a:r>
                        <a:rPr lang="en-US" altLang="ko-KR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대안 </a:t>
                      </a:r>
                      <a:r>
                        <a:rPr lang="en-US" altLang="ko-KR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대안 </a:t>
                      </a:r>
                      <a:r>
                        <a:rPr lang="en-US" altLang="ko-KR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4272629"/>
                  </a:ext>
                </a:extLst>
              </a:tr>
              <a:tr h="222519">
                <a:tc gridSpan="4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가스 개별난방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지역난방 시스템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440973"/>
                  </a:ext>
                </a:extLst>
              </a:tr>
              <a:tr h="361163">
                <a:tc gridSpan="4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추정비용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현재가치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추정비용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현재가치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추정비용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현재가치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추정비용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현재가치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788292"/>
                  </a:ext>
                </a:extLst>
              </a:tr>
              <a:tr h="222519">
                <a:tc gridSpan="4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건설사업비용</a:t>
                      </a:r>
                      <a:r>
                        <a:rPr lang="en-US" altLang="ko-KR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초기투자비</a:t>
                      </a:r>
                      <a:r>
                        <a:rPr lang="en-US" altLang="ko-KR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095711"/>
                  </a:ext>
                </a:extLst>
              </a:tr>
              <a:tr h="222519">
                <a:tc gridSpan="4">
                  <a:txBody>
                    <a:bodyPr/>
                    <a:lstStyle/>
                    <a:p>
                      <a:pPr marL="6350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A. 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난방 시스템</a:t>
                      </a: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572</a:t>
                      </a: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㉮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572</a:t>
                      </a: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㉯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4,198</a:t>
                      </a: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㉮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4,198</a:t>
                      </a: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㉯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4690699"/>
                  </a:ext>
                </a:extLst>
              </a:tr>
              <a:tr h="222519">
                <a:tc gridSpan="4">
                  <a:txBody>
                    <a:bodyPr/>
                    <a:lstStyle/>
                    <a:p>
                      <a:pPr marL="6350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B.</a:t>
                      </a: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9275909"/>
                  </a:ext>
                </a:extLst>
              </a:tr>
              <a:tr h="222519">
                <a:tc gridSpan="4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총 초기</a:t>
                      </a:r>
                      <a:r>
                        <a:rPr lang="en-US" altLang="ko-KR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/</a:t>
                      </a: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부대 비용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sz="1000" kern="0" spc="0" dirty="0">
                          <a:solidFill>
                            <a:srgbClr val="0000FF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572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 dirty="0">
                        <a:solidFill>
                          <a:srgbClr val="0000FF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sz="1000" kern="0" spc="0" dirty="0">
                          <a:solidFill>
                            <a:srgbClr val="0000FF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4,198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2070764"/>
                  </a:ext>
                </a:extLst>
              </a:tr>
              <a:tr h="22251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보수</a:t>
                      </a:r>
                      <a:r>
                        <a:rPr lang="en-US" altLang="ko-KR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․</a:t>
                      </a: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교체비용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년수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현재 가치계수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0397856"/>
                  </a:ext>
                </a:extLst>
              </a:tr>
              <a:tr h="222519">
                <a:tc>
                  <a:txBody>
                    <a:bodyPr/>
                    <a:lstStyle/>
                    <a:p>
                      <a:pPr marL="6350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A. 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교체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원안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회차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8</a:t>
                      </a: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0.582009</a:t>
                      </a: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㉱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572</a:t>
                      </a: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㉲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332</a:t>
                      </a: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㉳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7567132"/>
                  </a:ext>
                </a:extLst>
              </a:tr>
              <a:tr h="222519">
                <a:tc>
                  <a:txBody>
                    <a:bodyPr/>
                    <a:lstStyle/>
                    <a:p>
                      <a:pPr marL="6350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B. 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교체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원안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회차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16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0.338735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572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193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4621866"/>
                  </a:ext>
                </a:extLst>
              </a:tr>
              <a:tr h="222519">
                <a:tc>
                  <a:txBody>
                    <a:bodyPr/>
                    <a:lstStyle/>
                    <a:p>
                      <a:pPr marL="6350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C. 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교체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원안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회차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24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0.197147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572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112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618216"/>
                  </a:ext>
                </a:extLst>
              </a:tr>
              <a:tr h="222519">
                <a:tc>
                  <a:txBody>
                    <a:bodyPr/>
                    <a:lstStyle/>
                    <a:p>
                      <a:pPr marL="6350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D. 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교체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원안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회차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32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0.114741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572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65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89354"/>
                  </a:ext>
                </a:extLst>
              </a:tr>
              <a:tr h="222519">
                <a:tc>
                  <a:txBody>
                    <a:bodyPr/>
                    <a:lstStyle/>
                    <a:p>
                      <a:pPr marL="6350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E. 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교체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대안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회차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15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0.362446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2,411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873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16527780" algn="l"/>
                          <a:tab pos="-16019780" algn="l"/>
                          <a:tab pos="-15511780" algn="l"/>
                          <a:tab pos="-15003780" algn="l"/>
                          <a:tab pos="-14495780" algn="l"/>
                          <a:tab pos="-13987780" algn="l"/>
                          <a:tab pos="-13479780" algn="l"/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</a:tabLs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3389631"/>
                  </a:ext>
                </a:extLst>
              </a:tr>
              <a:tr h="222519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F. 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교체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대안 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회차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30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0.131367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2,411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316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2764668"/>
                  </a:ext>
                </a:extLst>
              </a:tr>
              <a:tr h="222519">
                <a:tc>
                  <a:txBody>
                    <a:bodyPr/>
                    <a:lstStyle/>
                    <a:p>
                      <a:pPr marL="6350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매각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공기조절기</a:t>
                      </a: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24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0.06678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7701793"/>
                  </a:ext>
                </a:extLst>
              </a:tr>
              <a:tr h="222519">
                <a:tc gridSpan="4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총 보수</a:t>
                      </a:r>
                      <a:r>
                        <a:rPr lang="en-US" altLang="ko-KR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․</a:t>
                      </a: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교체 비용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11,118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7,865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7736650"/>
                  </a:ext>
                </a:extLst>
              </a:tr>
              <a:tr h="222519">
                <a:tc grid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연간비용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연금 현재가치계수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8048939"/>
                  </a:ext>
                </a:extLst>
              </a:tr>
              <a:tr h="222519">
                <a:tc gridSpan="2">
                  <a:txBody>
                    <a:bodyPr/>
                    <a:lstStyle/>
                    <a:p>
                      <a:pPr marL="6350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A. 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유지관리</a:t>
                      </a: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13.3317</a:t>
                      </a: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㉴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12</a:t>
                      </a: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㉵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159</a:t>
                      </a: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㉶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30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399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0766862"/>
                  </a:ext>
                </a:extLst>
              </a:tr>
              <a:tr h="222519">
                <a:tc gridSpan="2">
                  <a:txBody>
                    <a:bodyPr/>
                    <a:lstStyle/>
                    <a:p>
                      <a:pPr marL="6350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B. </a:t>
                      </a:r>
                      <a:r>
                        <a:rPr lang="ko-KR" alt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에너지</a:t>
                      </a: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13.3317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822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10,958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560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7,465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4026520"/>
                  </a:ext>
                </a:extLst>
              </a:tr>
              <a:tr h="222519">
                <a:tc gridSpan="2">
                  <a:txBody>
                    <a:bodyPr/>
                    <a:lstStyle/>
                    <a:p>
                      <a:pPr marL="63500" marR="0" indent="0" algn="l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C.</a:t>
                      </a: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7958446"/>
                  </a:ext>
                </a:extLst>
              </a:tr>
              <a:tr h="222519">
                <a:tc gridSpan="4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총 연간비용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FF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11,118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FF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0000FF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7,865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133329"/>
                  </a:ext>
                </a:extLst>
              </a:tr>
              <a:tr h="222519">
                <a:tc gridSpan="4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LCC </a:t>
                      </a: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합계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12,395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FF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13,254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5811391"/>
                  </a:ext>
                </a:extLst>
              </a:tr>
              <a:tr h="222519">
                <a:tc gridSpan="4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LCC </a:t>
                      </a:r>
                      <a:r>
                        <a:rPr lang="ko-KR" altLang="en-US" sz="10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절감액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858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3363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B4042AF-F2C2-4072-A058-357D1EBA9CE2}"/>
              </a:ext>
            </a:extLst>
          </p:cNvPr>
          <p:cNvSpPr txBox="1"/>
          <p:nvPr/>
        </p:nvSpPr>
        <p:spPr>
          <a:xfrm>
            <a:off x="383507" y="827420"/>
            <a:ext cx="28356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0"/>
            <a:r>
              <a:rPr lang="ko-KR" altLang="en-US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원안과 대안간 </a:t>
            </a:r>
            <a:r>
              <a:rPr lang="en-US" altLang="ko-KR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LCC </a:t>
            </a:r>
            <a:r>
              <a:rPr lang="ko-KR" altLang="en-US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비교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C09BAB-24DB-4895-A7E3-9614A8ECA994}"/>
              </a:ext>
            </a:extLst>
          </p:cNvPr>
          <p:cNvSpPr txBox="1"/>
          <p:nvPr/>
        </p:nvSpPr>
        <p:spPr>
          <a:xfrm>
            <a:off x="3872880" y="6520558"/>
            <a:ext cx="3096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LCC</a:t>
            </a:r>
            <a:r>
              <a:rPr lang="ko-KR" altLang="en-US" sz="12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가 작은 원 설계안을 최적안으로 선정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64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533118" y="260648"/>
            <a:ext cx="4839786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개선안 평가 및 </a:t>
            </a:r>
            <a:r>
              <a:rPr lang="ko-KR" altLang="en-US" dirty="0" err="1"/>
              <a:t>최적안</a:t>
            </a:r>
            <a:r>
              <a:rPr lang="ko-KR" altLang="en-US" dirty="0"/>
              <a:t> 선정 </a:t>
            </a:r>
            <a:r>
              <a:rPr lang="en-US" altLang="ko-KR" dirty="0"/>
              <a:t>(3/3)</a:t>
            </a:r>
            <a:r>
              <a:rPr lang="ko-KR" altLang="en-US" dirty="0"/>
              <a:t> 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13</a:t>
            </a:fld>
            <a:endParaRPr lang="en-US" altLang="ko-KR" dirty="0"/>
          </a:p>
        </p:txBody>
      </p:sp>
      <p:pic>
        <p:nvPicPr>
          <p:cNvPr id="12289" name="_x164144136" descr="EMB00001d043e62">
            <a:extLst>
              <a:ext uri="{FF2B5EF4-FFF2-40B4-BE49-F238E27FC236}">
                <a16:creationId xmlns:a16="http://schemas.microsoft.com/office/drawing/2014/main" id="{7C379867-C562-4346-B038-680099D1C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80" y="836712"/>
            <a:ext cx="4734918" cy="592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AA568C-0D9A-4787-BD96-A5A693B4B0C2}"/>
              </a:ext>
            </a:extLst>
          </p:cNvPr>
          <p:cNvSpPr txBox="1"/>
          <p:nvPr/>
        </p:nvSpPr>
        <p:spPr>
          <a:xfrm>
            <a:off x="383507" y="827420"/>
            <a:ext cx="28356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0"/>
            <a:r>
              <a:rPr lang="ko-KR" altLang="en-US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대안 종합 평가</a:t>
            </a:r>
            <a:endParaRPr lang="en-US" altLang="ko-KR" b="1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atinLnBrk="0"/>
            <a:r>
              <a:rPr lang="ko-KR" altLang="en-US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기능과 비용을 함께 평가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7FC838-B94D-414E-BDB1-BEA44AAA2727}"/>
              </a:ext>
            </a:extLst>
          </p:cNvPr>
          <p:cNvSpPr txBox="1"/>
          <p:nvPr/>
        </p:nvSpPr>
        <p:spPr>
          <a:xfrm>
            <a:off x="5847309" y="1053711"/>
            <a:ext cx="364219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0"/>
            <a:r>
              <a:rPr lang="en-US" altLang="ko-KR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AHP </a:t>
            </a:r>
            <a:r>
              <a:rPr lang="ko-KR" altLang="en-US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개념을 </a:t>
            </a:r>
            <a:r>
              <a:rPr lang="ko-KR" altLang="en-US" b="1" dirty="0" err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간략화하여</a:t>
            </a:r>
            <a:r>
              <a:rPr lang="ko-KR" altLang="en-US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적용</a:t>
            </a:r>
            <a:endParaRPr lang="en-US" altLang="ko-KR" b="1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atinLnBrk="0"/>
            <a:r>
              <a:rPr lang="en-US" altLang="ko-KR" sz="10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평가기준 중요도 가중치 * 평가기준에 대한 선호도 가중치</a:t>
            </a:r>
            <a:r>
              <a:rPr lang="en-US" altLang="ko-KR" sz="10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latinLnBrk="0"/>
            <a:r>
              <a:rPr lang="en-US" altLang="ko-KR" sz="10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평가항목 중요도 * 대안 평가 점수</a:t>
            </a:r>
            <a:r>
              <a:rPr lang="en-US" altLang="ko-KR" sz="10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00" dirty="0">
              <a:solidFill>
                <a:srgbClr val="0000FF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5C6D11-6781-4646-AB25-EBF51009B277}"/>
              </a:ext>
            </a:extLst>
          </p:cNvPr>
          <p:cNvSpPr txBox="1"/>
          <p:nvPr/>
        </p:nvSpPr>
        <p:spPr>
          <a:xfrm>
            <a:off x="5169024" y="3372232"/>
            <a:ext cx="17281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0"/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3+1+1+3 = 8</a:t>
            </a:r>
            <a:endParaRPr lang="ko-KR" altLang="en-US" sz="12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81705635-F387-4A66-B081-50ACD90E285F}"/>
              </a:ext>
            </a:extLst>
          </p:cNvPr>
          <p:cNvCxnSpPr/>
          <p:nvPr/>
        </p:nvCxnSpPr>
        <p:spPr bwMode="auto">
          <a:xfrm>
            <a:off x="4736976" y="3501008"/>
            <a:ext cx="432048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F3BA3883-AF8A-455E-BCA1-037D240940E9}"/>
              </a:ext>
            </a:extLst>
          </p:cNvPr>
          <p:cNvCxnSpPr/>
          <p:nvPr/>
        </p:nvCxnSpPr>
        <p:spPr bwMode="auto">
          <a:xfrm flipH="1">
            <a:off x="4781973" y="3596640"/>
            <a:ext cx="1381760" cy="372533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70FEFC76-A836-437E-B705-9B1C9FA0E5E0}"/>
              </a:ext>
            </a:extLst>
          </p:cNvPr>
          <p:cNvCxnSpPr/>
          <p:nvPr/>
        </p:nvCxnSpPr>
        <p:spPr bwMode="auto">
          <a:xfrm flipH="1">
            <a:off x="4781973" y="3833067"/>
            <a:ext cx="1381760" cy="372533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E2C4D6E-F5F6-4E9C-9D07-076A2F82C9B9}"/>
              </a:ext>
            </a:extLst>
          </p:cNvPr>
          <p:cNvSpPr txBox="1"/>
          <p:nvPr/>
        </p:nvSpPr>
        <p:spPr>
          <a:xfrm>
            <a:off x="6163733" y="3698885"/>
            <a:ext cx="32537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0"/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15</a:t>
            </a:r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를 </a:t>
            </a:r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으로 봤을 때</a:t>
            </a:r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8</a:t>
            </a:r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은 </a:t>
            </a:r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로 중요도 지정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3D549F-E172-4A68-8D37-5B30EF0BFDDB}"/>
              </a:ext>
            </a:extLst>
          </p:cNvPr>
          <p:cNvSpPr txBox="1"/>
          <p:nvPr/>
        </p:nvSpPr>
        <p:spPr>
          <a:xfrm>
            <a:off x="5932122" y="4628352"/>
            <a:ext cx="31286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0"/>
            <a:r>
              <a:rPr lang="en-US" altLang="ko-KR" sz="120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83 </a:t>
            </a:r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= 5</a:t>
            </a:r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</a:t>
            </a:r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1+4</a:t>
            </a:r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</a:t>
            </a:r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2+3</a:t>
            </a:r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</a:t>
            </a:r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4+1</a:t>
            </a:r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</a:t>
            </a:r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5+3</a:t>
            </a:r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</a:t>
            </a:r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8+4</a:t>
            </a:r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</a:t>
            </a:r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5+3</a:t>
            </a:r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</a:t>
            </a:r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endParaRPr lang="ko-KR" altLang="en-US" sz="12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6B01C08D-9601-4D52-AF00-697BB8E2D050}"/>
              </a:ext>
            </a:extLst>
          </p:cNvPr>
          <p:cNvCxnSpPr>
            <a:cxnSpLocks/>
            <a:stCxn id="18" idx="1"/>
          </p:cNvCxnSpPr>
          <p:nvPr/>
        </p:nvCxnSpPr>
        <p:spPr bwMode="auto">
          <a:xfrm flipH="1" flipV="1">
            <a:off x="5418667" y="4544907"/>
            <a:ext cx="513455" cy="221945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235FCC6-E3A5-4F70-8629-9842008A9EF3}"/>
              </a:ext>
            </a:extLst>
          </p:cNvPr>
          <p:cNvSpPr txBox="1"/>
          <p:nvPr/>
        </p:nvSpPr>
        <p:spPr>
          <a:xfrm>
            <a:off x="5495858" y="4903872"/>
            <a:ext cx="42096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0"/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가장 높은 점수를 받은 대안 </a:t>
            </a:r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B</a:t>
            </a:r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 최적 대안으로 선정</a:t>
            </a:r>
          </a:p>
        </p:txBody>
      </p: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3DB80742-6833-4558-BC34-2F1AEBCEF9AE}"/>
              </a:ext>
            </a:extLst>
          </p:cNvPr>
          <p:cNvCxnSpPr/>
          <p:nvPr/>
        </p:nvCxnSpPr>
        <p:spPr bwMode="auto">
          <a:xfrm flipV="1">
            <a:off x="4179147" y="1679787"/>
            <a:ext cx="2167466" cy="2756746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5FE706A8-69F9-488E-B66F-9E0CF8FD7574}"/>
              </a:ext>
            </a:extLst>
          </p:cNvPr>
          <p:cNvCxnSpPr/>
          <p:nvPr/>
        </p:nvCxnSpPr>
        <p:spPr bwMode="auto">
          <a:xfrm flipV="1">
            <a:off x="4253653" y="1693333"/>
            <a:ext cx="3217334" cy="2838027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28103782-6816-468F-B490-EAD646CEE0E5}"/>
              </a:ext>
            </a:extLst>
          </p:cNvPr>
          <p:cNvSpPr/>
          <p:nvPr/>
        </p:nvSpPr>
        <p:spPr bwMode="auto">
          <a:xfrm>
            <a:off x="2038773" y="880533"/>
            <a:ext cx="921174" cy="26416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ln>
                <a:solidFill>
                  <a:schemeClr val="bg1"/>
                </a:solidFill>
              </a:ln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D482FE-F9D6-457B-9444-36ABC92782B9}"/>
              </a:ext>
            </a:extLst>
          </p:cNvPr>
          <p:cNvSpPr txBox="1"/>
          <p:nvPr/>
        </p:nvSpPr>
        <p:spPr>
          <a:xfrm>
            <a:off x="4278437" y="2333424"/>
            <a:ext cx="8210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0"/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쌍대비교</a:t>
            </a:r>
          </a:p>
        </p:txBody>
      </p:sp>
    </p:spTree>
    <p:extLst>
      <p:ext uri="{BB962C8B-B14F-4D97-AF65-F5344CB8AC3E}">
        <p14:creationId xmlns:p14="http://schemas.microsoft.com/office/powerpoint/2010/main" val="2022326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40897" y="260648"/>
            <a:ext cx="4224234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나무교량 구성요소 정의 </a:t>
            </a:r>
            <a:r>
              <a:rPr lang="en-US" altLang="ko-KR" dirty="0"/>
              <a:t>(1/5)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14</a:t>
            </a:fld>
            <a:endParaRPr lang="en-US" altLang="ko-KR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DAEDCF1-F793-4479-86CE-1A4969E6CD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8"/>
          <a:stretch/>
        </p:blipFill>
        <p:spPr>
          <a:xfrm>
            <a:off x="976129" y="1556792"/>
            <a:ext cx="7999418" cy="41764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1E672D-B3FA-4F7D-B029-2D59D356FE4D}"/>
              </a:ext>
            </a:extLst>
          </p:cNvPr>
          <p:cNvSpPr txBox="1"/>
          <p:nvPr/>
        </p:nvSpPr>
        <p:spPr>
          <a:xfrm>
            <a:off x="848544" y="1052736"/>
            <a:ext cx="798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  <a:effectLst/>
              </a:rPr>
              <a:t>개선 대상 항목</a:t>
            </a:r>
            <a:r>
              <a:rPr lang="en-US" altLang="ko-KR" dirty="0">
                <a:solidFill>
                  <a:srgbClr val="0000FF"/>
                </a:solidFill>
                <a:effectLst/>
              </a:rPr>
              <a:t>(</a:t>
            </a:r>
            <a:r>
              <a:rPr lang="ko-KR" altLang="en-US" dirty="0">
                <a:solidFill>
                  <a:srgbClr val="0000FF"/>
                </a:solidFill>
                <a:effectLst/>
              </a:rPr>
              <a:t>구성요소</a:t>
            </a:r>
            <a:r>
              <a:rPr lang="en-US" altLang="ko-KR" dirty="0">
                <a:solidFill>
                  <a:srgbClr val="0000FF"/>
                </a:solidFill>
                <a:effectLst/>
              </a:rPr>
              <a:t>)</a:t>
            </a:r>
            <a:r>
              <a:rPr lang="ko-KR" altLang="en-US" dirty="0">
                <a:solidFill>
                  <a:srgbClr val="FF0000"/>
                </a:solidFill>
                <a:effectLst/>
              </a:rPr>
              <a:t> 선정 </a:t>
            </a:r>
            <a:r>
              <a:rPr lang="en-US" altLang="ko-KR" dirty="0">
                <a:solidFill>
                  <a:srgbClr val="FF0000"/>
                </a:solidFill>
                <a:effectLst/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rgbClr val="0000FF"/>
                </a:solidFill>
                <a:effectLst/>
                <a:sym typeface="Wingdings" panose="05000000000000000000" pitchFamily="2" charset="2"/>
              </a:rPr>
              <a:t>나무교량 구성요소</a:t>
            </a:r>
            <a:r>
              <a:rPr lang="ko-KR" altLang="en-US" dirty="0">
                <a:solidFill>
                  <a:srgbClr val="FF0000"/>
                </a:solidFill>
                <a:effectLst/>
                <a:sym typeface="Wingdings" panose="05000000000000000000" pitchFamily="2" charset="2"/>
              </a:rPr>
              <a:t> 정의가 선행되어야 함</a:t>
            </a:r>
            <a:endParaRPr lang="ko-KR" altLang="en-US" dirty="0">
              <a:solidFill>
                <a:srgbClr val="FF0000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04B734-A9F1-4DD9-A313-D508901C5201}"/>
              </a:ext>
            </a:extLst>
          </p:cNvPr>
          <p:cNvSpPr txBox="1"/>
          <p:nvPr/>
        </p:nvSpPr>
        <p:spPr>
          <a:xfrm>
            <a:off x="2572776" y="5805264"/>
            <a:ext cx="480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  <a:effectLst/>
              </a:rPr>
              <a:t>시스템 구성 요소 </a:t>
            </a:r>
            <a:r>
              <a:rPr lang="en-US" altLang="ko-KR" dirty="0">
                <a:solidFill>
                  <a:srgbClr val="FF0000"/>
                </a:solidFill>
                <a:effectLst/>
              </a:rPr>
              <a:t>: 02. </a:t>
            </a:r>
            <a:r>
              <a:rPr lang="ko-KR" altLang="en-US" dirty="0">
                <a:solidFill>
                  <a:srgbClr val="FF0000"/>
                </a:solidFill>
                <a:effectLst/>
              </a:rPr>
              <a:t>시스템공학 개론 참조</a:t>
            </a:r>
          </a:p>
        </p:txBody>
      </p:sp>
    </p:spTree>
    <p:extLst>
      <p:ext uri="{BB962C8B-B14F-4D97-AF65-F5344CB8AC3E}">
        <p14:creationId xmlns:p14="http://schemas.microsoft.com/office/powerpoint/2010/main" val="399690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40895" y="260648"/>
            <a:ext cx="4224234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나무교량 구성요소 정의 </a:t>
            </a:r>
            <a:r>
              <a:rPr lang="en-US" altLang="ko-KR" dirty="0"/>
              <a:t>(2/5)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15</a:t>
            </a:fld>
            <a:endParaRPr lang="en-US" altLang="ko-KR" dirty="0"/>
          </a:p>
        </p:txBody>
      </p:sp>
      <p:sp>
        <p:nvSpPr>
          <p:cNvPr id="9" name="Rectangle 21"/>
          <p:cNvSpPr txBox="1">
            <a:spLocks noChangeArrowheads="1"/>
          </p:cNvSpPr>
          <p:nvPr/>
        </p:nvSpPr>
        <p:spPr bwMode="auto">
          <a:xfrm>
            <a:off x="380492" y="927263"/>
            <a:ext cx="914501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kumimoji="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10000"/>
              </a:spcBef>
              <a:spcAft>
                <a:spcPct val="10000"/>
              </a:spcAft>
              <a:buNone/>
            </a:pPr>
            <a:r>
              <a:rPr lang="ko-KR" altLang="en-US" sz="2000" kern="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일반적 교량 구성요소</a:t>
            </a: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endParaRPr lang="en-US" altLang="ko-KR" sz="1600" kern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r>
              <a:rPr lang="en-US" altLang="ko-KR" sz="1600" kern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Deck (</a:t>
            </a:r>
            <a:r>
              <a:rPr lang="ko-KR" altLang="en-US" sz="1600" kern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상판</a:t>
            </a:r>
            <a:r>
              <a:rPr lang="en-US" altLang="ko-KR" sz="1600" kern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lvl="1">
              <a:spcBef>
                <a:spcPct val="10000"/>
              </a:spcBef>
              <a:spcAft>
                <a:spcPct val="10000"/>
              </a:spcAft>
            </a:pPr>
            <a:r>
              <a:rPr lang="ko-KR" altLang="en-US" sz="16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차량</a:t>
            </a:r>
            <a:r>
              <a:rPr lang="en-US" altLang="ko-KR" sz="16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물품</a:t>
            </a:r>
            <a:r>
              <a:rPr lang="en-US" altLang="ko-KR" sz="16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사람 등을 한 쪽에서 </a:t>
            </a:r>
            <a:endParaRPr lang="en-US" altLang="ko-KR" sz="1600" kern="0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17550" lvl="1" indent="0">
              <a:spcBef>
                <a:spcPct val="10000"/>
              </a:spcBef>
              <a:spcAft>
                <a:spcPct val="10000"/>
              </a:spcAft>
              <a:buNone/>
            </a:pPr>
            <a:r>
              <a:rPr lang="ko-KR" altLang="en-US" sz="16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다른 쪽으로 통과시키는 교량의 기본 부분</a:t>
            </a:r>
            <a:endParaRPr lang="en-US" altLang="ko-KR" sz="1600" kern="0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Bef>
                <a:spcPct val="10000"/>
              </a:spcBef>
              <a:spcAft>
                <a:spcPct val="10000"/>
              </a:spcAft>
            </a:pPr>
            <a:r>
              <a:rPr lang="en-US" altLang="ko-KR" sz="1600" kern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Abutment (</a:t>
            </a:r>
            <a:r>
              <a:rPr lang="ko-KR" altLang="en-US" sz="1600" kern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교대</a:t>
            </a:r>
            <a:r>
              <a:rPr lang="en-US" altLang="ko-KR" sz="1600" kern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lvl="1">
              <a:spcBef>
                <a:spcPct val="10000"/>
              </a:spcBef>
              <a:spcAft>
                <a:spcPct val="10000"/>
              </a:spcAft>
            </a:pPr>
            <a:r>
              <a:rPr lang="ko-KR" altLang="en-US" sz="16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교량 양 끝의 지지대</a:t>
            </a:r>
            <a:endParaRPr lang="en-US" altLang="ko-KR" sz="1600" kern="0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r>
              <a:rPr lang="en-US" altLang="ko-KR" sz="1600" kern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Pile (</a:t>
            </a:r>
            <a:r>
              <a:rPr lang="ko-KR" altLang="en-US" sz="1600" kern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말뚝</a:t>
            </a:r>
            <a:r>
              <a:rPr lang="en-US" altLang="ko-KR" sz="1600" kern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lvl="1">
              <a:spcBef>
                <a:spcPct val="10000"/>
              </a:spcBef>
              <a:spcAft>
                <a:spcPct val="10000"/>
              </a:spcAft>
            </a:pPr>
            <a:r>
              <a:rPr lang="ko-KR" altLang="en-US" sz="16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교각이 있는 교량의 경우 말뚝은 기본 구성 요소</a:t>
            </a:r>
            <a:endParaRPr lang="en-US" altLang="ko-KR" sz="1600" kern="0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>
              <a:spcBef>
                <a:spcPct val="10000"/>
              </a:spcBef>
              <a:spcAft>
                <a:spcPct val="10000"/>
              </a:spcAft>
            </a:pPr>
            <a:r>
              <a:rPr lang="ko-KR" altLang="en-US" sz="16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파일 형 기초는 일반적으로 상부 토양층이 느슨할 때 필요</a:t>
            </a:r>
            <a:endParaRPr lang="en-US" altLang="ko-KR" sz="1600" kern="0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>
              <a:spcBef>
                <a:spcPct val="10000"/>
              </a:spcBef>
              <a:spcAft>
                <a:spcPct val="10000"/>
              </a:spcAft>
            </a:pPr>
            <a:r>
              <a:rPr lang="ko-KR" altLang="en-US" sz="16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파일 깊이는 토양층에 따라 다르며</a:t>
            </a:r>
            <a:r>
              <a:rPr lang="en-US" altLang="ko-KR" sz="16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구조를 안정적으로 만드는 단단한 토양층까지 확장</a:t>
            </a:r>
            <a:endParaRPr lang="en-US" altLang="ko-KR" sz="1600" kern="0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r>
              <a:rPr lang="en-US" altLang="ko-KR" sz="1600" kern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Pier (</a:t>
            </a:r>
            <a:r>
              <a:rPr lang="ko-KR" altLang="en-US" sz="1600" kern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교각</a:t>
            </a:r>
            <a:r>
              <a:rPr lang="en-US" altLang="ko-KR" sz="1600" kern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lvl="1">
              <a:spcBef>
                <a:spcPct val="10000"/>
              </a:spcBef>
              <a:spcAft>
                <a:spcPct val="10000"/>
              </a:spcAft>
            </a:pPr>
            <a:r>
              <a:rPr lang="ko-KR" altLang="en-US" sz="16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교각은 말뚝 위에 머물며 구조를 안정시키는 압축 부재 </a:t>
            </a:r>
            <a:r>
              <a:rPr lang="en-US" altLang="ko-KR" sz="16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6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교각과 교각 사이 </a:t>
            </a:r>
            <a:r>
              <a:rPr lang="en-US" altLang="ko-KR" sz="16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ko-KR" altLang="en-US" sz="16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경간</a:t>
            </a:r>
            <a:endParaRPr lang="en-US" altLang="ko-KR" sz="1600" kern="0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>
              <a:spcBef>
                <a:spcPct val="10000"/>
              </a:spcBef>
              <a:spcAft>
                <a:spcPct val="10000"/>
              </a:spcAft>
            </a:pPr>
            <a:r>
              <a:rPr lang="ko-KR" altLang="en-US" sz="16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교각의 기능 </a:t>
            </a:r>
            <a:r>
              <a:rPr lang="en-US" altLang="ko-KR" sz="16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6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수직 하중을 기초로 전달</a:t>
            </a:r>
            <a:r>
              <a:rPr lang="en-US" altLang="ko-KR" sz="16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&amp; </a:t>
            </a:r>
            <a:r>
              <a:rPr lang="ko-KR" altLang="en-US" sz="16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교량에 작용하는 </a:t>
            </a:r>
            <a:r>
              <a:rPr lang="ko-KR" altLang="en-US" sz="1600" kern="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수평력에</a:t>
            </a:r>
            <a:r>
              <a:rPr lang="ko-KR" altLang="en-US" sz="16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저항</a:t>
            </a:r>
            <a:endParaRPr lang="en-US" altLang="ko-KR" sz="1600" kern="0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r>
              <a:rPr lang="en-US" altLang="ko-KR" sz="1600" kern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Girder (</a:t>
            </a:r>
            <a:r>
              <a:rPr lang="ko-KR" altLang="en-US" sz="1600" kern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보</a:t>
            </a:r>
            <a:r>
              <a:rPr lang="en-US" altLang="ko-KR" sz="1600" kern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lvl="1">
              <a:spcBef>
                <a:spcPct val="10000"/>
              </a:spcBef>
              <a:spcAft>
                <a:spcPct val="10000"/>
              </a:spcAft>
            </a:pPr>
            <a:r>
              <a:rPr lang="ko-KR" altLang="en-US" sz="16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상판과 교대 및 교각 사이에 위치하여 상판을 지지</a:t>
            </a:r>
            <a:endParaRPr lang="en-US" altLang="ko-KR" sz="1600" kern="0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spcBef>
                <a:spcPct val="10000"/>
              </a:spcBef>
              <a:spcAft>
                <a:spcPct val="10000"/>
              </a:spcAft>
            </a:pPr>
            <a:r>
              <a:rPr lang="en-US" altLang="ko-KR" sz="16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Rail Track (</a:t>
            </a:r>
            <a:r>
              <a:rPr lang="ko-KR" altLang="en-US" sz="16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궤도</a:t>
            </a:r>
            <a:r>
              <a:rPr lang="en-US" altLang="ko-KR" sz="16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lvl="1">
              <a:spcBef>
                <a:spcPct val="10000"/>
              </a:spcBef>
              <a:spcAft>
                <a:spcPct val="10000"/>
              </a:spcAft>
            </a:pPr>
            <a:r>
              <a:rPr lang="ko-KR" altLang="en-US" sz="16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철도교의 경우</a:t>
            </a:r>
            <a:r>
              <a:rPr lang="en-US" altLang="ko-KR" sz="16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상판 위에 기차가 지나가기 위한 궤도가 설치됨</a:t>
            </a:r>
            <a:endParaRPr lang="en-US" altLang="ko-KR" sz="1600" kern="0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>
              <a:spcBef>
                <a:spcPct val="10000"/>
              </a:spcBef>
              <a:spcAft>
                <a:spcPct val="10000"/>
              </a:spcAft>
            </a:pPr>
            <a:endParaRPr lang="en-US" altLang="ko-KR" sz="1600" kern="0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A3F8CBF-B42E-4C5D-BBC3-11CC426C52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199" y="1052736"/>
            <a:ext cx="3575314" cy="18722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3DCCD7-EBC1-4DED-9597-F99014478BFC}"/>
              </a:ext>
            </a:extLst>
          </p:cNvPr>
          <p:cNvSpPr txBox="1"/>
          <p:nvPr/>
        </p:nvSpPr>
        <p:spPr>
          <a:xfrm>
            <a:off x="5484148" y="1075985"/>
            <a:ext cx="6480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kern="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상판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75E0C7-0CF5-4414-9AA3-F031FD771474}"/>
              </a:ext>
            </a:extLst>
          </p:cNvPr>
          <p:cNvSpPr txBox="1"/>
          <p:nvPr/>
        </p:nvSpPr>
        <p:spPr>
          <a:xfrm>
            <a:off x="7761312" y="904074"/>
            <a:ext cx="6480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kern="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궤도</a:t>
            </a:r>
            <a:endParaRPr lang="ko-KR" altLang="en-US" sz="1200" dirty="0">
              <a:solidFill>
                <a:srgbClr val="0000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DDE161-81A9-4342-96B2-A1F2EC151BA7}"/>
              </a:ext>
            </a:extLst>
          </p:cNvPr>
          <p:cNvSpPr txBox="1"/>
          <p:nvPr/>
        </p:nvSpPr>
        <p:spPr>
          <a:xfrm>
            <a:off x="5126806" y="1349783"/>
            <a:ext cx="6480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kern="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보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74BBF4-B606-426C-9F34-142897FBE270}"/>
              </a:ext>
            </a:extLst>
          </p:cNvPr>
          <p:cNvSpPr txBox="1"/>
          <p:nvPr/>
        </p:nvSpPr>
        <p:spPr>
          <a:xfrm>
            <a:off x="5126806" y="1752991"/>
            <a:ext cx="6480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kern="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교대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F918B8-0C17-4E33-9FE5-DE8F3D3FACA5}"/>
              </a:ext>
            </a:extLst>
          </p:cNvPr>
          <p:cNvSpPr txBox="1"/>
          <p:nvPr/>
        </p:nvSpPr>
        <p:spPr>
          <a:xfrm>
            <a:off x="8760694" y="1752991"/>
            <a:ext cx="6480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kern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교대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A92DD1-FAB0-4B72-86C0-03CBF9747694}"/>
              </a:ext>
            </a:extLst>
          </p:cNvPr>
          <p:cNvSpPr txBox="1"/>
          <p:nvPr/>
        </p:nvSpPr>
        <p:spPr>
          <a:xfrm>
            <a:off x="6211001" y="1752991"/>
            <a:ext cx="6480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kern="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교각</a:t>
            </a:r>
            <a:endParaRPr lang="ko-KR" altLang="en-US" sz="1200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B21B5D-6E35-40A8-9209-174F41714F37}"/>
              </a:ext>
            </a:extLst>
          </p:cNvPr>
          <p:cNvSpPr txBox="1"/>
          <p:nvPr/>
        </p:nvSpPr>
        <p:spPr>
          <a:xfrm>
            <a:off x="7275767" y="1752991"/>
            <a:ext cx="6480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kern="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교각</a:t>
            </a:r>
            <a:endParaRPr lang="ko-KR" altLang="en-US" sz="1200" dirty="0">
              <a:solidFill>
                <a:srgbClr val="00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1147D4-9F59-4DEA-8B1A-ED7A21169C34}"/>
              </a:ext>
            </a:extLst>
          </p:cNvPr>
          <p:cNvSpPr txBox="1"/>
          <p:nvPr/>
        </p:nvSpPr>
        <p:spPr>
          <a:xfrm>
            <a:off x="7857594" y="1752991"/>
            <a:ext cx="6480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kern="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교각</a:t>
            </a:r>
            <a:endParaRPr lang="ko-KR" altLang="en-US" sz="1200" dirty="0">
              <a:solidFill>
                <a:srgbClr val="0000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1329D7-03D8-4ADA-84B9-C8A2AEF1D322}"/>
              </a:ext>
            </a:extLst>
          </p:cNvPr>
          <p:cNvSpPr txBox="1"/>
          <p:nvPr/>
        </p:nvSpPr>
        <p:spPr>
          <a:xfrm>
            <a:off x="5562929" y="2415238"/>
            <a:ext cx="6480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kern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말뚝</a:t>
            </a:r>
            <a:endParaRPr lang="ko-KR" altLang="en-US" sz="1200" dirty="0">
              <a:solidFill>
                <a:srgbClr val="0000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F3A72F-73EB-4411-A152-2E567D75D537}"/>
              </a:ext>
            </a:extLst>
          </p:cNvPr>
          <p:cNvSpPr txBox="1"/>
          <p:nvPr/>
        </p:nvSpPr>
        <p:spPr>
          <a:xfrm>
            <a:off x="6627695" y="2415238"/>
            <a:ext cx="6480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kern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말뚝</a:t>
            </a:r>
            <a:endParaRPr lang="ko-KR" altLang="en-US" sz="1200" dirty="0">
              <a:solidFill>
                <a:srgbClr val="0000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26299D-C7DD-49C6-A889-AE69CC955A73}"/>
              </a:ext>
            </a:extLst>
          </p:cNvPr>
          <p:cNvSpPr txBox="1"/>
          <p:nvPr/>
        </p:nvSpPr>
        <p:spPr>
          <a:xfrm>
            <a:off x="8525985" y="2415238"/>
            <a:ext cx="6480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kern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말뚝</a:t>
            </a:r>
            <a:endParaRPr lang="ko-KR" altLang="en-US" sz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12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40895" y="260648"/>
            <a:ext cx="4224234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나무교량 구성요소 정의 </a:t>
            </a:r>
            <a:r>
              <a:rPr lang="en-US" altLang="ko-KR" dirty="0"/>
              <a:t>(3/5)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16</a:t>
            </a:fld>
            <a:endParaRPr lang="en-US" altLang="ko-KR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5755A45-53F3-4447-B16E-B5227560A884}"/>
              </a:ext>
            </a:extLst>
          </p:cNvPr>
          <p:cNvSpPr/>
          <p:nvPr/>
        </p:nvSpPr>
        <p:spPr bwMode="auto">
          <a:xfrm>
            <a:off x="4242194" y="1355576"/>
            <a:ext cx="1368152" cy="5040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ko-KR" altLang="en-US" sz="1400" b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나무교량</a:t>
            </a: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CAB7ACE-8767-40D1-81CE-71B8D4A11645}"/>
              </a:ext>
            </a:extLst>
          </p:cNvPr>
          <p:cNvSpPr/>
          <p:nvPr/>
        </p:nvSpPr>
        <p:spPr bwMode="auto">
          <a:xfrm>
            <a:off x="4051264" y="2780928"/>
            <a:ext cx="534432" cy="28083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ko-KR" altLang="en-US" sz="1400" b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말뚝</a:t>
            </a: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D9991E29-0838-470B-AEA5-5C902F8D3AFA}"/>
              </a:ext>
            </a:extLst>
          </p:cNvPr>
          <p:cNvSpPr/>
          <p:nvPr/>
        </p:nvSpPr>
        <p:spPr bwMode="auto">
          <a:xfrm>
            <a:off x="6524630" y="2780928"/>
            <a:ext cx="534432" cy="28083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r>
              <a:rPr lang="ko-KR" altLang="en-US" sz="1400" b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보</a:t>
            </a: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8813BDFE-7FF9-49F1-9B50-3DF7039A36F7}"/>
              </a:ext>
            </a:extLst>
          </p:cNvPr>
          <p:cNvSpPr/>
          <p:nvPr/>
        </p:nvSpPr>
        <p:spPr bwMode="auto">
          <a:xfrm>
            <a:off x="1577898" y="2780928"/>
            <a:ext cx="534432" cy="2808312"/>
          </a:xfrm>
          <a:prstGeom prst="rect">
            <a:avLst/>
          </a:prstGeom>
          <a:solidFill>
            <a:srgbClr val="FF99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r>
              <a:rPr lang="ko-KR" altLang="en-US" sz="1400" b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상판</a:t>
            </a: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5A51CBE-F592-4947-AE09-3EB213D298CA}"/>
              </a:ext>
            </a:extLst>
          </p:cNvPr>
          <p:cNvSpPr/>
          <p:nvPr/>
        </p:nvSpPr>
        <p:spPr bwMode="auto">
          <a:xfrm>
            <a:off x="5287947" y="2780928"/>
            <a:ext cx="534432" cy="28083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ko-KR" altLang="en-US" sz="1400" b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교각</a:t>
            </a: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A686508-6585-47D3-9C09-383BA599B197}"/>
              </a:ext>
            </a:extLst>
          </p:cNvPr>
          <p:cNvSpPr/>
          <p:nvPr/>
        </p:nvSpPr>
        <p:spPr bwMode="auto">
          <a:xfrm>
            <a:off x="7761312" y="2780928"/>
            <a:ext cx="534432" cy="28083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r>
              <a:rPr lang="ko-KR" altLang="en-US" sz="1400" b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궤도</a:t>
            </a: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4F95752-DB65-4BD8-956A-41B84E97016B}"/>
              </a:ext>
            </a:extLst>
          </p:cNvPr>
          <p:cNvSpPr/>
          <p:nvPr/>
        </p:nvSpPr>
        <p:spPr bwMode="auto">
          <a:xfrm>
            <a:off x="2814581" y="2780928"/>
            <a:ext cx="534432" cy="2808312"/>
          </a:xfrm>
          <a:prstGeom prst="rect">
            <a:avLst/>
          </a:prstGeom>
          <a:solidFill>
            <a:srgbClr val="99FF66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ko-KR" altLang="en-US" sz="1400" b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교대</a:t>
            </a: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5" name="연결선: 꺾임 14">
            <a:extLst>
              <a:ext uri="{FF2B5EF4-FFF2-40B4-BE49-F238E27FC236}">
                <a16:creationId xmlns:a16="http://schemas.microsoft.com/office/drawing/2014/main" id="{86219ED1-DEDB-4D00-B7E8-BE2751016560}"/>
              </a:ext>
            </a:extLst>
          </p:cNvPr>
          <p:cNvCxnSpPr>
            <a:cxnSpLocks/>
            <a:stCxn id="2" idx="2"/>
            <a:endCxn id="9" idx="0"/>
          </p:cNvCxnSpPr>
          <p:nvPr/>
        </p:nvCxnSpPr>
        <p:spPr bwMode="auto">
          <a:xfrm rot="5400000">
            <a:off x="2925044" y="779702"/>
            <a:ext cx="921296" cy="3081156"/>
          </a:xfrm>
          <a:prstGeom prst="bentConnector3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연결선: 꺾임 16">
            <a:extLst>
              <a:ext uri="{FF2B5EF4-FFF2-40B4-BE49-F238E27FC236}">
                <a16:creationId xmlns:a16="http://schemas.microsoft.com/office/drawing/2014/main" id="{BAF6C927-F2E1-472F-8A1B-6F9443FC378D}"/>
              </a:ext>
            </a:extLst>
          </p:cNvPr>
          <p:cNvCxnSpPr>
            <a:cxnSpLocks/>
            <a:stCxn id="2" idx="2"/>
            <a:endCxn id="12" idx="0"/>
          </p:cNvCxnSpPr>
          <p:nvPr/>
        </p:nvCxnSpPr>
        <p:spPr bwMode="auto">
          <a:xfrm rot="5400000">
            <a:off x="3543386" y="1398044"/>
            <a:ext cx="921296" cy="1844473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연결선: 꺾임 18">
            <a:extLst>
              <a:ext uri="{FF2B5EF4-FFF2-40B4-BE49-F238E27FC236}">
                <a16:creationId xmlns:a16="http://schemas.microsoft.com/office/drawing/2014/main" id="{655662B4-CD13-4088-80D2-E372188F8A7A}"/>
              </a:ext>
            </a:extLst>
          </p:cNvPr>
          <p:cNvCxnSpPr>
            <a:cxnSpLocks/>
            <a:stCxn id="2" idx="2"/>
            <a:endCxn id="7" idx="0"/>
          </p:cNvCxnSpPr>
          <p:nvPr/>
        </p:nvCxnSpPr>
        <p:spPr bwMode="auto">
          <a:xfrm rot="5400000">
            <a:off x="4161727" y="2016385"/>
            <a:ext cx="921296" cy="60779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연결선: 꺾임 20">
            <a:extLst>
              <a:ext uri="{FF2B5EF4-FFF2-40B4-BE49-F238E27FC236}">
                <a16:creationId xmlns:a16="http://schemas.microsoft.com/office/drawing/2014/main" id="{2042CBB3-45C9-45DA-8A84-C106597B5C1B}"/>
              </a:ext>
            </a:extLst>
          </p:cNvPr>
          <p:cNvCxnSpPr>
            <a:cxnSpLocks/>
            <a:stCxn id="2" idx="2"/>
            <a:endCxn id="10" idx="0"/>
          </p:cNvCxnSpPr>
          <p:nvPr/>
        </p:nvCxnSpPr>
        <p:spPr bwMode="auto">
          <a:xfrm rot="16200000" flipH="1">
            <a:off x="4780068" y="2005833"/>
            <a:ext cx="921296" cy="628893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연결선: 꺾임 22">
            <a:extLst>
              <a:ext uri="{FF2B5EF4-FFF2-40B4-BE49-F238E27FC236}">
                <a16:creationId xmlns:a16="http://schemas.microsoft.com/office/drawing/2014/main" id="{5B3242C9-1D5C-4B6A-934B-FB96713E979B}"/>
              </a:ext>
            </a:extLst>
          </p:cNvPr>
          <p:cNvCxnSpPr>
            <a:cxnSpLocks/>
            <a:stCxn id="2" idx="2"/>
            <a:endCxn id="8" idx="0"/>
          </p:cNvCxnSpPr>
          <p:nvPr/>
        </p:nvCxnSpPr>
        <p:spPr bwMode="auto">
          <a:xfrm rot="16200000" flipH="1">
            <a:off x="5398410" y="1387492"/>
            <a:ext cx="921296" cy="1865576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연결선: 꺾임 24">
            <a:extLst>
              <a:ext uri="{FF2B5EF4-FFF2-40B4-BE49-F238E27FC236}">
                <a16:creationId xmlns:a16="http://schemas.microsoft.com/office/drawing/2014/main" id="{4AE251B4-5592-4964-A880-51CF726E3415}"/>
              </a:ext>
            </a:extLst>
          </p:cNvPr>
          <p:cNvCxnSpPr>
            <a:cxnSpLocks/>
            <a:stCxn id="2" idx="2"/>
            <a:endCxn id="11" idx="0"/>
          </p:cNvCxnSpPr>
          <p:nvPr/>
        </p:nvCxnSpPr>
        <p:spPr bwMode="auto">
          <a:xfrm rot="16200000" flipH="1">
            <a:off x="6016751" y="769151"/>
            <a:ext cx="921296" cy="3102258"/>
          </a:xfrm>
          <a:prstGeom prst="bentConnector3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52" name="개체 51">
            <a:extLst>
              <a:ext uri="{FF2B5EF4-FFF2-40B4-BE49-F238E27FC236}">
                <a16:creationId xmlns:a16="http://schemas.microsoft.com/office/drawing/2014/main" id="{36BADDBB-A12F-4CA4-B523-00D51A2D21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73280" y="1027954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2" imgW="914400" imgH="771480" progId="Acrobat.Document.11">
                  <p:embed/>
                </p:oleObj>
              </mc:Choice>
              <mc:Fallback>
                <p:oleObj name="Acrobat Document" showAsIcon="1" r:id="rId2" imgW="914400" imgH="771480" progId="Acrobat.Document.11">
                  <p:embed/>
                  <p:pic>
                    <p:nvPicPr>
                      <p:cNvPr id="52" name="개체 51">
                        <a:extLst>
                          <a:ext uri="{FF2B5EF4-FFF2-40B4-BE49-F238E27FC236}">
                            <a16:creationId xmlns:a16="http://schemas.microsoft.com/office/drawing/2014/main" id="{36BADDBB-A12F-4CA4-B523-00D51A2D21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473280" y="1027954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그림 17">
            <a:extLst>
              <a:ext uri="{FF2B5EF4-FFF2-40B4-BE49-F238E27FC236}">
                <a16:creationId xmlns:a16="http://schemas.microsoft.com/office/drawing/2014/main" id="{1F8F3A83-576F-404D-8B13-48EBD1A79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30" y="823520"/>
            <a:ext cx="2866267" cy="13521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B01591D-A78E-4334-9A56-D38B0C2F1B07}"/>
              </a:ext>
            </a:extLst>
          </p:cNvPr>
          <p:cNvSpPr txBox="1"/>
          <p:nvPr/>
        </p:nvSpPr>
        <p:spPr>
          <a:xfrm>
            <a:off x="2667477" y="5805264"/>
            <a:ext cx="4517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>
                <a:solidFill>
                  <a:srgbClr val="FF0000"/>
                </a:solidFill>
                <a:effectLst/>
              </a:rPr>
              <a:t>트러스나</a:t>
            </a:r>
            <a:r>
              <a:rPr lang="ko-KR" altLang="en-US" dirty="0">
                <a:solidFill>
                  <a:srgbClr val="FF0000"/>
                </a:solidFill>
                <a:effectLst/>
              </a:rPr>
              <a:t> 아치는 교대와 보의 역할을 수행</a:t>
            </a:r>
          </a:p>
        </p:txBody>
      </p:sp>
    </p:spTree>
    <p:extLst>
      <p:ext uri="{BB962C8B-B14F-4D97-AF65-F5344CB8AC3E}">
        <p14:creationId xmlns:p14="http://schemas.microsoft.com/office/powerpoint/2010/main" val="2414542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9608F544-68C6-41A7-A65D-2E1674713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693" y="1046531"/>
            <a:ext cx="5459062" cy="234704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431B569-3A10-455F-B3C6-41D504612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976" y="3684832"/>
            <a:ext cx="4704207" cy="2880320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40897" y="260648"/>
            <a:ext cx="4224234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나무교량 구성요소 정의 </a:t>
            </a:r>
            <a:r>
              <a:rPr lang="en-US" altLang="ko-KR" dirty="0"/>
              <a:t>(4/5)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17</a:t>
            </a:fld>
            <a:endParaRPr lang="en-US" altLang="ko-KR" dirty="0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41058413-302B-46AC-A4F9-CACD2AEF0DB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472" y="2516260"/>
            <a:ext cx="4943438" cy="2970261"/>
          </a:xfrm>
          <a:prstGeom prst="rect">
            <a:avLst/>
          </a:prstGeom>
        </p:spPr>
      </p:pic>
      <p:sp>
        <p:nvSpPr>
          <p:cNvPr id="9" name="Rectangle 21">
            <a:extLst>
              <a:ext uri="{FF2B5EF4-FFF2-40B4-BE49-F238E27FC236}">
                <a16:creationId xmlns:a16="http://schemas.microsoft.com/office/drawing/2014/main" id="{939AEEFD-F54F-4F93-92AA-9A084432E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30" y="1124744"/>
            <a:ext cx="3873374" cy="136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kumimoji="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ct val="10000"/>
              </a:spcBef>
              <a:spcAft>
                <a:spcPct val="10000"/>
              </a:spcAft>
            </a:pPr>
            <a:r>
              <a:rPr lang="ko-KR" altLang="en-US" sz="14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구성요소는 부분적인 설계 개선의 단위</a:t>
            </a:r>
            <a:endParaRPr lang="en-US" altLang="ko-KR" sz="1400" kern="0" dirty="0">
              <a:solidFill>
                <a:srgbClr val="FF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r>
              <a:rPr lang="ko-KR" altLang="en-US" sz="14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구성요소 정의는 교량을 분할하여 설계의 개선단위를 결정하는 과정이라 할 수 있음</a:t>
            </a:r>
            <a:endParaRPr lang="en-US" altLang="ko-KR" sz="1400" kern="0" dirty="0">
              <a:solidFill>
                <a:srgbClr val="FF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r>
              <a:rPr lang="ko-KR" altLang="en-US" sz="1400" kern="0" dirty="0" err="1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트러스나</a:t>
            </a:r>
            <a:r>
              <a:rPr lang="ko-KR" altLang="en-US" sz="14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아치의 부재 중 형상이나 재료를 변경할 수 있는 묶음 단위로 구성요소 정의</a:t>
            </a:r>
            <a:endParaRPr lang="en-US" altLang="ko-KR" sz="1400" kern="0" dirty="0">
              <a:solidFill>
                <a:srgbClr val="FF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4C61A724-05A8-4F25-8504-A60C846A5851}"/>
              </a:ext>
            </a:extLst>
          </p:cNvPr>
          <p:cNvCxnSpPr>
            <a:cxnSpLocks/>
          </p:cNvCxnSpPr>
          <p:nvPr/>
        </p:nvCxnSpPr>
        <p:spPr bwMode="auto">
          <a:xfrm flipH="1">
            <a:off x="7166187" y="4382347"/>
            <a:ext cx="596053" cy="13208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9139BDD8-8989-401A-9B13-A2F06C403E88}"/>
              </a:ext>
            </a:extLst>
          </p:cNvPr>
          <p:cNvCxnSpPr>
            <a:cxnSpLocks/>
          </p:cNvCxnSpPr>
          <p:nvPr/>
        </p:nvCxnSpPr>
        <p:spPr bwMode="auto">
          <a:xfrm>
            <a:off x="7769013" y="4389120"/>
            <a:ext cx="467360" cy="1151467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182AF9A3-CEC8-4837-B44B-2C615684DE02}"/>
              </a:ext>
            </a:extLst>
          </p:cNvPr>
          <p:cNvCxnSpPr>
            <a:cxnSpLocks/>
          </p:cNvCxnSpPr>
          <p:nvPr/>
        </p:nvCxnSpPr>
        <p:spPr bwMode="auto">
          <a:xfrm flipH="1">
            <a:off x="6610774" y="4538133"/>
            <a:ext cx="609599" cy="1171787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1015DDE3-2219-4492-88B7-CCA185E35AA3}"/>
              </a:ext>
            </a:extLst>
          </p:cNvPr>
          <p:cNvCxnSpPr>
            <a:cxnSpLocks/>
          </p:cNvCxnSpPr>
          <p:nvPr/>
        </p:nvCxnSpPr>
        <p:spPr bwMode="auto">
          <a:xfrm>
            <a:off x="8249920" y="4490720"/>
            <a:ext cx="447040" cy="1009227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자유형: 도형 18">
            <a:extLst>
              <a:ext uri="{FF2B5EF4-FFF2-40B4-BE49-F238E27FC236}">
                <a16:creationId xmlns:a16="http://schemas.microsoft.com/office/drawing/2014/main" id="{D8AAE62B-4BFB-468E-A4F7-A0C215809142}"/>
              </a:ext>
            </a:extLst>
          </p:cNvPr>
          <p:cNvSpPr/>
          <p:nvPr/>
        </p:nvSpPr>
        <p:spPr bwMode="auto">
          <a:xfrm>
            <a:off x="5886027" y="4389120"/>
            <a:ext cx="3379893" cy="1612053"/>
          </a:xfrm>
          <a:custGeom>
            <a:avLst/>
            <a:gdLst>
              <a:gd name="connsiteX0" fmla="*/ 0 w 3379893"/>
              <a:gd name="connsiteY0" fmla="*/ 1612053 h 1612053"/>
              <a:gd name="connsiteX1" fmla="*/ 352213 w 3379893"/>
              <a:gd name="connsiteY1" fmla="*/ 1124373 h 1612053"/>
              <a:gd name="connsiteX2" fmla="*/ 677333 w 3379893"/>
              <a:gd name="connsiteY2" fmla="*/ 704427 h 1612053"/>
              <a:gd name="connsiteX3" fmla="*/ 1043093 w 3379893"/>
              <a:gd name="connsiteY3" fmla="*/ 352213 h 1612053"/>
              <a:gd name="connsiteX4" fmla="*/ 1341120 w 3379893"/>
              <a:gd name="connsiteY4" fmla="*/ 135467 h 1612053"/>
              <a:gd name="connsiteX5" fmla="*/ 1679786 w 3379893"/>
              <a:gd name="connsiteY5" fmla="*/ 20320 h 1612053"/>
              <a:gd name="connsiteX6" fmla="*/ 1937173 w 3379893"/>
              <a:gd name="connsiteY6" fmla="*/ 0 h 1612053"/>
              <a:gd name="connsiteX7" fmla="*/ 2194560 w 3379893"/>
              <a:gd name="connsiteY7" fmla="*/ 6773 h 1612053"/>
              <a:gd name="connsiteX8" fmla="*/ 2370666 w 3379893"/>
              <a:gd name="connsiteY8" fmla="*/ 88053 h 1612053"/>
              <a:gd name="connsiteX9" fmla="*/ 2614506 w 3379893"/>
              <a:gd name="connsiteY9" fmla="*/ 209973 h 1612053"/>
              <a:gd name="connsiteX10" fmla="*/ 2844800 w 3379893"/>
              <a:gd name="connsiteY10" fmla="*/ 399627 h 1612053"/>
              <a:gd name="connsiteX11" fmla="*/ 2980266 w 3379893"/>
              <a:gd name="connsiteY11" fmla="*/ 562187 h 1612053"/>
              <a:gd name="connsiteX12" fmla="*/ 3136053 w 3379893"/>
              <a:gd name="connsiteY12" fmla="*/ 765387 h 1612053"/>
              <a:gd name="connsiteX13" fmla="*/ 3251200 w 3379893"/>
              <a:gd name="connsiteY13" fmla="*/ 948267 h 1612053"/>
              <a:gd name="connsiteX14" fmla="*/ 3379893 w 3379893"/>
              <a:gd name="connsiteY14" fmla="*/ 1205653 h 161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79893" h="1612053">
                <a:moveTo>
                  <a:pt x="0" y="1612053"/>
                </a:moveTo>
                <a:lnTo>
                  <a:pt x="352213" y="1124373"/>
                </a:lnTo>
                <a:lnTo>
                  <a:pt x="677333" y="704427"/>
                </a:lnTo>
                <a:lnTo>
                  <a:pt x="1043093" y="352213"/>
                </a:lnTo>
                <a:lnTo>
                  <a:pt x="1341120" y="135467"/>
                </a:lnTo>
                <a:lnTo>
                  <a:pt x="1679786" y="20320"/>
                </a:lnTo>
                <a:lnTo>
                  <a:pt x="1937173" y="0"/>
                </a:lnTo>
                <a:lnTo>
                  <a:pt x="2194560" y="6773"/>
                </a:lnTo>
                <a:lnTo>
                  <a:pt x="2370666" y="88053"/>
                </a:lnTo>
                <a:lnTo>
                  <a:pt x="2614506" y="209973"/>
                </a:lnTo>
                <a:lnTo>
                  <a:pt x="2844800" y="399627"/>
                </a:lnTo>
                <a:lnTo>
                  <a:pt x="2980266" y="562187"/>
                </a:lnTo>
                <a:lnTo>
                  <a:pt x="3136053" y="765387"/>
                </a:lnTo>
                <a:lnTo>
                  <a:pt x="3251200" y="948267"/>
                </a:lnTo>
                <a:lnTo>
                  <a:pt x="3379893" y="1205653"/>
                </a:lnTo>
              </a:path>
            </a:pathLst>
          </a:custGeom>
          <a:noFill/>
          <a:ln w="76200" cap="flat" cmpd="sng" algn="ctr">
            <a:solidFill>
              <a:srgbClr val="0000FF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5C7B60F8-86E2-498E-B207-A565C20FB95B}"/>
              </a:ext>
            </a:extLst>
          </p:cNvPr>
          <p:cNvCxnSpPr>
            <a:cxnSpLocks/>
          </p:cNvCxnSpPr>
          <p:nvPr/>
        </p:nvCxnSpPr>
        <p:spPr bwMode="auto">
          <a:xfrm flipH="1">
            <a:off x="1280593" y="3779520"/>
            <a:ext cx="913967" cy="1380111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B050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9CACF4D3-4519-487D-B739-674095AA5320}"/>
              </a:ext>
            </a:extLst>
          </p:cNvPr>
          <p:cNvCxnSpPr>
            <a:cxnSpLocks/>
          </p:cNvCxnSpPr>
          <p:nvPr/>
        </p:nvCxnSpPr>
        <p:spPr bwMode="auto">
          <a:xfrm flipV="1">
            <a:off x="2187787" y="3122507"/>
            <a:ext cx="1822026" cy="657013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B050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EBF1ECA6-B1B9-44FE-9041-68AAB86E3B0F}"/>
              </a:ext>
            </a:extLst>
          </p:cNvPr>
          <p:cNvCxnSpPr>
            <a:cxnSpLocks/>
          </p:cNvCxnSpPr>
          <p:nvPr/>
        </p:nvCxnSpPr>
        <p:spPr bwMode="auto">
          <a:xfrm>
            <a:off x="4016588" y="3122507"/>
            <a:ext cx="900852" cy="73152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B050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99279A77-0710-4055-88B7-F5CABE0B9691}"/>
              </a:ext>
            </a:extLst>
          </p:cNvPr>
          <p:cNvCxnSpPr>
            <a:cxnSpLocks/>
          </p:cNvCxnSpPr>
          <p:nvPr/>
        </p:nvCxnSpPr>
        <p:spPr bwMode="auto">
          <a:xfrm flipH="1">
            <a:off x="2214880" y="3481493"/>
            <a:ext cx="866987" cy="13208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FF66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8D3F620C-D660-472A-B1F5-87D6ACBCA14B}"/>
              </a:ext>
            </a:extLst>
          </p:cNvPr>
          <p:cNvCxnSpPr>
            <a:cxnSpLocks/>
          </p:cNvCxnSpPr>
          <p:nvPr/>
        </p:nvCxnSpPr>
        <p:spPr bwMode="auto">
          <a:xfrm>
            <a:off x="3129281" y="3461173"/>
            <a:ext cx="873759" cy="704427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FF66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D51DA7BD-D80E-4B13-A263-2273DE7C14C4}"/>
              </a:ext>
            </a:extLst>
          </p:cNvPr>
          <p:cNvCxnSpPr>
            <a:cxnSpLocks/>
          </p:cNvCxnSpPr>
          <p:nvPr/>
        </p:nvCxnSpPr>
        <p:spPr bwMode="auto">
          <a:xfrm flipH="1">
            <a:off x="2241974" y="4145280"/>
            <a:ext cx="1774613" cy="663787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FF66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22252780-F88D-42C6-894A-537A917A2619}"/>
              </a:ext>
            </a:extLst>
          </p:cNvPr>
          <p:cNvCxnSpPr>
            <a:cxnSpLocks/>
          </p:cNvCxnSpPr>
          <p:nvPr/>
        </p:nvCxnSpPr>
        <p:spPr bwMode="auto">
          <a:xfrm flipH="1">
            <a:off x="3095413" y="3461173"/>
            <a:ext cx="27094" cy="1022774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FF66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id="{77ABD3AB-FBB8-4419-B2F5-A7AC314F882E}"/>
              </a:ext>
            </a:extLst>
          </p:cNvPr>
          <p:cNvCxnSpPr>
            <a:cxnSpLocks/>
          </p:cNvCxnSpPr>
          <p:nvPr/>
        </p:nvCxnSpPr>
        <p:spPr bwMode="auto">
          <a:xfrm flipH="1">
            <a:off x="2208107" y="3779520"/>
            <a:ext cx="6773" cy="1049867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7030A0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4077B291-99B6-45DE-A27A-13C5694770BA}"/>
              </a:ext>
            </a:extLst>
          </p:cNvPr>
          <p:cNvCxnSpPr>
            <a:cxnSpLocks/>
          </p:cNvCxnSpPr>
          <p:nvPr/>
        </p:nvCxnSpPr>
        <p:spPr bwMode="auto">
          <a:xfrm flipH="1">
            <a:off x="3989493" y="3102187"/>
            <a:ext cx="6773" cy="1049867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7030A0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Rectangle 21">
            <a:extLst>
              <a:ext uri="{FF2B5EF4-FFF2-40B4-BE49-F238E27FC236}">
                <a16:creationId xmlns:a16="http://schemas.microsoft.com/office/drawing/2014/main" id="{3803F898-C0A9-4BB4-BCD3-F54C0BF94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437" y="5520637"/>
            <a:ext cx="3873374" cy="12291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kumimoji="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ct val="10000"/>
              </a:spcBef>
              <a:spcAft>
                <a:spcPct val="10000"/>
              </a:spcAft>
            </a:pPr>
            <a:r>
              <a:rPr lang="ko-KR" altLang="en-US" sz="14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인장력만 작용하므로 발사목을 무명실로 대체</a:t>
            </a:r>
            <a:r>
              <a:rPr lang="en-US" altLang="ko-KR" sz="14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r>
              <a:rPr lang="ko-KR" altLang="en-US" sz="1400" kern="0" dirty="0" err="1">
                <a:solidFill>
                  <a:srgbClr val="00B05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압축력을</a:t>
            </a:r>
            <a:r>
              <a:rPr lang="ko-KR" altLang="en-US" sz="1400" kern="0" dirty="0">
                <a:solidFill>
                  <a:srgbClr val="00B05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많이 받으므로 </a:t>
            </a:r>
            <a:r>
              <a:rPr lang="ko-KR" altLang="en-US" sz="1400" kern="0" dirty="0" err="1">
                <a:solidFill>
                  <a:srgbClr val="00B05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발사목</a:t>
            </a:r>
            <a:r>
              <a:rPr lang="ko-KR" altLang="en-US" sz="1400" kern="0" dirty="0">
                <a:solidFill>
                  <a:srgbClr val="00B05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한 개로 구성된 보를 </a:t>
            </a:r>
            <a:r>
              <a:rPr lang="ko-KR" altLang="en-US" sz="1400" kern="0" dirty="0" err="1">
                <a:solidFill>
                  <a:srgbClr val="00B05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발사목</a:t>
            </a:r>
            <a:r>
              <a:rPr lang="ko-KR" altLang="en-US" sz="1400" kern="0" dirty="0">
                <a:solidFill>
                  <a:srgbClr val="00B05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두개의 보로 구성하거나 판재를 덧대서 보강</a:t>
            </a:r>
            <a:endParaRPr lang="en-US" altLang="ko-KR" sz="1400" kern="0" dirty="0">
              <a:solidFill>
                <a:srgbClr val="00B05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47" name="직선 화살표 연결선 46">
            <a:extLst>
              <a:ext uri="{FF2B5EF4-FFF2-40B4-BE49-F238E27FC236}">
                <a16:creationId xmlns:a16="http://schemas.microsoft.com/office/drawing/2014/main" id="{756560FB-CD02-4AD7-8B6B-BE1BA7C037CC}"/>
              </a:ext>
            </a:extLst>
          </p:cNvPr>
          <p:cNvCxnSpPr/>
          <p:nvPr/>
        </p:nvCxnSpPr>
        <p:spPr bwMode="auto">
          <a:xfrm>
            <a:off x="1456267" y="4964853"/>
            <a:ext cx="582506" cy="107696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9" name="직선 화살표 연결선 48">
            <a:extLst>
              <a:ext uri="{FF2B5EF4-FFF2-40B4-BE49-F238E27FC236}">
                <a16:creationId xmlns:a16="http://schemas.microsoft.com/office/drawing/2014/main" id="{E272C53E-5E70-4E68-8815-203B3DFBE287}"/>
              </a:ext>
            </a:extLst>
          </p:cNvPr>
          <p:cNvCxnSpPr>
            <a:cxnSpLocks/>
          </p:cNvCxnSpPr>
          <p:nvPr/>
        </p:nvCxnSpPr>
        <p:spPr bwMode="auto">
          <a:xfrm flipH="1">
            <a:off x="4321387" y="5405120"/>
            <a:ext cx="2438400" cy="237067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80483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40897" y="260648"/>
            <a:ext cx="4224234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나무교량 구성요소 정의 </a:t>
            </a:r>
            <a:r>
              <a:rPr lang="en-US" altLang="ko-KR" dirty="0"/>
              <a:t>(5/5)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18</a:t>
            </a:fld>
            <a:endParaRPr lang="en-US" altLang="ko-KR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DBDE211-FA62-49A2-832C-D710BC293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30" y="995537"/>
            <a:ext cx="4809478" cy="2268844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749476FC-E090-4E3F-BAF3-AE33D5F80F01}"/>
              </a:ext>
            </a:extLst>
          </p:cNvPr>
          <p:cNvSpPr/>
          <p:nvPr/>
        </p:nvSpPr>
        <p:spPr bwMode="auto">
          <a:xfrm>
            <a:off x="6758041" y="995536"/>
            <a:ext cx="1368152" cy="5313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ko-KR" altLang="en-US" sz="1400" b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나무교량</a:t>
            </a: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DEE3D9A-B941-4D79-B66B-A4E53BDA09BB}"/>
              </a:ext>
            </a:extLst>
          </p:cNvPr>
          <p:cNvSpPr/>
          <p:nvPr/>
        </p:nvSpPr>
        <p:spPr bwMode="auto">
          <a:xfrm>
            <a:off x="8489275" y="2609667"/>
            <a:ext cx="534432" cy="531301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rIns="0" rtlCol="0" anchor="ctr"/>
          <a:lstStyle/>
          <a:p>
            <a:pPr algn="ctr"/>
            <a:r>
              <a:rPr lang="ko-KR" altLang="en-US" sz="1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보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4A60033-AA1D-41B4-ABAA-14B73A4ECB29}"/>
              </a:ext>
            </a:extLst>
          </p:cNvPr>
          <p:cNvSpPr/>
          <p:nvPr/>
        </p:nvSpPr>
        <p:spPr bwMode="auto">
          <a:xfrm>
            <a:off x="5860529" y="2609667"/>
            <a:ext cx="534432" cy="531301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72000" rIns="72000"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ko-KR" altLang="en-US" sz="1400" b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상판</a:t>
            </a: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연결선: 꺾임 13">
            <a:extLst>
              <a:ext uri="{FF2B5EF4-FFF2-40B4-BE49-F238E27FC236}">
                <a16:creationId xmlns:a16="http://schemas.microsoft.com/office/drawing/2014/main" id="{61BC1723-56D8-465F-97B9-FB5C6DE50862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 bwMode="auto">
          <a:xfrm rot="5400000">
            <a:off x="6243516" y="1411065"/>
            <a:ext cx="1082831" cy="1314372"/>
          </a:xfrm>
          <a:prstGeom prst="bentConnector3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연결선: 꺾임 17">
            <a:extLst>
              <a:ext uri="{FF2B5EF4-FFF2-40B4-BE49-F238E27FC236}">
                <a16:creationId xmlns:a16="http://schemas.microsoft.com/office/drawing/2014/main" id="{38F8EC20-D15F-4081-A838-3B49AF3DF15C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 bwMode="auto">
          <a:xfrm rot="16200000" flipH="1">
            <a:off x="7557889" y="1411064"/>
            <a:ext cx="1082831" cy="131437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Rectangle 21">
            <a:extLst>
              <a:ext uri="{FF2B5EF4-FFF2-40B4-BE49-F238E27FC236}">
                <a16:creationId xmlns:a16="http://schemas.microsoft.com/office/drawing/2014/main" id="{17C6BD07-AB47-42CE-8995-5A7FB153E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30" y="3429000"/>
            <a:ext cx="480947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kumimoji="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구성요소는 </a:t>
            </a:r>
            <a:r>
              <a:rPr lang="ko-KR" altLang="en-US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부품의 집합 </a:t>
            </a:r>
            <a:r>
              <a:rPr lang="en-US" altLang="ko-KR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 </a:t>
            </a:r>
            <a:r>
              <a:rPr lang="ko-KR" altLang="en-US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상세설계에서 정의한 부품 나열 필요</a:t>
            </a:r>
            <a:endParaRPr lang="en-US" altLang="ko-KR" kern="0" dirty="0">
              <a:solidFill>
                <a:srgbClr val="0000FF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구성요소 </a:t>
            </a:r>
            <a:r>
              <a:rPr lang="en-US" altLang="ko-KR" kern="0" dirty="0"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#01 :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부품 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#01@1,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부품 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#05@2</a:t>
            </a: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구성요소 </a:t>
            </a:r>
            <a:r>
              <a:rPr lang="en-US" altLang="ko-KR" kern="0" dirty="0"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#02 :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부품 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#01@1,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부품 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#06@3,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부품 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#02@2</a:t>
            </a: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r>
              <a:rPr lang="en-US" altLang="ko-KR" kern="0" dirty="0"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…</a:t>
            </a: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구성요소 </a:t>
            </a:r>
            <a:r>
              <a:rPr lang="en-US" altLang="ko-KR" kern="0" dirty="0"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#N :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부품 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#11@2,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부품 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#12@2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2950864-4DDE-4B00-8899-DEECA93B95CF}"/>
              </a:ext>
            </a:extLst>
          </p:cNvPr>
          <p:cNvSpPr/>
          <p:nvPr/>
        </p:nvSpPr>
        <p:spPr bwMode="auto">
          <a:xfrm>
            <a:off x="5673080" y="4293096"/>
            <a:ext cx="288032" cy="1872208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rIns="36000"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ko-KR" altLang="en-US" sz="1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구성요소 </a:t>
            </a:r>
            <a:endParaRPr lang="en-US" altLang="ko-KR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altLang="ko-KR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altLang="ko-KR" sz="1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#</a:t>
            </a:r>
          </a:p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altLang="ko-KR" sz="1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01</a:t>
            </a: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01F27B78-B906-4739-9439-624F4E00C2B6}"/>
              </a:ext>
            </a:extLst>
          </p:cNvPr>
          <p:cNvCxnSpPr>
            <a:cxnSpLocks/>
            <a:stCxn id="10" idx="2"/>
            <a:endCxn id="16" idx="0"/>
          </p:cNvCxnSpPr>
          <p:nvPr/>
        </p:nvCxnSpPr>
        <p:spPr bwMode="auto">
          <a:xfrm rot="5400000">
            <a:off x="5396357" y="3561708"/>
            <a:ext cx="1152128" cy="31064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914CDA80-D889-4831-920E-F0A8B086A705}"/>
              </a:ext>
            </a:extLst>
          </p:cNvPr>
          <p:cNvSpPr/>
          <p:nvPr/>
        </p:nvSpPr>
        <p:spPr bwMode="auto">
          <a:xfrm>
            <a:off x="6286429" y="4293096"/>
            <a:ext cx="288032" cy="1872208"/>
          </a:xfrm>
          <a:prstGeom prst="rect">
            <a:avLst/>
          </a:prstGeom>
          <a:solidFill>
            <a:srgbClr val="FF66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rIns="36000"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ko-KR" altLang="en-US" sz="1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구성요소 </a:t>
            </a:r>
            <a:endParaRPr lang="en-US" altLang="ko-KR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altLang="ko-KR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altLang="ko-KR" sz="1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#</a:t>
            </a:r>
          </a:p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altLang="ko-KR" sz="1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l</a:t>
            </a: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6421DFAE-12B7-40F8-A9D8-87B50EB441EE}"/>
              </a:ext>
            </a:extLst>
          </p:cNvPr>
          <p:cNvSpPr/>
          <p:nvPr/>
        </p:nvSpPr>
        <p:spPr bwMode="auto">
          <a:xfrm>
            <a:off x="7618248" y="4293096"/>
            <a:ext cx="288032" cy="1872208"/>
          </a:xfrm>
          <a:prstGeom prst="rect">
            <a:avLst/>
          </a:prstGeom>
          <a:solidFill>
            <a:srgbClr val="99FF66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rIns="36000"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ko-KR" altLang="en-US" sz="1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구성요소 </a:t>
            </a:r>
            <a:endParaRPr lang="en-US" altLang="ko-KR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altLang="ko-KR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altLang="ko-KR" sz="1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#</a:t>
            </a:r>
          </a:p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altLang="ko-KR" sz="1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n</a:t>
            </a: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F2909FDE-1ACA-4771-A8A5-4DC97F3C8018}"/>
              </a:ext>
            </a:extLst>
          </p:cNvPr>
          <p:cNvSpPr/>
          <p:nvPr/>
        </p:nvSpPr>
        <p:spPr bwMode="auto">
          <a:xfrm>
            <a:off x="8923340" y="4293096"/>
            <a:ext cx="288032" cy="1872208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rIns="36000"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ko-KR" altLang="en-US" sz="1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구성요소 </a:t>
            </a:r>
            <a:endParaRPr lang="en-US" altLang="ko-KR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altLang="ko-KR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altLang="ko-KR" sz="1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#</a:t>
            </a:r>
          </a:p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altLang="ko-KR" sz="1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N</a:t>
            </a: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E17367E4-E24E-44BF-9CD1-5FC30BB20EE7}"/>
              </a:ext>
            </a:extLst>
          </p:cNvPr>
          <p:cNvSpPr/>
          <p:nvPr/>
        </p:nvSpPr>
        <p:spPr bwMode="auto">
          <a:xfrm>
            <a:off x="7004899" y="4293096"/>
            <a:ext cx="288032" cy="1872208"/>
          </a:xfrm>
          <a:prstGeom prst="rect">
            <a:avLst/>
          </a:prstGeom>
          <a:solidFill>
            <a:srgbClr val="99FF66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rIns="36000"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ko-KR" altLang="en-US" sz="1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구성요소 </a:t>
            </a:r>
            <a:endParaRPr lang="en-US" altLang="ko-KR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altLang="ko-KR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altLang="ko-KR" sz="1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#</a:t>
            </a:r>
          </a:p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altLang="ko-KR" sz="1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m</a:t>
            </a: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023E4FFE-1451-4ED7-8011-DBBEC2DCC729}"/>
              </a:ext>
            </a:extLst>
          </p:cNvPr>
          <p:cNvSpPr/>
          <p:nvPr/>
        </p:nvSpPr>
        <p:spPr bwMode="auto">
          <a:xfrm>
            <a:off x="8309991" y="4293096"/>
            <a:ext cx="288032" cy="1872208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rIns="36000"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ko-KR" altLang="en-US" sz="1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구성요소 </a:t>
            </a:r>
            <a:endParaRPr lang="en-US" altLang="ko-KR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altLang="ko-KR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altLang="ko-KR" sz="1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#</a:t>
            </a:r>
          </a:p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altLang="ko-KR" sz="1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o</a:t>
            </a: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E08D0CD-C7BB-43D8-BDE3-6C539C93F704}"/>
              </a:ext>
            </a:extLst>
          </p:cNvPr>
          <p:cNvSpPr txBox="1"/>
          <p:nvPr/>
        </p:nvSpPr>
        <p:spPr>
          <a:xfrm>
            <a:off x="5913487" y="5013176"/>
            <a:ext cx="340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…</a:t>
            </a:r>
            <a:endParaRPr lang="ko-KR" alt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A9F12C-872C-4C96-89DC-DCE9BADFD7A4}"/>
              </a:ext>
            </a:extLst>
          </p:cNvPr>
          <p:cNvSpPr txBox="1"/>
          <p:nvPr/>
        </p:nvSpPr>
        <p:spPr>
          <a:xfrm>
            <a:off x="7247582" y="5013176"/>
            <a:ext cx="340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…</a:t>
            </a:r>
            <a:endParaRPr lang="ko-KR" alt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19C7433-DF51-435C-A71C-BBD3FBB53B5E}"/>
              </a:ext>
            </a:extLst>
          </p:cNvPr>
          <p:cNvSpPr txBox="1"/>
          <p:nvPr/>
        </p:nvSpPr>
        <p:spPr>
          <a:xfrm>
            <a:off x="8554679" y="5013176"/>
            <a:ext cx="340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…</a:t>
            </a:r>
            <a:endParaRPr lang="ko-KR" altLang="en-US" dirty="0"/>
          </a:p>
        </p:txBody>
      </p:sp>
      <p:cxnSp>
        <p:nvCxnSpPr>
          <p:cNvPr id="48" name="연결선: 꺾임 47">
            <a:extLst>
              <a:ext uri="{FF2B5EF4-FFF2-40B4-BE49-F238E27FC236}">
                <a16:creationId xmlns:a16="http://schemas.microsoft.com/office/drawing/2014/main" id="{2E769203-088C-4E4C-A096-4A73F414083E}"/>
              </a:ext>
            </a:extLst>
          </p:cNvPr>
          <p:cNvCxnSpPr>
            <a:cxnSpLocks/>
            <a:stCxn id="10" idx="2"/>
            <a:endCxn id="26" idx="0"/>
          </p:cNvCxnSpPr>
          <p:nvPr/>
        </p:nvCxnSpPr>
        <p:spPr bwMode="auto">
          <a:xfrm rot="16200000" flipH="1">
            <a:off x="5703031" y="3565682"/>
            <a:ext cx="1152128" cy="302700"/>
          </a:xfrm>
          <a:prstGeom prst="bentConnector3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5DB7CC15-F6FC-4CD0-8F03-73ECB8DA636A}"/>
              </a:ext>
            </a:extLst>
          </p:cNvPr>
          <p:cNvSpPr/>
          <p:nvPr/>
        </p:nvSpPr>
        <p:spPr bwMode="auto">
          <a:xfrm>
            <a:off x="7180631" y="2609667"/>
            <a:ext cx="534432" cy="531301"/>
          </a:xfrm>
          <a:prstGeom prst="rect">
            <a:avLst/>
          </a:prstGeom>
          <a:solidFill>
            <a:srgbClr val="99FF66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rIns="0" rtlCol="0" anchor="ctr"/>
          <a:lstStyle/>
          <a:p>
            <a:pPr algn="ctr"/>
            <a:r>
              <a:rPr lang="ko-KR" altLang="en-US" sz="1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교대</a:t>
            </a:r>
          </a:p>
        </p:txBody>
      </p:sp>
      <p:cxnSp>
        <p:nvCxnSpPr>
          <p:cNvPr id="38" name="직선 연결선 7">
            <a:extLst>
              <a:ext uri="{FF2B5EF4-FFF2-40B4-BE49-F238E27FC236}">
                <a16:creationId xmlns:a16="http://schemas.microsoft.com/office/drawing/2014/main" id="{90712E8F-7333-4A56-BEA2-15138C651338}"/>
              </a:ext>
            </a:extLst>
          </p:cNvPr>
          <p:cNvCxnSpPr>
            <a:cxnSpLocks/>
            <a:stCxn id="36" idx="2"/>
            <a:endCxn id="32" idx="0"/>
          </p:cNvCxnSpPr>
          <p:nvPr/>
        </p:nvCxnSpPr>
        <p:spPr bwMode="auto">
          <a:xfrm rot="5400000">
            <a:off x="6722317" y="3567566"/>
            <a:ext cx="1152128" cy="29893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40" name="연결선: 꺾임 39">
            <a:extLst>
              <a:ext uri="{FF2B5EF4-FFF2-40B4-BE49-F238E27FC236}">
                <a16:creationId xmlns:a16="http://schemas.microsoft.com/office/drawing/2014/main" id="{AE63B8B7-6D9D-40A5-B590-9A6B9F255C43}"/>
              </a:ext>
            </a:extLst>
          </p:cNvPr>
          <p:cNvCxnSpPr>
            <a:cxnSpLocks/>
            <a:stCxn id="36" idx="2"/>
            <a:endCxn id="27" idx="0"/>
          </p:cNvCxnSpPr>
          <p:nvPr/>
        </p:nvCxnSpPr>
        <p:spPr bwMode="auto">
          <a:xfrm rot="16200000" flipH="1">
            <a:off x="7028991" y="3559823"/>
            <a:ext cx="1152128" cy="314417"/>
          </a:xfrm>
          <a:prstGeom prst="bentConnector3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2" name="직선 연결선 7">
            <a:extLst>
              <a:ext uri="{FF2B5EF4-FFF2-40B4-BE49-F238E27FC236}">
                <a16:creationId xmlns:a16="http://schemas.microsoft.com/office/drawing/2014/main" id="{97029018-B7B5-4C89-A8AF-882A20FE7CEA}"/>
              </a:ext>
            </a:extLst>
          </p:cNvPr>
          <p:cNvCxnSpPr>
            <a:cxnSpLocks/>
            <a:stCxn id="9" idx="2"/>
            <a:endCxn id="33" idx="0"/>
          </p:cNvCxnSpPr>
          <p:nvPr/>
        </p:nvCxnSpPr>
        <p:spPr bwMode="auto">
          <a:xfrm rot="5400000">
            <a:off x="8029185" y="3565790"/>
            <a:ext cx="1152128" cy="30248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44" name="연결선: 꺾임 43">
            <a:extLst>
              <a:ext uri="{FF2B5EF4-FFF2-40B4-BE49-F238E27FC236}">
                <a16:creationId xmlns:a16="http://schemas.microsoft.com/office/drawing/2014/main" id="{E7FD11C8-FFE1-481E-80D2-E1255F3361E2}"/>
              </a:ext>
            </a:extLst>
          </p:cNvPr>
          <p:cNvCxnSpPr>
            <a:cxnSpLocks/>
            <a:stCxn id="9" idx="2"/>
            <a:endCxn id="30" idx="0"/>
          </p:cNvCxnSpPr>
          <p:nvPr/>
        </p:nvCxnSpPr>
        <p:spPr bwMode="auto">
          <a:xfrm rot="16200000" flipH="1">
            <a:off x="8335859" y="3561599"/>
            <a:ext cx="1152128" cy="310865"/>
          </a:xfrm>
          <a:prstGeom prst="bentConnector3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5017FB03-6254-4F8C-953B-130F8F85EF7D}"/>
              </a:ext>
            </a:extLst>
          </p:cNvPr>
          <p:cNvCxnSpPr>
            <a:cxnSpLocks/>
            <a:stCxn id="7" idx="2"/>
            <a:endCxn id="36" idx="0"/>
          </p:cNvCxnSpPr>
          <p:nvPr/>
        </p:nvCxnSpPr>
        <p:spPr bwMode="auto">
          <a:xfrm>
            <a:off x="7442117" y="1526836"/>
            <a:ext cx="5730" cy="108283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61224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629302" y="260648"/>
            <a:ext cx="4647426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나무교량 구성요소 정의 </a:t>
            </a:r>
            <a:r>
              <a:rPr lang="en-US" altLang="ko-KR" dirty="0"/>
              <a:t>(</a:t>
            </a:r>
            <a:r>
              <a:rPr lang="ko-KR" altLang="en-US" dirty="0"/>
              <a:t>사례 </a:t>
            </a:r>
            <a:r>
              <a:rPr lang="en-US" altLang="ko-KR" dirty="0"/>
              <a:t>1)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19</a:t>
            </a:fld>
            <a:endParaRPr lang="en-US" altLang="ko-KR" dirty="0"/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EF7A6C48-AA36-4BF8-8647-95081E792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17" y="1844824"/>
            <a:ext cx="8488566" cy="4012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15DC45-2C42-4271-A7A2-5C3103214751}"/>
              </a:ext>
            </a:extLst>
          </p:cNvPr>
          <p:cNvSpPr txBox="1"/>
          <p:nvPr/>
        </p:nvSpPr>
        <p:spPr>
          <a:xfrm>
            <a:off x="708718" y="1247880"/>
            <a:ext cx="8488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1" hangingPunct="1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8</a:t>
            </a:r>
            <a:r>
              <a:rPr kumimoji="1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개의 구성요소로 구분</a:t>
            </a: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00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687280" y="260648"/>
            <a:ext cx="2531462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가치공학의 탄생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</a:t>
            </a:fld>
            <a:endParaRPr lang="en-US" altLang="ko-KR" dirty="0"/>
          </a:p>
        </p:txBody>
      </p:sp>
      <p:sp>
        <p:nvSpPr>
          <p:cNvPr id="9" name="Rectangle 21"/>
          <p:cNvSpPr txBox="1">
            <a:spLocks noChangeArrowheads="1"/>
          </p:cNvSpPr>
          <p:nvPr/>
        </p:nvSpPr>
        <p:spPr bwMode="auto">
          <a:xfrm>
            <a:off x="344488" y="980728"/>
            <a:ext cx="914501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kumimoji="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석면</a:t>
            </a: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(Asbestos)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사건</a:t>
            </a:r>
            <a:endParaRPr lang="en-US" altLang="ko-KR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VE(Value Engineering)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탄생의 계기가 된 것은 </a:t>
            </a: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1947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년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미국 </a:t>
            </a: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GE(General Electric)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사에서 일어난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석면 사건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이다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당시는 제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차 세계대전 직후로써 물자 구입이 어려운 시기였으므로 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GE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사에서는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창고 바닥의 </a:t>
            </a:r>
            <a:r>
              <a:rPr lang="ko-KR" altLang="en-US" kern="0" dirty="0" err="1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깔판으로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필요한 석면을 구하기가 힘들었다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그래서 회사의 구매 담당자는 전문 업자와 의논한 결과 그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사용 목적을 달성할 수 있는 대체품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의 값이 싸면서도 구입하기 쉽다는 것을 알게 되었다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그러나 당시 사내의 소방법에는 「창고의 깔개에는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석면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을 사용해야 </a:t>
            </a:r>
            <a:r>
              <a:rPr lang="ko-KR" altLang="en-US" kern="0" dirty="0" err="1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한다」라는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조건이 붙어 있었으므로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그 후 이 대체품의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불연성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안정성을 증명해 보임으로써 소방법을 개정하여 보다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저렴한 대체품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을 사용하게 되었다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이 사건을 통하여 사용 목적을 달성하는 데는 재료나 방법 등이 여러 가지 있을 수 있다는 것을 알게 되었고 이러한 일을 계기로 “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기능을 유지하면서도 비용이 </a:t>
            </a:r>
            <a:r>
              <a:rPr lang="ko-KR" altLang="en-US" kern="0" dirty="0" err="1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싸진다</a:t>
            </a:r>
            <a:r>
              <a:rPr lang="ko-KR" altLang="en-US" kern="0" dirty="0" err="1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”는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사실을 알고 제품의 기능에 대한 연구가 시작</a:t>
            </a: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0005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발상의 전환 </a:t>
            </a: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석면이라는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물건 구매 </a:t>
            </a: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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 (</a:t>
            </a:r>
            <a:r>
              <a:rPr lang="ko-KR" altLang="en-US" kern="0" dirty="0" err="1"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내구성있는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 불연재라는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)</a:t>
            </a: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기능 구매</a:t>
            </a:r>
            <a:endParaRPr lang="ko-KR" altLang="en-US" kern="0" dirty="0">
              <a:solidFill>
                <a:srgbClr val="FF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72130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629302" y="260648"/>
            <a:ext cx="4647426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나무교량 구성요소 정의 </a:t>
            </a:r>
            <a:r>
              <a:rPr lang="en-US" altLang="ko-KR" dirty="0"/>
              <a:t>(</a:t>
            </a:r>
            <a:r>
              <a:rPr lang="ko-KR" altLang="en-US" dirty="0"/>
              <a:t>사례 </a:t>
            </a:r>
            <a:r>
              <a:rPr lang="en-US" altLang="ko-KR" dirty="0"/>
              <a:t>2)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20</a:t>
            </a:fld>
            <a:endParaRPr lang="en-US" altLang="ko-KR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815DC45-2C42-4271-A7A2-5C3103214751}"/>
              </a:ext>
            </a:extLst>
          </p:cNvPr>
          <p:cNvSpPr txBox="1"/>
          <p:nvPr/>
        </p:nvSpPr>
        <p:spPr>
          <a:xfrm>
            <a:off x="708718" y="1247880"/>
            <a:ext cx="8488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1" hangingPunct="1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5</a:t>
            </a:r>
            <a:r>
              <a:rPr kumimoji="1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개의 구성요소로 구분</a:t>
            </a: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E9CD0A99-44E1-4373-837F-106BCE99BEA5}"/>
              </a:ext>
            </a:extLst>
          </p:cNvPr>
          <p:cNvGrpSpPr/>
          <p:nvPr/>
        </p:nvGrpSpPr>
        <p:grpSpPr>
          <a:xfrm>
            <a:off x="344488" y="1916832"/>
            <a:ext cx="9254106" cy="4104456"/>
            <a:chOff x="127947" y="1842311"/>
            <a:chExt cx="11071684" cy="5699217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018AB105-50C7-42DF-B496-4A237230C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47" y="1842311"/>
              <a:ext cx="3600000" cy="2737059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9D26BF47-7BBF-458F-80BE-F5C1092ED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2880" y="1842311"/>
              <a:ext cx="3600000" cy="2737059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9272CB47-37EC-4BE8-9BC3-6F6CC792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9631" y="1842311"/>
              <a:ext cx="3600000" cy="2737059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6B0F482A-D8ED-4CE2-B8F3-8FA9C9C42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672" y="4804469"/>
              <a:ext cx="3600000" cy="2737059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D1948E45-EE33-4BAC-AA3D-D7E5FEF17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9631" y="4804469"/>
              <a:ext cx="3600000" cy="27370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9513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629302" y="260648"/>
            <a:ext cx="4647426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나무교량 구성요소 정의 </a:t>
            </a:r>
            <a:r>
              <a:rPr lang="en-US" altLang="ko-KR" dirty="0"/>
              <a:t>(</a:t>
            </a:r>
            <a:r>
              <a:rPr lang="ko-KR" altLang="en-US" dirty="0"/>
              <a:t>사례 </a:t>
            </a:r>
            <a:r>
              <a:rPr lang="en-US" altLang="ko-KR" dirty="0"/>
              <a:t>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21</a:t>
            </a:fld>
            <a:endParaRPr lang="en-US" altLang="ko-KR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815DC45-2C42-4271-A7A2-5C3103214751}"/>
              </a:ext>
            </a:extLst>
          </p:cNvPr>
          <p:cNvSpPr txBox="1"/>
          <p:nvPr/>
        </p:nvSpPr>
        <p:spPr>
          <a:xfrm>
            <a:off x="708718" y="1247880"/>
            <a:ext cx="8488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1" hangingPunct="1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7</a:t>
            </a:r>
            <a:r>
              <a:rPr kumimoji="1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개의 구성요소로 구분</a:t>
            </a: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D0EA207-05AD-4E17-A150-5096B0743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30" y="1916832"/>
            <a:ext cx="8157940" cy="39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47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148671" y="260648"/>
            <a:ext cx="3608681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개선 우선순위 평가 </a:t>
            </a:r>
            <a:r>
              <a:rPr lang="en-US" altLang="ko-KR" dirty="0"/>
              <a:t>(1/7)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22</a:t>
            </a:fld>
            <a:endParaRPr lang="en-US" altLang="ko-KR" dirty="0"/>
          </a:p>
        </p:txBody>
      </p:sp>
      <p:sp>
        <p:nvSpPr>
          <p:cNvPr id="9" name="Rectangle 21"/>
          <p:cNvSpPr txBox="1">
            <a:spLocks noChangeArrowheads="1"/>
          </p:cNvSpPr>
          <p:nvPr/>
        </p:nvSpPr>
        <p:spPr bwMode="auto">
          <a:xfrm>
            <a:off x="344488" y="980728"/>
            <a:ext cx="914501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kumimoji="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구성요소의 가치 </a:t>
            </a: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=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구성요소의 기능 </a:t>
            </a: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/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구성요소의 비용</a:t>
            </a:r>
            <a:endParaRPr lang="en-US" altLang="ko-KR" kern="0" dirty="0">
              <a:solidFill>
                <a:srgbClr val="FF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solidFill>
                <a:srgbClr val="FF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구성요소의 가치를 구하기 위해서는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구성요소에 대한 기능 및 비용 값을 산출</a:t>
            </a: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해야 함</a:t>
            </a:r>
            <a:endParaRPr lang="en-US" altLang="ko-KR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이를 위해</a:t>
            </a:r>
            <a:r>
              <a:rPr lang="en-US" altLang="ko-KR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구성요소를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기능 측면에서 평가할 기준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과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비용 측면에서 평가할 기준</a:t>
            </a: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을 정의해야 함 </a:t>
            </a:r>
            <a:endParaRPr lang="en-US" altLang="ko-KR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기능</a:t>
            </a:r>
            <a:r>
              <a:rPr lang="en-US" altLang="ko-KR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측면의 평가 기준 </a:t>
            </a:r>
            <a:r>
              <a:rPr lang="en-US" altLang="ko-KR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구성요소의 긍정적 기여도 평가</a:t>
            </a:r>
            <a:r>
              <a:rPr lang="en-US" altLang="ko-KR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창의성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교량의 창의성에 대한 구성요소의 기여도 평가</a:t>
            </a: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심미성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-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교량의 심미성에 대한 구성요소의 기여도 평가</a:t>
            </a: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지지하중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-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교량에 </a:t>
            </a:r>
            <a:r>
              <a:rPr lang="ko-KR" altLang="en-US" kern="0" dirty="0" err="1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재하된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하중을 구성요소가 버티는 능력의 비중 평가</a:t>
            </a: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0005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비용 측면의 평가 기준 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구성요소의 부정적 기여도 평가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 marL="800100" lvl="1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자중 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구성요소가 교량의 총 무게에 기여하는 비중 평가</a:t>
            </a: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800100" lvl="1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 err="1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시공성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제작 난이도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) -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구성요소의 제작을 위해 투입된 노력의 비중 평가 </a:t>
            </a: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31195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1">
            <a:extLst>
              <a:ext uri="{FF2B5EF4-FFF2-40B4-BE49-F238E27FC236}">
                <a16:creationId xmlns:a16="http://schemas.microsoft.com/office/drawing/2014/main" id="{2449D051-0067-4136-A0CF-FD6A3ADF9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980728"/>
            <a:ext cx="914501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kumimoji="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기능</a:t>
            </a: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측면의 평가 기준</a:t>
            </a: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쌍대비교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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각 평가 기준이 교량의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기능</a:t>
            </a: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(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성능</a:t>
            </a: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)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측면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에서 기여하는 바가 클수록 더 높은 중요도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(1~9, 1~1/9)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 값을 입력</a:t>
            </a: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  <a:sym typeface="Wingdings" panose="05000000000000000000" pitchFamily="2" charset="2"/>
            </a:endParaRPr>
          </a:p>
          <a:p>
            <a:pPr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  <a:sym typeface="Wingdings" panose="05000000000000000000" pitchFamily="2" charset="2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solidFill>
                <a:srgbClr val="FF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0005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0005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0005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0005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148671" y="260648"/>
            <a:ext cx="3608681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개선 우선순위 평가 </a:t>
            </a:r>
            <a:r>
              <a:rPr lang="en-US" altLang="ko-KR" dirty="0"/>
              <a:t>(2/7)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23</a:t>
            </a:fld>
            <a:endParaRPr lang="en-US" altLang="ko-KR" dirty="0"/>
          </a:p>
        </p:txBody>
      </p:sp>
      <p:graphicFrame>
        <p:nvGraphicFramePr>
          <p:cNvPr id="2" name="표 3">
            <a:extLst>
              <a:ext uri="{FF2B5EF4-FFF2-40B4-BE49-F238E27FC236}">
                <a16:creationId xmlns:a16="http://schemas.microsoft.com/office/drawing/2014/main" id="{12145290-F036-4DCB-B33D-119688E40CE4}"/>
              </a:ext>
            </a:extLst>
          </p:cNvPr>
          <p:cNvGraphicFramePr>
            <a:graphicFrameLocks noGrp="1"/>
          </p:cNvGraphicFramePr>
          <p:nvPr/>
        </p:nvGraphicFramePr>
        <p:xfrm>
          <a:off x="848544" y="2756311"/>
          <a:ext cx="360040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100">
                  <a:extLst>
                    <a:ext uri="{9D8B030D-6E8A-4147-A177-3AD203B41FA5}">
                      <a16:colId xmlns:a16="http://schemas.microsoft.com/office/drawing/2014/main" val="15558217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543234210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600292178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396512365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쌍대비교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창의성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심미성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지지하중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475445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창의성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1</a:t>
                      </a:r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84684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심미성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1</a:t>
                      </a:r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504781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지지하중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1</a:t>
                      </a:r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585810"/>
                  </a:ext>
                </a:extLst>
              </a:tr>
            </a:tbl>
          </a:graphicData>
        </a:graphic>
      </p:graphicFrame>
      <p:sp>
        <p:nvSpPr>
          <p:cNvPr id="4" name="화살표: 오른쪽 3">
            <a:extLst>
              <a:ext uri="{FF2B5EF4-FFF2-40B4-BE49-F238E27FC236}">
                <a16:creationId xmlns:a16="http://schemas.microsoft.com/office/drawing/2014/main" id="{33CA6FAF-3A27-447D-8297-143EC03B5D37}"/>
              </a:ext>
            </a:extLst>
          </p:cNvPr>
          <p:cNvSpPr/>
          <p:nvPr/>
        </p:nvSpPr>
        <p:spPr bwMode="auto">
          <a:xfrm>
            <a:off x="4664968" y="3044343"/>
            <a:ext cx="432048" cy="648072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7" name="표 3">
            <a:extLst>
              <a:ext uri="{FF2B5EF4-FFF2-40B4-BE49-F238E27FC236}">
                <a16:creationId xmlns:a16="http://schemas.microsoft.com/office/drawing/2014/main" id="{96C1CAF4-33A7-4EA9-A0DD-F0DC9B47F1F8}"/>
              </a:ext>
            </a:extLst>
          </p:cNvPr>
          <p:cNvGraphicFramePr>
            <a:graphicFrameLocks noGrp="1"/>
          </p:cNvGraphicFramePr>
          <p:nvPr/>
        </p:nvGraphicFramePr>
        <p:xfrm>
          <a:off x="5313040" y="2756311"/>
          <a:ext cx="180020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100">
                  <a:extLst>
                    <a:ext uri="{9D8B030D-6E8A-4147-A177-3AD203B41FA5}">
                      <a16:colId xmlns:a16="http://schemas.microsoft.com/office/drawing/2014/main" val="15558217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543234210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기능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중요도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475445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창의성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84684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심미성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504781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지지하중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585810"/>
                  </a:ext>
                </a:extLst>
              </a:tr>
            </a:tbl>
          </a:graphicData>
        </a:graphic>
      </p:graphicFrame>
      <p:sp>
        <p:nvSpPr>
          <p:cNvPr id="5" name="오른쪽 중괄호 4">
            <a:extLst>
              <a:ext uri="{FF2B5EF4-FFF2-40B4-BE49-F238E27FC236}">
                <a16:creationId xmlns:a16="http://schemas.microsoft.com/office/drawing/2014/main" id="{730EBCBB-C544-4BF5-99A5-DF798D5DD95C}"/>
              </a:ext>
            </a:extLst>
          </p:cNvPr>
          <p:cNvSpPr/>
          <p:nvPr/>
        </p:nvSpPr>
        <p:spPr bwMode="auto">
          <a:xfrm>
            <a:off x="7146423" y="3061111"/>
            <a:ext cx="228600" cy="907026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B1CDE7-27EE-48E9-807A-2132D268A83C}"/>
              </a:ext>
            </a:extLst>
          </p:cNvPr>
          <p:cNvSpPr txBox="1"/>
          <p:nvPr/>
        </p:nvSpPr>
        <p:spPr>
          <a:xfrm>
            <a:off x="7375023" y="3360735"/>
            <a:ext cx="9997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합계 </a:t>
            </a:r>
            <a:r>
              <a:rPr lang="en-US" altLang="ko-KR" sz="1400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= 1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7A61CC-7681-430B-85B1-E5FF54FA9651}"/>
              </a:ext>
            </a:extLst>
          </p:cNvPr>
          <p:cNvSpPr txBox="1"/>
          <p:nvPr/>
        </p:nvSpPr>
        <p:spPr>
          <a:xfrm>
            <a:off x="776536" y="2375061"/>
            <a:ext cx="36724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기능</a:t>
            </a:r>
            <a:r>
              <a:rPr kumimoji="1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</a:t>
            </a:r>
            <a:r>
              <a:rPr kumimoji="1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측면의 평가 기준 쌍대비교</a:t>
            </a:r>
            <a:endParaRPr kumimoji="1" lang="en-US" altLang="ko-KR" sz="16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A52A76-DBB9-4D1D-810E-EC284B4C6657}"/>
              </a:ext>
            </a:extLst>
          </p:cNvPr>
          <p:cNvSpPr txBox="1"/>
          <p:nvPr/>
        </p:nvSpPr>
        <p:spPr>
          <a:xfrm>
            <a:off x="5277036" y="2378835"/>
            <a:ext cx="36724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기능</a:t>
            </a:r>
            <a:r>
              <a:rPr kumimoji="1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</a:t>
            </a:r>
            <a:r>
              <a:rPr kumimoji="1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평가기준 중요도 가중치</a:t>
            </a:r>
            <a:endParaRPr kumimoji="1" lang="en-US" altLang="ko-KR" sz="16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6A40071F-ED66-42C3-8E8E-6036F79A0EB9}"/>
              </a:ext>
            </a:extLst>
          </p:cNvPr>
          <p:cNvSpPr/>
          <p:nvPr/>
        </p:nvSpPr>
        <p:spPr>
          <a:xfrm>
            <a:off x="848544" y="4267195"/>
            <a:ext cx="3012313" cy="9541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1">
              <a:spcBef>
                <a:spcPct val="10000"/>
              </a:spcBef>
              <a:spcAft>
                <a:spcPct val="10000"/>
              </a:spcAft>
            </a:pP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         Objective </a:t>
            </a:r>
            <a:r>
              <a:rPr lang="en-US" altLang="ko-KR" sz="800" kern="0" dirty="0" err="1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i</a:t>
            </a: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and j are of </a:t>
            </a:r>
            <a:r>
              <a:rPr lang="en-US" altLang="ko-KR" sz="8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equal importance</a:t>
            </a:r>
          </a:p>
          <a:p>
            <a:pPr marL="0" lvl="1">
              <a:spcBef>
                <a:spcPct val="10000"/>
              </a:spcBef>
              <a:spcAft>
                <a:spcPct val="10000"/>
              </a:spcAft>
            </a:pP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3         Objective i is </a:t>
            </a:r>
            <a:r>
              <a:rPr lang="en-US" altLang="ko-KR" sz="8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weakly more important </a:t>
            </a: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than j</a:t>
            </a:r>
            <a:endParaRPr lang="ko-KR" altLang="en-US" sz="800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lvl="1">
              <a:spcBef>
                <a:spcPct val="10000"/>
              </a:spcBef>
              <a:spcAft>
                <a:spcPct val="10000"/>
              </a:spcAft>
            </a:pP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5         Objective i is </a:t>
            </a:r>
            <a:r>
              <a:rPr lang="en-US" altLang="ko-KR" sz="8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strongly more important </a:t>
            </a: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than j</a:t>
            </a:r>
            <a:endParaRPr lang="ko-KR" altLang="en-US" sz="800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lvl="1">
              <a:spcBef>
                <a:spcPct val="10000"/>
              </a:spcBef>
              <a:spcAft>
                <a:spcPct val="10000"/>
              </a:spcAft>
            </a:pP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7         Objective i is </a:t>
            </a:r>
            <a:r>
              <a:rPr lang="en-US" altLang="ko-KR" sz="8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very strongly more important </a:t>
            </a: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than j</a:t>
            </a:r>
            <a:endParaRPr lang="ko-KR" altLang="en-US" sz="800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lvl="1">
              <a:spcBef>
                <a:spcPct val="10000"/>
              </a:spcBef>
              <a:spcAft>
                <a:spcPct val="10000"/>
              </a:spcAft>
            </a:pP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9         Objective </a:t>
            </a:r>
            <a:r>
              <a:rPr lang="en-US" altLang="ko-KR" sz="800" kern="0" dirty="0" err="1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i</a:t>
            </a: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is </a:t>
            </a:r>
            <a:r>
              <a:rPr lang="en-US" altLang="ko-KR" sz="8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absolutely more important </a:t>
            </a: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than j</a:t>
            </a:r>
          </a:p>
          <a:p>
            <a:pPr marL="0" lvl="1">
              <a:spcBef>
                <a:spcPct val="10000"/>
              </a:spcBef>
              <a:spcAft>
                <a:spcPct val="10000"/>
              </a:spcAft>
            </a:pP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2,4,6,8  Intermediate values</a:t>
            </a:r>
          </a:p>
        </p:txBody>
      </p:sp>
    </p:spTree>
    <p:extLst>
      <p:ext uri="{BB962C8B-B14F-4D97-AF65-F5344CB8AC3E}">
        <p14:creationId xmlns:p14="http://schemas.microsoft.com/office/powerpoint/2010/main" val="3284906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1">
            <a:extLst>
              <a:ext uri="{FF2B5EF4-FFF2-40B4-BE49-F238E27FC236}">
                <a16:creationId xmlns:a16="http://schemas.microsoft.com/office/drawing/2014/main" id="{2449D051-0067-4136-A0CF-FD6A3ADF9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980728"/>
            <a:ext cx="914501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kumimoji="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비용</a:t>
            </a: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측면의 평가 기준</a:t>
            </a: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쌍대비교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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각 평가 기준이 교량의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비용</a:t>
            </a: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(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노력</a:t>
            </a: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)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 측면의 요소를 더 많이 유발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시킬 수록 더 높은 중요도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(1~9, 1~1/9)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 값을 입력</a:t>
            </a: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  <a:sym typeface="Wingdings" panose="05000000000000000000" pitchFamily="2" charset="2"/>
            </a:endParaRPr>
          </a:p>
          <a:p>
            <a:pPr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  <a:sym typeface="Wingdings" panose="05000000000000000000" pitchFamily="2" charset="2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solidFill>
                <a:srgbClr val="FF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0005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0005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0005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0005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148671" y="260648"/>
            <a:ext cx="3608681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개선 우선순위 평가 </a:t>
            </a:r>
            <a:r>
              <a:rPr lang="en-US" altLang="ko-KR" dirty="0"/>
              <a:t>(3/7)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24</a:t>
            </a:fld>
            <a:endParaRPr lang="en-US" altLang="ko-KR" dirty="0"/>
          </a:p>
        </p:txBody>
      </p:sp>
      <p:graphicFrame>
        <p:nvGraphicFramePr>
          <p:cNvPr id="8" name="표 3">
            <a:extLst>
              <a:ext uri="{FF2B5EF4-FFF2-40B4-BE49-F238E27FC236}">
                <a16:creationId xmlns:a16="http://schemas.microsoft.com/office/drawing/2014/main" id="{CF244CA9-9F16-43BA-8DFC-0BCBC643E874}"/>
              </a:ext>
            </a:extLst>
          </p:cNvPr>
          <p:cNvGraphicFramePr>
            <a:graphicFrameLocks noGrp="1"/>
          </p:cNvGraphicFramePr>
          <p:nvPr/>
        </p:nvGraphicFramePr>
        <p:xfrm>
          <a:off x="848544" y="2731447"/>
          <a:ext cx="36004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100">
                  <a:extLst>
                    <a:ext uri="{9D8B030D-6E8A-4147-A177-3AD203B41FA5}">
                      <a16:colId xmlns:a16="http://schemas.microsoft.com/office/drawing/2014/main" val="1555821704"/>
                    </a:ext>
                  </a:extLst>
                </a:gridCol>
                <a:gridCol w="1350150">
                  <a:extLst>
                    <a:ext uri="{9D8B030D-6E8A-4147-A177-3AD203B41FA5}">
                      <a16:colId xmlns:a16="http://schemas.microsoft.com/office/drawing/2014/main" val="543234210"/>
                    </a:ext>
                  </a:extLst>
                </a:gridCol>
                <a:gridCol w="1350150">
                  <a:extLst>
                    <a:ext uri="{9D8B030D-6E8A-4147-A177-3AD203B41FA5}">
                      <a16:colId xmlns:a16="http://schemas.microsoft.com/office/drawing/2014/main" val="2600292178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쌍대비교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자중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시공성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475445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자중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1</a:t>
                      </a:r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84684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시공성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1</a:t>
                      </a:r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504781"/>
                  </a:ext>
                </a:extLst>
              </a:tr>
            </a:tbl>
          </a:graphicData>
        </a:graphic>
      </p:graphicFrame>
      <p:sp>
        <p:nvSpPr>
          <p:cNvPr id="10" name="화살표: 오른쪽 9">
            <a:extLst>
              <a:ext uri="{FF2B5EF4-FFF2-40B4-BE49-F238E27FC236}">
                <a16:creationId xmlns:a16="http://schemas.microsoft.com/office/drawing/2014/main" id="{018FE550-77B3-4B15-80DD-912B1C4462B2}"/>
              </a:ext>
            </a:extLst>
          </p:cNvPr>
          <p:cNvSpPr/>
          <p:nvPr/>
        </p:nvSpPr>
        <p:spPr bwMode="auto">
          <a:xfrm>
            <a:off x="4664968" y="3019479"/>
            <a:ext cx="432048" cy="648072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11" name="표 3">
            <a:extLst>
              <a:ext uri="{FF2B5EF4-FFF2-40B4-BE49-F238E27FC236}">
                <a16:creationId xmlns:a16="http://schemas.microsoft.com/office/drawing/2014/main" id="{EB55FC6B-4FE9-43D4-9646-BDA55CB25E52}"/>
              </a:ext>
            </a:extLst>
          </p:cNvPr>
          <p:cNvGraphicFramePr>
            <a:graphicFrameLocks noGrp="1"/>
          </p:cNvGraphicFramePr>
          <p:nvPr/>
        </p:nvGraphicFramePr>
        <p:xfrm>
          <a:off x="5313040" y="2731447"/>
          <a:ext cx="18002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100">
                  <a:extLst>
                    <a:ext uri="{9D8B030D-6E8A-4147-A177-3AD203B41FA5}">
                      <a16:colId xmlns:a16="http://schemas.microsoft.com/office/drawing/2014/main" val="15558217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543234210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비용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중요도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475445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자중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FF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84684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시공성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FF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504781"/>
                  </a:ext>
                </a:extLst>
              </a:tr>
            </a:tbl>
          </a:graphicData>
        </a:graphic>
      </p:graphicFrame>
      <p:sp>
        <p:nvSpPr>
          <p:cNvPr id="17" name="오른쪽 중괄호 16">
            <a:extLst>
              <a:ext uri="{FF2B5EF4-FFF2-40B4-BE49-F238E27FC236}">
                <a16:creationId xmlns:a16="http://schemas.microsoft.com/office/drawing/2014/main" id="{2B72485D-AE7C-4AC2-BEBB-B013A9550516}"/>
              </a:ext>
            </a:extLst>
          </p:cNvPr>
          <p:cNvSpPr/>
          <p:nvPr/>
        </p:nvSpPr>
        <p:spPr bwMode="auto">
          <a:xfrm>
            <a:off x="7146423" y="3032539"/>
            <a:ext cx="228600" cy="627638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21C698-26E6-450F-8EE6-B7D7B780E80A}"/>
              </a:ext>
            </a:extLst>
          </p:cNvPr>
          <p:cNvSpPr txBox="1"/>
          <p:nvPr/>
        </p:nvSpPr>
        <p:spPr>
          <a:xfrm>
            <a:off x="7375023" y="3177490"/>
            <a:ext cx="9997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합계 </a:t>
            </a:r>
            <a:r>
              <a:rPr lang="en-US" altLang="ko-KR" sz="1400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= 1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FAAAFA-CC49-4A36-B8D9-2F808D948093}"/>
              </a:ext>
            </a:extLst>
          </p:cNvPr>
          <p:cNvSpPr txBox="1"/>
          <p:nvPr/>
        </p:nvSpPr>
        <p:spPr>
          <a:xfrm>
            <a:off x="776536" y="2345106"/>
            <a:ext cx="36724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10000"/>
              </a:spcBef>
              <a:spcAft>
                <a:spcPct val="10000"/>
              </a:spcAft>
              <a:defRPr/>
            </a:pPr>
            <a:r>
              <a:rPr lang="ko-KR" altLang="en-US" sz="1600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비용</a:t>
            </a:r>
            <a:r>
              <a:rPr kumimoji="1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</a:t>
            </a:r>
            <a:r>
              <a:rPr kumimoji="1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측면의 평가 기준 쌍대비교</a:t>
            </a:r>
            <a:endParaRPr kumimoji="1" lang="en-US" altLang="ko-KR" sz="16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8F5AE2-134B-4F2A-B9F6-AF2D99D6408C}"/>
              </a:ext>
            </a:extLst>
          </p:cNvPr>
          <p:cNvSpPr txBox="1"/>
          <p:nvPr/>
        </p:nvSpPr>
        <p:spPr>
          <a:xfrm>
            <a:off x="5277036" y="2348880"/>
            <a:ext cx="36724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10000"/>
              </a:spcBef>
              <a:spcAft>
                <a:spcPct val="10000"/>
              </a:spcAft>
              <a:defRPr/>
            </a:pPr>
            <a:r>
              <a:rPr lang="ko-KR" altLang="en-US" sz="1600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비용</a:t>
            </a:r>
            <a:r>
              <a:rPr kumimoji="1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</a:t>
            </a:r>
            <a:r>
              <a:rPr kumimoji="1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평가기준 중요도 가중치</a:t>
            </a:r>
            <a:endParaRPr kumimoji="1" lang="en-US" altLang="ko-KR" sz="16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6A40071F-ED66-42C3-8E8E-6036F79A0EB9}"/>
              </a:ext>
            </a:extLst>
          </p:cNvPr>
          <p:cNvSpPr/>
          <p:nvPr/>
        </p:nvSpPr>
        <p:spPr>
          <a:xfrm>
            <a:off x="848544" y="3939761"/>
            <a:ext cx="3012313" cy="9541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1">
              <a:spcBef>
                <a:spcPct val="10000"/>
              </a:spcBef>
              <a:spcAft>
                <a:spcPct val="10000"/>
              </a:spcAft>
            </a:pP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         Objective </a:t>
            </a:r>
            <a:r>
              <a:rPr lang="en-US" altLang="ko-KR" sz="800" kern="0" dirty="0" err="1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i</a:t>
            </a: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and j are of </a:t>
            </a:r>
            <a:r>
              <a:rPr lang="en-US" altLang="ko-KR" sz="8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equal importance</a:t>
            </a:r>
          </a:p>
          <a:p>
            <a:pPr marL="0" lvl="1">
              <a:spcBef>
                <a:spcPct val="10000"/>
              </a:spcBef>
              <a:spcAft>
                <a:spcPct val="10000"/>
              </a:spcAft>
            </a:pP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3         Objective i is </a:t>
            </a:r>
            <a:r>
              <a:rPr lang="en-US" altLang="ko-KR" sz="8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weakly more important </a:t>
            </a: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than j</a:t>
            </a:r>
            <a:endParaRPr lang="ko-KR" altLang="en-US" sz="800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lvl="1">
              <a:spcBef>
                <a:spcPct val="10000"/>
              </a:spcBef>
              <a:spcAft>
                <a:spcPct val="10000"/>
              </a:spcAft>
            </a:pP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5         Objective i is </a:t>
            </a:r>
            <a:r>
              <a:rPr lang="en-US" altLang="ko-KR" sz="8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strongly more important </a:t>
            </a: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than j</a:t>
            </a:r>
            <a:endParaRPr lang="ko-KR" altLang="en-US" sz="800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lvl="1">
              <a:spcBef>
                <a:spcPct val="10000"/>
              </a:spcBef>
              <a:spcAft>
                <a:spcPct val="10000"/>
              </a:spcAft>
            </a:pP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7         Objective i is </a:t>
            </a:r>
            <a:r>
              <a:rPr lang="en-US" altLang="ko-KR" sz="8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very strongly more important </a:t>
            </a: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than j</a:t>
            </a:r>
            <a:endParaRPr lang="ko-KR" altLang="en-US" sz="800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lvl="1">
              <a:spcBef>
                <a:spcPct val="10000"/>
              </a:spcBef>
              <a:spcAft>
                <a:spcPct val="10000"/>
              </a:spcAft>
            </a:pP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9         Objective </a:t>
            </a:r>
            <a:r>
              <a:rPr lang="en-US" altLang="ko-KR" sz="800" kern="0" dirty="0" err="1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i</a:t>
            </a: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is </a:t>
            </a:r>
            <a:r>
              <a:rPr lang="en-US" altLang="ko-KR" sz="8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absolutely more important </a:t>
            </a: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than j</a:t>
            </a:r>
          </a:p>
          <a:p>
            <a:pPr marL="0" lvl="1">
              <a:spcBef>
                <a:spcPct val="10000"/>
              </a:spcBef>
              <a:spcAft>
                <a:spcPct val="10000"/>
              </a:spcAft>
            </a:pP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2,4,6,8  Intermediate values</a:t>
            </a:r>
          </a:p>
        </p:txBody>
      </p:sp>
    </p:spTree>
    <p:extLst>
      <p:ext uri="{BB962C8B-B14F-4D97-AF65-F5344CB8AC3E}">
        <p14:creationId xmlns:p14="http://schemas.microsoft.com/office/powerpoint/2010/main" val="3805249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148671" y="260648"/>
            <a:ext cx="3608681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개선 우선순위 평가 </a:t>
            </a:r>
            <a:r>
              <a:rPr lang="en-US" altLang="ko-KR" dirty="0"/>
              <a:t>(4/7)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25</a:t>
            </a:fld>
            <a:endParaRPr lang="en-US" altLang="ko-KR" dirty="0"/>
          </a:p>
        </p:txBody>
      </p:sp>
      <p:sp>
        <p:nvSpPr>
          <p:cNvPr id="9" name="Rectangle 21"/>
          <p:cNvSpPr txBox="1">
            <a:spLocks noChangeArrowheads="1"/>
          </p:cNvSpPr>
          <p:nvPr/>
        </p:nvSpPr>
        <p:spPr bwMode="auto">
          <a:xfrm>
            <a:off x="344488" y="980728"/>
            <a:ext cx="914501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kumimoji="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구성요소 별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기능</a:t>
            </a: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평가 </a:t>
            </a: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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각 구성요소가 교량의 기능에 기여하는 비중 평가</a:t>
            </a:r>
            <a:endParaRPr lang="en-US" altLang="ko-KR" kern="0" dirty="0">
              <a:solidFill>
                <a:srgbClr val="FF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  <a:sym typeface="Wingdings" panose="05000000000000000000" pitchFamily="2" charset="2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각 구성요소가 </a:t>
            </a:r>
            <a:r>
              <a:rPr lang="ko-KR" altLang="en-US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창의성</a:t>
            </a:r>
            <a:r>
              <a:rPr lang="en-US" altLang="ko-KR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, </a:t>
            </a:r>
            <a:r>
              <a:rPr lang="ko-KR" altLang="en-US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심미성</a:t>
            </a:r>
            <a:r>
              <a:rPr lang="en-US" altLang="ko-KR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, </a:t>
            </a:r>
            <a:r>
              <a:rPr lang="ko-KR" altLang="en-US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지지하중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이라는 </a:t>
            </a:r>
            <a:r>
              <a:rPr lang="ko-KR" altLang="en-US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교량의 기능</a:t>
            </a:r>
            <a:r>
              <a:rPr lang="en-US" altLang="ko-KR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(</a:t>
            </a:r>
            <a:r>
              <a:rPr lang="ko-KR" altLang="en-US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성능</a:t>
            </a:r>
            <a:r>
              <a:rPr lang="en-US" altLang="ko-KR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)</a:t>
            </a:r>
            <a:r>
              <a:rPr lang="ko-KR" altLang="en-US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에 기여하는 바가 클수록 더 높은 선호도</a:t>
            </a:r>
            <a:r>
              <a:rPr lang="en-US" altLang="ko-KR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(1~9, 1~1/9)</a:t>
            </a:r>
            <a:r>
              <a:rPr lang="ko-KR" altLang="en-US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 값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을 입력</a:t>
            </a: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  <a:sym typeface="Wingdings" panose="05000000000000000000" pitchFamily="2" charset="2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solidFill>
                <a:srgbClr val="FF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0005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0005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0005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0005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aphicFrame>
        <p:nvGraphicFramePr>
          <p:cNvPr id="2" name="표 3">
            <a:extLst>
              <a:ext uri="{FF2B5EF4-FFF2-40B4-BE49-F238E27FC236}">
                <a16:creationId xmlns:a16="http://schemas.microsoft.com/office/drawing/2014/main" id="{12145290-F036-4DCB-B33D-119688E40CE4}"/>
              </a:ext>
            </a:extLst>
          </p:cNvPr>
          <p:cNvGraphicFramePr>
            <a:graphicFrameLocks noGrp="1"/>
          </p:cNvGraphicFramePr>
          <p:nvPr/>
        </p:nvGraphicFramePr>
        <p:xfrm>
          <a:off x="848544" y="2204864"/>
          <a:ext cx="360040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100">
                  <a:extLst>
                    <a:ext uri="{9D8B030D-6E8A-4147-A177-3AD203B41FA5}">
                      <a16:colId xmlns:a16="http://schemas.microsoft.com/office/drawing/2014/main" val="15558217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543234210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600292178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396512365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창의성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#01</a:t>
                      </a:r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…</a:t>
                      </a:r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#N</a:t>
                      </a:r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475445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lvl="0" indent="0" algn="ctr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#01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1</a:t>
                      </a:r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84684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…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1</a:t>
                      </a:r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504781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#N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400" b="1" kern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1</a:t>
                      </a:r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585810"/>
                  </a:ext>
                </a:extLst>
              </a:tr>
            </a:tbl>
          </a:graphicData>
        </a:graphic>
      </p:graphicFrame>
      <p:sp>
        <p:nvSpPr>
          <p:cNvPr id="4" name="화살표: 오른쪽 3">
            <a:extLst>
              <a:ext uri="{FF2B5EF4-FFF2-40B4-BE49-F238E27FC236}">
                <a16:creationId xmlns:a16="http://schemas.microsoft.com/office/drawing/2014/main" id="{33CA6FAF-3A27-447D-8297-143EC03B5D37}"/>
              </a:ext>
            </a:extLst>
          </p:cNvPr>
          <p:cNvSpPr/>
          <p:nvPr/>
        </p:nvSpPr>
        <p:spPr bwMode="auto">
          <a:xfrm>
            <a:off x="4664968" y="2492896"/>
            <a:ext cx="432048" cy="648072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7" name="표 3">
            <a:extLst>
              <a:ext uri="{FF2B5EF4-FFF2-40B4-BE49-F238E27FC236}">
                <a16:creationId xmlns:a16="http://schemas.microsoft.com/office/drawing/2014/main" id="{96C1CAF4-33A7-4EA9-A0DD-F0DC9B47F1F8}"/>
              </a:ext>
            </a:extLst>
          </p:cNvPr>
          <p:cNvGraphicFramePr>
            <a:graphicFrameLocks noGrp="1"/>
          </p:cNvGraphicFramePr>
          <p:nvPr/>
        </p:nvGraphicFramePr>
        <p:xfrm>
          <a:off x="5313040" y="2204864"/>
          <a:ext cx="180020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100">
                  <a:extLst>
                    <a:ext uri="{9D8B030D-6E8A-4147-A177-3AD203B41FA5}">
                      <a16:colId xmlns:a16="http://schemas.microsoft.com/office/drawing/2014/main" val="15558217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543234210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구성요소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점수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475445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lvl="0" indent="0" algn="ctr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#01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84684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…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504781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#N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585810"/>
                  </a:ext>
                </a:extLst>
              </a:tr>
            </a:tbl>
          </a:graphicData>
        </a:graphic>
      </p:graphicFrame>
      <p:graphicFrame>
        <p:nvGraphicFramePr>
          <p:cNvPr id="14" name="표 3">
            <a:extLst>
              <a:ext uri="{FF2B5EF4-FFF2-40B4-BE49-F238E27FC236}">
                <a16:creationId xmlns:a16="http://schemas.microsoft.com/office/drawing/2014/main" id="{B5B1DA57-5FB9-45A3-A461-EC7E3DA0C4EA}"/>
              </a:ext>
            </a:extLst>
          </p:cNvPr>
          <p:cNvGraphicFramePr>
            <a:graphicFrameLocks noGrp="1"/>
          </p:cNvGraphicFramePr>
          <p:nvPr/>
        </p:nvGraphicFramePr>
        <p:xfrm>
          <a:off x="848544" y="3682479"/>
          <a:ext cx="360040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100">
                  <a:extLst>
                    <a:ext uri="{9D8B030D-6E8A-4147-A177-3AD203B41FA5}">
                      <a16:colId xmlns:a16="http://schemas.microsoft.com/office/drawing/2014/main" val="15558217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543234210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600292178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396512365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심미성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#01</a:t>
                      </a:r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…</a:t>
                      </a:r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#N</a:t>
                      </a:r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475445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lvl="0" indent="0" algn="ctr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#01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1</a:t>
                      </a:r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84684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…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1</a:t>
                      </a:r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504781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#N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400" b="1" kern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1</a:t>
                      </a:r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585810"/>
                  </a:ext>
                </a:extLst>
              </a:tr>
            </a:tbl>
          </a:graphicData>
        </a:graphic>
      </p:graphicFrame>
      <p:sp>
        <p:nvSpPr>
          <p:cNvPr id="15" name="화살표: 오른쪽 14">
            <a:extLst>
              <a:ext uri="{FF2B5EF4-FFF2-40B4-BE49-F238E27FC236}">
                <a16:creationId xmlns:a16="http://schemas.microsoft.com/office/drawing/2014/main" id="{FE186102-295D-47A7-867A-64D892C79614}"/>
              </a:ext>
            </a:extLst>
          </p:cNvPr>
          <p:cNvSpPr/>
          <p:nvPr/>
        </p:nvSpPr>
        <p:spPr bwMode="auto">
          <a:xfrm>
            <a:off x="4664968" y="3970511"/>
            <a:ext cx="432048" cy="648072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16" name="표 3">
            <a:extLst>
              <a:ext uri="{FF2B5EF4-FFF2-40B4-BE49-F238E27FC236}">
                <a16:creationId xmlns:a16="http://schemas.microsoft.com/office/drawing/2014/main" id="{1C17E9B4-4FAA-4CE8-A5D0-6DBFD555B424}"/>
              </a:ext>
            </a:extLst>
          </p:cNvPr>
          <p:cNvGraphicFramePr>
            <a:graphicFrameLocks noGrp="1"/>
          </p:cNvGraphicFramePr>
          <p:nvPr/>
        </p:nvGraphicFramePr>
        <p:xfrm>
          <a:off x="5313040" y="3682479"/>
          <a:ext cx="180020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100">
                  <a:extLst>
                    <a:ext uri="{9D8B030D-6E8A-4147-A177-3AD203B41FA5}">
                      <a16:colId xmlns:a16="http://schemas.microsoft.com/office/drawing/2014/main" val="15558217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543234210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구성요소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점수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475445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lvl="0" indent="0" algn="ctr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#01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84684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…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504781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#N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585810"/>
                  </a:ext>
                </a:extLst>
              </a:tr>
            </a:tbl>
          </a:graphicData>
        </a:graphic>
      </p:graphicFrame>
      <p:graphicFrame>
        <p:nvGraphicFramePr>
          <p:cNvPr id="17" name="표 3">
            <a:extLst>
              <a:ext uri="{FF2B5EF4-FFF2-40B4-BE49-F238E27FC236}">
                <a16:creationId xmlns:a16="http://schemas.microsoft.com/office/drawing/2014/main" id="{17F9D8B6-DC60-47B8-B559-EE8609FA07BC}"/>
              </a:ext>
            </a:extLst>
          </p:cNvPr>
          <p:cNvGraphicFramePr>
            <a:graphicFrameLocks noGrp="1"/>
          </p:cNvGraphicFramePr>
          <p:nvPr/>
        </p:nvGraphicFramePr>
        <p:xfrm>
          <a:off x="848544" y="5154142"/>
          <a:ext cx="360040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100">
                  <a:extLst>
                    <a:ext uri="{9D8B030D-6E8A-4147-A177-3AD203B41FA5}">
                      <a16:colId xmlns:a16="http://schemas.microsoft.com/office/drawing/2014/main" val="15558217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543234210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600292178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396512365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지지하중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#01</a:t>
                      </a:r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…</a:t>
                      </a:r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#N</a:t>
                      </a:r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475445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lvl="0" indent="0" algn="ctr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#01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1</a:t>
                      </a:r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84684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…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1</a:t>
                      </a:r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504781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#N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400" b="1" kern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1</a:t>
                      </a:r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585810"/>
                  </a:ext>
                </a:extLst>
              </a:tr>
            </a:tbl>
          </a:graphicData>
        </a:graphic>
      </p:graphicFrame>
      <p:sp>
        <p:nvSpPr>
          <p:cNvPr id="18" name="화살표: 오른쪽 17">
            <a:extLst>
              <a:ext uri="{FF2B5EF4-FFF2-40B4-BE49-F238E27FC236}">
                <a16:creationId xmlns:a16="http://schemas.microsoft.com/office/drawing/2014/main" id="{A690ECE5-B608-4952-848B-72E33608BB3C}"/>
              </a:ext>
            </a:extLst>
          </p:cNvPr>
          <p:cNvSpPr/>
          <p:nvPr/>
        </p:nvSpPr>
        <p:spPr bwMode="auto">
          <a:xfrm>
            <a:off x="4664968" y="5442174"/>
            <a:ext cx="432048" cy="648072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19" name="표 3">
            <a:extLst>
              <a:ext uri="{FF2B5EF4-FFF2-40B4-BE49-F238E27FC236}">
                <a16:creationId xmlns:a16="http://schemas.microsoft.com/office/drawing/2014/main" id="{2C1DBE90-944D-414E-9B20-E9F6E0990455}"/>
              </a:ext>
            </a:extLst>
          </p:cNvPr>
          <p:cNvGraphicFramePr>
            <a:graphicFrameLocks noGrp="1"/>
          </p:cNvGraphicFramePr>
          <p:nvPr/>
        </p:nvGraphicFramePr>
        <p:xfrm>
          <a:off x="5313040" y="5154142"/>
          <a:ext cx="180020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100">
                  <a:extLst>
                    <a:ext uri="{9D8B030D-6E8A-4147-A177-3AD203B41FA5}">
                      <a16:colId xmlns:a16="http://schemas.microsoft.com/office/drawing/2014/main" val="15558217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543234210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구성요소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점수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475445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lvl="0" indent="0" algn="ctr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#01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84684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…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504781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#N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585810"/>
                  </a:ext>
                </a:extLst>
              </a:tr>
            </a:tbl>
          </a:graphicData>
        </a:graphic>
      </p:graphicFrame>
      <p:sp>
        <p:nvSpPr>
          <p:cNvPr id="20" name="직사각형 19">
            <a:extLst>
              <a:ext uri="{FF2B5EF4-FFF2-40B4-BE49-F238E27FC236}">
                <a16:creationId xmlns:a16="http://schemas.microsoft.com/office/drawing/2014/main" id="{7E645C22-5811-45FF-8751-F91D58F7F5F6}"/>
              </a:ext>
            </a:extLst>
          </p:cNvPr>
          <p:cNvSpPr/>
          <p:nvPr/>
        </p:nvSpPr>
        <p:spPr>
          <a:xfrm>
            <a:off x="7545288" y="4069689"/>
            <a:ext cx="2253452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61950" lvl="1" indent="-361950">
              <a:spcBef>
                <a:spcPct val="10000"/>
              </a:spcBef>
              <a:spcAft>
                <a:spcPct val="10000"/>
              </a:spcAft>
              <a:buNone/>
            </a:pP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         Alternative </a:t>
            </a:r>
            <a:r>
              <a:rPr lang="en-US" altLang="ko-KR" sz="800" kern="0" dirty="0" err="1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i</a:t>
            </a: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and j are of </a:t>
            </a:r>
            <a:r>
              <a:rPr lang="en-US" altLang="ko-KR" sz="8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equal preference</a:t>
            </a:r>
          </a:p>
          <a:p>
            <a:pPr marL="361950" lvl="1" indent="-361950">
              <a:spcBef>
                <a:spcPct val="10000"/>
              </a:spcBef>
              <a:spcAft>
                <a:spcPct val="10000"/>
              </a:spcAft>
              <a:buNone/>
            </a:pP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3         Alternative i is </a:t>
            </a:r>
            <a:r>
              <a:rPr lang="en-US" altLang="ko-KR" sz="8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weakly more preferred </a:t>
            </a: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than j</a:t>
            </a:r>
            <a:endParaRPr lang="ko-KR" altLang="en-US" sz="800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61950" lvl="1" indent="-361950">
              <a:spcBef>
                <a:spcPct val="10000"/>
              </a:spcBef>
              <a:spcAft>
                <a:spcPct val="10000"/>
              </a:spcAft>
              <a:buNone/>
            </a:pP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5         Alternative i is </a:t>
            </a:r>
            <a:r>
              <a:rPr lang="en-US" altLang="ko-KR" sz="8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strongly more preferred </a:t>
            </a: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than j</a:t>
            </a:r>
            <a:endParaRPr lang="ko-KR" altLang="en-US" sz="800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61950" lvl="1" indent="-361950">
              <a:spcBef>
                <a:spcPct val="10000"/>
              </a:spcBef>
              <a:spcAft>
                <a:spcPct val="10000"/>
              </a:spcAft>
              <a:buNone/>
            </a:pP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7         Alternative i is </a:t>
            </a:r>
            <a:r>
              <a:rPr lang="en-US" altLang="ko-KR" sz="8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very strongly more preferred </a:t>
            </a: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than j</a:t>
            </a:r>
            <a:endParaRPr lang="ko-KR" altLang="en-US" sz="800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61950" lvl="1" indent="-361950">
              <a:spcBef>
                <a:spcPct val="10000"/>
              </a:spcBef>
              <a:spcAft>
                <a:spcPct val="10000"/>
              </a:spcAft>
              <a:buNone/>
            </a:pP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9         Alternative </a:t>
            </a:r>
            <a:r>
              <a:rPr lang="en-US" altLang="ko-KR" sz="800" kern="0" dirty="0" err="1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i</a:t>
            </a: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is </a:t>
            </a:r>
            <a:r>
              <a:rPr lang="en-US" altLang="ko-KR" sz="8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absolutely more preferred </a:t>
            </a: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than j</a:t>
            </a:r>
          </a:p>
          <a:p>
            <a:pPr marL="361950" lvl="1" indent="-361950">
              <a:spcBef>
                <a:spcPct val="10000"/>
              </a:spcBef>
              <a:spcAft>
                <a:spcPct val="10000"/>
              </a:spcAft>
              <a:buNone/>
            </a:pP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2,4,6,8  Intermediate values</a:t>
            </a:r>
          </a:p>
        </p:txBody>
      </p:sp>
      <p:sp>
        <p:nvSpPr>
          <p:cNvPr id="21" name="오른쪽 중괄호 20">
            <a:extLst>
              <a:ext uri="{FF2B5EF4-FFF2-40B4-BE49-F238E27FC236}">
                <a16:creationId xmlns:a16="http://schemas.microsoft.com/office/drawing/2014/main" id="{0436F1B7-01A3-4169-83FD-FB711C4DD9DF}"/>
              </a:ext>
            </a:extLst>
          </p:cNvPr>
          <p:cNvSpPr/>
          <p:nvPr/>
        </p:nvSpPr>
        <p:spPr bwMode="auto">
          <a:xfrm>
            <a:off x="7175920" y="2508046"/>
            <a:ext cx="228600" cy="907026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0DB891-BCB1-454D-8677-DB67FFAEFA37}"/>
              </a:ext>
            </a:extLst>
          </p:cNvPr>
          <p:cNvSpPr txBox="1"/>
          <p:nvPr/>
        </p:nvSpPr>
        <p:spPr>
          <a:xfrm>
            <a:off x="7404520" y="2807670"/>
            <a:ext cx="9997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합계 </a:t>
            </a:r>
            <a:r>
              <a:rPr lang="en-US" altLang="ko-KR" sz="1400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= 1</a:t>
            </a:r>
            <a:endParaRPr lang="ko-KR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557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148671" y="260648"/>
            <a:ext cx="3608681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개선 우선순위 평가 </a:t>
            </a:r>
            <a:r>
              <a:rPr lang="en-US" altLang="ko-KR" dirty="0"/>
              <a:t>(5/7)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26</a:t>
            </a:fld>
            <a:endParaRPr lang="en-US" altLang="ko-KR" dirty="0"/>
          </a:p>
        </p:txBody>
      </p:sp>
      <p:sp>
        <p:nvSpPr>
          <p:cNvPr id="9" name="Rectangle 21"/>
          <p:cNvSpPr txBox="1">
            <a:spLocks noChangeArrowheads="1"/>
          </p:cNvSpPr>
          <p:nvPr/>
        </p:nvSpPr>
        <p:spPr bwMode="auto">
          <a:xfrm>
            <a:off x="344488" y="980728"/>
            <a:ext cx="914501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kumimoji="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구성요소 별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비용</a:t>
            </a: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평가 </a:t>
            </a: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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각 구성요소의 비용이 전체 비용에서 차지하는 비중</a:t>
            </a:r>
            <a:endParaRPr lang="en-US" altLang="ko-KR" kern="0" dirty="0">
              <a:solidFill>
                <a:srgbClr val="FF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  <a:sym typeface="Wingdings" panose="05000000000000000000" pitchFamily="2" charset="2"/>
            </a:endParaRPr>
          </a:p>
          <a:p>
            <a:pPr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각 구성요소가 </a:t>
            </a:r>
            <a:r>
              <a:rPr lang="ko-KR" altLang="en-US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자중</a:t>
            </a:r>
            <a:r>
              <a:rPr lang="en-US" altLang="ko-KR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, </a:t>
            </a:r>
            <a:r>
              <a:rPr lang="ko-KR" altLang="en-US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시공성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이라는 </a:t>
            </a:r>
            <a:r>
              <a:rPr lang="ko-KR" altLang="en-US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교량의 비용</a:t>
            </a:r>
            <a:r>
              <a:rPr lang="en-US" altLang="ko-KR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(</a:t>
            </a:r>
            <a:r>
              <a:rPr lang="ko-KR" altLang="en-US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제작 노력 </a:t>
            </a:r>
            <a:r>
              <a:rPr lang="en-US" altLang="ko-KR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- </a:t>
            </a:r>
            <a:r>
              <a:rPr lang="ko-KR" altLang="en-US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더 많은 재료</a:t>
            </a:r>
            <a:r>
              <a:rPr lang="en-US" altLang="ko-KR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, </a:t>
            </a:r>
            <a:r>
              <a:rPr lang="ko-KR" altLang="en-US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더 많은 제작 기간 및 인력</a:t>
            </a:r>
            <a:r>
              <a:rPr lang="en-US" altLang="ko-KR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)</a:t>
            </a:r>
            <a:r>
              <a:rPr lang="ko-KR" altLang="en-US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에 기여하는 바가 클수록 더 높은 선호도</a:t>
            </a:r>
            <a:r>
              <a:rPr lang="en-US" altLang="ko-KR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(1~9, 1~1/9)</a:t>
            </a:r>
            <a:r>
              <a:rPr lang="ko-KR" altLang="en-US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 값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을 입력</a:t>
            </a: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  <a:sym typeface="Wingdings" panose="05000000000000000000" pitchFamily="2" charset="2"/>
            </a:endParaRPr>
          </a:p>
          <a:p>
            <a:pPr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solidFill>
                <a:srgbClr val="FF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solidFill>
                <a:srgbClr val="FF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0005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0005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0005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0005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aphicFrame>
        <p:nvGraphicFramePr>
          <p:cNvPr id="2" name="표 3">
            <a:extLst>
              <a:ext uri="{FF2B5EF4-FFF2-40B4-BE49-F238E27FC236}">
                <a16:creationId xmlns:a16="http://schemas.microsoft.com/office/drawing/2014/main" id="{12145290-F036-4DCB-B33D-119688E40CE4}"/>
              </a:ext>
            </a:extLst>
          </p:cNvPr>
          <p:cNvGraphicFramePr>
            <a:graphicFrameLocks noGrp="1"/>
          </p:cNvGraphicFramePr>
          <p:nvPr/>
        </p:nvGraphicFramePr>
        <p:xfrm>
          <a:off x="848544" y="4690219"/>
          <a:ext cx="360040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100">
                  <a:extLst>
                    <a:ext uri="{9D8B030D-6E8A-4147-A177-3AD203B41FA5}">
                      <a16:colId xmlns:a16="http://schemas.microsoft.com/office/drawing/2014/main" val="15558217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543234210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600292178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396512365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자중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#01</a:t>
                      </a:r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…</a:t>
                      </a:r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#N</a:t>
                      </a:r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475445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lvl="0" indent="0" algn="ctr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#01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1</a:t>
                      </a:r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84684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…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1</a:t>
                      </a:r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504781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#N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400" b="1" kern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1</a:t>
                      </a:r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585810"/>
                  </a:ext>
                </a:extLst>
              </a:tr>
            </a:tbl>
          </a:graphicData>
        </a:graphic>
      </p:graphicFrame>
      <p:sp>
        <p:nvSpPr>
          <p:cNvPr id="4" name="화살표: 오른쪽 3">
            <a:extLst>
              <a:ext uri="{FF2B5EF4-FFF2-40B4-BE49-F238E27FC236}">
                <a16:creationId xmlns:a16="http://schemas.microsoft.com/office/drawing/2014/main" id="{33CA6FAF-3A27-447D-8297-143EC03B5D37}"/>
              </a:ext>
            </a:extLst>
          </p:cNvPr>
          <p:cNvSpPr/>
          <p:nvPr/>
        </p:nvSpPr>
        <p:spPr bwMode="auto">
          <a:xfrm>
            <a:off x="4664968" y="4978251"/>
            <a:ext cx="432048" cy="648072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7" name="표 3">
            <a:extLst>
              <a:ext uri="{FF2B5EF4-FFF2-40B4-BE49-F238E27FC236}">
                <a16:creationId xmlns:a16="http://schemas.microsoft.com/office/drawing/2014/main" id="{96C1CAF4-33A7-4EA9-A0DD-F0DC9B47F1F8}"/>
              </a:ext>
            </a:extLst>
          </p:cNvPr>
          <p:cNvGraphicFramePr>
            <a:graphicFrameLocks noGrp="1"/>
          </p:cNvGraphicFramePr>
          <p:nvPr/>
        </p:nvGraphicFramePr>
        <p:xfrm>
          <a:off x="5313040" y="4690219"/>
          <a:ext cx="180020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100">
                  <a:extLst>
                    <a:ext uri="{9D8B030D-6E8A-4147-A177-3AD203B41FA5}">
                      <a16:colId xmlns:a16="http://schemas.microsoft.com/office/drawing/2014/main" val="15558217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543234210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구성요소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점수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475445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lvl="0" indent="0" algn="ctr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#01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84684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…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504781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#N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585810"/>
                  </a:ext>
                </a:extLst>
              </a:tr>
            </a:tbl>
          </a:graphicData>
        </a:graphic>
      </p:graphicFrame>
      <p:graphicFrame>
        <p:nvGraphicFramePr>
          <p:cNvPr id="14" name="표 3">
            <a:extLst>
              <a:ext uri="{FF2B5EF4-FFF2-40B4-BE49-F238E27FC236}">
                <a16:creationId xmlns:a16="http://schemas.microsoft.com/office/drawing/2014/main" id="{B5B1DA57-5FB9-45A3-A461-EC7E3DA0C4EA}"/>
              </a:ext>
            </a:extLst>
          </p:cNvPr>
          <p:cNvGraphicFramePr>
            <a:graphicFrameLocks noGrp="1"/>
          </p:cNvGraphicFramePr>
          <p:nvPr/>
        </p:nvGraphicFramePr>
        <p:xfrm>
          <a:off x="848544" y="2003552"/>
          <a:ext cx="360040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100">
                  <a:extLst>
                    <a:ext uri="{9D8B030D-6E8A-4147-A177-3AD203B41FA5}">
                      <a16:colId xmlns:a16="http://schemas.microsoft.com/office/drawing/2014/main" val="15558217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543234210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600292178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3965123655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시공성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#01</a:t>
                      </a:r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…</a:t>
                      </a:r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#N</a:t>
                      </a:r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475445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lvl="0" indent="0" algn="ctr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#01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1</a:t>
                      </a:r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84684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…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1</a:t>
                      </a:r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504781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#N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1400" b="1" kern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1</a:t>
                      </a:r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585810"/>
                  </a:ext>
                </a:extLst>
              </a:tr>
            </a:tbl>
          </a:graphicData>
        </a:graphic>
      </p:graphicFrame>
      <p:sp>
        <p:nvSpPr>
          <p:cNvPr id="15" name="화살표: 오른쪽 14">
            <a:extLst>
              <a:ext uri="{FF2B5EF4-FFF2-40B4-BE49-F238E27FC236}">
                <a16:creationId xmlns:a16="http://schemas.microsoft.com/office/drawing/2014/main" id="{FE186102-295D-47A7-867A-64D892C79614}"/>
              </a:ext>
            </a:extLst>
          </p:cNvPr>
          <p:cNvSpPr/>
          <p:nvPr/>
        </p:nvSpPr>
        <p:spPr bwMode="auto">
          <a:xfrm>
            <a:off x="4664968" y="2291584"/>
            <a:ext cx="432048" cy="648072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16" name="표 3">
            <a:extLst>
              <a:ext uri="{FF2B5EF4-FFF2-40B4-BE49-F238E27FC236}">
                <a16:creationId xmlns:a16="http://schemas.microsoft.com/office/drawing/2014/main" id="{1C17E9B4-4FAA-4CE8-A5D0-6DBFD555B424}"/>
              </a:ext>
            </a:extLst>
          </p:cNvPr>
          <p:cNvGraphicFramePr>
            <a:graphicFrameLocks noGrp="1"/>
          </p:cNvGraphicFramePr>
          <p:nvPr/>
        </p:nvGraphicFramePr>
        <p:xfrm>
          <a:off x="5313040" y="2003552"/>
          <a:ext cx="180020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100">
                  <a:extLst>
                    <a:ext uri="{9D8B030D-6E8A-4147-A177-3AD203B41FA5}">
                      <a16:colId xmlns:a16="http://schemas.microsoft.com/office/drawing/2014/main" val="15558217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543234210"/>
                    </a:ext>
                  </a:extLst>
                </a:gridCol>
              </a:tblGrid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구성요소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점수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475445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lvl="0" indent="0" algn="ctr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#01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84684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…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504781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#N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585810"/>
                  </a:ext>
                </a:extLst>
              </a:tr>
            </a:tbl>
          </a:graphicData>
        </a:graphic>
      </p:graphicFrame>
      <p:sp>
        <p:nvSpPr>
          <p:cNvPr id="20" name="직사각형 19">
            <a:extLst>
              <a:ext uri="{FF2B5EF4-FFF2-40B4-BE49-F238E27FC236}">
                <a16:creationId xmlns:a16="http://schemas.microsoft.com/office/drawing/2014/main" id="{ED96A987-F17F-44C3-BF9E-D9050BF30872}"/>
              </a:ext>
            </a:extLst>
          </p:cNvPr>
          <p:cNvSpPr/>
          <p:nvPr/>
        </p:nvSpPr>
        <p:spPr>
          <a:xfrm>
            <a:off x="848544" y="3493956"/>
            <a:ext cx="3096344" cy="9541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1">
              <a:spcBef>
                <a:spcPct val="10000"/>
              </a:spcBef>
              <a:spcAft>
                <a:spcPct val="10000"/>
              </a:spcAft>
              <a:buNone/>
            </a:pP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         Alternative i and j are of </a:t>
            </a:r>
            <a:r>
              <a:rPr lang="en-US" altLang="ko-KR" sz="8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equal preference</a:t>
            </a:r>
          </a:p>
          <a:p>
            <a:pPr marL="0" lvl="1">
              <a:spcBef>
                <a:spcPct val="10000"/>
              </a:spcBef>
              <a:spcAft>
                <a:spcPct val="10000"/>
              </a:spcAft>
              <a:buNone/>
            </a:pP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3         Alternative i is </a:t>
            </a:r>
            <a:r>
              <a:rPr lang="en-US" altLang="ko-KR" sz="8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weakly more preferred </a:t>
            </a: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than j</a:t>
            </a:r>
            <a:endParaRPr lang="ko-KR" altLang="en-US" sz="800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lvl="1">
              <a:spcBef>
                <a:spcPct val="10000"/>
              </a:spcBef>
              <a:spcAft>
                <a:spcPct val="10000"/>
              </a:spcAft>
              <a:buNone/>
            </a:pP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5         Alternative i is </a:t>
            </a:r>
            <a:r>
              <a:rPr lang="en-US" altLang="ko-KR" sz="8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strongly more preferred </a:t>
            </a: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than j</a:t>
            </a:r>
            <a:endParaRPr lang="ko-KR" altLang="en-US" sz="800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lvl="1">
              <a:spcBef>
                <a:spcPct val="10000"/>
              </a:spcBef>
              <a:spcAft>
                <a:spcPct val="10000"/>
              </a:spcAft>
              <a:buNone/>
            </a:pP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7         Alternative i is </a:t>
            </a:r>
            <a:r>
              <a:rPr lang="en-US" altLang="ko-KR" sz="8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very strongly more preferred </a:t>
            </a: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than j</a:t>
            </a:r>
            <a:endParaRPr lang="ko-KR" altLang="en-US" sz="800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lvl="1">
              <a:spcBef>
                <a:spcPct val="10000"/>
              </a:spcBef>
              <a:spcAft>
                <a:spcPct val="10000"/>
              </a:spcAft>
              <a:buNone/>
            </a:pP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9         Alternative i is </a:t>
            </a:r>
            <a:r>
              <a:rPr lang="en-US" altLang="ko-KR" sz="8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absolutely more preferred </a:t>
            </a: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than j</a:t>
            </a:r>
          </a:p>
          <a:p>
            <a:pPr marL="0" lvl="1">
              <a:spcBef>
                <a:spcPct val="10000"/>
              </a:spcBef>
              <a:spcAft>
                <a:spcPct val="10000"/>
              </a:spcAft>
              <a:buNone/>
            </a:pPr>
            <a:r>
              <a:rPr lang="en-US" altLang="ko-KR" sz="8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2,4,6,8  Intermediate values</a:t>
            </a:r>
          </a:p>
        </p:txBody>
      </p:sp>
      <p:sp>
        <p:nvSpPr>
          <p:cNvPr id="13" name="오른쪽 중괄호 12">
            <a:extLst>
              <a:ext uri="{FF2B5EF4-FFF2-40B4-BE49-F238E27FC236}">
                <a16:creationId xmlns:a16="http://schemas.microsoft.com/office/drawing/2014/main" id="{BB55FA64-E900-4B92-B4DA-A6C033C9CBAF}"/>
              </a:ext>
            </a:extLst>
          </p:cNvPr>
          <p:cNvSpPr/>
          <p:nvPr/>
        </p:nvSpPr>
        <p:spPr bwMode="auto">
          <a:xfrm>
            <a:off x="7175920" y="5001466"/>
            <a:ext cx="228600" cy="907026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93153E-7EDF-4606-8D3D-AC0A00484A44}"/>
              </a:ext>
            </a:extLst>
          </p:cNvPr>
          <p:cNvSpPr txBox="1"/>
          <p:nvPr/>
        </p:nvSpPr>
        <p:spPr>
          <a:xfrm>
            <a:off x="7404520" y="5301090"/>
            <a:ext cx="9997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합계 </a:t>
            </a:r>
            <a:r>
              <a:rPr lang="en-US" altLang="ko-KR" sz="1400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= 1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E31E4C2E-4133-454A-93A7-FB3C6D1E669F}"/>
              </a:ext>
            </a:extLst>
          </p:cNvPr>
          <p:cNvSpPr/>
          <p:nvPr/>
        </p:nvSpPr>
        <p:spPr>
          <a:xfrm>
            <a:off x="5313040" y="3247412"/>
            <a:ext cx="3096344" cy="36317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1">
              <a:spcBef>
                <a:spcPct val="10000"/>
              </a:spcBef>
              <a:spcAft>
                <a:spcPct val="10000"/>
              </a:spcAft>
              <a:buNone/>
            </a:pPr>
            <a:r>
              <a:rPr lang="ko-KR" altLang="en-US" sz="800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어떤 구성요소가 나무교량의 제작을 어렵게 만드는가</a:t>
            </a:r>
            <a:r>
              <a:rPr lang="en-US" altLang="ko-KR" sz="800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  <a:p>
            <a:pPr marL="0" lvl="1">
              <a:spcBef>
                <a:spcPct val="10000"/>
              </a:spcBef>
              <a:spcAft>
                <a:spcPct val="10000"/>
              </a:spcAft>
              <a:buNone/>
            </a:pPr>
            <a:r>
              <a:rPr lang="ko-KR" altLang="en-US" sz="800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더 어렵게 만드는 구성요소가 더 큰 점수를 갖도록 평가</a:t>
            </a:r>
            <a:endParaRPr lang="en-US" altLang="ko-KR" sz="800" kern="0" dirty="0">
              <a:solidFill>
                <a:srgbClr val="0000FF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AAFBA39F-4724-4B66-B468-12B4E0BD4739}"/>
              </a:ext>
            </a:extLst>
          </p:cNvPr>
          <p:cNvSpPr/>
          <p:nvPr/>
        </p:nvSpPr>
        <p:spPr>
          <a:xfrm>
            <a:off x="5313040" y="4293096"/>
            <a:ext cx="3096344" cy="36317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1">
              <a:spcBef>
                <a:spcPct val="10000"/>
              </a:spcBef>
              <a:spcAft>
                <a:spcPct val="10000"/>
              </a:spcAft>
              <a:buNone/>
            </a:pPr>
            <a:r>
              <a:rPr lang="ko-KR" altLang="en-US" sz="800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어떤 구성요소가 나무교량의 무게를 더 무겁게 만드는가</a:t>
            </a:r>
            <a:r>
              <a:rPr lang="en-US" altLang="ko-KR" sz="800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</a:p>
          <a:p>
            <a:pPr marL="0" lvl="1">
              <a:spcBef>
                <a:spcPct val="10000"/>
              </a:spcBef>
              <a:spcAft>
                <a:spcPct val="10000"/>
              </a:spcAft>
              <a:buNone/>
            </a:pPr>
            <a:r>
              <a:rPr lang="ko-KR" altLang="en-US" sz="800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더 어렵게 만드는 구성요소가 더 큰 점수를 갖도록 평가</a:t>
            </a:r>
            <a:endParaRPr lang="en-US" altLang="ko-KR" sz="800" kern="0" dirty="0">
              <a:solidFill>
                <a:srgbClr val="0000FF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id="{F9869E48-C02C-405C-B116-EE514F745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6073222"/>
            <a:ext cx="8208912" cy="472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kumimoji="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10000"/>
              </a:spcBef>
              <a:spcAft>
                <a:spcPct val="10000"/>
              </a:spcAft>
            </a:pPr>
            <a:r>
              <a:rPr lang="ko-KR" altLang="en-US" sz="1400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자중의 경우</a:t>
            </a:r>
            <a:r>
              <a:rPr lang="en-US" altLang="ko-KR" sz="1400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400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정량적 추정치가 존재</a:t>
            </a:r>
            <a:r>
              <a:rPr lang="ko-KR" altLang="en-US" sz="14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하기 때문에</a:t>
            </a:r>
            <a:r>
              <a:rPr lang="en-US" altLang="ko-KR" sz="14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z="14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점수를 계산하기 위해 쌍대비교를 이용하지 않고 구성요소의 추정 무게를 직접 이용할 수도 있음 </a:t>
            </a:r>
            <a:r>
              <a:rPr lang="en-US" altLang="ko-KR" sz="1400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 </a:t>
            </a:r>
            <a:r>
              <a:rPr lang="ko-KR" altLang="en-US" sz="14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점수 </a:t>
            </a:r>
            <a:r>
              <a:rPr lang="en-US" altLang="ko-KR" sz="14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= </a:t>
            </a:r>
            <a:r>
              <a:rPr lang="ko-KR" altLang="en-US" sz="14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구성요소의 무게 </a:t>
            </a:r>
            <a:r>
              <a:rPr lang="en-US" altLang="ko-KR" sz="14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/ </a:t>
            </a:r>
            <a:r>
              <a:rPr lang="ko-KR" altLang="en-US" sz="14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교량의 총 중량</a:t>
            </a:r>
            <a:endParaRPr lang="en-US" altLang="ko-KR" sz="1400" kern="0" dirty="0">
              <a:solidFill>
                <a:srgbClr val="FF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4" name="오른쪽 중괄호 23">
            <a:extLst>
              <a:ext uri="{FF2B5EF4-FFF2-40B4-BE49-F238E27FC236}">
                <a16:creationId xmlns:a16="http://schemas.microsoft.com/office/drawing/2014/main" id="{287BE0D9-037C-494E-AE37-AA2C4F460028}"/>
              </a:ext>
            </a:extLst>
          </p:cNvPr>
          <p:cNvSpPr/>
          <p:nvPr/>
        </p:nvSpPr>
        <p:spPr bwMode="auto">
          <a:xfrm>
            <a:off x="7175920" y="2306439"/>
            <a:ext cx="228600" cy="907026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A11B6F-F759-4692-8465-E2B560C465D8}"/>
              </a:ext>
            </a:extLst>
          </p:cNvPr>
          <p:cNvSpPr txBox="1"/>
          <p:nvPr/>
        </p:nvSpPr>
        <p:spPr>
          <a:xfrm>
            <a:off x="7404520" y="2606063"/>
            <a:ext cx="9997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합계 </a:t>
            </a:r>
            <a:r>
              <a:rPr lang="en-US" altLang="ko-KR" sz="1400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= 1</a:t>
            </a:r>
            <a:endParaRPr lang="ko-KR" altLang="en-US" dirty="0">
              <a:solidFill>
                <a:srgbClr val="0000FF"/>
              </a:solidFill>
            </a:endParaRPr>
          </a:p>
        </p:txBody>
      </p:sp>
      <p:cxnSp>
        <p:nvCxnSpPr>
          <p:cNvPr id="27" name="직선 화살표 연결선 26">
            <a:extLst>
              <a:ext uri="{FF2B5EF4-FFF2-40B4-BE49-F238E27FC236}">
                <a16:creationId xmlns:a16="http://schemas.microsoft.com/office/drawing/2014/main" id="{7A3C0A21-06E6-4BE7-9027-8BA8C0FFB958}"/>
              </a:ext>
            </a:extLst>
          </p:cNvPr>
          <p:cNvCxnSpPr>
            <a:cxnSpLocks/>
          </p:cNvCxnSpPr>
          <p:nvPr/>
        </p:nvCxnSpPr>
        <p:spPr bwMode="auto">
          <a:xfrm flipV="1">
            <a:off x="5095568" y="5479026"/>
            <a:ext cx="1629697" cy="90702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59841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그룹 39">
            <a:extLst>
              <a:ext uri="{FF2B5EF4-FFF2-40B4-BE49-F238E27FC236}">
                <a16:creationId xmlns:a16="http://schemas.microsoft.com/office/drawing/2014/main" id="{2506A587-E047-2339-B6C8-4C95E330941F}"/>
              </a:ext>
            </a:extLst>
          </p:cNvPr>
          <p:cNvGrpSpPr/>
          <p:nvPr/>
        </p:nvGrpSpPr>
        <p:grpSpPr>
          <a:xfrm>
            <a:off x="3639437" y="4036385"/>
            <a:ext cx="2534668" cy="548187"/>
            <a:chOff x="4835092" y="5478695"/>
            <a:chExt cx="3376938" cy="1185599"/>
          </a:xfrm>
        </p:grpSpPr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AA55E56E-5168-FC83-78A7-CEA83A185CA1}"/>
                </a:ext>
              </a:extLst>
            </p:cNvPr>
            <p:cNvGrpSpPr/>
            <p:nvPr/>
          </p:nvGrpSpPr>
          <p:grpSpPr>
            <a:xfrm>
              <a:off x="4880992" y="5478695"/>
              <a:ext cx="2952328" cy="648072"/>
              <a:chOff x="4880992" y="5445224"/>
              <a:chExt cx="2952328" cy="864096"/>
            </a:xfrm>
          </p:grpSpPr>
          <p:cxnSp>
            <p:nvCxnSpPr>
              <p:cNvPr id="43" name="직선 화살표 연결선 42">
                <a:extLst>
                  <a:ext uri="{FF2B5EF4-FFF2-40B4-BE49-F238E27FC236}">
                    <a16:creationId xmlns:a16="http://schemas.microsoft.com/office/drawing/2014/main" id="{99BF38E6-6333-2EA8-ABE4-CEB140DEEEA1}"/>
                  </a:ext>
                </a:extLst>
              </p:cNvPr>
              <p:cNvCxnSpPr/>
              <p:nvPr/>
            </p:nvCxnSpPr>
            <p:spPr bwMode="auto">
              <a:xfrm>
                <a:off x="4880992" y="5445224"/>
                <a:ext cx="0" cy="54644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4" name="직선 화살표 연결선 43">
                <a:extLst>
                  <a:ext uri="{FF2B5EF4-FFF2-40B4-BE49-F238E27FC236}">
                    <a16:creationId xmlns:a16="http://schemas.microsoft.com/office/drawing/2014/main" id="{EC7161B6-A53C-8A1D-22FF-26E1E75C379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393160" y="5445224"/>
                <a:ext cx="0" cy="86409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5" name="직선 화살표 연결선 44">
                <a:extLst>
                  <a:ext uri="{FF2B5EF4-FFF2-40B4-BE49-F238E27FC236}">
                    <a16:creationId xmlns:a16="http://schemas.microsoft.com/office/drawing/2014/main" id="{E071178C-8BD0-7DD2-161A-6F309C2E7F4B}"/>
                  </a:ext>
                </a:extLst>
              </p:cNvPr>
              <p:cNvCxnSpPr/>
              <p:nvPr/>
            </p:nvCxnSpPr>
            <p:spPr bwMode="auto">
              <a:xfrm>
                <a:off x="7833320" y="5445224"/>
                <a:ext cx="0" cy="54644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6" name="직선 연결선 45">
                <a:extLst>
                  <a:ext uri="{FF2B5EF4-FFF2-40B4-BE49-F238E27FC236}">
                    <a16:creationId xmlns:a16="http://schemas.microsoft.com/office/drawing/2014/main" id="{4068347C-CADB-62F2-537D-135AA971EFA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880992" y="5991672"/>
                <a:ext cx="2952328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E9DEE9A-8FB0-6FB6-3F53-22ACFF06D045}"/>
                </a:ext>
              </a:extLst>
            </p:cNvPr>
            <p:cNvSpPr txBox="1"/>
            <p:nvPr/>
          </p:nvSpPr>
          <p:spPr>
            <a:xfrm>
              <a:off x="4835092" y="6131776"/>
              <a:ext cx="3376938" cy="5325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>
                  <a:solidFill>
                    <a:srgbClr val="FF0000"/>
                  </a:solidFill>
                  <a:effectLst/>
                  <a:highlight>
                    <a:srgbClr val="FFFF00"/>
                  </a:highlight>
                  <a:latin typeface="맑은 고딕" panose="020B0503020000020004" pitchFamily="50" charset="-127"/>
                  <a:ea typeface="맑은 고딕" panose="020B0503020000020004" pitchFamily="50" charset="-127"/>
                </a:rPr>
                <a:t>구성요소 종합점수의 합은 </a:t>
              </a:r>
              <a:r>
                <a:rPr lang="en-US" altLang="ko-KR" sz="1000" b="1" dirty="0">
                  <a:solidFill>
                    <a:srgbClr val="FF0000"/>
                  </a:solidFill>
                  <a:effectLst/>
                  <a:highlight>
                    <a:srgbClr val="FFFF00"/>
                  </a:highlight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  <a:r>
                <a:rPr lang="ko-KR" altLang="en-US" sz="1000" b="1" dirty="0">
                  <a:solidFill>
                    <a:srgbClr val="FF0000"/>
                  </a:solidFill>
                  <a:effectLst/>
                  <a:highlight>
                    <a:srgbClr val="FFFF00"/>
                  </a:highlight>
                  <a:latin typeface="맑은 고딕" panose="020B0503020000020004" pitchFamily="50" charset="-127"/>
                  <a:ea typeface="맑은 고딕" panose="020B0503020000020004" pitchFamily="50" charset="-127"/>
                </a:rPr>
                <a:t>이 되어야 함</a:t>
              </a:r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51648C67-EF6D-FAB9-9727-4724F322EE9B}"/>
              </a:ext>
            </a:extLst>
          </p:cNvPr>
          <p:cNvGrpSpPr/>
          <p:nvPr/>
        </p:nvGrpSpPr>
        <p:grpSpPr>
          <a:xfrm>
            <a:off x="3639437" y="6340365"/>
            <a:ext cx="2534668" cy="548187"/>
            <a:chOff x="4835092" y="5478695"/>
            <a:chExt cx="3376938" cy="1185599"/>
          </a:xfrm>
        </p:grpSpPr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17409B10-5B51-FEFD-181C-CF9424EA3409}"/>
                </a:ext>
              </a:extLst>
            </p:cNvPr>
            <p:cNvGrpSpPr/>
            <p:nvPr/>
          </p:nvGrpSpPr>
          <p:grpSpPr>
            <a:xfrm>
              <a:off x="4880992" y="5478695"/>
              <a:ext cx="2952328" cy="648072"/>
              <a:chOff x="4880992" y="5445224"/>
              <a:chExt cx="2952328" cy="864096"/>
            </a:xfrm>
          </p:grpSpPr>
          <p:cxnSp>
            <p:nvCxnSpPr>
              <p:cNvPr id="50" name="직선 화살표 연결선 49">
                <a:extLst>
                  <a:ext uri="{FF2B5EF4-FFF2-40B4-BE49-F238E27FC236}">
                    <a16:creationId xmlns:a16="http://schemas.microsoft.com/office/drawing/2014/main" id="{B36B67E8-C018-62A3-D1B2-6DB6D376713A}"/>
                  </a:ext>
                </a:extLst>
              </p:cNvPr>
              <p:cNvCxnSpPr/>
              <p:nvPr/>
            </p:nvCxnSpPr>
            <p:spPr bwMode="auto">
              <a:xfrm>
                <a:off x="4880992" y="5445224"/>
                <a:ext cx="0" cy="54644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1" name="직선 화살표 연결선 50">
                <a:extLst>
                  <a:ext uri="{FF2B5EF4-FFF2-40B4-BE49-F238E27FC236}">
                    <a16:creationId xmlns:a16="http://schemas.microsoft.com/office/drawing/2014/main" id="{0F98A582-0E94-E279-C7D9-C05D94549C0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393160" y="5445224"/>
                <a:ext cx="0" cy="86409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2" name="직선 화살표 연결선 51">
                <a:extLst>
                  <a:ext uri="{FF2B5EF4-FFF2-40B4-BE49-F238E27FC236}">
                    <a16:creationId xmlns:a16="http://schemas.microsoft.com/office/drawing/2014/main" id="{19B1C702-5EFD-8CE9-6361-4E8342BE96E2}"/>
                  </a:ext>
                </a:extLst>
              </p:cNvPr>
              <p:cNvCxnSpPr/>
              <p:nvPr/>
            </p:nvCxnSpPr>
            <p:spPr bwMode="auto">
              <a:xfrm>
                <a:off x="7833320" y="5445224"/>
                <a:ext cx="0" cy="54644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3" name="직선 연결선 52">
                <a:extLst>
                  <a:ext uri="{FF2B5EF4-FFF2-40B4-BE49-F238E27FC236}">
                    <a16:creationId xmlns:a16="http://schemas.microsoft.com/office/drawing/2014/main" id="{51604F41-E99E-E444-4400-E147B4921FE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880992" y="5991672"/>
                <a:ext cx="2952328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38CEAFE-8764-0C78-6D4A-91FFB4DFE6CA}"/>
                </a:ext>
              </a:extLst>
            </p:cNvPr>
            <p:cNvSpPr txBox="1"/>
            <p:nvPr/>
          </p:nvSpPr>
          <p:spPr>
            <a:xfrm>
              <a:off x="4835092" y="6131776"/>
              <a:ext cx="3376938" cy="5325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>
                  <a:solidFill>
                    <a:srgbClr val="FF0000"/>
                  </a:solidFill>
                  <a:effectLst/>
                  <a:highlight>
                    <a:srgbClr val="FFFF00"/>
                  </a:highlight>
                  <a:latin typeface="맑은 고딕" panose="020B0503020000020004" pitchFamily="50" charset="-127"/>
                  <a:ea typeface="맑은 고딕" panose="020B0503020000020004" pitchFamily="50" charset="-127"/>
                </a:rPr>
                <a:t>구성요소 종합점수의 합은 </a:t>
              </a:r>
              <a:r>
                <a:rPr lang="en-US" altLang="ko-KR" sz="1000" b="1" dirty="0">
                  <a:solidFill>
                    <a:srgbClr val="FF0000"/>
                  </a:solidFill>
                  <a:effectLst/>
                  <a:highlight>
                    <a:srgbClr val="FFFF00"/>
                  </a:highlight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  <a:r>
                <a:rPr lang="ko-KR" altLang="en-US" sz="1000" b="1" dirty="0">
                  <a:solidFill>
                    <a:srgbClr val="FF0000"/>
                  </a:solidFill>
                  <a:effectLst/>
                  <a:highlight>
                    <a:srgbClr val="FFFF00"/>
                  </a:highlight>
                  <a:latin typeface="맑은 고딕" panose="020B0503020000020004" pitchFamily="50" charset="-127"/>
                  <a:ea typeface="맑은 고딕" panose="020B0503020000020004" pitchFamily="50" charset="-127"/>
                </a:rPr>
                <a:t>이 되어야 함</a:t>
              </a:r>
            </a:p>
          </p:txBody>
        </p:sp>
      </p:grp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148671" y="260648"/>
            <a:ext cx="3608680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개선 우선순위 평가 </a:t>
            </a:r>
            <a:r>
              <a:rPr lang="en-US" altLang="ko-KR" dirty="0"/>
              <a:t>(6/7)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27</a:t>
            </a:fld>
            <a:endParaRPr lang="en-US" altLang="ko-KR" dirty="0"/>
          </a:p>
        </p:txBody>
      </p:sp>
      <p:sp>
        <p:nvSpPr>
          <p:cNvPr id="9" name="Rectangle 21"/>
          <p:cNvSpPr txBox="1">
            <a:spLocks noChangeArrowheads="1"/>
          </p:cNvSpPr>
          <p:nvPr/>
        </p:nvSpPr>
        <p:spPr bwMode="auto">
          <a:xfrm>
            <a:off x="344488" y="980728"/>
            <a:ext cx="914501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kumimoji="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평가 기준에 대한 중요도 가중치</a:t>
            </a: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와 평가 </a:t>
            </a:r>
            <a:r>
              <a:rPr lang="ko-KR" altLang="en-US" kern="0" dirty="0" err="1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기준별</a:t>
            </a: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구성요소의 선호도 점수</a:t>
            </a: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를 곱한 후 합산하여 기능과 비용 점수를 계산함</a:t>
            </a:r>
            <a:r>
              <a:rPr lang="en-US" altLang="ko-KR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구성요소 별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기능</a:t>
            </a: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점수 계산 </a:t>
            </a:r>
            <a:r>
              <a:rPr lang="en-US" altLang="ko-KR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낮을 수록 개선 대상 구성요소</a:t>
            </a:r>
            <a:r>
              <a:rPr lang="en-US" altLang="ko-KR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구성요소 별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비용</a:t>
            </a: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점수 계산 </a:t>
            </a:r>
            <a:r>
              <a:rPr lang="en-US" altLang="ko-KR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높을 수록 개선 대상 구성요소</a:t>
            </a:r>
            <a:r>
              <a:rPr lang="en-US" altLang="ko-KR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0005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0005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0005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0005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aphicFrame>
        <p:nvGraphicFramePr>
          <p:cNvPr id="12" name="표 3">
            <a:extLst>
              <a:ext uri="{FF2B5EF4-FFF2-40B4-BE49-F238E27FC236}">
                <a16:creationId xmlns:a16="http://schemas.microsoft.com/office/drawing/2014/main" id="{52BBC918-80CE-4E00-9225-2DB4BF8B150C}"/>
              </a:ext>
            </a:extLst>
          </p:cNvPr>
          <p:cNvGraphicFramePr>
            <a:graphicFrameLocks noGrp="1"/>
          </p:cNvGraphicFramePr>
          <p:nvPr/>
        </p:nvGraphicFramePr>
        <p:xfrm>
          <a:off x="848543" y="2337048"/>
          <a:ext cx="558179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358">
                  <a:extLst>
                    <a:ext uri="{9D8B030D-6E8A-4147-A177-3AD203B41FA5}">
                      <a16:colId xmlns:a16="http://schemas.microsoft.com/office/drawing/2014/main" val="1555821704"/>
                    </a:ext>
                  </a:extLst>
                </a:gridCol>
                <a:gridCol w="1116358">
                  <a:extLst>
                    <a:ext uri="{9D8B030D-6E8A-4147-A177-3AD203B41FA5}">
                      <a16:colId xmlns:a16="http://schemas.microsoft.com/office/drawing/2014/main" val="8916910"/>
                    </a:ext>
                  </a:extLst>
                </a:gridCol>
                <a:gridCol w="1116358">
                  <a:extLst>
                    <a:ext uri="{9D8B030D-6E8A-4147-A177-3AD203B41FA5}">
                      <a16:colId xmlns:a16="http://schemas.microsoft.com/office/drawing/2014/main" val="543234210"/>
                    </a:ext>
                  </a:extLst>
                </a:gridCol>
                <a:gridCol w="1116358">
                  <a:extLst>
                    <a:ext uri="{9D8B030D-6E8A-4147-A177-3AD203B41FA5}">
                      <a16:colId xmlns:a16="http://schemas.microsoft.com/office/drawing/2014/main" val="2600292178"/>
                    </a:ext>
                  </a:extLst>
                </a:gridCol>
                <a:gridCol w="1116358">
                  <a:extLst>
                    <a:ext uri="{9D8B030D-6E8A-4147-A177-3AD203B41FA5}">
                      <a16:colId xmlns:a16="http://schemas.microsoft.com/office/drawing/2014/main" val="3965123655"/>
                    </a:ext>
                  </a:extLst>
                </a:gridCol>
              </a:tblGrid>
              <a:tr h="152400">
                <a:tc rowSpan="2"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기능</a:t>
                      </a:r>
                      <a:endParaRPr kumimoji="1" lang="en-US" altLang="ko-KR" sz="1400" b="1" kern="0" dirty="0">
                        <a:solidFill>
                          <a:srgbClr val="FF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  <a:p>
                      <a:pPr algn="ctr" latinLnBrk="1"/>
                      <a:r>
                        <a:rPr kumimoji="1" lang="ko-KR" altLang="en-US" sz="1400" b="1" kern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평가기준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가중치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구성요소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475445"/>
                  </a:ext>
                </a:extLst>
              </a:tr>
              <a:tr h="152400">
                <a:tc vMerge="1"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#01</a:t>
                      </a:r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…</a:t>
                      </a:r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#N</a:t>
                      </a:r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045111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창의성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84684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심미성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50478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지지하중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585810"/>
                  </a:ext>
                </a:extLst>
              </a:tr>
              <a:tr h="152400">
                <a:tc gridSpan="2"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기능 점수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757544"/>
                  </a:ext>
                </a:extLst>
              </a:tr>
            </a:tbl>
          </a:graphicData>
        </a:graphic>
      </p:graphicFrame>
      <p:graphicFrame>
        <p:nvGraphicFramePr>
          <p:cNvPr id="17" name="표 3">
            <a:extLst>
              <a:ext uri="{FF2B5EF4-FFF2-40B4-BE49-F238E27FC236}">
                <a16:creationId xmlns:a16="http://schemas.microsoft.com/office/drawing/2014/main" id="{42FE1FCA-635A-49EC-9DBC-F8E1CE56F7DA}"/>
              </a:ext>
            </a:extLst>
          </p:cNvPr>
          <p:cNvGraphicFramePr>
            <a:graphicFrameLocks noGrp="1"/>
          </p:cNvGraphicFramePr>
          <p:nvPr/>
        </p:nvGraphicFramePr>
        <p:xfrm>
          <a:off x="848543" y="4929336"/>
          <a:ext cx="558179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358">
                  <a:extLst>
                    <a:ext uri="{9D8B030D-6E8A-4147-A177-3AD203B41FA5}">
                      <a16:colId xmlns:a16="http://schemas.microsoft.com/office/drawing/2014/main" val="1555821704"/>
                    </a:ext>
                  </a:extLst>
                </a:gridCol>
                <a:gridCol w="1116358">
                  <a:extLst>
                    <a:ext uri="{9D8B030D-6E8A-4147-A177-3AD203B41FA5}">
                      <a16:colId xmlns:a16="http://schemas.microsoft.com/office/drawing/2014/main" val="8916910"/>
                    </a:ext>
                  </a:extLst>
                </a:gridCol>
                <a:gridCol w="1116358">
                  <a:extLst>
                    <a:ext uri="{9D8B030D-6E8A-4147-A177-3AD203B41FA5}">
                      <a16:colId xmlns:a16="http://schemas.microsoft.com/office/drawing/2014/main" val="543234210"/>
                    </a:ext>
                  </a:extLst>
                </a:gridCol>
                <a:gridCol w="1116358">
                  <a:extLst>
                    <a:ext uri="{9D8B030D-6E8A-4147-A177-3AD203B41FA5}">
                      <a16:colId xmlns:a16="http://schemas.microsoft.com/office/drawing/2014/main" val="2600292178"/>
                    </a:ext>
                  </a:extLst>
                </a:gridCol>
                <a:gridCol w="1116358">
                  <a:extLst>
                    <a:ext uri="{9D8B030D-6E8A-4147-A177-3AD203B41FA5}">
                      <a16:colId xmlns:a16="http://schemas.microsoft.com/office/drawing/2014/main" val="3965123655"/>
                    </a:ext>
                  </a:extLst>
                </a:gridCol>
              </a:tblGrid>
              <a:tr h="152400">
                <a:tc rowSpan="2"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비용</a:t>
                      </a:r>
                      <a:endParaRPr kumimoji="1" lang="en-US" altLang="ko-KR" sz="1400" b="1" kern="0" dirty="0">
                        <a:solidFill>
                          <a:srgbClr val="FF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  <a:p>
                      <a:pPr algn="ctr" latinLnBrk="1"/>
                      <a:r>
                        <a:rPr kumimoji="1" lang="ko-KR" altLang="en-US" sz="1400" b="1" kern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평가기준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가중치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구성요소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475445"/>
                  </a:ext>
                </a:extLst>
              </a:tr>
              <a:tr h="152400">
                <a:tc vMerge="1"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#01</a:t>
                      </a:r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…</a:t>
                      </a:r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#N</a:t>
                      </a:r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045111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자중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84684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시공성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504781"/>
                  </a:ext>
                </a:extLst>
              </a:tr>
              <a:tr h="152400">
                <a:tc gridSpan="2"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비용 점수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757544"/>
                  </a:ext>
                </a:extLst>
              </a:tr>
            </a:tbl>
          </a:graphicData>
        </a:graphic>
      </p:graphicFrame>
      <p:cxnSp>
        <p:nvCxnSpPr>
          <p:cNvPr id="4" name="직선 화살표 연결선 3">
            <a:extLst>
              <a:ext uri="{FF2B5EF4-FFF2-40B4-BE49-F238E27FC236}">
                <a16:creationId xmlns:a16="http://schemas.microsoft.com/office/drawing/2014/main" id="{A80B09C6-988F-497D-9352-ED5F52CF0CAE}"/>
              </a:ext>
            </a:extLst>
          </p:cNvPr>
          <p:cNvCxnSpPr>
            <a:cxnSpLocks/>
          </p:cNvCxnSpPr>
          <p:nvPr/>
        </p:nvCxnSpPr>
        <p:spPr bwMode="auto">
          <a:xfrm flipH="1">
            <a:off x="2521974" y="1290484"/>
            <a:ext cx="759542" cy="2109019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85FB0EF5-AC31-4874-9FD8-C030A575B74B}"/>
              </a:ext>
            </a:extLst>
          </p:cNvPr>
          <p:cNvCxnSpPr>
            <a:cxnSpLocks/>
          </p:cNvCxnSpPr>
          <p:nvPr/>
        </p:nvCxnSpPr>
        <p:spPr bwMode="auto">
          <a:xfrm flipH="1">
            <a:off x="4807974" y="1305232"/>
            <a:ext cx="2662084" cy="2079523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304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148671" y="260648"/>
            <a:ext cx="3608681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개선 우선순위 평가 </a:t>
            </a:r>
            <a:r>
              <a:rPr lang="en-US" altLang="ko-KR" dirty="0"/>
              <a:t>(6/6)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28</a:t>
            </a:fld>
            <a:endParaRPr lang="en-US" altLang="ko-KR" dirty="0"/>
          </a:p>
        </p:txBody>
      </p:sp>
      <p:sp>
        <p:nvSpPr>
          <p:cNvPr id="9" name="Rectangle 21"/>
          <p:cNvSpPr txBox="1">
            <a:spLocks noChangeArrowheads="1"/>
          </p:cNvSpPr>
          <p:nvPr/>
        </p:nvSpPr>
        <p:spPr bwMode="auto">
          <a:xfrm>
            <a:off x="344488" y="980728"/>
            <a:ext cx="914501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kumimoji="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개선 우선순위 평가</a:t>
            </a:r>
            <a:endParaRPr lang="en-US" altLang="ko-KR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가치 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=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기능점수 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/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비용점수</a:t>
            </a: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개선가능도 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=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비용점수 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기능점수</a:t>
            </a: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가치가 낮고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개선가능도가 높은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구성요소에 집중하여 설계 개선 </a:t>
            </a: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0005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0005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0005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0005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aphicFrame>
        <p:nvGraphicFramePr>
          <p:cNvPr id="12" name="표 3">
            <a:extLst>
              <a:ext uri="{FF2B5EF4-FFF2-40B4-BE49-F238E27FC236}">
                <a16:creationId xmlns:a16="http://schemas.microsoft.com/office/drawing/2014/main" id="{52BBC918-80CE-4E00-9225-2DB4BF8B150C}"/>
              </a:ext>
            </a:extLst>
          </p:cNvPr>
          <p:cNvGraphicFramePr>
            <a:graphicFrameLocks noGrp="1"/>
          </p:cNvGraphicFramePr>
          <p:nvPr/>
        </p:nvGraphicFramePr>
        <p:xfrm>
          <a:off x="848543" y="2636912"/>
          <a:ext cx="8136905" cy="31683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1555821704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54323421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600292178"/>
                    </a:ext>
                  </a:extLst>
                </a:gridCol>
                <a:gridCol w="1800201">
                  <a:extLst>
                    <a:ext uri="{9D8B030D-6E8A-4147-A177-3AD203B41FA5}">
                      <a16:colId xmlns:a16="http://schemas.microsoft.com/office/drawing/2014/main" val="3965123655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7108378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650865483"/>
                    </a:ext>
                  </a:extLst>
                </a:gridCol>
              </a:tblGrid>
              <a:tr h="1146000">
                <a:tc>
                  <a:txBody>
                    <a:bodyPr/>
                    <a:lstStyle/>
                    <a:p>
                      <a:pPr marL="0" marR="0" lvl="0" indent="0" algn="ctr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구성요소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기능 점수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비용 점수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가치</a:t>
                      </a:r>
                      <a:endParaRPr kumimoji="1" lang="en-US" altLang="ko-KR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  <a:p>
                      <a:pPr algn="ctr" latinLnBrk="1"/>
                      <a:r>
                        <a:rPr kumimoji="1" lang="en-US" altLang="ko-KR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(</a:t>
                      </a:r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기능점수</a:t>
                      </a:r>
                      <a:r>
                        <a:rPr kumimoji="1" lang="en-US" altLang="ko-KR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/</a:t>
                      </a:r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비용점수</a:t>
                      </a:r>
                      <a:r>
                        <a:rPr kumimoji="1" lang="en-US" altLang="ko-KR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)</a:t>
                      </a:r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개선가능도</a:t>
                      </a:r>
                      <a:endParaRPr kumimoji="1" lang="en-US" altLang="ko-KR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  <a:p>
                      <a:pPr marL="0" marR="0" lvl="0" indent="0" algn="ctr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(</a:t>
                      </a:r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비용점수</a:t>
                      </a:r>
                      <a:r>
                        <a:rPr kumimoji="1" lang="en-US" altLang="ko-KR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-</a:t>
                      </a:r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기능점수</a:t>
                      </a:r>
                      <a:r>
                        <a:rPr kumimoji="1" lang="en-US" altLang="ko-KR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)</a:t>
                      </a:r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개선</a:t>
                      </a:r>
                      <a:endParaRPr kumimoji="1" lang="en-US" altLang="ko-KR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  <a:p>
                      <a:pPr algn="ctr" latinLnBrk="1"/>
                      <a:r>
                        <a:rPr kumimoji="1" lang="ko-KR" altLang="en-US" sz="14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우선순위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045111"/>
                  </a:ext>
                </a:extLst>
              </a:tr>
              <a:tr h="674117">
                <a:tc>
                  <a:txBody>
                    <a:bodyPr/>
                    <a:lstStyle/>
                    <a:p>
                      <a:pPr marL="0" marR="0" lvl="0" indent="0" algn="ctr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#01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846842"/>
                  </a:ext>
                </a:extLst>
              </a:tr>
              <a:tr h="67411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…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504781"/>
                  </a:ext>
                </a:extLst>
              </a:tr>
              <a:tr h="67411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#N</a:t>
                      </a:r>
                      <a:endParaRPr lang="ko-KR" altLang="en-US" sz="1400" b="1" kern="0" dirty="0">
                        <a:solidFill>
                          <a:schemeClr val="tx1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4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585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436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193829" y="260648"/>
            <a:ext cx="1518364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/>
              <a:t>대안 수립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29</a:t>
            </a:fld>
            <a:endParaRPr lang="en-US" altLang="ko-KR" dirty="0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08156A87-2836-47D3-9FA6-72DB82AD0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980728"/>
            <a:ext cx="914501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kumimoji="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개선 우선순위가 높게 평가된 구성요소를 수정</a:t>
            </a: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·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보완</a:t>
            </a: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하여 개선된 </a:t>
            </a:r>
            <a:r>
              <a:rPr lang="ko-KR" altLang="en-US" kern="0" dirty="0" err="1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설계안</a:t>
            </a: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수립</a:t>
            </a:r>
            <a:endParaRPr lang="en-US" altLang="ko-KR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전체적인 개선보다는 개선 우선순위가 높게 평가된 구성요소를 중심으로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부분적으로 개선된 설계안을 수립</a:t>
            </a:r>
            <a:endParaRPr lang="en-US" altLang="ko-KR" kern="0" dirty="0">
              <a:solidFill>
                <a:srgbClr val="FF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solidFill>
                <a:srgbClr val="FF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개의 개선안을 수립</a:t>
            </a: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개선안 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#1</a:t>
            </a: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개선안 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#2</a:t>
            </a: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R="0" defTabSz="914400" eaLnBrk="1" hangingPunct="1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tabLst/>
              <a:defRPr/>
            </a:pP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Tip :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인장력이 작용하는 연결부위는 보다 튼튼하게 접착 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끼워 맞춤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실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에폭시 접착제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판재 보강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등 이용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0005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4" name="그림 3" descr="바닥이(가) 표시된 사진&#10;&#10;자동 생성된 설명">
            <a:extLst>
              <a:ext uri="{FF2B5EF4-FFF2-40B4-BE49-F238E27FC236}">
                <a16:creationId xmlns:a16="http://schemas.microsoft.com/office/drawing/2014/main" id="{58252C72-0FEC-6B16-4175-AF814F9521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0" t="10408" r="860" b="4683"/>
          <a:stretch/>
        </p:blipFill>
        <p:spPr>
          <a:xfrm>
            <a:off x="4736976" y="4579753"/>
            <a:ext cx="3706497" cy="2159150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00FF"/>
            </a:solidFill>
          </a:ln>
        </p:spPr>
      </p:pic>
      <p:pic>
        <p:nvPicPr>
          <p:cNvPr id="5" name="그림 4" descr="실내이(가) 표시된 사진&#10;&#10;자동 생성된 설명">
            <a:extLst>
              <a:ext uri="{FF2B5EF4-FFF2-40B4-BE49-F238E27FC236}">
                <a16:creationId xmlns:a16="http://schemas.microsoft.com/office/drawing/2014/main" id="{FE923921-9509-619A-CBD3-216B90F325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080" y="4581634"/>
            <a:ext cx="3380546" cy="2157269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260371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276638" y="260648"/>
            <a:ext cx="5352747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건설 분야의 가치공학 개념 도입 </a:t>
            </a:r>
            <a:r>
              <a:rPr lang="en-US" altLang="ko-KR" dirty="0"/>
              <a:t>(1/2)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</a:t>
            </a:fld>
            <a:endParaRPr lang="en-US" altLang="ko-KR" dirty="0"/>
          </a:p>
        </p:txBody>
      </p:sp>
      <p:sp>
        <p:nvSpPr>
          <p:cNvPr id="9" name="Rectangle 21"/>
          <p:cNvSpPr txBox="1">
            <a:spLocks noChangeArrowheads="1"/>
          </p:cNvSpPr>
          <p:nvPr/>
        </p:nvSpPr>
        <p:spPr bwMode="auto">
          <a:xfrm>
            <a:off x="344488" y="980728"/>
            <a:ext cx="914501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kumimoji="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가치공학</a:t>
            </a:r>
            <a:r>
              <a:rPr lang="en-US" altLang="ko-KR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(Value Engineering) </a:t>
            </a: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법령에서는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설계 경제성 검토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라는 용어를 사용</a:t>
            </a: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각종 문헌에서는 가치공학을 </a:t>
            </a: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VE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또는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설계</a:t>
            </a: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VE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로 부르고 있음</a:t>
            </a: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정의 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최소의 생애주기비용으로 시설물의 필요한 기능을 확보하기 위하여 설계내용에 대한 경제성 및 현장적용의 타당성을 기능별</a:t>
            </a: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대안별로 검토하는 것</a:t>
            </a: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0005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가치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(Value) = </a:t>
            </a: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기능</a:t>
            </a:r>
            <a:r>
              <a:rPr lang="en-US" altLang="ko-KR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(Function) /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생애주기비용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(LCC : Life Cycle Cost)</a:t>
            </a:r>
          </a:p>
          <a:p>
            <a:pPr marL="800100" lvl="1">
              <a:spcBef>
                <a:spcPct val="10000"/>
              </a:spcBef>
              <a:spcAft>
                <a:spcPct val="10000"/>
              </a:spcAft>
            </a:pP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VE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의 궁극적인 목표는 가치의 향상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에 있음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</a:p>
          <a:p>
            <a:pPr marL="800100" lvl="1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가치의 향상은 건설 사업의 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대 요소인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시간</a:t>
            </a: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-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비용</a:t>
            </a: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-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품질</a:t>
            </a: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기능</a:t>
            </a: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의 적정한 안배를 통해</a:t>
            </a: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설계를 개선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함으로써 가능해짐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</a:p>
          <a:p>
            <a:pPr marL="800100" lvl="1">
              <a:spcBef>
                <a:spcPct val="10000"/>
              </a:spcBef>
              <a:spcAft>
                <a:spcPct val="10000"/>
              </a:spcAft>
            </a:pP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VE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는 필수적인 기본 기능의 수준을 낮추는 설계변경을 추구하지 않음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800100" lvl="1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일반적으로는 설계 경제성 검토는 기능을 동일한 수준으로 유지하면서 비용을 줄일 수 있는 대안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원가절감 대안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을 찾기 위해 노력함</a:t>
            </a: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47F8594-C917-4138-A62A-3B59921BA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6696" y="5466605"/>
            <a:ext cx="131152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ko-KR" altLang="en-US" sz="12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가치향상 유형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1430E7D-6FA1-4B95-AC86-B30D7593A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6632" y="5466605"/>
            <a:ext cx="649287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en-US" altLang="ko-KR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0937E45-101C-49F7-B8AB-76C199C0A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6632" y="5826968"/>
            <a:ext cx="649287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02EF32-66A2-461D-A960-80305D624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6632" y="6185743"/>
            <a:ext cx="649287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D17CE1-9D48-4462-B858-77BB7C5BC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4332" y="5825380"/>
            <a:ext cx="649287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31B047-B04E-4E2D-9EBA-CC91B8EBD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4332" y="6185743"/>
            <a:ext cx="649287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8430C3-AF06-4A68-A2F2-926361159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4332" y="5466605"/>
            <a:ext cx="649287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en-US" altLang="ko-KR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E4A34F02-0A63-4896-BB5F-BF792F604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0444" y="5466605"/>
            <a:ext cx="649288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en-US" altLang="ko-KR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12556214-D4B6-4124-9875-FC1F2A829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0444" y="5826968"/>
            <a:ext cx="649288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571E786A-D440-4D00-9B9C-352378255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0444" y="6185743"/>
            <a:ext cx="649288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422BE9DA-42AD-480F-B9EC-CF4D8E9FF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8144" y="5466605"/>
            <a:ext cx="649288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en-US" altLang="ko-KR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84BA6620-6BEF-4F3E-85E4-65A4F4B28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8144" y="5826968"/>
            <a:ext cx="649288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Rectangle 21">
            <a:extLst>
              <a:ext uri="{FF2B5EF4-FFF2-40B4-BE49-F238E27FC236}">
                <a16:creationId xmlns:a16="http://schemas.microsoft.com/office/drawing/2014/main" id="{8AD74762-3969-4DEE-A262-7BC0910ED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8144" y="6185743"/>
            <a:ext cx="649288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Rectangle 28">
            <a:extLst>
              <a:ext uri="{FF2B5EF4-FFF2-40B4-BE49-F238E27FC236}">
                <a16:creationId xmlns:a16="http://schemas.microsoft.com/office/drawing/2014/main" id="{9297AC82-7A18-452B-B249-EAA8E3469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6696" y="5825380"/>
            <a:ext cx="1311523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V=F/C</a:t>
            </a:r>
          </a:p>
        </p:txBody>
      </p:sp>
      <p:sp>
        <p:nvSpPr>
          <p:cNvPr id="21" name="Line 29">
            <a:extLst>
              <a:ext uri="{FF2B5EF4-FFF2-40B4-BE49-F238E27FC236}">
                <a16:creationId xmlns:a16="http://schemas.microsoft.com/office/drawing/2014/main" id="{13DF8299-44A3-4AA5-90AA-5BCF12164E76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4119" y="596984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Line 30">
            <a:extLst>
              <a:ext uri="{FF2B5EF4-FFF2-40B4-BE49-F238E27FC236}">
                <a16:creationId xmlns:a16="http://schemas.microsoft.com/office/drawing/2014/main" id="{A2685F40-9FF6-4B97-80DD-30E1BAEC2C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4119" y="6330205"/>
            <a:ext cx="21590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Line 31">
            <a:extLst>
              <a:ext uri="{FF2B5EF4-FFF2-40B4-BE49-F238E27FC236}">
                <a16:creationId xmlns:a16="http://schemas.microsoft.com/office/drawing/2014/main" id="{24785392-2BDB-4CA7-B71F-C3AB27D48C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1819" y="633020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Line 32">
            <a:extLst>
              <a:ext uri="{FF2B5EF4-FFF2-40B4-BE49-F238E27FC236}">
                <a16:creationId xmlns:a16="http://schemas.microsoft.com/office/drawing/2014/main" id="{00898CAA-E2B1-4314-8A16-8CDDB7BA5F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91819" y="5969843"/>
            <a:ext cx="21590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" name="Line 34">
            <a:extLst>
              <a:ext uri="{FF2B5EF4-FFF2-40B4-BE49-F238E27FC236}">
                <a16:creationId xmlns:a16="http://schemas.microsoft.com/office/drawing/2014/main" id="{AB8447D7-2618-4807-8583-411887E112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37932" y="5879355"/>
            <a:ext cx="217487" cy="163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" name="Line 35">
            <a:extLst>
              <a:ext uri="{FF2B5EF4-FFF2-40B4-BE49-F238E27FC236}">
                <a16:creationId xmlns:a16="http://schemas.microsoft.com/office/drawing/2014/main" id="{333281A1-FB3F-4915-AAA6-94A3807548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37932" y="6330205"/>
            <a:ext cx="21590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Line 39">
            <a:extLst>
              <a:ext uri="{FF2B5EF4-FFF2-40B4-BE49-F238E27FC236}">
                <a16:creationId xmlns:a16="http://schemas.microsoft.com/office/drawing/2014/main" id="{E7E430DB-A679-41A7-BB57-ADE3FA8C0E29}"/>
              </a:ext>
            </a:extLst>
          </p:cNvPr>
          <p:cNvSpPr>
            <a:spLocks noChangeShapeType="1"/>
          </p:cNvSpPr>
          <p:nvPr/>
        </p:nvSpPr>
        <p:spPr bwMode="auto">
          <a:xfrm>
            <a:off x="5685632" y="6330205"/>
            <a:ext cx="21590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Line 40">
            <a:extLst>
              <a:ext uri="{FF2B5EF4-FFF2-40B4-BE49-F238E27FC236}">
                <a16:creationId xmlns:a16="http://schemas.microsoft.com/office/drawing/2014/main" id="{921311A1-29C4-40BB-A9F7-3BE4FC11DF8F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5469" y="5919043"/>
            <a:ext cx="228600" cy="160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9" name="Oval 43">
            <a:extLst>
              <a:ext uri="{FF2B5EF4-FFF2-40B4-BE49-F238E27FC236}">
                <a16:creationId xmlns:a16="http://schemas.microsoft.com/office/drawing/2014/main" id="{60BA8551-A012-435D-98DC-6C00404CE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5238" y="5296743"/>
            <a:ext cx="546496" cy="1444625"/>
          </a:xfrm>
          <a:prstGeom prst="ellipse">
            <a:avLst/>
          </a:prstGeom>
          <a:solidFill>
            <a:srgbClr val="FF0000">
              <a:alpha val="10196"/>
            </a:srgb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81347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>
            <a:extLst>
              <a:ext uri="{FF2B5EF4-FFF2-40B4-BE49-F238E27FC236}">
                <a16:creationId xmlns:a16="http://schemas.microsoft.com/office/drawing/2014/main" id="{B9DD69FC-5A6B-E530-06FB-0A36E5E4BADF}"/>
              </a:ext>
            </a:extLst>
          </p:cNvPr>
          <p:cNvGrpSpPr/>
          <p:nvPr/>
        </p:nvGrpSpPr>
        <p:grpSpPr>
          <a:xfrm>
            <a:off x="6537176" y="5602185"/>
            <a:ext cx="2451312" cy="548187"/>
            <a:chOff x="4835092" y="5478695"/>
            <a:chExt cx="3265883" cy="1185599"/>
          </a:xfrm>
        </p:grpSpPr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CB313AB5-CC16-02DD-4DB4-BFFBD5C3702B}"/>
                </a:ext>
              </a:extLst>
            </p:cNvPr>
            <p:cNvGrpSpPr/>
            <p:nvPr/>
          </p:nvGrpSpPr>
          <p:grpSpPr>
            <a:xfrm>
              <a:off x="4880992" y="5478695"/>
              <a:ext cx="2952328" cy="648072"/>
              <a:chOff x="4880992" y="5445224"/>
              <a:chExt cx="2952328" cy="864096"/>
            </a:xfrm>
          </p:grpSpPr>
          <p:cxnSp>
            <p:nvCxnSpPr>
              <p:cNvPr id="15" name="직선 화살표 연결선 14">
                <a:extLst>
                  <a:ext uri="{FF2B5EF4-FFF2-40B4-BE49-F238E27FC236}">
                    <a16:creationId xmlns:a16="http://schemas.microsoft.com/office/drawing/2014/main" id="{83736993-C71C-9B3A-067F-C7C97F5E2DFE}"/>
                  </a:ext>
                </a:extLst>
              </p:cNvPr>
              <p:cNvCxnSpPr/>
              <p:nvPr/>
            </p:nvCxnSpPr>
            <p:spPr bwMode="auto">
              <a:xfrm>
                <a:off x="4880992" y="5445224"/>
                <a:ext cx="0" cy="54644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6" name="직선 화살표 연결선 15">
                <a:extLst>
                  <a:ext uri="{FF2B5EF4-FFF2-40B4-BE49-F238E27FC236}">
                    <a16:creationId xmlns:a16="http://schemas.microsoft.com/office/drawing/2014/main" id="{3A3C8272-AB1B-4D17-01EF-76E59787A09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393160" y="5445224"/>
                <a:ext cx="0" cy="86409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7" name="직선 화살표 연결선 16">
                <a:extLst>
                  <a:ext uri="{FF2B5EF4-FFF2-40B4-BE49-F238E27FC236}">
                    <a16:creationId xmlns:a16="http://schemas.microsoft.com/office/drawing/2014/main" id="{2DEAE38B-1836-7095-F54D-DC060A680D07}"/>
                  </a:ext>
                </a:extLst>
              </p:cNvPr>
              <p:cNvCxnSpPr/>
              <p:nvPr/>
            </p:nvCxnSpPr>
            <p:spPr bwMode="auto">
              <a:xfrm>
                <a:off x="7833320" y="5445224"/>
                <a:ext cx="0" cy="54644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8" name="직선 연결선 17">
                <a:extLst>
                  <a:ext uri="{FF2B5EF4-FFF2-40B4-BE49-F238E27FC236}">
                    <a16:creationId xmlns:a16="http://schemas.microsoft.com/office/drawing/2014/main" id="{6959376E-F429-30EE-9412-19BA3BF93E4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880992" y="5991672"/>
                <a:ext cx="2952328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38B8863-8DCD-E899-62F1-EA2D06ABBD26}"/>
                </a:ext>
              </a:extLst>
            </p:cNvPr>
            <p:cNvSpPr txBox="1"/>
            <p:nvPr/>
          </p:nvSpPr>
          <p:spPr>
            <a:xfrm>
              <a:off x="4835092" y="6131776"/>
              <a:ext cx="3265883" cy="5325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000" b="1" dirty="0">
                  <a:solidFill>
                    <a:srgbClr val="FF0000"/>
                  </a:solidFill>
                  <a:effectLst/>
                  <a:highlight>
                    <a:srgbClr val="FFFF00"/>
                  </a:highlight>
                  <a:latin typeface="맑은 고딕" panose="020B0503020000020004" pitchFamily="50" charset="-127"/>
                  <a:ea typeface="맑은 고딕" panose="020B0503020000020004" pitchFamily="50" charset="-127"/>
                </a:rPr>
                <a:t>세 대안 종합점수의 합은 </a:t>
              </a:r>
              <a:r>
                <a:rPr lang="en-US" altLang="ko-KR" sz="1000" b="1" dirty="0">
                  <a:solidFill>
                    <a:srgbClr val="FF0000"/>
                  </a:solidFill>
                  <a:effectLst/>
                  <a:highlight>
                    <a:srgbClr val="FFFF00"/>
                  </a:highlight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  <a:r>
                <a:rPr lang="ko-KR" altLang="en-US" sz="1000" b="1" dirty="0">
                  <a:solidFill>
                    <a:srgbClr val="FF0000"/>
                  </a:solidFill>
                  <a:effectLst/>
                  <a:highlight>
                    <a:srgbClr val="FFFF00"/>
                  </a:highlight>
                  <a:latin typeface="맑은 고딕" panose="020B0503020000020004" pitchFamily="50" charset="-127"/>
                  <a:ea typeface="맑은 고딕" panose="020B0503020000020004" pitchFamily="50" charset="-127"/>
                </a:rPr>
                <a:t>이 되어야 함</a:t>
              </a:r>
            </a:p>
          </p:txBody>
        </p:sp>
      </p:grp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193828" y="260648"/>
            <a:ext cx="1518364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/>
              <a:t>대안 평가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30</a:t>
            </a:fld>
            <a:endParaRPr lang="en-US" altLang="ko-KR" dirty="0"/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36E6338E-E3F9-48CF-B646-3138706A3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980728"/>
            <a:ext cx="914501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kumimoji="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원안과</a:t>
            </a:r>
            <a:r>
              <a:rPr lang="en-US" altLang="ko-KR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개선안 </a:t>
            </a:r>
            <a:r>
              <a:rPr lang="en-US" altLang="ko-KR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#1, #2</a:t>
            </a: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를 비교</a:t>
            </a:r>
            <a:r>
              <a:rPr lang="en-US" altLang="ko-KR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·</a:t>
            </a: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평가하여 </a:t>
            </a: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최종 설계안을 선택</a:t>
            </a:r>
            <a:endParaRPr lang="en-US" altLang="ko-KR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r>
              <a:rPr lang="en-US" altLang="ko-KR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AHP</a:t>
            </a: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를 이용하여 평가 </a:t>
            </a:r>
            <a:r>
              <a:rPr lang="en-US" altLang="ko-KR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</a:t>
            </a:r>
            <a:r>
              <a:rPr lang="en-US" altLang="ko-KR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 08. </a:t>
            </a:r>
            <a:r>
              <a:rPr lang="ko-KR" altLang="en-US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개념설계 대안 선정 참조</a:t>
            </a:r>
            <a:endParaRPr lang="en-US" altLang="ko-KR" kern="0" dirty="0">
              <a:solidFill>
                <a:srgbClr val="0000FF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평가기준</a:t>
            </a:r>
            <a:endParaRPr lang="en-US" altLang="ko-KR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창의성</a:t>
            </a: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심미성</a:t>
            </a: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지지하중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자중</a:t>
            </a: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 err="1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시공성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제작 난이도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대안</a:t>
            </a:r>
            <a:endParaRPr lang="en-US" altLang="ko-KR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원안</a:t>
            </a: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개선안 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#1</a:t>
            </a: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개선안 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#2</a:t>
            </a:r>
          </a:p>
          <a:p>
            <a:pPr marL="40005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00050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aphicFrame>
        <p:nvGraphicFramePr>
          <p:cNvPr id="5" name="표 3">
            <a:extLst>
              <a:ext uri="{FF2B5EF4-FFF2-40B4-BE49-F238E27FC236}">
                <a16:creationId xmlns:a16="http://schemas.microsoft.com/office/drawing/2014/main" id="{3A57E6A7-A983-4A41-A8E6-6B913AB76B57}"/>
              </a:ext>
            </a:extLst>
          </p:cNvPr>
          <p:cNvGraphicFramePr>
            <a:graphicFrameLocks noGrp="1"/>
          </p:cNvGraphicFramePr>
          <p:nvPr/>
        </p:nvGraphicFramePr>
        <p:xfrm>
          <a:off x="4448944" y="2852936"/>
          <a:ext cx="4608515" cy="2827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1703">
                  <a:extLst>
                    <a:ext uri="{9D8B030D-6E8A-4147-A177-3AD203B41FA5}">
                      <a16:colId xmlns:a16="http://schemas.microsoft.com/office/drawing/2014/main" val="1555821704"/>
                    </a:ext>
                  </a:extLst>
                </a:gridCol>
                <a:gridCol w="921703">
                  <a:extLst>
                    <a:ext uri="{9D8B030D-6E8A-4147-A177-3AD203B41FA5}">
                      <a16:colId xmlns:a16="http://schemas.microsoft.com/office/drawing/2014/main" val="543234210"/>
                    </a:ext>
                  </a:extLst>
                </a:gridCol>
                <a:gridCol w="921703">
                  <a:extLst>
                    <a:ext uri="{9D8B030D-6E8A-4147-A177-3AD203B41FA5}">
                      <a16:colId xmlns:a16="http://schemas.microsoft.com/office/drawing/2014/main" val="2600292178"/>
                    </a:ext>
                  </a:extLst>
                </a:gridCol>
                <a:gridCol w="921703">
                  <a:extLst>
                    <a:ext uri="{9D8B030D-6E8A-4147-A177-3AD203B41FA5}">
                      <a16:colId xmlns:a16="http://schemas.microsoft.com/office/drawing/2014/main" val="3965123655"/>
                    </a:ext>
                  </a:extLst>
                </a:gridCol>
                <a:gridCol w="921703">
                  <a:extLst>
                    <a:ext uri="{9D8B030D-6E8A-4147-A177-3AD203B41FA5}">
                      <a16:colId xmlns:a16="http://schemas.microsoft.com/office/drawing/2014/main" val="4145729811"/>
                    </a:ext>
                  </a:extLst>
                </a:gridCol>
              </a:tblGrid>
              <a:tr h="267734">
                <a:tc rowSpan="2"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200" b="1" kern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평가기준</a:t>
                      </a:r>
                    </a:p>
                  </a:txBody>
                  <a:tcPr marL="77153" marR="77153" marT="38576" marB="38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200" b="1" kern="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가중치</a:t>
                      </a:r>
                    </a:p>
                  </a:txBody>
                  <a:tcPr marL="77153" marR="77153" marT="38576" marB="38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200" b="1" kern="0" dirty="0">
                          <a:solidFill>
                            <a:srgbClr val="0000FF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점수</a:t>
                      </a:r>
                    </a:p>
                  </a:txBody>
                  <a:tcPr marL="77153" marR="77153" marT="38576" marB="38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en-US" sz="15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en-US" sz="15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475445"/>
                  </a:ext>
                </a:extLst>
              </a:tr>
              <a:tr h="3657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200" b="1" kern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원안</a:t>
                      </a: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200" b="1" kern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개선안 </a:t>
                      </a:r>
                      <a:r>
                        <a:rPr kumimoji="1" lang="en-US" altLang="ko-KR" sz="1200" b="1" kern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#1</a:t>
                      </a:r>
                      <a:endParaRPr kumimoji="1" lang="ko-KR" altLang="en-US" sz="12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b="1" kern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개선안 </a:t>
                      </a:r>
                      <a:r>
                        <a:rPr kumimoji="1" lang="en-US" altLang="ko-KR" sz="1200" b="1" kern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#2</a:t>
                      </a:r>
                      <a:endParaRPr kumimoji="1" lang="ko-KR" altLang="en-US" sz="12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13814"/>
                  </a:ext>
                </a:extLst>
              </a:tr>
              <a:tr h="36574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200" b="1" kern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창의성</a:t>
                      </a: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2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2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2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2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846842"/>
                  </a:ext>
                </a:extLst>
              </a:tr>
              <a:tr h="365740"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1200" b="1" kern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심미성</a:t>
                      </a: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2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2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2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2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504781"/>
                  </a:ext>
                </a:extLst>
              </a:tr>
              <a:tr h="365740">
                <a:tc>
                  <a:txBody>
                    <a:bodyPr/>
                    <a:lstStyle/>
                    <a:p>
                      <a:pPr marL="0" marR="0" lvl="0" indent="0" algn="ctr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b="1" kern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지지하중</a:t>
                      </a: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2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2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2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2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585810"/>
                  </a:ext>
                </a:extLst>
              </a:tr>
              <a:tr h="365740">
                <a:tc>
                  <a:txBody>
                    <a:bodyPr/>
                    <a:lstStyle/>
                    <a:p>
                      <a:pPr marL="0" marR="0" lvl="0" indent="0" algn="ctr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b="1" kern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자중</a:t>
                      </a: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2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2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2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2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372517"/>
                  </a:ext>
                </a:extLst>
              </a:tr>
              <a:tr h="365740">
                <a:tc>
                  <a:txBody>
                    <a:bodyPr/>
                    <a:lstStyle/>
                    <a:p>
                      <a:pPr marL="0" marR="0" lvl="0" indent="0" algn="ctr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b="1" kern="0" dirty="0" err="1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시공성</a:t>
                      </a:r>
                      <a:endParaRPr kumimoji="1" lang="ko-KR" altLang="en-US" sz="12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2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200" b="1" kern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2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200" b="1" kern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896738"/>
                  </a:ext>
                </a:extLst>
              </a:tr>
              <a:tr h="365740">
                <a:tc>
                  <a:txBody>
                    <a:bodyPr/>
                    <a:lstStyle/>
                    <a:p>
                      <a:pPr marL="0" marR="0" lvl="0" indent="0" algn="ctr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b="1" kern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+mn-cs"/>
                        </a:rPr>
                        <a:t>종합점수</a:t>
                      </a: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200" b="1" kern="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200" b="1" kern="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200" b="1" kern="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kumimoji="1" lang="ko-KR" altLang="en-US" sz="1200" b="1" kern="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HY헤드라인M" panose="02030600000101010101" pitchFamily="18" charset="-127"/>
                        <a:ea typeface="HY헤드라인M" panose="02030600000101010101" pitchFamily="18" charset="-127"/>
                        <a:cs typeface="+mn-cs"/>
                      </a:endParaRPr>
                    </a:p>
                  </a:txBody>
                  <a:tcPr marL="48889" marR="48889" marT="24444" marB="244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16571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6A778BB-2A05-45F3-841E-3DBE0D016570}"/>
              </a:ext>
            </a:extLst>
          </p:cNvPr>
          <p:cNvSpPr txBox="1"/>
          <p:nvPr/>
        </p:nvSpPr>
        <p:spPr>
          <a:xfrm>
            <a:off x="4304928" y="2345647"/>
            <a:ext cx="32850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개념설계 대안 선정 시 사용한 가중치 이용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B9AB010F-10ED-43CA-BE5F-A33E287624AF}"/>
              </a:ext>
            </a:extLst>
          </p:cNvPr>
          <p:cNvCxnSpPr>
            <a:cxnSpLocks/>
          </p:cNvCxnSpPr>
          <p:nvPr/>
        </p:nvCxnSpPr>
        <p:spPr bwMode="auto">
          <a:xfrm flipH="1">
            <a:off x="5865707" y="2594187"/>
            <a:ext cx="833120" cy="46736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E4F89C4-79E5-4605-97CE-DE48303C3ED4}"/>
              </a:ext>
            </a:extLst>
          </p:cNvPr>
          <p:cNvSpPr txBox="1"/>
          <p:nvPr/>
        </p:nvSpPr>
        <p:spPr>
          <a:xfrm>
            <a:off x="7545288" y="1916535"/>
            <a:ext cx="18994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원안</a:t>
            </a:r>
            <a:r>
              <a:rPr lang="en-US" altLang="ko-KR" sz="1200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, </a:t>
            </a:r>
            <a:r>
              <a:rPr lang="ko-KR" altLang="en-US" sz="1200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개선안 </a:t>
            </a:r>
            <a:r>
              <a:rPr lang="en-US" altLang="ko-KR" sz="1200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#1, #2 </a:t>
            </a:r>
            <a:r>
              <a:rPr lang="ko-KR" altLang="en-US" sz="1200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간</a:t>
            </a:r>
            <a:endParaRPr lang="en-US" altLang="ko-KR" sz="1200" kern="0" dirty="0">
              <a:solidFill>
                <a:srgbClr val="0000FF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  <a:sym typeface="Wingdings" panose="05000000000000000000" pitchFamily="2" charset="2"/>
            </a:endParaRPr>
          </a:p>
          <a:p>
            <a:pPr algn="ctr"/>
            <a:r>
              <a:rPr lang="ko-KR" altLang="en-US" sz="1200" kern="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쌍대비교를 통해 계산</a:t>
            </a:r>
            <a:endParaRPr lang="ko-KR" altLang="en-US" sz="1200" dirty="0">
              <a:solidFill>
                <a:srgbClr val="0000FF"/>
              </a:solidFill>
            </a:endParaRPr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8CDA235E-F3B1-4917-A644-B8BFF18D4B48}"/>
              </a:ext>
            </a:extLst>
          </p:cNvPr>
          <p:cNvCxnSpPr>
            <a:cxnSpLocks/>
          </p:cNvCxnSpPr>
          <p:nvPr/>
        </p:nvCxnSpPr>
        <p:spPr bwMode="auto">
          <a:xfrm flipH="1">
            <a:off x="7829973" y="2336800"/>
            <a:ext cx="663789" cy="58928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36720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747656" y="260648"/>
            <a:ext cx="6410730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상세설계 결과 </a:t>
            </a:r>
            <a:r>
              <a:rPr lang="ko-KR" altLang="en-US" dirty="0" err="1"/>
              <a:t>수정</a:t>
            </a:r>
            <a:r>
              <a:rPr lang="ko-KR" altLang="en-US" dirty="0" err="1">
                <a:sym typeface="Symbol" panose="05050102010706020507" pitchFamily="18" charset="2"/>
              </a:rPr>
              <a:t></a:t>
            </a:r>
            <a:r>
              <a:rPr lang="ko-KR" altLang="en-US" dirty="0" err="1"/>
              <a:t>보완</a:t>
            </a:r>
            <a:r>
              <a:rPr lang="ko-KR" altLang="en-US" dirty="0"/>
              <a:t>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최종 </a:t>
            </a:r>
            <a:r>
              <a:rPr lang="ko-KR" altLang="en-US" dirty="0" err="1">
                <a:sym typeface="Wingdings" panose="05000000000000000000" pitchFamily="2" charset="2"/>
              </a:rPr>
              <a:t>설계안</a:t>
            </a:r>
            <a:r>
              <a:rPr lang="ko-KR" altLang="en-US" dirty="0">
                <a:sym typeface="Wingdings" panose="05000000000000000000" pitchFamily="2" charset="2"/>
              </a:rPr>
              <a:t> 수립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31</a:t>
            </a:fld>
            <a:endParaRPr lang="en-US" altLang="ko-KR" dirty="0"/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67D883DD-3086-4220-99DB-F2308ACCA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937" y="1436701"/>
            <a:ext cx="1963999" cy="318924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36000" bIns="36000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sz="1600" dirty="0">
                <a:solidFill>
                  <a:srgbClr val="FF0000"/>
                </a:solidFill>
              </a:rPr>
              <a:t>설계경제성</a:t>
            </a:r>
            <a:r>
              <a:rPr lang="en-US" altLang="ko-KR" sz="1600" dirty="0">
                <a:solidFill>
                  <a:srgbClr val="FF0000"/>
                </a:solidFill>
              </a:rPr>
              <a:t> </a:t>
            </a:r>
            <a:r>
              <a:rPr lang="ko-KR" altLang="en-US" sz="1600" dirty="0">
                <a:solidFill>
                  <a:srgbClr val="FF0000"/>
                </a:solidFill>
              </a:rPr>
              <a:t>검토 전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9B832719-B9FC-4107-8FE1-1FE70A225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6067" y="1436701"/>
            <a:ext cx="1964000" cy="318924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36000" bIns="36000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sz="1600" dirty="0">
                <a:solidFill>
                  <a:srgbClr val="FF0000"/>
                </a:solidFill>
              </a:rPr>
              <a:t>설계경제성</a:t>
            </a:r>
            <a:r>
              <a:rPr lang="en-US" altLang="ko-KR" sz="1600" dirty="0">
                <a:solidFill>
                  <a:srgbClr val="FF0000"/>
                </a:solidFill>
              </a:rPr>
              <a:t> </a:t>
            </a:r>
            <a:r>
              <a:rPr lang="ko-KR" altLang="en-US" sz="1600" dirty="0">
                <a:solidFill>
                  <a:srgbClr val="FF0000"/>
                </a:solidFill>
              </a:rPr>
              <a:t>검토 후</a:t>
            </a:r>
          </a:p>
        </p:txBody>
      </p:sp>
      <p:sp>
        <p:nvSpPr>
          <p:cNvPr id="11" name="화살표: 오른쪽 10">
            <a:extLst>
              <a:ext uri="{FF2B5EF4-FFF2-40B4-BE49-F238E27FC236}">
                <a16:creationId xmlns:a16="http://schemas.microsoft.com/office/drawing/2014/main" id="{7867000B-FC71-4E62-8203-5F63F2ABEFFC}"/>
              </a:ext>
            </a:extLst>
          </p:cNvPr>
          <p:cNvSpPr/>
          <p:nvPr/>
        </p:nvSpPr>
        <p:spPr bwMode="auto">
          <a:xfrm>
            <a:off x="4664968" y="2694677"/>
            <a:ext cx="576064" cy="2721832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BFC459E5-CFC0-4272-9469-1C6D46C37B8F}"/>
              </a:ext>
            </a:extLst>
          </p:cNvPr>
          <p:cNvSpPr/>
          <p:nvPr/>
        </p:nvSpPr>
        <p:spPr bwMode="auto">
          <a:xfrm>
            <a:off x="632520" y="1888845"/>
            <a:ext cx="3456384" cy="88253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05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89D99786-0DAD-4A3F-9817-63E7C30F1034}"/>
              </a:ext>
            </a:extLst>
          </p:cNvPr>
          <p:cNvSpPr/>
          <p:nvPr/>
        </p:nvSpPr>
        <p:spPr bwMode="auto">
          <a:xfrm>
            <a:off x="632520" y="2771377"/>
            <a:ext cx="3456384" cy="88253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05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12C95FE-81A7-46B2-8FDF-240050A02DA8}"/>
              </a:ext>
            </a:extLst>
          </p:cNvPr>
          <p:cNvSpPr/>
          <p:nvPr/>
        </p:nvSpPr>
        <p:spPr bwMode="auto">
          <a:xfrm>
            <a:off x="5827778" y="1888845"/>
            <a:ext cx="3456384" cy="88253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05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9BD7FD7-E6CE-4501-9067-5FBB55CFD8D0}"/>
              </a:ext>
            </a:extLst>
          </p:cNvPr>
          <p:cNvSpPr/>
          <p:nvPr/>
        </p:nvSpPr>
        <p:spPr bwMode="auto">
          <a:xfrm>
            <a:off x="5827778" y="2771377"/>
            <a:ext cx="3456384" cy="88253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05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12A99FEF-6FCD-4379-91A4-B3E2DF697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825" y="2152514"/>
            <a:ext cx="800219" cy="31892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36000" bIns="36000">
            <a:spAutoFit/>
          </a:bodyPr>
          <a:lstStyle>
            <a:defPPr>
              <a:defRPr lang="ko-KR"/>
            </a:defPPr>
            <a:lvl1pPr algn="ctr">
              <a:defRPr sz="16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개념도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640C224F-1850-49F0-9D8D-62C29C019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825" y="3039053"/>
            <a:ext cx="800219" cy="31892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36000" bIns="36000">
            <a:spAutoFit/>
          </a:bodyPr>
          <a:lstStyle>
            <a:defPPr>
              <a:defRPr lang="ko-KR"/>
            </a:defPPr>
            <a:lvl1pPr algn="ctr">
              <a:defRPr sz="16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설계도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5B2BC3F3-EC27-4AF8-8A90-8D3C266FD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7013" y="2152514"/>
            <a:ext cx="1484702" cy="31892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36000" bIns="36000">
            <a:spAutoFit/>
          </a:bodyPr>
          <a:lstStyle>
            <a:defPPr>
              <a:defRPr lang="ko-KR"/>
            </a:defPPr>
            <a:lvl1pPr algn="ctr">
              <a:defRPr sz="16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>
                <a:solidFill>
                  <a:srgbClr val="FF0000"/>
                </a:solidFill>
              </a:rPr>
              <a:t>개선된 개념도</a:t>
            </a: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274B0CA7-0491-4946-9D03-D144C7190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7013" y="3039053"/>
            <a:ext cx="1484702" cy="31892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36000" bIns="36000">
            <a:spAutoFit/>
          </a:bodyPr>
          <a:lstStyle>
            <a:defPPr>
              <a:defRPr lang="ko-KR"/>
            </a:defPPr>
            <a:lvl1pPr algn="ctr">
              <a:defRPr sz="16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개선된 설계도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5509919-C816-4FE8-AC7B-1499C2073C2F}"/>
              </a:ext>
            </a:extLst>
          </p:cNvPr>
          <p:cNvSpPr/>
          <p:nvPr/>
        </p:nvSpPr>
        <p:spPr bwMode="auto">
          <a:xfrm>
            <a:off x="632520" y="3652677"/>
            <a:ext cx="3456384" cy="88253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05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0C82B746-9AC9-4134-B498-F22BA77C1BC2}"/>
              </a:ext>
            </a:extLst>
          </p:cNvPr>
          <p:cNvSpPr/>
          <p:nvPr/>
        </p:nvSpPr>
        <p:spPr bwMode="auto">
          <a:xfrm>
            <a:off x="5827778" y="3652677"/>
            <a:ext cx="3456384" cy="88253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05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698A29CD-F5B8-44B0-BC12-78A7DD5B0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639" y="3920352"/>
            <a:ext cx="1210588" cy="31892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36000" bIns="36000">
            <a:spAutoFit/>
          </a:bodyPr>
          <a:lstStyle>
            <a:defPPr>
              <a:defRPr lang="ko-KR"/>
            </a:defPPr>
            <a:lvl1pPr algn="ctr">
              <a:defRPr sz="16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</a:t>
            </a: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3715ACA8-E72A-4423-BB3A-8EF0D7423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1829" y="3920352"/>
            <a:ext cx="1895070" cy="31892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36000" bIns="36000">
            <a:spAutoFit/>
          </a:bodyPr>
          <a:lstStyle>
            <a:defPPr>
              <a:defRPr lang="ko-KR"/>
            </a:defPPr>
            <a:lvl1pPr algn="ctr">
              <a:defRPr sz="16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개선된 시뮬레이션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5E124E76-1A87-49D0-A577-07FF733A19B6}"/>
              </a:ext>
            </a:extLst>
          </p:cNvPr>
          <p:cNvSpPr/>
          <p:nvPr/>
        </p:nvSpPr>
        <p:spPr bwMode="auto">
          <a:xfrm>
            <a:off x="632520" y="4538766"/>
            <a:ext cx="3456384" cy="88253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05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EED348E2-3C1A-4836-AE64-66D49C920695}"/>
              </a:ext>
            </a:extLst>
          </p:cNvPr>
          <p:cNvSpPr/>
          <p:nvPr/>
        </p:nvSpPr>
        <p:spPr bwMode="auto">
          <a:xfrm>
            <a:off x="5827778" y="4538766"/>
            <a:ext cx="3456384" cy="88253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05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Text Box 7">
            <a:extLst>
              <a:ext uri="{FF2B5EF4-FFF2-40B4-BE49-F238E27FC236}">
                <a16:creationId xmlns:a16="http://schemas.microsoft.com/office/drawing/2014/main" id="{2EA7C411-9521-495A-BC1D-AE3CB3561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416" y="4806442"/>
            <a:ext cx="595035" cy="31892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36000" bIns="36000">
            <a:spAutoFit/>
          </a:bodyPr>
          <a:lstStyle>
            <a:defPPr>
              <a:defRPr lang="ko-KR"/>
            </a:defPPr>
            <a:lvl1pPr algn="ctr">
              <a:defRPr sz="16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부품</a:t>
            </a:r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3F576B1B-9029-4889-A828-8460167FE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9605" y="4806442"/>
            <a:ext cx="1279516" cy="31892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36000" bIns="36000">
            <a:spAutoFit/>
          </a:bodyPr>
          <a:lstStyle>
            <a:defPPr>
              <a:defRPr lang="ko-KR"/>
            </a:defPPr>
            <a:lvl1pPr algn="ctr">
              <a:defRPr sz="16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개선된 부품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DDA09D74-A7BD-4F4D-8E01-3F94B46DA497}"/>
              </a:ext>
            </a:extLst>
          </p:cNvPr>
          <p:cNvSpPr/>
          <p:nvPr/>
        </p:nvSpPr>
        <p:spPr bwMode="auto">
          <a:xfrm>
            <a:off x="632520" y="5416509"/>
            <a:ext cx="3456384" cy="88253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05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DB318C49-70B5-460C-A5D8-7C87948FE8C4}"/>
              </a:ext>
            </a:extLst>
          </p:cNvPr>
          <p:cNvSpPr/>
          <p:nvPr/>
        </p:nvSpPr>
        <p:spPr bwMode="auto">
          <a:xfrm>
            <a:off x="5827778" y="5416509"/>
            <a:ext cx="3456384" cy="88253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05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FB8E030A-9846-41CD-AF53-B59247093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118" y="5684185"/>
            <a:ext cx="1553631" cy="31892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36000" bIns="36000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sz="1600" dirty="0"/>
              <a:t>교량 예측 자중</a:t>
            </a: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9AAC4CD6-750E-48B7-98D2-C69695C42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0308" y="5684185"/>
            <a:ext cx="2238113" cy="31892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36000" bIns="36000">
            <a:spAutoFit/>
          </a:bodyPr>
          <a:lstStyle>
            <a:defPPr>
              <a:defRPr lang="ko-KR"/>
            </a:defPPr>
            <a:lvl1pPr algn="ctr">
              <a:defRPr sz="16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수정된 교량 예측 자중</a:t>
            </a:r>
          </a:p>
        </p:txBody>
      </p:sp>
    </p:spTree>
    <p:extLst>
      <p:ext uri="{BB962C8B-B14F-4D97-AF65-F5344CB8AC3E}">
        <p14:creationId xmlns:p14="http://schemas.microsoft.com/office/powerpoint/2010/main" val="15163834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193569" y="260648"/>
            <a:ext cx="3518912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최종 개념도 </a:t>
            </a:r>
            <a:r>
              <a:rPr lang="en-US" altLang="ko-KR" dirty="0"/>
              <a:t>- </a:t>
            </a:r>
            <a:r>
              <a:rPr lang="ko-KR" altLang="en-US" dirty="0"/>
              <a:t>치수 확인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32</a:t>
            </a:fld>
            <a:endParaRPr lang="en-US" altLang="ko-K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CC3F46-2562-5476-8130-B97656687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21285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1pPr>
            <a:lvl2pPr marL="742950" indent="-285750" algn="l" eaLnBrk="0" hangingPunct="0">
              <a:spcBef>
                <a:spcPct val="20000"/>
              </a:spcBef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휴먼견출새내기체" pitchFamily="18" charset="-127"/>
                <a:ea typeface="휴먼견출새내기체" pitchFamily="18" charset="-127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9pPr>
          </a:lstStyle>
          <a:p>
            <a:pPr eaLnBrk="1" hangingPunct="1"/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최종 개념도에서 </a:t>
            </a:r>
            <a:r>
              <a:rPr lang="en-US" altLang="ko-KR" sz="1800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65, 100, 500mm</a:t>
            </a:r>
            <a:r>
              <a:rPr lang="ko-KR" altLang="en-US" sz="1800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의 치수를 확인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할 수 있어야 함 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800" b="0" dirty="0" err="1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표준축</a:t>
            </a:r>
            <a:r>
              <a:rPr lang="en-US" altLang="ko-KR" sz="1800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800" b="0" dirty="0" err="1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홈뷰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EC663E6-22FA-D45C-AAF8-94F62C831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600" y="1827605"/>
            <a:ext cx="6897216" cy="4769747"/>
          </a:xfrm>
          <a:prstGeom prst="rect">
            <a:avLst/>
          </a:prstGeom>
        </p:spPr>
      </p:pic>
      <p:graphicFrame>
        <p:nvGraphicFramePr>
          <p:cNvPr id="2" name="개체 1">
            <a:extLst>
              <a:ext uri="{FF2B5EF4-FFF2-40B4-BE49-F238E27FC236}">
                <a16:creationId xmlns:a16="http://schemas.microsoft.com/office/drawing/2014/main" id="{AFFC209B-F85D-81C5-4A28-ADAF5E9FA2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8320495"/>
              </p:ext>
            </p:extLst>
          </p:nvPr>
        </p:nvGraphicFramePr>
        <p:xfrm>
          <a:off x="8448092" y="5259387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utoCAD Drawing" showAsIcon="1" r:id="rId3" imgW="914400" imgH="771525" progId="AutoCAD.Drawing.24">
                  <p:embed/>
                </p:oleObj>
              </mc:Choice>
              <mc:Fallback>
                <p:oleObj name="AutoCAD Drawing" showAsIcon="1" r:id="rId3" imgW="914400" imgH="771525" progId="AutoCAD.Drawing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48092" y="5259387"/>
                        <a:ext cx="914400" cy="771525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32341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289476" y="260648"/>
            <a:ext cx="5327099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최종 개념도 </a:t>
            </a:r>
            <a:r>
              <a:rPr lang="en-US" altLang="ko-KR" dirty="0"/>
              <a:t>- </a:t>
            </a:r>
            <a:r>
              <a:rPr lang="ko-KR" altLang="en-US" dirty="0"/>
              <a:t>정합성 검토 결과 </a:t>
            </a:r>
            <a:r>
              <a:rPr lang="en-US" altLang="ko-KR" dirty="0"/>
              <a:t>(1/3)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33</a:t>
            </a:fld>
            <a:endParaRPr lang="en-US" altLang="ko-K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CC3F46-2562-5476-8130-B97656687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21285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1pPr>
            <a:lvl2pPr marL="742950" indent="-285750" algn="l" eaLnBrk="0" hangingPunct="0">
              <a:spcBef>
                <a:spcPct val="20000"/>
              </a:spcBef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휴먼견출새내기체" pitchFamily="18" charset="-127"/>
                <a:ea typeface="휴먼견출새내기체" pitchFamily="18" charset="-127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9pPr>
          </a:lstStyle>
          <a:p>
            <a:pPr eaLnBrk="1" hangingPunct="1"/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최종 개념도 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: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800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실험막대 삽입 공간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이 있음을 확인할 수 있는 </a:t>
            </a:r>
            <a:r>
              <a:rPr lang="ko-KR" altLang="en-US" sz="1800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정면도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삽입</a:t>
            </a:r>
            <a:endParaRPr lang="en-US" altLang="ko-KR" sz="1800" b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B8756FAC-3EAD-E4DB-F1DF-F6FC572BC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6912"/>
            <a:ext cx="9906000" cy="3240505"/>
          </a:xfrm>
          <a:prstGeom prst="rect">
            <a:avLst/>
          </a:prstGeom>
        </p:spPr>
      </p:pic>
      <p:graphicFrame>
        <p:nvGraphicFramePr>
          <p:cNvPr id="2" name="개체 1">
            <a:extLst>
              <a:ext uri="{FF2B5EF4-FFF2-40B4-BE49-F238E27FC236}">
                <a16:creationId xmlns:a16="http://schemas.microsoft.com/office/drawing/2014/main" id="{D48172FD-43DC-35A9-C48D-0965A8C089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6083108"/>
              </p:ext>
            </p:extLst>
          </p:nvPr>
        </p:nvGraphicFramePr>
        <p:xfrm>
          <a:off x="8077200" y="2900589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utoCAD Drawing" showAsIcon="1" r:id="rId3" imgW="914400" imgH="771525" progId="AutoCAD.Drawing.24">
                  <p:embed/>
                </p:oleObj>
              </mc:Choice>
              <mc:Fallback>
                <p:oleObj name="AutoCAD Drawing" showAsIcon="1" r:id="rId3" imgW="914400" imgH="771525" progId="AutoCAD.Drawing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77200" y="2900589"/>
                        <a:ext cx="914400" cy="771525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00035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289475" y="260648"/>
            <a:ext cx="5327099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최종 개념도 </a:t>
            </a:r>
            <a:r>
              <a:rPr lang="en-US" altLang="ko-KR" dirty="0"/>
              <a:t>- </a:t>
            </a:r>
            <a:r>
              <a:rPr lang="ko-KR" altLang="en-US" dirty="0"/>
              <a:t>정합성 검토 결과 </a:t>
            </a:r>
            <a:r>
              <a:rPr lang="en-US" altLang="ko-KR" dirty="0"/>
              <a:t>(2/3)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34</a:t>
            </a:fld>
            <a:endParaRPr lang="en-US" altLang="ko-K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CC3F46-2562-5476-8130-B97656687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21285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1pPr>
            <a:lvl2pPr marL="742950" indent="-285750" algn="l" eaLnBrk="0" hangingPunct="0">
              <a:spcBef>
                <a:spcPct val="20000"/>
              </a:spcBef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휴먼견출새내기체" pitchFamily="18" charset="-127"/>
                <a:ea typeface="휴먼견출새내기체" pitchFamily="18" charset="-127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9pPr>
          </a:lstStyle>
          <a:p>
            <a:pPr eaLnBrk="1" hangingPunct="1"/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최종 개념도 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: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800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모형 자동차 통과 공간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이 있음을 확인할 수 있는 </a:t>
            </a:r>
            <a:r>
              <a:rPr lang="ko-KR" altLang="en-US" sz="1800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측면도 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삽입</a:t>
            </a:r>
            <a:endParaRPr lang="en-US" altLang="ko-KR" sz="1800" b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73AFEFB-16A1-703A-51B2-E7CC0E5BD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159" y="2420888"/>
            <a:ext cx="2837681" cy="3631073"/>
          </a:xfrm>
          <a:prstGeom prst="rect">
            <a:avLst/>
          </a:prstGeom>
        </p:spPr>
      </p:pic>
      <p:graphicFrame>
        <p:nvGraphicFramePr>
          <p:cNvPr id="7" name="개체 6">
            <a:extLst>
              <a:ext uri="{FF2B5EF4-FFF2-40B4-BE49-F238E27FC236}">
                <a16:creationId xmlns:a16="http://schemas.microsoft.com/office/drawing/2014/main" id="{07436EE7-119B-647A-FC63-63E5C1C3AE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0783955"/>
              </p:ext>
            </p:extLst>
          </p:nvPr>
        </p:nvGraphicFramePr>
        <p:xfrm>
          <a:off x="6249144" y="314096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utoCAD Drawing" showAsIcon="1" r:id="rId3" imgW="914400" imgH="771525" progId="AutoCAD.Drawing.24">
                  <p:embed/>
                </p:oleObj>
              </mc:Choice>
              <mc:Fallback>
                <p:oleObj name="AutoCAD Drawing" showAsIcon="1" r:id="rId3" imgW="914400" imgH="771525" progId="AutoCAD.Drawing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49144" y="3140968"/>
                        <a:ext cx="914400" cy="771525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97947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289475" y="260648"/>
            <a:ext cx="5327099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최종 개념도 </a:t>
            </a:r>
            <a:r>
              <a:rPr lang="en-US" altLang="ko-KR" dirty="0"/>
              <a:t>- </a:t>
            </a:r>
            <a:r>
              <a:rPr lang="ko-KR" altLang="en-US" dirty="0"/>
              <a:t>정합성 검토 결과 </a:t>
            </a:r>
            <a:r>
              <a:rPr lang="en-US" altLang="ko-KR" dirty="0"/>
              <a:t>(3/3)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35</a:t>
            </a:fld>
            <a:endParaRPr lang="en-US" altLang="ko-K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CC3F46-2562-5476-8130-B97656687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212850"/>
            <a:ext cx="883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1pPr>
            <a:lvl2pPr marL="742950" indent="-285750" algn="l" eaLnBrk="0" hangingPunct="0">
              <a:spcBef>
                <a:spcPct val="20000"/>
              </a:spcBef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휴먼견출새내기체" pitchFamily="18" charset="-127"/>
                <a:ea typeface="휴먼견출새내기체" pitchFamily="18" charset="-127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9pPr>
          </a:lstStyle>
          <a:p>
            <a:pPr eaLnBrk="1" hangingPunct="1"/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최종 개념도 </a:t>
            </a:r>
            <a:r>
              <a:rPr lang="en-US" altLang="ko-KR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: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800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실험막대 및 바구니와 간섭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이 없음을 확인할 수 있는 </a:t>
            </a:r>
            <a:r>
              <a:rPr lang="ko-KR" altLang="en-US" sz="1800" b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개념도 </a:t>
            </a:r>
            <a:r>
              <a:rPr lang="ko-KR" altLang="en-US" sz="1800" b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삽입</a:t>
            </a:r>
            <a:endParaRPr lang="en-US" altLang="ko-KR" sz="1800" b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5A616CF8-4A92-52C2-A6D1-C65938DF1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592" y="1924998"/>
            <a:ext cx="7220297" cy="4446031"/>
          </a:xfrm>
          <a:prstGeom prst="rect">
            <a:avLst/>
          </a:prstGeom>
        </p:spPr>
      </p:pic>
      <p:graphicFrame>
        <p:nvGraphicFramePr>
          <p:cNvPr id="2" name="개체 1">
            <a:extLst>
              <a:ext uri="{FF2B5EF4-FFF2-40B4-BE49-F238E27FC236}">
                <a16:creationId xmlns:a16="http://schemas.microsoft.com/office/drawing/2014/main" id="{D74C7210-47F0-346A-C55E-258C7E4094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3688918"/>
              </p:ext>
            </p:extLst>
          </p:nvPr>
        </p:nvGraphicFramePr>
        <p:xfrm>
          <a:off x="1712640" y="2564904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utoCAD Drawing" showAsIcon="1" r:id="rId3" imgW="914400" imgH="771525" progId="AutoCAD.Drawing.24">
                  <p:embed/>
                </p:oleObj>
              </mc:Choice>
              <mc:Fallback>
                <p:oleObj name="AutoCAD Drawing" showAsIcon="1" r:id="rId3" imgW="914400" imgH="771525" progId="AutoCAD.Drawing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12640" y="2564904"/>
                        <a:ext cx="914400" cy="771525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42897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122756" y="260648"/>
            <a:ext cx="5660525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가치공학 보고서 목차 및 작성요령 </a:t>
            </a:r>
            <a:r>
              <a:rPr lang="en-US" altLang="ko-KR" dirty="0"/>
              <a:t>(1/2)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36</a:t>
            </a:fld>
            <a:endParaRPr lang="en-US" altLang="ko-K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8BCD97-26BB-4F05-A84D-DD8BB407206E}"/>
              </a:ext>
            </a:extLst>
          </p:cNvPr>
          <p:cNvSpPr txBox="1"/>
          <p:nvPr/>
        </p:nvSpPr>
        <p:spPr>
          <a:xfrm>
            <a:off x="488504" y="6256867"/>
            <a:ext cx="8352928" cy="293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1" indent="-17145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1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반드시 목차를 준수하여 보고서 작성 </a:t>
            </a:r>
            <a:r>
              <a:rPr kumimoji="1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1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가치공학 보고서 점수 </a:t>
            </a:r>
            <a:r>
              <a:rPr kumimoji="1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: 5</a:t>
            </a:r>
            <a:r>
              <a:rPr kumimoji="1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점 만점</a:t>
            </a:r>
            <a:r>
              <a:rPr kumimoji="1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kumimoji="1" lang="ko-KR" altLang="en-US" sz="1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7" name="표 3">
            <a:extLst>
              <a:ext uri="{FF2B5EF4-FFF2-40B4-BE49-F238E27FC236}">
                <a16:creationId xmlns:a16="http://schemas.microsoft.com/office/drawing/2014/main" id="{700B3677-2805-4CCA-8A77-39AEE65A8E69}"/>
              </a:ext>
            </a:extLst>
          </p:cNvPr>
          <p:cNvGraphicFramePr>
            <a:graphicFrameLocks noGrp="1"/>
          </p:cNvGraphicFramePr>
          <p:nvPr/>
        </p:nvGraphicFramePr>
        <p:xfrm>
          <a:off x="560512" y="980725"/>
          <a:ext cx="8683370" cy="5276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val="3547433614"/>
                    </a:ext>
                  </a:extLst>
                </a:gridCol>
                <a:gridCol w="5443010">
                  <a:extLst>
                    <a:ext uri="{9D8B030D-6E8A-4147-A177-3AD203B41FA5}">
                      <a16:colId xmlns:a16="http://schemas.microsoft.com/office/drawing/2014/main" val="1838766038"/>
                    </a:ext>
                  </a:extLst>
                </a:gridCol>
              </a:tblGrid>
              <a:tr h="42779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목차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작성요령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445456"/>
                  </a:ext>
                </a:extLst>
              </a:tr>
              <a:tr h="427795">
                <a:tc gridSpan="2"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 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나무교량 구성요소 정의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endParaRPr lang="ko-KR" altLang="en-US" sz="1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5785602"/>
                  </a:ext>
                </a:extLst>
              </a:tr>
              <a:tr h="712992">
                <a:tc>
                  <a:txBody>
                    <a:bodyPr/>
                    <a:lstStyle/>
                    <a:p>
                      <a:pPr marL="268288" indent="0" algn="l" defTabSz="914395" rtl="0" eaLnBrk="1" latinLnBrk="1" hangingPunct="1"/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1.1 </a:t>
                      </a: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구성도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나무교량을</a:t>
                      </a:r>
                      <a:r>
                        <a:rPr lang="en-US" altLang="ko-KR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계층적으로 분해하여 최하층이 구성요소들로 채워진 그림을 작성</a:t>
                      </a:r>
                      <a:endParaRPr lang="en-US" altLang="ko-KR" sz="1200" kern="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4251056"/>
                  </a:ext>
                </a:extLst>
              </a:tr>
              <a:tr h="712992">
                <a:tc>
                  <a:txBody>
                    <a:bodyPr/>
                    <a:lstStyle/>
                    <a:p>
                      <a:pPr marL="268288" indent="0" algn="l" defTabSz="914395" rtl="0" eaLnBrk="1" latinLnBrk="1" hangingPunct="1"/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1.2 </a:t>
                      </a: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구성요소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부품들의 집합으로 구성된 구성요소를 표로 정의</a:t>
                      </a:r>
                      <a:endParaRPr lang="en-US" altLang="ko-KR" sz="120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개념도를 이용하여 구성요소들이 교량의 어느 부위에 해당하는지를 표시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1643538"/>
                  </a:ext>
                </a:extLst>
              </a:tr>
              <a:tr h="427795">
                <a:tc gridSpan="2">
                  <a:txBody>
                    <a:bodyPr/>
                    <a:lstStyle/>
                    <a:p>
                      <a:pPr marL="0" marR="0" lvl="0" indent="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2. </a:t>
                      </a: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개선 우선순위 평가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0358875"/>
                  </a:ext>
                </a:extLst>
              </a:tr>
              <a:tr h="712992">
                <a:tc>
                  <a:txBody>
                    <a:bodyPr/>
                    <a:lstStyle/>
                    <a:p>
                      <a:pPr marL="268288" indent="0" algn="l" defTabSz="914395" rtl="0" eaLnBrk="1" latinLnBrk="1" hangingPunct="1"/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2.1 </a:t>
                      </a: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기능 및 비용 평가기준 중요도 도출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평가기준 쌍대비교</a:t>
                      </a: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평가기준에 대한 열 합계 계산</a:t>
                      </a: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평가기준에 대한 상대적 중요도 계산</a:t>
                      </a:r>
                      <a:endParaRPr lang="en-US" altLang="ko-KR" sz="120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3453964"/>
                  </a:ext>
                </a:extLst>
              </a:tr>
              <a:tr h="712992">
                <a:tc>
                  <a:txBody>
                    <a:bodyPr/>
                    <a:lstStyle/>
                    <a:p>
                      <a:pPr marL="268288" marR="0" lvl="0" indent="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2.2 </a:t>
                      </a:r>
                      <a:r>
                        <a:rPr kumimoji="0" lang="ko-KR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구성요소 별 기능 및 비용 평가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kern="12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평가기준 별 대안간 쌍대비교 결과</a:t>
                      </a:r>
                      <a:r>
                        <a:rPr lang="en-US" altLang="ko-KR" sz="1200" kern="12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200" kern="12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평가기준 별 대안 선호도의 열 합계 계산</a:t>
                      </a:r>
                      <a:r>
                        <a:rPr lang="en-US" altLang="ko-KR" sz="1200" kern="12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200" kern="12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평가기준 별 구성요소 선호도의 평균 계산</a:t>
                      </a:r>
                      <a:endParaRPr lang="ko-KR" altLang="en-US" sz="1200" kern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4080513"/>
                  </a:ext>
                </a:extLst>
              </a:tr>
              <a:tr h="427795">
                <a:tc>
                  <a:txBody>
                    <a:bodyPr/>
                    <a:lstStyle/>
                    <a:p>
                      <a:pPr marL="268288" marR="0" lvl="0" indent="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2.3 </a:t>
                      </a:r>
                      <a:r>
                        <a:rPr kumimoji="0" lang="ko-KR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구성요소 별 기능 및 비용 점수 계산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평가기준 별 가중치 </a:t>
                      </a:r>
                      <a:r>
                        <a:rPr lang="ko-KR" altLang="en-US" sz="12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ko-KR" altLang="en-US" sz="12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kern="12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구성요소</a:t>
                      </a:r>
                      <a:r>
                        <a:rPr lang="ko-KR" altLang="en-US" sz="12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선호도의 합계 계산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4598530"/>
                  </a:ext>
                </a:extLst>
              </a:tr>
              <a:tr h="712992">
                <a:tc>
                  <a:txBody>
                    <a:bodyPr/>
                    <a:lstStyle/>
                    <a:p>
                      <a:pPr marL="268288" marR="0" lvl="0" indent="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2.4 </a:t>
                      </a:r>
                      <a:r>
                        <a:rPr kumimoji="0" lang="ko-KR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개선 우선순위 도출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가치 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기능점수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비용점수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), 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개선가능도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비용점수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–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기능점수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계산</a:t>
                      </a:r>
                      <a:endParaRPr lang="en-US" altLang="ko-KR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285750" marR="0" lvl="0" indent="-28575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가치가 낮고 개선가능도가 높은 구성요소에 높은 우선순위 부여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91709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16299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122756" y="260648"/>
            <a:ext cx="5660525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가치공학 보고서 목차 및 작성요령 </a:t>
            </a:r>
            <a:r>
              <a:rPr lang="en-US" altLang="ko-KR" dirty="0"/>
              <a:t>(2/2)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37</a:t>
            </a:fld>
            <a:endParaRPr lang="en-US" altLang="ko-KR" dirty="0"/>
          </a:p>
        </p:txBody>
      </p:sp>
      <p:graphicFrame>
        <p:nvGraphicFramePr>
          <p:cNvPr id="2" name="표 3">
            <a:extLst>
              <a:ext uri="{FF2B5EF4-FFF2-40B4-BE49-F238E27FC236}">
                <a16:creationId xmlns:a16="http://schemas.microsoft.com/office/drawing/2014/main" id="{730DBC13-C4B8-4017-9731-7B70BEF5C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217972"/>
              </p:ext>
            </p:extLst>
          </p:nvPr>
        </p:nvGraphicFramePr>
        <p:xfrm>
          <a:off x="560512" y="980725"/>
          <a:ext cx="8683370" cy="5276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val="3547433614"/>
                    </a:ext>
                  </a:extLst>
                </a:gridCol>
                <a:gridCol w="5443010">
                  <a:extLst>
                    <a:ext uri="{9D8B030D-6E8A-4147-A177-3AD203B41FA5}">
                      <a16:colId xmlns:a16="http://schemas.microsoft.com/office/drawing/2014/main" val="1838766038"/>
                    </a:ext>
                  </a:extLst>
                </a:gridCol>
              </a:tblGrid>
              <a:tr h="3440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목차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작성요령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445456"/>
                  </a:ext>
                </a:extLst>
              </a:tr>
              <a:tr h="344096">
                <a:tc gridSpan="2">
                  <a:txBody>
                    <a:bodyPr/>
                    <a:lstStyle/>
                    <a:p>
                      <a:pPr marL="0" marR="0" lvl="0" indent="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3. </a:t>
                      </a: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설계 수정</a:t>
                      </a: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·</a:t>
                      </a: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보완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285750" marR="0" lvl="0" indent="-28575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1945407"/>
                  </a:ext>
                </a:extLst>
              </a:tr>
              <a:tr h="573494">
                <a:tc>
                  <a:txBody>
                    <a:bodyPr/>
                    <a:lstStyle/>
                    <a:p>
                      <a:pPr marL="268288" indent="0" algn="l" defTabSz="914395" rtl="0" eaLnBrk="1" latinLnBrk="1" hangingPunct="1"/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3.1 </a:t>
                      </a: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개선 </a:t>
                      </a:r>
                      <a:r>
                        <a:rPr lang="ko-KR" altLang="en-US" sz="1200" kern="12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설계안</a:t>
                      </a: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수립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개선우선순위가 높은 구성요소를 수정</a:t>
                      </a:r>
                      <a:r>
                        <a:rPr lang="en-US" altLang="ko-KR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보완하여 개선된 </a:t>
                      </a:r>
                      <a:r>
                        <a:rPr lang="ko-KR" altLang="en-US" sz="1200" kern="0" dirty="0" err="1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설계안</a:t>
                      </a:r>
                      <a:r>
                        <a:rPr lang="ko-KR" altLang="en-US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#</a:t>
                      </a:r>
                      <a:r>
                        <a:rPr lang="en-US" altLang="ko-KR" sz="1200" ker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01,  </a:t>
                      </a:r>
                      <a:r>
                        <a:rPr lang="en-US" altLang="ko-KR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#02 </a:t>
                      </a:r>
                      <a:r>
                        <a:rPr lang="ko-KR" altLang="en-US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수립</a:t>
                      </a:r>
                      <a:endParaRPr lang="en-US" altLang="ko-KR" sz="1200" kern="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7074306"/>
                  </a:ext>
                </a:extLst>
              </a:tr>
              <a:tr h="344096">
                <a:tc>
                  <a:txBody>
                    <a:bodyPr/>
                    <a:lstStyle/>
                    <a:p>
                      <a:pPr marL="268288" indent="0" algn="l" defTabSz="914395" rtl="0" eaLnBrk="1" latinLnBrk="1" hangingPunct="1"/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3.2 </a:t>
                      </a: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최종 </a:t>
                      </a:r>
                      <a:r>
                        <a:rPr lang="ko-KR" altLang="en-US" sz="1200" kern="12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설계안</a:t>
                      </a: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선정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AHP</a:t>
                      </a:r>
                      <a:r>
                        <a:rPr lang="ko-KR" altLang="en-US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를 이용하여 원안</a:t>
                      </a:r>
                      <a:r>
                        <a:rPr lang="en-US" altLang="ko-KR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개선안 </a:t>
                      </a:r>
                      <a:r>
                        <a:rPr lang="en-US" altLang="ko-KR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#01, </a:t>
                      </a:r>
                      <a:r>
                        <a:rPr lang="ko-KR" altLang="en-US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개선안 </a:t>
                      </a:r>
                      <a:r>
                        <a:rPr lang="en-US" altLang="ko-KR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#02</a:t>
                      </a:r>
                      <a:r>
                        <a:rPr lang="ko-KR" altLang="en-US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중 최적 </a:t>
                      </a:r>
                      <a:r>
                        <a:rPr lang="ko-KR" altLang="en-US" sz="1200" kern="0" dirty="0" err="1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설계안</a:t>
                      </a:r>
                      <a:r>
                        <a:rPr lang="ko-KR" altLang="en-US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선정</a:t>
                      </a:r>
                      <a:r>
                        <a:rPr lang="en-US" altLang="ko-KR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8708918"/>
                  </a:ext>
                </a:extLst>
              </a:tr>
              <a:tr h="802891">
                <a:tc>
                  <a:txBody>
                    <a:bodyPr/>
                    <a:lstStyle/>
                    <a:p>
                      <a:pPr marL="268288" indent="0" algn="l" defTabSz="914395" rtl="0" eaLnBrk="1" latinLnBrk="1" hangingPunct="1"/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3.3 </a:t>
                      </a: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최종 개념도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최적 설계안에 맞춰 개념도를 수정 </a:t>
                      </a:r>
                      <a:r>
                        <a:rPr lang="en-US" altLang="ko-KR" sz="1200" kern="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200" kern="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원안이 선정된 경우 원안 개념도 삽입</a:t>
                      </a:r>
                      <a:r>
                        <a:rPr lang="en-US" altLang="ko-KR" sz="1200" kern="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최종 </a:t>
                      </a:r>
                      <a:r>
                        <a:rPr lang="en-US" altLang="ko-KR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CAD </a:t>
                      </a:r>
                      <a:r>
                        <a:rPr lang="ko-KR" altLang="en-US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파일 삽입 </a:t>
                      </a:r>
                      <a:r>
                        <a:rPr lang="en-US" altLang="ko-KR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*</a:t>
                      </a:r>
                      <a:r>
                        <a:rPr lang="en-US" altLang="ko-KR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.dwg), </a:t>
                      </a:r>
                      <a:r>
                        <a:rPr lang="ko-KR" altLang="en-US" sz="1200" kern="0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정합성 검토 결과 삽입</a:t>
                      </a:r>
                      <a:endParaRPr lang="en-US" altLang="ko-KR" sz="1200" kern="0" dirty="0">
                        <a:solidFill>
                          <a:srgbClr val="FF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7305404"/>
                  </a:ext>
                </a:extLst>
              </a:tr>
              <a:tr h="802891">
                <a:tc>
                  <a:txBody>
                    <a:bodyPr/>
                    <a:lstStyle/>
                    <a:p>
                      <a:pPr marL="268288" marR="0" lvl="0" indent="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3.4 </a:t>
                      </a: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최종 </a:t>
                      </a:r>
                      <a:r>
                        <a:rPr kumimoji="0" lang="ko-KR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설계도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수정된 개념도에 맞춰 설계도를 수정 </a:t>
                      </a:r>
                      <a:r>
                        <a:rPr lang="en-US" altLang="ko-KR" sz="1200" kern="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200" kern="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원안이 선정된 경우 원안 설계도 삽입</a:t>
                      </a:r>
                      <a:r>
                        <a:rPr lang="en-US" altLang="ko-KR" sz="1200" kern="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최종 </a:t>
                      </a:r>
                      <a:r>
                        <a:rPr lang="en-US" altLang="ko-KR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CAD </a:t>
                      </a:r>
                      <a:r>
                        <a:rPr lang="ko-KR" altLang="en-US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파일 삽입 </a:t>
                      </a:r>
                      <a:r>
                        <a:rPr lang="en-US" altLang="ko-KR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*</a:t>
                      </a:r>
                      <a:r>
                        <a:rPr lang="en-US" altLang="ko-KR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.dwg)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9054473"/>
                  </a:ext>
                </a:extLst>
              </a:tr>
              <a:tr h="573494">
                <a:tc>
                  <a:txBody>
                    <a:bodyPr/>
                    <a:lstStyle/>
                    <a:p>
                      <a:pPr marL="268288" marR="0" lvl="0" indent="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3.5 </a:t>
                      </a: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최종 </a:t>
                      </a:r>
                      <a:r>
                        <a:rPr kumimoji="0" lang="ko-KR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시뮬레이션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수정된 개념도에 맞춰 시뮬레이션을 수정</a:t>
                      </a:r>
                      <a:r>
                        <a:rPr lang="ko-KR" altLang="en-US" sz="1200" kern="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200" kern="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200" kern="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원안이 선정된 경우 원안 시뮬레이션 결과 삽입</a:t>
                      </a:r>
                      <a:r>
                        <a:rPr lang="en-US" altLang="ko-KR" sz="1200" kern="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r>
                        <a:rPr lang="en-US" altLang="ko-KR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최종 시뮬레이션</a:t>
                      </a:r>
                      <a:r>
                        <a:rPr lang="en-US" altLang="ko-KR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화면 캡처 후 삽입</a:t>
                      </a:r>
                      <a:endParaRPr lang="en-US" altLang="ko-KR" sz="1200" kern="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0181337"/>
                  </a:ext>
                </a:extLst>
              </a:tr>
              <a:tr h="573494">
                <a:tc>
                  <a:txBody>
                    <a:bodyPr/>
                    <a:lstStyle/>
                    <a:p>
                      <a:pPr marL="268288" marR="0" lvl="0" indent="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3.6 </a:t>
                      </a: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최종 </a:t>
                      </a:r>
                      <a:r>
                        <a:rPr kumimoji="0" lang="ko-KR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부품 정의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수정된 설계도에 맞춰 부품 정의 수정 </a:t>
                      </a:r>
                      <a:r>
                        <a:rPr lang="en-US" altLang="ko-KR" sz="1200" kern="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200" kern="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원안이 선정된 경우 원안 부품 정의 삽입</a:t>
                      </a:r>
                      <a:r>
                        <a:rPr lang="en-US" altLang="ko-KR" sz="1200" kern="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8537916"/>
                  </a:ext>
                </a:extLst>
              </a:tr>
              <a:tr h="573494">
                <a:tc>
                  <a:txBody>
                    <a:bodyPr/>
                    <a:lstStyle/>
                    <a:p>
                      <a:pPr marL="268288" marR="0" lvl="0" indent="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3.7 </a:t>
                      </a:r>
                      <a:r>
                        <a:rPr kumimoji="0" lang="ko-KR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최종 자중 예측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2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수정된 부품 정의에 맞춰 자중 예측 수정</a:t>
                      </a:r>
                      <a:r>
                        <a:rPr lang="ko-KR" altLang="en-US" sz="1200" kern="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200" kern="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200" kern="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원안이 선정된 경우 원안 자중 예측  삽입</a:t>
                      </a:r>
                      <a:r>
                        <a:rPr lang="en-US" altLang="ko-KR" sz="1200" kern="0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010237"/>
                  </a:ext>
                </a:extLst>
              </a:tr>
              <a:tr h="344096">
                <a:tc>
                  <a:txBody>
                    <a:bodyPr/>
                    <a:lstStyle/>
                    <a:p>
                      <a:pPr marL="0" marR="0" lvl="0" indent="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4. </a:t>
                      </a: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참고문헌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보고서를 작성하기 위해 참조한 논문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책</a:t>
                      </a:r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웹사이트 등을 표기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03420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28BCD97-26BB-4F05-A84D-DD8BB407206E}"/>
              </a:ext>
            </a:extLst>
          </p:cNvPr>
          <p:cNvSpPr txBox="1"/>
          <p:nvPr/>
        </p:nvSpPr>
        <p:spPr>
          <a:xfrm>
            <a:off x="488504" y="6256867"/>
            <a:ext cx="8352928" cy="293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1" indent="-17145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1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반드시 목차를 준수하여 보고서 작성 </a:t>
            </a:r>
            <a:r>
              <a:rPr kumimoji="1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1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가치공학 보고서 점수 </a:t>
            </a:r>
            <a:r>
              <a:rPr kumimoji="1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: 5</a:t>
            </a:r>
            <a:r>
              <a:rPr kumimoji="1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점 만점</a:t>
            </a:r>
            <a:r>
              <a:rPr kumimoji="1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kumimoji="1" lang="ko-KR" altLang="en-US" sz="1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92200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fld id="{5BCCBFA6-F210-4C59-B207-0F7A78A1B2A3}" type="slidenum">
              <a:rPr lang="en-US" altLang="ko-KR" smtClean="0"/>
              <a:pPr/>
              <a:t>38</a:t>
            </a:fld>
            <a:endParaRPr lang="en-US" altLang="ko-KR" dirty="0"/>
          </a:p>
        </p:txBody>
      </p:sp>
      <p:sp>
        <p:nvSpPr>
          <p:cNvPr id="36" name="Text Box 7">
            <a:extLst>
              <a:ext uri="{FF2B5EF4-FFF2-40B4-BE49-F238E27FC236}">
                <a16:creationId xmlns:a16="http://schemas.microsoft.com/office/drawing/2014/main" id="{0217D81A-6EAB-49C1-A87D-CE8248E2F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4026" y="260648"/>
            <a:ext cx="3877985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가치공학 보고서 작성 사례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CDF679C7-DF0F-4522-8BAF-9E0DF46CD3A4}"/>
              </a:ext>
            </a:extLst>
          </p:cNvPr>
          <p:cNvSpPr/>
          <p:nvPr/>
        </p:nvSpPr>
        <p:spPr bwMode="auto">
          <a:xfrm>
            <a:off x="344488" y="1124745"/>
            <a:ext cx="2088232" cy="102470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tIns="0" bIns="0"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0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D50E20CE-5F03-40FB-9D96-4BCACAAC5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428" y="1315398"/>
            <a:ext cx="1082349" cy="22659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36000" bIns="36000" anchor="ctr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sz="1000" dirty="0"/>
              <a:t>가치공학보고서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E0C7868-6FA4-435F-A1B6-12F12AFB0F62}"/>
              </a:ext>
            </a:extLst>
          </p:cNvPr>
          <p:cNvSpPr/>
          <p:nvPr/>
        </p:nvSpPr>
        <p:spPr bwMode="auto">
          <a:xfrm>
            <a:off x="5006176" y="1124745"/>
            <a:ext cx="2088232" cy="102470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tIns="0" bIns="0"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0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EA3B1276-7B18-441B-BCD8-31FA23E90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541" y="1551936"/>
            <a:ext cx="1699503" cy="22659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36000" bIns="36000" anchor="ctr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sz="1000" dirty="0"/>
              <a:t>1. </a:t>
            </a:r>
            <a:r>
              <a:rPr lang="ko-KR" altLang="en-US" sz="1000" dirty="0"/>
              <a:t>나무교량 구성요소 정의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F3D2470F-7068-42E5-91FA-71A4E5268806}"/>
              </a:ext>
            </a:extLst>
          </p:cNvPr>
          <p:cNvSpPr/>
          <p:nvPr/>
        </p:nvSpPr>
        <p:spPr bwMode="auto">
          <a:xfrm>
            <a:off x="7310663" y="1124745"/>
            <a:ext cx="2088232" cy="102470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tIns="0" bIns="0"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0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86F1EB22-AE04-495E-8031-2B6B98596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9479" y="1178624"/>
            <a:ext cx="790601" cy="22659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36000" bIns="36000" anchor="ctr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sz="1000" dirty="0"/>
              <a:t>1.1 </a:t>
            </a:r>
            <a:r>
              <a:rPr lang="ko-KR" altLang="en-US" sz="1000" dirty="0"/>
              <a:t>구성도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E984DB52-5CAC-44F9-A585-2B0545D94D29}"/>
              </a:ext>
            </a:extLst>
          </p:cNvPr>
          <p:cNvSpPr/>
          <p:nvPr/>
        </p:nvSpPr>
        <p:spPr bwMode="auto">
          <a:xfrm>
            <a:off x="344486" y="2258313"/>
            <a:ext cx="2088232" cy="102470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tIns="0" bIns="0"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0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B305A3CB-6205-4914-AE7A-E79321E8A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181" y="2312191"/>
            <a:ext cx="918841" cy="22659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36000" bIns="36000" anchor="ctr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sz="1000" dirty="0"/>
              <a:t>1.2 </a:t>
            </a:r>
            <a:r>
              <a:rPr lang="ko-KR" altLang="en-US" sz="1000" dirty="0"/>
              <a:t>구성요소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491A116A-D57D-4A21-9531-4DD1558726C2}"/>
              </a:ext>
            </a:extLst>
          </p:cNvPr>
          <p:cNvSpPr/>
          <p:nvPr/>
        </p:nvSpPr>
        <p:spPr bwMode="auto">
          <a:xfrm>
            <a:off x="2665595" y="1124745"/>
            <a:ext cx="2088232" cy="102470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tIns="0" bIns="0"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0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A50FF899-3686-4C6A-AE0F-45E0EDD38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138" y="1178624"/>
            <a:ext cx="441146" cy="22659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36000" bIns="36000" anchor="ctr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sz="1000" dirty="0"/>
              <a:t>목차</a:t>
            </a:r>
          </a:p>
        </p:txBody>
      </p:sp>
      <p:sp>
        <p:nvSpPr>
          <p:cNvPr id="37" name="Text Box 7">
            <a:extLst>
              <a:ext uri="{FF2B5EF4-FFF2-40B4-BE49-F238E27FC236}">
                <a16:creationId xmlns:a16="http://schemas.microsoft.com/office/drawing/2014/main" id="{3952FD92-4E5B-4F15-B5FE-7EDE035B9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8449" y="1696962"/>
            <a:ext cx="420307" cy="22659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36000" bIns="36000" anchor="ctr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sz="1000" dirty="0"/>
              <a:t>#</a:t>
            </a:r>
            <a:r>
              <a:rPr lang="ko-KR" altLang="en-US" sz="1000" dirty="0"/>
              <a:t>조</a:t>
            </a: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8D5F65CF-B0D7-4045-A2E0-9A345456B6D9}"/>
              </a:ext>
            </a:extLst>
          </p:cNvPr>
          <p:cNvSpPr/>
          <p:nvPr/>
        </p:nvSpPr>
        <p:spPr bwMode="auto">
          <a:xfrm>
            <a:off x="5006176" y="2258313"/>
            <a:ext cx="2088232" cy="102470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tIns="0" bIns="0"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0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2" name="Text Box 7">
            <a:extLst>
              <a:ext uri="{FF2B5EF4-FFF2-40B4-BE49-F238E27FC236}">
                <a16:creationId xmlns:a16="http://schemas.microsoft.com/office/drawing/2014/main" id="{4A62800C-21DB-418C-974B-189637F32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228" y="2322920"/>
            <a:ext cx="1839996" cy="38048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tIns="36000" bIns="36000" anchor="ctr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sz="1000" dirty="0"/>
              <a:t>2.1 </a:t>
            </a:r>
            <a:r>
              <a:rPr lang="ko-KR" altLang="en-US" sz="1000" dirty="0"/>
              <a:t>기능 및 비용 평가기준 중요도 도출</a:t>
            </a: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39652483-67D9-4AD1-83F3-5DA1FF2E28BA}"/>
              </a:ext>
            </a:extLst>
          </p:cNvPr>
          <p:cNvSpPr/>
          <p:nvPr/>
        </p:nvSpPr>
        <p:spPr bwMode="auto">
          <a:xfrm>
            <a:off x="7302971" y="2262638"/>
            <a:ext cx="2088232" cy="102470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tIns="0" bIns="0"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0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5" name="Text Box 7">
            <a:extLst>
              <a:ext uri="{FF2B5EF4-FFF2-40B4-BE49-F238E27FC236}">
                <a16:creationId xmlns:a16="http://schemas.microsoft.com/office/drawing/2014/main" id="{8900A360-3BB1-49A3-A716-D2AA6371C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6862" y="2327181"/>
            <a:ext cx="1797020" cy="38048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tIns="36000" bIns="36000" anchor="ctr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sz="1000" dirty="0"/>
              <a:t>2.2 </a:t>
            </a:r>
            <a:r>
              <a:rPr lang="ko-KR" altLang="en-US" sz="1000" dirty="0"/>
              <a:t>구성요소 별 기능 및 비용 평가</a:t>
            </a: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D3F34347-2045-4470-8033-04D9BE7ADD3B}"/>
              </a:ext>
            </a:extLst>
          </p:cNvPr>
          <p:cNvSpPr/>
          <p:nvPr/>
        </p:nvSpPr>
        <p:spPr bwMode="auto">
          <a:xfrm>
            <a:off x="344486" y="3375480"/>
            <a:ext cx="2088232" cy="102470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tIns="0" bIns="0"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0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9" name="Text Box 7">
            <a:extLst>
              <a:ext uri="{FF2B5EF4-FFF2-40B4-BE49-F238E27FC236}">
                <a16:creationId xmlns:a16="http://schemas.microsoft.com/office/drawing/2014/main" id="{5E0D7575-0F59-4F78-B8C6-9709E7582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505" y="3440023"/>
            <a:ext cx="1800200" cy="38048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tIns="36000" bIns="36000" anchor="ctr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sz="1000" dirty="0"/>
              <a:t>2.3 </a:t>
            </a:r>
            <a:r>
              <a:rPr lang="ko-KR" altLang="en-US" sz="1000" dirty="0"/>
              <a:t>구성요소 별 기능 및 비용 점수 계산</a:t>
            </a: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F7B0E563-B15F-4378-9F82-23679782994F}"/>
              </a:ext>
            </a:extLst>
          </p:cNvPr>
          <p:cNvSpPr/>
          <p:nvPr/>
        </p:nvSpPr>
        <p:spPr bwMode="auto">
          <a:xfrm>
            <a:off x="2688542" y="2262638"/>
            <a:ext cx="2088232" cy="102470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tIns="0" bIns="0"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0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2" name="Text Box 7">
            <a:extLst>
              <a:ext uri="{FF2B5EF4-FFF2-40B4-BE49-F238E27FC236}">
                <a16:creationId xmlns:a16="http://schemas.microsoft.com/office/drawing/2014/main" id="{5CBFCC34-67EB-4C20-96D3-FF8AED600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1145" y="2689829"/>
            <a:ext cx="1443024" cy="22659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36000" bIns="36000" anchor="ctr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sz="1000" dirty="0"/>
              <a:t>2. </a:t>
            </a:r>
            <a:r>
              <a:rPr lang="ko-KR" altLang="en-US" sz="1000" dirty="0"/>
              <a:t>개선 </a:t>
            </a:r>
            <a:r>
              <a:rPr lang="ko-KR" altLang="en-US" sz="1000"/>
              <a:t>우선순위 평가</a:t>
            </a:r>
            <a:endParaRPr lang="ko-KR" altLang="en-US" sz="1000" dirty="0"/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C8AE015E-E04A-45DA-BD55-85255F8A4D4E}"/>
              </a:ext>
            </a:extLst>
          </p:cNvPr>
          <p:cNvSpPr/>
          <p:nvPr/>
        </p:nvSpPr>
        <p:spPr bwMode="auto">
          <a:xfrm>
            <a:off x="2688542" y="3390713"/>
            <a:ext cx="2088232" cy="102470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tIns="0" bIns="0"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0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5" name="Text Box 7">
            <a:extLst>
              <a:ext uri="{FF2B5EF4-FFF2-40B4-BE49-F238E27FC236}">
                <a16:creationId xmlns:a16="http://schemas.microsoft.com/office/drawing/2014/main" id="{81BBBD9A-98CC-4ED3-A1A1-D57D47C6C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3475" y="3444591"/>
            <a:ext cx="1518365" cy="22659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36000" bIns="36000" anchor="ctr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sz="1000" dirty="0"/>
              <a:t>2.4 </a:t>
            </a:r>
            <a:r>
              <a:rPr lang="ko-KR" altLang="en-US" sz="1000" dirty="0"/>
              <a:t>개선 우선순위 도출</a:t>
            </a: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C2F27DD9-CE22-446E-A795-B88E512F7470}"/>
              </a:ext>
            </a:extLst>
          </p:cNvPr>
          <p:cNvSpPr/>
          <p:nvPr/>
        </p:nvSpPr>
        <p:spPr bwMode="auto">
          <a:xfrm>
            <a:off x="5006176" y="3390713"/>
            <a:ext cx="2088232" cy="102470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tIns="0" bIns="0"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0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E6B8714A-57FA-40B2-AC90-F373755BFD3A}"/>
              </a:ext>
            </a:extLst>
          </p:cNvPr>
          <p:cNvSpPr/>
          <p:nvPr/>
        </p:nvSpPr>
        <p:spPr bwMode="auto">
          <a:xfrm>
            <a:off x="7302971" y="3390713"/>
            <a:ext cx="2088232" cy="102470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tIns="0" bIns="0"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0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0" name="Text Box 7">
            <a:extLst>
              <a:ext uri="{FF2B5EF4-FFF2-40B4-BE49-F238E27FC236}">
                <a16:creationId xmlns:a16="http://schemas.microsoft.com/office/drawing/2014/main" id="{EEB79246-EFA9-4BFF-8901-2BFDCF51B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2025" y="3444527"/>
            <a:ext cx="1390125" cy="22659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36000" bIns="36000" anchor="ctr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sz="1000" dirty="0"/>
              <a:t>3.1 </a:t>
            </a:r>
            <a:r>
              <a:rPr lang="ko-KR" altLang="en-US" sz="1000" dirty="0"/>
              <a:t>개선 </a:t>
            </a:r>
            <a:r>
              <a:rPr lang="ko-KR" altLang="en-US" sz="1000" dirty="0" err="1"/>
              <a:t>설계안</a:t>
            </a:r>
            <a:r>
              <a:rPr lang="ko-KR" altLang="en-US" sz="1000" dirty="0"/>
              <a:t> 수립</a:t>
            </a: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57D203F0-9EA4-42C6-9E10-99D7B8AC1507}"/>
              </a:ext>
            </a:extLst>
          </p:cNvPr>
          <p:cNvSpPr/>
          <p:nvPr/>
        </p:nvSpPr>
        <p:spPr bwMode="auto">
          <a:xfrm>
            <a:off x="344486" y="4507264"/>
            <a:ext cx="2088232" cy="102470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tIns="0" bIns="0"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0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2" name="Text Box 7">
            <a:extLst>
              <a:ext uri="{FF2B5EF4-FFF2-40B4-BE49-F238E27FC236}">
                <a16:creationId xmlns:a16="http://schemas.microsoft.com/office/drawing/2014/main" id="{59628206-7AD0-4DC6-A4E8-57F78CB1D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022" y="4561078"/>
            <a:ext cx="1390125" cy="22659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36000" bIns="36000" anchor="ctr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sz="1000" dirty="0"/>
              <a:t>3.2 </a:t>
            </a:r>
            <a:r>
              <a:rPr lang="ko-KR" altLang="en-US" sz="1000" dirty="0"/>
              <a:t>최적 </a:t>
            </a:r>
            <a:r>
              <a:rPr lang="ko-KR" altLang="en-US" sz="1000" dirty="0" err="1"/>
              <a:t>설계안</a:t>
            </a:r>
            <a:r>
              <a:rPr lang="ko-KR" altLang="en-US" sz="1000" dirty="0"/>
              <a:t> 선정</a:t>
            </a: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15F2B1AC-ABE4-4697-AC23-C1D80E257ECB}"/>
              </a:ext>
            </a:extLst>
          </p:cNvPr>
          <p:cNvSpPr/>
          <p:nvPr/>
        </p:nvSpPr>
        <p:spPr bwMode="auto">
          <a:xfrm>
            <a:off x="2688542" y="4522496"/>
            <a:ext cx="2088232" cy="102470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tIns="0" bIns="0"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0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4" name="Text Box 7">
            <a:extLst>
              <a:ext uri="{FF2B5EF4-FFF2-40B4-BE49-F238E27FC236}">
                <a16:creationId xmlns:a16="http://schemas.microsoft.com/office/drawing/2014/main" id="{03E6DBCC-7EFF-4F7E-8C5A-2DFA673CC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7476" y="4576375"/>
            <a:ext cx="1090363" cy="22659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36000" bIns="36000" anchor="ctr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sz="1000" dirty="0"/>
              <a:t>3.3 </a:t>
            </a:r>
            <a:r>
              <a:rPr lang="ko-KR" altLang="en-US" sz="1000" dirty="0"/>
              <a:t>최종 개념도</a:t>
            </a: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9AAF3220-4062-4CE5-B4B0-E3321A092629}"/>
              </a:ext>
            </a:extLst>
          </p:cNvPr>
          <p:cNvSpPr/>
          <p:nvPr/>
        </p:nvSpPr>
        <p:spPr bwMode="auto">
          <a:xfrm>
            <a:off x="5006176" y="4522496"/>
            <a:ext cx="2088232" cy="102470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tIns="0" bIns="0"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0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6" name="Text Box 7">
            <a:extLst>
              <a:ext uri="{FF2B5EF4-FFF2-40B4-BE49-F238E27FC236}">
                <a16:creationId xmlns:a16="http://schemas.microsoft.com/office/drawing/2014/main" id="{00D953D3-59FE-4D4A-B36D-662BE3C13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5110" y="4576375"/>
            <a:ext cx="1090363" cy="22659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36000" bIns="36000" anchor="ctr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sz="1000" dirty="0"/>
              <a:t>3.4 </a:t>
            </a:r>
            <a:r>
              <a:rPr lang="ko-KR" altLang="en-US" sz="1000" dirty="0"/>
              <a:t>최종 설계도</a:t>
            </a: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09C32CEA-0913-40A1-AEB2-E0A2C7C052E3}"/>
              </a:ext>
            </a:extLst>
          </p:cNvPr>
          <p:cNvSpPr/>
          <p:nvPr/>
        </p:nvSpPr>
        <p:spPr bwMode="auto">
          <a:xfrm>
            <a:off x="7302971" y="4522496"/>
            <a:ext cx="2088232" cy="102470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tIns="0" bIns="0"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0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8" name="Text Box 7">
            <a:extLst>
              <a:ext uri="{FF2B5EF4-FFF2-40B4-BE49-F238E27FC236}">
                <a16:creationId xmlns:a16="http://schemas.microsoft.com/office/drawing/2014/main" id="{85F62153-185D-44F6-8BD7-9B058093B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666" y="4576310"/>
            <a:ext cx="1346844" cy="22659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36000" bIns="36000" anchor="ctr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sz="1000" dirty="0"/>
              <a:t>3.5 </a:t>
            </a:r>
            <a:r>
              <a:rPr lang="ko-KR" altLang="en-US" sz="1000" dirty="0"/>
              <a:t>최종 시뮬레이션</a:t>
            </a:r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6B35CC77-8940-462E-B4F3-ADEA945169E1}"/>
              </a:ext>
            </a:extLst>
          </p:cNvPr>
          <p:cNvSpPr/>
          <p:nvPr/>
        </p:nvSpPr>
        <p:spPr bwMode="auto">
          <a:xfrm>
            <a:off x="344486" y="5639047"/>
            <a:ext cx="2088232" cy="102470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tIns="0" bIns="0"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0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0" name="Text Box 7">
            <a:extLst>
              <a:ext uri="{FF2B5EF4-FFF2-40B4-BE49-F238E27FC236}">
                <a16:creationId xmlns:a16="http://schemas.microsoft.com/office/drawing/2014/main" id="{70DFBBD6-DC9D-4A4C-AD70-7791CA740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142" y="5692861"/>
            <a:ext cx="1261884" cy="22659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36000" bIns="36000" anchor="ctr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sz="1000" dirty="0"/>
              <a:t>3.6 </a:t>
            </a:r>
            <a:r>
              <a:rPr lang="ko-KR" altLang="en-US" sz="1000" dirty="0"/>
              <a:t>최종 부품 정의</a:t>
            </a:r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530FB982-2D4C-4D12-92E4-4EE69E86DF3D}"/>
              </a:ext>
            </a:extLst>
          </p:cNvPr>
          <p:cNvSpPr/>
          <p:nvPr/>
        </p:nvSpPr>
        <p:spPr bwMode="auto">
          <a:xfrm>
            <a:off x="2688542" y="5644659"/>
            <a:ext cx="2088232" cy="102470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tIns="0" bIns="0"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0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2" name="Text Box 7">
            <a:extLst>
              <a:ext uri="{FF2B5EF4-FFF2-40B4-BE49-F238E27FC236}">
                <a16:creationId xmlns:a16="http://schemas.microsoft.com/office/drawing/2014/main" id="{272E7F22-E256-4608-9BF5-7B91D48CE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1716" y="5698537"/>
            <a:ext cx="1261884" cy="22659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36000" bIns="36000" anchor="ctr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sz="1000" dirty="0"/>
              <a:t>3.7 </a:t>
            </a:r>
            <a:r>
              <a:rPr lang="ko-KR" altLang="en-US" sz="1000" dirty="0"/>
              <a:t>최종 자중 예측</a:t>
            </a:r>
          </a:p>
        </p:txBody>
      </p:sp>
      <p:sp>
        <p:nvSpPr>
          <p:cNvPr id="63" name="Text Box 7">
            <a:extLst>
              <a:ext uri="{FF2B5EF4-FFF2-40B4-BE49-F238E27FC236}">
                <a16:creationId xmlns:a16="http://schemas.microsoft.com/office/drawing/2014/main" id="{21E32902-3395-4B60-9DE4-ECB5B27EE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4542" y="3774535"/>
            <a:ext cx="1271502" cy="22659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36000" bIns="36000" anchor="ctr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sz="1000" dirty="0"/>
              <a:t>3. </a:t>
            </a:r>
            <a:r>
              <a:rPr lang="ko-KR" altLang="en-US" sz="1000" dirty="0"/>
              <a:t>설계 수정</a:t>
            </a:r>
            <a:r>
              <a:rPr lang="en-US" altLang="ko-KR" sz="1000" dirty="0"/>
              <a:t>·</a:t>
            </a:r>
            <a:r>
              <a:rPr lang="ko-KR" altLang="en-US" sz="1000" dirty="0"/>
              <a:t>보완</a:t>
            </a: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8EF1C702-4F93-4959-BE54-F1D59B9E3E24}"/>
              </a:ext>
            </a:extLst>
          </p:cNvPr>
          <p:cNvSpPr/>
          <p:nvPr/>
        </p:nvSpPr>
        <p:spPr bwMode="auto">
          <a:xfrm>
            <a:off x="5006176" y="5644659"/>
            <a:ext cx="2088232" cy="102470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tIns="0" bIns="0"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0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7" name="Text Box 7">
            <a:extLst>
              <a:ext uri="{FF2B5EF4-FFF2-40B4-BE49-F238E27FC236}">
                <a16:creationId xmlns:a16="http://schemas.microsoft.com/office/drawing/2014/main" id="{34ED015F-E200-4AB5-B896-18593B71F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8541" y="5698537"/>
            <a:ext cx="843501" cy="22659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36000" bIns="36000" anchor="ctr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sz="1000" dirty="0"/>
              <a:t>4. </a:t>
            </a:r>
            <a:r>
              <a:rPr lang="ko-KR" altLang="en-US" sz="1000" dirty="0"/>
              <a:t>참고문헌</a:t>
            </a:r>
          </a:p>
        </p:txBody>
      </p:sp>
    </p:spTree>
    <p:extLst>
      <p:ext uri="{BB962C8B-B14F-4D97-AF65-F5344CB8AC3E}">
        <p14:creationId xmlns:p14="http://schemas.microsoft.com/office/powerpoint/2010/main" val="2584198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276636" y="260648"/>
            <a:ext cx="5352748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건설 분야의 가치공학 개념 도입 </a:t>
            </a:r>
            <a:r>
              <a:rPr lang="en-US" altLang="ko-KR" dirty="0"/>
              <a:t>(2/2)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4</a:t>
            </a:fld>
            <a:endParaRPr lang="en-US" altLang="ko-KR" dirty="0"/>
          </a:p>
        </p:txBody>
      </p:sp>
      <p:sp>
        <p:nvSpPr>
          <p:cNvPr id="9" name="Rectangle 21"/>
          <p:cNvSpPr txBox="1">
            <a:spLocks noChangeArrowheads="1"/>
          </p:cNvSpPr>
          <p:nvPr/>
        </p:nvSpPr>
        <p:spPr bwMode="auto">
          <a:xfrm>
            <a:off x="344488" y="980728"/>
            <a:ext cx="914501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kumimoji="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기능</a:t>
            </a:r>
            <a:r>
              <a:rPr lang="en-US" altLang="ko-KR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(Function)</a:t>
            </a:r>
          </a:p>
          <a:p>
            <a:pPr lvl="1">
              <a:spcBef>
                <a:spcPct val="10000"/>
              </a:spcBef>
              <a:spcAft>
                <a:spcPct val="10000"/>
              </a:spcAft>
            </a:pP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VE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는 프로젝트의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기능 분석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을 수반한다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 lvl="1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기능의 평가는 프로젝트의 구성요소들이 제공하는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기능의 본질을 파악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하고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해당 기능이 프로젝트의 성능에 미치는 영향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즉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성능 기여도를 평가하는 과정임</a:t>
            </a: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1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구성요소들을 구성요소 자체가 아닌 그들이 제공하는 기능으로 평가하는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기능 중심의 사고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는 창조적 아이디어의 개발을 돕는 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VE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에서만의 독특한 접근방식 임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lvl="1">
              <a:spcBef>
                <a:spcPct val="10000"/>
              </a:spcBef>
              <a:spcAft>
                <a:spcPct val="10000"/>
              </a:spcAft>
            </a:pP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40005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생애주기비용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(LCC : Life-Cycle-Cost)</a:t>
            </a:r>
          </a:p>
          <a:p>
            <a:pPr marL="800100" lvl="1">
              <a:spcBef>
                <a:spcPct val="10000"/>
              </a:spcBef>
              <a:spcAft>
                <a:spcPct val="10000"/>
              </a:spcAft>
            </a:pPr>
            <a:r>
              <a:rPr lang="en-US" altLang="ko-KR" kern="0" dirty="0"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LCC</a:t>
            </a:r>
            <a:r>
              <a:rPr lang="ko-KR" altLang="en-US" kern="0" dirty="0"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는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프로젝트의 생애주기동안 투입되는 총비용</a:t>
            </a:r>
            <a:r>
              <a:rPr lang="en-US" altLang="ko-KR" kern="0" dirty="0"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기획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조사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설계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조달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시공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운영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유지관리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철거 등의 비용 및 잔존가치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을 말한다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  <a:p>
            <a:pPr marL="800100" lvl="1">
              <a:spcBef>
                <a:spcPct val="10000"/>
              </a:spcBef>
              <a:spcAft>
                <a:spcPct val="10000"/>
              </a:spcAft>
            </a:pP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VE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의 대안비교에 사용되는 비용은 초기비용 뿐만이 아닌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시설물의 완성 후 사용기간 동안의 유지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관리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교체비용을 포함한 총비용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(Total Life Cycle Cost)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을 사용함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sym typeface="Wingdings" panose="05000000000000000000" pitchFamily="2" charset="2"/>
              </a:rPr>
              <a:t> </a:t>
            </a:r>
            <a:r>
              <a:rPr lang="ko-KR" altLang="en-US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총비용의 관점에서 대안의 총체적인 평가가 가능</a:t>
            </a:r>
            <a:endParaRPr lang="en-US" altLang="ko-KR" kern="0" dirty="0">
              <a:solidFill>
                <a:srgbClr val="FF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7050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526977" y="260648"/>
            <a:ext cx="285206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가치공학 수행 절차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5</a:t>
            </a:fld>
            <a:endParaRPr lang="en-US" altLang="ko-KR" dirty="0"/>
          </a:p>
        </p:txBody>
      </p:sp>
      <p:pic>
        <p:nvPicPr>
          <p:cNvPr id="4097" name="_x315262456" descr="EMB00000b603b2d">
            <a:extLst>
              <a:ext uri="{FF2B5EF4-FFF2-40B4-BE49-F238E27FC236}">
                <a16:creationId xmlns:a16="http://schemas.microsoft.com/office/drawing/2014/main" id="{D40CF992-7577-4626-A998-A5949D9CF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" b="125"/>
          <a:stretch>
            <a:fillRect/>
          </a:stretch>
        </p:blipFill>
        <p:spPr bwMode="auto">
          <a:xfrm>
            <a:off x="3800872" y="789856"/>
            <a:ext cx="5297488" cy="598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1">
            <a:extLst>
              <a:ext uri="{FF2B5EF4-FFF2-40B4-BE49-F238E27FC236}">
                <a16:creationId xmlns:a16="http://schemas.microsoft.com/office/drawing/2014/main" id="{18FD8497-2A1C-47C9-945A-17B84A55F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980728"/>
            <a:ext cx="3310863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kumimoji="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umimoji="1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수행절차</a:t>
            </a:r>
            <a:endParaRPr lang="en-US" altLang="ko-KR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1">
              <a:spcBef>
                <a:spcPct val="10000"/>
              </a:spcBef>
              <a:spcAft>
                <a:spcPct val="10000"/>
              </a:spcAft>
            </a:pP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준비단계 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(Pre-Study),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분석단계 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(VE Study), 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실행단계 </a:t>
            </a:r>
            <a:r>
              <a:rPr lang="en-US" altLang="ko-KR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(Post-Study)</a:t>
            </a:r>
            <a:r>
              <a:rPr lang="ko-KR" altLang="en-US" kern="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로 나누어 실시</a:t>
            </a:r>
            <a:endParaRPr lang="en-US" altLang="ko-KR" kern="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89BBDB50-C832-46BF-B352-8D4F3EBA5D64}"/>
              </a:ext>
            </a:extLst>
          </p:cNvPr>
          <p:cNvSpPr/>
          <p:nvPr/>
        </p:nvSpPr>
        <p:spPr bwMode="auto">
          <a:xfrm>
            <a:off x="4910667" y="3237653"/>
            <a:ext cx="1941284" cy="764696"/>
          </a:xfrm>
          <a:prstGeom prst="roundRect">
            <a:avLst>
              <a:gd name="adj" fmla="val 5315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B5D4C95E-A895-404E-8C6A-BE71FC10008F}"/>
              </a:ext>
            </a:extLst>
          </p:cNvPr>
          <p:cNvSpPr/>
          <p:nvPr/>
        </p:nvSpPr>
        <p:spPr bwMode="auto">
          <a:xfrm>
            <a:off x="4907735" y="4120467"/>
            <a:ext cx="1944216" cy="264134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3EB1E2-09F3-4DD5-B788-6637E8B591FC}"/>
              </a:ext>
            </a:extLst>
          </p:cNvPr>
          <p:cNvSpPr txBox="1"/>
          <p:nvPr/>
        </p:nvSpPr>
        <p:spPr>
          <a:xfrm>
            <a:off x="1064568" y="3469745"/>
            <a:ext cx="27706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12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개선 대상 항목 선정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0229FE-E92D-4CFC-9B86-1209C95E341E}"/>
              </a:ext>
            </a:extLst>
          </p:cNvPr>
          <p:cNvSpPr txBox="1"/>
          <p:nvPr/>
        </p:nvSpPr>
        <p:spPr>
          <a:xfrm>
            <a:off x="992560" y="4086401"/>
            <a:ext cx="28426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12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해당 항목에 대한 개선안 수립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3FB879-D32B-40CF-8354-C5D14F62C44E}"/>
              </a:ext>
            </a:extLst>
          </p:cNvPr>
          <p:cNvSpPr txBox="1"/>
          <p:nvPr/>
        </p:nvSpPr>
        <p:spPr>
          <a:xfrm>
            <a:off x="1136576" y="4828077"/>
            <a:ext cx="26986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12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개선안 평가 및</a:t>
            </a:r>
            <a:r>
              <a:rPr lang="en-US" altLang="ko-KR" sz="12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200" kern="0" dirty="0" err="1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최적안</a:t>
            </a:r>
            <a:r>
              <a:rPr lang="ko-KR" altLang="en-US" sz="1200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선정 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DF11BF0E-FF08-4D1C-9886-C3E40822DC53}"/>
              </a:ext>
            </a:extLst>
          </p:cNvPr>
          <p:cNvSpPr/>
          <p:nvPr/>
        </p:nvSpPr>
        <p:spPr bwMode="auto">
          <a:xfrm>
            <a:off x="4910667" y="4574392"/>
            <a:ext cx="1941284" cy="798824"/>
          </a:xfrm>
          <a:prstGeom prst="roundRect">
            <a:avLst>
              <a:gd name="adj" fmla="val 5315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3330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97373" y="260648"/>
            <a:ext cx="3711272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개선 대상 항목 선정 </a:t>
            </a:r>
            <a:r>
              <a:rPr lang="en-US" altLang="ko-KR" dirty="0"/>
              <a:t>(1/2)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6</a:t>
            </a:fld>
            <a:endParaRPr lang="en-US" altLang="ko-KR" dirty="0"/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ACD1E0EA-AEF9-441C-9BE3-381656415D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728266"/>
              </p:ext>
            </p:extLst>
          </p:nvPr>
        </p:nvGraphicFramePr>
        <p:xfrm>
          <a:off x="992560" y="1268760"/>
          <a:ext cx="7920880" cy="4809044"/>
        </p:xfrm>
        <a:graphic>
          <a:graphicData uri="http://schemas.openxmlformats.org/drawingml/2006/table">
            <a:tbl>
              <a:tblPr/>
              <a:tblGrid>
                <a:gridCol w="2076087">
                  <a:extLst>
                    <a:ext uri="{9D8B030D-6E8A-4147-A177-3AD203B41FA5}">
                      <a16:colId xmlns:a16="http://schemas.microsoft.com/office/drawing/2014/main" val="320657575"/>
                    </a:ext>
                  </a:extLst>
                </a:gridCol>
                <a:gridCol w="2518218">
                  <a:extLst>
                    <a:ext uri="{9D8B030D-6E8A-4147-A177-3AD203B41FA5}">
                      <a16:colId xmlns:a16="http://schemas.microsoft.com/office/drawing/2014/main" val="1008787901"/>
                    </a:ext>
                  </a:extLst>
                </a:gridCol>
                <a:gridCol w="3326575">
                  <a:extLst>
                    <a:ext uri="{9D8B030D-6E8A-4147-A177-3AD203B41FA5}">
                      <a16:colId xmlns:a16="http://schemas.microsoft.com/office/drawing/2014/main" val="2307647443"/>
                    </a:ext>
                  </a:extLst>
                </a:gridCol>
              </a:tblGrid>
              <a:tr h="51246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VE</a:t>
                      </a:r>
                      <a:r>
                        <a:rPr lang="ko-KR" altLang="en-US" sz="1400" b="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대상 선정기법</a:t>
                      </a:r>
                      <a:endParaRPr lang="ko-KR" altLang="en-US" sz="1400" b="0" kern="0" spc="-7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평가기준</a:t>
                      </a:r>
                      <a:endParaRPr lang="ko-KR" altLang="en-US" sz="1400" b="0" kern="0" spc="-7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비고</a:t>
                      </a:r>
                      <a:endParaRPr lang="ko-KR" altLang="en-US" sz="1400" b="0" kern="0" spc="-7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237519"/>
                  </a:ext>
                </a:extLst>
              </a:tr>
              <a:tr h="575469">
                <a:tc>
                  <a:txBody>
                    <a:bodyPr/>
                    <a:lstStyle/>
                    <a:p>
                      <a:pPr marL="12700" marR="12700" indent="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-7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고비용 분야 선정기법</a:t>
                      </a: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indent="0" algn="l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비용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indent="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고비용 분야를 대상으로 선정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270348"/>
                  </a:ext>
                </a:extLst>
              </a:tr>
              <a:tr h="610766">
                <a:tc>
                  <a:txBody>
                    <a:bodyPr/>
                    <a:lstStyle/>
                    <a:p>
                      <a:pPr marL="12700" marR="12700" indent="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0" spc="-7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Cost Worth </a:t>
                      </a:r>
                      <a:r>
                        <a:rPr lang="ko-KR" altLang="en-US" sz="1400" b="0" kern="0" spc="-7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기법</a:t>
                      </a: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indent="0" algn="l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-7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비용과 성능을 종합적으로 판단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indent="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Worth</a:t>
                      </a:r>
                      <a:r>
                        <a:rPr lang="ko-KR" altLang="en-US" sz="1400" b="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의 사용시</a:t>
                      </a:r>
                      <a:r>
                        <a:rPr lang="en-US" altLang="ko-KR" sz="1400" b="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lang="ko-KR" altLang="en-US" sz="1400" b="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기능분석 개념 사용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1929959"/>
                  </a:ext>
                </a:extLst>
              </a:tr>
              <a:tr h="610766">
                <a:tc>
                  <a:txBody>
                    <a:bodyPr/>
                    <a:lstStyle/>
                    <a:p>
                      <a:pPr marL="12700" marR="12700" indent="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-7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비용</a:t>
                      </a:r>
                      <a:r>
                        <a:rPr lang="en-US" altLang="ko-KR" sz="1400" b="0" kern="0" spc="-7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·</a:t>
                      </a:r>
                      <a:r>
                        <a:rPr lang="ko-KR" altLang="en-US" sz="1400" b="0" kern="0" spc="-7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성능 평가기법</a:t>
                      </a: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indent="0" algn="l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-7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비용과 성능을 종합적으로 판단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indent="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-7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성능평가기준으로 발주자</a:t>
                      </a:r>
                      <a:r>
                        <a:rPr lang="en-US" altLang="ko-KR" sz="1400" b="0" kern="0" spc="-7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ko-KR" altLang="en-US" sz="1400" b="0" kern="0" spc="-7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사용자 요구</a:t>
                      </a:r>
                      <a:r>
                        <a:rPr lang="en-US" altLang="ko-KR" sz="1400" b="0" kern="0" spc="-7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lang="ko-KR" altLang="en-US" sz="1400" b="0" kern="0" spc="-7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공기 등이 있음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7440529"/>
                  </a:ext>
                </a:extLst>
              </a:tr>
              <a:tr h="610766">
                <a:tc>
                  <a:txBody>
                    <a:bodyPr/>
                    <a:lstStyle/>
                    <a:p>
                      <a:pPr marL="12700" marR="12700" indent="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복합 평가기법</a:t>
                      </a: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indent="0" algn="l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개선 예상 효과</a:t>
                      </a:r>
                      <a:r>
                        <a:rPr lang="en-US" altLang="ko-KR" sz="1400" b="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lang="ko-KR" altLang="en-US" sz="1400" b="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투입가능 노력</a:t>
                      </a:r>
                      <a:r>
                        <a:rPr lang="en-US" altLang="ko-KR" sz="1400" b="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lang="ko-KR" altLang="en-US" sz="1400" b="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팀의 능력 등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indent="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프로젝트의 특성에 따라 평가항목은 다양하게 선정될 수 있음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2283505"/>
                  </a:ext>
                </a:extLst>
              </a:tr>
              <a:tr h="610766">
                <a:tc>
                  <a:txBody>
                    <a:bodyPr/>
                    <a:lstStyle/>
                    <a:p>
                      <a:pPr marL="12700" marR="12700" indent="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-15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가중치부여 복합평가기법</a:t>
                      </a:r>
                      <a:endParaRPr lang="ko-KR" altLang="en-US" sz="1400" b="0" kern="0" spc="-7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indent="0" algn="l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-10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품질향상</a:t>
                      </a:r>
                      <a:r>
                        <a:rPr lang="en-US" altLang="ko-KR" sz="1400" b="0" kern="0" spc="-10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lang="ko-KR" altLang="en-US" sz="1400" b="0" kern="0" spc="-10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안전성</a:t>
                      </a:r>
                      <a:r>
                        <a:rPr lang="en-US" altLang="ko-KR" sz="1400" b="0" kern="0" spc="-10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lang="ko-KR" altLang="en-US" sz="1400" b="0" kern="0" spc="-10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제약성 등</a:t>
                      </a:r>
                      <a:endParaRPr lang="ko-KR" altLang="en-US" sz="1400" b="0" kern="0" spc="-7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indent="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평가항목에 가중치 부여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609491"/>
                  </a:ext>
                </a:extLst>
              </a:tr>
              <a:tr h="610766">
                <a:tc>
                  <a:txBody>
                    <a:bodyPr/>
                    <a:lstStyle/>
                    <a:p>
                      <a:pPr marL="12700" marR="12700" indent="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-15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기능</a:t>
                      </a:r>
                      <a:r>
                        <a:rPr lang="en-US" altLang="ko-KR" sz="1400" b="0" kern="0" spc="-15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-</a:t>
                      </a:r>
                      <a:r>
                        <a:rPr lang="ko-KR" altLang="en-US" sz="1400" b="0" kern="0" spc="-15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비용분석</a:t>
                      </a:r>
                      <a:endParaRPr lang="ko-KR" altLang="en-US" sz="1400" b="0" kern="0" spc="-7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indent="0" algn="l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-10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고비용 기능</a:t>
                      </a:r>
                      <a:r>
                        <a:rPr lang="en-US" altLang="ko-KR" sz="1400" b="0" kern="0" spc="-10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Cost-Driver </a:t>
                      </a:r>
                      <a:r>
                        <a:rPr lang="ko-KR" altLang="en-US" sz="1400" b="0" kern="0" spc="-10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기능 선정</a:t>
                      </a:r>
                      <a:endParaRPr lang="ko-KR" altLang="en-US" sz="1400" b="0" kern="0" spc="-7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indent="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고비용이 소요되는 기능과 연관된</a:t>
                      </a:r>
                    </a:p>
                    <a:p>
                      <a:pPr marL="12700" marR="12700" indent="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공종 선정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8358498"/>
                  </a:ext>
                </a:extLst>
              </a:tr>
              <a:tr h="610766">
                <a:tc>
                  <a:txBody>
                    <a:bodyPr/>
                    <a:lstStyle/>
                    <a:p>
                      <a:pPr marL="12700" marR="12700" indent="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-15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기능</a:t>
                      </a:r>
                      <a:r>
                        <a:rPr lang="en-US" altLang="ko-KR" sz="1400" b="0" kern="0" spc="-15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-</a:t>
                      </a:r>
                      <a:r>
                        <a:rPr lang="ko-KR" altLang="en-US" sz="1400" b="0" kern="0" spc="-15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성능분석</a:t>
                      </a:r>
                      <a:endParaRPr lang="ko-KR" altLang="en-US" sz="1400" b="0" kern="0" spc="-7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indent="0" algn="l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-10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고성능 기능</a:t>
                      </a:r>
                      <a:r>
                        <a:rPr lang="en-US" altLang="ko-KR" sz="1400" b="0" kern="0" spc="-10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lang="en-US" sz="1400" b="0" kern="0" spc="-10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Performance- Driver </a:t>
                      </a:r>
                      <a:r>
                        <a:rPr lang="ko-KR" altLang="en-US" sz="1400" b="0" kern="0" spc="-10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기능 선정</a:t>
                      </a:r>
                      <a:endParaRPr lang="ko-KR" altLang="en-US" sz="1400" b="0" kern="0" spc="-7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0" marR="12700" indent="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-7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고성능이 요구되는 기능과 연관된</a:t>
                      </a:r>
                    </a:p>
                    <a:p>
                      <a:pPr marL="12700" marR="12700" indent="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-70" dirty="0" err="1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공종</a:t>
                      </a:r>
                      <a:r>
                        <a:rPr lang="ko-KR" altLang="en-US" sz="1400" b="0" kern="0" spc="-7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선정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7754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6409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97375" y="260648"/>
            <a:ext cx="3711272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개선 대상 항목 선정 </a:t>
            </a:r>
            <a:r>
              <a:rPr lang="en-US" altLang="ko-KR" dirty="0"/>
              <a:t>(2/2)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7</a:t>
            </a:fld>
            <a:endParaRPr lang="en-US" altLang="ko-KR" dirty="0"/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6700D032-404F-4824-A1E9-434023E89920}"/>
              </a:ext>
            </a:extLst>
          </p:cNvPr>
          <p:cNvGraphicFramePr>
            <a:graphicFrameLocks noGrp="1"/>
          </p:cNvGraphicFramePr>
          <p:nvPr/>
        </p:nvGraphicFramePr>
        <p:xfrm>
          <a:off x="992560" y="1340768"/>
          <a:ext cx="7920880" cy="4680519"/>
        </p:xfrm>
        <a:graphic>
          <a:graphicData uri="http://schemas.openxmlformats.org/drawingml/2006/table">
            <a:tbl>
              <a:tblPr/>
              <a:tblGrid>
                <a:gridCol w="1142393">
                  <a:extLst>
                    <a:ext uri="{9D8B030D-6E8A-4147-A177-3AD203B41FA5}">
                      <a16:colId xmlns:a16="http://schemas.microsoft.com/office/drawing/2014/main" val="3458264658"/>
                    </a:ext>
                  </a:extLst>
                </a:gridCol>
                <a:gridCol w="491694">
                  <a:extLst>
                    <a:ext uri="{9D8B030D-6E8A-4147-A177-3AD203B41FA5}">
                      <a16:colId xmlns:a16="http://schemas.microsoft.com/office/drawing/2014/main" val="151625414"/>
                    </a:ext>
                  </a:extLst>
                </a:gridCol>
                <a:gridCol w="641856">
                  <a:extLst>
                    <a:ext uri="{9D8B030D-6E8A-4147-A177-3AD203B41FA5}">
                      <a16:colId xmlns:a16="http://schemas.microsoft.com/office/drawing/2014/main" val="2503696942"/>
                    </a:ext>
                  </a:extLst>
                </a:gridCol>
                <a:gridCol w="1142393">
                  <a:extLst>
                    <a:ext uri="{9D8B030D-6E8A-4147-A177-3AD203B41FA5}">
                      <a16:colId xmlns:a16="http://schemas.microsoft.com/office/drawing/2014/main" val="2733940115"/>
                    </a:ext>
                  </a:extLst>
                </a:gridCol>
                <a:gridCol w="992232">
                  <a:extLst>
                    <a:ext uri="{9D8B030D-6E8A-4147-A177-3AD203B41FA5}">
                      <a16:colId xmlns:a16="http://schemas.microsoft.com/office/drawing/2014/main" val="547810139"/>
                    </a:ext>
                  </a:extLst>
                </a:gridCol>
                <a:gridCol w="641856">
                  <a:extLst>
                    <a:ext uri="{9D8B030D-6E8A-4147-A177-3AD203B41FA5}">
                      <a16:colId xmlns:a16="http://schemas.microsoft.com/office/drawing/2014/main" val="3928517192"/>
                    </a:ext>
                  </a:extLst>
                </a:gridCol>
                <a:gridCol w="792018">
                  <a:extLst>
                    <a:ext uri="{9D8B030D-6E8A-4147-A177-3AD203B41FA5}">
                      <a16:colId xmlns:a16="http://schemas.microsoft.com/office/drawing/2014/main" val="985056797"/>
                    </a:ext>
                  </a:extLst>
                </a:gridCol>
                <a:gridCol w="792018">
                  <a:extLst>
                    <a:ext uri="{9D8B030D-6E8A-4147-A177-3AD203B41FA5}">
                      <a16:colId xmlns:a16="http://schemas.microsoft.com/office/drawing/2014/main" val="1822920909"/>
                    </a:ext>
                  </a:extLst>
                </a:gridCol>
                <a:gridCol w="792018">
                  <a:extLst>
                    <a:ext uri="{9D8B030D-6E8A-4147-A177-3AD203B41FA5}">
                      <a16:colId xmlns:a16="http://schemas.microsoft.com/office/drawing/2014/main" val="3903266189"/>
                    </a:ext>
                  </a:extLst>
                </a:gridCol>
                <a:gridCol w="492402">
                  <a:extLst>
                    <a:ext uri="{9D8B030D-6E8A-4147-A177-3AD203B41FA5}">
                      <a16:colId xmlns:a16="http://schemas.microsoft.com/office/drawing/2014/main" val="1338353906"/>
                    </a:ext>
                  </a:extLst>
                </a:gridCol>
              </a:tblGrid>
              <a:tr h="685500">
                <a:tc gridSpan="7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기능평가표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공간별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/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부위별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/</a:t>
                      </a:r>
                      <a:r>
                        <a:rPr lang="ko-KR" altLang="en-US" sz="1400" b="1" kern="0" spc="0" dirty="0" err="1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공종별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컴퓨터정보처리센터 </a:t>
                      </a:r>
                      <a:r>
                        <a:rPr lang="en-US" altLang="ko-KR" sz="1400" b="1" kern="0" spc="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- </a:t>
                      </a:r>
                      <a:r>
                        <a:rPr lang="ko-KR" altLang="en-US" sz="1400" b="1" kern="0" spc="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조명</a:t>
                      </a:r>
                      <a:r>
                        <a:rPr lang="en-US" altLang="ko-KR" sz="1400" b="1" kern="0" spc="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/</a:t>
                      </a:r>
                      <a:r>
                        <a:rPr lang="ko-KR" altLang="en-US" sz="1400" b="1" kern="0" spc="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전력</a:t>
                      </a:r>
                      <a:endParaRPr lang="ko-KR" altLang="en-US" sz="1400" kern="0" spc="0" dirty="0">
                        <a:solidFill>
                          <a:srgbClr val="FF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○○ 공사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2490"/>
                  </a:ext>
                </a:extLst>
              </a:tr>
              <a:tr h="357827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항 목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단위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물량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기능정의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기능분류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기능평가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458601"/>
                  </a:ext>
                </a:extLst>
              </a:tr>
              <a:tr h="6855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명사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동사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주기능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부기능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130" dirty="0">
                          <a:solidFill>
                            <a:srgbClr val="0000FF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현재비용</a:t>
                      </a:r>
                      <a:endParaRPr lang="ko-KR" altLang="en-US" sz="1400" kern="0" spc="0" dirty="0">
                        <a:solidFill>
                          <a:srgbClr val="0000FF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-110" dirty="0">
                          <a:solidFill>
                            <a:srgbClr val="0000FF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en-US" sz="1400" b="1" kern="0" spc="-110" dirty="0">
                          <a:solidFill>
                            <a:srgbClr val="0000FF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C)</a:t>
                      </a:r>
                      <a:endParaRPr lang="en-US" sz="1400" kern="0" spc="0" dirty="0">
                        <a:solidFill>
                          <a:srgbClr val="0000FF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150" dirty="0">
                          <a:solidFill>
                            <a:srgbClr val="0000FF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기능비용</a:t>
                      </a:r>
                      <a:endParaRPr lang="ko-KR" altLang="en-US" sz="1400" kern="0" spc="0" dirty="0">
                        <a:solidFill>
                          <a:srgbClr val="0000FF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-110" dirty="0">
                          <a:solidFill>
                            <a:srgbClr val="0000FF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en-US" sz="1400" b="1" kern="0" spc="-110" dirty="0">
                          <a:solidFill>
                            <a:srgbClr val="0000FF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F)</a:t>
                      </a:r>
                      <a:endParaRPr lang="en-US" sz="1400" kern="0" spc="0" dirty="0">
                        <a:solidFill>
                          <a:srgbClr val="0000FF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7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F/C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062477"/>
                  </a:ext>
                </a:extLst>
              </a:tr>
              <a:tr h="38967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전 선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피트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8100" indent="0" algn="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30,750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전력을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배분한다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○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-7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5400" indent="0" algn="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7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5,000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5400" indent="0" algn="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4,000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0.8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8161073"/>
                  </a:ext>
                </a:extLst>
              </a:tr>
              <a:tr h="6855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절연구리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접지선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피트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8100" indent="0" algn="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10,570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전류를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방출한다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○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-7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5400" indent="0" algn="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7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1,800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5400" indent="0" algn="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1,800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3144933"/>
                  </a:ext>
                </a:extLst>
              </a:tr>
              <a:tr h="38967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EMT</a:t>
                      </a:r>
                      <a:r>
                        <a:rPr lang="ko-KR" alt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도관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피트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8100" indent="0" algn="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6,020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전선을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피복하다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-7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○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5400" indent="0" algn="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7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6,200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5400" indent="0" algn="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2,000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0.32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6350616"/>
                  </a:ext>
                </a:extLst>
              </a:tr>
              <a:tr h="6855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7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EMT</a:t>
                      </a:r>
                      <a:r>
                        <a:rPr lang="ko-KR" altLang="en-US" sz="1400" kern="0" spc="-7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도관</a:t>
                      </a:r>
                      <a:endParaRPr lang="ko-KR" altLang="en-US" sz="1400" kern="0" spc="0">
                        <a:solidFill>
                          <a:srgbClr val="FF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7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부속품</a:t>
                      </a:r>
                      <a:endParaRPr lang="ko-KR" altLang="en-US" sz="1400" kern="0" spc="0">
                        <a:solidFill>
                          <a:srgbClr val="FF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7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개</a:t>
                      </a:r>
                      <a:endParaRPr lang="ko-KR" altLang="en-US" sz="1400" kern="0" spc="0">
                        <a:solidFill>
                          <a:srgbClr val="FF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8100" indent="0" algn="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7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1,300</a:t>
                      </a:r>
                      <a:endParaRPr lang="en-US" sz="1400" kern="0" spc="0">
                        <a:solidFill>
                          <a:srgbClr val="FF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7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도관을</a:t>
                      </a:r>
                      <a:endParaRPr lang="ko-KR" altLang="en-US" sz="1400" kern="0" spc="0">
                        <a:solidFill>
                          <a:srgbClr val="FF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7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연결하다</a:t>
                      </a:r>
                      <a:endParaRPr lang="ko-KR" altLang="en-US" sz="1400" kern="0" spc="0">
                        <a:solidFill>
                          <a:srgbClr val="FF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-70">
                        <a:solidFill>
                          <a:srgbClr val="FF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7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○</a:t>
                      </a:r>
                      <a:endParaRPr lang="ko-KR" altLang="en-US" sz="1400" kern="0" spc="0">
                        <a:solidFill>
                          <a:srgbClr val="FF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5400" indent="0" algn="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7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4,500</a:t>
                      </a:r>
                      <a:endParaRPr lang="en-US" sz="1400" kern="0" spc="0" dirty="0">
                        <a:solidFill>
                          <a:srgbClr val="FF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5400" indent="0" algn="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7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1,000</a:t>
                      </a:r>
                      <a:endParaRPr lang="en-US" sz="1400" kern="0" spc="0" dirty="0">
                        <a:solidFill>
                          <a:srgbClr val="FF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7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0.22</a:t>
                      </a:r>
                      <a:endParaRPr lang="en-US" sz="1400" kern="0" spc="0" dirty="0">
                        <a:solidFill>
                          <a:srgbClr val="FF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0632164"/>
                  </a:ext>
                </a:extLst>
              </a:tr>
              <a:tr h="389670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사무실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조명기구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개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38100" indent="0" algn="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380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물체를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조명하다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○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-7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5400" indent="0" algn="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7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42,500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5400" indent="0" algn="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32,500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0.77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458703"/>
                  </a:ext>
                </a:extLst>
              </a:tr>
              <a:tr h="41168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1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내부이미지를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향상시키다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-7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○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5400" indent="0" algn="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7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0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5400" indent="0" algn="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7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10,000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7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-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2734218"/>
                  </a:ext>
                </a:extLst>
              </a:tr>
            </a:tbl>
          </a:graphicData>
        </a:graphic>
      </p:graphicFrame>
      <p:sp>
        <p:nvSpPr>
          <p:cNvPr id="8" name="직사각형 7">
            <a:extLst>
              <a:ext uri="{FF2B5EF4-FFF2-40B4-BE49-F238E27FC236}">
                <a16:creationId xmlns:a16="http://schemas.microsoft.com/office/drawing/2014/main" id="{BC4B10FE-7199-409F-8206-F71106E7D38D}"/>
              </a:ext>
            </a:extLst>
          </p:cNvPr>
          <p:cNvSpPr/>
          <p:nvPr/>
        </p:nvSpPr>
        <p:spPr>
          <a:xfrm>
            <a:off x="972211" y="6116522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현재비용</a:t>
            </a:r>
            <a:r>
              <a:rPr lang="en-US" altLang="ko-KR" sz="140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(C) : </a:t>
            </a:r>
            <a:r>
              <a:rPr lang="ko-KR" altLang="en-US" sz="140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현재 설계안에서 각 항목에 배분되어 있는 금액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기능비용</a:t>
            </a:r>
            <a:r>
              <a:rPr lang="en-US" altLang="ko-KR" sz="140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(F) : ‘Worth’</a:t>
            </a:r>
            <a:r>
              <a:rPr lang="ko-KR" altLang="en-US" sz="140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라고도 표현되며</a:t>
            </a:r>
            <a:r>
              <a:rPr lang="en-US" altLang="ko-KR" sz="140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40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각 항목의 기능을 달성하기 위한 최저금액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89C6A8B3-474D-4B87-A902-86AD3D4EA5C3}"/>
              </a:ext>
            </a:extLst>
          </p:cNvPr>
          <p:cNvSpPr/>
          <p:nvPr/>
        </p:nvSpPr>
        <p:spPr>
          <a:xfrm>
            <a:off x="632520" y="895844"/>
            <a:ext cx="85172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기능에 대한 가치를 평가하여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가치가 가장 낮은 </a:t>
            </a:r>
            <a:r>
              <a:rPr lang="en-US" altLang="ko-KR" sz="140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40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기능은 낮고 비용은 큰</a:t>
            </a:r>
            <a:r>
              <a:rPr lang="en-US" altLang="ko-KR" sz="1400" dirty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)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항목을 개선 대상으로 선정 </a:t>
            </a: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D9C049BB-F49B-4926-A9B4-A226751B04DC}"/>
              </a:ext>
            </a:extLst>
          </p:cNvPr>
          <p:cNvCxnSpPr/>
          <p:nvPr/>
        </p:nvCxnSpPr>
        <p:spPr bwMode="auto">
          <a:xfrm>
            <a:off x="8985448" y="1049732"/>
            <a:ext cx="43204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C6E73B36-2BA2-412B-BE8F-E26A20DC7C11}"/>
              </a:ext>
            </a:extLst>
          </p:cNvPr>
          <p:cNvCxnSpPr>
            <a:cxnSpLocks/>
          </p:cNvCxnSpPr>
          <p:nvPr/>
        </p:nvCxnSpPr>
        <p:spPr bwMode="auto">
          <a:xfrm>
            <a:off x="9417496" y="1049732"/>
            <a:ext cx="0" cy="386434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4B8F759D-FDD3-4A15-B16C-964E6AE0145B}"/>
              </a:ext>
            </a:extLst>
          </p:cNvPr>
          <p:cNvCxnSpPr/>
          <p:nvPr/>
        </p:nvCxnSpPr>
        <p:spPr bwMode="auto">
          <a:xfrm flipH="1">
            <a:off x="8985448" y="4914076"/>
            <a:ext cx="432048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87549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430522" y="260648"/>
            <a:ext cx="5044972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해당 항목에 대한 개선안 수립 </a:t>
            </a:r>
            <a:r>
              <a:rPr lang="en-US" altLang="ko-KR" dirty="0"/>
              <a:t>(1/3)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8</a:t>
            </a:fld>
            <a:endParaRPr lang="en-US" altLang="ko-KR" dirty="0"/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8B5F7354-E481-4B66-9155-30C37D873C63}"/>
              </a:ext>
            </a:extLst>
          </p:cNvPr>
          <p:cNvGraphicFramePr>
            <a:graphicFrameLocks noGrp="1"/>
          </p:cNvGraphicFramePr>
          <p:nvPr/>
        </p:nvGraphicFramePr>
        <p:xfrm>
          <a:off x="956555" y="980728"/>
          <a:ext cx="7992890" cy="5352480"/>
        </p:xfrm>
        <a:graphic>
          <a:graphicData uri="http://schemas.openxmlformats.org/drawingml/2006/table">
            <a:tbl>
              <a:tblPr/>
              <a:tblGrid>
                <a:gridCol w="1920533">
                  <a:extLst>
                    <a:ext uri="{9D8B030D-6E8A-4147-A177-3AD203B41FA5}">
                      <a16:colId xmlns:a16="http://schemas.microsoft.com/office/drawing/2014/main" val="2593396125"/>
                    </a:ext>
                  </a:extLst>
                </a:gridCol>
                <a:gridCol w="2790384">
                  <a:extLst>
                    <a:ext uri="{9D8B030D-6E8A-4147-A177-3AD203B41FA5}">
                      <a16:colId xmlns:a16="http://schemas.microsoft.com/office/drawing/2014/main" val="4158476225"/>
                    </a:ext>
                  </a:extLst>
                </a:gridCol>
                <a:gridCol w="1529881">
                  <a:extLst>
                    <a:ext uri="{9D8B030D-6E8A-4147-A177-3AD203B41FA5}">
                      <a16:colId xmlns:a16="http://schemas.microsoft.com/office/drawing/2014/main" val="4194280370"/>
                    </a:ext>
                  </a:extLst>
                </a:gridCol>
                <a:gridCol w="110597">
                  <a:extLst>
                    <a:ext uri="{9D8B030D-6E8A-4147-A177-3AD203B41FA5}">
                      <a16:colId xmlns:a16="http://schemas.microsoft.com/office/drawing/2014/main" val="46985837"/>
                    </a:ext>
                  </a:extLst>
                </a:gridCol>
                <a:gridCol w="1641495">
                  <a:extLst>
                    <a:ext uri="{9D8B030D-6E8A-4147-A177-3AD203B41FA5}">
                      <a16:colId xmlns:a16="http://schemas.microsoft.com/office/drawing/2014/main" val="724542905"/>
                    </a:ext>
                  </a:extLst>
                </a:gridCol>
              </a:tblGrid>
              <a:tr h="109726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개인</a:t>
                      </a:r>
                      <a:r>
                        <a:rPr lang="en-US" altLang="ko-KR" sz="1200" b="1" kern="0" spc="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1200" b="1" kern="0" spc="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집단</a:t>
                      </a:r>
                      <a:r>
                        <a:rPr lang="en-US" altLang="ko-KR" sz="1200" b="1" kern="0" spc="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 </a:t>
                      </a:r>
                      <a:r>
                        <a:rPr lang="ko-KR" altLang="en-US" sz="1200" b="1" kern="0" spc="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브레인스토밍</a:t>
                      </a:r>
                      <a:endParaRPr lang="ko-KR" altLang="en-US" sz="1200" kern="0" spc="0" dirty="0">
                        <a:solidFill>
                          <a:srgbClr val="FF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기관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AA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공사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939848"/>
                  </a:ext>
                </a:extLst>
              </a:tr>
              <a:tr h="10972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사업명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○○지구 ○○공사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714935"/>
                  </a:ext>
                </a:extLst>
              </a:tr>
              <a:tr h="10972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회의장소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AA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공사 소회의실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일시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2003.11.13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061414"/>
                  </a:ext>
                </a:extLst>
              </a:tr>
              <a:tr h="10972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개선대상기능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주거공간을 제공한다</a:t>
                      </a:r>
                      <a:r>
                        <a:rPr lang="en-US" altLang="ko-KR" sz="1200" kern="0" spc="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</a:t>
                      </a:r>
                      <a:endParaRPr lang="ko-KR" altLang="en-US" sz="1200" kern="0" spc="0" dirty="0">
                        <a:solidFill>
                          <a:srgbClr val="FF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715133"/>
                  </a:ext>
                </a:extLst>
              </a:tr>
              <a:tr h="10972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번호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아이디어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비고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521157"/>
                  </a:ext>
                </a:extLst>
              </a:tr>
              <a:tr h="10972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철골조를 사용한다</a:t>
                      </a: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구조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1905267"/>
                  </a:ext>
                </a:extLst>
              </a:tr>
              <a:tr h="10972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단위세대를 </a:t>
                      </a: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PC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로 사전 제작한다</a:t>
                      </a: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9103983"/>
                  </a:ext>
                </a:extLst>
              </a:tr>
              <a:tr h="10972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</a:t>
                      </a: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실내정원을 제공한다</a:t>
                      </a: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4563834"/>
                  </a:ext>
                </a:extLst>
              </a:tr>
              <a:tr h="10972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</a:t>
                      </a: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지하공간을 넓힌다</a:t>
                      </a: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공간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8026128"/>
                  </a:ext>
                </a:extLst>
              </a:tr>
              <a:tr h="10972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</a:t>
                      </a: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지하공간을 없앤다</a:t>
                      </a: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공간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6020546"/>
                  </a:ext>
                </a:extLst>
              </a:tr>
              <a:tr h="10972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6</a:t>
                      </a: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건식화한다</a:t>
                      </a: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재료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0741621"/>
                  </a:ext>
                </a:extLst>
              </a:tr>
              <a:tr h="10972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7</a:t>
                      </a: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UBR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을 사용한다</a:t>
                      </a: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재료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720190"/>
                  </a:ext>
                </a:extLst>
              </a:tr>
              <a:tr h="10972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8</a:t>
                      </a: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PFP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를 쓴다</a:t>
                      </a: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재료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7302357"/>
                  </a:ext>
                </a:extLst>
              </a:tr>
              <a:tr h="10972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9</a:t>
                      </a: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천정고를 낮춘다</a:t>
                      </a: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구조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0079494"/>
                  </a:ext>
                </a:extLst>
              </a:tr>
              <a:tr h="10972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10</a:t>
                      </a: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골조를 단순화한다</a:t>
                      </a: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구조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2603230"/>
                  </a:ext>
                </a:extLst>
              </a:tr>
              <a:tr h="10972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11</a:t>
                      </a: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아파트향을 가변향으로 한다</a:t>
                      </a: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956336"/>
                  </a:ext>
                </a:extLst>
              </a:tr>
              <a:tr h="10972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12</a:t>
                      </a: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공동화장실을 만든다</a:t>
                      </a: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7897215"/>
                  </a:ext>
                </a:extLst>
              </a:tr>
              <a:tr h="10972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13</a:t>
                      </a: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지반고를 높인다</a:t>
                      </a: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3207005"/>
                  </a:ext>
                </a:extLst>
              </a:tr>
              <a:tr h="10972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14</a:t>
                      </a: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지하층을 거주공간으로 활용한다</a:t>
                      </a: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0675183"/>
                  </a:ext>
                </a:extLst>
              </a:tr>
              <a:tr h="10972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15</a:t>
                      </a: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공용목욕탕을 만든다</a:t>
                      </a: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.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0973818"/>
                  </a:ext>
                </a:extLst>
              </a:tr>
              <a:tr h="10972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아이디어</a:t>
                      </a: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15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건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9701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5413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430521" y="260648"/>
            <a:ext cx="5044972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해당 항목에 대한 개선안 수립 </a:t>
            </a:r>
            <a:r>
              <a:rPr lang="en-US" altLang="ko-KR" dirty="0"/>
              <a:t>(2/3)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9</a:t>
            </a:fld>
            <a:endParaRPr lang="en-US" altLang="ko-KR" dirty="0"/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5762F448-ADB5-4AAF-A5C9-474D636107BD}"/>
              </a:ext>
            </a:extLst>
          </p:cNvPr>
          <p:cNvGraphicFramePr>
            <a:graphicFrameLocks noGrp="1"/>
          </p:cNvGraphicFramePr>
          <p:nvPr/>
        </p:nvGraphicFramePr>
        <p:xfrm>
          <a:off x="1208585" y="1277459"/>
          <a:ext cx="7416825" cy="4163447"/>
        </p:xfrm>
        <a:graphic>
          <a:graphicData uri="http://schemas.openxmlformats.org/drawingml/2006/table">
            <a:tbl>
              <a:tblPr/>
              <a:tblGrid>
                <a:gridCol w="633012">
                  <a:extLst>
                    <a:ext uri="{9D8B030D-6E8A-4147-A177-3AD203B41FA5}">
                      <a16:colId xmlns:a16="http://schemas.microsoft.com/office/drawing/2014/main" val="3335947234"/>
                    </a:ext>
                  </a:extLst>
                </a:gridCol>
                <a:gridCol w="731740">
                  <a:extLst>
                    <a:ext uri="{9D8B030D-6E8A-4147-A177-3AD203B41FA5}">
                      <a16:colId xmlns:a16="http://schemas.microsoft.com/office/drawing/2014/main" val="1660758763"/>
                    </a:ext>
                  </a:extLst>
                </a:gridCol>
                <a:gridCol w="2163298">
                  <a:extLst>
                    <a:ext uri="{9D8B030D-6E8A-4147-A177-3AD203B41FA5}">
                      <a16:colId xmlns:a16="http://schemas.microsoft.com/office/drawing/2014/main" val="3654309369"/>
                    </a:ext>
                  </a:extLst>
                </a:gridCol>
                <a:gridCol w="633012">
                  <a:extLst>
                    <a:ext uri="{9D8B030D-6E8A-4147-A177-3AD203B41FA5}">
                      <a16:colId xmlns:a16="http://schemas.microsoft.com/office/drawing/2014/main" val="2503162436"/>
                    </a:ext>
                  </a:extLst>
                </a:gridCol>
                <a:gridCol w="633012">
                  <a:extLst>
                    <a:ext uri="{9D8B030D-6E8A-4147-A177-3AD203B41FA5}">
                      <a16:colId xmlns:a16="http://schemas.microsoft.com/office/drawing/2014/main" val="1937222432"/>
                    </a:ext>
                  </a:extLst>
                </a:gridCol>
                <a:gridCol w="633012">
                  <a:extLst>
                    <a:ext uri="{9D8B030D-6E8A-4147-A177-3AD203B41FA5}">
                      <a16:colId xmlns:a16="http://schemas.microsoft.com/office/drawing/2014/main" val="2532403250"/>
                    </a:ext>
                  </a:extLst>
                </a:gridCol>
                <a:gridCol w="534284">
                  <a:extLst>
                    <a:ext uri="{9D8B030D-6E8A-4147-A177-3AD203B41FA5}">
                      <a16:colId xmlns:a16="http://schemas.microsoft.com/office/drawing/2014/main" val="2787791939"/>
                    </a:ext>
                  </a:extLst>
                </a:gridCol>
                <a:gridCol w="525562">
                  <a:extLst>
                    <a:ext uri="{9D8B030D-6E8A-4147-A177-3AD203B41FA5}">
                      <a16:colId xmlns:a16="http://schemas.microsoft.com/office/drawing/2014/main" val="1056023358"/>
                    </a:ext>
                  </a:extLst>
                </a:gridCol>
                <a:gridCol w="929893">
                  <a:extLst>
                    <a:ext uri="{9D8B030D-6E8A-4147-A177-3AD203B41FA5}">
                      <a16:colId xmlns:a16="http://schemas.microsoft.com/office/drawing/2014/main" val="2567729320"/>
                    </a:ext>
                  </a:extLst>
                </a:gridCol>
              </a:tblGrid>
              <a:tr h="360629">
                <a:tc gridSpan="7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4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아이디어 목록 및 개략 평가표</a:t>
                      </a:r>
                      <a:endParaRPr lang="ko-KR" altLang="en-US" sz="1400" kern="0" spc="0" dirty="0">
                        <a:solidFill>
                          <a:srgbClr val="FF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기관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AA</a:t>
                      </a:r>
                      <a:r>
                        <a:rPr lang="ko-KR" altLang="en-US" sz="1400" b="1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공사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225825"/>
                  </a:ext>
                </a:extLst>
              </a:tr>
              <a:tr h="572062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사업명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○○ 지구 ○○공사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일시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2003.11.14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569344"/>
                  </a:ext>
                </a:extLst>
              </a:tr>
              <a:tr h="360629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개선대상기능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4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앵커 </a:t>
                      </a:r>
                      <a:r>
                        <a:rPr lang="ko-KR" altLang="en-US" sz="1400" b="1" kern="0" spc="-40" dirty="0" err="1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블럭의</a:t>
                      </a:r>
                      <a:r>
                        <a:rPr lang="ko-KR" altLang="en-US" sz="1400" b="1" kern="0" spc="-4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케이블 </a:t>
                      </a:r>
                      <a:r>
                        <a:rPr lang="ko-KR" altLang="en-US" sz="1400" b="1" kern="0" spc="-40" dirty="0" err="1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정착부</a:t>
                      </a:r>
                      <a:r>
                        <a:rPr lang="ko-KR" altLang="en-US" sz="1400" b="1" kern="0" spc="-4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공법 개선</a:t>
                      </a: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Page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1/1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572490"/>
                  </a:ext>
                </a:extLst>
              </a:tr>
              <a:tr h="320034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번호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제안자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아이디어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평가기준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장점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단점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682746"/>
                  </a:ext>
                </a:extLst>
              </a:tr>
              <a:tr h="83715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(1)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작업성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(2)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경제성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(3)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기능성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결과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10346"/>
                  </a:ext>
                </a:extLst>
              </a:tr>
              <a:tr h="36062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IE-1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김○○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스틸파이프 사용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○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○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△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40" dirty="0">
                          <a:solidFill>
                            <a:srgbClr val="FF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○</a:t>
                      </a:r>
                      <a:endParaRPr lang="ko-KR" altLang="en-US" sz="1400" kern="0" spc="0" dirty="0">
                        <a:solidFill>
                          <a:srgbClr val="FF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-4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-4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244562"/>
                  </a:ext>
                </a:extLst>
              </a:tr>
              <a:tr h="36062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IE-2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이△△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Dwidge</a:t>
                      </a:r>
                      <a:r>
                        <a:rPr lang="ko-KR" altLang="en-US" sz="14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공법 사용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△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△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×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△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-4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-4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5795275"/>
                  </a:ext>
                </a:extLst>
              </a:tr>
              <a:tr h="57206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IE-3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박△△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설계성능 기준 내에서 타사제품 사용검토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×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○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△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△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-4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-4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2025898"/>
                  </a:ext>
                </a:extLst>
              </a:tr>
              <a:tr h="36062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IE-4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최○○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대체품의 개발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×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×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×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×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-4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-40" dirty="0">
                        <a:solidFill>
                          <a:srgbClr val="000000"/>
                        </a:solidFill>
                        <a:effectLst/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 marL="36000" marR="36000" marT="360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4154842"/>
                  </a:ext>
                </a:extLst>
              </a:tr>
            </a:tbl>
          </a:graphicData>
        </a:graphic>
      </p:graphicFrame>
      <p:sp>
        <p:nvSpPr>
          <p:cNvPr id="8" name="직사각형 7">
            <a:extLst>
              <a:ext uri="{FF2B5EF4-FFF2-40B4-BE49-F238E27FC236}">
                <a16:creationId xmlns:a16="http://schemas.microsoft.com/office/drawing/2014/main" id="{D0F2CE31-5405-4ED3-BECC-D532BA1B274A}"/>
              </a:ext>
            </a:extLst>
          </p:cNvPr>
          <p:cNvSpPr/>
          <p:nvPr/>
        </p:nvSpPr>
        <p:spPr>
          <a:xfrm>
            <a:off x="1136576" y="5589240"/>
            <a:ext cx="71645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</a:rPr>
              <a:t>○ </a:t>
            </a:r>
            <a:r>
              <a:rPr lang="en-US" altLang="ko-KR" sz="1400" dirty="0">
                <a:solidFill>
                  <a:srgbClr val="FF0000"/>
                </a:solidFill>
                <a:effectLst/>
              </a:rPr>
              <a:t>: </a:t>
            </a:r>
            <a:r>
              <a:rPr lang="ko-KR" altLang="en-US" sz="1400" dirty="0">
                <a:solidFill>
                  <a:srgbClr val="FF0000"/>
                </a:solidFill>
                <a:effectLst/>
              </a:rPr>
              <a:t>실행 가능한 것</a:t>
            </a:r>
            <a:r>
              <a:rPr lang="en-US" altLang="ko-KR" sz="1400" dirty="0">
                <a:effectLst/>
              </a:rPr>
              <a:t>, △:</a:t>
            </a:r>
            <a:r>
              <a:rPr lang="ko-KR" altLang="en-US" sz="1400" dirty="0">
                <a:effectLst/>
              </a:rPr>
              <a:t>좀더 상세한 조사를 요하는 것</a:t>
            </a:r>
            <a:r>
              <a:rPr lang="en-US" altLang="ko-KR" sz="1400" dirty="0">
                <a:effectLst/>
              </a:rPr>
              <a:t>, ×:</a:t>
            </a:r>
            <a:r>
              <a:rPr lang="ko-KR" altLang="en-US" sz="1400" dirty="0">
                <a:effectLst/>
              </a:rPr>
              <a:t>전혀 실현이 불가능한 것</a:t>
            </a:r>
          </a:p>
        </p:txBody>
      </p:sp>
    </p:spTree>
    <p:extLst>
      <p:ext uri="{BB962C8B-B14F-4D97-AF65-F5344CB8AC3E}">
        <p14:creationId xmlns:p14="http://schemas.microsoft.com/office/powerpoint/2010/main" val="1269425318"/>
      </p:ext>
    </p:extLst>
  </p:cSld>
  <p:clrMapOvr>
    <a:masterClrMapping/>
  </p:clrMapOvr>
</p:sld>
</file>

<file path=ppt/theme/theme1.xml><?xml version="1.0" encoding="utf-8"?>
<a:theme xmlns:a="http://schemas.openxmlformats.org/drawingml/2006/main" name="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>
          <a:solidFill>
            <a:schemeClr val="tx1"/>
          </a:solidFill>
          <a:round/>
          <a:headEnd/>
          <a:tailEnd/>
        </a:ln>
        <a:effectLst/>
      </a:spPr>
      <a:bodyPr rtlCol="0" anchor="ctr"/>
      <a:lstStyle>
        <a:defPPr marL="0" marR="0" indent="0" algn="ctr" defTabSz="914400" eaLnBrk="1" hangingPunct="1">
          <a:lnSpc>
            <a:spcPct val="100000"/>
          </a:lnSpc>
          <a:buClrTx/>
          <a:buSzTx/>
          <a:buFontTx/>
          <a:buNone/>
          <a:tabLst/>
          <a:defRPr sz="1400" b="1" dirty="0" smtClean="0">
            <a:effectLst/>
            <a:latin typeface="맑은 고딕" panose="020B0503020000020004" pitchFamily="50" charset="-127"/>
            <a:ea typeface="맑은 고딕" panose="020B0503020000020004" pitchFamily="50" charset="-127"/>
          </a:defRPr>
        </a:defPPr>
      </a:lstStyle>
    </a:spDef>
    <a:lnDef>
      <a:spPr bwMode="auto">
        <a:solidFill>
          <a:schemeClr val="accent1"/>
        </a:solidFill>
        <a:ln w="3175" cap="flat" cmpd="sng" algn="ctr">
          <a:solidFill>
            <a:srgbClr val="FF0000"/>
          </a:solidFill>
          <a:prstDash val="solid"/>
          <a:round/>
          <a:headEnd type="none" w="med" len="med"/>
          <a:tailEnd type="triangle"/>
        </a:ln>
        <a:effectLst/>
      </a:spPr>
      <a:bodyPr/>
      <a:lstStyle/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5098</TotalTime>
  <Words>3375</Words>
  <Application>Microsoft Office PowerPoint</Application>
  <PresentationFormat>A4 용지(210x297mm)</PresentationFormat>
  <Paragraphs>923</Paragraphs>
  <Slides>38</Slides>
  <Notes>1</Notes>
  <HiddenSlides>0</HiddenSlides>
  <MMClips>0</MMClips>
  <ScaleCrop>false</ScaleCrop>
  <HeadingPairs>
    <vt:vector size="8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38</vt:i4>
      </vt:variant>
    </vt:vector>
  </HeadingPairs>
  <TitlesOfParts>
    <vt:vector size="49" baseType="lpstr">
      <vt:lpstr>HY헤드라인M</vt:lpstr>
      <vt:lpstr>Gulim</vt:lpstr>
      <vt:lpstr>Gulim</vt:lpstr>
      <vt:lpstr>맑은 고딕</vt:lpstr>
      <vt:lpstr>휴먼견출새내기체</vt:lpstr>
      <vt:lpstr>Arial</vt:lpstr>
      <vt:lpstr>Symbol</vt:lpstr>
      <vt:lpstr>Wingdings</vt:lpstr>
      <vt:lpstr>기본 디자인</vt:lpstr>
      <vt:lpstr>Acrobat Document</vt:lpstr>
      <vt:lpstr>AutoCAD Drawing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충북대학교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정근채</dc:creator>
  <cp:lastModifiedBy>근채 정</cp:lastModifiedBy>
  <cp:revision>331</cp:revision>
  <cp:lastPrinted>2019-08-05T02:54:15Z</cp:lastPrinted>
  <dcterms:created xsi:type="dcterms:W3CDTF">2005-08-31T02:37:35Z</dcterms:created>
  <dcterms:modified xsi:type="dcterms:W3CDTF">2024-02-16T09:19:26Z</dcterms:modified>
</cp:coreProperties>
</file>