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563" r:id="rId2"/>
    <p:sldId id="660" r:id="rId3"/>
    <p:sldId id="663" r:id="rId4"/>
    <p:sldId id="664" r:id="rId5"/>
    <p:sldId id="665" r:id="rId6"/>
    <p:sldId id="741" r:id="rId7"/>
    <p:sldId id="662" r:id="rId8"/>
    <p:sldId id="729" r:id="rId9"/>
    <p:sldId id="738" r:id="rId10"/>
    <p:sldId id="739" r:id="rId11"/>
    <p:sldId id="740" r:id="rId12"/>
    <p:sldId id="737" r:id="rId13"/>
    <p:sldId id="735" r:id="rId14"/>
    <p:sldId id="736" r:id="rId15"/>
    <p:sldId id="258" r:id="rId16"/>
    <p:sldId id="256" r:id="rId17"/>
    <p:sldId id="257" r:id="rId18"/>
    <p:sldId id="259" r:id="rId19"/>
    <p:sldId id="260" r:id="rId20"/>
  </p:sldIdLst>
  <p:sldSz cx="9906000" cy="6858000" type="A4"/>
  <p:notesSz cx="7099300" cy="10234613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" userDrawn="1">
          <p15:clr>
            <a:srgbClr val="A4A3A4"/>
          </p15:clr>
        </p15:guide>
        <p15:guide id="2" orient="horz" pos="845" userDrawn="1">
          <p15:clr>
            <a:srgbClr val="A4A3A4"/>
          </p15:clr>
        </p15:guide>
        <p15:guide id="3" pos="417" userDrawn="1">
          <p15:clr>
            <a:srgbClr val="A4A3A4"/>
          </p15:clr>
        </p15:guide>
        <p15:guide id="4" pos="5823" userDrawn="1">
          <p15:clr>
            <a:srgbClr val="A4A3A4"/>
          </p15:clr>
        </p15:guide>
        <p15:guide id="5" pos="62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정근채" initials="정" lastIdx="1" clrIdx="0">
    <p:extLst>
      <p:ext uri="{19B8F6BF-5375-455C-9EA6-DF929625EA0E}">
        <p15:presenceInfo xmlns:p15="http://schemas.microsoft.com/office/powerpoint/2012/main" userId="S::kcjeong@cbnu.ac.kr::bf3f9740-ba12-4a95-bdcd-7a89d0b0b3a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FF66"/>
    <a:srgbClr val="99FF66"/>
    <a:srgbClr val="FF6600"/>
    <a:srgbClr val="FF9900"/>
    <a:srgbClr val="FFFFCC"/>
    <a:srgbClr val="A47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C40F48-E1DF-4E8A-9B5B-254813FCE6ED}" v="1" dt="2021-01-18T06:31:46.471"/>
    <p1510:client id="{B8857A46-6AFD-4A7D-9A4A-5EE3BFBB13BF}" v="415" dt="2021-01-18T05:25:24.9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46" autoAdjust="0"/>
    <p:restoredTop sz="94660" autoAdjust="0"/>
  </p:normalViewPr>
  <p:slideViewPr>
    <p:cSldViewPr showGuides="1">
      <p:cViewPr varScale="1">
        <p:scale>
          <a:sx n="95" d="100"/>
          <a:sy n="95" d="100"/>
        </p:scale>
        <p:origin x="126" y="372"/>
      </p:cViewPr>
      <p:guideLst>
        <p:guide orient="horz" pos="73"/>
        <p:guide orient="horz" pos="845"/>
        <p:guide pos="417"/>
        <p:guide pos="5823"/>
        <p:guide pos="62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howGuides="1">
      <p:cViewPr varScale="1">
        <p:scale>
          <a:sx n="137" d="100"/>
          <a:sy n="137" d="100"/>
        </p:scale>
        <p:origin x="-84" y="-63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정근채" userId="bf3f9740-ba12-4a95-bdcd-7a89d0b0b3a3" providerId="ADAL" clId="{7245AD3E-8EBF-49C2-8698-64DF1E2BCE9E}"/>
    <pc:docChg chg="custSel addSld modSld">
      <pc:chgData name="정근채" userId="bf3f9740-ba12-4a95-bdcd-7a89d0b0b3a3" providerId="ADAL" clId="{7245AD3E-8EBF-49C2-8698-64DF1E2BCE9E}" dt="2023-05-23T04:45:15.181" v="390" actId="1076"/>
      <pc:docMkLst>
        <pc:docMk/>
      </pc:docMkLst>
      <pc:sldChg chg="add">
        <pc:chgData name="정근채" userId="bf3f9740-ba12-4a95-bdcd-7a89d0b0b3a3" providerId="ADAL" clId="{7245AD3E-8EBF-49C2-8698-64DF1E2BCE9E}" dt="2023-05-10T23:12:38.382" v="2"/>
        <pc:sldMkLst>
          <pc:docMk/>
          <pc:sldMk cId="2165553446" sldId="256"/>
        </pc:sldMkLst>
      </pc:sldChg>
      <pc:sldChg chg="add">
        <pc:chgData name="정근채" userId="bf3f9740-ba12-4a95-bdcd-7a89d0b0b3a3" providerId="ADAL" clId="{7245AD3E-8EBF-49C2-8698-64DF1E2BCE9E}" dt="2023-05-10T23:12:38.382" v="2"/>
        <pc:sldMkLst>
          <pc:docMk/>
          <pc:sldMk cId="2446301187" sldId="257"/>
        </pc:sldMkLst>
      </pc:sldChg>
      <pc:sldChg chg="add">
        <pc:chgData name="정근채" userId="bf3f9740-ba12-4a95-bdcd-7a89d0b0b3a3" providerId="ADAL" clId="{7245AD3E-8EBF-49C2-8698-64DF1E2BCE9E}" dt="2023-05-10T23:12:38.382" v="2"/>
        <pc:sldMkLst>
          <pc:docMk/>
          <pc:sldMk cId="419669359" sldId="258"/>
        </pc:sldMkLst>
      </pc:sldChg>
      <pc:sldChg chg="add">
        <pc:chgData name="정근채" userId="bf3f9740-ba12-4a95-bdcd-7a89d0b0b3a3" providerId="ADAL" clId="{7245AD3E-8EBF-49C2-8698-64DF1E2BCE9E}" dt="2023-05-10T23:12:38.382" v="2"/>
        <pc:sldMkLst>
          <pc:docMk/>
          <pc:sldMk cId="4016295452" sldId="259"/>
        </pc:sldMkLst>
      </pc:sldChg>
      <pc:sldChg chg="add">
        <pc:chgData name="정근채" userId="bf3f9740-ba12-4a95-bdcd-7a89d0b0b3a3" providerId="ADAL" clId="{7245AD3E-8EBF-49C2-8698-64DF1E2BCE9E}" dt="2023-05-10T23:12:38.382" v="2"/>
        <pc:sldMkLst>
          <pc:docMk/>
          <pc:sldMk cId="2774283288" sldId="260"/>
        </pc:sldMkLst>
      </pc:sldChg>
      <pc:sldChg chg="delSp modSp mod">
        <pc:chgData name="정근채" userId="bf3f9740-ba12-4a95-bdcd-7a89d0b0b3a3" providerId="ADAL" clId="{7245AD3E-8EBF-49C2-8698-64DF1E2BCE9E}" dt="2023-05-18T06:28:00.030" v="379" actId="20577"/>
        <pc:sldMkLst>
          <pc:docMk/>
          <pc:sldMk cId="2266622197" sldId="662"/>
        </pc:sldMkLst>
        <pc:spChg chg="mod">
          <ac:chgData name="정근채" userId="bf3f9740-ba12-4a95-bdcd-7a89d0b0b3a3" providerId="ADAL" clId="{7245AD3E-8EBF-49C2-8698-64DF1E2BCE9E}" dt="2023-05-18T06:28:00.030" v="379" actId="20577"/>
          <ac:spMkLst>
            <pc:docMk/>
            <pc:sldMk cId="2266622197" sldId="662"/>
            <ac:spMk id="8" creationId="{DBF8EF2E-A94C-455A-9B7A-7A48FFC329BD}"/>
          </ac:spMkLst>
        </pc:spChg>
        <pc:picChg chg="del">
          <ac:chgData name="정근채" userId="bf3f9740-ba12-4a95-bdcd-7a89d0b0b3a3" providerId="ADAL" clId="{7245AD3E-8EBF-49C2-8698-64DF1E2BCE9E}" dt="2023-05-18T06:24:43.023" v="164" actId="478"/>
          <ac:picMkLst>
            <pc:docMk/>
            <pc:sldMk cId="2266622197" sldId="662"/>
            <ac:picMk id="5" creationId="{0A7C6A14-731B-1539-7A50-611BAD3E4E3D}"/>
          </ac:picMkLst>
        </pc:picChg>
        <pc:picChg chg="del">
          <ac:chgData name="정근채" userId="bf3f9740-ba12-4a95-bdcd-7a89d0b0b3a3" providerId="ADAL" clId="{7245AD3E-8EBF-49C2-8698-64DF1E2BCE9E}" dt="2023-05-18T06:24:43.023" v="164" actId="478"/>
          <ac:picMkLst>
            <pc:docMk/>
            <pc:sldMk cId="2266622197" sldId="662"/>
            <ac:picMk id="7" creationId="{CCB1633F-A8ED-3B2A-0CBE-4505B89A47CE}"/>
          </ac:picMkLst>
        </pc:picChg>
        <pc:cxnChg chg="del">
          <ac:chgData name="정근채" userId="bf3f9740-ba12-4a95-bdcd-7a89d0b0b3a3" providerId="ADAL" clId="{7245AD3E-8EBF-49C2-8698-64DF1E2BCE9E}" dt="2023-05-18T06:24:43.023" v="164" actId="478"/>
          <ac:cxnSpMkLst>
            <pc:docMk/>
            <pc:sldMk cId="2266622197" sldId="662"/>
            <ac:cxnSpMk id="10" creationId="{0BAF2338-C53F-3E94-B147-8CF99A2D2B12}"/>
          </ac:cxnSpMkLst>
        </pc:cxnChg>
      </pc:sldChg>
      <pc:sldChg chg="modSp mod">
        <pc:chgData name="정근채" userId="bf3f9740-ba12-4a95-bdcd-7a89d0b0b3a3" providerId="ADAL" clId="{7245AD3E-8EBF-49C2-8698-64DF1E2BCE9E}" dt="2023-05-08T06:48:16.907" v="1"/>
        <pc:sldMkLst>
          <pc:docMk/>
          <pc:sldMk cId="955148593" sldId="729"/>
        </pc:sldMkLst>
        <pc:graphicFrameChg chg="mod ord">
          <ac:chgData name="정근채" userId="bf3f9740-ba12-4a95-bdcd-7a89d0b0b3a3" providerId="ADAL" clId="{7245AD3E-8EBF-49C2-8698-64DF1E2BCE9E}" dt="2023-05-08T06:48:16.907" v="1"/>
          <ac:graphicFrameMkLst>
            <pc:docMk/>
            <pc:sldMk cId="955148593" sldId="729"/>
            <ac:graphicFrameMk id="2" creationId="{1320C8D6-5E1D-FDF0-78B8-19C64234ECD4}"/>
          </ac:graphicFrameMkLst>
        </pc:graphicFrameChg>
      </pc:sldChg>
      <pc:sldChg chg="delSp modSp add mod">
        <pc:chgData name="정근채" userId="bf3f9740-ba12-4a95-bdcd-7a89d0b0b3a3" providerId="ADAL" clId="{7245AD3E-8EBF-49C2-8698-64DF1E2BCE9E}" dt="2023-05-23T04:45:15.181" v="390" actId="1076"/>
        <pc:sldMkLst>
          <pc:docMk/>
          <pc:sldMk cId="129408684" sldId="741"/>
        </pc:sldMkLst>
        <pc:picChg chg="mod">
          <ac:chgData name="정근채" userId="bf3f9740-ba12-4a95-bdcd-7a89d0b0b3a3" providerId="ADAL" clId="{7245AD3E-8EBF-49C2-8698-64DF1E2BCE9E}" dt="2023-05-23T04:45:15.181" v="390" actId="1076"/>
          <ac:picMkLst>
            <pc:docMk/>
            <pc:sldMk cId="129408684" sldId="741"/>
            <ac:picMk id="2" creationId="{8052C792-2558-58DC-9B9E-A016A2BDB29C}"/>
          </ac:picMkLst>
        </pc:picChg>
        <pc:picChg chg="del">
          <ac:chgData name="정근채" userId="bf3f9740-ba12-4a95-bdcd-7a89d0b0b3a3" providerId="ADAL" clId="{7245AD3E-8EBF-49C2-8698-64DF1E2BCE9E}" dt="2023-05-23T04:44:36.560" v="381" actId="478"/>
          <ac:picMkLst>
            <pc:docMk/>
            <pc:sldMk cId="129408684" sldId="741"/>
            <ac:picMk id="5" creationId="{464C89B5-A7B0-4A1D-8376-DF675AC27E3A}"/>
          </ac:picMkLst>
        </pc:picChg>
        <pc:picChg chg="del">
          <ac:chgData name="정근채" userId="bf3f9740-ba12-4a95-bdcd-7a89d0b0b3a3" providerId="ADAL" clId="{7245AD3E-8EBF-49C2-8698-64DF1E2BCE9E}" dt="2023-05-23T04:44:36.560" v="381" actId="478"/>
          <ac:picMkLst>
            <pc:docMk/>
            <pc:sldMk cId="129408684" sldId="741"/>
            <ac:picMk id="7" creationId="{AA440FD9-37AE-4907-ADCD-ADD92FE4515F}"/>
          </ac:picMkLst>
        </pc:picChg>
      </pc:sldChg>
    </pc:docChg>
  </pc:docChgLst>
  <pc:docChgLst>
    <pc:chgData name="정근채" userId="bf3f9740-ba12-4a95-bdcd-7a89d0b0b3a3" providerId="ADAL" clId="{EE3256BE-76E0-4DA0-875B-8A659E62CCBA}"/>
    <pc:docChg chg="modSld">
      <pc:chgData name="정근채" userId="bf3f9740-ba12-4a95-bdcd-7a89d0b0b3a3" providerId="ADAL" clId="{EE3256BE-76E0-4DA0-875B-8A659E62CCBA}" dt="2023-11-22T02:04:37.523" v="7" actId="14100"/>
      <pc:docMkLst>
        <pc:docMk/>
      </pc:docMkLst>
      <pc:sldChg chg="addSp modSp mod">
        <pc:chgData name="정근채" userId="bf3f9740-ba12-4a95-bdcd-7a89d0b0b3a3" providerId="ADAL" clId="{EE3256BE-76E0-4DA0-875B-8A659E62CCBA}" dt="2023-11-22T02:04:37.523" v="7" actId="14100"/>
        <pc:sldMkLst>
          <pc:docMk/>
          <pc:sldMk cId="2266622197" sldId="662"/>
        </pc:sldMkLst>
        <pc:spChg chg="mod">
          <ac:chgData name="정근채" userId="bf3f9740-ba12-4a95-bdcd-7a89d0b0b3a3" providerId="ADAL" clId="{EE3256BE-76E0-4DA0-875B-8A659E62CCBA}" dt="2023-11-22T02:04:29.405" v="6" actId="14100"/>
          <ac:spMkLst>
            <pc:docMk/>
            <pc:sldMk cId="2266622197" sldId="662"/>
            <ac:spMk id="8" creationId="{DBF8EF2E-A94C-455A-9B7A-7A48FFC329BD}"/>
          </ac:spMkLst>
        </pc:spChg>
        <pc:picChg chg="add mod">
          <ac:chgData name="정근채" userId="bf3f9740-ba12-4a95-bdcd-7a89d0b0b3a3" providerId="ADAL" clId="{EE3256BE-76E0-4DA0-875B-8A659E62CCBA}" dt="2023-11-22T02:04:37.523" v="7" actId="14100"/>
          <ac:picMkLst>
            <pc:docMk/>
            <pc:sldMk cId="2266622197" sldId="662"/>
            <ac:picMk id="4" creationId="{F4A7BDF5-0549-0D3C-50F9-C1E9AAA095BE}"/>
          </ac:picMkLst>
        </pc:picChg>
      </pc:sldChg>
    </pc:docChg>
  </pc:docChgLst>
  <pc:docChgLst>
    <pc:chgData name="근채 정" userId="e3b600ee4ba46476" providerId="LiveId" clId="{79C5EC2E-3ED2-43DF-B52E-612471B32491}"/>
    <pc:docChg chg="undo custSel modSld">
      <pc:chgData name="근채 정" userId="e3b600ee4ba46476" providerId="LiveId" clId="{79C5EC2E-3ED2-43DF-B52E-612471B32491}" dt="2024-02-16T09:20:07.922" v="44" actId="108"/>
      <pc:docMkLst>
        <pc:docMk/>
      </pc:docMkLst>
      <pc:sldChg chg="addSp modSp mod">
        <pc:chgData name="근채 정" userId="e3b600ee4ba46476" providerId="LiveId" clId="{79C5EC2E-3ED2-43DF-B52E-612471B32491}" dt="2024-02-16T09:20:04.910" v="41" actId="108"/>
        <pc:sldMkLst>
          <pc:docMk/>
          <pc:sldMk cId="2165553446" sldId="256"/>
        </pc:sldMkLst>
        <pc:spChg chg="add mod">
          <ac:chgData name="근채 정" userId="e3b600ee4ba46476" providerId="LiveId" clId="{79C5EC2E-3ED2-43DF-B52E-612471B32491}" dt="2024-02-16T09:20:04.910" v="41" actId="108"/>
          <ac:spMkLst>
            <pc:docMk/>
            <pc:sldMk cId="2165553446" sldId="256"/>
            <ac:spMk id="2" creationId="{61F60F12-EAD9-DD9E-BF90-66247006B5F9}"/>
          </ac:spMkLst>
        </pc:spChg>
      </pc:sldChg>
      <pc:sldChg chg="addSp modSp mod">
        <pc:chgData name="근채 정" userId="e3b600ee4ba46476" providerId="LiveId" clId="{79C5EC2E-3ED2-43DF-B52E-612471B32491}" dt="2024-02-16T09:20:05.985" v="42" actId="108"/>
        <pc:sldMkLst>
          <pc:docMk/>
          <pc:sldMk cId="2446301187" sldId="257"/>
        </pc:sldMkLst>
        <pc:spChg chg="add mod">
          <ac:chgData name="근채 정" userId="e3b600ee4ba46476" providerId="LiveId" clId="{79C5EC2E-3ED2-43DF-B52E-612471B32491}" dt="2024-02-16T09:20:05.985" v="42" actId="108"/>
          <ac:spMkLst>
            <pc:docMk/>
            <pc:sldMk cId="2446301187" sldId="257"/>
            <ac:spMk id="2" creationId="{E4FD90CF-026C-FEC6-CEA8-5A9843458A1F}"/>
          </ac:spMkLst>
        </pc:spChg>
      </pc:sldChg>
      <pc:sldChg chg="addSp modSp mod">
        <pc:chgData name="근채 정" userId="e3b600ee4ba46476" providerId="LiveId" clId="{79C5EC2E-3ED2-43DF-B52E-612471B32491}" dt="2024-02-16T09:20:03.590" v="40" actId="108"/>
        <pc:sldMkLst>
          <pc:docMk/>
          <pc:sldMk cId="419669359" sldId="258"/>
        </pc:sldMkLst>
        <pc:spChg chg="add mod">
          <ac:chgData name="근채 정" userId="e3b600ee4ba46476" providerId="LiveId" clId="{79C5EC2E-3ED2-43DF-B52E-612471B32491}" dt="2024-02-16T09:20:03.590" v="40" actId="108"/>
          <ac:spMkLst>
            <pc:docMk/>
            <pc:sldMk cId="419669359" sldId="258"/>
            <ac:spMk id="2" creationId="{B07C890D-248C-8C0C-8CFB-328731577025}"/>
          </ac:spMkLst>
        </pc:spChg>
      </pc:sldChg>
      <pc:sldChg chg="addSp modSp mod">
        <pc:chgData name="근채 정" userId="e3b600ee4ba46476" providerId="LiveId" clId="{79C5EC2E-3ED2-43DF-B52E-612471B32491}" dt="2024-02-16T09:20:06.901" v="43" actId="108"/>
        <pc:sldMkLst>
          <pc:docMk/>
          <pc:sldMk cId="4016295452" sldId="259"/>
        </pc:sldMkLst>
        <pc:spChg chg="add mod">
          <ac:chgData name="근채 정" userId="e3b600ee4ba46476" providerId="LiveId" clId="{79C5EC2E-3ED2-43DF-B52E-612471B32491}" dt="2024-02-16T09:20:06.901" v="43" actId="108"/>
          <ac:spMkLst>
            <pc:docMk/>
            <pc:sldMk cId="4016295452" sldId="259"/>
            <ac:spMk id="2" creationId="{0AE2E501-9B51-7E13-F9B7-0AC0F13DF850}"/>
          </ac:spMkLst>
        </pc:spChg>
      </pc:sldChg>
      <pc:sldChg chg="addSp delSp modSp mod">
        <pc:chgData name="근채 정" userId="e3b600ee4ba46476" providerId="LiveId" clId="{79C5EC2E-3ED2-43DF-B52E-612471B32491}" dt="2024-02-16T09:20:07.922" v="44" actId="108"/>
        <pc:sldMkLst>
          <pc:docMk/>
          <pc:sldMk cId="2774283288" sldId="260"/>
        </pc:sldMkLst>
        <pc:spChg chg="add mod">
          <ac:chgData name="근채 정" userId="e3b600ee4ba46476" providerId="LiveId" clId="{79C5EC2E-3ED2-43DF-B52E-612471B32491}" dt="2024-02-16T09:20:07.922" v="44" actId="108"/>
          <ac:spMkLst>
            <pc:docMk/>
            <pc:sldMk cId="2774283288" sldId="260"/>
            <ac:spMk id="2" creationId="{B87005BF-69D8-AB11-2092-890D71E2E67C}"/>
          </ac:spMkLst>
        </pc:spChg>
        <pc:spChg chg="add del">
          <ac:chgData name="근채 정" userId="e3b600ee4ba46476" providerId="LiveId" clId="{79C5EC2E-3ED2-43DF-B52E-612471B32491}" dt="2024-02-16T09:19:56.736" v="39" actId="478"/>
          <ac:spMkLst>
            <pc:docMk/>
            <pc:sldMk cId="2774283288" sldId="260"/>
            <ac:spMk id="4" creationId="{D243F6BF-43CC-10B5-92A1-3C8BCBBFA474}"/>
          </ac:spMkLst>
        </pc:spChg>
      </pc:sldChg>
      <pc:sldChg chg="modSp mod">
        <pc:chgData name="근채 정" userId="e3b600ee4ba46476" providerId="LiveId" clId="{79C5EC2E-3ED2-43DF-B52E-612471B32491}" dt="2024-02-16T09:19:33.042" v="29" actId="108"/>
        <pc:sldMkLst>
          <pc:docMk/>
          <pc:sldMk cId="2413737405" sldId="563"/>
        </pc:sldMkLst>
        <pc:spChg chg="mod">
          <ac:chgData name="근채 정" userId="e3b600ee4ba46476" providerId="LiveId" clId="{79C5EC2E-3ED2-43DF-B52E-612471B32491}" dt="2024-02-16T09:19:33.042" v="29" actId="108"/>
          <ac:spMkLst>
            <pc:docMk/>
            <pc:sldMk cId="2413737405" sldId="563"/>
            <ac:spMk id="4" creationId="{00000000-0000-0000-0000-000000000000}"/>
          </ac:spMkLst>
        </pc:spChg>
      </pc:sldChg>
      <pc:sldChg chg="modSp mod">
        <pc:chgData name="근채 정" userId="e3b600ee4ba46476" providerId="LiveId" clId="{79C5EC2E-3ED2-43DF-B52E-612471B32491}" dt="2024-02-16T07:11:46.025" v="28" actId="1036"/>
        <pc:sldMkLst>
          <pc:docMk/>
          <pc:sldMk cId="2266622197" sldId="662"/>
        </pc:sldMkLst>
        <pc:spChg chg="mod">
          <ac:chgData name="근채 정" userId="e3b600ee4ba46476" providerId="LiveId" clId="{79C5EC2E-3ED2-43DF-B52E-612471B32491}" dt="2024-02-16T07:11:40.349" v="26" actId="14100"/>
          <ac:spMkLst>
            <pc:docMk/>
            <pc:sldMk cId="2266622197" sldId="662"/>
            <ac:spMk id="8" creationId="{DBF8EF2E-A94C-455A-9B7A-7A48FFC329BD}"/>
          </ac:spMkLst>
        </pc:spChg>
        <pc:picChg chg="mod ord">
          <ac:chgData name="근채 정" userId="e3b600ee4ba46476" providerId="LiveId" clId="{79C5EC2E-3ED2-43DF-B52E-612471B32491}" dt="2024-02-16T07:11:46.025" v="28" actId="1036"/>
          <ac:picMkLst>
            <pc:docMk/>
            <pc:sldMk cId="2266622197" sldId="662"/>
            <ac:picMk id="4" creationId="{F4A7BDF5-0549-0D3C-50F9-C1E9AAA095BE}"/>
          </ac:picMkLst>
        </pc:picChg>
      </pc:sldChg>
      <pc:sldChg chg="addSp modSp mod">
        <pc:chgData name="근채 정" userId="e3b600ee4ba46476" providerId="LiveId" clId="{79C5EC2E-3ED2-43DF-B52E-612471B32491}" dt="2024-02-16T09:19:44.421" v="32"/>
        <pc:sldMkLst>
          <pc:docMk/>
          <pc:sldMk cId="2584198409" sldId="736"/>
        </pc:sldMkLst>
        <pc:spChg chg="mod">
          <ac:chgData name="근채 정" userId="e3b600ee4ba46476" providerId="LiveId" clId="{79C5EC2E-3ED2-43DF-B52E-612471B32491}" dt="2024-02-16T09:19:38.712" v="30" actId="108"/>
          <ac:spMkLst>
            <pc:docMk/>
            <pc:sldMk cId="2584198409" sldId="736"/>
            <ac:spMk id="3" creationId="{00000000-0000-0000-0000-000000000000}"/>
          </ac:spMkLst>
        </pc:spChg>
        <pc:spChg chg="add mod">
          <ac:chgData name="근채 정" userId="e3b600ee4ba46476" providerId="LiveId" clId="{79C5EC2E-3ED2-43DF-B52E-612471B32491}" dt="2024-02-16T09:19:44.421" v="32"/>
          <ac:spMkLst>
            <pc:docMk/>
            <pc:sldMk cId="2584198409" sldId="736"/>
            <ac:spMk id="5" creationId="{070CBA29-FD3E-A1C3-BCF4-A0B55A69EB7F}"/>
          </ac:spMkLst>
        </pc:spChg>
      </pc:sldChg>
    </pc:docChg>
  </pc:docChgLst>
  <pc:docChgLst>
    <pc:chgData name="정근채" userId="bf3f9740-ba12-4a95-bdcd-7a89d0b0b3a3" providerId="ADAL" clId="{F983228F-525A-4B23-B57B-685C2052FC2F}"/>
    <pc:docChg chg="modSld">
      <pc:chgData name="정근채" userId="bf3f9740-ba12-4a95-bdcd-7a89d0b0b3a3" providerId="ADAL" clId="{F983228F-525A-4B23-B57B-685C2052FC2F}" dt="2023-02-02T05:21:52.789" v="0"/>
      <pc:docMkLst>
        <pc:docMk/>
      </pc:docMkLst>
      <pc:sldChg chg="delSp modTransition modAnim">
        <pc:chgData name="정근채" userId="bf3f9740-ba12-4a95-bdcd-7a89d0b0b3a3" providerId="ADAL" clId="{F983228F-525A-4B23-B57B-685C2052FC2F}" dt="2023-02-02T05:21:52.789" v="0"/>
        <pc:sldMkLst>
          <pc:docMk/>
          <pc:sldMk cId="2413737405" sldId="563"/>
        </pc:sldMkLst>
        <pc:picChg chg="del">
          <ac:chgData name="정근채" userId="bf3f9740-ba12-4a95-bdcd-7a89d0b0b3a3" providerId="ADAL" clId="{F983228F-525A-4B23-B57B-685C2052FC2F}" dt="2023-02-02T05:21:52.789" v="0"/>
          <ac:picMkLst>
            <pc:docMk/>
            <pc:sldMk cId="2413737405" sldId="563"/>
            <ac:picMk id="3" creationId="{B0887B4F-735C-4802-B819-3F595BDC4FAF}"/>
          </ac:picMkLst>
        </pc:picChg>
        <pc:inkChg chg="del">
          <ac:chgData name="정근채" userId="bf3f9740-ba12-4a95-bdcd-7a89d0b0b3a3" providerId="ADAL" clId="{F983228F-525A-4B23-B57B-685C2052FC2F}" dt="2023-02-02T05:21:52.789" v="0"/>
          <ac:inkMkLst>
            <pc:docMk/>
            <pc:sldMk cId="2413737405" sldId="563"/>
            <ac:inkMk id="2" creationId="{898FE045-A974-4D65-AE5F-AA2901F18E1F}"/>
          </ac:inkMkLst>
        </pc:inkChg>
      </pc:sldChg>
      <pc:sldChg chg="delSp modTransition modAnim">
        <pc:chgData name="정근채" userId="bf3f9740-ba12-4a95-bdcd-7a89d0b0b3a3" providerId="ADAL" clId="{F983228F-525A-4B23-B57B-685C2052FC2F}" dt="2023-02-02T05:21:52.789" v="0"/>
        <pc:sldMkLst>
          <pc:docMk/>
          <pc:sldMk cId="472130581" sldId="660"/>
        </pc:sldMkLst>
        <pc:picChg chg="del">
          <ac:chgData name="정근채" userId="bf3f9740-ba12-4a95-bdcd-7a89d0b0b3a3" providerId="ADAL" clId="{F983228F-525A-4B23-B57B-685C2052FC2F}" dt="2023-02-02T05:21:52.789" v="0"/>
          <ac:picMkLst>
            <pc:docMk/>
            <pc:sldMk cId="472130581" sldId="660"/>
            <ac:picMk id="5" creationId="{66C79B4F-CFC9-46E3-940A-03553017D76E}"/>
          </ac:picMkLst>
        </pc:picChg>
        <pc:inkChg chg="del">
          <ac:chgData name="정근채" userId="bf3f9740-ba12-4a95-bdcd-7a89d0b0b3a3" providerId="ADAL" clId="{F983228F-525A-4B23-B57B-685C2052FC2F}" dt="2023-02-02T05:21:52.789" v="0"/>
          <ac:inkMkLst>
            <pc:docMk/>
            <pc:sldMk cId="472130581" sldId="660"/>
            <ac:inkMk id="2" creationId="{C5D9354D-F901-4709-BD0F-84D489E64FEE}"/>
          </ac:inkMkLst>
        </pc:inkChg>
      </pc:sldChg>
      <pc:sldChg chg="delSp modTransition modAnim">
        <pc:chgData name="정근채" userId="bf3f9740-ba12-4a95-bdcd-7a89d0b0b3a3" providerId="ADAL" clId="{F983228F-525A-4B23-B57B-685C2052FC2F}" dt="2023-02-02T05:21:52.789" v="0"/>
        <pc:sldMkLst>
          <pc:docMk/>
          <pc:sldMk cId="2266622197" sldId="662"/>
        </pc:sldMkLst>
        <pc:picChg chg="del">
          <ac:chgData name="정근채" userId="bf3f9740-ba12-4a95-bdcd-7a89d0b0b3a3" providerId="ADAL" clId="{F983228F-525A-4B23-B57B-685C2052FC2F}" dt="2023-02-02T05:21:52.789" v="0"/>
          <ac:picMkLst>
            <pc:docMk/>
            <pc:sldMk cId="2266622197" sldId="662"/>
            <ac:picMk id="4" creationId="{9E42AAC5-4848-4074-A800-A90946D19180}"/>
          </ac:picMkLst>
        </pc:picChg>
        <pc:inkChg chg="del">
          <ac:chgData name="정근채" userId="bf3f9740-ba12-4a95-bdcd-7a89d0b0b3a3" providerId="ADAL" clId="{F983228F-525A-4B23-B57B-685C2052FC2F}" dt="2023-02-02T05:21:52.789" v="0"/>
          <ac:inkMkLst>
            <pc:docMk/>
            <pc:sldMk cId="2266622197" sldId="662"/>
            <ac:inkMk id="2" creationId="{DDDEC900-E87E-4C6A-90C0-3C3D6A76C336}"/>
          </ac:inkMkLst>
        </pc:inkChg>
      </pc:sldChg>
      <pc:sldChg chg="delSp modTransition modAnim">
        <pc:chgData name="정근채" userId="bf3f9740-ba12-4a95-bdcd-7a89d0b0b3a3" providerId="ADAL" clId="{F983228F-525A-4B23-B57B-685C2052FC2F}" dt="2023-02-02T05:21:52.789" v="0"/>
        <pc:sldMkLst>
          <pc:docMk/>
          <pc:sldMk cId="3489883917" sldId="663"/>
        </pc:sldMkLst>
        <pc:picChg chg="del">
          <ac:chgData name="정근채" userId="bf3f9740-ba12-4a95-bdcd-7a89d0b0b3a3" providerId="ADAL" clId="{F983228F-525A-4B23-B57B-685C2052FC2F}" dt="2023-02-02T05:21:52.789" v="0"/>
          <ac:picMkLst>
            <pc:docMk/>
            <pc:sldMk cId="3489883917" sldId="663"/>
            <ac:picMk id="4" creationId="{E92EE4C2-8498-4EF9-B2AF-FF5FED9DB4C7}"/>
          </ac:picMkLst>
        </pc:picChg>
        <pc:inkChg chg="del">
          <ac:chgData name="정근채" userId="bf3f9740-ba12-4a95-bdcd-7a89d0b0b3a3" providerId="ADAL" clId="{F983228F-525A-4B23-B57B-685C2052FC2F}" dt="2023-02-02T05:21:52.789" v="0"/>
          <ac:inkMkLst>
            <pc:docMk/>
            <pc:sldMk cId="3489883917" sldId="663"/>
            <ac:inkMk id="2" creationId="{26D043B3-099A-44B2-BCED-8C7C4CFE66E5}"/>
          </ac:inkMkLst>
        </pc:inkChg>
      </pc:sldChg>
      <pc:sldChg chg="delSp modTransition modAnim">
        <pc:chgData name="정근채" userId="bf3f9740-ba12-4a95-bdcd-7a89d0b0b3a3" providerId="ADAL" clId="{F983228F-525A-4B23-B57B-685C2052FC2F}" dt="2023-02-02T05:21:52.789" v="0"/>
        <pc:sldMkLst>
          <pc:docMk/>
          <pc:sldMk cId="3958745396" sldId="664"/>
        </pc:sldMkLst>
        <pc:picChg chg="del">
          <ac:chgData name="정근채" userId="bf3f9740-ba12-4a95-bdcd-7a89d0b0b3a3" providerId="ADAL" clId="{F983228F-525A-4B23-B57B-685C2052FC2F}" dt="2023-02-02T05:21:52.789" v="0"/>
          <ac:picMkLst>
            <pc:docMk/>
            <pc:sldMk cId="3958745396" sldId="664"/>
            <ac:picMk id="5" creationId="{87AEA195-FA77-4BA5-8C49-DB51D11EEAB5}"/>
          </ac:picMkLst>
        </pc:picChg>
        <pc:inkChg chg="del">
          <ac:chgData name="정근채" userId="bf3f9740-ba12-4a95-bdcd-7a89d0b0b3a3" providerId="ADAL" clId="{F983228F-525A-4B23-B57B-685C2052FC2F}" dt="2023-02-02T05:21:52.789" v="0"/>
          <ac:inkMkLst>
            <pc:docMk/>
            <pc:sldMk cId="3958745396" sldId="664"/>
            <ac:inkMk id="2" creationId="{EBFD1043-5E5D-42A7-A11E-3DBD2F6DD094}"/>
          </ac:inkMkLst>
        </pc:inkChg>
      </pc:sldChg>
      <pc:sldChg chg="delSp modTransition modAnim">
        <pc:chgData name="정근채" userId="bf3f9740-ba12-4a95-bdcd-7a89d0b0b3a3" providerId="ADAL" clId="{F983228F-525A-4B23-B57B-685C2052FC2F}" dt="2023-02-02T05:21:52.789" v="0"/>
        <pc:sldMkLst>
          <pc:docMk/>
          <pc:sldMk cId="240303858" sldId="665"/>
        </pc:sldMkLst>
        <pc:picChg chg="del">
          <ac:chgData name="정근채" userId="bf3f9740-ba12-4a95-bdcd-7a89d0b0b3a3" providerId="ADAL" clId="{F983228F-525A-4B23-B57B-685C2052FC2F}" dt="2023-02-02T05:21:52.789" v="0"/>
          <ac:picMkLst>
            <pc:docMk/>
            <pc:sldMk cId="240303858" sldId="665"/>
            <ac:picMk id="4" creationId="{C3480C71-D3A7-4F00-A346-8DB0DF2EA3D9}"/>
          </ac:picMkLst>
        </pc:picChg>
        <pc:inkChg chg="del">
          <ac:chgData name="정근채" userId="bf3f9740-ba12-4a95-bdcd-7a89d0b0b3a3" providerId="ADAL" clId="{F983228F-525A-4B23-B57B-685C2052FC2F}" dt="2023-02-02T05:21:52.789" v="0"/>
          <ac:inkMkLst>
            <pc:docMk/>
            <pc:sldMk cId="240303858" sldId="665"/>
            <ac:inkMk id="2" creationId="{F95C89C8-C69D-4F02-BB8D-34A3DE6E7990}"/>
          </ac:inkMkLst>
        </pc:inkChg>
      </pc:sldChg>
      <pc:sldChg chg="delSp modTransition modAnim">
        <pc:chgData name="정근채" userId="bf3f9740-ba12-4a95-bdcd-7a89d0b0b3a3" providerId="ADAL" clId="{F983228F-525A-4B23-B57B-685C2052FC2F}" dt="2023-02-02T05:21:52.789" v="0"/>
        <pc:sldMkLst>
          <pc:docMk/>
          <pc:sldMk cId="955148593" sldId="729"/>
        </pc:sldMkLst>
        <pc:picChg chg="del">
          <ac:chgData name="정근채" userId="bf3f9740-ba12-4a95-bdcd-7a89d0b0b3a3" providerId="ADAL" clId="{F983228F-525A-4B23-B57B-685C2052FC2F}" dt="2023-02-02T05:21:52.789" v="0"/>
          <ac:picMkLst>
            <pc:docMk/>
            <pc:sldMk cId="955148593" sldId="729"/>
            <ac:picMk id="10" creationId="{7E0E0C56-CB2C-F2C5-57BD-C27D79109915}"/>
          </ac:picMkLst>
        </pc:picChg>
        <pc:inkChg chg="del">
          <ac:chgData name="정근채" userId="bf3f9740-ba12-4a95-bdcd-7a89d0b0b3a3" providerId="ADAL" clId="{F983228F-525A-4B23-B57B-685C2052FC2F}" dt="2023-02-02T05:21:52.789" v="0"/>
          <ac:inkMkLst>
            <pc:docMk/>
            <pc:sldMk cId="955148593" sldId="729"/>
            <ac:inkMk id="9" creationId="{6746E559-65A6-9750-0D92-A1CE89FA0D86}"/>
          </ac:inkMkLst>
        </pc:inkChg>
      </pc:sldChg>
      <pc:sldChg chg="delSp modTransition modAnim">
        <pc:chgData name="정근채" userId="bf3f9740-ba12-4a95-bdcd-7a89d0b0b3a3" providerId="ADAL" clId="{F983228F-525A-4B23-B57B-685C2052FC2F}" dt="2023-02-02T05:21:52.789" v="0"/>
        <pc:sldMkLst>
          <pc:docMk/>
          <pc:sldMk cId="1231629991" sldId="735"/>
        </pc:sldMkLst>
        <pc:picChg chg="del">
          <ac:chgData name="정근채" userId="bf3f9740-ba12-4a95-bdcd-7a89d0b0b3a3" providerId="ADAL" clId="{F983228F-525A-4B23-B57B-685C2052FC2F}" dt="2023-02-02T05:21:52.789" v="0"/>
          <ac:picMkLst>
            <pc:docMk/>
            <pc:sldMk cId="1231629991" sldId="735"/>
            <ac:picMk id="5" creationId="{65111D00-CF71-4437-AA71-B3BA503E1F93}"/>
          </ac:picMkLst>
        </pc:picChg>
        <pc:inkChg chg="del">
          <ac:chgData name="정근채" userId="bf3f9740-ba12-4a95-bdcd-7a89d0b0b3a3" providerId="ADAL" clId="{F983228F-525A-4B23-B57B-685C2052FC2F}" dt="2023-02-02T05:21:52.789" v="0"/>
          <ac:inkMkLst>
            <pc:docMk/>
            <pc:sldMk cId="1231629991" sldId="735"/>
            <ac:inkMk id="4" creationId="{2BBAFE30-3EB1-44F4-B70D-7672F6400965}"/>
          </ac:inkMkLst>
        </pc:inkChg>
      </pc:sldChg>
      <pc:sldChg chg="delSp modTransition modAnim">
        <pc:chgData name="정근채" userId="bf3f9740-ba12-4a95-bdcd-7a89d0b0b3a3" providerId="ADAL" clId="{F983228F-525A-4B23-B57B-685C2052FC2F}" dt="2023-02-02T05:21:52.789" v="0"/>
        <pc:sldMkLst>
          <pc:docMk/>
          <pc:sldMk cId="2584198409" sldId="736"/>
        </pc:sldMkLst>
        <pc:picChg chg="del">
          <ac:chgData name="정근채" userId="bf3f9740-ba12-4a95-bdcd-7a89d0b0b3a3" providerId="ADAL" clId="{F983228F-525A-4B23-B57B-685C2052FC2F}" dt="2023-02-02T05:21:52.789" v="0"/>
          <ac:picMkLst>
            <pc:docMk/>
            <pc:sldMk cId="2584198409" sldId="736"/>
            <ac:picMk id="6" creationId="{C57AB125-7A71-420E-9902-5950AE1B436C}"/>
          </ac:picMkLst>
        </pc:picChg>
        <pc:inkChg chg="del">
          <ac:chgData name="정근채" userId="bf3f9740-ba12-4a95-bdcd-7a89d0b0b3a3" providerId="ADAL" clId="{F983228F-525A-4B23-B57B-685C2052FC2F}" dt="2023-02-02T05:21:52.789" v="0"/>
          <ac:inkMkLst>
            <pc:docMk/>
            <pc:sldMk cId="2584198409" sldId="736"/>
            <ac:inkMk id="5" creationId="{129A0CAD-C4E8-4852-A55E-7055074744A2}"/>
          </ac:inkMkLst>
        </pc:inkChg>
      </pc:sldChg>
      <pc:sldChg chg="delSp modTransition modAnim">
        <pc:chgData name="정근채" userId="bf3f9740-ba12-4a95-bdcd-7a89d0b0b3a3" providerId="ADAL" clId="{F983228F-525A-4B23-B57B-685C2052FC2F}" dt="2023-02-02T05:21:52.789" v="0"/>
        <pc:sldMkLst>
          <pc:docMk/>
          <pc:sldMk cId="4230591430" sldId="737"/>
        </pc:sldMkLst>
        <pc:picChg chg="del">
          <ac:chgData name="정근채" userId="bf3f9740-ba12-4a95-bdcd-7a89d0b0b3a3" providerId="ADAL" clId="{F983228F-525A-4B23-B57B-685C2052FC2F}" dt="2023-02-02T05:21:52.789" v="0"/>
          <ac:picMkLst>
            <pc:docMk/>
            <pc:sldMk cId="4230591430" sldId="737"/>
            <ac:picMk id="4" creationId="{A7EE7BD8-8FA1-47DC-B596-86943FE59D64}"/>
          </ac:picMkLst>
        </pc:picChg>
        <pc:inkChg chg="del">
          <ac:chgData name="정근채" userId="bf3f9740-ba12-4a95-bdcd-7a89d0b0b3a3" providerId="ADAL" clId="{F983228F-525A-4B23-B57B-685C2052FC2F}" dt="2023-02-02T05:21:52.789" v="0"/>
          <ac:inkMkLst>
            <pc:docMk/>
            <pc:sldMk cId="4230591430" sldId="737"/>
            <ac:inkMk id="2" creationId="{42195317-15D8-4F63-A87A-A481F932CBBD}"/>
          </ac:inkMkLst>
        </pc:inkChg>
      </pc:sldChg>
      <pc:sldChg chg="delSp modTransition modAnim">
        <pc:chgData name="정근채" userId="bf3f9740-ba12-4a95-bdcd-7a89d0b0b3a3" providerId="ADAL" clId="{F983228F-525A-4B23-B57B-685C2052FC2F}" dt="2023-02-02T05:21:52.789" v="0"/>
        <pc:sldMkLst>
          <pc:docMk/>
          <pc:sldMk cId="2441154041" sldId="738"/>
        </pc:sldMkLst>
        <pc:picChg chg="del">
          <ac:chgData name="정근채" userId="bf3f9740-ba12-4a95-bdcd-7a89d0b0b3a3" providerId="ADAL" clId="{F983228F-525A-4B23-B57B-685C2052FC2F}" dt="2023-02-02T05:21:52.789" v="0"/>
          <ac:picMkLst>
            <pc:docMk/>
            <pc:sldMk cId="2441154041" sldId="738"/>
            <ac:picMk id="5" creationId="{DE30AB18-4E49-4B08-A169-B6A41773A92D}"/>
          </ac:picMkLst>
        </pc:picChg>
        <pc:inkChg chg="del">
          <ac:chgData name="정근채" userId="bf3f9740-ba12-4a95-bdcd-7a89d0b0b3a3" providerId="ADAL" clId="{F983228F-525A-4B23-B57B-685C2052FC2F}" dt="2023-02-02T05:21:52.789" v="0"/>
          <ac:inkMkLst>
            <pc:docMk/>
            <pc:sldMk cId="2441154041" sldId="738"/>
            <ac:inkMk id="2" creationId="{C6A43303-03D1-4FA9-BA47-7E342ED11A0B}"/>
          </ac:inkMkLst>
        </pc:inkChg>
      </pc:sldChg>
      <pc:sldChg chg="delSp modTransition modAnim">
        <pc:chgData name="정근채" userId="bf3f9740-ba12-4a95-bdcd-7a89d0b0b3a3" providerId="ADAL" clId="{F983228F-525A-4B23-B57B-685C2052FC2F}" dt="2023-02-02T05:21:52.789" v="0"/>
        <pc:sldMkLst>
          <pc:docMk/>
          <pc:sldMk cId="880438613" sldId="739"/>
        </pc:sldMkLst>
        <pc:picChg chg="del">
          <ac:chgData name="정근채" userId="bf3f9740-ba12-4a95-bdcd-7a89d0b0b3a3" providerId="ADAL" clId="{F983228F-525A-4B23-B57B-685C2052FC2F}" dt="2023-02-02T05:21:52.789" v="0"/>
          <ac:picMkLst>
            <pc:docMk/>
            <pc:sldMk cId="880438613" sldId="739"/>
            <ac:picMk id="18" creationId="{2365D07E-6054-49F2-A811-909D18CBB5C3}"/>
          </ac:picMkLst>
        </pc:picChg>
        <pc:inkChg chg="del">
          <ac:chgData name="정근채" userId="bf3f9740-ba12-4a95-bdcd-7a89d0b0b3a3" providerId="ADAL" clId="{F983228F-525A-4B23-B57B-685C2052FC2F}" dt="2023-02-02T05:21:52.789" v="0"/>
          <ac:inkMkLst>
            <pc:docMk/>
            <pc:sldMk cId="880438613" sldId="739"/>
            <ac:inkMk id="17" creationId="{A05C1C3B-4FE2-48FA-89B2-86BF3DF3530E}"/>
          </ac:inkMkLst>
        </pc:inkChg>
      </pc:sldChg>
      <pc:sldChg chg="delSp modTransition modAnim">
        <pc:chgData name="정근채" userId="bf3f9740-ba12-4a95-bdcd-7a89d0b0b3a3" providerId="ADAL" clId="{F983228F-525A-4B23-B57B-685C2052FC2F}" dt="2023-02-02T05:21:52.789" v="0"/>
        <pc:sldMkLst>
          <pc:docMk/>
          <pc:sldMk cId="1510023383" sldId="740"/>
        </pc:sldMkLst>
        <pc:picChg chg="del">
          <ac:chgData name="정근채" userId="bf3f9740-ba12-4a95-bdcd-7a89d0b0b3a3" providerId="ADAL" clId="{F983228F-525A-4B23-B57B-685C2052FC2F}" dt="2023-02-02T05:21:52.789" v="0"/>
          <ac:picMkLst>
            <pc:docMk/>
            <pc:sldMk cId="1510023383" sldId="740"/>
            <ac:picMk id="12" creationId="{ABFA5E0B-F24D-BE57-48A8-C7ADB7072692}"/>
          </ac:picMkLst>
        </pc:picChg>
        <pc:inkChg chg="del">
          <ac:chgData name="정근채" userId="bf3f9740-ba12-4a95-bdcd-7a89d0b0b3a3" providerId="ADAL" clId="{F983228F-525A-4B23-B57B-685C2052FC2F}" dt="2023-02-02T05:21:52.789" v="0"/>
          <ac:inkMkLst>
            <pc:docMk/>
            <pc:sldMk cId="1510023383" sldId="740"/>
            <ac:inkMk id="11" creationId="{9779BD6F-5046-C7D8-3834-30365BB8F504}"/>
          </ac:inkMkLst>
        </pc:ink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378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3076363" cy="511730"/>
          </a:xfrm>
          <a:prstGeom prst="rect">
            <a:avLst/>
          </a:prstGeom>
        </p:spPr>
        <p:txBody>
          <a:bodyPr vert="horz" lIns="94787" tIns="47394" rIns="94787" bIns="47394" rtlCol="0"/>
          <a:lstStyle>
            <a:lvl1pPr algn="l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1297" y="1"/>
            <a:ext cx="3076363" cy="511730"/>
          </a:xfrm>
          <a:prstGeom prst="rect">
            <a:avLst/>
          </a:prstGeom>
        </p:spPr>
        <p:txBody>
          <a:bodyPr vert="horz" lIns="94787" tIns="47394" rIns="94787" bIns="47394" rtlCol="0"/>
          <a:lstStyle>
            <a:lvl1pPr algn="r">
              <a:defRPr sz="1200"/>
            </a:lvl1pPr>
          </a:lstStyle>
          <a:p>
            <a:pPr>
              <a:defRPr/>
            </a:pPr>
            <a:fld id="{AE1A5290-3237-401A-97EB-91657AAD0BAA}" type="datetime1">
              <a:rPr lang="ko-KR" altLang="en-US" smtClean="0"/>
              <a:t>2024-02-16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66763"/>
            <a:ext cx="554355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87" tIns="47394" rIns="94787" bIns="47394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9930" y="4861442"/>
            <a:ext cx="5679440" cy="4605576"/>
          </a:xfrm>
          <a:prstGeom prst="rect">
            <a:avLst/>
          </a:prstGeom>
        </p:spPr>
        <p:txBody>
          <a:bodyPr vert="horz" lIns="94787" tIns="47394" rIns="94787" bIns="47394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4" y="9721107"/>
            <a:ext cx="3076363" cy="511730"/>
          </a:xfrm>
          <a:prstGeom prst="rect">
            <a:avLst/>
          </a:prstGeom>
        </p:spPr>
        <p:txBody>
          <a:bodyPr vert="horz" lIns="94787" tIns="47394" rIns="94787" bIns="4739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1297" y="9721107"/>
            <a:ext cx="3076363" cy="511730"/>
          </a:xfrm>
          <a:prstGeom prst="rect">
            <a:avLst/>
          </a:prstGeom>
        </p:spPr>
        <p:txBody>
          <a:bodyPr vert="horz" lIns="94787" tIns="47394" rIns="94787" bIns="47394" rtlCol="0" anchor="b"/>
          <a:lstStyle>
            <a:lvl1pPr algn="r">
              <a:defRPr sz="1200"/>
            </a:lvl1pPr>
          </a:lstStyle>
          <a:p>
            <a:pPr>
              <a:defRPr/>
            </a:pPr>
            <a:fld id="{47E2D278-5ED2-45B7-82EE-3DB7CC32A6D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051415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77875" y="766763"/>
            <a:ext cx="5543550" cy="3838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4064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243881" y="6385859"/>
            <a:ext cx="662119" cy="457200"/>
          </a:xfrm>
          <a:solidFill>
            <a:schemeClr val="tx1"/>
          </a:solidFill>
        </p:spPr>
        <p:txBody>
          <a:bodyPr anchor="ctr"/>
          <a:lstStyle>
            <a:lvl1pPr algn="ctr">
              <a:defRPr sz="18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586169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6D9E9-D538-4165-BBCD-3C1BD121DA58}" type="datetimeFigureOut">
              <a:rPr lang="ko-KR" altLang="en-US" smtClean="0"/>
              <a:t>2024-02-16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9972-7E74-4EC2-B51B-B011951A7E7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575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42250" y="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DD36CC93-3CDA-4BCE-9D46-A2CE1E0EA08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98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50" charset="-127"/>
          <a:ea typeface="Gulim" pitchFamily="50" charset="-127"/>
        </a:defRPr>
      </a:lvl6pPr>
      <a:lvl7pPr marL="914395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50" charset="-127"/>
          <a:ea typeface="Gulim" pitchFamily="50" charset="-127"/>
        </a:defRPr>
      </a:lvl7pPr>
      <a:lvl8pPr marL="1371592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50" charset="-127"/>
          <a:ea typeface="Gulim" pitchFamily="50" charset="-127"/>
        </a:defRPr>
      </a:lvl8pPr>
      <a:lvl9pPr marL="1828789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50" charset="-127"/>
          <a:ea typeface="Gulim" pitchFamily="50" charset="-127"/>
        </a:defRPr>
      </a:lvl9pPr>
    </p:titleStyle>
    <p:bodyStyle>
      <a:lvl1pPr marL="342898" indent="-342898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굴림" pitchFamily="50" charset="-127"/>
          <a:ea typeface="굴림" pitchFamily="50" charset="-127"/>
          <a:cs typeface="+mn-cs"/>
        </a:defRPr>
      </a:lvl1pPr>
      <a:lvl2pPr marL="742946" indent="-285748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굴림" pitchFamily="50" charset="-127"/>
          <a:ea typeface="굴림" pitchFamily="50" charset="-127"/>
        </a:defRPr>
      </a:lvl2pPr>
      <a:lvl3pPr marL="1142993" indent="-228598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굴림" pitchFamily="50" charset="-127"/>
          <a:ea typeface="굴림" pitchFamily="50" charset="-127"/>
        </a:defRPr>
      </a:lvl3pPr>
      <a:lvl4pPr marL="1600191" indent="-228598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굴림" pitchFamily="50" charset="-127"/>
          <a:ea typeface="굴림" pitchFamily="50" charset="-127"/>
        </a:defRPr>
      </a:lvl4pPr>
      <a:lvl5pPr marL="2057388" indent="-228598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굴림" pitchFamily="50" charset="-127"/>
          <a:ea typeface="굴림" pitchFamily="50" charset="-127"/>
        </a:defRPr>
      </a:lvl5pPr>
      <a:lvl6pPr marL="2514585" indent="-228598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783" indent="-228598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980" indent="-228598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177" indent="-228598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8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5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2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9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7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5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1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9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emf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oleObject" Target="../embeddings/oleObject2.bin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0" y="7207"/>
            <a:ext cx="6619875" cy="92392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>
              <a:defRPr/>
            </a:pPr>
            <a:r>
              <a:rPr lang="en-US" altLang="ko-KR" sz="4000">
                <a:effectLst>
                  <a:outerShdw blurRad="38100" dist="38100" dir="2700000" algn="tl">
                    <a:schemeClr val="bg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#11. </a:t>
            </a:r>
            <a:r>
              <a:rPr lang="ko-KR" altLang="en-US" sz="4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시스템 제작</a:t>
            </a: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6619875" y="3048"/>
            <a:ext cx="3286125" cy="133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2075" indent="-92075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14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재료</a:t>
            </a:r>
            <a:endParaRPr lang="en-US" altLang="ko-KR" sz="14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eaLnBrk="1" hangingPunct="1"/>
            <a:r>
              <a:rPr lang="ko-KR" altLang="en-US" sz="14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장비</a:t>
            </a:r>
            <a:endParaRPr lang="en-US" altLang="ko-KR" sz="14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eaLnBrk="1" hangingPunct="1"/>
            <a:r>
              <a:rPr lang="ko-KR" altLang="en-US" sz="14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시스템 제작 보고서 포함 내용</a:t>
            </a:r>
            <a:endParaRPr lang="en-US" altLang="ko-KR" sz="14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fld id="{5BCCBFA6-F210-4C59-B207-0F7A78A1B2A3}" type="slidenum">
              <a:rPr lang="en-US" altLang="ko-KR" smtClean="0"/>
              <a:pPr/>
              <a:t>1</a:t>
            </a:fld>
            <a:endParaRPr lang="en-US" altLang="ko-KR" dirty="0"/>
          </a:p>
        </p:txBody>
      </p:sp>
      <p:sp>
        <p:nvSpPr>
          <p:cNvPr id="70" name="순서도: 처리 69">
            <a:extLst>
              <a:ext uri="{FF2B5EF4-FFF2-40B4-BE49-F238E27FC236}">
                <a16:creationId xmlns:a16="http://schemas.microsoft.com/office/drawing/2014/main" id="{11B936D4-D298-4D9A-B05C-C929E3B74632}"/>
              </a:ext>
            </a:extLst>
          </p:cNvPr>
          <p:cNvSpPr/>
          <p:nvPr/>
        </p:nvSpPr>
        <p:spPr bwMode="auto">
          <a:xfrm>
            <a:off x="1856656" y="1940068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1" name="순서도: 처리 70">
            <a:extLst>
              <a:ext uri="{FF2B5EF4-FFF2-40B4-BE49-F238E27FC236}">
                <a16:creationId xmlns:a16="http://schemas.microsoft.com/office/drawing/2014/main" id="{DB025FF2-10E1-4B5E-9DAD-1E45834804F0}"/>
              </a:ext>
            </a:extLst>
          </p:cNvPr>
          <p:cNvSpPr/>
          <p:nvPr/>
        </p:nvSpPr>
        <p:spPr bwMode="auto">
          <a:xfrm>
            <a:off x="2277230" y="1940068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시스템공학 개론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2" name="순서도: 처리 71">
            <a:extLst>
              <a:ext uri="{FF2B5EF4-FFF2-40B4-BE49-F238E27FC236}">
                <a16:creationId xmlns:a16="http://schemas.microsoft.com/office/drawing/2014/main" id="{2EB8FC6F-24BA-429B-93C3-AF0AA093EFB0}"/>
              </a:ext>
            </a:extLst>
          </p:cNvPr>
          <p:cNvSpPr/>
          <p:nvPr/>
        </p:nvSpPr>
        <p:spPr bwMode="auto">
          <a:xfrm>
            <a:off x="1856656" y="1940068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3" name="순서도: 처리 72">
            <a:extLst>
              <a:ext uri="{FF2B5EF4-FFF2-40B4-BE49-F238E27FC236}">
                <a16:creationId xmlns:a16="http://schemas.microsoft.com/office/drawing/2014/main" id="{D610CE59-B8FF-4B43-B1B1-49205BAE0509}"/>
              </a:ext>
            </a:extLst>
          </p:cNvPr>
          <p:cNvSpPr/>
          <p:nvPr/>
        </p:nvSpPr>
        <p:spPr bwMode="auto">
          <a:xfrm>
            <a:off x="2797903" y="2708920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4" name="순서도: 처리 73">
            <a:extLst>
              <a:ext uri="{FF2B5EF4-FFF2-40B4-BE49-F238E27FC236}">
                <a16:creationId xmlns:a16="http://schemas.microsoft.com/office/drawing/2014/main" id="{6C2A9660-1CAB-41C5-A559-1D25816569C5}"/>
              </a:ext>
            </a:extLst>
          </p:cNvPr>
          <p:cNvSpPr/>
          <p:nvPr/>
        </p:nvSpPr>
        <p:spPr bwMode="auto">
          <a:xfrm>
            <a:off x="3218477" y="2708920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요구사항 정의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5" name="순서도: 처리 74">
            <a:extLst>
              <a:ext uri="{FF2B5EF4-FFF2-40B4-BE49-F238E27FC236}">
                <a16:creationId xmlns:a16="http://schemas.microsoft.com/office/drawing/2014/main" id="{6524E21E-298F-4D21-8926-5B0C956C9788}"/>
              </a:ext>
            </a:extLst>
          </p:cNvPr>
          <p:cNvSpPr/>
          <p:nvPr/>
        </p:nvSpPr>
        <p:spPr bwMode="auto">
          <a:xfrm>
            <a:off x="2797903" y="2708920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4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6" name="순서도: 처리 75">
            <a:extLst>
              <a:ext uri="{FF2B5EF4-FFF2-40B4-BE49-F238E27FC236}">
                <a16:creationId xmlns:a16="http://schemas.microsoft.com/office/drawing/2014/main" id="{BD0778EA-9251-4160-9F03-0C9C37EF6BA9}"/>
              </a:ext>
            </a:extLst>
          </p:cNvPr>
          <p:cNvSpPr/>
          <p:nvPr/>
        </p:nvSpPr>
        <p:spPr bwMode="auto">
          <a:xfrm>
            <a:off x="5356194" y="2708920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7" name="순서도: 처리 76">
            <a:extLst>
              <a:ext uri="{FF2B5EF4-FFF2-40B4-BE49-F238E27FC236}">
                <a16:creationId xmlns:a16="http://schemas.microsoft.com/office/drawing/2014/main" id="{0686F2B4-230A-4E1E-9AB9-923995D0A152}"/>
              </a:ext>
            </a:extLst>
          </p:cNvPr>
          <p:cNvSpPr/>
          <p:nvPr/>
        </p:nvSpPr>
        <p:spPr bwMode="auto">
          <a:xfrm>
            <a:off x="5776768" y="2708920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가치공학</a:t>
            </a:r>
            <a:endParaRPr lang="en-US" altLang="ko-KR" sz="100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설계경제성검토</a:t>
            </a:r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</p:txBody>
      </p:sp>
      <p:sp>
        <p:nvSpPr>
          <p:cNvPr id="78" name="순서도: 처리 77">
            <a:extLst>
              <a:ext uri="{FF2B5EF4-FFF2-40B4-BE49-F238E27FC236}">
                <a16:creationId xmlns:a16="http://schemas.microsoft.com/office/drawing/2014/main" id="{26AA9291-E51B-41CF-922F-E896EF536452}"/>
              </a:ext>
            </a:extLst>
          </p:cNvPr>
          <p:cNvSpPr/>
          <p:nvPr/>
        </p:nvSpPr>
        <p:spPr bwMode="auto">
          <a:xfrm>
            <a:off x="5356194" y="2708920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10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79" name="꺾인 연결선 291">
            <a:extLst>
              <a:ext uri="{FF2B5EF4-FFF2-40B4-BE49-F238E27FC236}">
                <a16:creationId xmlns:a16="http://schemas.microsoft.com/office/drawing/2014/main" id="{246EB3C2-672F-4A45-8B84-0FF4256E8C34}"/>
              </a:ext>
            </a:extLst>
          </p:cNvPr>
          <p:cNvCxnSpPr>
            <a:stCxn id="71" idx="2"/>
            <a:endCxn id="74" idx="0"/>
          </p:cNvCxnSpPr>
          <p:nvPr/>
        </p:nvCxnSpPr>
        <p:spPr bwMode="auto">
          <a:xfrm rot="16200000" flipH="1">
            <a:off x="3128426" y="2069894"/>
            <a:ext cx="336804" cy="941247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80" name="꺾인 연결선 292">
            <a:extLst>
              <a:ext uri="{FF2B5EF4-FFF2-40B4-BE49-F238E27FC236}">
                <a16:creationId xmlns:a16="http://schemas.microsoft.com/office/drawing/2014/main" id="{9909E8FF-EC12-4789-BD25-14B0147E8538}"/>
              </a:ext>
            </a:extLst>
          </p:cNvPr>
          <p:cNvCxnSpPr>
            <a:stCxn id="83" idx="2"/>
            <a:endCxn id="74" idx="0"/>
          </p:cNvCxnSpPr>
          <p:nvPr/>
        </p:nvCxnSpPr>
        <p:spPr bwMode="auto">
          <a:xfrm rot="5400000">
            <a:off x="4115793" y="2023776"/>
            <a:ext cx="336804" cy="1033485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81" name="꺾인 연결선 293">
            <a:extLst>
              <a:ext uri="{FF2B5EF4-FFF2-40B4-BE49-F238E27FC236}">
                <a16:creationId xmlns:a16="http://schemas.microsoft.com/office/drawing/2014/main" id="{4D7A11A4-E99E-4DBF-8F22-217A096C9A98}"/>
              </a:ext>
            </a:extLst>
          </p:cNvPr>
          <p:cNvCxnSpPr>
            <a:stCxn id="74" idx="2"/>
            <a:endCxn id="89" idx="0"/>
          </p:cNvCxnSpPr>
          <p:nvPr/>
        </p:nvCxnSpPr>
        <p:spPr bwMode="auto">
          <a:xfrm>
            <a:off x="3767452" y="3140968"/>
            <a:ext cx="0" cy="3060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82" name="꺾인 연결선 294">
            <a:extLst>
              <a:ext uri="{FF2B5EF4-FFF2-40B4-BE49-F238E27FC236}">
                <a16:creationId xmlns:a16="http://schemas.microsoft.com/office/drawing/2014/main" id="{B6945F98-4A14-4115-B59F-770DF43776F7}"/>
              </a:ext>
            </a:extLst>
          </p:cNvPr>
          <p:cNvCxnSpPr>
            <a:stCxn id="77" idx="2"/>
            <a:endCxn id="92" idx="0"/>
          </p:cNvCxnSpPr>
          <p:nvPr/>
        </p:nvCxnSpPr>
        <p:spPr bwMode="auto">
          <a:xfrm>
            <a:off x="6325743" y="3140968"/>
            <a:ext cx="0" cy="3060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sp>
        <p:nvSpPr>
          <p:cNvPr id="83" name="순서도: 처리 82">
            <a:extLst>
              <a:ext uri="{FF2B5EF4-FFF2-40B4-BE49-F238E27FC236}">
                <a16:creationId xmlns:a16="http://schemas.microsoft.com/office/drawing/2014/main" id="{BE020F51-7D08-48F4-B00A-74E8F4E849AA}"/>
              </a:ext>
            </a:extLst>
          </p:cNvPr>
          <p:cNvSpPr/>
          <p:nvPr/>
        </p:nvSpPr>
        <p:spPr bwMode="auto">
          <a:xfrm>
            <a:off x="4251962" y="1940068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창의성 개론</a:t>
            </a:r>
          </a:p>
        </p:txBody>
      </p:sp>
      <p:sp>
        <p:nvSpPr>
          <p:cNvPr id="84" name="순서도: 처리 83">
            <a:extLst>
              <a:ext uri="{FF2B5EF4-FFF2-40B4-BE49-F238E27FC236}">
                <a16:creationId xmlns:a16="http://schemas.microsoft.com/office/drawing/2014/main" id="{2A60A83A-D48C-4211-AF3D-2237B7D1E345}"/>
              </a:ext>
            </a:extLst>
          </p:cNvPr>
          <p:cNvSpPr/>
          <p:nvPr/>
        </p:nvSpPr>
        <p:spPr bwMode="auto">
          <a:xfrm>
            <a:off x="3831388" y="1940068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5" name="순서도: 처리 84">
            <a:extLst>
              <a:ext uri="{FF2B5EF4-FFF2-40B4-BE49-F238E27FC236}">
                <a16:creationId xmlns:a16="http://schemas.microsoft.com/office/drawing/2014/main" id="{A7ED30F9-A29D-4411-A4FE-DBB6AB86FC27}"/>
              </a:ext>
            </a:extLst>
          </p:cNvPr>
          <p:cNvSpPr/>
          <p:nvPr/>
        </p:nvSpPr>
        <p:spPr bwMode="auto">
          <a:xfrm>
            <a:off x="2797903" y="1187736"/>
            <a:ext cx="1518524" cy="432048"/>
          </a:xfrm>
          <a:prstGeom prst="flowChartProcess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6" name="순서도: 처리 85">
            <a:extLst>
              <a:ext uri="{FF2B5EF4-FFF2-40B4-BE49-F238E27FC236}">
                <a16:creationId xmlns:a16="http://schemas.microsoft.com/office/drawing/2014/main" id="{295115B0-1D12-4015-82EB-A7BA1774ED20}"/>
              </a:ext>
            </a:extLst>
          </p:cNvPr>
          <p:cNvSpPr/>
          <p:nvPr/>
        </p:nvSpPr>
        <p:spPr bwMode="auto">
          <a:xfrm>
            <a:off x="3218477" y="1187736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강의소개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7" name="순서도: 처리 86">
            <a:extLst>
              <a:ext uri="{FF2B5EF4-FFF2-40B4-BE49-F238E27FC236}">
                <a16:creationId xmlns:a16="http://schemas.microsoft.com/office/drawing/2014/main" id="{7834ED8D-68E2-4270-AEB8-DF787A5574D3}"/>
              </a:ext>
            </a:extLst>
          </p:cNvPr>
          <p:cNvSpPr/>
          <p:nvPr/>
        </p:nvSpPr>
        <p:spPr bwMode="auto">
          <a:xfrm>
            <a:off x="2797903" y="1187736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8" name="순서도: 처리 87">
            <a:extLst>
              <a:ext uri="{FF2B5EF4-FFF2-40B4-BE49-F238E27FC236}">
                <a16:creationId xmlns:a16="http://schemas.microsoft.com/office/drawing/2014/main" id="{64834A8F-3C2E-4D1C-BC94-F17155173867}"/>
              </a:ext>
            </a:extLst>
          </p:cNvPr>
          <p:cNvSpPr/>
          <p:nvPr/>
        </p:nvSpPr>
        <p:spPr bwMode="auto">
          <a:xfrm>
            <a:off x="2797903" y="3447002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9" name="순서도: 처리 88">
            <a:extLst>
              <a:ext uri="{FF2B5EF4-FFF2-40B4-BE49-F238E27FC236}">
                <a16:creationId xmlns:a16="http://schemas.microsoft.com/office/drawing/2014/main" id="{A18993CA-31EF-4F3A-A0C3-41274A62835F}"/>
              </a:ext>
            </a:extLst>
          </p:cNvPr>
          <p:cNvSpPr/>
          <p:nvPr/>
        </p:nvSpPr>
        <p:spPr bwMode="auto">
          <a:xfrm>
            <a:off x="3218477" y="3447002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아이디어 도출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0" name="순서도: 처리 89">
            <a:extLst>
              <a:ext uri="{FF2B5EF4-FFF2-40B4-BE49-F238E27FC236}">
                <a16:creationId xmlns:a16="http://schemas.microsoft.com/office/drawing/2014/main" id="{18F31F4A-A97B-41DF-9674-ABB055DD0B60}"/>
              </a:ext>
            </a:extLst>
          </p:cNvPr>
          <p:cNvSpPr/>
          <p:nvPr/>
        </p:nvSpPr>
        <p:spPr bwMode="auto">
          <a:xfrm>
            <a:off x="2797903" y="3447002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6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1" name="순서도: 처리 90">
            <a:extLst>
              <a:ext uri="{FF2B5EF4-FFF2-40B4-BE49-F238E27FC236}">
                <a16:creationId xmlns:a16="http://schemas.microsoft.com/office/drawing/2014/main" id="{7E2B56BD-8FB1-4036-9C4E-F4D7A9B12055}"/>
              </a:ext>
            </a:extLst>
          </p:cNvPr>
          <p:cNvSpPr/>
          <p:nvPr/>
        </p:nvSpPr>
        <p:spPr bwMode="auto">
          <a:xfrm>
            <a:off x="5356194" y="3447002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2" name="순서도: 처리 91">
            <a:extLst>
              <a:ext uri="{FF2B5EF4-FFF2-40B4-BE49-F238E27FC236}">
                <a16:creationId xmlns:a16="http://schemas.microsoft.com/office/drawing/2014/main" id="{FBDE577A-C87E-4D27-B2AD-79CD3B2F6A52}"/>
              </a:ext>
            </a:extLst>
          </p:cNvPr>
          <p:cNvSpPr/>
          <p:nvPr/>
        </p:nvSpPr>
        <p:spPr bwMode="auto">
          <a:xfrm>
            <a:off x="5776768" y="3447002"/>
            <a:ext cx="1097950" cy="432048"/>
          </a:xfrm>
          <a:prstGeom prst="flowChartProcess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시스템 제작</a:t>
            </a:r>
          </a:p>
        </p:txBody>
      </p:sp>
      <p:sp>
        <p:nvSpPr>
          <p:cNvPr id="93" name="순서도: 처리 92">
            <a:extLst>
              <a:ext uri="{FF2B5EF4-FFF2-40B4-BE49-F238E27FC236}">
                <a16:creationId xmlns:a16="http://schemas.microsoft.com/office/drawing/2014/main" id="{5839A00B-B77E-4438-88C6-575954EB892F}"/>
              </a:ext>
            </a:extLst>
          </p:cNvPr>
          <p:cNvSpPr/>
          <p:nvPr/>
        </p:nvSpPr>
        <p:spPr bwMode="auto">
          <a:xfrm>
            <a:off x="5356194" y="3447002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11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4" name="순서도: 처리 93">
            <a:extLst>
              <a:ext uri="{FF2B5EF4-FFF2-40B4-BE49-F238E27FC236}">
                <a16:creationId xmlns:a16="http://schemas.microsoft.com/office/drawing/2014/main" id="{E08B8C08-2B8B-45CA-AEA5-E6A235DDA64B}"/>
              </a:ext>
            </a:extLst>
          </p:cNvPr>
          <p:cNvSpPr/>
          <p:nvPr/>
        </p:nvSpPr>
        <p:spPr bwMode="auto">
          <a:xfrm>
            <a:off x="2797903" y="4185084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7" name="순서도: 처리 96">
            <a:extLst>
              <a:ext uri="{FF2B5EF4-FFF2-40B4-BE49-F238E27FC236}">
                <a16:creationId xmlns:a16="http://schemas.microsoft.com/office/drawing/2014/main" id="{788C4E39-4F1D-4F48-9FF0-556B2B38682F}"/>
              </a:ext>
            </a:extLst>
          </p:cNvPr>
          <p:cNvSpPr/>
          <p:nvPr/>
        </p:nvSpPr>
        <p:spPr bwMode="auto">
          <a:xfrm>
            <a:off x="3218477" y="4185084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개념설계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8" name="순서도: 처리 97">
            <a:extLst>
              <a:ext uri="{FF2B5EF4-FFF2-40B4-BE49-F238E27FC236}">
                <a16:creationId xmlns:a16="http://schemas.microsoft.com/office/drawing/2014/main" id="{BC496F9F-F8E6-4527-8B10-8CC12A7864C6}"/>
              </a:ext>
            </a:extLst>
          </p:cNvPr>
          <p:cNvSpPr/>
          <p:nvPr/>
        </p:nvSpPr>
        <p:spPr bwMode="auto">
          <a:xfrm>
            <a:off x="2797903" y="4185084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9" name="순서도: 처리 98">
            <a:extLst>
              <a:ext uri="{FF2B5EF4-FFF2-40B4-BE49-F238E27FC236}">
                <a16:creationId xmlns:a16="http://schemas.microsoft.com/office/drawing/2014/main" id="{8E0BF897-1871-4E7F-9A90-28B4A786B66A}"/>
              </a:ext>
            </a:extLst>
          </p:cNvPr>
          <p:cNvSpPr/>
          <p:nvPr/>
        </p:nvSpPr>
        <p:spPr bwMode="auto">
          <a:xfrm>
            <a:off x="5356194" y="4185084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0" name="순서도: 처리 99">
            <a:extLst>
              <a:ext uri="{FF2B5EF4-FFF2-40B4-BE49-F238E27FC236}">
                <a16:creationId xmlns:a16="http://schemas.microsoft.com/office/drawing/2014/main" id="{B1FADF4B-0AA9-458D-91CC-819788E6B757}"/>
              </a:ext>
            </a:extLst>
          </p:cNvPr>
          <p:cNvSpPr/>
          <p:nvPr/>
        </p:nvSpPr>
        <p:spPr bwMode="auto">
          <a:xfrm>
            <a:off x="5776768" y="4185084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성능평가</a:t>
            </a:r>
            <a:endParaRPr lang="en-US" altLang="ko-KR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1" name="순서도: 처리 100">
            <a:extLst>
              <a:ext uri="{FF2B5EF4-FFF2-40B4-BE49-F238E27FC236}">
                <a16:creationId xmlns:a16="http://schemas.microsoft.com/office/drawing/2014/main" id="{85301E71-E0CC-4A59-A702-D4B5ABCE03B1}"/>
              </a:ext>
            </a:extLst>
          </p:cNvPr>
          <p:cNvSpPr/>
          <p:nvPr/>
        </p:nvSpPr>
        <p:spPr bwMode="auto">
          <a:xfrm>
            <a:off x="5356194" y="4185084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12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6" name="순서도: 처리 105">
            <a:extLst>
              <a:ext uri="{FF2B5EF4-FFF2-40B4-BE49-F238E27FC236}">
                <a16:creationId xmlns:a16="http://schemas.microsoft.com/office/drawing/2014/main" id="{3BECC4D7-297D-437E-A988-626B1BC3D863}"/>
              </a:ext>
            </a:extLst>
          </p:cNvPr>
          <p:cNvSpPr/>
          <p:nvPr/>
        </p:nvSpPr>
        <p:spPr bwMode="auto">
          <a:xfrm>
            <a:off x="2797903" y="4923166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0" name="순서도: 처리 109">
            <a:extLst>
              <a:ext uri="{FF2B5EF4-FFF2-40B4-BE49-F238E27FC236}">
                <a16:creationId xmlns:a16="http://schemas.microsoft.com/office/drawing/2014/main" id="{B1E048EB-44C5-4670-A7CD-9123C3D6C90B}"/>
              </a:ext>
            </a:extLst>
          </p:cNvPr>
          <p:cNvSpPr/>
          <p:nvPr/>
        </p:nvSpPr>
        <p:spPr bwMode="auto">
          <a:xfrm>
            <a:off x="3218477" y="4923166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개념설계 대안 선정</a:t>
            </a:r>
          </a:p>
        </p:txBody>
      </p:sp>
      <p:sp>
        <p:nvSpPr>
          <p:cNvPr id="114" name="순서도: 처리 113">
            <a:extLst>
              <a:ext uri="{FF2B5EF4-FFF2-40B4-BE49-F238E27FC236}">
                <a16:creationId xmlns:a16="http://schemas.microsoft.com/office/drawing/2014/main" id="{4DAC6168-33C8-4AFE-8DB6-84D39B609F76}"/>
              </a:ext>
            </a:extLst>
          </p:cNvPr>
          <p:cNvSpPr/>
          <p:nvPr/>
        </p:nvSpPr>
        <p:spPr bwMode="auto">
          <a:xfrm>
            <a:off x="2797903" y="4923166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8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2" name="순서도: 처리 121">
            <a:extLst>
              <a:ext uri="{FF2B5EF4-FFF2-40B4-BE49-F238E27FC236}">
                <a16:creationId xmlns:a16="http://schemas.microsoft.com/office/drawing/2014/main" id="{A6ED0E4A-C08F-4C71-80B9-31A249BB75C9}"/>
              </a:ext>
            </a:extLst>
          </p:cNvPr>
          <p:cNvSpPr/>
          <p:nvPr/>
        </p:nvSpPr>
        <p:spPr bwMode="auto">
          <a:xfrm>
            <a:off x="5356194" y="4923166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0" name="순서도: 처리 129">
            <a:extLst>
              <a:ext uri="{FF2B5EF4-FFF2-40B4-BE49-F238E27FC236}">
                <a16:creationId xmlns:a16="http://schemas.microsoft.com/office/drawing/2014/main" id="{991BE61C-28DA-4AAF-A0E3-BAD300768B7A}"/>
              </a:ext>
            </a:extLst>
          </p:cNvPr>
          <p:cNvSpPr/>
          <p:nvPr/>
        </p:nvSpPr>
        <p:spPr bwMode="auto">
          <a:xfrm>
            <a:off x="5776768" y="4923166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프로토타이핑</a:t>
            </a:r>
          </a:p>
        </p:txBody>
      </p:sp>
      <p:sp>
        <p:nvSpPr>
          <p:cNvPr id="138" name="순서도: 처리 137">
            <a:extLst>
              <a:ext uri="{FF2B5EF4-FFF2-40B4-BE49-F238E27FC236}">
                <a16:creationId xmlns:a16="http://schemas.microsoft.com/office/drawing/2014/main" id="{34008607-ABB6-462C-8693-0C9EE0293B66}"/>
              </a:ext>
            </a:extLst>
          </p:cNvPr>
          <p:cNvSpPr/>
          <p:nvPr/>
        </p:nvSpPr>
        <p:spPr bwMode="auto">
          <a:xfrm>
            <a:off x="5356194" y="4923166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13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9" name="순서도: 처리 138">
            <a:extLst>
              <a:ext uri="{FF2B5EF4-FFF2-40B4-BE49-F238E27FC236}">
                <a16:creationId xmlns:a16="http://schemas.microsoft.com/office/drawing/2014/main" id="{3F6D4C8B-71A6-4A45-A4D4-8701BAF82DAF}"/>
              </a:ext>
            </a:extLst>
          </p:cNvPr>
          <p:cNvSpPr/>
          <p:nvPr/>
        </p:nvSpPr>
        <p:spPr bwMode="auto">
          <a:xfrm>
            <a:off x="2797903" y="5661248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40" name="순서도: 처리 139">
            <a:extLst>
              <a:ext uri="{FF2B5EF4-FFF2-40B4-BE49-F238E27FC236}">
                <a16:creationId xmlns:a16="http://schemas.microsoft.com/office/drawing/2014/main" id="{9B166FBE-8153-41AA-8491-18D191EF65E5}"/>
              </a:ext>
            </a:extLst>
          </p:cNvPr>
          <p:cNvSpPr/>
          <p:nvPr/>
        </p:nvSpPr>
        <p:spPr bwMode="auto">
          <a:xfrm>
            <a:off x="3218477" y="5661248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상세설계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41" name="순서도: 처리 140">
            <a:extLst>
              <a:ext uri="{FF2B5EF4-FFF2-40B4-BE49-F238E27FC236}">
                <a16:creationId xmlns:a16="http://schemas.microsoft.com/office/drawing/2014/main" id="{DC1E5BD5-52E8-4CBB-9201-141DE1E56B85}"/>
              </a:ext>
            </a:extLst>
          </p:cNvPr>
          <p:cNvSpPr/>
          <p:nvPr/>
        </p:nvSpPr>
        <p:spPr bwMode="auto">
          <a:xfrm>
            <a:off x="2797903" y="5661248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9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42" name="순서도: 처리 141">
            <a:extLst>
              <a:ext uri="{FF2B5EF4-FFF2-40B4-BE49-F238E27FC236}">
                <a16:creationId xmlns:a16="http://schemas.microsoft.com/office/drawing/2014/main" id="{2F0B3126-A8BF-4F3F-B5B6-349EE60FEC70}"/>
              </a:ext>
            </a:extLst>
          </p:cNvPr>
          <p:cNvSpPr/>
          <p:nvPr/>
        </p:nvSpPr>
        <p:spPr bwMode="auto">
          <a:xfrm>
            <a:off x="5356194" y="5661248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43" name="순서도: 처리 142">
            <a:extLst>
              <a:ext uri="{FF2B5EF4-FFF2-40B4-BE49-F238E27FC236}">
                <a16:creationId xmlns:a16="http://schemas.microsoft.com/office/drawing/2014/main" id="{5D44C0B0-E36C-4CC0-9BD7-21B15CBF274C}"/>
              </a:ext>
            </a:extLst>
          </p:cNvPr>
          <p:cNvSpPr/>
          <p:nvPr/>
        </p:nvSpPr>
        <p:spPr bwMode="auto">
          <a:xfrm>
            <a:off x="5776768" y="5661248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en-US" altLang="ko-KR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3D </a:t>
            </a:r>
            <a:r>
              <a: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프린팅</a:t>
            </a:r>
          </a:p>
        </p:txBody>
      </p:sp>
      <p:sp>
        <p:nvSpPr>
          <p:cNvPr id="144" name="순서도: 처리 143">
            <a:extLst>
              <a:ext uri="{FF2B5EF4-FFF2-40B4-BE49-F238E27FC236}">
                <a16:creationId xmlns:a16="http://schemas.microsoft.com/office/drawing/2014/main" id="{959C21F7-06E2-4C56-B7B7-D56BFA2D8486}"/>
              </a:ext>
            </a:extLst>
          </p:cNvPr>
          <p:cNvSpPr/>
          <p:nvPr/>
        </p:nvSpPr>
        <p:spPr bwMode="auto">
          <a:xfrm>
            <a:off x="5356194" y="5661248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14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49" name="순서도: 처리 148">
            <a:extLst>
              <a:ext uri="{FF2B5EF4-FFF2-40B4-BE49-F238E27FC236}">
                <a16:creationId xmlns:a16="http://schemas.microsoft.com/office/drawing/2014/main" id="{0E3837B4-71B6-4878-A629-3A74107518A0}"/>
              </a:ext>
            </a:extLst>
          </p:cNvPr>
          <p:cNvSpPr/>
          <p:nvPr/>
        </p:nvSpPr>
        <p:spPr bwMode="auto">
          <a:xfrm>
            <a:off x="730404" y="3077961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50" name="순서도: 처리 149">
            <a:extLst>
              <a:ext uri="{FF2B5EF4-FFF2-40B4-BE49-F238E27FC236}">
                <a16:creationId xmlns:a16="http://schemas.microsoft.com/office/drawing/2014/main" id="{CE0B4799-D683-489B-8D79-73E58DAF34CB}"/>
              </a:ext>
            </a:extLst>
          </p:cNvPr>
          <p:cNvSpPr/>
          <p:nvPr/>
        </p:nvSpPr>
        <p:spPr bwMode="auto">
          <a:xfrm>
            <a:off x="1150978" y="3077961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예비과제 실습</a:t>
            </a:r>
          </a:p>
        </p:txBody>
      </p:sp>
      <p:sp>
        <p:nvSpPr>
          <p:cNvPr id="153" name="순서도: 처리 152">
            <a:extLst>
              <a:ext uri="{FF2B5EF4-FFF2-40B4-BE49-F238E27FC236}">
                <a16:creationId xmlns:a16="http://schemas.microsoft.com/office/drawing/2014/main" id="{0A831E31-FA9B-4EE3-B96A-BBC60505129A}"/>
              </a:ext>
            </a:extLst>
          </p:cNvPr>
          <p:cNvSpPr/>
          <p:nvPr/>
        </p:nvSpPr>
        <p:spPr bwMode="auto">
          <a:xfrm>
            <a:off x="730404" y="3077961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5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154" name="직선 화살표 연결선 153">
            <a:extLst>
              <a:ext uri="{FF2B5EF4-FFF2-40B4-BE49-F238E27FC236}">
                <a16:creationId xmlns:a16="http://schemas.microsoft.com/office/drawing/2014/main" id="{108151CD-EF0C-4AAA-8CE1-1272C9F10C59}"/>
              </a:ext>
            </a:extLst>
          </p:cNvPr>
          <p:cNvCxnSpPr>
            <a:stCxn id="150" idx="3"/>
          </p:cNvCxnSpPr>
          <p:nvPr/>
        </p:nvCxnSpPr>
        <p:spPr bwMode="auto">
          <a:xfrm>
            <a:off x="2248928" y="3293985"/>
            <a:ext cx="1518524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5" name="꺾인 연결선 293">
            <a:extLst>
              <a:ext uri="{FF2B5EF4-FFF2-40B4-BE49-F238E27FC236}">
                <a16:creationId xmlns:a16="http://schemas.microsoft.com/office/drawing/2014/main" id="{7AFA499E-01B2-477E-9831-9F64ED4BCE34}"/>
              </a:ext>
            </a:extLst>
          </p:cNvPr>
          <p:cNvCxnSpPr>
            <a:stCxn id="89" idx="2"/>
            <a:endCxn id="97" idx="0"/>
          </p:cNvCxnSpPr>
          <p:nvPr/>
        </p:nvCxnSpPr>
        <p:spPr bwMode="auto">
          <a:xfrm>
            <a:off x="3767452" y="3879050"/>
            <a:ext cx="0" cy="3060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156" name="꺾인 연결선 294">
            <a:extLst>
              <a:ext uri="{FF2B5EF4-FFF2-40B4-BE49-F238E27FC236}">
                <a16:creationId xmlns:a16="http://schemas.microsoft.com/office/drawing/2014/main" id="{E1A5C4FD-A38C-4199-ABF5-35D0BAD0CC7F}"/>
              </a:ext>
            </a:extLst>
          </p:cNvPr>
          <p:cNvCxnSpPr>
            <a:stCxn id="92" idx="2"/>
            <a:endCxn id="100" idx="0"/>
          </p:cNvCxnSpPr>
          <p:nvPr/>
        </p:nvCxnSpPr>
        <p:spPr bwMode="auto">
          <a:xfrm>
            <a:off x="6325743" y="3879050"/>
            <a:ext cx="0" cy="3060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157" name="꺾인 연결선 293">
            <a:extLst>
              <a:ext uri="{FF2B5EF4-FFF2-40B4-BE49-F238E27FC236}">
                <a16:creationId xmlns:a16="http://schemas.microsoft.com/office/drawing/2014/main" id="{E0029A3B-AE3B-42CF-BE68-8482BF11B179}"/>
              </a:ext>
            </a:extLst>
          </p:cNvPr>
          <p:cNvCxnSpPr>
            <a:stCxn id="97" idx="2"/>
            <a:endCxn id="110" idx="0"/>
          </p:cNvCxnSpPr>
          <p:nvPr/>
        </p:nvCxnSpPr>
        <p:spPr bwMode="auto">
          <a:xfrm>
            <a:off x="3767452" y="4617132"/>
            <a:ext cx="0" cy="3060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160" name="꺾인 연결선 294">
            <a:extLst>
              <a:ext uri="{FF2B5EF4-FFF2-40B4-BE49-F238E27FC236}">
                <a16:creationId xmlns:a16="http://schemas.microsoft.com/office/drawing/2014/main" id="{23A35022-22D9-49F0-BD82-9E8BB931DBC8}"/>
              </a:ext>
            </a:extLst>
          </p:cNvPr>
          <p:cNvCxnSpPr>
            <a:stCxn id="100" idx="2"/>
            <a:endCxn id="130" idx="0"/>
          </p:cNvCxnSpPr>
          <p:nvPr/>
        </p:nvCxnSpPr>
        <p:spPr bwMode="auto">
          <a:xfrm>
            <a:off x="6325743" y="4617132"/>
            <a:ext cx="0" cy="3060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161" name="꺾인 연결선 293">
            <a:extLst>
              <a:ext uri="{FF2B5EF4-FFF2-40B4-BE49-F238E27FC236}">
                <a16:creationId xmlns:a16="http://schemas.microsoft.com/office/drawing/2014/main" id="{E29F2836-3CE3-484E-8409-853B5B2E6210}"/>
              </a:ext>
            </a:extLst>
          </p:cNvPr>
          <p:cNvCxnSpPr>
            <a:stCxn id="110" idx="2"/>
            <a:endCxn id="140" idx="0"/>
          </p:cNvCxnSpPr>
          <p:nvPr/>
        </p:nvCxnSpPr>
        <p:spPr bwMode="auto">
          <a:xfrm>
            <a:off x="3767452" y="5355214"/>
            <a:ext cx="0" cy="3060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162" name="꺾인 연결선 294">
            <a:extLst>
              <a:ext uri="{FF2B5EF4-FFF2-40B4-BE49-F238E27FC236}">
                <a16:creationId xmlns:a16="http://schemas.microsoft.com/office/drawing/2014/main" id="{72C02C11-3479-444A-8179-AA5AE34E8E01}"/>
              </a:ext>
            </a:extLst>
          </p:cNvPr>
          <p:cNvCxnSpPr>
            <a:stCxn id="130" idx="2"/>
            <a:endCxn id="143" idx="0"/>
          </p:cNvCxnSpPr>
          <p:nvPr/>
        </p:nvCxnSpPr>
        <p:spPr bwMode="auto">
          <a:xfrm>
            <a:off x="6325743" y="5355214"/>
            <a:ext cx="0" cy="3060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163" name="꺾인 연결선 172">
            <a:extLst>
              <a:ext uri="{FF2B5EF4-FFF2-40B4-BE49-F238E27FC236}">
                <a16:creationId xmlns:a16="http://schemas.microsoft.com/office/drawing/2014/main" id="{44C1C22C-30DE-4551-98D0-C987DE620E3B}"/>
              </a:ext>
            </a:extLst>
          </p:cNvPr>
          <p:cNvCxnSpPr>
            <a:stCxn id="140" idx="3"/>
            <a:endCxn id="78" idx="1"/>
          </p:cNvCxnSpPr>
          <p:nvPr/>
        </p:nvCxnSpPr>
        <p:spPr bwMode="auto">
          <a:xfrm flipV="1">
            <a:off x="4316427" y="2924944"/>
            <a:ext cx="1039767" cy="295232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sp>
        <p:nvSpPr>
          <p:cNvPr id="164" name="순서도: 처리 163">
            <a:extLst>
              <a:ext uri="{FF2B5EF4-FFF2-40B4-BE49-F238E27FC236}">
                <a16:creationId xmlns:a16="http://schemas.microsoft.com/office/drawing/2014/main" id="{8FBBABAB-76B9-484C-AB6B-092B286F49ED}"/>
              </a:ext>
            </a:extLst>
          </p:cNvPr>
          <p:cNvSpPr/>
          <p:nvPr/>
        </p:nvSpPr>
        <p:spPr bwMode="auto">
          <a:xfrm>
            <a:off x="7727589" y="5661248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65" name="순서도: 처리 164">
            <a:extLst>
              <a:ext uri="{FF2B5EF4-FFF2-40B4-BE49-F238E27FC236}">
                <a16:creationId xmlns:a16="http://schemas.microsoft.com/office/drawing/2014/main" id="{0DC946DB-3C09-4D95-9C0B-321187F04239}"/>
              </a:ext>
            </a:extLst>
          </p:cNvPr>
          <p:cNvSpPr/>
          <p:nvPr/>
        </p:nvSpPr>
        <p:spPr bwMode="auto">
          <a:xfrm>
            <a:off x="8148163" y="5661248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기말고사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68" name="순서도: 처리 167">
            <a:extLst>
              <a:ext uri="{FF2B5EF4-FFF2-40B4-BE49-F238E27FC236}">
                <a16:creationId xmlns:a16="http://schemas.microsoft.com/office/drawing/2014/main" id="{E4322D5A-6BB3-433B-9AA1-43A7918A22B0}"/>
              </a:ext>
            </a:extLst>
          </p:cNvPr>
          <p:cNvSpPr/>
          <p:nvPr/>
        </p:nvSpPr>
        <p:spPr bwMode="auto">
          <a:xfrm>
            <a:off x="7727589" y="5661248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15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169" name="꺾인 연결선 179">
            <a:extLst>
              <a:ext uri="{FF2B5EF4-FFF2-40B4-BE49-F238E27FC236}">
                <a16:creationId xmlns:a16="http://schemas.microsoft.com/office/drawing/2014/main" id="{91131F6A-FB93-4B77-93F2-4F6EC6FBBCC3}"/>
              </a:ext>
            </a:extLst>
          </p:cNvPr>
          <p:cNvCxnSpPr>
            <a:stCxn id="86" idx="2"/>
            <a:endCxn id="71" idx="0"/>
          </p:cNvCxnSpPr>
          <p:nvPr/>
        </p:nvCxnSpPr>
        <p:spPr bwMode="auto">
          <a:xfrm rot="5400000">
            <a:off x="3136687" y="1309303"/>
            <a:ext cx="320284" cy="941247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170" name="꺾인 연결선 182">
            <a:extLst>
              <a:ext uri="{FF2B5EF4-FFF2-40B4-BE49-F238E27FC236}">
                <a16:creationId xmlns:a16="http://schemas.microsoft.com/office/drawing/2014/main" id="{885BE255-C45B-4087-8EFA-B17C537A30A0}"/>
              </a:ext>
            </a:extLst>
          </p:cNvPr>
          <p:cNvCxnSpPr>
            <a:stCxn id="86" idx="2"/>
            <a:endCxn id="83" idx="0"/>
          </p:cNvCxnSpPr>
          <p:nvPr/>
        </p:nvCxnSpPr>
        <p:spPr bwMode="auto">
          <a:xfrm rot="16200000" flipH="1">
            <a:off x="4124052" y="1263183"/>
            <a:ext cx="320284" cy="1033485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171" name="직선 화살표 연결선 170">
            <a:extLst>
              <a:ext uri="{FF2B5EF4-FFF2-40B4-BE49-F238E27FC236}">
                <a16:creationId xmlns:a16="http://schemas.microsoft.com/office/drawing/2014/main" id="{4206D36A-B67C-4E78-8979-DA55642B1717}"/>
              </a:ext>
            </a:extLst>
          </p:cNvPr>
          <p:cNvCxnSpPr>
            <a:stCxn id="143" idx="3"/>
            <a:endCxn id="168" idx="1"/>
          </p:cNvCxnSpPr>
          <p:nvPr/>
        </p:nvCxnSpPr>
        <p:spPr bwMode="auto">
          <a:xfrm>
            <a:off x="6874718" y="5877272"/>
            <a:ext cx="852871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413737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541FF71-AAC6-4726-BCD5-92E2E1FC9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10</a:t>
            </a:fld>
            <a:endParaRPr lang="en-US" altLang="ko-KR" dirty="0"/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7E55AD0A-8EF6-4ECD-A03E-FB9309895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603" y="260648"/>
            <a:ext cx="4326827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나무교량 제작 방법 서술 </a:t>
            </a:r>
            <a:r>
              <a:rPr lang="en-US" altLang="ko-KR" dirty="0"/>
              <a:t>(2/2)</a:t>
            </a:r>
            <a:endParaRPr lang="ko-KR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E428C3-B1F6-422D-A8C6-5D513704C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21285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Font typeface="Wingdings" pitchFamily="2" charset="2"/>
              <a:buChar char="q"/>
              <a:defRPr kumimoji="1" b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1pPr>
            <a:lvl2pPr marL="742950" indent="-285750" algn="l" eaLnBrk="0" hangingPunct="0">
              <a:spcBef>
                <a:spcPct val="20000"/>
              </a:spcBef>
              <a:buFont typeface="Wingdings" pitchFamily="2" charset="2"/>
              <a:buChar char="ü"/>
              <a:defRPr kumimoji="1">
                <a:solidFill>
                  <a:srgbClr val="0000FF"/>
                </a:solidFill>
                <a:latin typeface="휴먼견출새내기체" pitchFamily="18" charset="-127"/>
                <a:ea typeface="휴먼견출새내기체" pitchFamily="18" charset="-127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9pPr>
          </a:lstStyle>
          <a:p>
            <a:pPr eaLnBrk="1" hangingPunct="1"/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나무교량 개념도를 활용하여</a:t>
            </a:r>
            <a:r>
              <a:rPr lang="en-US" altLang="ko-KR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800" b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교량이 부분에서 전체로 완성되어가는 과정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을 설명하면</a:t>
            </a:r>
            <a:r>
              <a:rPr lang="en-US" altLang="ko-KR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보고서의 가독성을 높일 수 있음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F2526C1A-A0B8-478E-A304-7901B2D84132}"/>
              </a:ext>
            </a:extLst>
          </p:cNvPr>
          <p:cNvGrpSpPr/>
          <p:nvPr/>
        </p:nvGrpSpPr>
        <p:grpSpPr>
          <a:xfrm>
            <a:off x="632520" y="2708920"/>
            <a:ext cx="8611361" cy="2448272"/>
            <a:chOff x="1797978" y="2321961"/>
            <a:chExt cx="8426253" cy="2248284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8F598382-2C13-4BF6-B670-C1593D15F6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</a:blip>
            <a:srcRect l="16127" t="17772" r="8110" b="22154"/>
            <a:stretch/>
          </p:blipFill>
          <p:spPr>
            <a:xfrm>
              <a:off x="1797980" y="2321962"/>
              <a:ext cx="1604211" cy="902367"/>
            </a:xfrm>
            <a:prstGeom prst="rect">
              <a:avLst/>
            </a:prstGeom>
          </p:spPr>
        </p:pic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85B99002-A719-471E-8EB5-93B738D197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</a:blip>
            <a:srcRect l="17339" t="18955" r="9211" b="24180"/>
            <a:stretch/>
          </p:blipFill>
          <p:spPr>
            <a:xfrm>
              <a:off x="3503491" y="2321961"/>
              <a:ext cx="1604209" cy="902371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CE60FFAE-BBF7-4769-95E9-48FF4835DD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/>
            </a:blip>
            <a:srcRect l="15019" t="18441" r="11913" b="20321"/>
            <a:stretch/>
          </p:blipFill>
          <p:spPr>
            <a:xfrm>
              <a:off x="5209000" y="2321962"/>
              <a:ext cx="1604217" cy="902353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1E8185F6-EAE3-4932-ABA9-2F944255AC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</a:blip>
            <a:srcRect l="12503" t="15751" r="15920" b="24666"/>
            <a:stretch/>
          </p:blipFill>
          <p:spPr>
            <a:xfrm>
              <a:off x="6914517" y="2321961"/>
              <a:ext cx="1604207" cy="902370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1FCC0DA7-ABA2-40CC-86B7-B9936ACFFE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009" t="9368" r="5503" b="-1346"/>
            <a:stretch/>
          </p:blipFill>
          <p:spPr>
            <a:xfrm>
              <a:off x="8620024" y="2321961"/>
              <a:ext cx="1604207" cy="902373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A8D2A2ED-1779-4771-BEA1-DCC7E44FA2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182" t="2927" r="4717" b="3274"/>
            <a:stretch/>
          </p:blipFill>
          <p:spPr>
            <a:xfrm>
              <a:off x="1797978" y="3667875"/>
              <a:ext cx="1604198" cy="902370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1EEC8B67-1999-4B02-A5B9-6C6B26902B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283" t="2099" r="4283" b="7244"/>
            <a:stretch/>
          </p:blipFill>
          <p:spPr>
            <a:xfrm>
              <a:off x="3503491" y="3667879"/>
              <a:ext cx="1604214" cy="902366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446CF261-07F0-4A0A-A8EC-ECEC4AC48A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784" t="5058" r="3384" b="-177"/>
            <a:stretch/>
          </p:blipFill>
          <p:spPr>
            <a:xfrm>
              <a:off x="5209000" y="3667861"/>
              <a:ext cx="1604199" cy="902384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0D00C5F5-43B6-46CB-A4C4-122C9D77D9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669" t="3279" r="3640" b="1603"/>
            <a:stretch/>
          </p:blipFill>
          <p:spPr>
            <a:xfrm>
              <a:off x="6914494" y="3667861"/>
              <a:ext cx="1604196" cy="902375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EF202E8D-28C7-45B6-B384-B2DD15795D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4640" r="4640"/>
            <a:stretch/>
          </p:blipFill>
          <p:spPr>
            <a:xfrm>
              <a:off x="8619985" y="3672981"/>
              <a:ext cx="1595143" cy="897255"/>
            </a:xfrm>
            <a:prstGeom prst="rect">
              <a:avLst/>
            </a:prstGeom>
          </p:spPr>
        </p:pic>
      </p:grpSp>
      <p:graphicFrame>
        <p:nvGraphicFramePr>
          <p:cNvPr id="16" name="개체 15">
            <a:extLst>
              <a:ext uri="{FF2B5EF4-FFF2-40B4-BE49-F238E27FC236}">
                <a16:creationId xmlns:a16="http://schemas.microsoft.com/office/drawing/2014/main" id="{877C7461-BF2E-4140-9941-A0D3DFC192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95800" y="5491509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utoCAD Drawing" showAsIcon="1" r:id="rId12" imgW="914400" imgH="771525" progId="AutoCAD.Drawing.24">
                  <p:embed/>
                </p:oleObj>
              </mc:Choice>
              <mc:Fallback>
                <p:oleObj name="AutoCAD Drawing" showAsIcon="1" r:id="rId12" imgW="914400" imgH="771525" progId="AutoCAD.Drawing.24">
                  <p:embed/>
                  <p:pic>
                    <p:nvPicPr>
                      <p:cNvPr id="16" name="개체 15">
                        <a:extLst>
                          <a:ext uri="{FF2B5EF4-FFF2-40B4-BE49-F238E27FC236}">
                            <a16:creationId xmlns:a16="http://schemas.microsoft.com/office/drawing/2014/main" id="{877C7461-BF2E-4140-9941-A0D3DFC192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495800" y="5491509"/>
                        <a:ext cx="914400" cy="771525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80438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886057" y="260648"/>
            <a:ext cx="2133918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나무교량 사진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11</a:t>
            </a:fld>
            <a:endParaRPr lang="en-US" altLang="ko-KR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BF8EF2E-A94C-455A-9B7A-7A48FFC32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21285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Font typeface="Wingdings" pitchFamily="2" charset="2"/>
              <a:buChar char="q"/>
              <a:defRPr kumimoji="1" b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1pPr>
            <a:lvl2pPr marL="742950" indent="-285750" algn="l" eaLnBrk="0" hangingPunct="0">
              <a:spcBef>
                <a:spcPct val="20000"/>
              </a:spcBef>
              <a:buFont typeface="Wingdings" pitchFamily="2" charset="2"/>
              <a:buChar char="ü"/>
              <a:defRPr kumimoji="1">
                <a:solidFill>
                  <a:srgbClr val="0000FF"/>
                </a:solidFill>
                <a:latin typeface="휴먼견출새내기체" pitchFamily="18" charset="-127"/>
                <a:ea typeface="휴먼견출새내기체" pitchFamily="18" charset="-127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9pPr>
          </a:lstStyle>
          <a:p>
            <a:pPr eaLnBrk="1" hangingPunct="1"/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최종 개념도와 완성된 나무교량을 </a:t>
            </a:r>
            <a:r>
              <a:rPr lang="ko-KR" altLang="en-US" sz="1800" b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대비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하여 보여줌</a:t>
            </a:r>
            <a:endParaRPr lang="en-US" altLang="ko-KR" sz="1800" b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eaLnBrk="1" hangingPunct="1"/>
            <a:r>
              <a:rPr lang="ko-KR" altLang="en-US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같은 크기의 같은 각도의 조감도로 표출 </a:t>
            </a:r>
            <a:r>
              <a:rPr lang="en-US" altLang="ko-KR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b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표준 좌표계</a:t>
            </a:r>
            <a:r>
              <a:rPr lang="en-US" altLang="ko-KR" b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b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홈 뷰</a:t>
            </a:r>
            <a:endParaRPr lang="en-US" altLang="ko-KR" b="0" dirty="0">
              <a:solidFill>
                <a:srgbClr val="FF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eaLnBrk="1" hangingPunct="1"/>
            <a:r>
              <a:rPr lang="ko-KR" altLang="en-US" b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설계와 제작이 일치함을 입증</a:t>
            </a:r>
            <a:r>
              <a:rPr lang="ko-KR" altLang="en-US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할 수 있도록 대비 페이지 포함</a:t>
            </a:r>
            <a:endParaRPr lang="en-US" altLang="ko-KR" sz="1800" b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eaLnBrk="1" hangingPunct="1">
              <a:buFont typeface="+mj-lt"/>
              <a:buAutoNum type="arabicPeriod"/>
            </a:pPr>
            <a:endParaRPr lang="ko-KR" altLang="en-US" sz="1800" b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B195B5-5DC4-4F23-B94D-A22C1A734EF3}"/>
              </a:ext>
            </a:extLst>
          </p:cNvPr>
          <p:cNvSpPr txBox="1"/>
          <p:nvPr/>
        </p:nvSpPr>
        <p:spPr>
          <a:xfrm>
            <a:off x="5441971" y="5772403"/>
            <a:ext cx="34595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defRPr b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defRPr>
            </a:lvl1pPr>
          </a:lstStyle>
          <a:p>
            <a:r>
              <a:rPr lang="ko-KR" altLang="en-US" dirty="0"/>
              <a:t>나무교량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733DD4-4396-4825-8E65-5E983FBCD883}"/>
              </a:ext>
            </a:extLst>
          </p:cNvPr>
          <p:cNvSpPr txBox="1"/>
          <p:nvPr/>
        </p:nvSpPr>
        <p:spPr>
          <a:xfrm>
            <a:off x="969498" y="5772403"/>
            <a:ext cx="35113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최종개념도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258CB6F-0610-43C6-9FCB-954E3C73F4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1" t="-260" r="19074" b="260"/>
          <a:stretch/>
        </p:blipFill>
        <p:spPr>
          <a:xfrm rot="5400000">
            <a:off x="5808731" y="2232386"/>
            <a:ext cx="2809326" cy="4165376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AA568E85-C33E-486E-9A60-400DC458F5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3" t="5645" r="5655" b="2788"/>
          <a:stretch/>
        </p:blipFill>
        <p:spPr>
          <a:xfrm>
            <a:off x="612436" y="2910412"/>
            <a:ext cx="4119966" cy="280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23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834759" y="260648"/>
            <a:ext cx="2236510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사전 재하 실험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12</a:t>
            </a:fld>
            <a:endParaRPr lang="en-US" altLang="ko-KR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BF8EF2E-A94C-455A-9B7A-7A48FFC32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21285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Font typeface="Wingdings" pitchFamily="2" charset="2"/>
              <a:buChar char="q"/>
              <a:defRPr kumimoji="1" b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1pPr>
            <a:lvl2pPr marL="742950" indent="-285750" algn="l" eaLnBrk="0" hangingPunct="0">
              <a:spcBef>
                <a:spcPct val="20000"/>
              </a:spcBef>
              <a:buFont typeface="Wingdings" pitchFamily="2" charset="2"/>
              <a:buChar char="ü"/>
              <a:defRPr kumimoji="1">
                <a:solidFill>
                  <a:srgbClr val="0000FF"/>
                </a:solidFill>
                <a:latin typeface="휴먼견출새내기체" pitchFamily="18" charset="-127"/>
                <a:ea typeface="휴먼견출새내기체" pitchFamily="18" charset="-127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9pPr>
          </a:lstStyle>
          <a:p>
            <a:pPr eaLnBrk="1" hangingPunct="1"/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교량 제작 후에</a:t>
            </a:r>
            <a:r>
              <a:rPr lang="en-US" altLang="ko-KR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800" b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중앙에 가로 막대가 설치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될 수 있는지</a:t>
            </a:r>
            <a:r>
              <a:rPr lang="en-US" altLang="ko-KR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800" b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교량이 실험대에 잘 설치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되는지를 사전 재하 실험을 통해 반드시 확인해야 함</a:t>
            </a:r>
            <a:r>
              <a:rPr lang="en-US" altLang="ko-KR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eaLnBrk="1" hangingPunct="1"/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교량의 실험대 거치 </a:t>
            </a:r>
            <a:r>
              <a:rPr lang="ko-KR" altLang="en-US" sz="1800" b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사진을 보고서에 첨부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해야 함</a:t>
            </a:r>
            <a:r>
              <a:rPr lang="en-US" altLang="ko-KR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eaLnBrk="1" hangingPunct="1"/>
            <a:r>
              <a:rPr lang="ko-KR" altLang="en-US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교량의 바구니 설치 </a:t>
            </a:r>
            <a:r>
              <a:rPr lang="ko-KR" altLang="en-US" sz="1800" b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사진을 보고서에 첨부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해야 함</a:t>
            </a:r>
            <a:r>
              <a:rPr lang="en-US" altLang="ko-KR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eaLnBrk="1" hangingPunct="1"/>
            <a:endParaRPr lang="en-US" altLang="ko-KR" sz="1800" b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eaLnBrk="1" hangingPunct="1">
              <a:buFont typeface="+mj-lt"/>
              <a:buAutoNum type="arabicPeriod"/>
            </a:pPr>
            <a:endParaRPr lang="ko-KR" altLang="en-US" sz="1800" b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5" name="그림 4" descr="실내, 바닥, 벽, 테이블이(가) 표시된 사진&#10;&#10;자동 생성된 설명">
            <a:extLst>
              <a:ext uri="{FF2B5EF4-FFF2-40B4-BE49-F238E27FC236}">
                <a16:creationId xmlns:a16="http://schemas.microsoft.com/office/drawing/2014/main" id="{AF7B5194-168B-44F5-ADD8-BA55C2EEDB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6394"/>
          <a:stretch/>
        </p:blipFill>
        <p:spPr>
          <a:xfrm>
            <a:off x="5130705" y="2900829"/>
            <a:ext cx="4078932" cy="27443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B195B5-5DC4-4F23-B94D-A22C1A734EF3}"/>
              </a:ext>
            </a:extLst>
          </p:cNvPr>
          <p:cNvSpPr txBox="1"/>
          <p:nvPr/>
        </p:nvSpPr>
        <p:spPr>
          <a:xfrm>
            <a:off x="5441971" y="5772403"/>
            <a:ext cx="34595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교량의 </a:t>
            </a:r>
            <a:r>
              <a:rPr lang="ko-KR" altLang="en-US" b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바구니 설치 사진 사례</a:t>
            </a:r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733DD4-4396-4825-8E65-5E983FBCD883}"/>
              </a:ext>
            </a:extLst>
          </p:cNvPr>
          <p:cNvSpPr txBox="1"/>
          <p:nvPr/>
        </p:nvSpPr>
        <p:spPr>
          <a:xfrm>
            <a:off x="969498" y="5772403"/>
            <a:ext cx="35113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교량의 </a:t>
            </a:r>
            <a:r>
              <a:rPr lang="ko-KR" altLang="en-US" b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실험대 거치 사진 사례</a:t>
            </a:r>
            <a:endParaRPr lang="ko-KR" altLang="en-US" dirty="0"/>
          </a:p>
        </p:txBody>
      </p:sp>
      <p:pic>
        <p:nvPicPr>
          <p:cNvPr id="10" name="그림 9" descr="텍스트이(가) 표시된 사진&#10;&#10;자동 생성된 설명">
            <a:extLst>
              <a:ext uri="{FF2B5EF4-FFF2-40B4-BE49-F238E27FC236}">
                <a16:creationId xmlns:a16="http://schemas.microsoft.com/office/drawing/2014/main" id="{369662A6-E36D-4796-AC68-B4320919AC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6" r="14444"/>
          <a:stretch/>
        </p:blipFill>
        <p:spPr>
          <a:xfrm rot="5400000">
            <a:off x="1353005" y="2227115"/>
            <a:ext cx="2744321" cy="409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91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295881" y="260648"/>
            <a:ext cx="5314276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시스템 제작 보고서 목차 및 작성요령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13</a:t>
            </a:fld>
            <a:endParaRPr lang="en-US" altLang="ko-KR" dirty="0"/>
          </a:p>
        </p:txBody>
      </p:sp>
      <p:graphicFrame>
        <p:nvGraphicFramePr>
          <p:cNvPr id="2" name="표 3">
            <a:extLst>
              <a:ext uri="{FF2B5EF4-FFF2-40B4-BE49-F238E27FC236}">
                <a16:creationId xmlns:a16="http://schemas.microsoft.com/office/drawing/2014/main" id="{730DBC13-C4B8-4017-9731-7B70BEF5CF24}"/>
              </a:ext>
            </a:extLst>
          </p:cNvPr>
          <p:cNvGraphicFramePr>
            <a:graphicFrameLocks noGrp="1"/>
          </p:cNvGraphicFramePr>
          <p:nvPr/>
        </p:nvGraphicFramePr>
        <p:xfrm>
          <a:off x="560512" y="980725"/>
          <a:ext cx="8683370" cy="51845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0">
                  <a:extLst>
                    <a:ext uri="{9D8B030D-6E8A-4147-A177-3AD203B41FA5}">
                      <a16:colId xmlns:a16="http://schemas.microsoft.com/office/drawing/2014/main" val="3547433614"/>
                    </a:ext>
                  </a:extLst>
                </a:gridCol>
                <a:gridCol w="5443010">
                  <a:extLst>
                    <a:ext uri="{9D8B030D-6E8A-4147-A177-3AD203B41FA5}">
                      <a16:colId xmlns:a16="http://schemas.microsoft.com/office/drawing/2014/main" val="1838766038"/>
                    </a:ext>
                  </a:extLst>
                </a:gridCol>
              </a:tblGrid>
              <a:tr h="40190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목차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작성요령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445456"/>
                  </a:ext>
                </a:extLst>
              </a:tr>
              <a:tr h="401905">
                <a:tc gridSpan="2">
                  <a:txBody>
                    <a:bodyPr/>
                    <a:lstStyle/>
                    <a:p>
                      <a:pPr marL="0" marR="0" lvl="0" indent="0" algn="l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1. </a:t>
                      </a:r>
                      <a:r>
                        <a:rPr lang="ko-KR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최종 시스템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285750" marR="0" lvl="0" indent="-285750" algn="l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ko-KR" altLang="en-US" sz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1945407"/>
                  </a:ext>
                </a:extLst>
              </a:tr>
              <a:tr h="1527240">
                <a:tc>
                  <a:txBody>
                    <a:bodyPr/>
                    <a:lstStyle/>
                    <a:p>
                      <a:pPr marL="268288" indent="0" algn="l" defTabSz="914395" rtl="0" eaLnBrk="1" latinLnBrk="1" hangingPunct="1"/>
                      <a:r>
                        <a:rPr lang="en-US" altLang="ko-KR" sz="14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1.1.</a:t>
                      </a:r>
                      <a:r>
                        <a:rPr lang="ko-KR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제작 절차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4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교량에 대한 제작방법을 부품번호와 개념도를 이용하여 상세하게 서술</a:t>
                      </a:r>
                      <a:endParaRPr lang="en-US" altLang="ko-KR" sz="1400" kern="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4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나무교량을 개념도</a:t>
                      </a:r>
                      <a:r>
                        <a:rPr lang="en-US" altLang="ko-KR" sz="14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4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설계도</a:t>
                      </a:r>
                      <a:r>
                        <a:rPr lang="en-US" altLang="ko-KR" sz="14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4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부품 정의와 제작 절차 만으로 누구나 재현할 수 있도록 상세하게 서술</a:t>
                      </a:r>
                      <a:endParaRPr lang="en-US" altLang="ko-KR" sz="1400" kern="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4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레고 또는 건담 등의 장난감의 조립도를 참조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7074306"/>
                  </a:ext>
                </a:extLst>
              </a:tr>
              <a:tr h="964573">
                <a:tc>
                  <a:txBody>
                    <a:bodyPr/>
                    <a:lstStyle/>
                    <a:p>
                      <a:pPr marL="268288" marR="0" lvl="0" indent="0" algn="l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1.2 </a:t>
                      </a:r>
                      <a:r>
                        <a:rPr kumimoji="0" lang="ko-KR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나무교량 사진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4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실물 시스템에 대한 사진</a:t>
                      </a:r>
                      <a:endParaRPr lang="en-US" altLang="ko-KR" sz="1400" kern="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4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사진에 주요 특장점을 말풍선을 이용하여 서술</a:t>
                      </a:r>
                      <a:endParaRPr lang="en-US" altLang="ko-KR" sz="1400" kern="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4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교량 중량 </a:t>
                      </a:r>
                      <a:r>
                        <a:rPr lang="en-US" altLang="ko-KR" sz="14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4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예측 및 실측</a:t>
                      </a:r>
                      <a:r>
                        <a:rPr lang="en-US" altLang="ko-KR" sz="14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 </a:t>
                      </a:r>
                      <a:r>
                        <a:rPr lang="ko-KR" altLang="en-US" sz="14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표기</a:t>
                      </a:r>
                      <a:endParaRPr lang="en-US" altLang="ko-KR" sz="1400" kern="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9054473"/>
                  </a:ext>
                </a:extLst>
              </a:tr>
              <a:tr h="401905">
                <a:tc gridSpan="2">
                  <a:txBody>
                    <a:bodyPr/>
                    <a:lstStyle/>
                    <a:p>
                      <a:pPr marL="0" marR="0" lvl="0" indent="0" algn="l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2. </a:t>
                      </a:r>
                      <a:r>
                        <a:rPr kumimoji="0" lang="ko-KR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사전 재하 실험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285750" marR="0" lvl="0" indent="-285750" algn="l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ko-KR" altLang="en-US" sz="1400" kern="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8537916"/>
                  </a:ext>
                </a:extLst>
              </a:tr>
              <a:tr h="401905">
                <a:tc>
                  <a:txBody>
                    <a:bodyPr/>
                    <a:lstStyle/>
                    <a:p>
                      <a:pPr marL="268288" marR="0" lvl="0" indent="0" algn="l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2.1 </a:t>
                      </a:r>
                      <a:r>
                        <a:rPr kumimoji="0" lang="ko-KR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실험대 거치 사진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14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교량을 실험대에 거치한 모습을 촬영하여 첨부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9029455"/>
                  </a:ext>
                </a:extLst>
              </a:tr>
              <a:tr h="683240">
                <a:tc>
                  <a:txBody>
                    <a:bodyPr/>
                    <a:lstStyle/>
                    <a:p>
                      <a:pPr marL="268288" marR="0" lvl="0" indent="0" algn="l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2.2 </a:t>
                      </a:r>
                      <a:r>
                        <a:rPr kumimoji="0" lang="ko-KR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바구니 설치 사진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14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교량을 실험대에 거치한 후</a:t>
                      </a:r>
                      <a:r>
                        <a:rPr lang="en-US" altLang="ko-KR" sz="14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4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바구니를 장착한 모습을 촬영하여 첨부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0908932"/>
                  </a:ext>
                </a:extLst>
              </a:tr>
              <a:tr h="401905">
                <a:tc>
                  <a:txBody>
                    <a:bodyPr/>
                    <a:lstStyle/>
                    <a:p>
                      <a:pPr marL="0" marR="0" lvl="0" indent="0" algn="l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3. </a:t>
                      </a:r>
                      <a:r>
                        <a:rPr lang="ko-KR" altLang="en-US" sz="14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참고문헌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14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보고서를 작성하기 위해 참조한 논문</a:t>
                      </a: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책</a:t>
                      </a: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웹사이트 등을 표기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03420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28BCD97-26BB-4F05-A84D-DD8BB407206E}"/>
              </a:ext>
            </a:extLst>
          </p:cNvPr>
          <p:cNvSpPr txBox="1"/>
          <p:nvPr/>
        </p:nvSpPr>
        <p:spPr>
          <a:xfrm>
            <a:off x="488504" y="6256867"/>
            <a:ext cx="8352928" cy="293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1" indent="-171450" algn="l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1" lang="ko-KR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반드시 목차를 준수하여 보고서 작성 </a:t>
            </a:r>
            <a:r>
              <a:rPr kumimoji="1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1" lang="ko-KR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시스템 제작 보고서 점수 </a:t>
            </a:r>
            <a:r>
              <a:rPr kumimoji="1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: 5</a:t>
            </a:r>
            <a:r>
              <a:rPr kumimoji="1" lang="ko-KR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점 만점</a:t>
            </a:r>
            <a:r>
              <a:rPr kumimoji="1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kumimoji="1" lang="ko-KR" altLang="en-US" sz="1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31629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fld id="{5BCCBFA6-F210-4C59-B207-0F7A78A1B2A3}" type="slidenum">
              <a:rPr lang="en-US" altLang="ko-KR" smtClean="0"/>
              <a:pPr/>
              <a:t>14</a:t>
            </a:fld>
            <a:endParaRPr lang="en-US" altLang="ko-KR" dirty="0"/>
          </a:p>
        </p:txBody>
      </p:sp>
      <p:sp>
        <p:nvSpPr>
          <p:cNvPr id="36" name="Text Box 7">
            <a:extLst>
              <a:ext uri="{FF2B5EF4-FFF2-40B4-BE49-F238E27FC236}">
                <a16:creationId xmlns:a16="http://schemas.microsoft.com/office/drawing/2014/main" id="{0217D81A-6EAB-49C1-A87D-CE8248E2F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8844" y="260648"/>
            <a:ext cx="4288353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시스템 제작 보고서 작성 사례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A26B8827-9A36-4589-8D7A-7256850C05DF}"/>
              </a:ext>
            </a:extLst>
          </p:cNvPr>
          <p:cNvGrpSpPr/>
          <p:nvPr/>
        </p:nvGrpSpPr>
        <p:grpSpPr>
          <a:xfrm>
            <a:off x="344486" y="1124745"/>
            <a:ext cx="9054409" cy="4896543"/>
            <a:chOff x="344486" y="1124745"/>
            <a:chExt cx="9054409" cy="3328957"/>
          </a:xfrm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CDF679C7-DF0F-4522-8BAF-9E0DF46CD3A4}"/>
                </a:ext>
              </a:extLst>
            </p:cNvPr>
            <p:cNvSpPr/>
            <p:nvPr/>
          </p:nvSpPr>
          <p:spPr bwMode="auto">
            <a:xfrm>
              <a:off x="344488" y="1124745"/>
              <a:ext cx="2088232" cy="102470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tIns="0" bIns="0" rtlCol="0" anchor="ctr"/>
            <a:lstStyle/>
            <a:p>
              <a:pPr marL="0" marR="0" indent="0"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ko-KR" altLang="en-US" sz="10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7" name="Text Box 7">
              <a:extLst>
                <a:ext uri="{FF2B5EF4-FFF2-40B4-BE49-F238E27FC236}">
                  <a16:creationId xmlns:a16="http://schemas.microsoft.com/office/drawing/2014/main" id="{D50E20CE-5F03-40FB-9D96-4BCACAAC54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8388" y="1315398"/>
              <a:ext cx="1340432" cy="2265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tIns="36000" bIns="36000" anchor="ctr">
              <a:spAutoFit/>
            </a:bodyPr>
            <a:lstStyle>
              <a:defPPr>
                <a:defRPr lang="ko-KR"/>
              </a:defPPr>
              <a:lvl1pPr algn="ctr">
                <a:defRPr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HY헤드라인M" pitchFamily="18" charset="-127"/>
                  <a:ea typeface="HY헤드라인M" pitchFamily="18" charset="-127"/>
                </a:defRPr>
              </a:lvl1pPr>
            </a:lstStyle>
            <a:p>
              <a:r>
                <a:rPr lang="ko-KR" altLang="en-US" sz="1000" dirty="0"/>
                <a:t>시스템 제작  보고서</a:t>
              </a: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FE0C7868-6FA4-435F-A1B6-12F12AFB0F62}"/>
                </a:ext>
              </a:extLst>
            </p:cNvPr>
            <p:cNvSpPr/>
            <p:nvPr/>
          </p:nvSpPr>
          <p:spPr bwMode="auto">
            <a:xfrm>
              <a:off x="5006176" y="1124745"/>
              <a:ext cx="2088232" cy="102470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tIns="0" bIns="0" rtlCol="0" anchor="ctr"/>
            <a:lstStyle/>
            <a:p>
              <a:pPr marL="0" marR="0" indent="0"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ko-KR" altLang="en-US" sz="10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9" name="Text Box 7">
              <a:extLst>
                <a:ext uri="{FF2B5EF4-FFF2-40B4-BE49-F238E27FC236}">
                  <a16:creationId xmlns:a16="http://schemas.microsoft.com/office/drawing/2014/main" id="{EA3B1276-7B18-441B-BCD8-31FA23E905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42782" y="1551936"/>
              <a:ext cx="1015021" cy="2265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tIns="36000" bIns="36000" anchor="ctr">
              <a:spAutoFit/>
            </a:bodyPr>
            <a:lstStyle>
              <a:defPPr>
                <a:defRPr lang="ko-KR"/>
              </a:defPPr>
              <a:lvl1pPr algn="ctr">
                <a:defRPr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HY헤드라인M" pitchFamily="18" charset="-127"/>
                  <a:ea typeface="HY헤드라인M" pitchFamily="18" charset="-127"/>
                </a:defRPr>
              </a:lvl1pPr>
            </a:lstStyle>
            <a:p>
              <a:r>
                <a:rPr lang="en-US" altLang="ko-KR" sz="1000" dirty="0"/>
                <a:t>1. </a:t>
              </a:r>
              <a:r>
                <a:rPr lang="ko-KR" altLang="en-US" sz="1000" dirty="0"/>
                <a:t>최종 시스템</a:t>
              </a:r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F3D2470F-7068-42E5-91FA-71A4E5268806}"/>
                </a:ext>
              </a:extLst>
            </p:cNvPr>
            <p:cNvSpPr/>
            <p:nvPr/>
          </p:nvSpPr>
          <p:spPr bwMode="auto">
            <a:xfrm>
              <a:off x="7310663" y="1124745"/>
              <a:ext cx="2088232" cy="102470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tIns="0" bIns="0" rtlCol="0" anchor="ctr"/>
            <a:lstStyle/>
            <a:p>
              <a:pPr marL="0" marR="0" indent="0"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ko-KR" altLang="en-US" sz="10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3" name="Text Box 7">
              <a:extLst>
                <a:ext uri="{FF2B5EF4-FFF2-40B4-BE49-F238E27FC236}">
                  <a16:creationId xmlns:a16="http://schemas.microsoft.com/office/drawing/2014/main" id="{86F1EB22-AE04-495E-8031-2B6B98596B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60093" y="1178624"/>
              <a:ext cx="989373" cy="2265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tIns="36000" bIns="36000" anchor="ctr">
              <a:spAutoFit/>
            </a:bodyPr>
            <a:lstStyle>
              <a:defPPr>
                <a:defRPr lang="ko-KR"/>
              </a:defPPr>
              <a:lvl1pPr algn="ctr">
                <a:defRPr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HY헤드라인M" pitchFamily="18" charset="-127"/>
                  <a:ea typeface="HY헤드라인M" pitchFamily="18" charset="-127"/>
                </a:defRPr>
              </a:lvl1pPr>
            </a:lstStyle>
            <a:p>
              <a:r>
                <a:rPr lang="en-US" altLang="ko-KR" sz="1000" dirty="0"/>
                <a:t>1.1. </a:t>
              </a:r>
              <a:r>
                <a:rPr lang="ko-KR" altLang="en-US" sz="1000" dirty="0"/>
                <a:t>제작 절차</a:t>
              </a: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E984DB52-5CAC-44F9-A585-2B0545D94D29}"/>
                </a:ext>
              </a:extLst>
            </p:cNvPr>
            <p:cNvSpPr/>
            <p:nvPr/>
          </p:nvSpPr>
          <p:spPr bwMode="auto">
            <a:xfrm>
              <a:off x="344486" y="2258313"/>
              <a:ext cx="2088232" cy="102470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tIns="0" bIns="0" rtlCol="0" anchor="ctr"/>
            <a:lstStyle/>
            <a:p>
              <a:pPr marL="0" marR="0" indent="0"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ko-KR" altLang="en-US" sz="10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6" name="Text Box 7">
              <a:extLst>
                <a:ext uri="{FF2B5EF4-FFF2-40B4-BE49-F238E27FC236}">
                  <a16:creationId xmlns:a16="http://schemas.microsoft.com/office/drawing/2014/main" id="{B305A3CB-6205-4914-AE7A-E79321E8AC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9300" y="2312191"/>
              <a:ext cx="1218603" cy="2265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tIns="36000" bIns="36000" anchor="ctr">
              <a:spAutoFit/>
            </a:bodyPr>
            <a:lstStyle>
              <a:defPPr>
                <a:defRPr lang="ko-KR"/>
              </a:defPPr>
              <a:lvl1pPr algn="ctr">
                <a:defRPr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HY헤드라인M" pitchFamily="18" charset="-127"/>
                  <a:ea typeface="HY헤드라인M" pitchFamily="18" charset="-127"/>
                </a:defRPr>
              </a:lvl1pPr>
            </a:lstStyle>
            <a:p>
              <a:r>
                <a:rPr lang="en-US" altLang="ko-KR" sz="1000" dirty="0"/>
                <a:t>1.2 </a:t>
              </a:r>
              <a:r>
                <a:rPr lang="ko-KR" altLang="en-US" sz="1000" dirty="0"/>
                <a:t>나무교량 사진</a:t>
              </a:r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491A116A-D57D-4A21-9531-4DD1558726C2}"/>
                </a:ext>
              </a:extLst>
            </p:cNvPr>
            <p:cNvSpPr/>
            <p:nvPr/>
          </p:nvSpPr>
          <p:spPr bwMode="auto">
            <a:xfrm>
              <a:off x="2665595" y="1124745"/>
              <a:ext cx="2088232" cy="102470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tIns="0" bIns="0" rtlCol="0" anchor="ctr"/>
            <a:lstStyle/>
            <a:p>
              <a:pPr marL="0" marR="0" indent="0"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ko-KR" altLang="en-US" sz="10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9" name="Text Box 7">
              <a:extLst>
                <a:ext uri="{FF2B5EF4-FFF2-40B4-BE49-F238E27FC236}">
                  <a16:creationId xmlns:a16="http://schemas.microsoft.com/office/drawing/2014/main" id="{A50FF899-3686-4C6A-AE0F-45E0EDD388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9138" y="1178624"/>
              <a:ext cx="441146" cy="2265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tIns="36000" bIns="36000" anchor="ctr">
              <a:spAutoFit/>
            </a:bodyPr>
            <a:lstStyle>
              <a:defPPr>
                <a:defRPr lang="ko-KR"/>
              </a:defPPr>
              <a:lvl1pPr algn="ctr">
                <a:defRPr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HY헤드라인M" pitchFamily="18" charset="-127"/>
                  <a:ea typeface="HY헤드라인M" pitchFamily="18" charset="-127"/>
                </a:defRPr>
              </a:lvl1pPr>
            </a:lstStyle>
            <a:p>
              <a:r>
                <a:rPr lang="ko-KR" altLang="en-US" sz="1000" dirty="0"/>
                <a:t>목차</a:t>
              </a:r>
            </a:p>
          </p:txBody>
        </p:sp>
        <p:sp>
          <p:nvSpPr>
            <p:cNvPr id="37" name="Text Box 7">
              <a:extLst>
                <a:ext uri="{FF2B5EF4-FFF2-40B4-BE49-F238E27FC236}">
                  <a16:creationId xmlns:a16="http://schemas.microsoft.com/office/drawing/2014/main" id="{3952FD92-4E5B-4F15-B5FE-7EDE035B9B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8449" y="1696962"/>
              <a:ext cx="420307" cy="2265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tIns="36000" bIns="36000" anchor="ctr">
              <a:spAutoFit/>
            </a:bodyPr>
            <a:lstStyle>
              <a:defPPr>
                <a:defRPr lang="ko-KR"/>
              </a:defPPr>
              <a:lvl1pPr algn="ctr">
                <a:defRPr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HY헤드라인M" pitchFamily="18" charset="-127"/>
                  <a:ea typeface="HY헤드라인M" pitchFamily="18" charset="-127"/>
                </a:defRPr>
              </a:lvl1pPr>
            </a:lstStyle>
            <a:p>
              <a:r>
                <a:rPr lang="en-US" altLang="ko-KR" sz="1000" dirty="0"/>
                <a:t>#</a:t>
              </a:r>
              <a:r>
                <a:rPr lang="ko-KR" altLang="en-US" sz="1000" dirty="0"/>
                <a:t>조</a:t>
              </a:r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8D5F65CF-B0D7-4045-A2E0-9A345456B6D9}"/>
                </a:ext>
              </a:extLst>
            </p:cNvPr>
            <p:cNvSpPr/>
            <p:nvPr/>
          </p:nvSpPr>
          <p:spPr bwMode="auto">
            <a:xfrm>
              <a:off x="5006176" y="2258313"/>
              <a:ext cx="2088232" cy="102470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tIns="0" bIns="0" rtlCol="0" anchor="ctr"/>
            <a:lstStyle/>
            <a:p>
              <a:pPr marL="0" marR="0" indent="0"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ko-KR" altLang="en-US" sz="10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F7B0E563-B15F-4378-9F82-23679782994F}"/>
                </a:ext>
              </a:extLst>
            </p:cNvPr>
            <p:cNvSpPr/>
            <p:nvPr/>
          </p:nvSpPr>
          <p:spPr bwMode="auto">
            <a:xfrm>
              <a:off x="2688542" y="2262638"/>
              <a:ext cx="2088232" cy="102470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tIns="0" bIns="0" rtlCol="0" anchor="ctr"/>
            <a:lstStyle/>
            <a:p>
              <a:pPr marL="0" marR="0" indent="0"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ko-KR" altLang="en-US" sz="10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62" name="Text Box 7">
              <a:extLst>
                <a:ext uri="{FF2B5EF4-FFF2-40B4-BE49-F238E27FC236}">
                  <a16:creationId xmlns:a16="http://schemas.microsoft.com/office/drawing/2014/main" id="{272E7F22-E256-4608-9BF5-7B91D48CED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4811" y="2325288"/>
              <a:ext cx="1390124" cy="2265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tIns="36000" bIns="36000" anchor="ctr">
              <a:spAutoFit/>
            </a:bodyPr>
            <a:lstStyle>
              <a:defPPr>
                <a:defRPr lang="ko-KR"/>
              </a:defPPr>
              <a:lvl1pPr algn="ctr">
                <a:defRPr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HY헤드라인M" pitchFamily="18" charset="-127"/>
                  <a:ea typeface="HY헤드라인M" pitchFamily="18" charset="-127"/>
                </a:defRPr>
              </a:lvl1pPr>
            </a:lstStyle>
            <a:p>
              <a:r>
                <a:rPr lang="en-US" altLang="ko-KR" sz="1000" dirty="0"/>
                <a:t>2.1 </a:t>
              </a:r>
              <a:r>
                <a:rPr lang="ko-KR" altLang="en-US" sz="1000" dirty="0"/>
                <a:t>실험대 거치 사진</a:t>
              </a:r>
            </a:p>
          </p:txBody>
        </p:sp>
        <p:sp>
          <p:nvSpPr>
            <p:cNvPr id="43" name="Text Box 7">
              <a:extLst>
                <a:ext uri="{FF2B5EF4-FFF2-40B4-BE49-F238E27FC236}">
                  <a16:creationId xmlns:a16="http://schemas.microsoft.com/office/drawing/2014/main" id="{9FF1B012-E021-4F3D-8617-AD8C436D97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9386" y="2657368"/>
              <a:ext cx="1186543" cy="2265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tIns="36000" bIns="36000" anchor="ctr">
              <a:spAutoFit/>
            </a:bodyPr>
            <a:lstStyle>
              <a:defPPr>
                <a:defRPr lang="ko-KR"/>
              </a:defPPr>
              <a:lvl1pPr algn="ctr">
                <a:defRPr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HY헤드라인M" pitchFamily="18" charset="-127"/>
                  <a:ea typeface="HY헤드라인M" pitchFamily="18" charset="-127"/>
                </a:defRPr>
              </a:lvl1pPr>
            </a:lstStyle>
            <a:p>
              <a:r>
                <a:rPr lang="en-US" altLang="ko-KR" sz="1000" dirty="0"/>
                <a:t>2. </a:t>
              </a:r>
              <a:r>
                <a:rPr lang="ko-KR" altLang="en-US" sz="1000" dirty="0"/>
                <a:t>사전 재하 실험</a:t>
              </a:r>
            </a:p>
          </p:txBody>
        </p: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952F1BC6-BF62-457D-8FAD-1D87280F2DAF}"/>
                </a:ext>
              </a:extLst>
            </p:cNvPr>
            <p:cNvSpPr/>
            <p:nvPr/>
          </p:nvSpPr>
          <p:spPr bwMode="auto">
            <a:xfrm>
              <a:off x="7310663" y="2258313"/>
              <a:ext cx="2088232" cy="102470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tIns="0" bIns="0" rtlCol="0" anchor="ctr"/>
            <a:lstStyle/>
            <a:p>
              <a:pPr marL="0" marR="0" indent="0"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ko-KR" altLang="en-US" sz="10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5" name="Text Box 7">
              <a:extLst>
                <a:ext uri="{FF2B5EF4-FFF2-40B4-BE49-F238E27FC236}">
                  <a16:creationId xmlns:a16="http://schemas.microsoft.com/office/drawing/2014/main" id="{EFAE955B-03B9-44D2-8B83-FDE773AEB8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49298" y="2325288"/>
              <a:ext cx="1390124" cy="2265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tIns="36000" bIns="36000" anchor="ctr">
              <a:spAutoFit/>
            </a:bodyPr>
            <a:lstStyle>
              <a:defPPr>
                <a:defRPr lang="ko-KR"/>
              </a:defPPr>
              <a:lvl1pPr algn="ctr">
                <a:defRPr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HY헤드라인M" pitchFamily="18" charset="-127"/>
                  <a:ea typeface="HY헤드라인M" pitchFamily="18" charset="-127"/>
                </a:defRPr>
              </a:lvl1pPr>
            </a:lstStyle>
            <a:p>
              <a:r>
                <a:rPr lang="en-US" altLang="ko-KR" sz="1000" dirty="0"/>
                <a:t>2.2 </a:t>
              </a:r>
              <a:r>
                <a:rPr lang="ko-KR" altLang="en-US" sz="1000" dirty="0"/>
                <a:t>바구니 설치 사진</a:t>
              </a:r>
            </a:p>
          </p:txBody>
        </p: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DDE9A9A7-7AB2-4389-9E6A-4831A5D174AF}"/>
                </a:ext>
              </a:extLst>
            </p:cNvPr>
            <p:cNvSpPr/>
            <p:nvPr/>
          </p:nvSpPr>
          <p:spPr bwMode="auto">
            <a:xfrm>
              <a:off x="344486" y="3429000"/>
              <a:ext cx="2088232" cy="102470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tIns="0" bIns="0" rtlCol="0" anchor="ctr"/>
            <a:lstStyle/>
            <a:p>
              <a:pPr marL="0" marR="0" indent="0"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ko-KR" altLang="en-US" sz="10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9" name="Text Box 7">
              <a:extLst>
                <a:ext uri="{FF2B5EF4-FFF2-40B4-BE49-F238E27FC236}">
                  <a16:creationId xmlns:a16="http://schemas.microsoft.com/office/drawing/2014/main" id="{C1D26689-598D-48AA-9414-875CADC2CC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6851" y="3482878"/>
              <a:ext cx="843501" cy="2265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tIns="36000" bIns="36000" anchor="ctr">
              <a:spAutoFit/>
            </a:bodyPr>
            <a:lstStyle>
              <a:defPPr>
                <a:defRPr lang="ko-KR"/>
              </a:defPPr>
              <a:lvl1pPr algn="ctr">
                <a:defRPr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HY헤드라인M" pitchFamily="18" charset="-127"/>
                  <a:ea typeface="HY헤드라인M" pitchFamily="18" charset="-127"/>
                </a:defRPr>
              </a:lvl1pPr>
            </a:lstStyle>
            <a:p>
              <a:r>
                <a:rPr lang="en-US" altLang="ko-KR" sz="1000" dirty="0"/>
                <a:t>3. </a:t>
              </a:r>
              <a:r>
                <a:rPr lang="ko-KR" altLang="en-US" sz="1000" dirty="0"/>
                <a:t>참고문헌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4198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243F6BF-43CC-10B5-92A1-3C8BCBBFA474}"/>
              </a:ext>
            </a:extLst>
          </p:cNvPr>
          <p:cNvSpPr txBox="1"/>
          <p:nvPr/>
        </p:nvSpPr>
        <p:spPr>
          <a:xfrm>
            <a:off x="0" y="0"/>
            <a:ext cx="9906000" cy="685799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r>
              <a:rPr lang="ko-KR" altLang="en-US" sz="11500" b="1" dirty="0" err="1">
                <a:latin typeface="+mn-ea"/>
              </a:rPr>
              <a:t>설계실</a:t>
            </a:r>
            <a:endParaRPr lang="en-US" altLang="ko-KR" sz="11500" b="1" dirty="0">
              <a:latin typeface="+mn-ea"/>
            </a:endParaRPr>
          </a:p>
          <a:p>
            <a:r>
              <a:rPr lang="ko-KR" altLang="en-US" sz="11500" b="1" dirty="0">
                <a:solidFill>
                  <a:srgbClr val="FF0000"/>
                </a:solidFill>
                <a:latin typeface="+mn-ea"/>
              </a:rPr>
              <a:t>청결유지</a:t>
            </a:r>
            <a:r>
              <a:rPr lang="ko-KR" altLang="en-US" sz="11500" b="1" dirty="0">
                <a:latin typeface="+mn-ea"/>
              </a:rPr>
              <a:t> 철저</a:t>
            </a:r>
            <a:r>
              <a:rPr lang="en-US" altLang="ko-KR" sz="11500" b="1" dirty="0">
                <a:latin typeface="+mn-ea"/>
              </a:rPr>
              <a:t>!</a:t>
            </a:r>
          </a:p>
          <a:p>
            <a:pPr marL="1143000" indent="-1143000">
              <a:buFont typeface="Wingdings" panose="05000000000000000000" pitchFamily="2" charset="2"/>
              <a:buChar char="ü"/>
            </a:pPr>
            <a:r>
              <a:rPr lang="ko-KR" altLang="en-US" sz="8000" b="1" dirty="0" err="1">
                <a:latin typeface="+mn-ea"/>
              </a:rPr>
              <a:t>발사목</a:t>
            </a:r>
            <a:r>
              <a:rPr lang="ko-KR" altLang="en-US" sz="8000" b="1" dirty="0">
                <a:latin typeface="+mn-ea"/>
              </a:rPr>
              <a:t> 조각 청소</a:t>
            </a:r>
            <a:endParaRPr lang="en-US" altLang="ko-KR" sz="8000" b="1" dirty="0">
              <a:latin typeface="+mn-ea"/>
            </a:endParaRPr>
          </a:p>
          <a:p>
            <a:pPr marL="1143000" indent="-1143000">
              <a:buFont typeface="Wingdings" panose="05000000000000000000" pitchFamily="2" charset="2"/>
              <a:buChar char="ü"/>
            </a:pPr>
            <a:r>
              <a:rPr lang="ko-KR" altLang="en-US" sz="8000" b="1" dirty="0">
                <a:latin typeface="+mn-ea"/>
              </a:rPr>
              <a:t>쓰레기통 비우기</a:t>
            </a:r>
          </a:p>
        </p:txBody>
      </p:sp>
      <p:sp>
        <p:nvSpPr>
          <p:cNvPr id="2" name="슬라이드 번호 개체 틀 2">
            <a:extLst>
              <a:ext uri="{FF2B5EF4-FFF2-40B4-BE49-F238E27FC236}">
                <a16:creationId xmlns:a16="http://schemas.microsoft.com/office/drawing/2014/main" id="{B07C890D-248C-8C0C-8CFB-328731577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3881" y="6385859"/>
            <a:ext cx="662119" cy="457200"/>
          </a:xfr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fld id="{5BCCBFA6-F210-4C59-B207-0F7A78A1B2A3}" type="slidenum">
              <a:rPr lang="en-US" altLang="ko-KR" sz="1800" b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pPr algn="ctr"/>
              <a:t>15</a:t>
            </a:fld>
            <a:endParaRPr lang="en-US" altLang="ko-KR" sz="18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9669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243F6BF-43CC-10B5-92A1-3C8BCBBFA474}"/>
              </a:ext>
            </a:extLst>
          </p:cNvPr>
          <p:cNvSpPr txBox="1"/>
          <p:nvPr/>
        </p:nvSpPr>
        <p:spPr>
          <a:xfrm>
            <a:off x="0" y="0"/>
            <a:ext cx="9906000" cy="685799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r>
              <a:rPr lang="ko-KR" altLang="en-US" sz="11500" b="1" dirty="0">
                <a:latin typeface="+mn-ea"/>
              </a:rPr>
              <a:t>제작도구 </a:t>
            </a:r>
            <a:endParaRPr lang="en-US" altLang="ko-KR" sz="11500" b="1" dirty="0">
              <a:latin typeface="+mn-ea"/>
            </a:endParaRPr>
          </a:p>
          <a:p>
            <a:r>
              <a:rPr lang="ko-KR" altLang="en-US" sz="11500" b="1" dirty="0">
                <a:solidFill>
                  <a:srgbClr val="FF0000"/>
                </a:solidFill>
                <a:latin typeface="+mn-ea"/>
              </a:rPr>
              <a:t>정리정돈</a:t>
            </a:r>
            <a:r>
              <a:rPr lang="ko-KR" altLang="en-US" sz="11500" b="1" dirty="0">
                <a:latin typeface="+mn-ea"/>
              </a:rPr>
              <a:t> 철저</a:t>
            </a:r>
            <a:r>
              <a:rPr lang="en-US" altLang="ko-KR" sz="11500" b="1" dirty="0">
                <a:latin typeface="+mn-ea"/>
              </a:rPr>
              <a:t>!</a:t>
            </a:r>
          </a:p>
          <a:p>
            <a:r>
              <a:rPr lang="ko-KR" altLang="en-US" sz="11500" b="1" dirty="0">
                <a:solidFill>
                  <a:srgbClr val="FF0000"/>
                </a:solidFill>
                <a:latin typeface="+mn-ea"/>
              </a:rPr>
              <a:t>외부반출</a:t>
            </a:r>
            <a:r>
              <a:rPr lang="ko-KR" altLang="en-US" sz="11500" b="1" dirty="0">
                <a:latin typeface="+mn-ea"/>
              </a:rPr>
              <a:t> 금지</a:t>
            </a:r>
            <a:r>
              <a:rPr lang="en-US" altLang="ko-KR" sz="11500" b="1" dirty="0">
                <a:latin typeface="+mn-ea"/>
              </a:rPr>
              <a:t>!</a:t>
            </a:r>
            <a:endParaRPr lang="ko-KR" altLang="en-US" sz="11500" b="1" dirty="0">
              <a:latin typeface="+mn-ea"/>
            </a:endParaRPr>
          </a:p>
        </p:txBody>
      </p:sp>
      <p:sp>
        <p:nvSpPr>
          <p:cNvPr id="2" name="슬라이드 번호 개체 틀 2">
            <a:extLst>
              <a:ext uri="{FF2B5EF4-FFF2-40B4-BE49-F238E27FC236}">
                <a16:creationId xmlns:a16="http://schemas.microsoft.com/office/drawing/2014/main" id="{61F60F12-EAD9-DD9E-BF90-66247006B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3881" y="6385859"/>
            <a:ext cx="662119" cy="457200"/>
          </a:xfr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fld id="{5BCCBFA6-F210-4C59-B207-0F7A78A1B2A3}" type="slidenum">
              <a:rPr lang="en-US" altLang="ko-KR" sz="1800" b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pPr algn="ctr"/>
              <a:t>16</a:t>
            </a:fld>
            <a:endParaRPr lang="en-US" altLang="ko-KR" sz="18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65553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243F6BF-43CC-10B5-92A1-3C8BCBBFA474}"/>
              </a:ext>
            </a:extLst>
          </p:cNvPr>
          <p:cNvSpPr txBox="1"/>
          <p:nvPr/>
        </p:nvSpPr>
        <p:spPr>
          <a:xfrm>
            <a:off x="0" y="0"/>
            <a:ext cx="9906000" cy="685799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r>
              <a:rPr lang="ko-KR" altLang="en-US" sz="11500" b="1" dirty="0" err="1">
                <a:latin typeface="+mn-ea"/>
              </a:rPr>
              <a:t>발사목</a:t>
            </a:r>
            <a:r>
              <a:rPr lang="ko-KR" altLang="en-US" sz="11500" b="1" dirty="0">
                <a:latin typeface="+mn-ea"/>
              </a:rPr>
              <a:t> </a:t>
            </a:r>
            <a:endParaRPr lang="en-US" altLang="ko-KR" sz="11500" b="1" dirty="0">
              <a:latin typeface="+mn-ea"/>
            </a:endParaRPr>
          </a:p>
          <a:p>
            <a:r>
              <a:rPr lang="ko-KR" altLang="en-US" sz="11500" b="1" dirty="0">
                <a:solidFill>
                  <a:srgbClr val="FF0000"/>
                </a:solidFill>
                <a:latin typeface="+mn-ea"/>
              </a:rPr>
              <a:t>절단</a:t>
            </a:r>
            <a:r>
              <a:rPr lang="ko-KR" altLang="en-US" sz="11500" b="1" dirty="0">
                <a:latin typeface="+mn-ea"/>
              </a:rPr>
              <a:t>과 </a:t>
            </a:r>
            <a:r>
              <a:rPr lang="ko-KR" altLang="en-US" sz="11500" b="1" dirty="0">
                <a:solidFill>
                  <a:srgbClr val="FF0000"/>
                </a:solidFill>
                <a:latin typeface="+mn-ea"/>
              </a:rPr>
              <a:t>접착</a:t>
            </a:r>
            <a:r>
              <a:rPr lang="ko-KR" altLang="en-US" sz="11500" b="1" dirty="0">
                <a:latin typeface="+mn-ea"/>
              </a:rPr>
              <a:t>은 </a:t>
            </a:r>
            <a:r>
              <a:rPr lang="ko-KR" altLang="en-US" sz="11500" b="1" dirty="0">
                <a:solidFill>
                  <a:srgbClr val="FF0000"/>
                </a:solidFill>
                <a:latin typeface="+mn-ea"/>
              </a:rPr>
              <a:t>커팅매트</a:t>
            </a:r>
            <a:r>
              <a:rPr lang="ko-KR" altLang="en-US" sz="11500" b="1" dirty="0">
                <a:latin typeface="+mn-ea"/>
              </a:rPr>
              <a:t>에서</a:t>
            </a:r>
            <a:r>
              <a:rPr lang="en-US" altLang="ko-KR" sz="11500" b="1" dirty="0">
                <a:latin typeface="+mn-ea"/>
              </a:rPr>
              <a:t>!</a:t>
            </a:r>
            <a:endParaRPr lang="ko-KR" altLang="en-US" sz="11500" b="1" dirty="0">
              <a:latin typeface="+mn-ea"/>
            </a:endParaRPr>
          </a:p>
        </p:txBody>
      </p:sp>
      <p:sp>
        <p:nvSpPr>
          <p:cNvPr id="2" name="슬라이드 번호 개체 틀 2">
            <a:extLst>
              <a:ext uri="{FF2B5EF4-FFF2-40B4-BE49-F238E27FC236}">
                <a16:creationId xmlns:a16="http://schemas.microsoft.com/office/drawing/2014/main" id="{E4FD90CF-026C-FEC6-CEA8-5A9843458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3881" y="6385859"/>
            <a:ext cx="662119" cy="457200"/>
          </a:xfr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fld id="{5BCCBFA6-F210-4C59-B207-0F7A78A1B2A3}" type="slidenum">
              <a:rPr lang="en-US" altLang="ko-KR" sz="1800" b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pPr algn="ctr"/>
              <a:t>17</a:t>
            </a:fld>
            <a:endParaRPr lang="en-US" altLang="ko-KR" sz="18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46301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, 청량 음료, 상자, 실내이(가) 표시된 사진&#10;&#10;자동 생성된 설명">
            <a:extLst>
              <a:ext uri="{FF2B5EF4-FFF2-40B4-BE49-F238E27FC236}">
                <a16:creationId xmlns:a16="http://schemas.microsoft.com/office/drawing/2014/main" id="{8D08F913-1084-FE61-4DCA-00CD5312DA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11769"/>
          <a:stretch/>
        </p:blipFill>
        <p:spPr>
          <a:xfrm>
            <a:off x="0" y="2575676"/>
            <a:ext cx="9906000" cy="35110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43F6BF-43CC-10B5-92A1-3C8BCBBFA474}"/>
              </a:ext>
            </a:extLst>
          </p:cNvPr>
          <p:cNvSpPr txBox="1"/>
          <p:nvPr/>
        </p:nvSpPr>
        <p:spPr>
          <a:xfrm>
            <a:off x="0" y="0"/>
            <a:ext cx="9906000" cy="685799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tIns="360000" rtlCol="0" anchor="t">
            <a:noAutofit/>
          </a:bodyPr>
          <a:lstStyle/>
          <a:p>
            <a:pPr algn="ctr">
              <a:spcBef>
                <a:spcPts val="3600"/>
              </a:spcBef>
            </a:pPr>
            <a:r>
              <a:rPr lang="ko-KR" altLang="en-US" sz="11500" b="1" dirty="0">
                <a:solidFill>
                  <a:srgbClr val="FF0000"/>
                </a:solidFill>
                <a:latin typeface="+mn-ea"/>
              </a:rPr>
              <a:t>정리정돈</a:t>
            </a:r>
            <a:r>
              <a:rPr lang="ko-KR" altLang="en-US" sz="11500" b="1" dirty="0">
                <a:latin typeface="+mn-ea"/>
              </a:rPr>
              <a:t> 철저</a:t>
            </a:r>
            <a:r>
              <a:rPr lang="en-US" altLang="ko-KR" sz="11500" b="1" dirty="0">
                <a:latin typeface="+mn-ea"/>
              </a:rPr>
              <a:t>!</a:t>
            </a:r>
          </a:p>
        </p:txBody>
      </p:sp>
      <p:sp>
        <p:nvSpPr>
          <p:cNvPr id="2" name="슬라이드 번호 개체 틀 2">
            <a:extLst>
              <a:ext uri="{FF2B5EF4-FFF2-40B4-BE49-F238E27FC236}">
                <a16:creationId xmlns:a16="http://schemas.microsoft.com/office/drawing/2014/main" id="{0AE2E501-9B51-7E13-F9B7-0AC0F13DF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3881" y="6385859"/>
            <a:ext cx="662119" cy="457200"/>
          </a:xfr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fld id="{5BCCBFA6-F210-4C59-B207-0F7A78A1B2A3}" type="slidenum">
              <a:rPr lang="en-US" altLang="ko-KR" sz="1800" b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pPr algn="ctr"/>
              <a:t>18</a:t>
            </a:fld>
            <a:endParaRPr lang="en-US" altLang="ko-KR" sz="18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16295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243F6BF-43CC-10B5-92A1-3C8BCBBFA474}"/>
              </a:ext>
            </a:extLst>
          </p:cNvPr>
          <p:cNvSpPr txBox="1"/>
          <p:nvPr/>
        </p:nvSpPr>
        <p:spPr>
          <a:xfrm>
            <a:off x="0" y="0"/>
            <a:ext cx="9906000" cy="685799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tIns="360000" rtlCol="0" anchor="t">
            <a:noAutofit/>
          </a:bodyPr>
          <a:lstStyle/>
          <a:p>
            <a:pPr algn="ctr">
              <a:spcBef>
                <a:spcPts val="3600"/>
              </a:spcBef>
            </a:pPr>
            <a:endParaRPr lang="en-US" altLang="ko-KR" sz="11500" b="1" dirty="0">
              <a:latin typeface="+mn-ea"/>
            </a:endParaRPr>
          </a:p>
        </p:txBody>
      </p:sp>
      <p:pic>
        <p:nvPicPr>
          <p:cNvPr id="1028" name="Picture 4" descr="사진 설명이 없습니다.">
            <a:extLst>
              <a:ext uri="{FF2B5EF4-FFF2-40B4-BE49-F238E27FC236}">
                <a16:creationId xmlns:a16="http://schemas.microsoft.com/office/drawing/2014/main" id="{DFE2D67F-3428-DCA4-CD88-D9C386BF2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653" y="658652"/>
            <a:ext cx="5540693" cy="554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슬라이드 번호 개체 틀 2">
            <a:extLst>
              <a:ext uri="{FF2B5EF4-FFF2-40B4-BE49-F238E27FC236}">
                <a16:creationId xmlns:a16="http://schemas.microsoft.com/office/drawing/2014/main" id="{B87005BF-69D8-AB11-2092-890D71E2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3881" y="6385859"/>
            <a:ext cx="662119" cy="457200"/>
          </a:xfr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fld id="{5BCCBFA6-F210-4C59-B207-0F7A78A1B2A3}" type="slidenum">
              <a:rPr lang="en-US" altLang="ko-KR" sz="1800" b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pPr algn="ctr"/>
              <a:t>19</a:t>
            </a:fld>
            <a:endParaRPr lang="en-US" altLang="ko-KR" sz="18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74283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1">
            <a:extLst>
              <a:ext uri="{FF2B5EF4-FFF2-40B4-BE49-F238E27FC236}">
                <a16:creationId xmlns:a16="http://schemas.microsoft.com/office/drawing/2014/main" id="{C22E8232-3E87-4BF5-AEBB-B84C483F8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8" y="980728"/>
            <a:ext cx="914501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marL="342900" lvl="0" indent="-342900">
              <a:spcBef>
                <a:spcPct val="10000"/>
              </a:spcBef>
              <a:spcAft>
                <a:spcPct val="10000"/>
              </a:spcAft>
              <a:buFont typeface="Wingdings" panose="05000000000000000000" pitchFamily="2" charset="2"/>
              <a:buChar char="q"/>
              <a:defRPr b="1" kern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defRPr>
            </a:lvl1pPr>
            <a:lvl2pPr marL="800100" lvl="1" indent="-342900">
              <a:spcBef>
                <a:spcPct val="10000"/>
              </a:spcBef>
              <a:spcAft>
                <a:spcPct val="10000"/>
              </a:spcAft>
              <a:buFont typeface="Wingdings" panose="05000000000000000000" pitchFamily="2" charset="2"/>
              <a:buChar char="ü"/>
              <a:defRPr kern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ko-KR" altLang="en-US" dirty="0"/>
              <a:t>지급 재료</a:t>
            </a:r>
            <a:endParaRPr lang="en-US" altLang="ko-KR" dirty="0"/>
          </a:p>
          <a:p>
            <a:pPr lvl="1"/>
            <a:r>
              <a:rPr lang="ko-KR" altLang="en-US" dirty="0"/>
              <a:t>각재 </a:t>
            </a:r>
            <a:r>
              <a:rPr lang="en-US" altLang="ko-KR" dirty="0"/>
              <a:t>15</a:t>
            </a:r>
            <a:r>
              <a:rPr lang="ko-KR" altLang="en-US" dirty="0"/>
              <a:t>개</a:t>
            </a:r>
            <a:r>
              <a:rPr lang="en-US" altLang="ko-KR" dirty="0"/>
              <a:t> </a:t>
            </a:r>
            <a:r>
              <a:rPr lang="en-US" altLang="ko-KR" dirty="0">
                <a:sym typeface="Wingdings" panose="05000000000000000000" pitchFamily="2" charset="2"/>
              </a:rPr>
              <a:t> 150g </a:t>
            </a:r>
          </a:p>
          <a:p>
            <a:pPr lvl="1"/>
            <a:r>
              <a:rPr lang="ko-KR" altLang="en-US" dirty="0"/>
              <a:t>판재 </a:t>
            </a:r>
            <a:r>
              <a:rPr lang="en-US" altLang="ko-KR" dirty="0"/>
              <a:t>1</a:t>
            </a:r>
            <a:r>
              <a:rPr lang="ko-KR" altLang="en-US" dirty="0"/>
              <a:t>개 </a:t>
            </a:r>
            <a:r>
              <a:rPr lang="en-US" altLang="ko-KR" dirty="0">
                <a:sym typeface="Wingdings" panose="05000000000000000000" pitchFamily="2" charset="2"/>
              </a:rPr>
              <a:t> 28.125g or</a:t>
            </a:r>
            <a:r>
              <a:rPr lang="ko-KR" altLang="en-US" dirty="0">
                <a:sym typeface="Wingdings" panose="05000000000000000000" pitchFamily="2" charset="2"/>
              </a:rPr>
              <a:t> </a:t>
            </a:r>
            <a:r>
              <a:rPr lang="en-US" altLang="ko-KR" dirty="0">
                <a:sym typeface="Wingdings" panose="05000000000000000000" pitchFamily="2" charset="2"/>
              </a:rPr>
              <a:t>31.25g</a:t>
            </a:r>
            <a:endParaRPr lang="en-US" altLang="ko-KR" dirty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193832" y="260648"/>
            <a:ext cx="1518364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/>
              <a:t>재료 배포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</a:t>
            </a:fld>
            <a:endParaRPr lang="en-US" altLang="ko-KR" dirty="0"/>
          </a:p>
        </p:txBody>
      </p:sp>
      <p:pic>
        <p:nvPicPr>
          <p:cNvPr id="4" name="그림 3" descr="바닥, 테이블이(가) 표시된 사진&#10;&#10;자동 생성된 설명">
            <a:extLst>
              <a:ext uri="{FF2B5EF4-FFF2-40B4-BE49-F238E27FC236}">
                <a16:creationId xmlns:a16="http://schemas.microsoft.com/office/drawing/2014/main" id="{6217278A-6E48-48C6-9A0A-3DBB185641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736" y="2119385"/>
            <a:ext cx="5688632" cy="426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30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1">
            <a:extLst>
              <a:ext uri="{FF2B5EF4-FFF2-40B4-BE49-F238E27FC236}">
                <a16:creationId xmlns:a16="http://schemas.microsoft.com/office/drawing/2014/main" id="{356E570F-6DFA-400C-838C-3FB397934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8" y="980728"/>
            <a:ext cx="914501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marL="342900" lvl="0" indent="-342900">
              <a:spcBef>
                <a:spcPct val="10000"/>
              </a:spcBef>
              <a:spcAft>
                <a:spcPct val="10000"/>
              </a:spcAft>
              <a:buFont typeface="Wingdings" panose="05000000000000000000" pitchFamily="2" charset="2"/>
              <a:buChar char="q"/>
              <a:defRPr b="1" kern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defRPr>
            </a:lvl1pPr>
            <a:lvl2pPr marL="800100" lvl="1" indent="-342900">
              <a:spcBef>
                <a:spcPct val="10000"/>
              </a:spcBef>
              <a:spcAft>
                <a:spcPct val="10000"/>
              </a:spcAft>
              <a:buFont typeface="Wingdings" panose="05000000000000000000" pitchFamily="2" charset="2"/>
              <a:buChar char="ü"/>
              <a:defRPr kern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ko-KR" altLang="en-US"/>
              <a:t>전기 톱 </a:t>
            </a:r>
            <a:r>
              <a:rPr lang="en-US" altLang="ko-KR"/>
              <a:t>2</a:t>
            </a:r>
            <a:r>
              <a:rPr lang="ko-KR" altLang="en-US"/>
              <a:t>대</a:t>
            </a:r>
            <a:r>
              <a:rPr lang="en-US" altLang="ko-KR"/>
              <a:t> &amp; </a:t>
            </a:r>
            <a:r>
              <a:rPr lang="ko-KR" altLang="en-US"/>
              <a:t>전기 드릴 </a:t>
            </a:r>
            <a:r>
              <a:rPr lang="en-US" altLang="ko-KR"/>
              <a:t>1</a:t>
            </a:r>
            <a:r>
              <a:rPr lang="ko-KR" altLang="en-US"/>
              <a:t>개</a:t>
            </a:r>
            <a:r>
              <a:rPr lang="en-US" altLang="ko-KR"/>
              <a:t> </a:t>
            </a:r>
            <a:r>
              <a:rPr lang="en-US" altLang="ko-KR">
                <a:sym typeface="Wingdings" panose="05000000000000000000" pitchFamily="2" charset="2"/>
              </a:rPr>
              <a:t> </a:t>
            </a:r>
            <a:r>
              <a:rPr lang="ko-KR" altLang="en-US">
                <a:solidFill>
                  <a:srgbClr val="FF0000"/>
                </a:solidFill>
              </a:rPr>
              <a:t>안전하게 사용</a:t>
            </a:r>
            <a:r>
              <a:rPr lang="en-US" altLang="ko-KR">
                <a:solidFill>
                  <a:srgbClr val="FF0000"/>
                </a:solidFill>
              </a:rPr>
              <a:t>!!!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193833" y="260648"/>
            <a:ext cx="1518364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/>
              <a:t>가공 장비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3</a:t>
            </a:fld>
            <a:endParaRPr lang="en-US" altLang="ko-KR" dirty="0"/>
          </a:p>
        </p:txBody>
      </p:sp>
      <p:pic>
        <p:nvPicPr>
          <p:cNvPr id="5" name="그림 4" descr="실내, 앉아있는, 테이블, 컴퓨터이(가) 표시된 사진&#10;&#10;자동 생성된 설명">
            <a:extLst>
              <a:ext uri="{FF2B5EF4-FFF2-40B4-BE49-F238E27FC236}">
                <a16:creationId xmlns:a16="http://schemas.microsoft.com/office/drawing/2014/main" id="{8DBABBD1-2190-46D6-8EC1-B054535F3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898" y="1588707"/>
            <a:ext cx="6396203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83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1">
            <a:extLst>
              <a:ext uri="{FF2B5EF4-FFF2-40B4-BE49-F238E27FC236}">
                <a16:creationId xmlns:a16="http://schemas.microsoft.com/office/drawing/2014/main" id="{356E570F-6DFA-400C-838C-3FB397934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8" y="980728"/>
            <a:ext cx="914501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marL="342900" lvl="0" indent="-342900">
              <a:spcBef>
                <a:spcPct val="10000"/>
              </a:spcBef>
              <a:spcAft>
                <a:spcPct val="10000"/>
              </a:spcAft>
              <a:buFont typeface="Wingdings" panose="05000000000000000000" pitchFamily="2" charset="2"/>
              <a:buChar char="q"/>
              <a:defRPr b="1" kern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defRPr>
            </a:lvl1pPr>
            <a:lvl2pPr marL="800100" lvl="1" indent="-342900">
              <a:spcBef>
                <a:spcPct val="10000"/>
              </a:spcBef>
              <a:spcAft>
                <a:spcPct val="10000"/>
              </a:spcAft>
              <a:buFont typeface="Wingdings" panose="05000000000000000000" pitchFamily="2" charset="2"/>
              <a:buChar char="ü"/>
              <a:defRPr kern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ko-KR" altLang="en-US"/>
              <a:t>레이저 커팅기 </a:t>
            </a:r>
            <a:r>
              <a:rPr lang="en-US" altLang="ko-KR"/>
              <a:t>: CAD </a:t>
            </a:r>
            <a:r>
              <a:rPr lang="ko-KR" altLang="en-US"/>
              <a:t>파일</a:t>
            </a:r>
            <a:r>
              <a:rPr lang="en-US" altLang="ko-KR"/>
              <a:t> </a:t>
            </a:r>
            <a:r>
              <a:rPr lang="ko-KR" altLang="en-US"/>
              <a:t>필요</a:t>
            </a:r>
            <a:r>
              <a:rPr lang="en-US" altLang="ko-KR"/>
              <a:t>(AutoCAD 2000/L T2000 DXF (*.dcf) </a:t>
            </a:r>
            <a:r>
              <a:rPr lang="ko-KR" altLang="en-US"/>
              <a:t>포맷으로 저장</a:t>
            </a:r>
            <a:r>
              <a:rPr lang="en-US" altLang="ko-KR"/>
              <a:t>)</a:t>
            </a:r>
            <a:endParaRPr lang="en-US" altLang="ko-KR">
              <a:solidFill>
                <a:srgbClr val="FF0000"/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193833" y="260648"/>
            <a:ext cx="1518364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/>
              <a:t>가공 장비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4</a:t>
            </a:fld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F8B6F1F-2FA6-432F-8DBF-98A85461B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2960" y="1593844"/>
            <a:ext cx="5182914" cy="3485182"/>
          </a:xfrm>
          <a:prstGeom prst="rect">
            <a:avLst/>
          </a:prstGeom>
        </p:spPr>
      </p:pic>
      <p:pic>
        <p:nvPicPr>
          <p:cNvPr id="4" name="그림 3" descr="실내, 앉아있는, 테이블, 가방이(가) 표시된 사진&#10;&#10;자동 생성된 설명">
            <a:extLst>
              <a:ext uri="{FF2B5EF4-FFF2-40B4-BE49-F238E27FC236}">
                <a16:creationId xmlns:a16="http://schemas.microsoft.com/office/drawing/2014/main" id="{30B9EFC5-35B5-4E68-9512-632854DEB8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0853" y="2437252"/>
            <a:ext cx="4160099" cy="4160099"/>
          </a:xfrm>
          <a:prstGeom prst="rect">
            <a:avLst/>
          </a:prstGeom>
        </p:spPr>
      </p:pic>
      <p:sp>
        <p:nvSpPr>
          <p:cNvPr id="10" name="타원 9">
            <a:extLst>
              <a:ext uri="{FF2B5EF4-FFF2-40B4-BE49-F238E27FC236}">
                <a16:creationId xmlns:a16="http://schemas.microsoft.com/office/drawing/2014/main" id="{A623D44D-2A1F-4992-B3C5-8E073A5045DB}"/>
              </a:ext>
            </a:extLst>
          </p:cNvPr>
          <p:cNvSpPr/>
          <p:nvPr/>
        </p:nvSpPr>
        <p:spPr bwMode="auto">
          <a:xfrm>
            <a:off x="5961112" y="4509120"/>
            <a:ext cx="2016224" cy="67248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58745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661364" y="260648"/>
            <a:ext cx="4583306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en-US" altLang="ko-KR" dirty="0"/>
              <a:t>E8-6</a:t>
            </a:r>
            <a:r>
              <a:rPr lang="ko-KR" altLang="en-US" dirty="0"/>
              <a:t>동 </a:t>
            </a:r>
            <a:r>
              <a:rPr lang="en-US" altLang="ko-KR" dirty="0"/>
              <a:t>323</a:t>
            </a:r>
            <a:r>
              <a:rPr lang="ko-KR" altLang="en-US" dirty="0"/>
              <a:t>호 </a:t>
            </a:r>
            <a:r>
              <a:rPr lang="ko-KR" altLang="en-US" dirty="0" err="1"/>
              <a:t>설계실</a:t>
            </a:r>
            <a:r>
              <a:rPr lang="ko-KR" altLang="en-US" dirty="0"/>
              <a:t> 청결 유지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5</a:t>
            </a:fld>
            <a:endParaRPr lang="en-US" altLang="ko-KR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64C89B5-A7B0-4A1D-8376-DF675AC27E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1"/>
          <a:stretch/>
        </p:blipFill>
        <p:spPr>
          <a:xfrm>
            <a:off x="357408" y="1340768"/>
            <a:ext cx="6860605" cy="463061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A440FD9-37AE-4907-ADCD-ADD92FE451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1" r="20583"/>
          <a:stretch/>
        </p:blipFill>
        <p:spPr>
          <a:xfrm>
            <a:off x="4880992" y="1340768"/>
            <a:ext cx="4620416" cy="463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3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661364" y="260648"/>
            <a:ext cx="4583306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en-US" altLang="ko-KR" dirty="0"/>
              <a:t>E8-6</a:t>
            </a:r>
            <a:r>
              <a:rPr lang="ko-KR" altLang="en-US" dirty="0"/>
              <a:t>동 </a:t>
            </a:r>
            <a:r>
              <a:rPr lang="en-US" altLang="ko-KR" dirty="0"/>
              <a:t>323</a:t>
            </a:r>
            <a:r>
              <a:rPr lang="ko-KR" altLang="en-US" dirty="0"/>
              <a:t>호 </a:t>
            </a:r>
            <a:r>
              <a:rPr lang="ko-KR" altLang="en-US" dirty="0" err="1"/>
              <a:t>설계실</a:t>
            </a:r>
            <a:r>
              <a:rPr lang="ko-KR" altLang="en-US" dirty="0"/>
              <a:t> 청결 유지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6</a:t>
            </a:fld>
            <a:endParaRPr lang="en-US" altLang="ko-KR" dirty="0"/>
          </a:p>
        </p:txBody>
      </p:sp>
      <p:pic>
        <p:nvPicPr>
          <p:cNvPr id="2" name="아형청소">
            <a:hlinkClick r:id="" action="ppaction://media"/>
            <a:extLst>
              <a:ext uri="{FF2B5EF4-FFF2-40B4-BE49-F238E27FC236}">
                <a16:creationId xmlns:a16="http://schemas.microsoft.com/office/drawing/2014/main" id="{8052C792-2558-58DC-9B9E-A016A2BDB2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6320" y="1268760"/>
            <a:ext cx="8193360" cy="460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, 인쇄, 스크린샷, 도표이(가) 표시된 사진&#10;&#10;자동 생성된 설명">
            <a:extLst>
              <a:ext uri="{FF2B5EF4-FFF2-40B4-BE49-F238E27FC236}">
                <a16:creationId xmlns:a16="http://schemas.microsoft.com/office/drawing/2014/main" id="{F4A7BDF5-0549-0D3C-50F9-C1E9AAA095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77" y="1007486"/>
            <a:ext cx="2455023" cy="5373842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DBF8EF2E-A94C-455A-9B7A-7A48FFC32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945992"/>
            <a:ext cx="7146177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Font typeface="Wingdings" pitchFamily="2" charset="2"/>
              <a:buChar char="q"/>
              <a:defRPr kumimoji="1" b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1pPr>
            <a:lvl2pPr marL="742950" indent="-285750" algn="l" eaLnBrk="0" hangingPunct="0">
              <a:spcBef>
                <a:spcPct val="20000"/>
              </a:spcBef>
              <a:buFont typeface="Wingdings" pitchFamily="2" charset="2"/>
              <a:buChar char="ü"/>
              <a:defRPr kumimoji="1">
                <a:solidFill>
                  <a:srgbClr val="0000FF"/>
                </a:solidFill>
                <a:latin typeface="휴먼견출새내기체" pitchFamily="18" charset="-127"/>
                <a:ea typeface="휴먼견출새내기체" pitchFamily="18" charset="-127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9pPr>
          </a:lstStyle>
          <a:p>
            <a:pPr eaLnBrk="1" hangingPunct="1"/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실제 크기의 설계도면을 이용하여</a:t>
            </a:r>
            <a:r>
              <a:rPr lang="en-US" altLang="ko-KR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제작된 </a:t>
            </a:r>
            <a:r>
              <a:rPr lang="ko-KR" altLang="en-US" sz="1800" b="0" dirty="0" err="1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발사목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부품을 직접 대보며 </a:t>
            </a:r>
            <a:r>
              <a:rPr lang="ko-KR" altLang="en-US" sz="1800" b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절단 및 조립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작업을 수행하면 교량의 </a:t>
            </a:r>
            <a:r>
              <a:rPr lang="ko-KR" altLang="en-US" sz="1800" b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정밀도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를 높일 수 있음</a:t>
            </a:r>
            <a:endParaRPr lang="en-US" altLang="ko-KR" sz="1800" b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eaLnBrk="1" hangingPunct="1"/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발사목을 설계치수보다 </a:t>
            </a:r>
            <a:r>
              <a:rPr lang="ko-KR" altLang="en-US" sz="1800" b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약간 크게 자른 후</a:t>
            </a:r>
            <a:r>
              <a:rPr lang="en-US" altLang="ko-KR" sz="1800" b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800" b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사포로 손질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하여 사용</a:t>
            </a:r>
            <a:r>
              <a:rPr lang="en-US" altLang="ko-KR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eaLnBrk="1" hangingPunct="1"/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교량 제작 시 가로</a:t>
            </a:r>
            <a:r>
              <a:rPr lang="en-US" altLang="ko-KR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세로</a:t>
            </a:r>
            <a:r>
              <a:rPr lang="en-US" altLang="ko-KR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높이 축에 대해 </a:t>
            </a:r>
            <a:r>
              <a:rPr lang="ko-KR" altLang="en-US" sz="1800" b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완벽한 대칭성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을 유지해야 함</a:t>
            </a:r>
            <a:r>
              <a:rPr lang="en-US" altLang="ko-KR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 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비대칭 시 </a:t>
            </a:r>
            <a:r>
              <a:rPr lang="ko-KR" altLang="en-US" sz="1800" b="0" dirty="0" err="1"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재하된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 하중이 한 방향으로 집중되어 교량이 쉽게 붕괴될 수 있음</a:t>
            </a:r>
            <a:endParaRPr lang="en-US" altLang="ko-KR" sz="1800" b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eaLnBrk="1" hangingPunct="1"/>
            <a:endParaRPr lang="en-US" altLang="ko-KR" b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eaLnBrk="1" hangingPunct="1"/>
            <a:r>
              <a:rPr lang="ko-KR" altLang="en-US" sz="1800" b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목공풀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을 사용하는 경우</a:t>
            </a:r>
            <a:r>
              <a:rPr lang="en-US" altLang="ko-KR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나무교량 전체 자중 중 접착제의 무게가 약 </a:t>
            </a:r>
            <a:r>
              <a:rPr lang="en-US" altLang="ko-KR" sz="1800" b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10% 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정도를 차지 </a:t>
            </a:r>
            <a:r>
              <a:rPr lang="en-US" altLang="ko-KR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경화 소요시간 </a:t>
            </a:r>
            <a:r>
              <a:rPr lang="en-US" altLang="ko-KR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</a:t>
            </a:r>
            <a:r>
              <a:rPr lang="en-US" altLang="ko-KR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24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시간 이상</a:t>
            </a:r>
            <a:r>
              <a:rPr lang="en-US" altLang="ko-KR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</a:p>
          <a:p>
            <a:pPr eaLnBrk="1" hangingPunct="1"/>
            <a:r>
              <a:rPr lang="ko-KR" altLang="en-US" sz="1800" b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에폭시 접착제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를 사용하는 경우</a:t>
            </a:r>
            <a:r>
              <a:rPr lang="en-US" altLang="ko-KR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나무교량 전체 자중 중 약 </a:t>
            </a:r>
            <a:r>
              <a:rPr lang="en-US" altLang="ko-KR" sz="1800" b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20% 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정도를 차지 </a:t>
            </a:r>
            <a:r>
              <a:rPr lang="en-US" altLang="ko-KR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경화 소요시간 </a:t>
            </a:r>
            <a:r>
              <a:rPr lang="en-US" altLang="ko-KR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</a:t>
            </a:r>
            <a:r>
              <a:rPr lang="en-US" altLang="ko-KR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20~30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분</a:t>
            </a:r>
            <a:r>
              <a:rPr lang="en-US" altLang="ko-KR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800" b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두 용액을 충분히 혼합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한 후 사용해야 함</a:t>
            </a:r>
            <a:r>
              <a:rPr lang="en-US" altLang="ko-KR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</a:p>
          <a:p>
            <a:pPr eaLnBrk="1" hangingPunct="1"/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접착 시 </a:t>
            </a:r>
            <a:r>
              <a:rPr lang="ko-KR" altLang="en-US" sz="1800" b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부재 사이에 틈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이 있는 경우 하중을 견디지 못하고 접착 부위가 떨어질 가능성이 큼 </a:t>
            </a:r>
            <a:r>
              <a:rPr lang="en-US" altLang="ko-KR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 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틈을 접착제로 꼼꼼하게 </a:t>
            </a:r>
            <a:r>
              <a:rPr lang="ko-KR" altLang="en-US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메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꿈</a:t>
            </a:r>
            <a:r>
              <a:rPr lang="en-US" altLang="ko-KR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.</a:t>
            </a:r>
            <a:endParaRPr lang="en-US" altLang="ko-KR" sz="1800" b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eaLnBrk="1" hangingPunct="1">
              <a:buFont typeface="+mj-lt"/>
              <a:buAutoNum type="arabicPeriod"/>
            </a:pPr>
            <a:endParaRPr lang="en-US" altLang="ko-KR" sz="1800" b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57188" indent="-357188" eaLnBrk="1" hangingPunct="1">
              <a:buNone/>
            </a:pPr>
            <a:r>
              <a:rPr lang="en-US" altLang="ko-KR" sz="1800" b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	</a:t>
            </a:r>
            <a:r>
              <a:rPr lang="ko-KR" altLang="en-US" sz="1800" b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똑같은 설계의 교량이라도 </a:t>
            </a:r>
            <a:r>
              <a:rPr lang="ko-KR" altLang="en-US" sz="1800" b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제작과정의 정밀성에 따라 실험 시 견딜 수 있는 하중 차이가 클 수 있음 </a:t>
            </a:r>
            <a:endParaRPr lang="en-US" altLang="ko-KR" sz="1800" b="0" dirty="0">
              <a:solidFill>
                <a:srgbClr val="FF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629574" y="260648"/>
            <a:ext cx="2646878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/>
              <a:t>나무교량 제작 </a:t>
            </a:r>
            <a:r>
              <a:rPr lang="en-US" altLang="ko-KR"/>
              <a:t>Tip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7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266622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952558" y="260648"/>
            <a:ext cx="8000908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설계도 출력 요령 </a:t>
            </a:r>
            <a:r>
              <a:rPr lang="en-US" altLang="ko-KR" dirty="0"/>
              <a:t>: AutoCAD </a:t>
            </a: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en-US" altLang="ko-KR" dirty="0"/>
              <a:t>A4 </a:t>
            </a:r>
            <a:r>
              <a:rPr lang="ko-KR" altLang="en-US" dirty="0"/>
              <a:t>두 페이지로 인쇄하기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8</a:t>
            </a:fld>
            <a:endParaRPr lang="en-US" altLang="ko-K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070F0D-A2BB-4BFC-4F82-3516C9F84637}"/>
              </a:ext>
            </a:extLst>
          </p:cNvPr>
          <p:cNvSpPr txBox="1"/>
          <p:nvPr/>
        </p:nvSpPr>
        <p:spPr>
          <a:xfrm>
            <a:off x="405401" y="1451044"/>
            <a:ext cx="3972562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ko-KR"/>
            </a:defPPr>
            <a:lvl1pPr marL="285750" indent="-285750">
              <a:buFont typeface="Wingdings" panose="05000000000000000000" pitchFamily="2" charset="2"/>
              <a:buChar char="ü"/>
              <a:defRPr sz="1600">
                <a:effectLst/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dirty="0"/>
              <a:t>Layout : </a:t>
            </a:r>
            <a:r>
              <a:rPr lang="ko-KR" altLang="en-US" dirty="0"/>
              <a:t>출력 공간 </a:t>
            </a:r>
          </a:p>
          <a:p>
            <a:r>
              <a:rPr lang="en-US" altLang="ko-KR" dirty="0"/>
              <a:t>Limits : </a:t>
            </a:r>
            <a:r>
              <a:rPr lang="ko-KR" altLang="en-US" dirty="0"/>
              <a:t>범위 설정 </a:t>
            </a:r>
            <a:r>
              <a:rPr lang="en-US" altLang="ko-KR" dirty="0"/>
              <a:t>(0,0 297, 210)</a:t>
            </a:r>
          </a:p>
          <a:p>
            <a:r>
              <a:rPr lang="en-US" altLang="ko-KR" dirty="0"/>
              <a:t>Zoom </a:t>
            </a:r>
            <a:r>
              <a:rPr lang="en-US" altLang="ko-KR" dirty="0">
                <a:sym typeface="Wingdings" panose="05000000000000000000" pitchFamily="2" charset="2"/>
              </a:rPr>
              <a:t></a:t>
            </a:r>
            <a:r>
              <a:rPr lang="en-US" altLang="ko-KR" dirty="0"/>
              <a:t> A : </a:t>
            </a:r>
            <a:r>
              <a:rPr lang="ko-KR" altLang="en-US" dirty="0"/>
              <a:t>확대</a:t>
            </a:r>
            <a:r>
              <a:rPr lang="en-US" altLang="ko-KR" dirty="0"/>
              <a:t>/</a:t>
            </a:r>
            <a:r>
              <a:rPr lang="ko-KR" altLang="en-US" dirty="0"/>
              <a:t>축소 </a:t>
            </a:r>
            <a:r>
              <a:rPr lang="en-US" altLang="ko-KR" dirty="0"/>
              <a:t>-&gt; </a:t>
            </a:r>
            <a:r>
              <a:rPr lang="ko-KR" altLang="en-US" dirty="0"/>
              <a:t>전체 화면</a:t>
            </a:r>
          </a:p>
          <a:p>
            <a:r>
              <a:rPr lang="en-US" altLang="ko-KR" dirty="0"/>
              <a:t>REC : </a:t>
            </a:r>
            <a:r>
              <a:rPr lang="ko-KR" altLang="en-US" dirty="0"/>
              <a:t>사각형 작도 </a:t>
            </a:r>
            <a:r>
              <a:rPr lang="en-US" altLang="ko-KR" dirty="0"/>
              <a:t>(0,0 297, 210)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FD6BEA-EB40-2FB1-0DC9-8DF08BD17591}"/>
              </a:ext>
            </a:extLst>
          </p:cNvPr>
          <p:cNvSpPr txBox="1"/>
          <p:nvPr/>
        </p:nvSpPr>
        <p:spPr>
          <a:xfrm>
            <a:off x="5191463" y="1451044"/>
            <a:ext cx="4291624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ko-KR"/>
            </a:defPPr>
            <a:lvl1pPr marL="285750" indent="-285750">
              <a:buFont typeface="Wingdings" panose="05000000000000000000" pitchFamily="2" charset="2"/>
              <a:buChar char="ü"/>
              <a:defRPr sz="1600">
                <a:effectLst/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dirty="0"/>
              <a:t>SOLVIEW </a:t>
            </a:r>
            <a:r>
              <a:rPr lang="en-US" altLang="ko-KR" dirty="0">
                <a:sym typeface="Wingdings" panose="05000000000000000000" pitchFamily="2" charset="2"/>
              </a:rPr>
              <a:t></a:t>
            </a:r>
            <a:r>
              <a:rPr lang="en-US" altLang="ko-KR" dirty="0"/>
              <a:t> U</a:t>
            </a:r>
            <a:r>
              <a:rPr lang="ko-KR" altLang="en-US" dirty="0"/>
              <a:t> </a:t>
            </a:r>
            <a:r>
              <a:rPr lang="en-US" altLang="ko-KR" dirty="0">
                <a:sym typeface="Wingdings" panose="05000000000000000000" pitchFamily="2" charset="2"/>
              </a:rPr>
              <a:t></a:t>
            </a:r>
            <a:r>
              <a:rPr lang="en-US" altLang="ko-KR" dirty="0"/>
              <a:t> C : </a:t>
            </a:r>
            <a:r>
              <a:rPr lang="ko-KR" altLang="en-US" dirty="0"/>
              <a:t>도면 삽입 </a:t>
            </a:r>
            <a:r>
              <a:rPr lang="en-US" altLang="ko-KR" dirty="0">
                <a:solidFill>
                  <a:srgbClr val="FF0000"/>
                </a:solidFill>
              </a:rPr>
              <a:t>(</a:t>
            </a:r>
            <a:r>
              <a:rPr lang="ko-KR" altLang="en-US" dirty="0">
                <a:solidFill>
                  <a:srgbClr val="FF0000"/>
                </a:solidFill>
              </a:rPr>
              <a:t>정면도</a:t>
            </a:r>
            <a:r>
              <a:rPr lang="en-US" altLang="ko-KR" dirty="0">
                <a:solidFill>
                  <a:srgbClr val="FF0000"/>
                </a:solidFill>
              </a:rPr>
              <a:t>)</a:t>
            </a:r>
            <a:endParaRPr lang="ko-KR" altLang="en-US" dirty="0">
              <a:solidFill>
                <a:srgbClr val="FF0000"/>
              </a:solidFill>
            </a:endParaRPr>
          </a:p>
          <a:p>
            <a:r>
              <a:rPr lang="en-US" altLang="ko-KR" dirty="0"/>
              <a:t>SOLDRAW : SOLVIEW </a:t>
            </a:r>
            <a:r>
              <a:rPr lang="ko-KR" altLang="en-US" dirty="0"/>
              <a:t>창 선택</a:t>
            </a:r>
          </a:p>
          <a:p>
            <a:r>
              <a:rPr lang="en-US" altLang="ko-KR" dirty="0"/>
              <a:t>LAYER -&gt; </a:t>
            </a:r>
            <a:r>
              <a:rPr lang="ko-KR" altLang="en-US" dirty="0" err="1"/>
              <a:t>숨은선</a:t>
            </a:r>
            <a:r>
              <a:rPr lang="en-US" altLang="ko-KR" dirty="0"/>
              <a:t>(HID) : </a:t>
            </a:r>
            <a:r>
              <a:rPr lang="ko-KR" altLang="en-US" dirty="0"/>
              <a:t>점선</a:t>
            </a:r>
            <a:r>
              <a:rPr lang="en-US" altLang="ko-KR" dirty="0"/>
              <a:t>, LTS : 0.2</a:t>
            </a:r>
            <a:endParaRPr lang="ko-KR" altLang="en-US" dirty="0"/>
          </a:p>
          <a:p>
            <a:r>
              <a:rPr lang="en-US" altLang="ko-KR" dirty="0"/>
              <a:t>ZOOM -&gt; </a:t>
            </a:r>
            <a:r>
              <a:rPr lang="en-US" altLang="ko-KR" dirty="0">
                <a:solidFill>
                  <a:srgbClr val="FF0000"/>
                </a:solidFill>
              </a:rPr>
              <a:t>1xp : </a:t>
            </a:r>
            <a:r>
              <a:rPr lang="ko-KR" altLang="en-US" dirty="0">
                <a:solidFill>
                  <a:srgbClr val="FF0000"/>
                </a:solidFill>
              </a:rPr>
              <a:t>실제 크기 </a:t>
            </a: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ko-KR" altLang="en-US" dirty="0">
                <a:sym typeface="Wingdings" panose="05000000000000000000" pitchFamily="2" charset="2"/>
              </a:rPr>
              <a:t>인쇄</a:t>
            </a:r>
            <a:endParaRPr lang="ko-KR" altLang="en-US" dirty="0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FA94513C-32C9-4FDA-459D-291D01467616}"/>
              </a:ext>
            </a:extLst>
          </p:cNvPr>
          <p:cNvGrpSpPr/>
          <p:nvPr/>
        </p:nvGrpSpPr>
        <p:grpSpPr>
          <a:xfrm>
            <a:off x="375110" y="2728259"/>
            <a:ext cx="9155780" cy="3657600"/>
            <a:chOff x="272480" y="2479016"/>
            <a:chExt cx="9155780" cy="3657600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8716D683-39B3-1B33-C7C8-F15DF0AAC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2480" y="2479016"/>
              <a:ext cx="4991100" cy="3657600"/>
            </a:xfrm>
            <a:prstGeom prst="rect">
              <a:avLst/>
            </a:prstGeom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7CDD2B93-2587-B24A-5A67-B99C9E8AD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21920" y="2485643"/>
              <a:ext cx="5006340" cy="364236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40A46D6-8E9F-B4E4-A0C8-303B97E5CF8A}"/>
              </a:ext>
            </a:extLst>
          </p:cNvPr>
          <p:cNvSpPr txBox="1"/>
          <p:nvPr/>
        </p:nvSpPr>
        <p:spPr>
          <a:xfrm>
            <a:off x="389894" y="2814147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285750" indent="-285750">
              <a:buFont typeface="Wingdings" panose="05000000000000000000" pitchFamily="2" charset="2"/>
              <a:buChar char="ü"/>
              <a:defRPr sz="1600">
                <a:effectLst/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marL="0" indent="0">
              <a:buNone/>
            </a:pPr>
            <a:r>
              <a:rPr lang="en-US" altLang="ko-KR" dirty="0"/>
              <a:t>1</a:t>
            </a:r>
            <a:r>
              <a:rPr lang="ko-KR" altLang="en-US" dirty="0"/>
              <a:t>페이지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0AFFE0-4731-F43E-9250-B765F24801E4}"/>
              </a:ext>
            </a:extLst>
          </p:cNvPr>
          <p:cNvSpPr txBox="1"/>
          <p:nvPr/>
        </p:nvSpPr>
        <p:spPr>
          <a:xfrm>
            <a:off x="8445153" y="2814147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285750" indent="-285750">
              <a:buFont typeface="Wingdings" panose="05000000000000000000" pitchFamily="2" charset="2"/>
              <a:buChar char="ü"/>
              <a:defRPr sz="1600">
                <a:effectLst/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marL="0" indent="0">
              <a:buNone/>
            </a:pPr>
            <a:r>
              <a:rPr lang="en-US" altLang="ko-KR" dirty="0"/>
              <a:t>2</a:t>
            </a:r>
            <a:r>
              <a:rPr lang="ko-KR" altLang="en-US" dirty="0"/>
              <a:t>페이지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12E5EFF-DA01-095A-D544-12E68F3A4390}"/>
              </a:ext>
            </a:extLst>
          </p:cNvPr>
          <p:cNvSpPr txBox="1"/>
          <p:nvPr/>
        </p:nvSpPr>
        <p:spPr>
          <a:xfrm>
            <a:off x="4655482" y="2814147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285750" indent="-285750">
              <a:buFont typeface="Wingdings" panose="05000000000000000000" pitchFamily="2" charset="2"/>
              <a:buChar char="ü"/>
              <a:defRPr sz="1600">
                <a:effectLst/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marL="0" indent="0">
              <a:buNone/>
            </a:pPr>
            <a:r>
              <a:rPr lang="ko-KR" altLang="en-US"/>
              <a:t>겹침</a:t>
            </a:r>
            <a:endParaRPr lang="ko-KR" altLang="en-US" dirty="0"/>
          </a:p>
        </p:txBody>
      </p:sp>
      <p:sp>
        <p:nvSpPr>
          <p:cNvPr id="4" name="화살표: 오른쪽 3">
            <a:extLst>
              <a:ext uri="{FF2B5EF4-FFF2-40B4-BE49-F238E27FC236}">
                <a16:creationId xmlns:a16="http://schemas.microsoft.com/office/drawing/2014/main" id="{0BCDEEF3-8C44-7302-307C-E9FB682B1945}"/>
              </a:ext>
            </a:extLst>
          </p:cNvPr>
          <p:cNvSpPr/>
          <p:nvPr/>
        </p:nvSpPr>
        <p:spPr bwMode="auto">
          <a:xfrm>
            <a:off x="4524550" y="1667068"/>
            <a:ext cx="572466" cy="589374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23EBBACD-FC97-AB39-B2ED-BE05509DC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8" y="980728"/>
            <a:ext cx="914501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marL="342900" lvl="0" indent="-342900">
              <a:spcBef>
                <a:spcPct val="10000"/>
              </a:spcBef>
              <a:spcAft>
                <a:spcPct val="10000"/>
              </a:spcAft>
              <a:buFont typeface="Wingdings" panose="05000000000000000000" pitchFamily="2" charset="2"/>
              <a:buChar char="q"/>
              <a:defRPr b="1" kern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defRPr>
            </a:lvl1pPr>
            <a:lvl2pPr marL="800100" lvl="1" indent="-342900">
              <a:spcBef>
                <a:spcPct val="10000"/>
              </a:spcBef>
              <a:spcAft>
                <a:spcPct val="10000"/>
              </a:spcAft>
              <a:buFont typeface="Wingdings" panose="05000000000000000000" pitchFamily="2" charset="2"/>
              <a:buChar char="ü"/>
              <a:defRPr kern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en-US" altLang="ko-KR" dirty="0"/>
              <a:t>A4 </a:t>
            </a:r>
            <a:r>
              <a:rPr lang="ko-KR" altLang="en-US" dirty="0"/>
              <a:t>용지 크기로 두 번에 나눠 </a:t>
            </a:r>
            <a:r>
              <a:rPr lang="ko-KR" altLang="en-US" dirty="0">
                <a:solidFill>
                  <a:srgbClr val="FF0000"/>
                </a:solidFill>
              </a:rPr>
              <a:t>실제 사이즈의 교량 정면도를 출력</a:t>
            </a:r>
            <a:r>
              <a:rPr lang="ko-KR" altLang="en-US" dirty="0"/>
              <a:t>하여 제작에 이용</a:t>
            </a:r>
            <a:endParaRPr lang="en-US" altLang="ko-KR" dirty="0">
              <a:solidFill>
                <a:srgbClr val="FF0000"/>
              </a:solidFill>
            </a:endParaRPr>
          </a:p>
        </p:txBody>
      </p:sp>
      <p:graphicFrame>
        <p:nvGraphicFramePr>
          <p:cNvPr id="2" name="개체 1">
            <a:extLst>
              <a:ext uri="{FF2B5EF4-FFF2-40B4-BE49-F238E27FC236}">
                <a16:creationId xmlns:a16="http://schemas.microsoft.com/office/drawing/2014/main" id="{1320C8D6-5E1D-FDF0-78B8-19C64234EC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4227198"/>
              </p:ext>
            </p:extLst>
          </p:nvPr>
        </p:nvGraphicFramePr>
        <p:xfrm>
          <a:off x="8329613" y="3432906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utoCAD Drawing" showAsIcon="1" r:id="rId4" imgW="914400" imgH="771525" progId="AutoCAD.Drawing.24">
                  <p:embed/>
                </p:oleObj>
              </mc:Choice>
              <mc:Fallback>
                <p:oleObj name="AutoCAD Drawing" showAsIcon="1" r:id="rId4" imgW="914400" imgH="771525" progId="AutoCAD.Drawing.2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29613" y="3432906"/>
                        <a:ext cx="914400" cy="771525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5148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152800" y="260648"/>
            <a:ext cx="4326827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나무교량 제작 방법 서술 </a:t>
            </a:r>
            <a:r>
              <a:rPr lang="en-US" altLang="ko-KR" dirty="0"/>
              <a:t>(1/2)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9</a:t>
            </a:fld>
            <a:endParaRPr lang="en-US" altLang="ko-KR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BF8EF2E-A94C-455A-9B7A-7A48FFC32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21285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Font typeface="Wingdings" pitchFamily="2" charset="2"/>
              <a:buChar char="q"/>
              <a:defRPr kumimoji="1" b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1pPr>
            <a:lvl2pPr marL="742950" indent="-285750" algn="l" eaLnBrk="0" hangingPunct="0">
              <a:spcBef>
                <a:spcPct val="20000"/>
              </a:spcBef>
              <a:buFont typeface="Wingdings" pitchFamily="2" charset="2"/>
              <a:buChar char="ü"/>
              <a:defRPr kumimoji="1">
                <a:solidFill>
                  <a:srgbClr val="0000FF"/>
                </a:solidFill>
                <a:latin typeface="휴먼견출새내기체" pitchFamily="18" charset="-127"/>
                <a:ea typeface="휴먼견출새내기체" pitchFamily="18" charset="-127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9pPr>
          </a:lstStyle>
          <a:p>
            <a:pPr eaLnBrk="1" hangingPunct="1"/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교량에 대한 제작 방법을 </a:t>
            </a:r>
            <a:r>
              <a:rPr lang="ko-KR" altLang="en-US" sz="1800" b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부품번호와 개념도를 이용하여 상세하게 서술</a:t>
            </a:r>
          </a:p>
          <a:p>
            <a:pPr eaLnBrk="1" hangingPunct="1"/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나무교량을 개념도</a:t>
            </a:r>
            <a:r>
              <a:rPr lang="en-US" altLang="ko-KR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설계도</a:t>
            </a:r>
            <a:r>
              <a:rPr lang="en-US" altLang="ko-KR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부품 정의와 제작 절차 만으로 </a:t>
            </a:r>
            <a:r>
              <a:rPr lang="ko-KR" altLang="en-US" sz="1800" b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누구나 재현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할 수 있도록 상세하게 서술 </a:t>
            </a:r>
            <a:r>
              <a:rPr lang="en-US" altLang="ko-KR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레고 또는 건담 등의 장난감 조립도를 참조</a:t>
            </a:r>
            <a:r>
              <a:rPr lang="en-US" altLang="ko-KR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1800" b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eaLnBrk="1" hangingPunct="1">
              <a:buFont typeface="+mj-lt"/>
              <a:buAutoNum type="arabicPeriod"/>
            </a:pPr>
            <a:endParaRPr lang="ko-KR" altLang="en-US" sz="1800" b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F1B1598-9B00-494A-9DD4-723840375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578" y="2409193"/>
            <a:ext cx="4626843" cy="37566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84574A-0549-4C32-B4B8-E18F7E7E45C1}"/>
              </a:ext>
            </a:extLst>
          </p:cNvPr>
          <p:cNvSpPr txBox="1"/>
          <p:nvPr/>
        </p:nvSpPr>
        <p:spPr>
          <a:xfrm>
            <a:off x="2428663" y="6184118"/>
            <a:ext cx="43429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b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개념도를 이용한 제작 방법 서술 사례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154041"/>
      </p:ext>
    </p:extLst>
  </p:cSld>
  <p:clrMapOvr>
    <a:masterClrMapping/>
  </p:clrMapOvr>
</p:sld>
</file>

<file path=ppt/theme/theme1.xml><?xml version="1.0" encoding="utf-8"?>
<a:theme xmlns:a="http://schemas.openxmlformats.org/drawingml/2006/main" name="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>
          <a:solidFill>
            <a:schemeClr val="tx1"/>
          </a:solidFill>
          <a:round/>
          <a:headEnd/>
          <a:tailEnd/>
        </a:ln>
        <a:effectLst/>
      </a:spPr>
      <a:bodyPr rtlCol="0" anchor="ctr"/>
      <a:lstStyle>
        <a:defPPr marL="0" marR="0" indent="0" algn="ctr" defTabSz="914400" eaLnBrk="1" hangingPunct="1">
          <a:lnSpc>
            <a:spcPct val="100000"/>
          </a:lnSpc>
          <a:buClrTx/>
          <a:buSzTx/>
          <a:buFontTx/>
          <a:buNone/>
          <a:tabLst/>
          <a:defRPr sz="1400" b="1" dirty="0" smtClean="0">
            <a:effectLst/>
            <a:latin typeface="맑은 고딕" panose="020B0503020000020004" pitchFamily="50" charset="-127"/>
            <a:ea typeface="맑은 고딕" panose="020B0503020000020004" pitchFamily="50" charset="-127"/>
          </a:defRPr>
        </a:defPPr>
      </a:lstStyle>
    </a:spDef>
    <a:lnDef>
      <a:spPr bwMode="auto"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arrow" w="sm" len="sm"/>
        </a:ln>
        <a:effectLst/>
      </a:spPr>
      <a:bodyPr/>
      <a:lstStyle/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4600</TotalTime>
  <Words>729</Words>
  <Application>Microsoft Office PowerPoint</Application>
  <PresentationFormat>A4 용지(210x297mm)</PresentationFormat>
  <Paragraphs>146</Paragraphs>
  <Slides>19</Slides>
  <Notes>1</Notes>
  <HiddenSlides>0</HiddenSlides>
  <MMClips>1</MMClips>
  <ScaleCrop>false</ScaleCrop>
  <HeadingPairs>
    <vt:vector size="8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19</vt:i4>
      </vt:variant>
    </vt:vector>
  </HeadingPairs>
  <TitlesOfParts>
    <vt:vector size="28" baseType="lpstr">
      <vt:lpstr>HY헤드라인M</vt:lpstr>
      <vt:lpstr>Gulim</vt:lpstr>
      <vt:lpstr>Gulim</vt:lpstr>
      <vt:lpstr>맑은 고딕</vt:lpstr>
      <vt:lpstr>휴먼견출새내기체</vt:lpstr>
      <vt:lpstr>Arial</vt:lpstr>
      <vt:lpstr>Wingdings</vt:lpstr>
      <vt:lpstr>기본 디자인</vt:lpstr>
      <vt:lpstr>AutoCAD Drawing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충북대학교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정근채</dc:creator>
  <cp:lastModifiedBy>근채 정</cp:lastModifiedBy>
  <cp:revision>325</cp:revision>
  <cp:lastPrinted>2019-08-05T02:54:15Z</cp:lastPrinted>
  <dcterms:created xsi:type="dcterms:W3CDTF">2005-08-31T02:37:35Z</dcterms:created>
  <dcterms:modified xsi:type="dcterms:W3CDTF">2024-02-16T09:20:14Z</dcterms:modified>
</cp:coreProperties>
</file>