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741" r:id="rId2"/>
    <p:sldId id="742" r:id="rId3"/>
    <p:sldId id="743" r:id="rId4"/>
    <p:sldId id="744" r:id="rId5"/>
    <p:sldId id="745" r:id="rId6"/>
    <p:sldId id="740" r:id="rId7"/>
    <p:sldId id="746" r:id="rId8"/>
    <p:sldId id="747" r:id="rId9"/>
  </p:sldIdLst>
  <p:sldSz cx="9906000" cy="6858000" type="A4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 userDrawn="1">
          <p15:clr>
            <a:srgbClr val="A4A3A4"/>
          </p15:clr>
        </p15:guide>
        <p15:guide id="2" orient="horz" pos="845" userDrawn="1">
          <p15:clr>
            <a:srgbClr val="A4A3A4"/>
          </p15:clr>
        </p15:guide>
        <p15:guide id="3" pos="417" userDrawn="1">
          <p15:clr>
            <a:srgbClr val="A4A3A4"/>
          </p15:clr>
        </p15:guide>
        <p15:guide id="4" pos="5823" userDrawn="1">
          <p15:clr>
            <a:srgbClr val="A4A3A4"/>
          </p15:clr>
        </p15:guide>
        <p15:guide id="5" pos="62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정근채" initials="정" lastIdx="1" clrIdx="0">
    <p:extLst>
      <p:ext uri="{19B8F6BF-5375-455C-9EA6-DF929625EA0E}">
        <p15:presenceInfo xmlns:p15="http://schemas.microsoft.com/office/powerpoint/2012/main" userId="S::kcjeong@cbnu.ac.kr::bf3f9740-ba12-4a95-bdcd-7a89d0b0b3a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00"/>
    <a:srgbClr val="FFFF66"/>
    <a:srgbClr val="99FF66"/>
    <a:srgbClr val="FF66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34CCCB-C09E-4703-803B-5E2FFB90A2E0}" v="1" dt="2021-01-18T07:44:38.431"/>
    <p1510:client id="{A0E439A2-70ED-4EBA-B357-4904D4813603}" v="514" dt="2021-01-18T07:30:41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46" autoAdjust="0"/>
    <p:restoredTop sz="94660" autoAdjust="0"/>
  </p:normalViewPr>
  <p:slideViewPr>
    <p:cSldViewPr showGuides="1">
      <p:cViewPr varScale="1">
        <p:scale>
          <a:sx n="95" d="100"/>
          <a:sy n="95" d="100"/>
        </p:scale>
        <p:origin x="78" y="426"/>
      </p:cViewPr>
      <p:guideLst>
        <p:guide orient="horz" pos="73"/>
        <p:guide orient="horz" pos="845"/>
        <p:guide pos="417"/>
        <p:guide pos="5823"/>
        <p:guide pos="62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howGuides="1">
      <p:cViewPr varScale="1">
        <p:scale>
          <a:sx n="137" d="100"/>
          <a:sy n="137" d="100"/>
        </p:scale>
        <p:origin x="-84" y="-63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117A67A0-EFD2-4C53-9A41-D9910E3F94FF}"/>
    <pc:docChg chg="modSld">
      <pc:chgData name="정근채" userId="bf3f9740-ba12-4a95-bdcd-7a89d0b0b3a3" providerId="ADAL" clId="{117A67A0-EFD2-4C53-9A41-D9910E3F94FF}" dt="2022-02-10T06:38:53.332" v="2" actId="20577"/>
      <pc:docMkLst>
        <pc:docMk/>
      </pc:docMkLst>
      <pc:sldChg chg="modSp mod">
        <pc:chgData name="정근채" userId="bf3f9740-ba12-4a95-bdcd-7a89d0b0b3a3" providerId="ADAL" clId="{117A67A0-EFD2-4C53-9A41-D9910E3F94FF}" dt="2022-02-10T06:38:53.332" v="2" actId="20577"/>
        <pc:sldMkLst>
          <pc:docMk/>
          <pc:sldMk cId="1823456307" sldId="668"/>
        </pc:sldMkLst>
        <pc:spChg chg="mod">
          <ac:chgData name="정근채" userId="bf3f9740-ba12-4a95-bdcd-7a89d0b0b3a3" providerId="ADAL" clId="{117A67A0-EFD2-4C53-9A41-D9910E3F94FF}" dt="2022-02-10T06:38:53.332" v="2" actId="20577"/>
          <ac:spMkLst>
            <pc:docMk/>
            <pc:sldMk cId="1823456307" sldId="668"/>
            <ac:spMk id="6" creationId="{00000000-0000-0000-0000-000000000000}"/>
          </ac:spMkLst>
        </pc:spChg>
      </pc:sldChg>
    </pc:docChg>
  </pc:docChgLst>
  <pc:docChgLst>
    <pc:chgData name="정근채" userId="bf3f9740-ba12-4a95-bdcd-7a89d0b0b3a3" providerId="ADAL" clId="{AFB96E5D-DBB8-4CEB-A20C-A4DC9F11F899}"/>
    <pc:docChg chg="modSld">
      <pc:chgData name="정근채" userId="bf3f9740-ba12-4a95-bdcd-7a89d0b0b3a3" providerId="ADAL" clId="{AFB96E5D-DBB8-4CEB-A20C-A4DC9F11F899}" dt="2023-02-02T05:22:13.464" v="0"/>
      <pc:docMkLst>
        <pc:docMk/>
      </pc:docMkLst>
      <pc:sldChg chg="delSp modTransition modAnim">
        <pc:chgData name="정근채" userId="bf3f9740-ba12-4a95-bdcd-7a89d0b0b3a3" providerId="ADAL" clId="{AFB96E5D-DBB8-4CEB-A20C-A4DC9F11F899}" dt="2023-02-02T05:22:13.464" v="0"/>
        <pc:sldMkLst>
          <pc:docMk/>
          <pc:sldMk cId="1510023383" sldId="740"/>
        </pc:sldMkLst>
        <pc:picChg chg="del">
          <ac:chgData name="정근채" userId="bf3f9740-ba12-4a95-bdcd-7a89d0b0b3a3" providerId="ADAL" clId="{AFB96E5D-DBB8-4CEB-A20C-A4DC9F11F899}" dt="2023-02-02T05:22:13.464" v="0"/>
          <ac:picMkLst>
            <pc:docMk/>
            <pc:sldMk cId="1510023383" sldId="740"/>
            <ac:picMk id="17" creationId="{BE299BA0-5E8A-60E9-EA71-FE46EFFBC8C9}"/>
          </ac:picMkLst>
        </pc:picChg>
        <pc:inkChg chg="del">
          <ac:chgData name="정근채" userId="bf3f9740-ba12-4a95-bdcd-7a89d0b0b3a3" providerId="ADAL" clId="{AFB96E5D-DBB8-4CEB-A20C-A4DC9F11F899}" dt="2023-02-02T05:22:13.464" v="0"/>
          <ac:inkMkLst>
            <pc:docMk/>
            <pc:sldMk cId="1510023383" sldId="740"/>
            <ac:inkMk id="16" creationId="{E70BB826-4392-24CD-099F-FEBFDAE816C9}"/>
          </ac:inkMkLst>
        </pc:inkChg>
      </pc:sldChg>
      <pc:sldChg chg="delSp modTransition modAnim">
        <pc:chgData name="정근채" userId="bf3f9740-ba12-4a95-bdcd-7a89d0b0b3a3" providerId="ADAL" clId="{AFB96E5D-DBB8-4CEB-A20C-A4DC9F11F899}" dt="2023-02-02T05:22:13.464" v="0"/>
        <pc:sldMkLst>
          <pc:docMk/>
          <pc:sldMk cId="4080241782" sldId="741"/>
        </pc:sldMkLst>
        <pc:picChg chg="del">
          <ac:chgData name="정근채" userId="bf3f9740-ba12-4a95-bdcd-7a89d0b0b3a3" providerId="ADAL" clId="{AFB96E5D-DBB8-4CEB-A20C-A4DC9F11F899}" dt="2023-02-02T05:22:13.464" v="0"/>
          <ac:picMkLst>
            <pc:docMk/>
            <pc:sldMk cId="4080241782" sldId="741"/>
            <ac:picMk id="3" creationId="{0387228B-BF19-4465-98EB-0426B7CA337D}"/>
          </ac:picMkLst>
        </pc:picChg>
        <pc:inkChg chg="del">
          <ac:chgData name="정근채" userId="bf3f9740-ba12-4a95-bdcd-7a89d0b0b3a3" providerId="ADAL" clId="{AFB96E5D-DBB8-4CEB-A20C-A4DC9F11F899}" dt="2023-02-02T05:22:13.464" v="0"/>
          <ac:inkMkLst>
            <pc:docMk/>
            <pc:sldMk cId="4080241782" sldId="741"/>
            <ac:inkMk id="2" creationId="{89630C87-A5FB-4C04-A44C-1A20E9CB5650}"/>
          </ac:inkMkLst>
        </pc:inkChg>
      </pc:sldChg>
      <pc:sldChg chg="delSp modTransition modAnim">
        <pc:chgData name="정근채" userId="bf3f9740-ba12-4a95-bdcd-7a89d0b0b3a3" providerId="ADAL" clId="{AFB96E5D-DBB8-4CEB-A20C-A4DC9F11F899}" dt="2023-02-02T05:22:13.464" v="0"/>
        <pc:sldMkLst>
          <pc:docMk/>
          <pc:sldMk cId="3414978694" sldId="742"/>
        </pc:sldMkLst>
        <pc:picChg chg="del">
          <ac:chgData name="정근채" userId="bf3f9740-ba12-4a95-bdcd-7a89d0b0b3a3" providerId="ADAL" clId="{AFB96E5D-DBB8-4CEB-A20C-A4DC9F11F899}" dt="2023-02-02T05:22:13.464" v="0"/>
          <ac:picMkLst>
            <pc:docMk/>
            <pc:sldMk cId="3414978694" sldId="742"/>
            <ac:picMk id="4" creationId="{A8C7D04F-B9D4-4C56-A0D3-00E1D6239193}"/>
          </ac:picMkLst>
        </pc:picChg>
        <pc:inkChg chg="del">
          <ac:chgData name="정근채" userId="bf3f9740-ba12-4a95-bdcd-7a89d0b0b3a3" providerId="ADAL" clId="{AFB96E5D-DBB8-4CEB-A20C-A4DC9F11F899}" dt="2023-02-02T05:22:13.464" v="0"/>
          <ac:inkMkLst>
            <pc:docMk/>
            <pc:sldMk cId="3414978694" sldId="742"/>
            <ac:inkMk id="2" creationId="{3CD32F6D-7DCB-471A-A593-68324379E9AF}"/>
          </ac:inkMkLst>
        </pc:inkChg>
      </pc:sldChg>
      <pc:sldChg chg="delSp modTransition modAnim">
        <pc:chgData name="정근채" userId="bf3f9740-ba12-4a95-bdcd-7a89d0b0b3a3" providerId="ADAL" clId="{AFB96E5D-DBB8-4CEB-A20C-A4DC9F11F899}" dt="2023-02-02T05:22:13.464" v="0"/>
        <pc:sldMkLst>
          <pc:docMk/>
          <pc:sldMk cId="3405044397" sldId="743"/>
        </pc:sldMkLst>
        <pc:picChg chg="del">
          <ac:chgData name="정근채" userId="bf3f9740-ba12-4a95-bdcd-7a89d0b0b3a3" providerId="ADAL" clId="{AFB96E5D-DBB8-4CEB-A20C-A4DC9F11F899}" dt="2023-02-02T05:22:13.464" v="0"/>
          <ac:picMkLst>
            <pc:docMk/>
            <pc:sldMk cId="3405044397" sldId="743"/>
            <ac:picMk id="7" creationId="{820269BB-231D-4034-8BBC-C95F9149FA11}"/>
          </ac:picMkLst>
        </pc:picChg>
        <pc:inkChg chg="del">
          <ac:chgData name="정근채" userId="bf3f9740-ba12-4a95-bdcd-7a89d0b0b3a3" providerId="ADAL" clId="{AFB96E5D-DBB8-4CEB-A20C-A4DC9F11F899}" dt="2023-02-02T05:22:13.464" v="0"/>
          <ac:inkMkLst>
            <pc:docMk/>
            <pc:sldMk cId="3405044397" sldId="743"/>
            <ac:inkMk id="2" creationId="{D483D769-87C6-4DF0-A63A-D7C2182A8BA1}"/>
          </ac:inkMkLst>
        </pc:inkChg>
      </pc:sldChg>
      <pc:sldChg chg="delSp modTransition modAnim">
        <pc:chgData name="정근채" userId="bf3f9740-ba12-4a95-bdcd-7a89d0b0b3a3" providerId="ADAL" clId="{AFB96E5D-DBB8-4CEB-A20C-A4DC9F11F899}" dt="2023-02-02T05:22:13.464" v="0"/>
        <pc:sldMkLst>
          <pc:docMk/>
          <pc:sldMk cId="564939288" sldId="744"/>
        </pc:sldMkLst>
        <pc:picChg chg="del">
          <ac:chgData name="정근채" userId="bf3f9740-ba12-4a95-bdcd-7a89d0b0b3a3" providerId="ADAL" clId="{AFB96E5D-DBB8-4CEB-A20C-A4DC9F11F899}" dt="2023-02-02T05:22:13.464" v="0"/>
          <ac:picMkLst>
            <pc:docMk/>
            <pc:sldMk cId="564939288" sldId="744"/>
            <ac:picMk id="4" creationId="{AA0ED878-27C7-41A4-A8D3-F031EDE3C827}"/>
          </ac:picMkLst>
        </pc:picChg>
        <pc:inkChg chg="del">
          <ac:chgData name="정근채" userId="bf3f9740-ba12-4a95-bdcd-7a89d0b0b3a3" providerId="ADAL" clId="{AFB96E5D-DBB8-4CEB-A20C-A4DC9F11F899}" dt="2023-02-02T05:22:13.464" v="0"/>
          <ac:inkMkLst>
            <pc:docMk/>
            <pc:sldMk cId="564939288" sldId="744"/>
            <ac:inkMk id="2" creationId="{34F3E37A-7408-4990-8C79-A04C679AB967}"/>
          </ac:inkMkLst>
        </pc:inkChg>
      </pc:sldChg>
      <pc:sldChg chg="delSp modTransition modAnim">
        <pc:chgData name="정근채" userId="bf3f9740-ba12-4a95-bdcd-7a89d0b0b3a3" providerId="ADAL" clId="{AFB96E5D-DBB8-4CEB-A20C-A4DC9F11F899}" dt="2023-02-02T05:22:13.464" v="0"/>
        <pc:sldMkLst>
          <pc:docMk/>
          <pc:sldMk cId="1721363718" sldId="745"/>
        </pc:sldMkLst>
        <pc:picChg chg="del">
          <ac:chgData name="정근채" userId="bf3f9740-ba12-4a95-bdcd-7a89d0b0b3a3" providerId="ADAL" clId="{AFB96E5D-DBB8-4CEB-A20C-A4DC9F11F899}" dt="2023-02-02T05:22:13.464" v="0"/>
          <ac:picMkLst>
            <pc:docMk/>
            <pc:sldMk cId="1721363718" sldId="745"/>
            <ac:picMk id="4" creationId="{E969ACB4-9A88-4D3A-93CD-FD829712969F}"/>
          </ac:picMkLst>
        </pc:picChg>
        <pc:inkChg chg="del">
          <ac:chgData name="정근채" userId="bf3f9740-ba12-4a95-bdcd-7a89d0b0b3a3" providerId="ADAL" clId="{AFB96E5D-DBB8-4CEB-A20C-A4DC9F11F899}" dt="2023-02-02T05:22:13.464" v="0"/>
          <ac:inkMkLst>
            <pc:docMk/>
            <pc:sldMk cId="1721363718" sldId="745"/>
            <ac:inkMk id="3" creationId="{7452B43A-2AC5-47A1-BEA1-318D147E3630}"/>
          </ac:inkMkLst>
        </pc:inkChg>
      </pc:sldChg>
      <pc:sldChg chg="delSp modTransition modAnim">
        <pc:chgData name="정근채" userId="bf3f9740-ba12-4a95-bdcd-7a89d0b0b3a3" providerId="ADAL" clId="{AFB96E5D-DBB8-4CEB-A20C-A4DC9F11F899}" dt="2023-02-02T05:22:13.464" v="0"/>
        <pc:sldMkLst>
          <pc:docMk/>
          <pc:sldMk cId="2460734529" sldId="746"/>
        </pc:sldMkLst>
        <pc:picChg chg="del">
          <ac:chgData name="정근채" userId="bf3f9740-ba12-4a95-bdcd-7a89d0b0b3a3" providerId="ADAL" clId="{AFB96E5D-DBB8-4CEB-A20C-A4DC9F11F899}" dt="2023-02-02T05:22:13.464" v="0"/>
          <ac:picMkLst>
            <pc:docMk/>
            <pc:sldMk cId="2460734529" sldId="746"/>
            <ac:picMk id="5" creationId="{BDA2B717-FD8B-45C8-97AF-C6ABEC73A443}"/>
          </ac:picMkLst>
        </pc:picChg>
        <pc:inkChg chg="del">
          <ac:chgData name="정근채" userId="bf3f9740-ba12-4a95-bdcd-7a89d0b0b3a3" providerId="ADAL" clId="{AFB96E5D-DBB8-4CEB-A20C-A4DC9F11F899}" dt="2023-02-02T05:22:13.464" v="0"/>
          <ac:inkMkLst>
            <pc:docMk/>
            <pc:sldMk cId="2460734529" sldId="746"/>
            <ac:inkMk id="4" creationId="{E6CE5C91-80D8-452B-860A-2679ED35C9A2}"/>
          </ac:inkMkLst>
        </pc:inkChg>
      </pc:sldChg>
      <pc:sldChg chg="delSp modTransition modAnim">
        <pc:chgData name="정근채" userId="bf3f9740-ba12-4a95-bdcd-7a89d0b0b3a3" providerId="ADAL" clId="{AFB96E5D-DBB8-4CEB-A20C-A4DC9F11F899}" dt="2023-02-02T05:22:13.464" v="0"/>
        <pc:sldMkLst>
          <pc:docMk/>
          <pc:sldMk cId="724629425" sldId="747"/>
        </pc:sldMkLst>
        <pc:picChg chg="del">
          <ac:chgData name="정근채" userId="bf3f9740-ba12-4a95-bdcd-7a89d0b0b3a3" providerId="ADAL" clId="{AFB96E5D-DBB8-4CEB-A20C-A4DC9F11F899}" dt="2023-02-02T05:22:13.464" v="0"/>
          <ac:picMkLst>
            <pc:docMk/>
            <pc:sldMk cId="724629425" sldId="747"/>
            <ac:picMk id="6" creationId="{2DB0C262-AE25-4F8D-9EBC-FB139B407210}"/>
          </ac:picMkLst>
        </pc:picChg>
        <pc:inkChg chg="del">
          <ac:chgData name="정근채" userId="bf3f9740-ba12-4a95-bdcd-7a89d0b0b3a3" providerId="ADAL" clId="{AFB96E5D-DBB8-4CEB-A20C-A4DC9F11F899}" dt="2023-02-02T05:22:13.464" v="0"/>
          <ac:inkMkLst>
            <pc:docMk/>
            <pc:sldMk cId="724629425" sldId="747"/>
            <ac:inkMk id="2" creationId="{505BDDF7-2DB4-4D5C-82E6-ADBF4DAAC04E}"/>
          </ac:inkMkLst>
        </pc:inkChg>
      </pc:sldChg>
    </pc:docChg>
  </pc:docChgLst>
  <pc:docChgLst>
    <pc:chgData name="정근채" userId="bf3f9740-ba12-4a95-bdcd-7a89d0b0b3a3" providerId="ADAL" clId="{FEC8E26C-BD59-4466-BD67-7E6378479B48}"/>
    <pc:docChg chg="undo custSel addSld delSld modSld sldOrd">
      <pc:chgData name="정근채" userId="bf3f9740-ba12-4a95-bdcd-7a89d0b0b3a3" providerId="ADAL" clId="{FEC8E26C-BD59-4466-BD67-7E6378479B48}" dt="2023-02-01T02:35:55.549" v="88" actId="47"/>
      <pc:docMkLst>
        <pc:docMk/>
      </pc:docMkLst>
      <pc:sldChg chg="modSp del mod">
        <pc:chgData name="정근채" userId="bf3f9740-ba12-4a95-bdcd-7a89d0b0b3a3" providerId="ADAL" clId="{FEC8E26C-BD59-4466-BD67-7E6378479B48}" dt="2023-02-01T02:35:55.549" v="88" actId="47"/>
        <pc:sldMkLst>
          <pc:docMk/>
          <pc:sldMk cId="2413737405" sldId="563"/>
        </pc:sldMkLst>
        <pc:spChg chg="mod">
          <ac:chgData name="정근채" userId="bf3f9740-ba12-4a95-bdcd-7a89d0b0b3a3" providerId="ADAL" clId="{FEC8E26C-BD59-4466-BD67-7E6378479B48}" dt="2023-01-18T06:16:58.692" v="2" actId="108"/>
          <ac:spMkLst>
            <pc:docMk/>
            <pc:sldMk cId="2413737405" sldId="563"/>
            <ac:spMk id="32770" creationId="{00000000-0000-0000-0000-000000000000}"/>
          </ac:spMkLst>
        </pc:spChg>
      </pc:sldChg>
      <pc:sldChg chg="addSp delSp modSp del mod">
        <pc:chgData name="정근채" userId="bf3f9740-ba12-4a95-bdcd-7a89d0b0b3a3" providerId="ADAL" clId="{FEC8E26C-BD59-4466-BD67-7E6378479B48}" dt="2023-02-01T02:35:55.549" v="88" actId="47"/>
        <pc:sldMkLst>
          <pc:docMk/>
          <pc:sldMk cId="472130581" sldId="660"/>
        </pc:sldMkLst>
        <pc:spChg chg="add mod">
          <ac:chgData name="정근채" userId="bf3f9740-ba12-4a95-bdcd-7a89d0b0b3a3" providerId="ADAL" clId="{FEC8E26C-BD59-4466-BD67-7E6378479B48}" dt="2023-01-18T06:19:39.625" v="6"/>
          <ac:spMkLst>
            <pc:docMk/>
            <pc:sldMk cId="472130581" sldId="660"/>
            <ac:spMk id="4" creationId="{1158044C-B58B-8617-4292-FAA232E003CF}"/>
          </ac:spMkLst>
        </pc:spChg>
        <pc:spChg chg="add mod">
          <ac:chgData name="정근채" userId="bf3f9740-ba12-4a95-bdcd-7a89d0b0b3a3" providerId="ADAL" clId="{FEC8E26C-BD59-4466-BD67-7E6378479B48}" dt="2023-01-18T06:19:39.625" v="6"/>
          <ac:spMkLst>
            <pc:docMk/>
            <pc:sldMk cId="472130581" sldId="660"/>
            <ac:spMk id="5" creationId="{5857936C-98F8-18E1-FC99-B538827267D6}"/>
          </ac:spMkLst>
        </pc:spChg>
        <pc:spChg chg="add mod">
          <ac:chgData name="정근채" userId="bf3f9740-ba12-4a95-bdcd-7a89d0b0b3a3" providerId="ADAL" clId="{FEC8E26C-BD59-4466-BD67-7E6378479B48}" dt="2023-01-18T06:19:39.625" v="6"/>
          <ac:spMkLst>
            <pc:docMk/>
            <pc:sldMk cId="472130581" sldId="660"/>
            <ac:spMk id="7" creationId="{9CD58F9E-99FC-4234-5E0D-059D956F5E7F}"/>
          </ac:spMkLst>
        </pc:spChg>
        <pc:spChg chg="add mod">
          <ac:chgData name="정근채" userId="bf3f9740-ba12-4a95-bdcd-7a89d0b0b3a3" providerId="ADAL" clId="{FEC8E26C-BD59-4466-BD67-7E6378479B48}" dt="2023-01-18T06:19:39.625" v="6"/>
          <ac:spMkLst>
            <pc:docMk/>
            <pc:sldMk cId="472130581" sldId="660"/>
            <ac:spMk id="8" creationId="{BACF5BEA-6BAD-DD03-DE84-B78B003C82E3}"/>
          </ac:spMkLst>
        </pc:spChg>
        <pc:spChg chg="add mod">
          <ac:chgData name="정근채" userId="bf3f9740-ba12-4a95-bdcd-7a89d0b0b3a3" providerId="ADAL" clId="{FEC8E26C-BD59-4466-BD67-7E6378479B48}" dt="2023-01-18T06:19:39.625" v="6"/>
          <ac:spMkLst>
            <pc:docMk/>
            <pc:sldMk cId="472130581" sldId="660"/>
            <ac:spMk id="9" creationId="{9198696C-1C16-5ACF-AD04-89D8D1DC7805}"/>
          </ac:spMkLst>
        </pc:spChg>
        <pc:spChg chg="add mod">
          <ac:chgData name="정근채" userId="bf3f9740-ba12-4a95-bdcd-7a89d0b0b3a3" providerId="ADAL" clId="{FEC8E26C-BD59-4466-BD67-7E6378479B48}" dt="2023-01-18T06:19:39.625" v="6"/>
          <ac:spMkLst>
            <pc:docMk/>
            <pc:sldMk cId="472130581" sldId="660"/>
            <ac:spMk id="12" creationId="{B30A3474-F14E-C3E5-89CF-F5A3682E840A}"/>
          </ac:spMkLst>
        </pc:spChg>
        <pc:spChg chg="add mod">
          <ac:chgData name="정근채" userId="bf3f9740-ba12-4a95-bdcd-7a89d0b0b3a3" providerId="ADAL" clId="{FEC8E26C-BD59-4466-BD67-7E6378479B48}" dt="2023-01-18T06:19:39.625" v="6"/>
          <ac:spMkLst>
            <pc:docMk/>
            <pc:sldMk cId="472130581" sldId="660"/>
            <ac:spMk id="13" creationId="{A904D2AF-656C-748A-8B19-C3B289B6A499}"/>
          </ac:spMkLst>
        </pc:spChg>
        <pc:spChg chg="add mod">
          <ac:chgData name="정근채" userId="bf3f9740-ba12-4a95-bdcd-7a89d0b0b3a3" providerId="ADAL" clId="{FEC8E26C-BD59-4466-BD67-7E6378479B48}" dt="2023-01-18T06:19:39.625" v="6"/>
          <ac:spMkLst>
            <pc:docMk/>
            <pc:sldMk cId="472130581" sldId="660"/>
            <ac:spMk id="14" creationId="{3C83839C-EAF3-ABF2-C6C0-538B1802DAF4}"/>
          </ac:spMkLst>
        </pc:spChg>
        <pc:spChg chg="add mod">
          <ac:chgData name="정근채" userId="bf3f9740-ba12-4a95-bdcd-7a89d0b0b3a3" providerId="ADAL" clId="{FEC8E26C-BD59-4466-BD67-7E6378479B48}" dt="2023-01-18T06:19:39.625" v="6"/>
          <ac:spMkLst>
            <pc:docMk/>
            <pc:sldMk cId="472130581" sldId="660"/>
            <ac:spMk id="16" creationId="{E17B6D4B-FB22-C966-9F61-C5B77448D023}"/>
          </ac:spMkLst>
        </pc:spChg>
        <pc:spChg chg="add mod">
          <ac:chgData name="정근채" userId="bf3f9740-ba12-4a95-bdcd-7a89d0b0b3a3" providerId="ADAL" clId="{FEC8E26C-BD59-4466-BD67-7E6378479B48}" dt="2023-01-18T06:19:39.625" v="6"/>
          <ac:spMkLst>
            <pc:docMk/>
            <pc:sldMk cId="472130581" sldId="660"/>
            <ac:spMk id="17" creationId="{FEC3454E-9CDD-353D-5174-4EFDFDDCA5DE}"/>
          </ac:spMkLst>
        </pc:spChg>
        <pc:spChg chg="mod">
          <ac:chgData name="정근채" userId="bf3f9740-ba12-4a95-bdcd-7a89d0b0b3a3" providerId="ADAL" clId="{FEC8E26C-BD59-4466-BD67-7E6378479B48}" dt="2023-01-18T06:19:57.487" v="13" actId="108"/>
          <ac:spMkLst>
            <pc:docMk/>
            <pc:sldMk cId="472130581" sldId="660"/>
            <ac:spMk id="39" creationId="{434B6FFE-C9ED-4905-827B-744EE5A7793B}"/>
          </ac:spMkLst>
        </pc:spChg>
        <pc:spChg chg="del">
          <ac:chgData name="정근채" userId="bf3f9740-ba12-4a95-bdcd-7a89d0b0b3a3" providerId="ADAL" clId="{FEC8E26C-BD59-4466-BD67-7E6378479B48}" dt="2023-01-18T06:19:39.224" v="5" actId="478"/>
          <ac:spMkLst>
            <pc:docMk/>
            <pc:sldMk cId="472130581" sldId="660"/>
            <ac:spMk id="41" creationId="{B4EE8827-7086-49B6-8116-358D957E959E}"/>
          </ac:spMkLst>
        </pc:spChg>
        <pc:spChg chg="del">
          <ac:chgData name="정근채" userId="bf3f9740-ba12-4a95-bdcd-7a89d0b0b3a3" providerId="ADAL" clId="{FEC8E26C-BD59-4466-BD67-7E6378479B48}" dt="2023-01-18T06:19:39.224" v="5" actId="478"/>
          <ac:spMkLst>
            <pc:docMk/>
            <pc:sldMk cId="472130581" sldId="660"/>
            <ac:spMk id="42" creationId="{C4914E91-6B0B-4CB0-8DCB-DDCB94E2324D}"/>
          </ac:spMkLst>
        </pc:spChg>
        <pc:spChg chg="del">
          <ac:chgData name="정근채" userId="bf3f9740-ba12-4a95-bdcd-7a89d0b0b3a3" providerId="ADAL" clId="{FEC8E26C-BD59-4466-BD67-7E6378479B48}" dt="2023-01-18T06:19:39.224" v="5" actId="478"/>
          <ac:spMkLst>
            <pc:docMk/>
            <pc:sldMk cId="472130581" sldId="660"/>
            <ac:spMk id="43" creationId="{A4C57A0E-4A87-411B-ADD7-96EAC413BADC}"/>
          </ac:spMkLst>
        </pc:spChg>
        <pc:spChg chg="del">
          <ac:chgData name="정근채" userId="bf3f9740-ba12-4a95-bdcd-7a89d0b0b3a3" providerId="ADAL" clId="{FEC8E26C-BD59-4466-BD67-7E6378479B48}" dt="2023-01-18T06:19:39.224" v="5" actId="478"/>
          <ac:spMkLst>
            <pc:docMk/>
            <pc:sldMk cId="472130581" sldId="660"/>
            <ac:spMk id="44" creationId="{C32D44C3-6E54-446A-9B8B-7CB773CAEAB7}"/>
          </ac:spMkLst>
        </pc:spChg>
        <pc:spChg chg="del">
          <ac:chgData name="정근채" userId="bf3f9740-ba12-4a95-bdcd-7a89d0b0b3a3" providerId="ADAL" clId="{FEC8E26C-BD59-4466-BD67-7E6378479B48}" dt="2023-01-18T06:19:39.224" v="5" actId="478"/>
          <ac:spMkLst>
            <pc:docMk/>
            <pc:sldMk cId="472130581" sldId="660"/>
            <ac:spMk id="45" creationId="{BA7774EE-C50D-4037-912C-285E3B375F41}"/>
          </ac:spMkLst>
        </pc:spChg>
        <pc:spChg chg="del">
          <ac:chgData name="정근채" userId="bf3f9740-ba12-4a95-bdcd-7a89d0b0b3a3" providerId="ADAL" clId="{FEC8E26C-BD59-4466-BD67-7E6378479B48}" dt="2023-01-18T06:19:39.224" v="5" actId="478"/>
          <ac:spMkLst>
            <pc:docMk/>
            <pc:sldMk cId="472130581" sldId="660"/>
            <ac:spMk id="48" creationId="{CFB6E664-E866-4295-BB2C-FD9EF24DCB98}"/>
          </ac:spMkLst>
        </pc:spChg>
        <pc:spChg chg="del">
          <ac:chgData name="정근채" userId="bf3f9740-ba12-4a95-bdcd-7a89d0b0b3a3" providerId="ADAL" clId="{FEC8E26C-BD59-4466-BD67-7E6378479B48}" dt="2023-01-18T06:19:39.224" v="5" actId="478"/>
          <ac:spMkLst>
            <pc:docMk/>
            <pc:sldMk cId="472130581" sldId="660"/>
            <ac:spMk id="49" creationId="{5C739B61-9CBC-4E53-9CCB-0CA6E9A2E5D0}"/>
          </ac:spMkLst>
        </pc:spChg>
        <pc:spChg chg="del">
          <ac:chgData name="정근채" userId="bf3f9740-ba12-4a95-bdcd-7a89d0b0b3a3" providerId="ADAL" clId="{FEC8E26C-BD59-4466-BD67-7E6378479B48}" dt="2023-01-18T06:19:39.224" v="5" actId="478"/>
          <ac:spMkLst>
            <pc:docMk/>
            <pc:sldMk cId="472130581" sldId="660"/>
            <ac:spMk id="50" creationId="{804A6955-D268-4CB2-BB58-F117DB71C713}"/>
          </ac:spMkLst>
        </pc:spChg>
        <pc:graphicFrameChg chg="add mod">
          <ac:chgData name="정근채" userId="bf3f9740-ba12-4a95-bdcd-7a89d0b0b3a3" providerId="ADAL" clId="{FEC8E26C-BD59-4466-BD67-7E6378479B48}" dt="2023-01-18T06:19:39.625" v="6"/>
          <ac:graphicFrameMkLst>
            <pc:docMk/>
            <pc:sldMk cId="472130581" sldId="660"/>
            <ac:graphicFrameMk id="15" creationId="{31B0BBA6-9A74-EE91-B32A-5F2E720B9B83}"/>
          </ac:graphicFrameMkLst>
        </pc:graphicFrameChg>
        <pc:picChg chg="add mod">
          <ac:chgData name="정근채" userId="bf3f9740-ba12-4a95-bdcd-7a89d0b0b3a3" providerId="ADAL" clId="{FEC8E26C-BD59-4466-BD67-7E6378479B48}" dt="2023-01-18T06:19:39.625" v="6"/>
          <ac:picMkLst>
            <pc:docMk/>
            <pc:sldMk cId="472130581" sldId="660"/>
            <ac:picMk id="2" creationId="{DDF131B6-BBC8-65FC-F614-311941C3F4EE}"/>
          </ac:picMkLst>
        </pc:picChg>
        <pc:picChg chg="del">
          <ac:chgData name="정근채" userId="bf3f9740-ba12-4a95-bdcd-7a89d0b0b3a3" providerId="ADAL" clId="{FEC8E26C-BD59-4466-BD67-7E6378479B48}" dt="2023-01-18T06:19:39.224" v="5" actId="478"/>
          <ac:picMkLst>
            <pc:docMk/>
            <pc:sldMk cId="472130581" sldId="660"/>
            <ac:picMk id="40" creationId="{FC4AE9D6-B862-4165-852C-3A7A4F8FC95D}"/>
          </ac:picMkLst>
        </pc:picChg>
        <pc:cxnChg chg="add mod">
          <ac:chgData name="정근채" userId="bf3f9740-ba12-4a95-bdcd-7a89d0b0b3a3" providerId="ADAL" clId="{FEC8E26C-BD59-4466-BD67-7E6378479B48}" dt="2023-01-18T06:19:39.625" v="6"/>
          <ac:cxnSpMkLst>
            <pc:docMk/>
            <pc:sldMk cId="472130581" sldId="660"/>
            <ac:cxnSpMk id="10" creationId="{90EEC6D7-1289-0EF9-ACA0-69BB5A2AC57E}"/>
          </ac:cxnSpMkLst>
        </pc:cxnChg>
        <pc:cxnChg chg="add mod">
          <ac:chgData name="정근채" userId="bf3f9740-ba12-4a95-bdcd-7a89d0b0b3a3" providerId="ADAL" clId="{FEC8E26C-BD59-4466-BD67-7E6378479B48}" dt="2023-01-18T06:19:39.625" v="6"/>
          <ac:cxnSpMkLst>
            <pc:docMk/>
            <pc:sldMk cId="472130581" sldId="660"/>
            <ac:cxnSpMk id="11" creationId="{46A8C959-D833-C12C-CBC1-77AE3752ADB4}"/>
          </ac:cxnSpMkLst>
        </pc:cxnChg>
        <pc:cxnChg chg="add mod">
          <ac:chgData name="정근채" userId="bf3f9740-ba12-4a95-bdcd-7a89d0b0b3a3" providerId="ADAL" clId="{FEC8E26C-BD59-4466-BD67-7E6378479B48}" dt="2023-01-18T06:19:39.625" v="6"/>
          <ac:cxnSpMkLst>
            <pc:docMk/>
            <pc:sldMk cId="472130581" sldId="660"/>
            <ac:cxnSpMk id="18" creationId="{0D88C80E-C2C5-2D7A-34B3-93B2979A9AB8}"/>
          </ac:cxnSpMkLst>
        </pc:cxnChg>
        <pc:cxnChg chg="add mod">
          <ac:chgData name="정근채" userId="bf3f9740-ba12-4a95-bdcd-7a89d0b0b3a3" providerId="ADAL" clId="{FEC8E26C-BD59-4466-BD67-7E6378479B48}" dt="2023-01-18T06:19:39.625" v="6"/>
          <ac:cxnSpMkLst>
            <pc:docMk/>
            <pc:sldMk cId="472130581" sldId="660"/>
            <ac:cxnSpMk id="19" creationId="{32CA00BF-3622-2E9E-6A3E-6C5A7FA0C7BE}"/>
          </ac:cxnSpMkLst>
        </pc:cxnChg>
        <pc:cxnChg chg="del">
          <ac:chgData name="정근채" userId="bf3f9740-ba12-4a95-bdcd-7a89d0b0b3a3" providerId="ADAL" clId="{FEC8E26C-BD59-4466-BD67-7E6378479B48}" dt="2023-01-18T06:19:39.224" v="5" actId="478"/>
          <ac:cxnSpMkLst>
            <pc:docMk/>
            <pc:sldMk cId="472130581" sldId="660"/>
            <ac:cxnSpMk id="46" creationId="{5FB957C0-C13B-4703-95D8-5EE042FFA55A}"/>
          </ac:cxnSpMkLst>
        </pc:cxnChg>
        <pc:cxnChg chg="del">
          <ac:chgData name="정근채" userId="bf3f9740-ba12-4a95-bdcd-7a89d0b0b3a3" providerId="ADAL" clId="{FEC8E26C-BD59-4466-BD67-7E6378479B48}" dt="2023-01-18T06:19:39.224" v="5" actId="478"/>
          <ac:cxnSpMkLst>
            <pc:docMk/>
            <pc:sldMk cId="472130581" sldId="660"/>
            <ac:cxnSpMk id="47" creationId="{E56AA7A4-6364-441A-86F9-8E3D6FC1FFAA}"/>
          </ac:cxnSpMkLst>
        </pc:cxnChg>
      </pc:sldChg>
      <pc:sldChg chg="del">
        <pc:chgData name="정근채" userId="bf3f9740-ba12-4a95-bdcd-7a89d0b0b3a3" providerId="ADAL" clId="{FEC8E26C-BD59-4466-BD67-7E6378479B48}" dt="2023-02-01T02:35:55.549" v="88" actId="47"/>
        <pc:sldMkLst>
          <pc:docMk/>
          <pc:sldMk cId="654222132" sldId="661"/>
        </pc:sldMkLst>
      </pc:sldChg>
      <pc:sldChg chg="modSp del mod">
        <pc:chgData name="정근채" userId="bf3f9740-ba12-4a95-bdcd-7a89d0b0b3a3" providerId="ADAL" clId="{FEC8E26C-BD59-4466-BD67-7E6378479B48}" dt="2023-02-01T02:35:55.549" v="88" actId="47"/>
        <pc:sldMkLst>
          <pc:docMk/>
          <pc:sldMk cId="1823456307" sldId="668"/>
        </pc:sldMkLst>
        <pc:spChg chg="mod">
          <ac:chgData name="정근채" userId="bf3f9740-ba12-4a95-bdcd-7a89d0b0b3a3" providerId="ADAL" clId="{FEC8E26C-BD59-4466-BD67-7E6378479B48}" dt="2023-01-18T06:20:16.493" v="14" actId="207"/>
          <ac:spMkLst>
            <pc:docMk/>
            <pc:sldMk cId="1823456307" sldId="668"/>
            <ac:spMk id="5" creationId="{1DFEA75A-86ED-4AA5-BAC9-A50ADBB67E8A}"/>
          </ac:spMkLst>
        </pc:spChg>
      </pc:sldChg>
      <pc:sldChg chg="del">
        <pc:chgData name="정근채" userId="bf3f9740-ba12-4a95-bdcd-7a89d0b0b3a3" providerId="ADAL" clId="{FEC8E26C-BD59-4466-BD67-7E6378479B48}" dt="2023-02-01T02:35:55.549" v="88" actId="47"/>
        <pc:sldMkLst>
          <pc:docMk/>
          <pc:sldMk cId="2584198409" sldId="713"/>
        </pc:sldMkLst>
      </pc:sldChg>
      <pc:sldChg chg="del">
        <pc:chgData name="정근채" userId="bf3f9740-ba12-4a95-bdcd-7a89d0b0b3a3" providerId="ADAL" clId="{FEC8E26C-BD59-4466-BD67-7E6378479B48}" dt="2023-02-01T02:35:55.549" v="88" actId="47"/>
        <pc:sldMkLst>
          <pc:docMk/>
          <pc:sldMk cId="2631170818" sldId="716"/>
        </pc:sldMkLst>
      </pc:sldChg>
      <pc:sldChg chg="del">
        <pc:chgData name="정근채" userId="bf3f9740-ba12-4a95-bdcd-7a89d0b0b3a3" providerId="ADAL" clId="{FEC8E26C-BD59-4466-BD67-7E6378479B48}" dt="2023-02-01T02:35:55.549" v="88" actId="47"/>
        <pc:sldMkLst>
          <pc:docMk/>
          <pc:sldMk cId="1414330370" sldId="717"/>
        </pc:sldMkLst>
      </pc:sldChg>
      <pc:sldChg chg="addSp modSp mod ord">
        <pc:chgData name="정근채" userId="bf3f9740-ba12-4a95-bdcd-7a89d0b0b3a3" providerId="ADAL" clId="{FEC8E26C-BD59-4466-BD67-7E6378479B48}" dt="2023-02-01T02:35:49.777" v="87"/>
        <pc:sldMkLst>
          <pc:docMk/>
          <pc:sldMk cId="1510023383" sldId="740"/>
        </pc:sldMkLst>
        <pc:spChg chg="add mod">
          <ac:chgData name="정근채" userId="bf3f9740-ba12-4a95-bdcd-7a89d0b0b3a3" providerId="ADAL" clId="{FEC8E26C-BD59-4466-BD67-7E6378479B48}" dt="2023-01-18T06:23:00.968" v="48" actId="1035"/>
          <ac:spMkLst>
            <pc:docMk/>
            <pc:sldMk cId="1510023383" sldId="740"/>
            <ac:spMk id="2" creationId="{124676EE-5FC7-02D5-7B0A-3A00A4C89954}"/>
          </ac:spMkLst>
        </pc:spChg>
        <pc:spChg chg="add mod">
          <ac:chgData name="정근채" userId="bf3f9740-ba12-4a95-bdcd-7a89d0b0b3a3" providerId="ADAL" clId="{FEC8E26C-BD59-4466-BD67-7E6378479B48}" dt="2023-01-18T06:23:19.437" v="63" actId="1035"/>
          <ac:spMkLst>
            <pc:docMk/>
            <pc:sldMk cId="1510023383" sldId="740"/>
            <ac:spMk id="4" creationId="{861DC8AA-1610-4D7D-2E89-7757DA1CE2B1}"/>
          </ac:spMkLst>
        </pc:spChg>
        <pc:spChg chg="add mod">
          <ac:chgData name="정근채" userId="bf3f9740-ba12-4a95-bdcd-7a89d0b0b3a3" providerId="ADAL" clId="{FEC8E26C-BD59-4466-BD67-7E6378479B48}" dt="2023-01-18T06:24:14.420" v="84" actId="2711"/>
          <ac:spMkLst>
            <pc:docMk/>
            <pc:sldMk cId="1510023383" sldId="740"/>
            <ac:spMk id="5" creationId="{487801F9-9389-EFA5-257D-1ACD7EC972BD}"/>
          </ac:spMkLst>
        </pc:spChg>
        <pc:spChg chg="mod">
          <ac:chgData name="정근채" userId="bf3f9740-ba12-4a95-bdcd-7a89d0b0b3a3" providerId="ADAL" clId="{FEC8E26C-BD59-4466-BD67-7E6378479B48}" dt="2023-01-18T06:21:59.058" v="36" actId="6549"/>
          <ac:spMkLst>
            <pc:docMk/>
            <pc:sldMk cId="1510023383" sldId="740"/>
            <ac:spMk id="8" creationId="{DBF8EF2E-A94C-455A-9B7A-7A48FFC329BD}"/>
          </ac:spMkLst>
        </pc:spChg>
        <pc:picChg chg="mod">
          <ac:chgData name="정근채" userId="bf3f9740-ba12-4a95-bdcd-7a89d0b0b3a3" providerId="ADAL" clId="{FEC8E26C-BD59-4466-BD67-7E6378479B48}" dt="2023-01-18T06:22:51.772" v="44" actId="1076"/>
          <ac:picMkLst>
            <pc:docMk/>
            <pc:sldMk cId="1510023383" sldId="740"/>
            <ac:picMk id="15" creationId="{2AFC3F18-E540-C08C-0A75-D13A4F244EA6}"/>
          </ac:picMkLst>
        </pc:picChg>
      </pc:sldChg>
      <pc:sldChg chg="add">
        <pc:chgData name="정근채" userId="bf3f9740-ba12-4a95-bdcd-7a89d0b0b3a3" providerId="ADAL" clId="{FEC8E26C-BD59-4466-BD67-7E6378479B48}" dt="2023-02-01T02:35:42.044" v="85"/>
        <pc:sldMkLst>
          <pc:docMk/>
          <pc:sldMk cId="4080241782" sldId="741"/>
        </pc:sldMkLst>
      </pc:sldChg>
      <pc:sldChg chg="add">
        <pc:chgData name="정근채" userId="bf3f9740-ba12-4a95-bdcd-7a89d0b0b3a3" providerId="ADAL" clId="{FEC8E26C-BD59-4466-BD67-7E6378479B48}" dt="2023-02-01T02:35:42.044" v="85"/>
        <pc:sldMkLst>
          <pc:docMk/>
          <pc:sldMk cId="3414978694" sldId="742"/>
        </pc:sldMkLst>
      </pc:sldChg>
      <pc:sldChg chg="add">
        <pc:chgData name="정근채" userId="bf3f9740-ba12-4a95-bdcd-7a89d0b0b3a3" providerId="ADAL" clId="{FEC8E26C-BD59-4466-BD67-7E6378479B48}" dt="2023-02-01T02:35:42.044" v="85"/>
        <pc:sldMkLst>
          <pc:docMk/>
          <pc:sldMk cId="3405044397" sldId="743"/>
        </pc:sldMkLst>
      </pc:sldChg>
      <pc:sldChg chg="add">
        <pc:chgData name="정근채" userId="bf3f9740-ba12-4a95-bdcd-7a89d0b0b3a3" providerId="ADAL" clId="{FEC8E26C-BD59-4466-BD67-7E6378479B48}" dt="2023-02-01T02:35:42.044" v="85"/>
        <pc:sldMkLst>
          <pc:docMk/>
          <pc:sldMk cId="564939288" sldId="744"/>
        </pc:sldMkLst>
      </pc:sldChg>
      <pc:sldChg chg="add">
        <pc:chgData name="정근채" userId="bf3f9740-ba12-4a95-bdcd-7a89d0b0b3a3" providerId="ADAL" clId="{FEC8E26C-BD59-4466-BD67-7E6378479B48}" dt="2023-02-01T02:35:42.044" v="85"/>
        <pc:sldMkLst>
          <pc:docMk/>
          <pc:sldMk cId="1721363718" sldId="745"/>
        </pc:sldMkLst>
      </pc:sldChg>
      <pc:sldChg chg="add">
        <pc:chgData name="정근채" userId="bf3f9740-ba12-4a95-bdcd-7a89d0b0b3a3" providerId="ADAL" clId="{FEC8E26C-BD59-4466-BD67-7E6378479B48}" dt="2023-02-01T02:35:42.044" v="85"/>
        <pc:sldMkLst>
          <pc:docMk/>
          <pc:sldMk cId="2460734529" sldId="746"/>
        </pc:sldMkLst>
      </pc:sldChg>
      <pc:sldChg chg="add">
        <pc:chgData name="정근채" userId="bf3f9740-ba12-4a95-bdcd-7a89d0b0b3a3" providerId="ADAL" clId="{FEC8E26C-BD59-4466-BD67-7E6378479B48}" dt="2023-02-01T02:35:42.044" v="85"/>
        <pc:sldMkLst>
          <pc:docMk/>
          <pc:sldMk cId="724629425" sldId="747"/>
        </pc:sldMkLst>
      </pc:sldChg>
    </pc:docChg>
  </pc:docChgLst>
  <pc:docChgLst>
    <pc:chgData name="근채 정" userId="e3b600ee4ba46476" providerId="LiveId" clId="{95D445A8-E841-467A-B293-3E9F5177F689}"/>
    <pc:docChg chg="modSld">
      <pc:chgData name="근채 정" userId="e3b600ee4ba46476" providerId="LiveId" clId="{95D445A8-E841-467A-B293-3E9F5177F689}" dt="2024-02-16T09:20:29.464" v="1" actId="108"/>
      <pc:docMkLst>
        <pc:docMk/>
      </pc:docMkLst>
      <pc:sldChg chg="modSp mod">
        <pc:chgData name="근채 정" userId="e3b600ee4ba46476" providerId="LiveId" clId="{95D445A8-E841-467A-B293-3E9F5177F689}" dt="2024-02-16T09:20:24.930" v="0" actId="108"/>
        <pc:sldMkLst>
          <pc:docMk/>
          <pc:sldMk cId="4080241782" sldId="741"/>
        </pc:sldMkLst>
        <pc:spChg chg="mod">
          <ac:chgData name="근채 정" userId="e3b600ee4ba46476" providerId="LiveId" clId="{95D445A8-E841-467A-B293-3E9F5177F689}" dt="2024-02-16T09:20:24.930" v="0" actId="108"/>
          <ac:spMkLst>
            <pc:docMk/>
            <pc:sldMk cId="4080241782" sldId="741"/>
            <ac:spMk id="4" creationId="{00000000-0000-0000-0000-000000000000}"/>
          </ac:spMkLst>
        </pc:spChg>
      </pc:sldChg>
      <pc:sldChg chg="modSp mod">
        <pc:chgData name="근채 정" userId="e3b600ee4ba46476" providerId="LiveId" clId="{95D445A8-E841-467A-B293-3E9F5177F689}" dt="2024-02-16T09:20:29.464" v="1" actId="108"/>
        <pc:sldMkLst>
          <pc:docMk/>
          <pc:sldMk cId="724629425" sldId="747"/>
        </pc:sldMkLst>
        <pc:spChg chg="mod">
          <ac:chgData name="근채 정" userId="e3b600ee4ba46476" providerId="LiveId" clId="{95D445A8-E841-467A-B293-3E9F5177F689}" dt="2024-02-16T09:20:29.464" v="1" actId="108"/>
          <ac:spMkLst>
            <pc:docMk/>
            <pc:sldMk cId="724629425" sldId="747"/>
            <ac:spMk id="3" creationId="{00000000-0000-0000-0000-000000000000}"/>
          </ac:spMkLst>
        </pc:spChg>
      </pc:sldChg>
    </pc:docChg>
  </pc:docChgLst>
  <pc:docChgLst>
    <pc:chgData name="정근채" userId="bf3f9740-ba12-4a95-bdcd-7a89d0b0b3a3" providerId="ADAL" clId="{964A2081-777C-4FC5-9053-E09984DDC681}"/>
    <pc:docChg chg="modSld">
      <pc:chgData name="정근채" userId="bf3f9740-ba12-4a95-bdcd-7a89d0b0b3a3" providerId="ADAL" clId="{964A2081-777C-4FC5-9053-E09984DDC681}" dt="2023-02-01T02:39:29.124" v="0"/>
      <pc:docMkLst>
        <pc:docMk/>
      </pc:docMkLst>
      <pc:sldChg chg="addSp modSp">
        <pc:chgData name="정근채" userId="bf3f9740-ba12-4a95-bdcd-7a89d0b0b3a3" providerId="ADAL" clId="{964A2081-777C-4FC5-9053-E09984DDC681}" dt="2023-02-01T02:39:29.124" v="0"/>
        <pc:sldMkLst>
          <pc:docMk/>
          <pc:sldMk cId="1510023383" sldId="740"/>
        </pc:sldMkLst>
        <pc:picChg chg="add mod">
          <ac:chgData name="정근채" userId="bf3f9740-ba12-4a95-bdcd-7a89d0b0b3a3" providerId="ADAL" clId="{964A2081-777C-4FC5-9053-E09984DDC681}" dt="2023-02-01T02:39:29.124" v="0"/>
          <ac:picMkLst>
            <pc:docMk/>
            <pc:sldMk cId="1510023383" sldId="740"/>
            <ac:picMk id="17" creationId="{BE299BA0-5E8A-60E9-EA71-FE46EFFBC8C9}"/>
          </ac:picMkLst>
        </pc:picChg>
        <pc:inkChg chg="add">
          <ac:chgData name="정근채" userId="bf3f9740-ba12-4a95-bdcd-7a89d0b0b3a3" providerId="ADAL" clId="{964A2081-777C-4FC5-9053-E09984DDC681}" dt="2023-02-01T02:39:29.124" v="0"/>
          <ac:inkMkLst>
            <pc:docMk/>
            <pc:sldMk cId="1510023383" sldId="740"/>
            <ac:inkMk id="16" creationId="{E70BB826-4392-24CD-099F-FEBFDAE816C9}"/>
          </ac:inkMkLst>
        </pc:inkChg>
      </pc:sldChg>
    </pc:docChg>
  </pc:docChgLst>
  <pc:docChgLst>
    <pc:chgData name="정근채" userId="bf3f9740-ba12-4a95-bdcd-7a89d0b0b3a3" providerId="ADAL" clId="{F4C00800-2809-4F20-BEBC-FC5559F1AA64}"/>
    <pc:docChg chg="custSel addSld modSld">
      <pc:chgData name="정근채" userId="bf3f9740-ba12-4a95-bdcd-7a89d0b0b3a3" providerId="ADAL" clId="{F4C00800-2809-4F20-BEBC-FC5559F1AA64}" dt="2022-05-16T02:17:28.974" v="121" actId="1076"/>
      <pc:docMkLst>
        <pc:docMk/>
      </pc:docMkLst>
      <pc:sldChg chg="addSp delSp modSp add mod">
        <pc:chgData name="정근채" userId="bf3f9740-ba12-4a95-bdcd-7a89d0b0b3a3" providerId="ADAL" clId="{F4C00800-2809-4F20-BEBC-FC5559F1AA64}" dt="2022-05-16T02:17:28.974" v="121" actId="1076"/>
        <pc:sldMkLst>
          <pc:docMk/>
          <pc:sldMk cId="1510023383" sldId="740"/>
        </pc:sldMkLst>
        <pc:spChg chg="mod">
          <ac:chgData name="정근채" userId="bf3f9740-ba12-4a95-bdcd-7a89d0b0b3a3" providerId="ADAL" clId="{F4C00800-2809-4F20-BEBC-FC5559F1AA64}" dt="2022-05-15T23:55:10.251" v="19"/>
          <ac:spMkLst>
            <pc:docMk/>
            <pc:sldMk cId="1510023383" sldId="740"/>
            <ac:spMk id="6" creationId="{00000000-0000-0000-0000-000000000000}"/>
          </ac:spMkLst>
        </pc:spChg>
        <pc:spChg chg="mod">
          <ac:chgData name="정근채" userId="bf3f9740-ba12-4a95-bdcd-7a89d0b0b3a3" providerId="ADAL" clId="{F4C00800-2809-4F20-BEBC-FC5559F1AA64}" dt="2022-05-15T23:55:43.499" v="86"/>
          <ac:spMkLst>
            <pc:docMk/>
            <pc:sldMk cId="1510023383" sldId="740"/>
            <ac:spMk id="7" creationId="{2DB195B5-5DC4-4F23-B94D-A22C1A734EF3}"/>
          </ac:spMkLst>
        </pc:spChg>
        <pc:spChg chg="mod">
          <ac:chgData name="정근채" userId="bf3f9740-ba12-4a95-bdcd-7a89d0b0b3a3" providerId="ADAL" clId="{F4C00800-2809-4F20-BEBC-FC5559F1AA64}" dt="2022-05-15T23:55:25.645" v="52" actId="20577"/>
          <ac:spMkLst>
            <pc:docMk/>
            <pc:sldMk cId="1510023383" sldId="740"/>
            <ac:spMk id="8" creationId="{DBF8EF2E-A94C-455A-9B7A-7A48FFC329BD}"/>
          </ac:spMkLst>
        </pc:spChg>
        <pc:spChg chg="mod">
          <ac:chgData name="정근채" userId="bf3f9740-ba12-4a95-bdcd-7a89d0b0b3a3" providerId="ADAL" clId="{F4C00800-2809-4F20-BEBC-FC5559F1AA64}" dt="2022-05-15T23:55:35.268" v="60" actId="20577"/>
          <ac:spMkLst>
            <pc:docMk/>
            <pc:sldMk cId="1510023383" sldId="740"/>
            <ac:spMk id="9" creationId="{7F733DD4-4396-4825-8E65-5E983FBCD883}"/>
          </ac:spMkLst>
        </pc:spChg>
        <pc:picChg chg="del">
          <ac:chgData name="정근채" userId="bf3f9740-ba12-4a95-bdcd-7a89d0b0b3a3" providerId="ADAL" clId="{F4C00800-2809-4F20-BEBC-FC5559F1AA64}" dt="2022-05-16T02:15:34.760" v="100" actId="478"/>
          <ac:picMkLst>
            <pc:docMk/>
            <pc:sldMk cId="1510023383" sldId="740"/>
            <ac:picMk id="2" creationId="{AA568E85-C33E-486E-9A60-400DC458F505}"/>
          </ac:picMkLst>
        </pc:picChg>
        <pc:picChg chg="del">
          <ac:chgData name="정근채" userId="bf3f9740-ba12-4a95-bdcd-7a89d0b0b3a3" providerId="ADAL" clId="{F4C00800-2809-4F20-BEBC-FC5559F1AA64}" dt="2022-05-15T23:55:46.044" v="87" actId="478"/>
          <ac:picMkLst>
            <pc:docMk/>
            <pc:sldMk cId="1510023383" sldId="740"/>
            <ac:picMk id="5" creationId="{B258CB6F-0610-43C6-9FCB-954E3C73F4B1}"/>
          </ac:picMkLst>
        </pc:picChg>
        <pc:picChg chg="add del mod">
          <ac:chgData name="정근채" userId="bf3f9740-ba12-4a95-bdcd-7a89d0b0b3a3" providerId="ADAL" clId="{F4C00800-2809-4F20-BEBC-FC5559F1AA64}" dt="2022-05-16T02:16:18.183" v="109" actId="478"/>
          <ac:picMkLst>
            <pc:docMk/>
            <pc:sldMk cId="1510023383" sldId="740"/>
            <ac:picMk id="10" creationId="{DC01A6DC-E02C-9443-9630-33C4253F39CC}"/>
          </ac:picMkLst>
        </pc:picChg>
        <pc:picChg chg="add del mod ord modCrop">
          <ac:chgData name="정근채" userId="bf3f9740-ba12-4a95-bdcd-7a89d0b0b3a3" providerId="ADAL" clId="{F4C00800-2809-4F20-BEBC-FC5559F1AA64}" dt="2022-05-16T02:16:22.079" v="111" actId="478"/>
          <ac:picMkLst>
            <pc:docMk/>
            <pc:sldMk cId="1510023383" sldId="740"/>
            <ac:picMk id="11" creationId="{A52EB9B7-855B-386C-C14D-432FA01AA54E}"/>
          </ac:picMkLst>
        </pc:picChg>
        <pc:picChg chg="add mod">
          <ac:chgData name="정근채" userId="bf3f9740-ba12-4a95-bdcd-7a89d0b0b3a3" providerId="ADAL" clId="{F4C00800-2809-4F20-BEBC-FC5559F1AA64}" dt="2022-05-16T02:17:28.974" v="121" actId="1076"/>
          <ac:picMkLst>
            <pc:docMk/>
            <pc:sldMk cId="1510023383" sldId="740"/>
            <ac:picMk id="13" creationId="{3D13B973-B62E-C927-C895-97D938068808}"/>
          </ac:picMkLst>
        </pc:picChg>
        <pc:picChg chg="add mod modCrop">
          <ac:chgData name="정근채" userId="bf3f9740-ba12-4a95-bdcd-7a89d0b0b3a3" providerId="ADAL" clId="{F4C00800-2809-4F20-BEBC-FC5559F1AA64}" dt="2022-05-16T02:17:26.423" v="120" actId="1076"/>
          <ac:picMkLst>
            <pc:docMk/>
            <pc:sldMk cId="1510023383" sldId="740"/>
            <ac:picMk id="15" creationId="{2AFC3F18-E540-C08C-0A75-D13A4F244EA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43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76363" cy="511730"/>
          </a:xfrm>
          <a:prstGeom prst="rect">
            <a:avLst/>
          </a:prstGeom>
        </p:spPr>
        <p:txBody>
          <a:bodyPr vert="horz" lIns="94787" tIns="47394" rIns="94787" bIns="47394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7" y="1"/>
            <a:ext cx="3076363" cy="511730"/>
          </a:xfrm>
          <a:prstGeom prst="rect">
            <a:avLst/>
          </a:prstGeom>
        </p:spPr>
        <p:txBody>
          <a:bodyPr vert="horz" lIns="94787" tIns="47394" rIns="94787" bIns="47394" rtlCol="0"/>
          <a:lstStyle>
            <a:lvl1pPr algn="r">
              <a:defRPr sz="1200"/>
            </a:lvl1pPr>
          </a:lstStyle>
          <a:p>
            <a:pPr>
              <a:defRPr/>
            </a:pPr>
            <a:fld id="{AE1A5290-3237-401A-97EB-91657AAD0BAA}" type="datetime1">
              <a:rPr lang="ko-KR" altLang="en-US" smtClean="0"/>
              <a:t>2024-02-16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4" rIns="94787" bIns="4739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87" tIns="47394" rIns="94787" bIns="4739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721107"/>
            <a:ext cx="3076363" cy="511730"/>
          </a:xfrm>
          <a:prstGeom prst="rect">
            <a:avLst/>
          </a:prstGeom>
        </p:spPr>
        <p:txBody>
          <a:bodyPr vert="horz" lIns="94787" tIns="47394" rIns="94787" bIns="4739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7" y="9721107"/>
            <a:ext cx="3076363" cy="511730"/>
          </a:xfrm>
          <a:prstGeom prst="rect">
            <a:avLst/>
          </a:prstGeom>
        </p:spPr>
        <p:txBody>
          <a:bodyPr vert="horz" lIns="94787" tIns="47394" rIns="94787" bIns="47394" rtlCol="0" anchor="b"/>
          <a:lstStyle>
            <a:lvl1pPr algn="r">
              <a:defRPr sz="1200"/>
            </a:lvl1pPr>
          </a:lstStyle>
          <a:p>
            <a:pPr>
              <a:defRPr/>
            </a:pPr>
            <a:fld id="{47E2D278-5ED2-45B7-82EE-3DB7CC32A6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777875" y="766763"/>
            <a:ext cx="5543550" cy="38385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406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43881" y="6385859"/>
            <a:ext cx="662119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2250" y="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198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395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592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789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898" indent="-342898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46" indent="-285748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2993" indent="-228598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191" indent="-228598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388" indent="-228598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585" indent="-228598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83" indent="-228598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80" indent="-228598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77" indent="-228598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7/06/relationships/model3d" Target="../media/model3d1.glb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dvtm8eMx44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0" y="7207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r>
              <a:rPr lang="en-US" altLang="ko-KR" sz="4000">
                <a:effectLst>
                  <a:outerShdw blurRad="38100" dist="38100" dir="2700000" algn="tl">
                    <a:schemeClr val="bg1"/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#12. </a:t>
            </a:r>
            <a:r>
              <a:rPr lang="ko-KR" altLang="en-US" sz="4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성능평가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619875" y="3048"/>
            <a:ext cx="3286125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ko-KR" altLang="en-US" sz="140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나무교량 재하 실험 방법</a:t>
            </a:r>
            <a:endParaRPr lang="en-US" altLang="ko-KR" sz="14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r>
              <a:rPr lang="ko-KR" altLang="en-US" sz="14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성능평가 </a:t>
            </a:r>
            <a:r>
              <a:rPr lang="ko-KR" altLang="en-US" sz="140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보고서 작성 방법</a:t>
            </a:r>
            <a:endParaRPr lang="en-US" altLang="ko-KR" sz="14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endParaRPr lang="en-US" altLang="ko-KR" sz="14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5BCCBFA6-F210-4C59-B207-0F7A78A1B2A3}" type="slidenum">
              <a:rPr lang="en-US" altLang="ko-KR" smtClean="0"/>
              <a:pPr/>
              <a:t>1</a:t>
            </a:fld>
            <a:endParaRPr lang="en-US" altLang="ko-KR" dirty="0"/>
          </a:p>
        </p:txBody>
      </p:sp>
      <p:sp>
        <p:nvSpPr>
          <p:cNvPr id="69" name="순서도: 처리 68">
            <a:extLst>
              <a:ext uri="{FF2B5EF4-FFF2-40B4-BE49-F238E27FC236}">
                <a16:creationId xmlns:a16="http://schemas.microsoft.com/office/drawing/2014/main" id="{079B8349-8FFB-4B0A-876B-328BDE7D3FC1}"/>
              </a:ext>
            </a:extLst>
          </p:cNvPr>
          <p:cNvSpPr/>
          <p:nvPr/>
        </p:nvSpPr>
        <p:spPr bwMode="auto">
          <a:xfrm>
            <a:off x="1856656" y="194006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0" name="순서도: 처리 69">
            <a:extLst>
              <a:ext uri="{FF2B5EF4-FFF2-40B4-BE49-F238E27FC236}">
                <a16:creationId xmlns:a16="http://schemas.microsoft.com/office/drawing/2014/main" id="{F85DF818-E188-46AE-9098-B07BCC9AEBEB}"/>
              </a:ext>
            </a:extLst>
          </p:cNvPr>
          <p:cNvSpPr/>
          <p:nvPr/>
        </p:nvSpPr>
        <p:spPr bwMode="auto">
          <a:xfrm>
            <a:off x="2277230" y="194006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시스템공학 개론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1" name="순서도: 처리 70">
            <a:extLst>
              <a:ext uri="{FF2B5EF4-FFF2-40B4-BE49-F238E27FC236}">
                <a16:creationId xmlns:a16="http://schemas.microsoft.com/office/drawing/2014/main" id="{61B8197F-F7F5-46C9-9FF6-FEE4142974CE}"/>
              </a:ext>
            </a:extLst>
          </p:cNvPr>
          <p:cNvSpPr/>
          <p:nvPr/>
        </p:nvSpPr>
        <p:spPr bwMode="auto">
          <a:xfrm>
            <a:off x="1856656" y="194006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2" name="순서도: 처리 71">
            <a:extLst>
              <a:ext uri="{FF2B5EF4-FFF2-40B4-BE49-F238E27FC236}">
                <a16:creationId xmlns:a16="http://schemas.microsoft.com/office/drawing/2014/main" id="{089CA0C4-188C-4CC8-BEC2-7AA1721495FC}"/>
              </a:ext>
            </a:extLst>
          </p:cNvPr>
          <p:cNvSpPr/>
          <p:nvPr/>
        </p:nvSpPr>
        <p:spPr bwMode="auto">
          <a:xfrm>
            <a:off x="2797903" y="270892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3" name="순서도: 처리 72">
            <a:extLst>
              <a:ext uri="{FF2B5EF4-FFF2-40B4-BE49-F238E27FC236}">
                <a16:creationId xmlns:a16="http://schemas.microsoft.com/office/drawing/2014/main" id="{49CF4A9E-D9C1-463D-BAA9-0A4272F154A6}"/>
              </a:ext>
            </a:extLst>
          </p:cNvPr>
          <p:cNvSpPr/>
          <p:nvPr/>
        </p:nvSpPr>
        <p:spPr bwMode="auto">
          <a:xfrm>
            <a:off x="3218477" y="270892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요구사항 정의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4" name="순서도: 처리 73">
            <a:extLst>
              <a:ext uri="{FF2B5EF4-FFF2-40B4-BE49-F238E27FC236}">
                <a16:creationId xmlns:a16="http://schemas.microsoft.com/office/drawing/2014/main" id="{A16E1689-4E0B-41C7-A7BE-182A5A22D7DC}"/>
              </a:ext>
            </a:extLst>
          </p:cNvPr>
          <p:cNvSpPr/>
          <p:nvPr/>
        </p:nvSpPr>
        <p:spPr bwMode="auto">
          <a:xfrm>
            <a:off x="2797903" y="270892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5" name="순서도: 처리 74">
            <a:extLst>
              <a:ext uri="{FF2B5EF4-FFF2-40B4-BE49-F238E27FC236}">
                <a16:creationId xmlns:a16="http://schemas.microsoft.com/office/drawing/2014/main" id="{6E886C6A-343B-4104-9D97-A1004B294A1C}"/>
              </a:ext>
            </a:extLst>
          </p:cNvPr>
          <p:cNvSpPr/>
          <p:nvPr/>
        </p:nvSpPr>
        <p:spPr bwMode="auto">
          <a:xfrm>
            <a:off x="5356194" y="270892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6" name="순서도: 처리 75">
            <a:extLst>
              <a:ext uri="{FF2B5EF4-FFF2-40B4-BE49-F238E27FC236}">
                <a16:creationId xmlns:a16="http://schemas.microsoft.com/office/drawing/2014/main" id="{48A3AD8A-C692-4652-8C16-803333DA3D60}"/>
              </a:ext>
            </a:extLst>
          </p:cNvPr>
          <p:cNvSpPr/>
          <p:nvPr/>
        </p:nvSpPr>
        <p:spPr bwMode="auto">
          <a:xfrm>
            <a:off x="5776768" y="270892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가치공학</a:t>
            </a:r>
            <a:endParaRPr lang="en-US" altLang="ko-KR" sz="100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설계경제성검토</a:t>
            </a:r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  <p:sp>
        <p:nvSpPr>
          <p:cNvPr id="77" name="순서도: 처리 76">
            <a:extLst>
              <a:ext uri="{FF2B5EF4-FFF2-40B4-BE49-F238E27FC236}">
                <a16:creationId xmlns:a16="http://schemas.microsoft.com/office/drawing/2014/main" id="{D3D094A8-C3A6-4CDD-8330-AE18FE8B50E6}"/>
              </a:ext>
            </a:extLst>
          </p:cNvPr>
          <p:cNvSpPr/>
          <p:nvPr/>
        </p:nvSpPr>
        <p:spPr bwMode="auto">
          <a:xfrm>
            <a:off x="5356194" y="270892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78" name="꺾인 연결선 291">
            <a:extLst>
              <a:ext uri="{FF2B5EF4-FFF2-40B4-BE49-F238E27FC236}">
                <a16:creationId xmlns:a16="http://schemas.microsoft.com/office/drawing/2014/main" id="{3EF1853A-1C99-492A-B748-E24045E7DB2B}"/>
              </a:ext>
            </a:extLst>
          </p:cNvPr>
          <p:cNvCxnSpPr>
            <a:stCxn id="70" idx="2"/>
            <a:endCxn id="73" idx="0"/>
          </p:cNvCxnSpPr>
          <p:nvPr/>
        </p:nvCxnSpPr>
        <p:spPr bwMode="auto">
          <a:xfrm rot="16200000" flipH="1">
            <a:off x="3128426" y="2069894"/>
            <a:ext cx="336804" cy="94124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79" name="꺾인 연결선 292">
            <a:extLst>
              <a:ext uri="{FF2B5EF4-FFF2-40B4-BE49-F238E27FC236}">
                <a16:creationId xmlns:a16="http://schemas.microsoft.com/office/drawing/2014/main" id="{C4520B68-F78C-4F04-9937-006BA80C297E}"/>
              </a:ext>
            </a:extLst>
          </p:cNvPr>
          <p:cNvCxnSpPr>
            <a:stCxn id="82" idx="2"/>
            <a:endCxn id="73" idx="0"/>
          </p:cNvCxnSpPr>
          <p:nvPr/>
        </p:nvCxnSpPr>
        <p:spPr bwMode="auto">
          <a:xfrm rot="5400000">
            <a:off x="4115793" y="2023776"/>
            <a:ext cx="336804" cy="103348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80" name="꺾인 연결선 293">
            <a:extLst>
              <a:ext uri="{FF2B5EF4-FFF2-40B4-BE49-F238E27FC236}">
                <a16:creationId xmlns:a16="http://schemas.microsoft.com/office/drawing/2014/main" id="{F303C8DA-5296-4DA3-A70A-A7357C7229FC}"/>
              </a:ext>
            </a:extLst>
          </p:cNvPr>
          <p:cNvCxnSpPr>
            <a:stCxn id="73" idx="2"/>
            <a:endCxn id="88" idx="0"/>
          </p:cNvCxnSpPr>
          <p:nvPr/>
        </p:nvCxnSpPr>
        <p:spPr bwMode="auto">
          <a:xfrm>
            <a:off x="3767452" y="3140968"/>
            <a:ext cx="0" cy="306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81" name="꺾인 연결선 294">
            <a:extLst>
              <a:ext uri="{FF2B5EF4-FFF2-40B4-BE49-F238E27FC236}">
                <a16:creationId xmlns:a16="http://schemas.microsoft.com/office/drawing/2014/main" id="{5E507798-35DE-4C23-8271-2A51379ABF8C}"/>
              </a:ext>
            </a:extLst>
          </p:cNvPr>
          <p:cNvCxnSpPr>
            <a:stCxn id="76" idx="2"/>
            <a:endCxn id="91" idx="0"/>
          </p:cNvCxnSpPr>
          <p:nvPr/>
        </p:nvCxnSpPr>
        <p:spPr bwMode="auto">
          <a:xfrm>
            <a:off x="6325743" y="3140968"/>
            <a:ext cx="0" cy="306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82" name="순서도: 처리 81">
            <a:extLst>
              <a:ext uri="{FF2B5EF4-FFF2-40B4-BE49-F238E27FC236}">
                <a16:creationId xmlns:a16="http://schemas.microsoft.com/office/drawing/2014/main" id="{F15EC42A-E661-4192-9F67-DD7FA68042FD}"/>
              </a:ext>
            </a:extLst>
          </p:cNvPr>
          <p:cNvSpPr/>
          <p:nvPr/>
        </p:nvSpPr>
        <p:spPr bwMode="auto">
          <a:xfrm>
            <a:off x="4251962" y="194006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창의성 개론</a:t>
            </a:r>
          </a:p>
        </p:txBody>
      </p:sp>
      <p:sp>
        <p:nvSpPr>
          <p:cNvPr id="83" name="순서도: 처리 82">
            <a:extLst>
              <a:ext uri="{FF2B5EF4-FFF2-40B4-BE49-F238E27FC236}">
                <a16:creationId xmlns:a16="http://schemas.microsoft.com/office/drawing/2014/main" id="{8B6F59FC-739F-4406-9A50-45D9C29D60F2}"/>
              </a:ext>
            </a:extLst>
          </p:cNvPr>
          <p:cNvSpPr/>
          <p:nvPr/>
        </p:nvSpPr>
        <p:spPr bwMode="auto">
          <a:xfrm>
            <a:off x="3831388" y="194006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4" name="순서도: 처리 83">
            <a:extLst>
              <a:ext uri="{FF2B5EF4-FFF2-40B4-BE49-F238E27FC236}">
                <a16:creationId xmlns:a16="http://schemas.microsoft.com/office/drawing/2014/main" id="{EF9BF7D7-3872-4AC5-A958-A158ACA474A6}"/>
              </a:ext>
            </a:extLst>
          </p:cNvPr>
          <p:cNvSpPr/>
          <p:nvPr/>
        </p:nvSpPr>
        <p:spPr bwMode="auto">
          <a:xfrm>
            <a:off x="2797903" y="1187736"/>
            <a:ext cx="1518524" cy="432048"/>
          </a:xfrm>
          <a:prstGeom prst="flowChartProcess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5" name="순서도: 처리 84">
            <a:extLst>
              <a:ext uri="{FF2B5EF4-FFF2-40B4-BE49-F238E27FC236}">
                <a16:creationId xmlns:a16="http://schemas.microsoft.com/office/drawing/2014/main" id="{9B764EF6-A1C2-4133-AD30-A7B16D9564EB}"/>
              </a:ext>
            </a:extLst>
          </p:cNvPr>
          <p:cNvSpPr/>
          <p:nvPr/>
        </p:nvSpPr>
        <p:spPr bwMode="auto">
          <a:xfrm>
            <a:off x="3218477" y="118773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강의소개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6" name="순서도: 처리 85">
            <a:extLst>
              <a:ext uri="{FF2B5EF4-FFF2-40B4-BE49-F238E27FC236}">
                <a16:creationId xmlns:a16="http://schemas.microsoft.com/office/drawing/2014/main" id="{13332151-E859-4240-969B-FECEBAFF72DB}"/>
              </a:ext>
            </a:extLst>
          </p:cNvPr>
          <p:cNvSpPr/>
          <p:nvPr/>
        </p:nvSpPr>
        <p:spPr bwMode="auto">
          <a:xfrm>
            <a:off x="2797903" y="118773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7" name="순서도: 처리 86">
            <a:extLst>
              <a:ext uri="{FF2B5EF4-FFF2-40B4-BE49-F238E27FC236}">
                <a16:creationId xmlns:a16="http://schemas.microsoft.com/office/drawing/2014/main" id="{CEE74F41-DF37-4F29-9892-ADFFC767BED2}"/>
              </a:ext>
            </a:extLst>
          </p:cNvPr>
          <p:cNvSpPr/>
          <p:nvPr/>
        </p:nvSpPr>
        <p:spPr bwMode="auto">
          <a:xfrm>
            <a:off x="2797903" y="344700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8" name="순서도: 처리 87">
            <a:extLst>
              <a:ext uri="{FF2B5EF4-FFF2-40B4-BE49-F238E27FC236}">
                <a16:creationId xmlns:a16="http://schemas.microsoft.com/office/drawing/2014/main" id="{32143C05-253D-41BF-B374-64BA1E030562}"/>
              </a:ext>
            </a:extLst>
          </p:cNvPr>
          <p:cNvSpPr/>
          <p:nvPr/>
        </p:nvSpPr>
        <p:spPr bwMode="auto">
          <a:xfrm>
            <a:off x="3218477" y="344700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도출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9" name="순서도: 처리 88">
            <a:extLst>
              <a:ext uri="{FF2B5EF4-FFF2-40B4-BE49-F238E27FC236}">
                <a16:creationId xmlns:a16="http://schemas.microsoft.com/office/drawing/2014/main" id="{9F46BA42-E71A-4C86-96C0-FC960B18D3F0}"/>
              </a:ext>
            </a:extLst>
          </p:cNvPr>
          <p:cNvSpPr/>
          <p:nvPr/>
        </p:nvSpPr>
        <p:spPr bwMode="auto">
          <a:xfrm>
            <a:off x="2797903" y="344700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0" name="순서도: 처리 89">
            <a:extLst>
              <a:ext uri="{FF2B5EF4-FFF2-40B4-BE49-F238E27FC236}">
                <a16:creationId xmlns:a16="http://schemas.microsoft.com/office/drawing/2014/main" id="{0E5C5D44-906B-45C2-9193-39597E92D0BB}"/>
              </a:ext>
            </a:extLst>
          </p:cNvPr>
          <p:cNvSpPr/>
          <p:nvPr/>
        </p:nvSpPr>
        <p:spPr bwMode="auto">
          <a:xfrm>
            <a:off x="5356194" y="344700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1" name="순서도: 처리 90">
            <a:extLst>
              <a:ext uri="{FF2B5EF4-FFF2-40B4-BE49-F238E27FC236}">
                <a16:creationId xmlns:a16="http://schemas.microsoft.com/office/drawing/2014/main" id="{9308CC0A-D7F1-4179-86EA-0B51C08102BF}"/>
              </a:ext>
            </a:extLst>
          </p:cNvPr>
          <p:cNvSpPr/>
          <p:nvPr/>
        </p:nvSpPr>
        <p:spPr bwMode="auto">
          <a:xfrm>
            <a:off x="5776768" y="344700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시스템 제작</a:t>
            </a:r>
          </a:p>
        </p:txBody>
      </p:sp>
      <p:sp>
        <p:nvSpPr>
          <p:cNvPr id="92" name="순서도: 처리 91">
            <a:extLst>
              <a:ext uri="{FF2B5EF4-FFF2-40B4-BE49-F238E27FC236}">
                <a16:creationId xmlns:a16="http://schemas.microsoft.com/office/drawing/2014/main" id="{C9C5E3D5-F523-4E34-AE91-00BADCDFBEBD}"/>
              </a:ext>
            </a:extLst>
          </p:cNvPr>
          <p:cNvSpPr/>
          <p:nvPr/>
        </p:nvSpPr>
        <p:spPr bwMode="auto">
          <a:xfrm>
            <a:off x="5356194" y="344700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3" name="순서도: 처리 92">
            <a:extLst>
              <a:ext uri="{FF2B5EF4-FFF2-40B4-BE49-F238E27FC236}">
                <a16:creationId xmlns:a16="http://schemas.microsoft.com/office/drawing/2014/main" id="{3A852CBD-4CB1-4D3F-9754-BA1CFA9449B4}"/>
              </a:ext>
            </a:extLst>
          </p:cNvPr>
          <p:cNvSpPr/>
          <p:nvPr/>
        </p:nvSpPr>
        <p:spPr bwMode="auto">
          <a:xfrm>
            <a:off x="2797903" y="4185084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4" name="순서도: 처리 93">
            <a:extLst>
              <a:ext uri="{FF2B5EF4-FFF2-40B4-BE49-F238E27FC236}">
                <a16:creationId xmlns:a16="http://schemas.microsoft.com/office/drawing/2014/main" id="{831F7580-75DF-4684-8137-B36857BAE951}"/>
              </a:ext>
            </a:extLst>
          </p:cNvPr>
          <p:cNvSpPr/>
          <p:nvPr/>
        </p:nvSpPr>
        <p:spPr bwMode="auto">
          <a:xfrm>
            <a:off x="3218477" y="4185084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개념설계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7" name="순서도: 처리 96">
            <a:extLst>
              <a:ext uri="{FF2B5EF4-FFF2-40B4-BE49-F238E27FC236}">
                <a16:creationId xmlns:a16="http://schemas.microsoft.com/office/drawing/2014/main" id="{564F1A14-EEDF-4FE6-9A9A-2DB698D4F584}"/>
              </a:ext>
            </a:extLst>
          </p:cNvPr>
          <p:cNvSpPr/>
          <p:nvPr/>
        </p:nvSpPr>
        <p:spPr bwMode="auto">
          <a:xfrm>
            <a:off x="2797903" y="4185084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8" name="순서도: 처리 97">
            <a:extLst>
              <a:ext uri="{FF2B5EF4-FFF2-40B4-BE49-F238E27FC236}">
                <a16:creationId xmlns:a16="http://schemas.microsoft.com/office/drawing/2014/main" id="{B4C00478-275A-494B-B74A-3F39D3199B8B}"/>
              </a:ext>
            </a:extLst>
          </p:cNvPr>
          <p:cNvSpPr/>
          <p:nvPr/>
        </p:nvSpPr>
        <p:spPr bwMode="auto">
          <a:xfrm>
            <a:off x="5356194" y="4185084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9" name="순서도: 처리 98">
            <a:extLst>
              <a:ext uri="{FF2B5EF4-FFF2-40B4-BE49-F238E27FC236}">
                <a16:creationId xmlns:a16="http://schemas.microsoft.com/office/drawing/2014/main" id="{07F08A93-69A1-451F-A6B0-6EEB7363E604}"/>
              </a:ext>
            </a:extLst>
          </p:cNvPr>
          <p:cNvSpPr/>
          <p:nvPr/>
        </p:nvSpPr>
        <p:spPr bwMode="auto">
          <a:xfrm>
            <a:off x="5776768" y="4185084"/>
            <a:ext cx="1097950" cy="432048"/>
          </a:xfrm>
          <a:prstGeom prst="flowChartProcess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성능평가</a:t>
            </a:r>
            <a:endParaRPr lang="en-US" altLang="ko-KR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0" name="순서도: 처리 99">
            <a:extLst>
              <a:ext uri="{FF2B5EF4-FFF2-40B4-BE49-F238E27FC236}">
                <a16:creationId xmlns:a16="http://schemas.microsoft.com/office/drawing/2014/main" id="{CFFE02CB-F34F-4898-B670-18EDD0841F44}"/>
              </a:ext>
            </a:extLst>
          </p:cNvPr>
          <p:cNvSpPr/>
          <p:nvPr/>
        </p:nvSpPr>
        <p:spPr bwMode="auto">
          <a:xfrm>
            <a:off x="5356194" y="4185084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1" name="순서도: 처리 100">
            <a:extLst>
              <a:ext uri="{FF2B5EF4-FFF2-40B4-BE49-F238E27FC236}">
                <a16:creationId xmlns:a16="http://schemas.microsoft.com/office/drawing/2014/main" id="{1027DC7B-724C-43A2-A2E7-2A457B9889E6}"/>
              </a:ext>
            </a:extLst>
          </p:cNvPr>
          <p:cNvSpPr/>
          <p:nvPr/>
        </p:nvSpPr>
        <p:spPr bwMode="auto">
          <a:xfrm>
            <a:off x="2797903" y="492316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6" name="순서도: 처리 105">
            <a:extLst>
              <a:ext uri="{FF2B5EF4-FFF2-40B4-BE49-F238E27FC236}">
                <a16:creationId xmlns:a16="http://schemas.microsoft.com/office/drawing/2014/main" id="{3C390B2A-CD38-4291-8501-110EB63A446E}"/>
              </a:ext>
            </a:extLst>
          </p:cNvPr>
          <p:cNvSpPr/>
          <p:nvPr/>
        </p:nvSpPr>
        <p:spPr bwMode="auto">
          <a:xfrm>
            <a:off x="3218477" y="492316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개념설계 대안 선정</a:t>
            </a:r>
          </a:p>
        </p:txBody>
      </p:sp>
      <p:sp>
        <p:nvSpPr>
          <p:cNvPr id="110" name="순서도: 처리 109">
            <a:extLst>
              <a:ext uri="{FF2B5EF4-FFF2-40B4-BE49-F238E27FC236}">
                <a16:creationId xmlns:a16="http://schemas.microsoft.com/office/drawing/2014/main" id="{A6D12741-8334-4C4C-B686-A96A83A38CDF}"/>
              </a:ext>
            </a:extLst>
          </p:cNvPr>
          <p:cNvSpPr/>
          <p:nvPr/>
        </p:nvSpPr>
        <p:spPr bwMode="auto">
          <a:xfrm>
            <a:off x="2797903" y="492316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4" name="순서도: 처리 113">
            <a:extLst>
              <a:ext uri="{FF2B5EF4-FFF2-40B4-BE49-F238E27FC236}">
                <a16:creationId xmlns:a16="http://schemas.microsoft.com/office/drawing/2014/main" id="{2F08693B-EA24-4E31-BF03-8DA329BB377D}"/>
              </a:ext>
            </a:extLst>
          </p:cNvPr>
          <p:cNvSpPr/>
          <p:nvPr/>
        </p:nvSpPr>
        <p:spPr bwMode="auto">
          <a:xfrm>
            <a:off x="5356194" y="492316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8" name="순서도: 처리 117">
            <a:extLst>
              <a:ext uri="{FF2B5EF4-FFF2-40B4-BE49-F238E27FC236}">
                <a16:creationId xmlns:a16="http://schemas.microsoft.com/office/drawing/2014/main" id="{3CAEA179-0BD9-4870-9082-07DA0BD69A21}"/>
              </a:ext>
            </a:extLst>
          </p:cNvPr>
          <p:cNvSpPr/>
          <p:nvPr/>
        </p:nvSpPr>
        <p:spPr bwMode="auto">
          <a:xfrm>
            <a:off x="5776768" y="492316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프로토타이핑</a:t>
            </a:r>
          </a:p>
        </p:txBody>
      </p:sp>
      <p:sp>
        <p:nvSpPr>
          <p:cNvPr id="122" name="순서도: 처리 121">
            <a:extLst>
              <a:ext uri="{FF2B5EF4-FFF2-40B4-BE49-F238E27FC236}">
                <a16:creationId xmlns:a16="http://schemas.microsoft.com/office/drawing/2014/main" id="{B185EFA1-7810-46B9-98FC-041473AD2F2B}"/>
              </a:ext>
            </a:extLst>
          </p:cNvPr>
          <p:cNvSpPr/>
          <p:nvPr/>
        </p:nvSpPr>
        <p:spPr bwMode="auto">
          <a:xfrm>
            <a:off x="5356194" y="492316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13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0" name="순서도: 처리 129">
            <a:extLst>
              <a:ext uri="{FF2B5EF4-FFF2-40B4-BE49-F238E27FC236}">
                <a16:creationId xmlns:a16="http://schemas.microsoft.com/office/drawing/2014/main" id="{03C8CD46-A796-4909-A01C-46847EE7EC6F}"/>
              </a:ext>
            </a:extLst>
          </p:cNvPr>
          <p:cNvSpPr/>
          <p:nvPr/>
        </p:nvSpPr>
        <p:spPr bwMode="auto">
          <a:xfrm>
            <a:off x="2797903" y="566124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8" name="순서도: 처리 137">
            <a:extLst>
              <a:ext uri="{FF2B5EF4-FFF2-40B4-BE49-F238E27FC236}">
                <a16:creationId xmlns:a16="http://schemas.microsoft.com/office/drawing/2014/main" id="{8544E415-EDB6-4362-9ADF-7D9357FF1022}"/>
              </a:ext>
            </a:extLst>
          </p:cNvPr>
          <p:cNvSpPr/>
          <p:nvPr/>
        </p:nvSpPr>
        <p:spPr bwMode="auto">
          <a:xfrm>
            <a:off x="3218477" y="566124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상세설계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9" name="순서도: 처리 138">
            <a:extLst>
              <a:ext uri="{FF2B5EF4-FFF2-40B4-BE49-F238E27FC236}">
                <a16:creationId xmlns:a16="http://schemas.microsoft.com/office/drawing/2014/main" id="{973AEABE-046F-4A9F-A73C-1544CB905C43}"/>
              </a:ext>
            </a:extLst>
          </p:cNvPr>
          <p:cNvSpPr/>
          <p:nvPr/>
        </p:nvSpPr>
        <p:spPr bwMode="auto">
          <a:xfrm>
            <a:off x="2797903" y="566124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40" name="순서도: 처리 139">
            <a:extLst>
              <a:ext uri="{FF2B5EF4-FFF2-40B4-BE49-F238E27FC236}">
                <a16:creationId xmlns:a16="http://schemas.microsoft.com/office/drawing/2014/main" id="{FB265D0B-981D-49AE-8663-FA9FA6AF0FDF}"/>
              </a:ext>
            </a:extLst>
          </p:cNvPr>
          <p:cNvSpPr/>
          <p:nvPr/>
        </p:nvSpPr>
        <p:spPr bwMode="auto">
          <a:xfrm>
            <a:off x="5356194" y="566124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41" name="순서도: 처리 140">
            <a:extLst>
              <a:ext uri="{FF2B5EF4-FFF2-40B4-BE49-F238E27FC236}">
                <a16:creationId xmlns:a16="http://schemas.microsoft.com/office/drawing/2014/main" id="{61E29C40-694A-4D72-853D-F6EC46BD9630}"/>
              </a:ext>
            </a:extLst>
          </p:cNvPr>
          <p:cNvSpPr/>
          <p:nvPr/>
        </p:nvSpPr>
        <p:spPr bwMode="auto">
          <a:xfrm>
            <a:off x="5776768" y="566124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en-US" altLang="ko-KR" sz="100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3D </a:t>
            </a:r>
            <a:r>
              <a:rPr lang="ko-KR" altLang="en-US" sz="100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프린팅</a:t>
            </a:r>
          </a:p>
        </p:txBody>
      </p:sp>
      <p:sp>
        <p:nvSpPr>
          <p:cNvPr id="142" name="순서도: 처리 141">
            <a:extLst>
              <a:ext uri="{FF2B5EF4-FFF2-40B4-BE49-F238E27FC236}">
                <a16:creationId xmlns:a16="http://schemas.microsoft.com/office/drawing/2014/main" id="{A96BF1D4-8BE1-4512-8B90-1B0DC3F0F501}"/>
              </a:ext>
            </a:extLst>
          </p:cNvPr>
          <p:cNvSpPr/>
          <p:nvPr/>
        </p:nvSpPr>
        <p:spPr bwMode="auto">
          <a:xfrm>
            <a:off x="5356194" y="566124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43" name="순서도: 처리 142">
            <a:extLst>
              <a:ext uri="{FF2B5EF4-FFF2-40B4-BE49-F238E27FC236}">
                <a16:creationId xmlns:a16="http://schemas.microsoft.com/office/drawing/2014/main" id="{B5F3F6FB-9F0B-4E92-B5B2-BBB0784FCC06}"/>
              </a:ext>
            </a:extLst>
          </p:cNvPr>
          <p:cNvSpPr/>
          <p:nvPr/>
        </p:nvSpPr>
        <p:spPr bwMode="auto">
          <a:xfrm>
            <a:off x="730404" y="3077961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44" name="순서도: 처리 143">
            <a:extLst>
              <a:ext uri="{FF2B5EF4-FFF2-40B4-BE49-F238E27FC236}">
                <a16:creationId xmlns:a16="http://schemas.microsoft.com/office/drawing/2014/main" id="{E3196E93-7A70-4737-AB88-B814D918158E}"/>
              </a:ext>
            </a:extLst>
          </p:cNvPr>
          <p:cNvSpPr/>
          <p:nvPr/>
        </p:nvSpPr>
        <p:spPr bwMode="auto">
          <a:xfrm>
            <a:off x="1150978" y="3077961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예비과제 실습</a:t>
            </a:r>
          </a:p>
        </p:txBody>
      </p:sp>
      <p:sp>
        <p:nvSpPr>
          <p:cNvPr id="149" name="순서도: 처리 148">
            <a:extLst>
              <a:ext uri="{FF2B5EF4-FFF2-40B4-BE49-F238E27FC236}">
                <a16:creationId xmlns:a16="http://schemas.microsoft.com/office/drawing/2014/main" id="{74172A0C-4C15-40D9-BD65-A11A4AFBE9EF}"/>
              </a:ext>
            </a:extLst>
          </p:cNvPr>
          <p:cNvSpPr/>
          <p:nvPr/>
        </p:nvSpPr>
        <p:spPr bwMode="auto">
          <a:xfrm>
            <a:off x="730404" y="3077961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50" name="직선 화살표 연결선 149">
            <a:extLst>
              <a:ext uri="{FF2B5EF4-FFF2-40B4-BE49-F238E27FC236}">
                <a16:creationId xmlns:a16="http://schemas.microsoft.com/office/drawing/2014/main" id="{7EAA1DD2-5176-45AE-927F-7A1ECBDAF020}"/>
              </a:ext>
            </a:extLst>
          </p:cNvPr>
          <p:cNvCxnSpPr>
            <a:stCxn id="144" idx="3"/>
          </p:cNvCxnSpPr>
          <p:nvPr/>
        </p:nvCxnSpPr>
        <p:spPr bwMode="auto">
          <a:xfrm>
            <a:off x="2248928" y="3293985"/>
            <a:ext cx="151852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3" name="꺾인 연결선 293">
            <a:extLst>
              <a:ext uri="{FF2B5EF4-FFF2-40B4-BE49-F238E27FC236}">
                <a16:creationId xmlns:a16="http://schemas.microsoft.com/office/drawing/2014/main" id="{1118D06B-BE29-4D2A-A5BB-BC83314A9E4F}"/>
              </a:ext>
            </a:extLst>
          </p:cNvPr>
          <p:cNvCxnSpPr>
            <a:stCxn id="88" idx="2"/>
            <a:endCxn id="94" idx="0"/>
          </p:cNvCxnSpPr>
          <p:nvPr/>
        </p:nvCxnSpPr>
        <p:spPr bwMode="auto">
          <a:xfrm>
            <a:off x="3767452" y="3879050"/>
            <a:ext cx="0" cy="306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54" name="꺾인 연결선 294">
            <a:extLst>
              <a:ext uri="{FF2B5EF4-FFF2-40B4-BE49-F238E27FC236}">
                <a16:creationId xmlns:a16="http://schemas.microsoft.com/office/drawing/2014/main" id="{B2C76426-FF8E-4CE5-8B2C-1A9345BED454}"/>
              </a:ext>
            </a:extLst>
          </p:cNvPr>
          <p:cNvCxnSpPr>
            <a:stCxn id="91" idx="2"/>
            <a:endCxn id="99" idx="0"/>
          </p:cNvCxnSpPr>
          <p:nvPr/>
        </p:nvCxnSpPr>
        <p:spPr bwMode="auto">
          <a:xfrm>
            <a:off x="6325743" y="3879050"/>
            <a:ext cx="0" cy="306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55" name="꺾인 연결선 293">
            <a:extLst>
              <a:ext uri="{FF2B5EF4-FFF2-40B4-BE49-F238E27FC236}">
                <a16:creationId xmlns:a16="http://schemas.microsoft.com/office/drawing/2014/main" id="{1EE4B2B4-097D-4481-AAD3-8A77386F395B}"/>
              </a:ext>
            </a:extLst>
          </p:cNvPr>
          <p:cNvCxnSpPr>
            <a:stCxn id="94" idx="2"/>
            <a:endCxn id="106" idx="0"/>
          </p:cNvCxnSpPr>
          <p:nvPr/>
        </p:nvCxnSpPr>
        <p:spPr bwMode="auto">
          <a:xfrm>
            <a:off x="3767452" y="4617132"/>
            <a:ext cx="0" cy="306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56" name="꺾인 연결선 294">
            <a:extLst>
              <a:ext uri="{FF2B5EF4-FFF2-40B4-BE49-F238E27FC236}">
                <a16:creationId xmlns:a16="http://schemas.microsoft.com/office/drawing/2014/main" id="{7A74A192-646A-47F5-A98E-89FB3E3CAD10}"/>
              </a:ext>
            </a:extLst>
          </p:cNvPr>
          <p:cNvCxnSpPr>
            <a:stCxn id="99" idx="2"/>
            <a:endCxn id="118" idx="0"/>
          </p:cNvCxnSpPr>
          <p:nvPr/>
        </p:nvCxnSpPr>
        <p:spPr bwMode="auto">
          <a:xfrm>
            <a:off x="6325743" y="4617132"/>
            <a:ext cx="0" cy="306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57" name="꺾인 연결선 293">
            <a:extLst>
              <a:ext uri="{FF2B5EF4-FFF2-40B4-BE49-F238E27FC236}">
                <a16:creationId xmlns:a16="http://schemas.microsoft.com/office/drawing/2014/main" id="{FE3D5F85-58BA-4BE6-AE45-337D21FB9E0C}"/>
              </a:ext>
            </a:extLst>
          </p:cNvPr>
          <p:cNvCxnSpPr>
            <a:stCxn id="106" idx="2"/>
            <a:endCxn id="138" idx="0"/>
          </p:cNvCxnSpPr>
          <p:nvPr/>
        </p:nvCxnSpPr>
        <p:spPr bwMode="auto">
          <a:xfrm>
            <a:off x="3767452" y="5355214"/>
            <a:ext cx="0" cy="306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0" name="꺾인 연결선 294">
            <a:extLst>
              <a:ext uri="{FF2B5EF4-FFF2-40B4-BE49-F238E27FC236}">
                <a16:creationId xmlns:a16="http://schemas.microsoft.com/office/drawing/2014/main" id="{8DA3DA2D-3C7E-4053-84F0-534944B5ECAA}"/>
              </a:ext>
            </a:extLst>
          </p:cNvPr>
          <p:cNvCxnSpPr>
            <a:stCxn id="118" idx="2"/>
            <a:endCxn id="141" idx="0"/>
          </p:cNvCxnSpPr>
          <p:nvPr/>
        </p:nvCxnSpPr>
        <p:spPr bwMode="auto">
          <a:xfrm>
            <a:off x="6325743" y="5355214"/>
            <a:ext cx="0" cy="3060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1" name="꺾인 연결선 172">
            <a:extLst>
              <a:ext uri="{FF2B5EF4-FFF2-40B4-BE49-F238E27FC236}">
                <a16:creationId xmlns:a16="http://schemas.microsoft.com/office/drawing/2014/main" id="{02F1FE40-5792-40D2-AA69-7716572FA44C}"/>
              </a:ext>
            </a:extLst>
          </p:cNvPr>
          <p:cNvCxnSpPr>
            <a:stCxn id="138" idx="3"/>
            <a:endCxn id="77" idx="1"/>
          </p:cNvCxnSpPr>
          <p:nvPr/>
        </p:nvCxnSpPr>
        <p:spPr bwMode="auto">
          <a:xfrm flipV="1">
            <a:off x="4316427" y="2924944"/>
            <a:ext cx="1039767" cy="295232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62" name="순서도: 처리 161">
            <a:extLst>
              <a:ext uri="{FF2B5EF4-FFF2-40B4-BE49-F238E27FC236}">
                <a16:creationId xmlns:a16="http://schemas.microsoft.com/office/drawing/2014/main" id="{DE0E09A4-5358-4D83-B31F-F0B1629A6B46}"/>
              </a:ext>
            </a:extLst>
          </p:cNvPr>
          <p:cNvSpPr/>
          <p:nvPr/>
        </p:nvSpPr>
        <p:spPr bwMode="auto">
          <a:xfrm>
            <a:off x="7727589" y="566124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defTabSz="914395" latinLnBrk="0"/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63" name="순서도: 처리 162">
            <a:extLst>
              <a:ext uri="{FF2B5EF4-FFF2-40B4-BE49-F238E27FC236}">
                <a16:creationId xmlns:a16="http://schemas.microsoft.com/office/drawing/2014/main" id="{FC53A1A1-B001-4644-B3F3-CD08D6378936}"/>
              </a:ext>
            </a:extLst>
          </p:cNvPr>
          <p:cNvSpPr/>
          <p:nvPr/>
        </p:nvSpPr>
        <p:spPr bwMode="auto">
          <a:xfrm>
            <a:off x="8148163" y="566124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기말고사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64" name="순서도: 처리 163">
            <a:extLst>
              <a:ext uri="{FF2B5EF4-FFF2-40B4-BE49-F238E27FC236}">
                <a16:creationId xmlns:a16="http://schemas.microsoft.com/office/drawing/2014/main" id="{5560A9C7-CD87-40DB-80EA-81441E3A3B89}"/>
              </a:ext>
            </a:extLst>
          </p:cNvPr>
          <p:cNvSpPr/>
          <p:nvPr/>
        </p:nvSpPr>
        <p:spPr bwMode="auto">
          <a:xfrm>
            <a:off x="7727589" y="566124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algn="ctr" defTabSz="914395" latinLnBrk="0"/>
            <a:r>
              <a:rPr lang="en-US" altLang="ko-KR" sz="100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15</a:t>
            </a:r>
            <a:endParaRPr lang="ko-KR" altLang="en-US" sz="100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65" name="꺾인 연결선 179">
            <a:extLst>
              <a:ext uri="{FF2B5EF4-FFF2-40B4-BE49-F238E27FC236}">
                <a16:creationId xmlns:a16="http://schemas.microsoft.com/office/drawing/2014/main" id="{2BB92726-3ED9-4E92-A4DB-E287948F7AD6}"/>
              </a:ext>
            </a:extLst>
          </p:cNvPr>
          <p:cNvCxnSpPr>
            <a:stCxn id="85" idx="2"/>
            <a:endCxn id="70" idx="0"/>
          </p:cNvCxnSpPr>
          <p:nvPr/>
        </p:nvCxnSpPr>
        <p:spPr bwMode="auto">
          <a:xfrm rot="5400000">
            <a:off x="3136687" y="1309303"/>
            <a:ext cx="320284" cy="94124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8" name="꺾인 연결선 182">
            <a:extLst>
              <a:ext uri="{FF2B5EF4-FFF2-40B4-BE49-F238E27FC236}">
                <a16:creationId xmlns:a16="http://schemas.microsoft.com/office/drawing/2014/main" id="{E57175E0-5346-4D88-9481-E50CDBF6154C}"/>
              </a:ext>
            </a:extLst>
          </p:cNvPr>
          <p:cNvCxnSpPr>
            <a:stCxn id="85" idx="2"/>
            <a:endCxn id="82" idx="0"/>
          </p:cNvCxnSpPr>
          <p:nvPr/>
        </p:nvCxnSpPr>
        <p:spPr bwMode="auto">
          <a:xfrm rot="16200000" flipH="1">
            <a:off x="4124052" y="1263183"/>
            <a:ext cx="320284" cy="103348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9" name="직선 화살표 연결선 168">
            <a:extLst>
              <a:ext uri="{FF2B5EF4-FFF2-40B4-BE49-F238E27FC236}">
                <a16:creationId xmlns:a16="http://schemas.microsoft.com/office/drawing/2014/main" id="{C6861122-23C8-4C09-87D8-EDF48F6F21DC}"/>
              </a:ext>
            </a:extLst>
          </p:cNvPr>
          <p:cNvCxnSpPr>
            <a:stCxn id="141" idx="3"/>
            <a:endCxn id="164" idx="1"/>
          </p:cNvCxnSpPr>
          <p:nvPr/>
        </p:nvCxnSpPr>
        <p:spPr bwMode="auto">
          <a:xfrm>
            <a:off x="6874718" y="5877272"/>
            <a:ext cx="85287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80241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526981" y="260648"/>
            <a:ext cx="2852063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/>
              <a:t>나무교량 거치 방법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39" name="Rectangle 3">
            <a:extLst>
              <a:ext uri="{FF2B5EF4-FFF2-40B4-BE49-F238E27FC236}">
                <a16:creationId xmlns:a16="http://schemas.microsoft.com/office/drawing/2014/main" id="{434B6FFE-C9ED-4905-827B-744EE5A77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28" y="1003178"/>
            <a:ext cx="8839200" cy="62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교량</a:t>
            </a:r>
            <a:r>
              <a:rPr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중심부에 폭 </a:t>
            </a:r>
            <a:r>
              <a:rPr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2cm, </a:t>
            </a:r>
            <a:r>
              <a:rPr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높이 </a:t>
            </a:r>
            <a:r>
              <a:rPr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4cm</a:t>
            </a:r>
            <a:r>
              <a:rPr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의 막대를 삽입한 후 바구니 거치</a:t>
            </a:r>
            <a:endParaRPr lang="en-US" altLang="ko-KR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40" name="Picture 2" descr="C:\Users\태준\Desktop\사진첩\20151204_174434.jpg">
            <a:extLst>
              <a:ext uri="{FF2B5EF4-FFF2-40B4-BE49-F238E27FC236}">
                <a16:creationId xmlns:a16="http://schemas.microsoft.com/office/drawing/2014/main" id="{FC4AE9D6-B862-4165-852C-3A7A4F8FC9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9020" r="15654"/>
          <a:stretch/>
        </p:blipFill>
        <p:spPr bwMode="auto">
          <a:xfrm>
            <a:off x="1064568" y="1845031"/>
            <a:ext cx="5472608" cy="4572032"/>
          </a:xfrm>
          <a:prstGeom prst="rect">
            <a:avLst/>
          </a:prstGeom>
          <a:noFill/>
        </p:spPr>
      </p:pic>
      <p:sp>
        <p:nvSpPr>
          <p:cNvPr id="41" name="Line 27">
            <a:extLst>
              <a:ext uri="{FF2B5EF4-FFF2-40B4-BE49-F238E27FC236}">
                <a16:creationId xmlns:a16="http://schemas.microsoft.com/office/drawing/2014/main" id="{B4EE8827-7086-49B6-8116-358D957E9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0750" y="3169740"/>
            <a:ext cx="18478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/>
            <a:endParaRPr lang="ko-KR" altLang="en-US" sz="2400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2" name="Line 27">
            <a:extLst>
              <a:ext uri="{FF2B5EF4-FFF2-40B4-BE49-F238E27FC236}">
                <a16:creationId xmlns:a16="http://schemas.microsoft.com/office/drawing/2014/main" id="{C4914E91-6B0B-4CB0-8DCB-DDCB94E232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0750" y="3502066"/>
            <a:ext cx="18478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/>
            <a:endParaRPr lang="ko-KR" altLang="en-US" sz="2400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3" name="Line 34">
            <a:extLst>
              <a:ext uri="{FF2B5EF4-FFF2-40B4-BE49-F238E27FC236}">
                <a16:creationId xmlns:a16="http://schemas.microsoft.com/office/drawing/2014/main" id="{A4C57A0E-4A87-411B-ADD7-96EAC413B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1210" y="3516353"/>
            <a:ext cx="0" cy="3349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/>
            <a:endParaRPr lang="ko-KR" altLang="en-US" sz="2400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4" name="Line 34">
            <a:extLst>
              <a:ext uri="{FF2B5EF4-FFF2-40B4-BE49-F238E27FC236}">
                <a16:creationId xmlns:a16="http://schemas.microsoft.com/office/drawing/2014/main" id="{C32D44C3-6E54-446A-9B8B-7CB773CAEA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1210" y="2842715"/>
            <a:ext cx="0" cy="3349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/>
            <a:endParaRPr lang="ko-KR" altLang="en-US" sz="2400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5" name="Rectangle 28">
            <a:extLst>
              <a:ext uri="{FF2B5EF4-FFF2-40B4-BE49-F238E27FC236}">
                <a16:creationId xmlns:a16="http://schemas.microsoft.com/office/drawing/2014/main" id="{BA7774EE-C50D-4037-912C-285E3B375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334" y="3142673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Wingdings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b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4cm</a:t>
            </a:r>
            <a:endParaRPr lang="ko-KR" altLang="en-US" b="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5FB957C0-C13B-4703-95D8-5EE042FFA55A}"/>
              </a:ext>
            </a:extLst>
          </p:cNvPr>
          <p:cNvCxnSpPr/>
          <p:nvPr/>
        </p:nvCxnSpPr>
        <p:spPr bwMode="auto">
          <a:xfrm flipV="1">
            <a:off x="3676734" y="2277079"/>
            <a:ext cx="0" cy="892661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E56AA7A4-6364-441A-86F9-8E3D6FC1FFAA}"/>
              </a:ext>
            </a:extLst>
          </p:cNvPr>
          <p:cNvCxnSpPr/>
          <p:nvPr/>
        </p:nvCxnSpPr>
        <p:spPr bwMode="auto">
          <a:xfrm flipV="1">
            <a:off x="3820750" y="2277079"/>
            <a:ext cx="0" cy="892661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Line 34">
            <a:extLst>
              <a:ext uri="{FF2B5EF4-FFF2-40B4-BE49-F238E27FC236}">
                <a16:creationId xmlns:a16="http://schemas.microsoft.com/office/drawing/2014/main" id="{CFB6E664-E866-4295-BB2C-FD9EF24DCB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0750" y="2421095"/>
            <a:ext cx="36004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/>
            <a:endParaRPr lang="ko-KR" altLang="en-US" sz="2400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49" name="Line 34">
            <a:extLst>
              <a:ext uri="{FF2B5EF4-FFF2-40B4-BE49-F238E27FC236}">
                <a16:creationId xmlns:a16="http://schemas.microsoft.com/office/drawing/2014/main" id="{5C739B61-9CBC-4E53-9CCB-0CA6E9A2E5D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16694" y="2421095"/>
            <a:ext cx="36004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/>
            <a:endParaRPr lang="ko-KR" altLang="en-US" sz="2400">
              <a:solidFill>
                <a:srgbClr val="000000"/>
              </a:solidFill>
              <a:effectLst/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50" name="Rectangle 28">
            <a:extLst>
              <a:ext uri="{FF2B5EF4-FFF2-40B4-BE49-F238E27FC236}">
                <a16:creationId xmlns:a16="http://schemas.microsoft.com/office/drawing/2014/main" id="{804A6955-D268-4CB2-BB58-F117DB71C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220" y="1859426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Wingdings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b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2cm</a:t>
            </a:r>
            <a:endParaRPr lang="ko-KR" altLang="en-US" b="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5" name="3D 모델 4">
                <a:extLst>
                  <a:ext uri="{FF2B5EF4-FFF2-40B4-BE49-F238E27FC236}">
                    <a16:creationId xmlns:a16="http://schemas.microsoft.com/office/drawing/2014/main" id="{D9D683FB-1D79-8689-AE8C-B9AAADBFD2EB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 rot="7024640">
              <a:off x="6872445" y="2678109"/>
              <a:ext cx="1109891" cy="2285565"/>
            </p:xfrm>
            <a:graphic>
              <a:graphicData uri="http://schemas.microsoft.com/office/drawing/2017/model3d">
                <am3d:model3d r:embed="rId3">
                  <am3d:spPr>
                    <a:xfrm rot="7024640">
                      <a:off x="0" y="0"/>
                      <a:ext cx="1109891" cy="2285565"/>
                    </a:xfrm>
                    <a:prstGeom prst="rect">
                      <a:avLst/>
                    </a:prstGeom>
                  </am3d:spPr>
                  <am3d:camera>
                    <am3d:pos x="0" y="0" z="47998254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4545" d="1000000"/>
                    <am3d:preTrans dx="-1636363" dy="-18000000" dz="3272727"/>
                    <am3d:scale>
                      <am3d:sx n="1000000" d="1000000"/>
                      <am3d:sy n="1000000" d="1000000"/>
                      <am3d:sz n="1000000" d="1000000"/>
                    </am3d:scale>
                    <am3d:rot ax="5858780" ay="816712" az="7180502"/>
                    <am3d:postTrans dx="0" dy="0" dz="0"/>
                  </am3d:trans>
                  <am3d:raster rName="Office3DRenderer" rVer="16.0.8326">
                    <am3d:blip r:embed="rId4"/>
                  </am3d:raster>
                  <am3d:objViewport viewportSz="3853848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5" name="3D 모델 4">
                <a:extLst>
                  <a:ext uri="{FF2B5EF4-FFF2-40B4-BE49-F238E27FC236}">
                    <a16:creationId xmlns:a16="http://schemas.microsoft.com/office/drawing/2014/main" id="{D9D683FB-1D79-8689-AE8C-B9AAADBFD2E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7024640">
                <a:off x="6872445" y="2678109"/>
                <a:ext cx="1109891" cy="2285565"/>
              </a:xfrm>
              <a:prstGeom prst="rect">
                <a:avLst/>
              </a:prstGeom>
            </p:spPr>
          </p:pic>
        </mc:Fallback>
      </mc:AlternateContent>
      <p:sp>
        <p:nvSpPr>
          <p:cNvPr id="7" name="Rectangle 28">
            <a:extLst>
              <a:ext uri="{FF2B5EF4-FFF2-40B4-BE49-F238E27FC236}">
                <a16:creationId xmlns:a16="http://schemas.microsoft.com/office/drawing/2014/main" id="{C36EB7D3-E243-F4F1-2A00-94438406E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4336" y="3917765"/>
            <a:ext cx="8386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Wingdings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1800" b="0" dirty="0">
                <a:effectLst/>
                <a:latin typeface="HY헤드라인M" pitchFamily="18" charset="-127"/>
                <a:ea typeface="HY헤드라인M" pitchFamily="18" charset="-127"/>
              </a:rPr>
              <a:t>40mm</a:t>
            </a:r>
            <a:endParaRPr lang="ko-KR" altLang="en-US" sz="1800" b="0" dirty="0"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74D56B06-F698-7DD2-25AB-D4C333F96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326" y="4808578"/>
            <a:ext cx="8386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Wingdings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1800" b="0" dirty="0">
                <a:effectLst/>
                <a:latin typeface="HY헤드라인M" pitchFamily="18" charset="-127"/>
                <a:ea typeface="HY헤드라인M" pitchFamily="18" charset="-127"/>
              </a:rPr>
              <a:t>20mm</a:t>
            </a:r>
            <a:endParaRPr lang="ko-KR" altLang="en-US" sz="1800" b="0" dirty="0"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51036AC9-5AD4-4994-4F10-55355EACBB13}"/>
              </a:ext>
            </a:extLst>
          </p:cNvPr>
          <p:cNvCxnSpPr>
            <a:cxnSpLocks/>
          </p:cNvCxnSpPr>
          <p:nvPr/>
        </p:nvCxnSpPr>
        <p:spPr bwMode="auto">
          <a:xfrm>
            <a:off x="8446298" y="3645429"/>
            <a:ext cx="0" cy="10077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E4C0B6E8-B6B0-B374-E863-4911FB9D08B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0391" y="4726546"/>
            <a:ext cx="503575" cy="5839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1497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860133" y="260648"/>
            <a:ext cx="418576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pPr eaLnBrk="1" hangingPunct="1"/>
            <a:r>
              <a:rPr lang="ko-KR" altLang="en-US" kern="0" dirty="0">
                <a:effectLst/>
              </a:rPr>
              <a:t>나무교량 </a:t>
            </a:r>
            <a:r>
              <a:rPr lang="ko-KR" altLang="en-US" kern="0" dirty="0" err="1">
                <a:effectLst/>
              </a:rPr>
              <a:t>하중재하</a:t>
            </a:r>
            <a:r>
              <a:rPr lang="ko-KR" altLang="en-US" kern="0" dirty="0">
                <a:effectLst/>
              </a:rPr>
              <a:t> 실험 방법</a:t>
            </a:r>
            <a:endParaRPr lang="en-US" altLang="ko-KR" kern="0" dirty="0">
              <a:effectLst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DFEA75A-86ED-4AA5-BAC9-A50ADBB67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8839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q"/>
              <a:defRPr kumimoji="1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kumimoji="1">
                <a:solidFill>
                  <a:srgbClr val="0000FF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ko-KR" altLang="en-US" dirty="0">
                <a:effectLst/>
                <a:latin typeface="HY헤드라인M" pitchFamily="18" charset="-127"/>
                <a:ea typeface="HY헤드라인M" pitchFamily="18" charset="-127"/>
              </a:rPr>
              <a:t>교량 자중 측정 </a:t>
            </a:r>
            <a:r>
              <a:rPr lang="en-US" altLang="ko-KR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교량 거치 </a:t>
            </a:r>
            <a:r>
              <a:rPr lang="en-US" altLang="ko-KR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모형 자동차 통과 </a:t>
            </a:r>
            <a:r>
              <a:rPr lang="en-US" altLang="ko-KR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바구니 거치 </a:t>
            </a:r>
            <a:r>
              <a:rPr lang="en-US" altLang="ko-KR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dirty="0"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실험 추 재하</a:t>
            </a:r>
            <a:endParaRPr lang="en-US" altLang="ko-KR" dirty="0">
              <a:effectLst/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eaLnBrk="1" hangingPunct="1"/>
            <a:r>
              <a:rPr lang="en-US" altLang="ko-KR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https://youtu.be/ndvtm8eMx44</a:t>
            </a:r>
            <a:endParaRPr lang="en-US" altLang="ko-KR" kern="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AB72E1D-3812-4CAE-BD94-9C70A0B873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0662" y="2175809"/>
            <a:ext cx="6924675" cy="42100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504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526980" y="260648"/>
            <a:ext cx="2852063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/>
              <a:t>나무교량 실험 순서</a:t>
            </a:r>
            <a:endParaRPr lang="ko-KR" altLang="en-US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6260D49-614B-496C-86FD-5128AA309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068856"/>
            <a:ext cx="88392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6kg(</a:t>
            </a:r>
            <a:r>
              <a:rPr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바구니의 무게</a:t>
            </a:r>
            <a:r>
              <a:rPr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부터 </a:t>
            </a:r>
            <a:r>
              <a:rPr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42kg</a:t>
            </a:r>
            <a:r>
              <a:rPr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1kg</a:t>
            </a:r>
            <a:r>
              <a:rPr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씩 추를 추가하며</a:t>
            </a:r>
            <a:r>
              <a:rPr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algn="ctr">
              <a:spcBef>
                <a:spcPct val="20000"/>
              </a:spcBef>
            </a:pPr>
            <a:r>
              <a:rPr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한번 추를 올린 다음 </a:t>
            </a:r>
            <a:r>
              <a:rPr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초간 유지 후 다음 추 추가</a:t>
            </a:r>
            <a:endParaRPr lang="en-US" altLang="ko-KR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294B6CDD-F4E4-4E2A-9047-EC69F6306F85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1916581"/>
          <a:ext cx="8812210" cy="4176715"/>
        </p:xfrm>
        <a:graphic>
          <a:graphicData uri="http://schemas.openxmlformats.org/drawingml/2006/table">
            <a:tbl>
              <a:tblPr firstRow="1" bandRow="1"/>
              <a:tblGrid>
                <a:gridCol w="88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2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2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12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12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12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98337"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무게 </a:t>
                      </a:r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(kg)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11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12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13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14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15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119"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추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1, 1,</a:t>
                      </a:r>
                      <a:r>
                        <a:rPr lang="en-US" altLang="ko-KR" sz="1200" baseline="0" dirty="0"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1, 1, 1, 1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5, 1,</a:t>
                      </a:r>
                      <a:r>
                        <a:rPr lang="en-US" altLang="ko-KR" sz="1200" baseline="0" dirty="0"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5, 1, 1, 1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5, 1,</a:t>
                      </a:r>
                      <a:r>
                        <a:rPr lang="en-US" altLang="ko-KR" sz="1200" baseline="0" dirty="0">
                          <a:latin typeface="맑은 고딕" pitchFamily="50" charset="-127"/>
                          <a:ea typeface="맑은 고딕" pitchFamily="50" charset="-127"/>
                        </a:rPr>
                        <a:t> 1, 1, 1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37"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무게 </a:t>
                      </a:r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(kg)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16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17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18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19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21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22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23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24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119"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추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</a:t>
                      </a:r>
                      <a:r>
                        <a:rPr lang="en-US" altLang="ko-KR" sz="1200" baseline="0" dirty="0"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5, 5, 1,</a:t>
                      </a:r>
                      <a:r>
                        <a:rPr lang="en-US" altLang="ko-KR" sz="1200" baseline="0" dirty="0"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5, 5, 1, 1, 1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5, 5, 1, 1,</a:t>
                      </a:r>
                      <a:r>
                        <a:rPr lang="en-US" altLang="ko-KR" sz="1200" baseline="0" dirty="0">
                          <a:latin typeface="맑은 고딕" pitchFamily="50" charset="-127"/>
                          <a:ea typeface="맑은 고딕" pitchFamily="50" charset="-127"/>
                        </a:rPr>
                        <a:t>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5, 5, 5, 1, 1, 1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37"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marL="0" marR="0" lvl="0" indent="0" algn="ctr" defTabSz="91439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무게 </a:t>
                      </a:r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(kg)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25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26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27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28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29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30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31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32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33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119"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추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5, 5, 5, 1, 1, 1, 1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</a:t>
                      </a:r>
                      <a:r>
                        <a:rPr lang="en-US" altLang="ko-KR" sz="1200" baseline="0" dirty="0">
                          <a:latin typeface="맑은 고딕" pitchFamily="50" charset="-127"/>
                          <a:ea typeface="맑은 고딕" pitchFamily="50" charset="-127"/>
                        </a:rPr>
                        <a:t> 5, 5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5, 5, 5, 5, 1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5, 5, 5, 5, 1, 1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5, 5, 5, 5, 1, 1, 1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5, 5, 5, 5, 1, 1, 1, 1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5, 5, 5, 5, 5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5, 5, 5, 5, 5, 1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b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5, 5, 5, 5, 5, 1, 1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337"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무게 </a:t>
                      </a:r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(kg)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34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35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kern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36</a:t>
                      </a:r>
                      <a:endParaRPr lang="ko-KR" altLang="en-US" sz="1200" kern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kern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kern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38</a:t>
                      </a:r>
                      <a:endParaRPr lang="ko-KR" altLang="en-US" sz="1200" kern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kern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39</a:t>
                      </a:r>
                      <a:endParaRPr lang="ko-KR" altLang="en-US" sz="1200" kern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kern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40</a:t>
                      </a:r>
                      <a:endParaRPr lang="ko-KR" altLang="en-US" sz="1200" kern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kern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41</a:t>
                      </a:r>
                      <a:endParaRPr lang="ko-KR" altLang="en-US" sz="1200" kern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kern="1200" dirty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42</a:t>
                      </a:r>
                      <a:endParaRPr lang="ko-KR" altLang="en-US" sz="1200" kern="1200" dirty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5010"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추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5, 5, 5, 5, 5, 1, 1, 1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>
                          <a:latin typeface="맑은 고딕" pitchFamily="50" charset="-127"/>
                          <a:ea typeface="맑은 고딕" pitchFamily="50" charset="-127"/>
                        </a:rPr>
                        <a:t>바구니</a:t>
                      </a:r>
                      <a:endParaRPr lang="en-US" altLang="ko-KR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itchFamily="50" charset="-127"/>
                          <a:ea typeface="맑은 고딕" pitchFamily="50" charset="-127"/>
                        </a:rPr>
                        <a:t>5, 5, 5, 5, 5, 1, 1, 1, 1</a:t>
                      </a: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바구니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5, 5, 5, 5, 5, 5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바구니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5, 5, 5, 5, 5, 5, 1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바구니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5, 5, 5, 5, 5, 5, 1, 1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바구니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5, 5, 5, 5, 5, 5, 1, 1, 1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바구니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5, 5, 5, 5, 5, 5, 1, 1, 1, 1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바구니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5, 5, 5, 5, 5, 5, 1, 1, 1, 1, 1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1pPr>
                      <a:lvl2pPr marL="457198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2pPr>
                      <a:lvl3pPr marL="91439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3pPr>
                      <a:lvl4pPr marL="1371592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4pPr>
                      <a:lvl5pPr marL="182878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5pPr>
                      <a:lvl6pPr marL="2285987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6pPr>
                      <a:lvl7pPr marL="2743185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7pPr>
                      <a:lvl8pPr marL="3200381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8pPr>
                      <a:lvl9pPr marL="3657579" algn="l" defTabSz="914395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휴먼견출새내기체"/>
                          <a:ea typeface="휴먼견출새내기체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바구니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5, 5, 5, 5, 5, 5, 1, 1, 1, 1, 1, 1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93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1">
                <a:extLst>
                  <a:ext uri="{FF2B5EF4-FFF2-40B4-BE49-F238E27FC236}">
                    <a16:creationId xmlns:a16="http://schemas.microsoft.com/office/drawing/2014/main" id="{F962C51A-9276-48D2-93FF-43104822C4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488" y="1628800"/>
                <a:ext cx="9145016" cy="46805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fontAlgn="base" latinLnBrk="1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q"/>
                  <a:defRPr kumimoji="1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 latinLnBrk="1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ü"/>
                  <a:defRPr kumimoji="1" kern="120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 latinLnBrk="1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§"/>
                  <a:defRPr kumimoji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 latinLnBrk="1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 latinLnBrk="1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i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= </a:t>
                </a: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i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조의 지지하중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(kg)/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자중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(g)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, i = 1, 2, 3, 4, 5, 6, 7, 8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조</a:t>
                </a:r>
                <a:endParaRPr lang="en-US" altLang="ko-KR" b="0" dirty="0">
                  <a:effectLst/>
                  <a:latin typeface="HY헤드라인M" pitchFamily="18" charset="-127"/>
                  <a:ea typeface="HY헤드라인M" pitchFamily="18" charset="-127"/>
                </a:endParaRP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min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= 0.35 (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기준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: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최대 지지하중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42kg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를 견뎠을 때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,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나무교량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무게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120g)</a:t>
                </a:r>
                <a:endParaRPr lang="en-US" altLang="ko-KR" b="0" dirty="0">
                  <a:effectLst/>
                  <a:latin typeface="HY헤드라인M" pitchFamily="18" charset="-127"/>
                  <a:ea typeface="HY헤드라인M" pitchFamily="18" charset="-127"/>
                </a:endParaRP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 err="1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max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= 0.60 (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기준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: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최대 지지하중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42kg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를 견뎠을 때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,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나무교량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무게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: 70g)</a:t>
                </a: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  <a:defRPr/>
                </a:pPr>
                <a:endParaRPr kumimoji="1" lang="en-US" altLang="ko-K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  <a:defRPr/>
                </a:pP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i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ko-K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min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:  </a:t>
                </a: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i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조의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하중 점수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= 5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점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, X</a:t>
                </a:r>
                <a:r>
                  <a:rPr kumimoji="1" lang="en-US" altLang="ko-KR" sz="1800" b="0" i="0" u="none" strike="noStrike" cap="none" normalizeH="0" baseline="-25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i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ko-K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max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: </a:t>
                </a: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i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조의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하중 점수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= 25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점</a:t>
                </a: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min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ko-KR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X</a:t>
                </a:r>
                <a:r>
                  <a:rPr kumimoji="1" lang="en-US" altLang="ko-KR" sz="1800" b="0" i="0" u="none" strike="noStrike" cap="none" normalizeH="0" baseline="-25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i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ko-KR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max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: </a:t>
                </a: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i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조의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하중 점수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= ((1 + 4 * (X</a:t>
                </a:r>
                <a:r>
                  <a:rPr kumimoji="1" lang="en-US" altLang="ko-KR" sz="1800" b="0" i="0" u="none" strike="noStrike" cap="none" normalizeH="0" baseline="-25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i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- </a:t>
                </a: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min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) / (</a:t>
                </a: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max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- </a:t>
                </a:r>
                <a:r>
                  <a:rPr kumimoji="1" lang="en-US" altLang="ko-KR" sz="18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X</a:t>
                </a:r>
                <a:r>
                  <a:rPr kumimoji="1" lang="en-US" altLang="ko-KR" sz="1800" b="0" i="0" u="none" strike="noStrike" cap="none" normalizeH="0" baseline="-2500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min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)))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*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5</a:t>
                </a: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endParaRPr kumimoji="1" lang="en-US" altLang="ko-K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하중 재하 후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10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초 이상을 견뎌야 함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: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최소점수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(5)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 vs </a:t>
                </a:r>
                <a:r>
                  <a:rPr kumimoji="1" lang="ko-KR" altLang="en-US" sz="18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최고점수 </a:t>
                </a:r>
                <a:r>
                  <a:rPr kumimoji="1" lang="en-US" altLang="ko-KR" sz="18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HY헤드라인M" pitchFamily="18" charset="-127"/>
                    <a:ea typeface="HY헤드라인M" pitchFamily="18" charset="-127"/>
                  </a:rPr>
                  <a:t>(25)</a:t>
                </a:r>
                <a:endParaRPr kumimoji="1" lang="en-US" altLang="ko-K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mc:Choice>
        <mc:Fallback xmlns="">
          <p:sp>
            <p:nvSpPr>
              <p:cNvPr id="10" name="Rectangle 21">
                <a:extLst>
                  <a:ext uri="{FF2B5EF4-FFF2-40B4-BE49-F238E27FC236}">
                    <a16:creationId xmlns:a16="http://schemas.microsoft.com/office/drawing/2014/main" id="{F962C51A-9276-48D2-93FF-43104822C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4488" y="1628800"/>
                <a:ext cx="9145016" cy="4680520"/>
              </a:xfrm>
              <a:prstGeom prst="rect">
                <a:avLst/>
              </a:prstGeom>
              <a:blipFill>
                <a:blip r:embed="rId4"/>
                <a:stretch>
                  <a:fillRect l="-467" t="-6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77F3670D-BDE3-4F92-A90F-39646128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6A21EE17-5822-4B55-9579-C6E6CE169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5135" y="260648"/>
            <a:ext cx="1415773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평가기준</a:t>
            </a:r>
          </a:p>
        </p:txBody>
      </p:sp>
    </p:spTree>
    <p:extLst>
      <p:ext uri="{BB962C8B-B14F-4D97-AF65-F5344CB8AC3E}">
        <p14:creationId xmlns:p14="http://schemas.microsoft.com/office/powerpoint/2010/main" val="1721363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039947" y="260648"/>
            <a:ext cx="1826142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개념도 개선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BF8EF2E-A94C-455A-9B7A-7A48FFC32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12850"/>
            <a:ext cx="8839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Font typeface="Wingdings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/>
            <a:r>
              <a:rPr lang="ko-KR" altLang="en-US" sz="1800" b="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기존 개념도와 개선 개념도를 </a:t>
            </a:r>
            <a:r>
              <a:rPr lang="ko-KR" altLang="en-US" sz="1800" b="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대비</a:t>
            </a:r>
            <a:r>
              <a:rPr lang="ko-KR" altLang="en-US" sz="1800" b="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하여 보여줌</a:t>
            </a:r>
            <a:endParaRPr lang="en-US" altLang="ko-KR" sz="1800" b="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r>
              <a:rPr lang="ko-KR" altLang="en-US" b="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같은 크기의 같은 각도의 조감도로 표출 </a:t>
            </a:r>
            <a:r>
              <a:rPr lang="en-US" altLang="ko-KR" b="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b="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표준 좌표계</a:t>
            </a:r>
            <a:r>
              <a:rPr lang="en-US" altLang="ko-KR" b="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b="0" dirty="0">
                <a:solidFill>
                  <a:srgbClr val="FF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홈 뷰</a:t>
            </a:r>
            <a:endParaRPr lang="en-US" altLang="ko-KR" sz="1800" b="0" dirty="0">
              <a:solidFill>
                <a:srgbClr val="FF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buFont typeface="+mj-lt"/>
              <a:buAutoNum type="arabicPeriod"/>
            </a:pPr>
            <a:endParaRPr lang="ko-KR" altLang="en-US" sz="1800" b="0" dirty="0"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B195B5-5DC4-4F23-B94D-A22C1A734EF3}"/>
              </a:ext>
            </a:extLst>
          </p:cNvPr>
          <p:cNvSpPr txBox="1"/>
          <p:nvPr/>
        </p:nvSpPr>
        <p:spPr>
          <a:xfrm>
            <a:off x="5441971" y="5772403"/>
            <a:ext cx="34595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 algn="ctr">
              <a:defRPr b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</a:lstStyle>
          <a:p>
            <a:r>
              <a:rPr lang="ko-KR" altLang="en-US" dirty="0"/>
              <a:t>개선 개념도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733DD4-4396-4825-8E65-5E983FBCD883}"/>
              </a:ext>
            </a:extLst>
          </p:cNvPr>
          <p:cNvSpPr txBox="1"/>
          <p:nvPr/>
        </p:nvSpPr>
        <p:spPr>
          <a:xfrm>
            <a:off x="969498" y="5772403"/>
            <a:ext cx="35113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b="0" dirty="0"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기존 개념도</a:t>
            </a:r>
            <a:endParaRPr lang="ko-KR" altLang="en-US" dirty="0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3D13B973-B62E-C927-C895-97D938068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060" y="2256103"/>
            <a:ext cx="4475120" cy="3492185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2AFC3F18-E540-C08C-0A75-D13A4F244E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23" t="7671" r="5376" b="5581"/>
          <a:stretch/>
        </p:blipFill>
        <p:spPr>
          <a:xfrm>
            <a:off x="5099820" y="2256102"/>
            <a:ext cx="4475120" cy="3492186"/>
          </a:xfrm>
          <a:prstGeom prst="rect">
            <a:avLst/>
          </a:prstGeom>
        </p:spPr>
      </p:pic>
      <p:sp>
        <p:nvSpPr>
          <p:cNvPr id="2" name="타원 1">
            <a:extLst>
              <a:ext uri="{FF2B5EF4-FFF2-40B4-BE49-F238E27FC236}">
                <a16:creationId xmlns:a16="http://schemas.microsoft.com/office/drawing/2014/main" id="{124676EE-5FC7-02D5-7B0A-3A00A4C89954}"/>
              </a:ext>
            </a:extLst>
          </p:cNvPr>
          <p:cNvSpPr/>
          <p:nvPr/>
        </p:nvSpPr>
        <p:spPr bwMode="auto">
          <a:xfrm rot="19800000">
            <a:off x="6330621" y="4217141"/>
            <a:ext cx="1440160" cy="3192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861DC8AA-1610-4D7D-2E89-7757DA1CE2B1}"/>
              </a:ext>
            </a:extLst>
          </p:cNvPr>
          <p:cNvSpPr/>
          <p:nvPr/>
        </p:nvSpPr>
        <p:spPr bwMode="auto">
          <a:xfrm rot="19800000">
            <a:off x="7815756" y="3317111"/>
            <a:ext cx="1440160" cy="3192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7801F9-9389-EFA5-257D-1ACD7EC972BD}"/>
              </a:ext>
            </a:extLst>
          </p:cNvPr>
          <p:cNvSpPr txBox="1"/>
          <p:nvPr/>
        </p:nvSpPr>
        <p:spPr>
          <a:xfrm>
            <a:off x="7694842" y="4109099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종거더</a:t>
            </a:r>
            <a:r>
              <a:rPr lang="ko-KR" altLang="en-US" dirty="0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보강</a:t>
            </a:r>
          </a:p>
        </p:txBody>
      </p:sp>
    </p:spTree>
    <p:extLst>
      <p:ext uri="{BB962C8B-B14F-4D97-AF65-F5344CB8AC3E}">
        <p14:creationId xmlns:p14="http://schemas.microsoft.com/office/powerpoint/2010/main" val="151002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501061" y="260648"/>
            <a:ext cx="4903907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성능평가 보고서 목차 및 작성요령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graphicFrame>
        <p:nvGraphicFramePr>
          <p:cNvPr id="2" name="표 3">
            <a:extLst>
              <a:ext uri="{FF2B5EF4-FFF2-40B4-BE49-F238E27FC236}">
                <a16:creationId xmlns:a16="http://schemas.microsoft.com/office/drawing/2014/main" id="{730DBC13-C4B8-4017-9731-7B70BEF5CF24}"/>
              </a:ext>
            </a:extLst>
          </p:cNvPr>
          <p:cNvGraphicFramePr>
            <a:graphicFrameLocks noGrp="1"/>
          </p:cNvGraphicFramePr>
          <p:nvPr/>
        </p:nvGraphicFramePr>
        <p:xfrm>
          <a:off x="560512" y="1227666"/>
          <a:ext cx="8683370" cy="4793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3547433614"/>
                    </a:ext>
                  </a:extLst>
                </a:gridCol>
                <a:gridCol w="5443010">
                  <a:extLst>
                    <a:ext uri="{9D8B030D-6E8A-4147-A177-3AD203B41FA5}">
                      <a16:colId xmlns:a16="http://schemas.microsoft.com/office/drawing/2014/main" val="1838766038"/>
                    </a:ext>
                  </a:extLst>
                </a:gridCol>
              </a:tblGrid>
              <a:tr h="3217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목차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작성요령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445456"/>
                  </a:ext>
                </a:extLst>
              </a:tr>
              <a:tr h="321720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실험결과 분석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endParaRPr lang="ko-KR" altLang="en-US" sz="1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389434"/>
                  </a:ext>
                </a:extLst>
              </a:tr>
              <a:tr h="546923">
                <a:tc>
                  <a:txBody>
                    <a:bodyPr/>
                    <a:lstStyle/>
                    <a:p>
                      <a:pPr marL="268288" indent="0" algn="l" defTabSz="914395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1.1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조별 실험결과 비교 평가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9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조별 나무교량의 자중</a:t>
                      </a:r>
                      <a:r>
                        <a:rPr lang="en-US" altLang="ko-KR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지지하중</a:t>
                      </a:r>
                      <a:r>
                        <a:rPr lang="en-US" altLang="ko-KR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지지하중</a:t>
                      </a:r>
                      <a:r>
                        <a:rPr lang="en-US" altLang="ko-KR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자중 값을</a:t>
                      </a:r>
                      <a:r>
                        <a:rPr lang="en-US" altLang="ko-KR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표와 그래프를 이용하여 조별로 대비하여 작성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8402459"/>
                  </a:ext>
                </a:extLst>
              </a:tr>
              <a:tr h="546923">
                <a:tc>
                  <a:txBody>
                    <a:bodyPr/>
                    <a:lstStyle/>
                    <a:p>
                      <a:pPr marL="268288" indent="0" algn="l" defTabSz="914395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1.2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조별 시스템 장단점 분석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조별 </a:t>
                      </a: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나무교량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각각에 대한 장단점을 자중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지지하중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휨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뒤틀림 측면에서 분석하여 서술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591140"/>
                  </a:ext>
                </a:extLst>
              </a:tr>
              <a:tr h="321720">
                <a:tc gridSpan="2">
                  <a:txBody>
                    <a:bodyPr/>
                    <a:lstStyle/>
                    <a:p>
                      <a:pPr marL="0" algn="l" defTabSz="914395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시스템 개선 방안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endParaRPr lang="ko-KR" altLang="en-US" sz="18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785602"/>
                  </a:ext>
                </a:extLst>
              </a:tr>
              <a:tr h="546923">
                <a:tc>
                  <a:txBody>
                    <a:bodyPr/>
                    <a:lstStyle/>
                    <a:p>
                      <a:pPr marL="268288" indent="0" algn="l" defTabSz="914395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2.1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자중 감소 방안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나무교량을 구성하는 각 부재를 분석하여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교량의 무게를 줄일 수 있는 방안 도출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251056"/>
                  </a:ext>
                </a:extLst>
              </a:tr>
              <a:tr h="546923">
                <a:tc>
                  <a:txBody>
                    <a:bodyPr/>
                    <a:lstStyle/>
                    <a:p>
                      <a:pPr marL="268288" indent="0" algn="l" defTabSz="914395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2.2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지지하중 향상 방안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9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나무교량을 구성하는 각 부재를 분석하여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교량의 지지하중을 높일 수 있는 방안 도출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1643538"/>
                  </a:ext>
                </a:extLst>
              </a:tr>
              <a:tr h="546923">
                <a:tc>
                  <a:txBody>
                    <a:bodyPr/>
                    <a:lstStyle/>
                    <a:p>
                      <a:pPr marL="268288" indent="0" algn="l" defTabSz="914395" rtl="0" eaLnBrk="1" latinLnBrk="1" hangingPunct="1"/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2.3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휨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뒤틀림 방지 방안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9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나무교량을 구성하는 각 부재를 분석하여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교량이 가로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세로 방향으로 휘거나 뒤틀리는 정도를 감소시킬 수 있는 방안 도출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50310"/>
                  </a:ext>
                </a:extLst>
              </a:tr>
              <a:tr h="772127">
                <a:tc>
                  <a:txBody>
                    <a:bodyPr/>
                    <a:lstStyle/>
                    <a:p>
                      <a:pPr marL="268288" marR="0" lvl="0" indent="0" algn="l" defTabSz="91439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2.4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개선된 나무교량 개념도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위의 개선 방안을 바탕으로</a:t>
                      </a:r>
                      <a:r>
                        <a:rPr lang="en-US" altLang="ko-KR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개선된 나무교량의 개념도를 </a:t>
                      </a:r>
                      <a:r>
                        <a:rPr lang="en-US" altLang="ko-KR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Computer Aided</a:t>
                      </a: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Drawing</a:t>
                      </a: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</a:t>
                      </a:r>
                      <a:r>
                        <a:rPr lang="en-US" altLang="ko-KR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</a:t>
                      </a:r>
                      <a:endParaRPr lang="en-US" altLang="ko-KR" sz="1400" kern="0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개념도 파일 삽입</a:t>
                      </a:r>
                      <a:r>
                        <a:rPr lang="en-US" altLang="ko-KR" sz="1400" kern="0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(*.dwg)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249080"/>
                  </a:ext>
                </a:extLst>
              </a:tr>
              <a:tr h="321720"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3.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참고문헌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보고서를 작성하기 위해 참조한 논문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책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웹사이트 등을 표기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035887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28BCD97-26BB-4F05-A84D-DD8BB407206E}"/>
              </a:ext>
            </a:extLst>
          </p:cNvPr>
          <p:cNvSpPr txBox="1"/>
          <p:nvPr/>
        </p:nvSpPr>
        <p:spPr>
          <a:xfrm>
            <a:off x="488504" y="6052152"/>
            <a:ext cx="8352928" cy="524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kumimoji="1" lang="ko-KR" altLang="en-US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다큐팀은</a:t>
            </a: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kern="0" dirty="0">
                <a:solidFill>
                  <a:srgbClr val="0000FF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각 </a:t>
            </a: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조의 교량 사진을 </a:t>
            </a:r>
            <a:r>
              <a:rPr kumimoji="1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pptx </a:t>
            </a: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파일에 삽입한 후</a:t>
            </a:r>
            <a:r>
              <a:rPr kumimoji="1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kumimoji="1" lang="ko-KR" altLang="en-US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이러닝시스템</a:t>
            </a: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kumimoji="1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sym typeface="Wingdings" panose="05000000000000000000" pitchFamily="2" charset="2"/>
              </a:rPr>
              <a:t> </a:t>
            </a: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자료실 </a:t>
            </a:r>
            <a:r>
              <a:rPr kumimoji="1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sym typeface="Wingdings" panose="05000000000000000000" pitchFamily="2" charset="2"/>
              </a:rPr>
              <a:t> </a:t>
            </a:r>
            <a:r>
              <a:rPr kumimoji="1" lang="ko-KR" altLang="en-US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sym typeface="Wingdings" panose="05000000000000000000" pitchFamily="2" charset="2"/>
              </a:rPr>
              <a:t>토론글</a:t>
            </a: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sym typeface="Wingdings" panose="05000000000000000000" pitchFamily="2" charset="2"/>
              </a:rPr>
              <a:t> 쓰기를 통해 </a:t>
            </a: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업로드 </a:t>
            </a:r>
            <a:r>
              <a:rPr kumimoji="1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나무교량</a:t>
            </a:r>
            <a:r>
              <a:rPr kumimoji="1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.pptx) </a:t>
            </a:r>
          </a:p>
          <a:p>
            <a:pPr marL="171450" marR="0" lvl="1" indent="-171450" algn="l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반드시 목차를 준수하여 보고서 작성 </a:t>
            </a:r>
            <a:r>
              <a:rPr kumimoji="1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성능평가 보고서 점수 </a:t>
            </a:r>
            <a:r>
              <a:rPr kumimoji="1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: 5</a:t>
            </a:r>
            <a:r>
              <a:rPr kumimoji="1" lang="ko-KR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점 만점</a:t>
            </a:r>
            <a:r>
              <a:rPr kumimoji="1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kumimoji="1" lang="ko-KR" altLang="en-US" sz="1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6073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5BCCBFA6-F210-4C59-B207-0F7A78A1B2A3}" type="slidenum">
              <a:rPr lang="en-US" altLang="ko-KR" smtClean="0"/>
              <a:pPr/>
              <a:t>8</a:t>
            </a:fld>
            <a:endParaRPr lang="en-US" altLang="ko-KR" dirty="0"/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6B25E893-170A-48E6-A5A2-FB48E6300375}"/>
              </a:ext>
            </a:extLst>
          </p:cNvPr>
          <p:cNvGrpSpPr/>
          <p:nvPr/>
        </p:nvGrpSpPr>
        <p:grpSpPr>
          <a:xfrm>
            <a:off x="344488" y="1124744"/>
            <a:ext cx="2088232" cy="1512168"/>
            <a:chOff x="344488" y="980728"/>
            <a:chExt cx="2088232" cy="1512168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CDF679C7-DF0F-4522-8BAF-9E0DF46CD3A4}"/>
                </a:ext>
              </a:extLst>
            </p:cNvPr>
            <p:cNvSpPr/>
            <p:nvPr/>
          </p:nvSpPr>
          <p:spPr bwMode="auto">
            <a:xfrm>
              <a:off x="344488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D50E20CE-5F03-40FB-9D96-4BCACAAC5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5788" y="1567535"/>
              <a:ext cx="1125629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ko-KR" altLang="en-US" sz="1000" dirty="0"/>
                <a:t>성능평가 보고서</a:t>
              </a:r>
            </a:p>
          </p:txBody>
        </p:sp>
      </p:grp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0CD0080D-7542-47B6-9B4C-D81EEB5FD83E}"/>
              </a:ext>
            </a:extLst>
          </p:cNvPr>
          <p:cNvGrpSpPr/>
          <p:nvPr/>
        </p:nvGrpSpPr>
        <p:grpSpPr>
          <a:xfrm>
            <a:off x="2665595" y="2990489"/>
            <a:ext cx="2088232" cy="1512168"/>
            <a:chOff x="2665595" y="980728"/>
            <a:chExt cx="2088232" cy="1512168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FE0C7868-6FA4-435F-A1B6-12F12AFB0F62}"/>
                </a:ext>
              </a:extLst>
            </p:cNvPr>
            <p:cNvSpPr/>
            <p:nvPr/>
          </p:nvSpPr>
          <p:spPr bwMode="auto">
            <a:xfrm>
              <a:off x="2665595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EA3B1276-7B18-441B-BCD8-31FA23E905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2319" y="1613701"/>
              <a:ext cx="1314784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en-US" altLang="ko-KR" sz="1000" dirty="0"/>
                <a:t>2. </a:t>
              </a:r>
              <a:r>
                <a:rPr lang="ko-KR" altLang="en-US" sz="1000" dirty="0"/>
                <a:t>시스템 개선 방안</a:t>
              </a:r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B2E03611-9BE5-45F9-9E8F-2442646AAF4F}"/>
              </a:ext>
            </a:extLst>
          </p:cNvPr>
          <p:cNvGrpSpPr/>
          <p:nvPr/>
        </p:nvGrpSpPr>
        <p:grpSpPr>
          <a:xfrm>
            <a:off x="4996390" y="1124744"/>
            <a:ext cx="2088232" cy="1512168"/>
            <a:chOff x="4974744" y="980728"/>
            <a:chExt cx="2088232" cy="1512168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9A876CED-0BAD-4CF9-954A-635653029CC8}"/>
                </a:ext>
              </a:extLst>
            </p:cNvPr>
            <p:cNvSpPr/>
            <p:nvPr/>
          </p:nvSpPr>
          <p:spPr bwMode="auto">
            <a:xfrm>
              <a:off x="4974744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Text Box 7">
              <a:extLst>
                <a:ext uri="{FF2B5EF4-FFF2-40B4-BE49-F238E27FC236}">
                  <a16:creationId xmlns:a16="http://schemas.microsoft.com/office/drawing/2014/main" id="{8D523436-D59A-4549-AA68-8930013472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47229" y="1567535"/>
              <a:ext cx="1143262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en-US" altLang="ko-KR" sz="1000" dirty="0"/>
                <a:t>1. </a:t>
              </a:r>
              <a:r>
                <a:rPr lang="ko-KR" altLang="en-US" sz="1000" dirty="0"/>
                <a:t>실험결과 분석</a:t>
              </a:r>
            </a:p>
          </p:txBody>
        </p: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B4874200-8955-43DA-8DAB-09BB9186AF83}"/>
              </a:ext>
            </a:extLst>
          </p:cNvPr>
          <p:cNvGrpSpPr/>
          <p:nvPr/>
        </p:nvGrpSpPr>
        <p:grpSpPr>
          <a:xfrm>
            <a:off x="7327185" y="1124744"/>
            <a:ext cx="2088232" cy="1512168"/>
            <a:chOff x="2665595" y="980728"/>
            <a:chExt cx="2088232" cy="1512168"/>
          </a:xfrm>
        </p:grpSpPr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714EAEC6-EA68-40F3-ACC4-695468D708EC}"/>
                </a:ext>
              </a:extLst>
            </p:cNvPr>
            <p:cNvSpPr/>
            <p:nvPr/>
          </p:nvSpPr>
          <p:spPr bwMode="auto">
            <a:xfrm>
              <a:off x="2665595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" name="Text Box 7">
              <a:extLst>
                <a:ext uri="{FF2B5EF4-FFF2-40B4-BE49-F238E27FC236}">
                  <a16:creationId xmlns:a16="http://schemas.microsoft.com/office/drawing/2014/main" id="{26377A6E-CFF9-4A98-9C00-7CBB340A8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0649" y="1052736"/>
              <a:ext cx="1818125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en-US" altLang="ko-KR" sz="1000" dirty="0"/>
                <a:t>1.1 </a:t>
              </a:r>
              <a:r>
                <a:rPr lang="ko-KR" altLang="en-US" sz="1000" dirty="0"/>
                <a:t>조별 실험결과 비교 평가</a:t>
              </a:r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CCB26312-4226-425F-9B2E-6A694F8121EE}"/>
              </a:ext>
            </a:extLst>
          </p:cNvPr>
          <p:cNvGrpSpPr/>
          <p:nvPr/>
        </p:nvGrpSpPr>
        <p:grpSpPr>
          <a:xfrm>
            <a:off x="344487" y="2990489"/>
            <a:ext cx="2088232" cy="1512168"/>
            <a:chOff x="2665595" y="980728"/>
            <a:chExt cx="2088232" cy="1512168"/>
          </a:xfrm>
        </p:grpSpPr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177F8DB4-B809-4FFD-8594-2F79472ECD70}"/>
                </a:ext>
              </a:extLst>
            </p:cNvPr>
            <p:cNvSpPr/>
            <p:nvPr/>
          </p:nvSpPr>
          <p:spPr bwMode="auto">
            <a:xfrm>
              <a:off x="2665595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Text Box 7">
              <a:extLst>
                <a:ext uri="{FF2B5EF4-FFF2-40B4-BE49-F238E27FC236}">
                  <a16:creationId xmlns:a16="http://schemas.microsoft.com/office/drawing/2014/main" id="{F5280D38-5752-4E92-BF6E-01E1ABDE9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9008" y="1052736"/>
              <a:ext cx="1861407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en-US" altLang="ko-KR" sz="1000" dirty="0"/>
                <a:t>1.2 </a:t>
              </a:r>
              <a:r>
                <a:rPr lang="ko-KR" altLang="en-US" sz="1000" dirty="0"/>
                <a:t>조별 시스템 장단점 분석 </a:t>
              </a:r>
            </a:p>
          </p:txBody>
        </p: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FBB13B6B-7E4A-4181-9BAF-BE7F2C673C0D}"/>
              </a:ext>
            </a:extLst>
          </p:cNvPr>
          <p:cNvGrpSpPr/>
          <p:nvPr/>
        </p:nvGrpSpPr>
        <p:grpSpPr>
          <a:xfrm>
            <a:off x="4970082" y="2990489"/>
            <a:ext cx="2088232" cy="1512168"/>
            <a:chOff x="2665595" y="980728"/>
            <a:chExt cx="2088232" cy="1512168"/>
          </a:xfrm>
        </p:grpSpPr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F3D2470F-7068-42E5-91FA-71A4E5268806}"/>
                </a:ext>
              </a:extLst>
            </p:cNvPr>
            <p:cNvSpPr/>
            <p:nvPr/>
          </p:nvSpPr>
          <p:spPr bwMode="auto">
            <a:xfrm>
              <a:off x="2665595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3" name="Text Box 7">
              <a:extLst>
                <a:ext uri="{FF2B5EF4-FFF2-40B4-BE49-F238E27FC236}">
                  <a16:creationId xmlns:a16="http://schemas.microsoft.com/office/drawing/2014/main" id="{86F1EB22-AE04-495E-8031-2B6B98596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7129" y="1052736"/>
              <a:ext cx="1305164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en-US" altLang="ko-KR" sz="1000" dirty="0"/>
                <a:t>2.1 </a:t>
              </a:r>
              <a:r>
                <a:rPr lang="ko-KR" altLang="en-US" sz="1000" dirty="0"/>
                <a:t>자중 감소 방안 </a:t>
              </a:r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20B14279-C894-453C-AFCA-15ABCE40F650}"/>
              </a:ext>
            </a:extLst>
          </p:cNvPr>
          <p:cNvGrpSpPr/>
          <p:nvPr/>
        </p:nvGrpSpPr>
        <p:grpSpPr>
          <a:xfrm>
            <a:off x="7310663" y="2990489"/>
            <a:ext cx="2088232" cy="1512168"/>
            <a:chOff x="2665595" y="980728"/>
            <a:chExt cx="2088232" cy="1512168"/>
          </a:xfrm>
        </p:grpSpPr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E984DB52-5CAC-44F9-A585-2B0545D94D29}"/>
                </a:ext>
              </a:extLst>
            </p:cNvPr>
            <p:cNvSpPr/>
            <p:nvPr/>
          </p:nvSpPr>
          <p:spPr bwMode="auto">
            <a:xfrm>
              <a:off x="2665595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6" name="Text Box 7">
              <a:extLst>
                <a:ext uri="{FF2B5EF4-FFF2-40B4-BE49-F238E27FC236}">
                  <a16:creationId xmlns:a16="http://schemas.microsoft.com/office/drawing/2014/main" id="{B305A3CB-6205-4914-AE7A-E79321E8A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0529" y="1052736"/>
              <a:ext cx="1518364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en-US" altLang="ko-KR" sz="1000" dirty="0"/>
                <a:t>2.2 </a:t>
              </a:r>
              <a:r>
                <a:rPr lang="ko-KR" altLang="en-US" sz="1000" dirty="0"/>
                <a:t>지지하중 향상 방안</a:t>
              </a:r>
            </a:p>
          </p:txBody>
        </p: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C580F204-8296-43BB-928C-6728C13BEAE5}"/>
              </a:ext>
            </a:extLst>
          </p:cNvPr>
          <p:cNvGrpSpPr/>
          <p:nvPr/>
        </p:nvGrpSpPr>
        <p:grpSpPr>
          <a:xfrm>
            <a:off x="1178449" y="1124744"/>
            <a:ext cx="3575378" cy="1512168"/>
            <a:chOff x="1178449" y="980728"/>
            <a:chExt cx="3575378" cy="1512168"/>
          </a:xfrm>
        </p:grpSpPr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491A116A-D57D-4A21-9531-4DD1558726C2}"/>
                </a:ext>
              </a:extLst>
            </p:cNvPr>
            <p:cNvSpPr/>
            <p:nvPr/>
          </p:nvSpPr>
          <p:spPr bwMode="auto">
            <a:xfrm>
              <a:off x="2665595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" name="Text Box 7">
              <a:extLst>
                <a:ext uri="{FF2B5EF4-FFF2-40B4-BE49-F238E27FC236}">
                  <a16:creationId xmlns:a16="http://schemas.microsoft.com/office/drawing/2014/main" id="{A50FF899-3686-4C6A-AE0F-45E0EDD38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9138" y="1052736"/>
              <a:ext cx="441146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ko-KR" altLang="en-US" sz="1000" dirty="0"/>
                <a:t>목차</a:t>
              </a:r>
            </a:p>
          </p:txBody>
        </p:sp>
        <p:sp>
          <p:nvSpPr>
            <p:cNvPr id="37" name="Text Box 7">
              <a:extLst>
                <a:ext uri="{FF2B5EF4-FFF2-40B4-BE49-F238E27FC236}">
                  <a16:creationId xmlns:a16="http://schemas.microsoft.com/office/drawing/2014/main" id="{3952FD92-4E5B-4F15-B5FE-7EDE035B9B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8449" y="2074950"/>
              <a:ext cx="420308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en-US" altLang="ko-KR" sz="1000" dirty="0"/>
                <a:t>#</a:t>
              </a:r>
              <a:r>
                <a:rPr lang="ko-KR" altLang="en-US" sz="1000" dirty="0"/>
                <a:t>조</a:t>
              </a:r>
            </a:p>
          </p:txBody>
        </p: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95301688-8A3A-43D6-AE09-7717FDD12400}"/>
              </a:ext>
            </a:extLst>
          </p:cNvPr>
          <p:cNvGrpSpPr/>
          <p:nvPr/>
        </p:nvGrpSpPr>
        <p:grpSpPr>
          <a:xfrm>
            <a:off x="344487" y="4869160"/>
            <a:ext cx="2088232" cy="1512168"/>
            <a:chOff x="2665595" y="980728"/>
            <a:chExt cx="2088232" cy="1512168"/>
          </a:xfrm>
        </p:grpSpPr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8D5F65CF-B0D7-4045-A2E0-9A345456B6D9}"/>
                </a:ext>
              </a:extLst>
            </p:cNvPr>
            <p:cNvSpPr/>
            <p:nvPr/>
          </p:nvSpPr>
          <p:spPr bwMode="auto">
            <a:xfrm>
              <a:off x="2665595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2" name="Text Box 7">
              <a:extLst>
                <a:ext uri="{FF2B5EF4-FFF2-40B4-BE49-F238E27FC236}">
                  <a16:creationId xmlns:a16="http://schemas.microsoft.com/office/drawing/2014/main" id="{4A62800C-21DB-418C-974B-189637F324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5263" y="1052736"/>
              <a:ext cx="1588897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en-US" altLang="ko-KR" sz="1000" dirty="0"/>
                <a:t>2.3 </a:t>
              </a:r>
              <a:r>
                <a:rPr lang="ko-KR" altLang="en-US" sz="1000" dirty="0"/>
                <a:t>휨</a:t>
              </a:r>
              <a:r>
                <a:rPr lang="en-US" altLang="ko-KR" sz="1000" dirty="0"/>
                <a:t>, </a:t>
              </a:r>
              <a:r>
                <a:rPr lang="ko-KR" altLang="en-US" sz="1000" dirty="0"/>
                <a:t>뒤틀림 방지 방안</a:t>
              </a:r>
            </a:p>
          </p:txBody>
        </p:sp>
      </p:grp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3C0BEA20-EE67-4B15-8DA0-2CDC719CA86B}"/>
              </a:ext>
            </a:extLst>
          </p:cNvPr>
          <p:cNvGrpSpPr/>
          <p:nvPr/>
        </p:nvGrpSpPr>
        <p:grpSpPr>
          <a:xfrm>
            <a:off x="2665595" y="4869160"/>
            <a:ext cx="4375637" cy="1512168"/>
            <a:chOff x="2665595" y="980728"/>
            <a:chExt cx="4375637" cy="1512168"/>
          </a:xfrm>
        </p:grpSpPr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39652483-67D9-4AD1-83F3-5DA1FF2E28BA}"/>
                </a:ext>
              </a:extLst>
            </p:cNvPr>
            <p:cNvSpPr/>
            <p:nvPr/>
          </p:nvSpPr>
          <p:spPr bwMode="auto">
            <a:xfrm>
              <a:off x="2665595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5" name="Text Box 7">
              <a:extLst>
                <a:ext uri="{FF2B5EF4-FFF2-40B4-BE49-F238E27FC236}">
                  <a16:creationId xmlns:a16="http://schemas.microsoft.com/office/drawing/2014/main" id="{8900A360-3BB1-49A3-A716-D2AA6371CB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2288" y="1052736"/>
              <a:ext cx="1774846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en-US" altLang="ko-KR" sz="1000" dirty="0"/>
                <a:t>2.4 </a:t>
              </a:r>
              <a:r>
                <a:rPr lang="ko-KR" altLang="en-US" sz="1000" dirty="0"/>
                <a:t>개선된 나무교량 개념도</a:t>
              </a:r>
            </a:p>
          </p:txBody>
        </p: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D3F34347-2045-4470-8033-04D9BE7ADD3B}"/>
                </a:ext>
              </a:extLst>
            </p:cNvPr>
            <p:cNvSpPr/>
            <p:nvPr/>
          </p:nvSpPr>
          <p:spPr bwMode="auto">
            <a:xfrm>
              <a:off x="4953000" y="980728"/>
              <a:ext cx="2088232" cy="1512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marL="0" marR="0" indent="0" algn="ctr" defTabSz="914400" eaLnBrk="1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9" name="Text Box 7">
              <a:extLst>
                <a:ext uri="{FF2B5EF4-FFF2-40B4-BE49-F238E27FC236}">
                  <a16:creationId xmlns:a16="http://schemas.microsoft.com/office/drawing/2014/main" id="{5E0D7575-0F59-4F78-B8C6-9709E75826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5367" y="1052736"/>
              <a:ext cx="843501" cy="246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ko-KR"/>
              </a:defPPr>
              <a:lvl1pPr algn="ctr">
                <a:defRPr sz="2400">
                  <a:effectLst>
                    <a:outerShdw blurRad="38100" dist="38100" dir="2700000" algn="tl">
                      <a:srgbClr val="FFFFFF"/>
                    </a:outerShdw>
                  </a:effectLst>
                  <a:latin typeface="HY헤드라인M" pitchFamily="18" charset="-127"/>
                  <a:ea typeface="HY헤드라인M" pitchFamily="18" charset="-127"/>
                </a:defRPr>
              </a:lvl1pPr>
            </a:lstStyle>
            <a:p>
              <a:r>
                <a:rPr lang="en-US" altLang="ko-KR" sz="1000" dirty="0"/>
                <a:t>3. </a:t>
              </a:r>
              <a:r>
                <a:rPr lang="ko-KR" altLang="en-US" sz="1000" dirty="0"/>
                <a:t>참고문헌</a:t>
              </a:r>
            </a:p>
          </p:txBody>
        </p:sp>
      </p:grpSp>
      <p:sp>
        <p:nvSpPr>
          <p:cNvPr id="36" name="Text Box 7">
            <a:extLst>
              <a:ext uri="{FF2B5EF4-FFF2-40B4-BE49-F238E27FC236}">
                <a16:creationId xmlns:a16="http://schemas.microsoft.com/office/drawing/2014/main" id="{0217D81A-6EAB-49C1-A87D-CE8248E2F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4022" y="260648"/>
            <a:ext cx="3877986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성능평가 보고서 작성 사례</a:t>
            </a:r>
          </a:p>
        </p:txBody>
      </p:sp>
    </p:spTree>
    <p:extLst>
      <p:ext uri="{BB962C8B-B14F-4D97-AF65-F5344CB8AC3E}">
        <p14:creationId xmlns:p14="http://schemas.microsoft.com/office/powerpoint/2010/main" val="7246294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0.3"/>
</p:tagLst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tx1"/>
          </a:solidFill>
          <a:round/>
          <a:headEnd/>
          <a:tailEnd/>
        </a:ln>
        <a:effectLst/>
      </a:spPr>
      <a:bodyPr rtlCol="0" anchor="ctr"/>
      <a:lstStyle>
        <a:defPPr marL="0" marR="0" indent="0" algn="ctr" defTabSz="914400" eaLnBrk="1" hangingPunct="1">
          <a:lnSpc>
            <a:spcPct val="100000"/>
          </a:lnSpc>
          <a:buClrTx/>
          <a:buSzTx/>
          <a:buFontTx/>
          <a:buNone/>
          <a:tabLst/>
          <a:defRPr sz="1400" b="1" dirty="0" smtClean="0">
            <a:effectLst/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spDef>
    <a:lnDef>
      <a:spPr bwMode="auto"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arrow" w="sm" len="sm"/>
        </a:ln>
        <a:effectLst/>
      </a:spPr>
      <a:bodyPr/>
      <a:lstStyle/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4530</TotalTime>
  <Words>994</Words>
  <Application>Microsoft Office PowerPoint</Application>
  <PresentationFormat>A4 용지(210x297mm)</PresentationFormat>
  <Paragraphs>224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7" baseType="lpstr">
      <vt:lpstr>HY헤드라인M</vt:lpstr>
      <vt:lpstr>Gulim</vt:lpstr>
      <vt:lpstr>Gulim</vt:lpstr>
      <vt:lpstr>맑은 고딕</vt:lpstr>
      <vt:lpstr>휴먼견출새내기체</vt:lpstr>
      <vt:lpstr>Arial</vt:lpstr>
      <vt:lpstr>Cambria Math</vt:lpstr>
      <vt:lpstr>Times New Roman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근채 정</cp:lastModifiedBy>
  <cp:revision>310</cp:revision>
  <cp:lastPrinted>2019-08-05T02:54:15Z</cp:lastPrinted>
  <dcterms:created xsi:type="dcterms:W3CDTF">2005-08-31T02:37:35Z</dcterms:created>
  <dcterms:modified xsi:type="dcterms:W3CDTF">2024-02-16T09:20:32Z</dcterms:modified>
</cp:coreProperties>
</file>