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63" r:id="rId2"/>
    <p:sldId id="688" r:id="rId3"/>
    <p:sldId id="746" r:id="rId4"/>
    <p:sldId id="687" r:id="rId5"/>
    <p:sldId id="680" r:id="rId6"/>
    <p:sldId id="678" r:id="rId7"/>
    <p:sldId id="679" r:id="rId8"/>
    <p:sldId id="750" r:id="rId9"/>
    <p:sldId id="745" r:id="rId10"/>
    <p:sldId id="672" r:id="rId11"/>
    <p:sldId id="698" r:id="rId12"/>
    <p:sldId id="744" r:id="rId13"/>
    <p:sldId id="689" r:id="rId14"/>
    <p:sldId id="737" r:id="rId15"/>
    <p:sldId id="747" r:id="rId16"/>
    <p:sldId id="675" r:id="rId17"/>
    <p:sldId id="676" r:id="rId18"/>
    <p:sldId id="740" r:id="rId19"/>
    <p:sldId id="741" r:id="rId20"/>
    <p:sldId id="661" r:id="rId21"/>
    <p:sldId id="677" r:id="rId22"/>
    <p:sldId id="692" r:id="rId23"/>
    <p:sldId id="748" r:id="rId24"/>
    <p:sldId id="749" r:id="rId25"/>
    <p:sldId id="681" r:id="rId26"/>
    <p:sldId id="685" r:id="rId27"/>
    <p:sldId id="682" r:id="rId28"/>
    <p:sldId id="739" r:id="rId29"/>
    <p:sldId id="736" r:id="rId30"/>
    <p:sldId id="735" r:id="rId31"/>
    <p:sldId id="664" r:id="rId32"/>
    <p:sldId id="751" r:id="rId33"/>
    <p:sldId id="723" r:id="rId34"/>
    <p:sldId id="725" r:id="rId35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근채" initials="정" lastIdx="1" clrIdx="0">
    <p:extLst>
      <p:ext uri="{19B8F6BF-5375-455C-9EA6-DF929625EA0E}">
        <p15:presenceInfo xmlns:p15="http://schemas.microsoft.com/office/powerpoint/2012/main" userId="S::kcjeong@cbnu.ac.kr::bf3f9740-ba12-4a95-bdcd-7a89d0b0b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99FF66"/>
    <a:srgbClr val="FF66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A206F-E5C8-4ECF-9DF8-2A7142968077}" v="191" dt="2021-01-19T08:14:52.604"/>
    <p1510:client id="{B1B473A2-D10A-4CD0-AA30-31B3AB82E8A2}" v="217" dt="2021-01-19T08:15:57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6" autoAdjust="0"/>
    <p:restoredTop sz="94660" autoAdjust="0"/>
  </p:normalViewPr>
  <p:slideViewPr>
    <p:cSldViewPr showGuides="1">
      <p:cViewPr varScale="1">
        <p:scale>
          <a:sx n="95" d="100"/>
          <a:sy n="95" d="100"/>
        </p:scale>
        <p:origin x="96" y="426"/>
      </p:cViewPr>
      <p:guideLst>
        <p:guide orient="horz" pos="73"/>
        <p:guide orient="horz" pos="845"/>
        <p:guide pos="417"/>
        <p:guide pos="5823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E7E93B48-8E84-490D-815A-57A669CD573D}"/>
    <pc:docChg chg="undo custSel addSld delSld modSld sldOrd">
      <pc:chgData name="정근채" userId="bf3f9740-ba12-4a95-bdcd-7a89d0b0b3a3" providerId="ADAL" clId="{E7E93B48-8E84-490D-815A-57A669CD573D}" dt="2023-02-01T06:53:14.584" v="911"/>
      <pc:docMkLst>
        <pc:docMk/>
      </pc:docMkLst>
      <pc:sldChg chg="addSp modSp modAnim">
        <pc:chgData name="정근채" userId="bf3f9740-ba12-4a95-bdcd-7a89d0b0b3a3" providerId="ADAL" clId="{E7E93B48-8E84-490D-815A-57A669CD573D}" dt="2023-02-01T06:47:29.406" v="893"/>
        <pc:sldMkLst>
          <pc:docMk/>
          <pc:sldMk cId="654222132" sldId="661"/>
        </pc:sldMkLst>
        <pc:picChg chg="add mod">
          <ac:chgData name="정근채" userId="bf3f9740-ba12-4a95-bdcd-7a89d0b0b3a3" providerId="ADAL" clId="{E7E93B48-8E84-490D-815A-57A669CD573D}" dt="2023-02-01T06:47:29.406" v="893"/>
          <ac:picMkLst>
            <pc:docMk/>
            <pc:sldMk cId="654222132" sldId="661"/>
            <ac:picMk id="4" creationId="{571FD0DB-74A5-0A4A-EF67-379C0A98EDF8}"/>
          </ac:picMkLst>
        </pc:picChg>
        <pc:inkChg chg="add">
          <ac:chgData name="정근채" userId="bf3f9740-ba12-4a95-bdcd-7a89d0b0b3a3" providerId="ADAL" clId="{E7E93B48-8E84-490D-815A-57A669CD573D}" dt="2023-02-01T06:47:29.406" v="893"/>
          <ac:inkMkLst>
            <pc:docMk/>
            <pc:sldMk cId="654222132" sldId="661"/>
            <ac:inkMk id="2" creationId="{F60AA7D4-031B-5E93-1A0A-A16A58446DEE}"/>
          </ac:inkMkLst>
        </pc:inkChg>
      </pc:sldChg>
      <pc:sldChg chg="del">
        <pc:chgData name="정근채" userId="bf3f9740-ba12-4a95-bdcd-7a89d0b0b3a3" providerId="ADAL" clId="{E7E93B48-8E84-490D-815A-57A669CD573D}" dt="2023-02-01T06:37:19.891" v="872" actId="47"/>
        <pc:sldMkLst>
          <pc:docMk/>
          <pc:sldMk cId="2057670687" sldId="662"/>
        </pc:sldMkLst>
      </pc:sldChg>
      <pc:sldChg chg="modSp mod ord">
        <pc:chgData name="정근채" userId="bf3f9740-ba12-4a95-bdcd-7a89d0b0b3a3" providerId="ADAL" clId="{E7E93B48-8E84-490D-815A-57A669CD573D}" dt="2023-01-18T07:00:02.905" v="870"/>
        <pc:sldMkLst>
          <pc:docMk/>
          <pc:sldMk cId="3990343066" sldId="664"/>
        </pc:sldMkLst>
        <pc:graphicFrameChg chg="mod modGraphic">
          <ac:chgData name="정근채" userId="bf3f9740-ba12-4a95-bdcd-7a89d0b0b3a3" providerId="ADAL" clId="{E7E93B48-8E84-490D-815A-57A669CD573D}" dt="2023-01-18T07:00:02.905" v="870"/>
          <ac:graphicFrameMkLst>
            <pc:docMk/>
            <pc:sldMk cId="3990343066" sldId="664"/>
            <ac:graphicFrameMk id="10" creationId="{16AA2C7C-0423-4380-90A9-5E394D05D704}"/>
          </ac:graphicFrameMkLst>
        </pc:graphicFrameChg>
      </pc:sldChg>
      <pc:sldChg chg="addSp delSp modSp mod">
        <pc:chgData name="정근채" userId="bf3f9740-ba12-4a95-bdcd-7a89d0b0b3a3" providerId="ADAL" clId="{E7E93B48-8E84-490D-815A-57A669CD573D}" dt="2023-01-18T06:45:05.059" v="548" actId="1076"/>
        <pc:sldMkLst>
          <pc:docMk/>
          <pc:sldMk cId="3532808368" sldId="672"/>
        </pc:sldMkLst>
        <pc:spChg chg="add mod">
          <ac:chgData name="정근채" userId="bf3f9740-ba12-4a95-bdcd-7a89d0b0b3a3" providerId="ADAL" clId="{E7E93B48-8E84-490D-815A-57A669CD573D}" dt="2023-01-18T06:45:05.059" v="548" actId="1076"/>
          <ac:spMkLst>
            <pc:docMk/>
            <pc:sldMk cId="3532808368" sldId="672"/>
            <ac:spMk id="4" creationId="{1AD95100-6AA1-6D6B-E05A-78D92BDCFD6E}"/>
          </ac:spMkLst>
        </pc:spChg>
        <pc:picChg chg="del">
          <ac:chgData name="정근채" userId="bf3f9740-ba12-4a95-bdcd-7a89d0b0b3a3" providerId="ADAL" clId="{E7E93B48-8E84-490D-815A-57A669CD573D}" dt="2023-01-18T06:44:56.775" v="545" actId="478"/>
          <ac:picMkLst>
            <pc:docMk/>
            <pc:sldMk cId="3532808368" sldId="672"/>
            <ac:picMk id="2" creationId="{EB821793-25A2-413C-8BBC-B9C63E0F0A16}"/>
          </ac:picMkLst>
        </pc:picChg>
        <pc:picChg chg="add del">
          <ac:chgData name="정근채" userId="bf3f9740-ba12-4a95-bdcd-7a89d0b0b3a3" providerId="ADAL" clId="{E7E93B48-8E84-490D-815A-57A669CD573D}" dt="2023-01-18T06:40:49.775" v="355" actId="478"/>
          <ac:picMkLst>
            <pc:docMk/>
            <pc:sldMk cId="3532808368" sldId="672"/>
            <ac:picMk id="7" creationId="{4707278B-E200-BDEF-2EFB-7D1896886B54}"/>
          </ac:picMkLst>
        </pc:picChg>
        <pc:picChg chg="add mod ord">
          <ac:chgData name="정근채" userId="bf3f9740-ba12-4a95-bdcd-7a89d0b0b3a3" providerId="ADAL" clId="{E7E93B48-8E84-490D-815A-57A669CD573D}" dt="2023-01-18T06:45:00.389" v="547" actId="167"/>
          <ac:picMkLst>
            <pc:docMk/>
            <pc:sldMk cId="3532808368" sldId="672"/>
            <ac:picMk id="9" creationId="{68F334FF-417B-2A30-32A8-1CE316E0BBD8}"/>
          </ac:picMkLst>
        </pc:picChg>
      </pc:sldChg>
      <pc:sldChg chg="modSp add del mod">
        <pc:chgData name="정근채" userId="bf3f9740-ba12-4a95-bdcd-7a89d0b0b3a3" providerId="ADAL" clId="{E7E93B48-8E84-490D-815A-57A669CD573D}" dt="2023-02-01T06:46:34.397" v="888"/>
        <pc:sldMkLst>
          <pc:docMk/>
          <pc:sldMk cId="2291932494" sldId="675"/>
        </pc:sldMkLst>
        <pc:spChg chg="mod">
          <ac:chgData name="정근채" userId="bf3f9740-ba12-4a95-bdcd-7a89d0b0b3a3" providerId="ADAL" clId="{E7E93B48-8E84-490D-815A-57A669CD573D}" dt="2023-02-01T06:46:34.397" v="888"/>
          <ac:spMkLst>
            <pc:docMk/>
            <pc:sldMk cId="2291932494" sldId="675"/>
            <ac:spMk id="6" creationId="{00000000-0000-0000-0000-000000000000}"/>
          </ac:spMkLst>
        </pc:spChg>
      </pc:sldChg>
      <pc:sldChg chg="modSp add del mod">
        <pc:chgData name="정근채" userId="bf3f9740-ba12-4a95-bdcd-7a89d0b0b3a3" providerId="ADAL" clId="{E7E93B48-8E84-490D-815A-57A669CD573D}" dt="2023-02-01T06:46:36.456" v="889"/>
        <pc:sldMkLst>
          <pc:docMk/>
          <pc:sldMk cId="1555844893" sldId="676"/>
        </pc:sldMkLst>
        <pc:spChg chg="mod">
          <ac:chgData name="정근채" userId="bf3f9740-ba12-4a95-bdcd-7a89d0b0b3a3" providerId="ADAL" clId="{E7E93B48-8E84-490D-815A-57A669CD573D}" dt="2023-02-01T06:46:36.456" v="889"/>
          <ac:spMkLst>
            <pc:docMk/>
            <pc:sldMk cId="1555844893" sldId="676"/>
            <ac:spMk id="6" creationId="{00000000-0000-0000-0000-000000000000}"/>
          </ac:spMkLst>
        </pc:spChg>
      </pc:sldChg>
      <pc:sldChg chg="addSp modSp mod modAnim">
        <pc:chgData name="정근채" userId="bf3f9740-ba12-4a95-bdcd-7a89d0b0b3a3" providerId="ADAL" clId="{E7E93B48-8E84-490D-815A-57A669CD573D}" dt="2023-02-01T06:47:17.047" v="892"/>
        <pc:sldMkLst>
          <pc:docMk/>
          <pc:sldMk cId="3275186762" sldId="677"/>
        </pc:sldMkLst>
        <pc:spChg chg="add mod">
          <ac:chgData name="정근채" userId="bf3f9740-ba12-4a95-bdcd-7a89d0b0b3a3" providerId="ADAL" clId="{E7E93B48-8E84-490D-815A-57A669CD573D}" dt="2023-01-18T06:54:36.921" v="741" actId="1076"/>
          <ac:spMkLst>
            <pc:docMk/>
            <pc:sldMk cId="3275186762" sldId="677"/>
            <ac:spMk id="4" creationId="{A3F59787-AE17-33C1-825E-24158AA53FD2}"/>
          </ac:spMkLst>
        </pc:spChg>
        <pc:spChg chg="add mod">
          <ac:chgData name="정근채" userId="bf3f9740-ba12-4a95-bdcd-7a89d0b0b3a3" providerId="ADAL" clId="{E7E93B48-8E84-490D-815A-57A669CD573D}" dt="2023-01-18T06:54:36.921" v="741" actId="1076"/>
          <ac:spMkLst>
            <pc:docMk/>
            <pc:sldMk cId="3275186762" sldId="677"/>
            <ac:spMk id="5" creationId="{A25C72B3-4315-32EC-0CFC-3377FF72CB3B}"/>
          </ac:spMkLst>
        </pc:spChg>
        <pc:spChg chg="add mod">
          <ac:chgData name="정근채" userId="bf3f9740-ba12-4a95-bdcd-7a89d0b0b3a3" providerId="ADAL" clId="{E7E93B48-8E84-490D-815A-57A669CD573D}" dt="2023-01-18T06:54:36.921" v="741" actId="1076"/>
          <ac:spMkLst>
            <pc:docMk/>
            <pc:sldMk cId="3275186762" sldId="677"/>
            <ac:spMk id="8" creationId="{B6201492-17E8-5068-0E4E-35F56F9DFAD3}"/>
          </ac:spMkLst>
        </pc:spChg>
        <pc:spChg chg="add mod">
          <ac:chgData name="정근채" userId="bf3f9740-ba12-4a95-bdcd-7a89d0b0b3a3" providerId="ADAL" clId="{E7E93B48-8E84-490D-815A-57A669CD573D}" dt="2023-01-18T06:54:36.921" v="741" actId="1076"/>
          <ac:spMkLst>
            <pc:docMk/>
            <pc:sldMk cId="3275186762" sldId="677"/>
            <ac:spMk id="9" creationId="{7DF9FD9F-12F5-2C2C-A167-1CEC4F5FE8AE}"/>
          </ac:spMkLst>
        </pc:spChg>
        <pc:spChg chg="add mod">
          <ac:chgData name="정근채" userId="bf3f9740-ba12-4a95-bdcd-7a89d0b0b3a3" providerId="ADAL" clId="{E7E93B48-8E84-490D-815A-57A669CD573D}" dt="2023-01-18T06:54:36.921" v="741" actId="1076"/>
          <ac:spMkLst>
            <pc:docMk/>
            <pc:sldMk cId="3275186762" sldId="677"/>
            <ac:spMk id="10" creationId="{FC3C9764-6E83-5DFC-0E26-73DE697832BE}"/>
          </ac:spMkLst>
        </pc:spChg>
        <pc:picChg chg="mod">
          <ac:chgData name="정근채" userId="bf3f9740-ba12-4a95-bdcd-7a89d0b0b3a3" providerId="ADAL" clId="{E7E93B48-8E84-490D-815A-57A669CD573D}" dt="2023-01-18T06:54:36.921" v="741" actId="1076"/>
          <ac:picMkLst>
            <pc:docMk/>
            <pc:sldMk cId="3275186762" sldId="677"/>
            <ac:picMk id="2" creationId="{773A8B9C-CDC5-4689-963C-DB5EF4B464A9}"/>
          </ac:picMkLst>
        </pc:picChg>
        <pc:picChg chg="mod">
          <ac:chgData name="정근채" userId="bf3f9740-ba12-4a95-bdcd-7a89d0b0b3a3" providerId="ADAL" clId="{E7E93B48-8E84-490D-815A-57A669CD573D}" dt="2023-01-18T06:54:36.921" v="741" actId="1076"/>
          <ac:picMkLst>
            <pc:docMk/>
            <pc:sldMk cId="3275186762" sldId="677"/>
            <ac:picMk id="7" creationId="{86B07B91-4E14-4761-95F3-1A6CA30E146F}"/>
          </ac:picMkLst>
        </pc:picChg>
        <pc:picChg chg="add mod">
          <ac:chgData name="정근채" userId="bf3f9740-ba12-4a95-bdcd-7a89d0b0b3a3" providerId="ADAL" clId="{E7E93B48-8E84-490D-815A-57A669CD573D}" dt="2023-02-01T06:47:17.047" v="892"/>
          <ac:picMkLst>
            <pc:docMk/>
            <pc:sldMk cId="3275186762" sldId="677"/>
            <ac:picMk id="12" creationId="{DF285506-877C-3C55-84BD-6AF2683FAB61}"/>
          </ac:picMkLst>
        </pc:picChg>
        <pc:inkChg chg="add">
          <ac:chgData name="정근채" userId="bf3f9740-ba12-4a95-bdcd-7a89d0b0b3a3" providerId="ADAL" clId="{E7E93B48-8E84-490D-815A-57A669CD573D}" dt="2023-02-01T06:47:17.047" v="892"/>
          <ac:inkMkLst>
            <pc:docMk/>
            <pc:sldMk cId="3275186762" sldId="677"/>
            <ac:inkMk id="11" creationId="{C0E9CB65-74F0-74E7-DC5D-CF5F0D88081B}"/>
          </ac:inkMkLst>
        </pc:inkChg>
      </pc:sldChg>
      <pc:sldChg chg="modSp add del mod">
        <pc:chgData name="정근채" userId="bf3f9740-ba12-4a95-bdcd-7a89d0b0b3a3" providerId="ADAL" clId="{E7E93B48-8E84-490D-815A-57A669CD573D}" dt="2023-02-01T06:40:02.300" v="874"/>
        <pc:sldMkLst>
          <pc:docMk/>
          <pc:sldMk cId="2090961079" sldId="678"/>
        </pc:sldMkLst>
        <pc:spChg chg="mod">
          <ac:chgData name="정근채" userId="bf3f9740-ba12-4a95-bdcd-7a89d0b0b3a3" providerId="ADAL" clId="{E7E93B48-8E84-490D-815A-57A669CD573D}" dt="2023-01-18T06:34:05.846" v="287"/>
          <ac:spMkLst>
            <pc:docMk/>
            <pc:sldMk cId="2090961079" sldId="678"/>
            <ac:spMk id="6" creationId="{00000000-0000-0000-0000-000000000000}"/>
          </ac:spMkLst>
        </pc:spChg>
      </pc:sldChg>
      <pc:sldChg chg="add del">
        <pc:chgData name="정근채" userId="bf3f9740-ba12-4a95-bdcd-7a89d0b0b3a3" providerId="ADAL" clId="{E7E93B48-8E84-490D-815A-57A669CD573D}" dt="2023-02-01T06:40:02.300" v="874"/>
        <pc:sldMkLst>
          <pc:docMk/>
          <pc:sldMk cId="2622697405" sldId="679"/>
        </pc:sldMkLst>
      </pc:sldChg>
      <pc:sldChg chg="addSp modSp mod">
        <pc:chgData name="정근채" userId="bf3f9740-ba12-4a95-bdcd-7a89d0b0b3a3" providerId="ADAL" clId="{E7E93B48-8E84-490D-815A-57A669CD573D}" dt="2023-01-18T06:34:30.310" v="309"/>
        <pc:sldMkLst>
          <pc:docMk/>
          <pc:sldMk cId="4083392695" sldId="680"/>
        </pc:sldMkLst>
        <pc:spChg chg="add mod">
          <ac:chgData name="정근채" userId="bf3f9740-ba12-4a95-bdcd-7a89d0b0b3a3" providerId="ADAL" clId="{E7E93B48-8E84-490D-815A-57A669CD573D}" dt="2023-01-18T06:33:04.539" v="243"/>
          <ac:spMkLst>
            <pc:docMk/>
            <pc:sldMk cId="4083392695" sldId="680"/>
            <ac:spMk id="2" creationId="{F5630425-5BBF-54C7-A272-EF73E4C560E7}"/>
          </ac:spMkLst>
        </pc:spChg>
        <pc:spChg chg="add mod">
          <ac:chgData name="정근채" userId="bf3f9740-ba12-4a95-bdcd-7a89d0b0b3a3" providerId="ADAL" clId="{E7E93B48-8E84-490D-815A-57A669CD573D}" dt="2023-01-18T06:33:13.366" v="261" actId="1076"/>
          <ac:spMkLst>
            <pc:docMk/>
            <pc:sldMk cId="4083392695" sldId="680"/>
            <ac:spMk id="4" creationId="{EAAF278C-8AFF-4D41-1B14-C5AE74448469}"/>
          </ac:spMkLst>
        </pc:spChg>
        <pc:spChg chg="mod">
          <ac:chgData name="정근채" userId="bf3f9740-ba12-4a95-bdcd-7a89d0b0b3a3" providerId="ADAL" clId="{E7E93B48-8E84-490D-815A-57A669CD573D}" dt="2023-01-18T06:34:30.310" v="309"/>
          <ac:spMkLst>
            <pc:docMk/>
            <pc:sldMk cId="4083392695" sldId="680"/>
            <ac:spMk id="6" creationId="{00000000-0000-0000-0000-000000000000}"/>
          </ac:spMkLst>
        </pc:spChg>
        <pc:spChg chg="add mod">
          <ac:chgData name="정근채" userId="bf3f9740-ba12-4a95-bdcd-7a89d0b0b3a3" providerId="ADAL" clId="{E7E93B48-8E84-490D-815A-57A669CD573D}" dt="2023-01-18T06:33:31.666" v="282" actId="14100"/>
          <ac:spMkLst>
            <pc:docMk/>
            <pc:sldMk cId="4083392695" sldId="680"/>
            <ac:spMk id="7" creationId="{917257F8-0110-3A89-6D44-BA77F0BA3520}"/>
          </ac:spMkLst>
        </pc:spChg>
      </pc:sldChg>
      <pc:sldChg chg="modSp add del mod">
        <pc:chgData name="정근채" userId="bf3f9740-ba12-4a95-bdcd-7a89d0b0b3a3" providerId="ADAL" clId="{E7E93B48-8E84-490D-815A-57A669CD573D}" dt="2023-02-01T06:53:07.637" v="907"/>
        <pc:sldMkLst>
          <pc:docMk/>
          <pc:sldMk cId="205078153" sldId="681"/>
        </pc:sldMkLst>
        <pc:spChg chg="mod">
          <ac:chgData name="정근채" userId="bf3f9740-ba12-4a95-bdcd-7a89d0b0b3a3" providerId="ADAL" clId="{E7E93B48-8E84-490D-815A-57A669CD573D}" dt="2023-02-01T06:53:07.637" v="907"/>
          <ac:spMkLst>
            <pc:docMk/>
            <pc:sldMk cId="205078153" sldId="681"/>
            <ac:spMk id="6" creationId="{00000000-0000-0000-0000-000000000000}"/>
          </ac:spMkLst>
        </pc:spChg>
      </pc:sldChg>
      <pc:sldChg chg="modSp add del mod">
        <pc:chgData name="정근채" userId="bf3f9740-ba12-4a95-bdcd-7a89d0b0b3a3" providerId="ADAL" clId="{E7E93B48-8E84-490D-815A-57A669CD573D}" dt="2023-02-01T06:53:14.584" v="911"/>
        <pc:sldMkLst>
          <pc:docMk/>
          <pc:sldMk cId="2471835776" sldId="682"/>
        </pc:sldMkLst>
        <pc:spChg chg="mod">
          <ac:chgData name="정근채" userId="bf3f9740-ba12-4a95-bdcd-7a89d0b0b3a3" providerId="ADAL" clId="{E7E93B48-8E84-490D-815A-57A669CD573D}" dt="2023-02-01T06:53:14.584" v="911"/>
          <ac:spMkLst>
            <pc:docMk/>
            <pc:sldMk cId="2471835776" sldId="682"/>
            <ac:spMk id="6" creationId="{00000000-0000-0000-0000-000000000000}"/>
          </ac:spMkLst>
        </pc:spChg>
      </pc:sldChg>
      <pc:sldChg chg="modSp add del mod">
        <pc:chgData name="정근채" userId="bf3f9740-ba12-4a95-bdcd-7a89d0b0b3a3" providerId="ADAL" clId="{E7E93B48-8E84-490D-815A-57A669CD573D}" dt="2023-02-01T06:53:12.114" v="910"/>
        <pc:sldMkLst>
          <pc:docMk/>
          <pc:sldMk cId="1971515841" sldId="685"/>
        </pc:sldMkLst>
        <pc:spChg chg="mod">
          <ac:chgData name="정근채" userId="bf3f9740-ba12-4a95-bdcd-7a89d0b0b3a3" providerId="ADAL" clId="{E7E93B48-8E84-490D-815A-57A669CD573D}" dt="2023-02-01T06:53:12.114" v="910"/>
          <ac:spMkLst>
            <pc:docMk/>
            <pc:sldMk cId="1971515841" sldId="685"/>
            <ac:spMk id="6" creationId="{00000000-0000-0000-0000-000000000000}"/>
          </ac:spMkLst>
        </pc:spChg>
      </pc:sldChg>
      <pc:sldChg chg="addSp delSp modSp mod">
        <pc:chgData name="정근채" userId="bf3f9740-ba12-4a95-bdcd-7a89d0b0b3a3" providerId="ADAL" clId="{E7E93B48-8E84-490D-815A-57A669CD573D}" dt="2023-01-18T06:34:20.150" v="293" actId="20577"/>
        <pc:sldMkLst>
          <pc:docMk/>
          <pc:sldMk cId="1311551040" sldId="687"/>
        </pc:sldMkLst>
        <pc:spChg chg="mod">
          <ac:chgData name="정근채" userId="bf3f9740-ba12-4a95-bdcd-7a89d0b0b3a3" providerId="ADAL" clId="{E7E93B48-8E84-490D-815A-57A669CD573D}" dt="2023-01-18T06:34:20.150" v="293" actId="20577"/>
          <ac:spMkLst>
            <pc:docMk/>
            <pc:sldMk cId="1311551040" sldId="687"/>
            <ac:spMk id="6" creationId="{00000000-0000-0000-0000-000000000000}"/>
          </ac:spMkLst>
        </pc:spChg>
        <pc:spChg chg="add del mod">
          <ac:chgData name="정근채" userId="bf3f9740-ba12-4a95-bdcd-7a89d0b0b3a3" providerId="ADAL" clId="{E7E93B48-8E84-490D-815A-57A669CD573D}" dt="2023-01-18T06:27:47.601" v="27" actId="478"/>
          <ac:spMkLst>
            <pc:docMk/>
            <pc:sldMk cId="1311551040" sldId="687"/>
            <ac:spMk id="8" creationId="{82A1ABE1-4FC8-6393-C672-2690CC9EA016}"/>
          </ac:spMkLst>
        </pc:spChg>
        <pc:spChg chg="add del mod">
          <ac:chgData name="정근채" userId="bf3f9740-ba12-4a95-bdcd-7a89d0b0b3a3" providerId="ADAL" clId="{E7E93B48-8E84-490D-815A-57A669CD573D}" dt="2023-01-18T06:29:05.117" v="98" actId="478"/>
          <ac:spMkLst>
            <pc:docMk/>
            <pc:sldMk cId="1311551040" sldId="687"/>
            <ac:spMk id="9" creationId="{61E1FF6F-81C5-A838-5665-49432DE8155A}"/>
          </ac:spMkLst>
        </pc:spChg>
        <pc:spChg chg="add mod">
          <ac:chgData name="정근채" userId="bf3f9740-ba12-4a95-bdcd-7a89d0b0b3a3" providerId="ADAL" clId="{E7E93B48-8E84-490D-815A-57A669CD573D}" dt="2023-01-18T06:28:32.360" v="95" actId="1076"/>
          <ac:spMkLst>
            <pc:docMk/>
            <pc:sldMk cId="1311551040" sldId="687"/>
            <ac:spMk id="10" creationId="{BB45B8DE-AF94-D7CA-716A-4875C2BD7124}"/>
          </ac:spMkLst>
        </pc:spChg>
        <pc:spChg chg="add mod">
          <ac:chgData name="정근채" userId="bf3f9740-ba12-4a95-bdcd-7a89d0b0b3a3" providerId="ADAL" clId="{E7E93B48-8E84-490D-815A-57A669CD573D}" dt="2023-01-18T06:29:13.095" v="101" actId="1076"/>
          <ac:spMkLst>
            <pc:docMk/>
            <pc:sldMk cId="1311551040" sldId="687"/>
            <ac:spMk id="11" creationId="{DEDF5809-07C3-2018-D9E2-04D176DC5E9F}"/>
          </ac:spMkLst>
        </pc:spChg>
        <pc:spChg chg="add mod">
          <ac:chgData name="정근채" userId="bf3f9740-ba12-4a95-bdcd-7a89d0b0b3a3" providerId="ADAL" clId="{E7E93B48-8E84-490D-815A-57A669CD573D}" dt="2023-01-18T06:29:15.206" v="103" actId="571"/>
          <ac:spMkLst>
            <pc:docMk/>
            <pc:sldMk cId="1311551040" sldId="687"/>
            <ac:spMk id="13" creationId="{3FC81CC9-16A8-F858-44F7-9EB011A8A487}"/>
          </ac:spMkLst>
        </pc:spChg>
        <pc:spChg chg="add mod">
          <ac:chgData name="정근채" userId="bf3f9740-ba12-4a95-bdcd-7a89d0b0b3a3" providerId="ADAL" clId="{E7E93B48-8E84-490D-815A-57A669CD573D}" dt="2023-01-18T06:29:27.398" v="125" actId="6549"/>
          <ac:spMkLst>
            <pc:docMk/>
            <pc:sldMk cId="1311551040" sldId="687"/>
            <ac:spMk id="14" creationId="{5F806D31-63ED-0F96-3F20-3D8352622442}"/>
          </ac:spMkLst>
        </pc:spChg>
        <pc:spChg chg="add mod">
          <ac:chgData name="정근채" userId="bf3f9740-ba12-4a95-bdcd-7a89d0b0b3a3" providerId="ADAL" clId="{E7E93B48-8E84-490D-815A-57A669CD573D}" dt="2023-01-18T06:30:01.081" v="130" actId="1582"/>
          <ac:spMkLst>
            <pc:docMk/>
            <pc:sldMk cId="1311551040" sldId="687"/>
            <ac:spMk id="15" creationId="{A7C76684-DBFE-786D-D0F1-5FBEE0F8A2A3}"/>
          </ac:spMkLst>
        </pc:spChg>
        <pc:spChg chg="add mod">
          <ac:chgData name="정근채" userId="bf3f9740-ba12-4a95-bdcd-7a89d0b0b3a3" providerId="ADAL" clId="{E7E93B48-8E84-490D-815A-57A669CD573D}" dt="2023-01-18T06:31:32.952" v="185" actId="1038"/>
          <ac:spMkLst>
            <pc:docMk/>
            <pc:sldMk cId="1311551040" sldId="687"/>
            <ac:spMk id="16" creationId="{05D5C385-4E79-4CE0-D044-B891AF5FF93A}"/>
          </ac:spMkLst>
        </pc:spChg>
        <pc:picChg chg="mod">
          <ac:chgData name="정근채" userId="bf3f9740-ba12-4a95-bdcd-7a89d0b0b3a3" providerId="ADAL" clId="{E7E93B48-8E84-490D-815A-57A669CD573D}" dt="2023-01-18T06:29:10.285" v="100" actId="1076"/>
          <ac:picMkLst>
            <pc:docMk/>
            <pc:sldMk cId="1311551040" sldId="687"/>
            <ac:picMk id="4" creationId="{306775AE-3AE7-4EB7-9B80-8A706C4D6190}"/>
          </ac:picMkLst>
        </pc:picChg>
        <pc:picChg chg="mod">
          <ac:chgData name="정근채" userId="bf3f9740-ba12-4a95-bdcd-7a89d0b0b3a3" providerId="ADAL" clId="{E7E93B48-8E84-490D-815A-57A669CD573D}" dt="2023-01-18T06:29:41.218" v="126" actId="1076"/>
          <ac:picMkLst>
            <pc:docMk/>
            <pc:sldMk cId="1311551040" sldId="687"/>
            <ac:picMk id="5" creationId="{24FD03D4-B836-4F2F-AFFF-2032E8CE6B4D}"/>
          </ac:picMkLst>
        </pc:picChg>
        <pc:picChg chg="add mod">
          <ac:chgData name="정근채" userId="bf3f9740-ba12-4a95-bdcd-7a89d0b0b3a3" providerId="ADAL" clId="{E7E93B48-8E84-490D-815A-57A669CD573D}" dt="2023-01-18T06:29:15.206" v="103" actId="571"/>
          <ac:picMkLst>
            <pc:docMk/>
            <pc:sldMk cId="1311551040" sldId="687"/>
            <ac:picMk id="12" creationId="{2FF007EB-9F78-9356-B1F8-209AAAD6983B}"/>
          </ac:picMkLst>
        </pc:picChg>
      </pc:sldChg>
      <pc:sldChg chg="addSp modSp mod">
        <pc:chgData name="정근채" userId="bf3f9740-ba12-4a95-bdcd-7a89d0b0b3a3" providerId="ADAL" clId="{E7E93B48-8E84-490D-815A-57A669CD573D}" dt="2023-01-18T06:49:19.446" v="636" actId="20577"/>
        <pc:sldMkLst>
          <pc:docMk/>
          <pc:sldMk cId="2643235063" sldId="689"/>
        </pc:sldMkLst>
        <pc:spChg chg="add mod">
          <ac:chgData name="정근채" userId="bf3f9740-ba12-4a95-bdcd-7a89d0b0b3a3" providerId="ADAL" clId="{E7E93B48-8E84-490D-815A-57A669CD573D}" dt="2023-01-18T06:48:13.466" v="593" actId="14100"/>
          <ac:spMkLst>
            <pc:docMk/>
            <pc:sldMk cId="2643235063" sldId="689"/>
            <ac:spMk id="2" creationId="{CC59B15E-1497-C279-D6F3-2C210F20E450}"/>
          </ac:spMkLst>
        </pc:spChg>
        <pc:spChg chg="add mod">
          <ac:chgData name="정근채" userId="bf3f9740-ba12-4a95-bdcd-7a89d0b0b3a3" providerId="ADAL" clId="{E7E93B48-8E84-490D-815A-57A669CD573D}" dt="2023-01-18T06:48:20.363" v="598" actId="1036"/>
          <ac:spMkLst>
            <pc:docMk/>
            <pc:sldMk cId="2643235063" sldId="689"/>
            <ac:spMk id="5" creationId="{5C19C8B7-7C63-231C-1814-B33763E4E13E}"/>
          </ac:spMkLst>
        </pc:spChg>
        <pc:spChg chg="add mod">
          <ac:chgData name="정근채" userId="bf3f9740-ba12-4a95-bdcd-7a89d0b0b3a3" providerId="ADAL" clId="{E7E93B48-8E84-490D-815A-57A669CD573D}" dt="2023-01-18T06:48:46.225" v="609"/>
          <ac:spMkLst>
            <pc:docMk/>
            <pc:sldMk cId="2643235063" sldId="689"/>
            <ac:spMk id="9" creationId="{19587380-0909-DD62-7089-4B01701947A4}"/>
          </ac:spMkLst>
        </pc:spChg>
        <pc:spChg chg="add mod">
          <ac:chgData name="정근채" userId="bf3f9740-ba12-4a95-bdcd-7a89d0b0b3a3" providerId="ADAL" clId="{E7E93B48-8E84-490D-815A-57A669CD573D}" dt="2023-01-18T06:49:19.446" v="636" actId="20577"/>
          <ac:spMkLst>
            <pc:docMk/>
            <pc:sldMk cId="2643235063" sldId="689"/>
            <ac:spMk id="10" creationId="{EF05D4B2-E77A-182F-34D8-47FD62A7103A}"/>
          </ac:spMkLst>
        </pc:spChg>
      </pc:sldChg>
      <pc:sldChg chg="addSp modSp mod modAnim">
        <pc:chgData name="정근채" userId="bf3f9740-ba12-4a95-bdcd-7a89d0b0b3a3" providerId="ADAL" clId="{E7E93B48-8E84-490D-815A-57A669CD573D}" dt="2023-02-01T06:52:53.340" v="903" actId="1076"/>
        <pc:sldMkLst>
          <pc:docMk/>
          <pc:sldMk cId="1858862192" sldId="692"/>
        </pc:sldMkLst>
        <pc:spChg chg="mod">
          <ac:chgData name="정근채" userId="bf3f9740-ba12-4a95-bdcd-7a89d0b0b3a3" providerId="ADAL" clId="{E7E93B48-8E84-490D-815A-57A669CD573D}" dt="2023-02-01T06:52:53.340" v="903" actId="1076"/>
          <ac:spMkLst>
            <pc:docMk/>
            <pc:sldMk cId="1858862192" sldId="692"/>
            <ac:spMk id="6" creationId="{00000000-0000-0000-0000-000000000000}"/>
          </ac:spMkLst>
        </pc:spChg>
        <pc:picChg chg="add mod">
          <ac:chgData name="정근채" userId="bf3f9740-ba12-4a95-bdcd-7a89d0b0b3a3" providerId="ADAL" clId="{E7E93B48-8E84-490D-815A-57A669CD573D}" dt="2023-02-01T06:48:06.729" v="894"/>
          <ac:picMkLst>
            <pc:docMk/>
            <pc:sldMk cId="1858862192" sldId="692"/>
            <ac:picMk id="5" creationId="{9B21B1E4-D273-74FC-5113-ABE5E3AB1028}"/>
          </ac:picMkLst>
        </pc:picChg>
        <pc:inkChg chg="add">
          <ac:chgData name="정근채" userId="bf3f9740-ba12-4a95-bdcd-7a89d0b0b3a3" providerId="ADAL" clId="{E7E93B48-8E84-490D-815A-57A669CD573D}" dt="2023-02-01T06:48:06.729" v="894"/>
          <ac:inkMkLst>
            <pc:docMk/>
            <pc:sldMk cId="1858862192" sldId="692"/>
            <ac:inkMk id="2" creationId="{5A8431A9-5535-EB60-C2C6-853AAAFB7C20}"/>
          </ac:inkMkLst>
        </pc:inkChg>
      </pc:sldChg>
      <pc:sldChg chg="del">
        <pc:chgData name="정근채" userId="bf3f9740-ba12-4a95-bdcd-7a89d0b0b3a3" providerId="ADAL" clId="{E7E93B48-8E84-490D-815A-57A669CD573D}" dt="2023-01-18T06:38:28.578" v="336" actId="47"/>
        <pc:sldMkLst>
          <pc:docMk/>
          <pc:sldMk cId="4181614105" sldId="697"/>
        </pc:sldMkLst>
      </pc:sldChg>
      <pc:sldChg chg="addSp delSp modSp mod modAnim">
        <pc:chgData name="정근채" userId="bf3f9740-ba12-4a95-bdcd-7a89d0b0b3a3" providerId="ADAL" clId="{E7E93B48-8E84-490D-815A-57A669CD573D}" dt="2023-02-01T06:42:54.049" v="876"/>
        <pc:sldMkLst>
          <pc:docMk/>
          <pc:sldMk cId="2741410490" sldId="698"/>
        </pc:sldMkLst>
        <pc:spChg chg="add mod">
          <ac:chgData name="정근채" userId="bf3f9740-ba12-4a95-bdcd-7a89d0b0b3a3" providerId="ADAL" clId="{E7E93B48-8E84-490D-815A-57A669CD573D}" dt="2023-01-18T06:46:23.578" v="566" actId="1037"/>
          <ac:spMkLst>
            <pc:docMk/>
            <pc:sldMk cId="2741410490" sldId="698"/>
            <ac:spMk id="10" creationId="{0E6850D2-BC62-E951-F930-46EB3E742B96}"/>
          </ac:spMkLst>
        </pc:spChg>
        <pc:spChg chg="add mod">
          <ac:chgData name="정근채" userId="bf3f9740-ba12-4a95-bdcd-7a89d0b0b3a3" providerId="ADAL" clId="{E7E93B48-8E84-490D-815A-57A669CD573D}" dt="2023-01-18T06:46:43.750" v="582" actId="1035"/>
          <ac:spMkLst>
            <pc:docMk/>
            <pc:sldMk cId="2741410490" sldId="698"/>
            <ac:spMk id="11" creationId="{D2F74689-9CDD-B7EB-6AC8-DFC26C5E232F}"/>
          </ac:spMkLst>
        </pc:spChg>
        <pc:picChg chg="del">
          <ac:chgData name="정근채" userId="bf3f9740-ba12-4a95-bdcd-7a89d0b0b3a3" providerId="ADAL" clId="{E7E93B48-8E84-490D-815A-57A669CD573D}" dt="2023-01-18T06:37:08.067" v="318" actId="478"/>
          <ac:picMkLst>
            <pc:docMk/>
            <pc:sldMk cId="2741410490" sldId="698"/>
            <ac:picMk id="2" creationId="{9444572E-D9C4-4A54-9563-87AC2FD5D11C}"/>
          </ac:picMkLst>
        </pc:picChg>
        <pc:picChg chg="add del mod">
          <ac:chgData name="정근채" userId="bf3f9740-ba12-4a95-bdcd-7a89d0b0b3a3" providerId="ADAL" clId="{E7E93B48-8E84-490D-815A-57A669CD573D}" dt="2023-01-18T06:45:33.667" v="551" actId="478"/>
          <ac:picMkLst>
            <pc:docMk/>
            <pc:sldMk cId="2741410490" sldId="698"/>
            <ac:picMk id="4" creationId="{6F68E4C5-AD0A-9B47-3E8D-EEA6F8CE83AE}"/>
          </ac:picMkLst>
        </pc:picChg>
        <pc:picChg chg="add del mod">
          <ac:chgData name="정근채" userId="bf3f9740-ba12-4a95-bdcd-7a89d0b0b3a3" providerId="ADAL" clId="{E7E93B48-8E84-490D-815A-57A669CD573D}" dt="2023-02-01T06:42:54.049" v="876"/>
          <ac:picMkLst>
            <pc:docMk/>
            <pc:sldMk cId="2741410490" sldId="698"/>
            <ac:picMk id="4" creationId="{E506B9E0-BE75-1AB0-8F5B-9EE7E099019E}"/>
          </ac:picMkLst>
        </pc:picChg>
        <pc:picChg chg="add del">
          <ac:chgData name="정근채" userId="bf3f9740-ba12-4a95-bdcd-7a89d0b0b3a3" providerId="ADAL" clId="{E7E93B48-8E84-490D-815A-57A669CD573D}" dt="2023-01-18T06:45:31.085" v="550" actId="22"/>
          <ac:picMkLst>
            <pc:docMk/>
            <pc:sldMk cId="2741410490" sldId="698"/>
            <ac:picMk id="7" creationId="{688245AE-3F60-2913-D6AB-E4FC121E7FCC}"/>
          </ac:picMkLst>
        </pc:picChg>
        <pc:picChg chg="add mod">
          <ac:chgData name="정근채" userId="bf3f9740-ba12-4a95-bdcd-7a89d0b0b3a3" providerId="ADAL" clId="{E7E93B48-8E84-490D-815A-57A669CD573D}" dt="2023-01-18T06:45:47.314" v="555" actId="1076"/>
          <ac:picMkLst>
            <pc:docMk/>
            <pc:sldMk cId="2741410490" sldId="698"/>
            <ac:picMk id="9" creationId="{23721F6B-0E0D-0839-3E6F-7858FD488F3D}"/>
          </ac:picMkLst>
        </pc:picChg>
        <pc:inkChg chg="add del">
          <ac:chgData name="정근채" userId="bf3f9740-ba12-4a95-bdcd-7a89d0b0b3a3" providerId="ADAL" clId="{E7E93B48-8E84-490D-815A-57A669CD573D}" dt="2023-02-01T06:42:54.049" v="876"/>
          <ac:inkMkLst>
            <pc:docMk/>
            <pc:sldMk cId="2741410490" sldId="698"/>
            <ac:inkMk id="2" creationId="{260E8F5C-C8B1-ACA3-5DE8-63A7663BBD07}"/>
          </ac:inkMkLst>
        </pc:inkChg>
      </pc:sldChg>
      <pc:sldChg chg="modSp add">
        <pc:chgData name="정근채" userId="bf3f9740-ba12-4a95-bdcd-7a89d0b0b3a3" providerId="ADAL" clId="{E7E93B48-8E84-490D-815A-57A669CD573D}" dt="2023-01-18T06:56:53.953" v="745" actId="108"/>
        <pc:sldMkLst>
          <pc:docMk/>
          <pc:sldMk cId="1328270376" sldId="723"/>
        </pc:sldMkLst>
        <pc:spChg chg="mod">
          <ac:chgData name="정근채" userId="bf3f9740-ba12-4a95-bdcd-7a89d0b0b3a3" providerId="ADAL" clId="{E7E93B48-8E84-490D-815A-57A669CD573D}" dt="2023-01-18T06:56:53.953" v="745" actId="108"/>
          <ac:spMkLst>
            <pc:docMk/>
            <pc:sldMk cId="1328270376" sldId="723"/>
            <ac:spMk id="6" creationId="{00000000-0000-0000-0000-000000000000}"/>
          </ac:spMkLst>
        </pc:spChg>
      </pc:sldChg>
      <pc:sldChg chg="modSp add">
        <pc:chgData name="정근채" userId="bf3f9740-ba12-4a95-bdcd-7a89d0b0b3a3" providerId="ADAL" clId="{E7E93B48-8E84-490D-815A-57A669CD573D}" dt="2023-01-18T06:56:56.153" v="746" actId="108"/>
        <pc:sldMkLst>
          <pc:docMk/>
          <pc:sldMk cId="3057056501" sldId="725"/>
        </pc:sldMkLst>
        <pc:spChg chg="mod">
          <ac:chgData name="정근채" userId="bf3f9740-ba12-4a95-bdcd-7a89d0b0b3a3" providerId="ADAL" clId="{E7E93B48-8E84-490D-815A-57A669CD573D}" dt="2023-01-18T06:56:56.153" v="746" actId="108"/>
          <ac:spMkLst>
            <pc:docMk/>
            <pc:sldMk cId="3057056501" sldId="725"/>
            <ac:spMk id="6" creationId="{00000000-0000-0000-0000-000000000000}"/>
          </ac:spMkLst>
        </pc:spChg>
      </pc:sldChg>
      <pc:sldChg chg="addSp delSp modSp add del">
        <pc:chgData name="정근채" userId="bf3f9740-ba12-4a95-bdcd-7a89d0b0b3a3" providerId="ADAL" clId="{E7E93B48-8E84-490D-815A-57A669CD573D}" dt="2023-02-01T06:51:26.672" v="899"/>
        <pc:sldMkLst>
          <pc:docMk/>
          <pc:sldMk cId="1231629991" sldId="735"/>
        </pc:sldMkLst>
        <pc:spChg chg="add del mod">
          <ac:chgData name="정근채" userId="bf3f9740-ba12-4a95-bdcd-7a89d0b0b3a3" providerId="ADAL" clId="{E7E93B48-8E84-490D-815A-57A669CD573D}" dt="2023-01-18T06:56:34.369" v="743"/>
          <ac:spMkLst>
            <pc:docMk/>
            <pc:sldMk cId="1231629991" sldId="735"/>
            <ac:spMk id="4" creationId="{5FDEA97A-72DC-6A9B-445D-84C31660801F}"/>
          </ac:spMkLst>
        </pc:spChg>
      </pc:sldChg>
      <pc:sldChg chg="add del">
        <pc:chgData name="정근채" userId="bf3f9740-ba12-4a95-bdcd-7a89d0b0b3a3" providerId="ADAL" clId="{E7E93B48-8E84-490D-815A-57A669CD573D}" dt="2023-02-01T06:51:26.672" v="899"/>
        <pc:sldMkLst>
          <pc:docMk/>
          <pc:sldMk cId="1453600385" sldId="736"/>
        </pc:sldMkLst>
      </pc:sldChg>
      <pc:sldChg chg="modSp add del mod">
        <pc:chgData name="정근채" userId="bf3f9740-ba12-4a95-bdcd-7a89d0b0b3a3" providerId="ADAL" clId="{E7E93B48-8E84-490D-815A-57A669CD573D}" dt="2023-02-01T06:45:54.361" v="884"/>
        <pc:sldMkLst>
          <pc:docMk/>
          <pc:sldMk cId="2394690626" sldId="737"/>
        </pc:sldMkLst>
        <pc:spChg chg="mod">
          <ac:chgData name="정근채" userId="bf3f9740-ba12-4a95-bdcd-7a89d0b0b3a3" providerId="ADAL" clId="{E7E93B48-8E84-490D-815A-57A669CD573D}" dt="2023-02-01T06:45:54.361" v="884"/>
          <ac:spMkLst>
            <pc:docMk/>
            <pc:sldMk cId="2394690626" sldId="737"/>
            <ac:spMk id="6" creationId="{00000000-0000-0000-0000-000000000000}"/>
          </ac:spMkLst>
        </pc:spChg>
      </pc:sldChg>
      <pc:sldChg chg="addSp modSp del mod">
        <pc:chgData name="정근채" userId="bf3f9740-ba12-4a95-bdcd-7a89d0b0b3a3" providerId="ADAL" clId="{E7E93B48-8E84-490D-815A-57A669CD573D}" dt="2023-02-01T06:44:59.003" v="883" actId="47"/>
        <pc:sldMkLst>
          <pc:docMk/>
          <pc:sldMk cId="3850261323" sldId="738"/>
        </pc:sldMkLst>
        <pc:spChg chg="add mod">
          <ac:chgData name="정근채" userId="bf3f9740-ba12-4a95-bdcd-7a89d0b0b3a3" providerId="ADAL" clId="{E7E93B48-8E84-490D-815A-57A669CD573D}" dt="2023-01-18T06:50:10.025" v="641" actId="14100"/>
          <ac:spMkLst>
            <pc:docMk/>
            <pc:sldMk cId="3850261323" sldId="738"/>
            <ac:spMk id="2" creationId="{94D4639D-0ABF-324D-FB93-F87937DEA211}"/>
          </ac:spMkLst>
        </pc:spChg>
      </pc:sldChg>
      <pc:sldChg chg="addSp modSp modAnim">
        <pc:chgData name="정근채" userId="bf3f9740-ba12-4a95-bdcd-7a89d0b0b3a3" providerId="ADAL" clId="{E7E93B48-8E84-490D-815A-57A669CD573D}" dt="2023-02-01T06:48:53.153" v="897"/>
        <pc:sldMkLst>
          <pc:docMk/>
          <pc:sldMk cId="1669376470" sldId="739"/>
        </pc:sldMkLst>
        <pc:picChg chg="add mod">
          <ac:chgData name="정근채" userId="bf3f9740-ba12-4a95-bdcd-7a89d0b0b3a3" providerId="ADAL" clId="{E7E93B48-8E84-490D-815A-57A669CD573D}" dt="2023-02-01T06:48:53.153" v="897"/>
          <ac:picMkLst>
            <pc:docMk/>
            <pc:sldMk cId="1669376470" sldId="739"/>
            <ac:picMk id="4" creationId="{FF43B66A-D22E-0CB4-DA8F-FA6D641BC8F0}"/>
          </ac:picMkLst>
        </pc:picChg>
        <pc:inkChg chg="add">
          <ac:chgData name="정근채" userId="bf3f9740-ba12-4a95-bdcd-7a89d0b0b3a3" providerId="ADAL" clId="{E7E93B48-8E84-490D-815A-57A669CD573D}" dt="2023-02-01T06:48:53.153" v="897"/>
          <ac:inkMkLst>
            <pc:docMk/>
            <pc:sldMk cId="1669376470" sldId="739"/>
            <ac:inkMk id="2" creationId="{5242040B-C18B-9F91-B2A9-8BDBBA424F63}"/>
          </ac:inkMkLst>
        </pc:inkChg>
      </pc:sldChg>
      <pc:sldChg chg="modSp add del mod">
        <pc:chgData name="정근채" userId="bf3f9740-ba12-4a95-bdcd-7a89d0b0b3a3" providerId="ADAL" clId="{E7E93B48-8E84-490D-815A-57A669CD573D}" dt="2023-02-01T06:46:38.252" v="890"/>
        <pc:sldMkLst>
          <pc:docMk/>
          <pc:sldMk cId="80330644" sldId="740"/>
        </pc:sldMkLst>
        <pc:spChg chg="mod">
          <ac:chgData name="정근채" userId="bf3f9740-ba12-4a95-bdcd-7a89d0b0b3a3" providerId="ADAL" clId="{E7E93B48-8E84-490D-815A-57A669CD573D}" dt="2023-02-01T06:46:38.252" v="890"/>
          <ac:spMkLst>
            <pc:docMk/>
            <pc:sldMk cId="80330644" sldId="740"/>
            <ac:spMk id="6" creationId="{00000000-0000-0000-0000-000000000000}"/>
          </ac:spMkLst>
        </pc:spChg>
      </pc:sldChg>
      <pc:sldChg chg="modSp add del mod">
        <pc:chgData name="정근채" userId="bf3f9740-ba12-4a95-bdcd-7a89d0b0b3a3" providerId="ADAL" clId="{E7E93B48-8E84-490D-815A-57A669CD573D}" dt="2023-02-01T06:46:40.316" v="891"/>
        <pc:sldMkLst>
          <pc:docMk/>
          <pc:sldMk cId="3881513316" sldId="741"/>
        </pc:sldMkLst>
        <pc:spChg chg="mod">
          <ac:chgData name="정근채" userId="bf3f9740-ba12-4a95-bdcd-7a89d0b0b3a3" providerId="ADAL" clId="{E7E93B48-8E84-490D-815A-57A669CD573D}" dt="2023-02-01T06:46:40.316" v="891"/>
          <ac:spMkLst>
            <pc:docMk/>
            <pc:sldMk cId="3881513316" sldId="741"/>
            <ac:spMk id="6" creationId="{00000000-0000-0000-0000-000000000000}"/>
          </ac:spMkLst>
        </pc:spChg>
      </pc:sldChg>
      <pc:sldChg chg="del">
        <pc:chgData name="정근채" userId="bf3f9740-ba12-4a95-bdcd-7a89d0b0b3a3" providerId="ADAL" clId="{E7E93B48-8E84-490D-815A-57A669CD573D}" dt="2023-02-01T06:48:38.848" v="895" actId="47"/>
        <pc:sldMkLst>
          <pc:docMk/>
          <pc:sldMk cId="2982357170" sldId="742"/>
        </pc:sldMkLst>
      </pc:sldChg>
      <pc:sldChg chg="del">
        <pc:chgData name="정근채" userId="bf3f9740-ba12-4a95-bdcd-7a89d0b0b3a3" providerId="ADAL" clId="{E7E93B48-8E84-490D-815A-57A669CD573D}" dt="2023-02-01T06:48:38.848" v="895" actId="47"/>
        <pc:sldMkLst>
          <pc:docMk/>
          <pc:sldMk cId="575766716" sldId="743"/>
        </pc:sldMkLst>
      </pc:sldChg>
      <pc:sldChg chg="addSp delSp modSp add mod">
        <pc:chgData name="정근채" userId="bf3f9740-ba12-4a95-bdcd-7a89d0b0b3a3" providerId="ADAL" clId="{E7E93B48-8E84-490D-815A-57A669CD573D}" dt="2023-01-18T06:47:53.308" v="586"/>
        <pc:sldMkLst>
          <pc:docMk/>
          <pc:sldMk cId="4054926282" sldId="744"/>
        </pc:sldMkLst>
        <pc:spChg chg="mod">
          <ac:chgData name="정근채" userId="bf3f9740-ba12-4a95-bdcd-7a89d0b0b3a3" providerId="ADAL" clId="{E7E93B48-8E84-490D-815A-57A669CD573D}" dt="2023-01-18T06:37:36.340" v="335" actId="20577"/>
          <ac:spMkLst>
            <pc:docMk/>
            <pc:sldMk cId="4054926282" sldId="744"/>
            <ac:spMk id="6" creationId="{00000000-0000-0000-0000-000000000000}"/>
          </ac:spMkLst>
        </pc:spChg>
        <pc:spChg chg="add mod">
          <ac:chgData name="정근채" userId="bf3f9740-ba12-4a95-bdcd-7a89d0b0b3a3" providerId="ADAL" clId="{E7E93B48-8E84-490D-815A-57A669CD573D}" dt="2023-01-18T06:47:15.718" v="584" actId="14100"/>
          <ac:spMkLst>
            <pc:docMk/>
            <pc:sldMk cId="4054926282" sldId="744"/>
            <ac:spMk id="8" creationId="{442AF0B3-5265-F8C7-52CB-CFD23E6E55FD}"/>
          </ac:spMkLst>
        </pc:spChg>
        <pc:spChg chg="add mod">
          <ac:chgData name="정근채" userId="bf3f9740-ba12-4a95-bdcd-7a89d0b0b3a3" providerId="ADAL" clId="{E7E93B48-8E84-490D-815A-57A669CD573D}" dt="2023-01-18T06:46:47.364" v="583"/>
          <ac:spMkLst>
            <pc:docMk/>
            <pc:sldMk cId="4054926282" sldId="744"/>
            <ac:spMk id="9" creationId="{A50326B1-46AC-7B72-789D-C85D3D364D7E}"/>
          </ac:spMkLst>
        </pc:spChg>
        <pc:spChg chg="add del mod">
          <ac:chgData name="정근채" userId="bf3f9740-ba12-4a95-bdcd-7a89d0b0b3a3" providerId="ADAL" clId="{E7E93B48-8E84-490D-815A-57A669CD573D}" dt="2023-01-18T06:47:53.308" v="586"/>
          <ac:spMkLst>
            <pc:docMk/>
            <pc:sldMk cId="4054926282" sldId="744"/>
            <ac:spMk id="10" creationId="{6264CFE8-5E4B-224A-14C1-9C31CAE22CC8}"/>
          </ac:spMkLst>
        </pc:spChg>
        <pc:picChg chg="del">
          <ac:chgData name="정근채" userId="bf3f9740-ba12-4a95-bdcd-7a89d0b0b3a3" providerId="ADAL" clId="{E7E93B48-8E84-490D-815A-57A669CD573D}" dt="2023-01-18T06:36:48.019" v="311" actId="478"/>
          <ac:picMkLst>
            <pc:docMk/>
            <pc:sldMk cId="4054926282" sldId="744"/>
            <ac:picMk id="2" creationId="{9444572E-D9C4-4A54-9563-87AC2FD5D11C}"/>
          </ac:picMkLst>
        </pc:picChg>
        <pc:picChg chg="add del">
          <ac:chgData name="정근채" userId="bf3f9740-ba12-4a95-bdcd-7a89d0b0b3a3" providerId="ADAL" clId="{E7E93B48-8E84-490D-815A-57A669CD573D}" dt="2023-01-18T06:36:53.007" v="313" actId="21"/>
          <ac:picMkLst>
            <pc:docMk/>
            <pc:sldMk cId="4054926282" sldId="744"/>
            <ac:picMk id="5" creationId="{13A540F1-67D5-E2DE-6343-30E03FEE08C4}"/>
          </ac:picMkLst>
        </pc:picChg>
        <pc:picChg chg="add mod">
          <ac:chgData name="정근채" userId="bf3f9740-ba12-4a95-bdcd-7a89d0b0b3a3" providerId="ADAL" clId="{E7E93B48-8E84-490D-815A-57A669CD573D}" dt="2023-01-18T06:45:49.735" v="556" actId="1076"/>
          <ac:picMkLst>
            <pc:docMk/>
            <pc:sldMk cId="4054926282" sldId="744"/>
            <ac:picMk id="7" creationId="{3D17CB31-BED1-CF14-566B-312DA7E87413}"/>
          </ac:picMkLst>
        </pc:picChg>
      </pc:sldChg>
      <pc:sldChg chg="addSp delSp modSp add mod">
        <pc:chgData name="정근채" userId="bf3f9740-ba12-4a95-bdcd-7a89d0b0b3a3" providerId="ADAL" clId="{E7E93B48-8E84-490D-815A-57A669CD573D}" dt="2023-01-18T06:44:01.311" v="497" actId="5793"/>
        <pc:sldMkLst>
          <pc:docMk/>
          <pc:sldMk cId="810636655" sldId="745"/>
        </pc:sldMkLst>
        <pc:spChg chg="mod">
          <ac:chgData name="정근채" userId="bf3f9740-ba12-4a95-bdcd-7a89d0b0b3a3" providerId="ADAL" clId="{E7E93B48-8E84-490D-815A-57A669CD573D}" dt="2023-01-18T06:44:01.311" v="497" actId="5793"/>
          <ac:spMkLst>
            <pc:docMk/>
            <pc:sldMk cId="810636655" sldId="745"/>
            <ac:spMk id="4" creationId="{1AD95100-6AA1-6D6B-E05A-78D92BDCFD6E}"/>
          </ac:spMkLst>
        </pc:spChg>
        <pc:spChg chg="mod">
          <ac:chgData name="정근채" userId="bf3f9740-ba12-4a95-bdcd-7a89d0b0b3a3" providerId="ADAL" clId="{E7E93B48-8E84-490D-815A-57A669CD573D}" dt="2023-01-18T06:41:32.293" v="381"/>
          <ac:spMkLst>
            <pc:docMk/>
            <pc:sldMk cId="810636655" sldId="745"/>
            <ac:spMk id="6" creationId="{00000000-0000-0000-0000-000000000000}"/>
          </ac:spMkLst>
        </pc:spChg>
        <pc:spChg chg="del">
          <ac:chgData name="정근채" userId="bf3f9740-ba12-4a95-bdcd-7a89d0b0b3a3" providerId="ADAL" clId="{E7E93B48-8E84-490D-815A-57A669CD573D}" dt="2023-01-18T06:42:36.555" v="396" actId="478"/>
          <ac:spMkLst>
            <pc:docMk/>
            <pc:sldMk cId="810636655" sldId="745"/>
            <ac:spMk id="8" creationId="{C5FF105C-41DD-45F0-A361-295FB3CEA258}"/>
          </ac:spMkLst>
        </pc:spChg>
        <pc:spChg chg="add mod">
          <ac:chgData name="정근채" userId="bf3f9740-ba12-4a95-bdcd-7a89d0b0b3a3" providerId="ADAL" clId="{E7E93B48-8E84-490D-815A-57A669CD573D}" dt="2023-01-18T06:42:32.372" v="395" actId="14100"/>
          <ac:spMkLst>
            <pc:docMk/>
            <pc:sldMk cId="810636655" sldId="745"/>
            <ac:spMk id="9" creationId="{0CF14621-B26F-1A5F-D05F-B6FCEC8E2415}"/>
          </ac:spMkLst>
        </pc:spChg>
        <pc:spChg chg="add mod">
          <ac:chgData name="정근채" userId="bf3f9740-ba12-4a95-bdcd-7a89d0b0b3a3" providerId="ADAL" clId="{E7E93B48-8E84-490D-815A-57A669CD573D}" dt="2023-01-18T06:43:53.999" v="472" actId="1035"/>
          <ac:spMkLst>
            <pc:docMk/>
            <pc:sldMk cId="810636655" sldId="745"/>
            <ac:spMk id="12" creationId="{F4F75876-B349-CB49-6196-9E6FF7064ED3}"/>
          </ac:spMkLst>
        </pc:spChg>
        <pc:picChg chg="del">
          <ac:chgData name="정근채" userId="bf3f9740-ba12-4a95-bdcd-7a89d0b0b3a3" providerId="ADAL" clId="{E7E93B48-8E84-490D-815A-57A669CD573D}" dt="2023-01-18T06:41:34.922" v="382" actId="478"/>
          <ac:picMkLst>
            <pc:docMk/>
            <pc:sldMk cId="810636655" sldId="745"/>
            <ac:picMk id="2" creationId="{EB821793-25A2-413C-8BBC-B9C63E0F0A16}"/>
          </ac:picMkLst>
        </pc:picChg>
        <pc:picChg chg="add mod ord">
          <ac:chgData name="정근채" userId="bf3f9740-ba12-4a95-bdcd-7a89d0b0b3a3" providerId="ADAL" clId="{E7E93B48-8E84-490D-815A-57A669CD573D}" dt="2023-01-18T06:42:12.895" v="391" actId="1076"/>
          <ac:picMkLst>
            <pc:docMk/>
            <pc:sldMk cId="810636655" sldId="745"/>
            <ac:picMk id="7" creationId="{B3168D94-00E8-A89B-2D5A-1FE3E99B0584}"/>
          </ac:picMkLst>
        </pc:picChg>
        <pc:picChg chg="add mod">
          <ac:chgData name="정근채" userId="bf3f9740-ba12-4a95-bdcd-7a89d0b0b3a3" providerId="ADAL" clId="{E7E93B48-8E84-490D-815A-57A669CD573D}" dt="2023-01-18T06:43:26.500" v="465" actId="1076"/>
          <ac:picMkLst>
            <pc:docMk/>
            <pc:sldMk cId="810636655" sldId="745"/>
            <ac:picMk id="11" creationId="{BB152CEB-DB81-64D8-4F3F-669982603FD1}"/>
          </ac:picMkLst>
        </pc:picChg>
      </pc:sldChg>
      <pc:sldChg chg="add">
        <pc:chgData name="정근채" userId="bf3f9740-ba12-4a95-bdcd-7a89d0b0b3a3" providerId="ADAL" clId="{E7E93B48-8E84-490D-815A-57A669CD573D}" dt="2023-02-01T06:37:09.006" v="871"/>
        <pc:sldMkLst>
          <pc:docMk/>
          <pc:sldMk cId="3493780043" sldId="746"/>
        </pc:sldMkLst>
      </pc:sldChg>
      <pc:sldChg chg="addSp modSp add mod">
        <pc:chgData name="정근채" userId="bf3f9740-ba12-4a95-bdcd-7a89d0b0b3a3" providerId="ADAL" clId="{E7E93B48-8E84-490D-815A-57A669CD573D}" dt="2023-02-01T06:45:57.027" v="885"/>
        <pc:sldMkLst>
          <pc:docMk/>
          <pc:sldMk cId="1429835198" sldId="747"/>
        </pc:sldMkLst>
        <pc:spChg chg="mod">
          <ac:chgData name="정근채" userId="bf3f9740-ba12-4a95-bdcd-7a89d0b0b3a3" providerId="ADAL" clId="{E7E93B48-8E84-490D-815A-57A669CD573D}" dt="2023-02-01T06:45:57.027" v="885"/>
          <ac:spMkLst>
            <pc:docMk/>
            <pc:sldMk cId="1429835198" sldId="747"/>
            <ac:spMk id="6" creationId="{00000000-0000-0000-0000-000000000000}"/>
          </ac:spMkLst>
        </pc:spChg>
        <pc:spChg chg="add mod ord">
          <ac:chgData name="정근채" userId="bf3f9740-ba12-4a95-bdcd-7a89d0b0b3a3" providerId="ADAL" clId="{E7E93B48-8E84-490D-815A-57A669CD573D}" dt="2023-02-01T06:44:55.239" v="882" actId="167"/>
          <ac:spMkLst>
            <pc:docMk/>
            <pc:sldMk cId="1429835198" sldId="747"/>
            <ac:spMk id="9" creationId="{E9BEE8E3-3B9C-20FC-34C4-E9C12615BEAD}"/>
          </ac:spMkLst>
        </pc:spChg>
      </pc:sldChg>
      <pc:sldChg chg="modSp add mod">
        <pc:chgData name="정근채" userId="bf3f9740-ba12-4a95-bdcd-7a89d0b0b3a3" providerId="ADAL" clId="{E7E93B48-8E84-490D-815A-57A669CD573D}" dt="2023-02-01T06:52:57.201" v="904"/>
        <pc:sldMkLst>
          <pc:docMk/>
          <pc:sldMk cId="2982357170" sldId="748"/>
        </pc:sldMkLst>
        <pc:spChg chg="mod">
          <ac:chgData name="정근채" userId="bf3f9740-ba12-4a95-bdcd-7a89d0b0b3a3" providerId="ADAL" clId="{E7E93B48-8E84-490D-815A-57A669CD573D}" dt="2023-02-01T06:52:57.201" v="904"/>
          <ac:spMkLst>
            <pc:docMk/>
            <pc:sldMk cId="2982357170" sldId="748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E7E93B48-8E84-490D-815A-57A669CD573D}" dt="2023-02-01T06:53:04.581" v="906" actId="1076"/>
        <pc:sldMkLst>
          <pc:docMk/>
          <pc:sldMk cId="575766716" sldId="749"/>
        </pc:sldMkLst>
        <pc:spChg chg="mod">
          <ac:chgData name="정근채" userId="bf3f9740-ba12-4a95-bdcd-7a89d0b0b3a3" providerId="ADAL" clId="{E7E93B48-8E84-490D-815A-57A669CD573D}" dt="2023-02-01T06:52:59.746" v="905"/>
          <ac:spMkLst>
            <pc:docMk/>
            <pc:sldMk cId="575766716" sldId="749"/>
            <ac:spMk id="6" creationId="{00000000-0000-0000-0000-000000000000}"/>
          </ac:spMkLst>
        </pc:spChg>
        <pc:inkChg chg="mod">
          <ac:chgData name="정근채" userId="bf3f9740-ba12-4a95-bdcd-7a89d0b0b3a3" providerId="ADAL" clId="{E7E93B48-8E84-490D-815A-57A669CD573D}" dt="2023-02-01T06:53:04.581" v="906" actId="1076"/>
          <ac:inkMkLst>
            <pc:docMk/>
            <pc:sldMk cId="575766716" sldId="749"/>
            <ac:inkMk id="2" creationId="{77821D3F-C6D6-45BD-8884-C6AB91B2AC35}"/>
          </ac:inkMkLst>
        </pc:inkChg>
      </pc:sldChg>
    </pc:docChg>
  </pc:docChgLst>
  <pc:docChgLst>
    <pc:chgData name="정근채" userId="bf3f9740-ba12-4a95-bdcd-7a89d0b0b3a3" providerId="ADAL" clId="{A213E88D-B72D-4ECD-BD63-09044A533DBD}"/>
    <pc:docChg chg="undo custSel addSld modSld">
      <pc:chgData name="정근채" userId="bf3f9740-ba12-4a95-bdcd-7a89d0b0b3a3" providerId="ADAL" clId="{A213E88D-B72D-4ECD-BD63-09044A533DBD}" dt="2023-05-25T02:13:37.665" v="1471" actId="207"/>
      <pc:docMkLst>
        <pc:docMk/>
      </pc:docMkLst>
      <pc:sldChg chg="delSp mod delAnim">
        <pc:chgData name="정근채" userId="bf3f9740-ba12-4a95-bdcd-7a89d0b0b3a3" providerId="ADAL" clId="{A213E88D-B72D-4ECD-BD63-09044A533DBD}" dt="2023-05-25T02:12:02.551" v="1448" actId="478"/>
        <pc:sldMkLst>
          <pc:docMk/>
          <pc:sldMk cId="654222132" sldId="661"/>
        </pc:sldMkLst>
        <pc:picChg chg="del">
          <ac:chgData name="정근채" userId="bf3f9740-ba12-4a95-bdcd-7a89d0b0b3a3" providerId="ADAL" clId="{A213E88D-B72D-4ECD-BD63-09044A533DBD}" dt="2023-05-25T02:12:02.551" v="1448" actId="478"/>
          <ac:picMkLst>
            <pc:docMk/>
            <pc:sldMk cId="654222132" sldId="661"/>
            <ac:picMk id="4" creationId="{571FD0DB-74A5-0A4A-EF67-379C0A98EDF8}"/>
          </ac:picMkLst>
        </pc:picChg>
      </pc:sldChg>
      <pc:sldChg chg="modSp mod">
        <pc:chgData name="정근채" userId="bf3f9740-ba12-4a95-bdcd-7a89d0b0b3a3" providerId="ADAL" clId="{A213E88D-B72D-4ECD-BD63-09044A533DBD}" dt="2023-05-25T02:13:25.853" v="1470"/>
        <pc:sldMkLst>
          <pc:docMk/>
          <pc:sldMk cId="3990343066" sldId="664"/>
        </pc:sldMkLst>
        <pc:graphicFrameChg chg="mod modGraphic">
          <ac:chgData name="정근채" userId="bf3f9740-ba12-4a95-bdcd-7a89d0b0b3a3" providerId="ADAL" clId="{A213E88D-B72D-4ECD-BD63-09044A533DBD}" dt="2023-05-25T02:13:25.853" v="1470"/>
          <ac:graphicFrameMkLst>
            <pc:docMk/>
            <pc:sldMk cId="3990343066" sldId="664"/>
            <ac:graphicFrameMk id="10" creationId="{16AA2C7C-0423-4380-90A9-5E394D05D704}"/>
          </ac:graphicFrameMkLst>
        </pc:graphicFrameChg>
      </pc:sldChg>
      <pc:sldChg chg="delSp mod delAnim">
        <pc:chgData name="정근채" userId="bf3f9740-ba12-4a95-bdcd-7a89d0b0b3a3" providerId="ADAL" clId="{A213E88D-B72D-4ECD-BD63-09044A533DBD}" dt="2023-05-25T02:12:05.613" v="1449" actId="478"/>
        <pc:sldMkLst>
          <pc:docMk/>
          <pc:sldMk cId="3275186762" sldId="677"/>
        </pc:sldMkLst>
        <pc:picChg chg="del">
          <ac:chgData name="정근채" userId="bf3f9740-ba12-4a95-bdcd-7a89d0b0b3a3" providerId="ADAL" clId="{A213E88D-B72D-4ECD-BD63-09044A533DBD}" dt="2023-05-25T02:12:05.613" v="1449" actId="478"/>
          <ac:picMkLst>
            <pc:docMk/>
            <pc:sldMk cId="3275186762" sldId="677"/>
            <ac:picMk id="12" creationId="{DF285506-877C-3C55-84BD-6AF2683FAB61}"/>
          </ac:picMkLst>
        </pc:picChg>
      </pc:sldChg>
      <pc:sldChg chg="addSp modSp mod">
        <pc:chgData name="정근채" userId="bf3f9740-ba12-4a95-bdcd-7a89d0b0b3a3" providerId="ADAL" clId="{A213E88D-B72D-4ECD-BD63-09044A533DBD}" dt="2023-05-24T06:34:17.974" v="951" actId="207"/>
        <pc:sldMkLst>
          <pc:docMk/>
          <pc:sldMk cId="2090961079" sldId="678"/>
        </pc:sldMkLst>
        <pc:spChg chg="add mod">
          <ac:chgData name="정근채" userId="bf3f9740-ba12-4a95-bdcd-7a89d0b0b3a3" providerId="ADAL" clId="{A213E88D-B72D-4ECD-BD63-09044A533DBD}" dt="2023-05-24T06:34:17.974" v="951" actId="207"/>
          <ac:spMkLst>
            <pc:docMk/>
            <pc:sldMk cId="2090961079" sldId="678"/>
            <ac:spMk id="4" creationId="{5A52DA69-25A1-9F44-BF47-3EC8C266EC51}"/>
          </ac:spMkLst>
        </pc:spChg>
        <pc:spChg chg="add mod">
          <ac:chgData name="정근채" userId="bf3f9740-ba12-4a95-bdcd-7a89d0b0b3a3" providerId="ADAL" clId="{A213E88D-B72D-4ECD-BD63-09044A533DBD}" dt="2023-05-22T22:21:42.511" v="216"/>
          <ac:spMkLst>
            <pc:docMk/>
            <pc:sldMk cId="2090961079" sldId="678"/>
            <ac:spMk id="5" creationId="{62542E7C-06BB-EC2B-DE69-C57A84F1ABA9}"/>
          </ac:spMkLst>
        </pc:spChg>
      </pc:sldChg>
      <pc:sldChg chg="addSp modSp mod">
        <pc:chgData name="정근채" userId="bf3f9740-ba12-4a95-bdcd-7a89d0b0b3a3" providerId="ADAL" clId="{A213E88D-B72D-4ECD-BD63-09044A533DBD}" dt="2023-05-24T06:34:21.825" v="952" actId="207"/>
        <pc:sldMkLst>
          <pc:docMk/>
          <pc:sldMk cId="2622697405" sldId="679"/>
        </pc:sldMkLst>
        <pc:spChg chg="add mod">
          <ac:chgData name="정근채" userId="bf3f9740-ba12-4a95-bdcd-7a89d0b0b3a3" providerId="ADAL" clId="{A213E88D-B72D-4ECD-BD63-09044A533DBD}" dt="2023-05-24T06:34:21.825" v="952" actId="207"/>
          <ac:spMkLst>
            <pc:docMk/>
            <pc:sldMk cId="2622697405" sldId="679"/>
            <ac:spMk id="2" creationId="{D7721C75-3597-B5CF-EA6E-2F9095A65CD5}"/>
          </ac:spMkLst>
        </pc:spChg>
        <pc:spChg chg="add mod">
          <ac:chgData name="정근채" userId="bf3f9740-ba12-4a95-bdcd-7a89d0b0b3a3" providerId="ADAL" clId="{A213E88D-B72D-4ECD-BD63-09044A533DBD}" dt="2023-05-22T22:21:37.046" v="215"/>
          <ac:spMkLst>
            <pc:docMk/>
            <pc:sldMk cId="2622697405" sldId="679"/>
            <ac:spMk id="5" creationId="{9F311FAF-C8F3-F12A-0F43-8CE6F4C2A40F}"/>
          </ac:spMkLst>
        </pc:spChg>
      </pc:sldChg>
      <pc:sldChg chg="delSp mod delAnim">
        <pc:chgData name="정근채" userId="bf3f9740-ba12-4a95-bdcd-7a89d0b0b3a3" providerId="ADAL" clId="{A213E88D-B72D-4ECD-BD63-09044A533DBD}" dt="2023-05-25T02:12:09.520" v="1450" actId="478"/>
        <pc:sldMkLst>
          <pc:docMk/>
          <pc:sldMk cId="1858862192" sldId="692"/>
        </pc:sldMkLst>
        <pc:picChg chg="del">
          <ac:chgData name="정근채" userId="bf3f9740-ba12-4a95-bdcd-7a89d0b0b3a3" providerId="ADAL" clId="{A213E88D-B72D-4ECD-BD63-09044A533DBD}" dt="2023-05-25T02:12:09.520" v="1450" actId="478"/>
          <ac:picMkLst>
            <pc:docMk/>
            <pc:sldMk cId="1858862192" sldId="692"/>
            <ac:picMk id="5" creationId="{9B21B1E4-D273-74FC-5113-ABE5E3AB1028}"/>
          </ac:picMkLst>
        </pc:picChg>
      </pc:sldChg>
      <pc:sldChg chg="modSp mod">
        <pc:chgData name="정근채" userId="bf3f9740-ba12-4a95-bdcd-7a89d0b0b3a3" providerId="ADAL" clId="{A213E88D-B72D-4ECD-BD63-09044A533DBD}" dt="2023-05-25T02:13:37.665" v="1471" actId="207"/>
        <pc:sldMkLst>
          <pc:docMk/>
          <pc:sldMk cId="1453600385" sldId="736"/>
        </pc:sldMkLst>
        <pc:graphicFrameChg chg="modGraphic">
          <ac:chgData name="정근채" userId="bf3f9740-ba12-4a95-bdcd-7a89d0b0b3a3" providerId="ADAL" clId="{A213E88D-B72D-4ECD-BD63-09044A533DBD}" dt="2023-05-25T02:13:37.665" v="1471" actId="207"/>
          <ac:graphicFrameMkLst>
            <pc:docMk/>
            <pc:sldMk cId="1453600385" sldId="736"/>
            <ac:graphicFrameMk id="2" creationId="{730DBC13-C4B8-4017-9731-7B70BEF5CF24}"/>
          </ac:graphicFrameMkLst>
        </pc:graphicFrameChg>
      </pc:sldChg>
      <pc:sldChg chg="delSp mod delAnim">
        <pc:chgData name="정근채" userId="bf3f9740-ba12-4a95-bdcd-7a89d0b0b3a3" providerId="ADAL" clId="{A213E88D-B72D-4ECD-BD63-09044A533DBD}" dt="2023-05-25T02:12:19.845" v="1451" actId="478"/>
        <pc:sldMkLst>
          <pc:docMk/>
          <pc:sldMk cId="1669376470" sldId="739"/>
        </pc:sldMkLst>
        <pc:picChg chg="del">
          <ac:chgData name="정근채" userId="bf3f9740-ba12-4a95-bdcd-7a89d0b0b3a3" providerId="ADAL" clId="{A213E88D-B72D-4ECD-BD63-09044A533DBD}" dt="2023-05-25T02:12:19.845" v="1451" actId="478"/>
          <ac:picMkLst>
            <pc:docMk/>
            <pc:sldMk cId="1669376470" sldId="739"/>
            <ac:picMk id="4" creationId="{FF43B66A-D22E-0CB4-DA8F-FA6D641BC8F0}"/>
          </ac:picMkLst>
        </pc:picChg>
      </pc:sldChg>
      <pc:sldChg chg="addSp delSp modSp add mod">
        <pc:chgData name="정근채" userId="bf3f9740-ba12-4a95-bdcd-7a89d0b0b3a3" providerId="ADAL" clId="{A213E88D-B72D-4ECD-BD63-09044A533DBD}" dt="2023-05-24T07:28:49.093" v="955"/>
        <pc:sldMkLst>
          <pc:docMk/>
          <pc:sldMk cId="2389888593" sldId="750"/>
        </pc:sldMkLst>
        <pc:spChg chg="mod">
          <ac:chgData name="정근채" userId="bf3f9740-ba12-4a95-bdcd-7a89d0b0b3a3" providerId="ADAL" clId="{A213E88D-B72D-4ECD-BD63-09044A533DBD}" dt="2023-05-22T22:38:13.465" v="950" actId="6549"/>
          <ac:spMkLst>
            <pc:docMk/>
            <pc:sldMk cId="2389888593" sldId="750"/>
            <ac:spMk id="2" creationId="{D7721C75-3597-B5CF-EA6E-2F9095A65CD5}"/>
          </ac:spMkLst>
        </pc:spChg>
        <pc:spChg chg="mod">
          <ac:chgData name="정근채" userId="bf3f9740-ba12-4a95-bdcd-7a89d0b0b3a3" providerId="ADAL" clId="{A213E88D-B72D-4ECD-BD63-09044A533DBD}" dt="2023-05-22T22:22:18.640" v="240" actId="20577"/>
          <ac:spMkLst>
            <pc:docMk/>
            <pc:sldMk cId="2389888593" sldId="750"/>
            <ac:spMk id="5" creationId="{9F311FAF-C8F3-F12A-0F43-8CE6F4C2A40F}"/>
          </ac:spMkLst>
        </pc:spChg>
        <pc:spChg chg="mod">
          <ac:chgData name="정근채" userId="bf3f9740-ba12-4a95-bdcd-7a89d0b0b3a3" providerId="ADAL" clId="{A213E88D-B72D-4ECD-BD63-09044A533DBD}" dt="2023-05-22T22:22:14.595" v="232"/>
          <ac:spMkLst>
            <pc:docMk/>
            <pc:sldMk cId="2389888593" sldId="750"/>
            <ac:spMk id="6" creationId="{00000000-0000-0000-0000-000000000000}"/>
          </ac:spMkLst>
        </pc:spChg>
        <pc:graphicFrameChg chg="del">
          <ac:chgData name="정근채" userId="bf3f9740-ba12-4a95-bdcd-7a89d0b0b3a3" providerId="ADAL" clId="{A213E88D-B72D-4ECD-BD63-09044A533DBD}" dt="2023-05-22T22:22:25.778" v="242" actId="478"/>
          <ac:graphicFrameMkLst>
            <pc:docMk/>
            <pc:sldMk cId="2389888593" sldId="750"/>
            <ac:graphicFrameMk id="4" creationId="{4B5637CE-4BF1-451F-8899-B99B7D52A219}"/>
          </ac:graphicFrameMkLst>
        </pc:graphicFrameChg>
        <pc:graphicFrameChg chg="add mod">
          <ac:chgData name="정근채" userId="bf3f9740-ba12-4a95-bdcd-7a89d0b0b3a3" providerId="ADAL" clId="{A213E88D-B72D-4ECD-BD63-09044A533DBD}" dt="2023-05-24T07:28:49.093" v="955"/>
          <ac:graphicFrameMkLst>
            <pc:docMk/>
            <pc:sldMk cId="2389888593" sldId="750"/>
            <ac:graphicFrameMk id="7" creationId="{4FBFCB5C-54EA-BC3B-6A75-CC92B9435513}"/>
          </ac:graphicFrameMkLst>
        </pc:graphicFrameChg>
        <pc:graphicFrameChg chg="add del mod">
          <ac:chgData name="정근채" userId="bf3f9740-ba12-4a95-bdcd-7a89d0b0b3a3" providerId="ADAL" clId="{A213E88D-B72D-4ECD-BD63-09044A533DBD}" dt="2023-05-22T22:28:52.172" v="770" actId="478"/>
          <ac:graphicFrameMkLst>
            <pc:docMk/>
            <pc:sldMk cId="2389888593" sldId="750"/>
            <ac:graphicFrameMk id="8" creationId="{4FFC3E4A-DD88-3AB0-80E7-BA3541FB10A1}"/>
          </ac:graphicFrameMkLst>
        </pc:graphicFrameChg>
        <pc:graphicFrameChg chg="add mod">
          <ac:chgData name="정근채" userId="bf3f9740-ba12-4a95-bdcd-7a89d0b0b3a3" providerId="ADAL" clId="{A213E88D-B72D-4ECD-BD63-09044A533DBD}" dt="2023-05-22T22:36:08.634" v="897" actId="1076"/>
          <ac:graphicFrameMkLst>
            <pc:docMk/>
            <pc:sldMk cId="2389888593" sldId="750"/>
            <ac:graphicFrameMk id="9" creationId="{C3F2BBCB-5444-3465-0DBB-EEBEC60BD45A}"/>
          </ac:graphicFrameMkLst>
        </pc:graphicFrameChg>
        <pc:picChg chg="add mod">
          <ac:chgData name="정근채" userId="bf3f9740-ba12-4a95-bdcd-7a89d0b0b3a3" providerId="ADAL" clId="{A213E88D-B72D-4ECD-BD63-09044A533DBD}" dt="2023-05-22T22:34:50.102" v="882" actId="1076"/>
          <ac:picMkLst>
            <pc:docMk/>
            <pc:sldMk cId="2389888593" sldId="750"/>
            <ac:picMk id="11" creationId="{23B77A74-FFFF-D877-3E8F-40F2995AD085}"/>
          </ac:picMkLst>
        </pc:picChg>
        <pc:picChg chg="add mod">
          <ac:chgData name="정근채" userId="bf3f9740-ba12-4a95-bdcd-7a89d0b0b3a3" providerId="ADAL" clId="{A213E88D-B72D-4ECD-BD63-09044A533DBD}" dt="2023-05-22T22:36:08.634" v="897" actId="1076"/>
          <ac:picMkLst>
            <pc:docMk/>
            <pc:sldMk cId="2389888593" sldId="750"/>
            <ac:picMk id="13" creationId="{7E57936E-4A20-B373-EFEA-63FAA44C7CA7}"/>
          </ac:picMkLst>
        </pc:picChg>
        <pc:picChg chg="add mod">
          <ac:chgData name="정근채" userId="bf3f9740-ba12-4a95-bdcd-7a89d0b0b3a3" providerId="ADAL" clId="{A213E88D-B72D-4ECD-BD63-09044A533DBD}" dt="2023-05-22T22:36:04.319" v="896" actId="1076"/>
          <ac:picMkLst>
            <pc:docMk/>
            <pc:sldMk cId="2389888593" sldId="750"/>
            <ac:picMk id="15" creationId="{3BFDADFB-9A2E-BC87-F908-F45A1E3B3069}"/>
          </ac:picMkLst>
        </pc:picChg>
        <pc:picChg chg="add mod">
          <ac:chgData name="정근채" userId="bf3f9740-ba12-4a95-bdcd-7a89d0b0b3a3" providerId="ADAL" clId="{A213E88D-B72D-4ECD-BD63-09044A533DBD}" dt="2023-05-22T22:36:08.634" v="897" actId="1076"/>
          <ac:picMkLst>
            <pc:docMk/>
            <pc:sldMk cId="2389888593" sldId="750"/>
            <ac:picMk id="17" creationId="{81B6E2A0-A11B-AF1B-1283-B75560DBC7E1}"/>
          </ac:picMkLst>
        </pc:picChg>
      </pc:sldChg>
      <pc:sldChg chg="addSp delSp modSp add mod">
        <pc:chgData name="정근채" userId="bf3f9740-ba12-4a95-bdcd-7a89d0b0b3a3" providerId="ADAL" clId="{A213E88D-B72D-4ECD-BD63-09044A533DBD}" dt="2023-05-25T02:12:56.668" v="1461" actId="207"/>
        <pc:sldMkLst>
          <pc:docMk/>
          <pc:sldMk cId="3618678150" sldId="751"/>
        </pc:sldMkLst>
        <pc:spChg chg="add mod">
          <ac:chgData name="정근채" userId="bf3f9740-ba12-4a95-bdcd-7a89d0b0b3a3" providerId="ADAL" clId="{A213E88D-B72D-4ECD-BD63-09044A533DBD}" dt="2023-05-25T02:12:56.668" v="1461" actId="207"/>
          <ac:spMkLst>
            <pc:docMk/>
            <pc:sldMk cId="3618678150" sldId="751"/>
            <ac:spMk id="4" creationId="{1659FFED-C316-95E3-2181-24D1995BBB2D}"/>
          </ac:spMkLst>
        </pc:spChg>
        <pc:spChg chg="add mod">
          <ac:chgData name="정근채" userId="bf3f9740-ba12-4a95-bdcd-7a89d0b0b3a3" providerId="ADAL" clId="{A213E88D-B72D-4ECD-BD63-09044A533DBD}" dt="2023-05-24T07:34:15.790" v="1279"/>
          <ac:spMkLst>
            <pc:docMk/>
            <pc:sldMk cId="3618678150" sldId="751"/>
            <ac:spMk id="5" creationId="{7CF95CFD-2174-1238-0BB1-F6AE5D8CE6D2}"/>
          </ac:spMkLst>
        </pc:spChg>
        <pc:spChg chg="mod">
          <ac:chgData name="정근채" userId="bf3f9740-ba12-4a95-bdcd-7a89d0b0b3a3" providerId="ADAL" clId="{A213E88D-B72D-4ECD-BD63-09044A533DBD}" dt="2023-05-24T07:30:54.545" v="966" actId="6549"/>
          <ac:spMkLst>
            <pc:docMk/>
            <pc:sldMk cId="3618678150" sldId="751"/>
            <ac:spMk id="6" creationId="{00000000-0000-0000-0000-000000000000}"/>
          </ac:spMkLst>
        </pc:spChg>
        <pc:spChg chg="del">
          <ac:chgData name="정근채" userId="bf3f9740-ba12-4a95-bdcd-7a89d0b0b3a3" providerId="ADAL" clId="{A213E88D-B72D-4ECD-BD63-09044A533DBD}" dt="2023-05-24T07:30:58.684" v="967" actId="478"/>
          <ac:spMkLst>
            <pc:docMk/>
            <pc:sldMk cId="3618678150" sldId="751"/>
            <ac:spMk id="10" creationId="{C28BCD97-26BB-4F05-A84D-DD8BB407206E}"/>
          </ac:spMkLst>
        </pc:spChg>
        <pc:graphicFrameChg chg="del">
          <ac:chgData name="정근채" userId="bf3f9740-ba12-4a95-bdcd-7a89d0b0b3a3" providerId="ADAL" clId="{A213E88D-B72D-4ECD-BD63-09044A533DBD}" dt="2023-05-24T07:30:58.684" v="967" actId="478"/>
          <ac:graphicFrameMkLst>
            <pc:docMk/>
            <pc:sldMk cId="3618678150" sldId="751"/>
            <ac:graphicFrameMk id="2" creationId="{730DBC13-C4B8-4017-9731-7B70BEF5CF24}"/>
          </ac:graphicFrameMkLst>
        </pc:graphicFrameChg>
      </pc:sldChg>
    </pc:docChg>
  </pc:docChgLst>
  <pc:docChgLst>
    <pc:chgData name="정근채" userId="bf3f9740-ba12-4a95-bdcd-7a89d0b0b3a3" providerId="ADAL" clId="{D072BB50-66A1-44FB-9278-D1CFE0675F5E}"/>
    <pc:docChg chg="undo custSel modSld">
      <pc:chgData name="정근채" userId="bf3f9740-ba12-4a95-bdcd-7a89d0b0b3a3" providerId="ADAL" clId="{D072BB50-66A1-44FB-9278-D1CFE0675F5E}" dt="2023-02-01T07:41:29.533" v="59"/>
      <pc:docMkLst>
        <pc:docMk/>
      </pc:docMkLst>
      <pc:sldChg chg="addSp modSp mod">
        <pc:chgData name="정근채" userId="bf3f9740-ba12-4a95-bdcd-7a89d0b0b3a3" providerId="ADAL" clId="{D072BB50-66A1-44FB-9278-D1CFE0675F5E}" dt="2023-02-01T07:03:25.886" v="1"/>
        <pc:sldMkLst>
          <pc:docMk/>
          <pc:sldMk cId="2413737405" sldId="563"/>
        </pc:sldMkLst>
        <pc:spChg chg="mod">
          <ac:chgData name="정근채" userId="bf3f9740-ba12-4a95-bdcd-7a89d0b0b3a3" providerId="ADAL" clId="{D072BB50-66A1-44FB-9278-D1CFE0675F5E}" dt="2023-02-01T07:01:11.405" v="0" actId="1076"/>
          <ac:spMkLst>
            <pc:docMk/>
            <pc:sldMk cId="2413737405" sldId="563"/>
            <ac:spMk id="84" creationId="{AC3EC680-9B21-42B4-930E-ACAD640AD2FD}"/>
          </ac:spMkLst>
        </pc:spChg>
        <pc:picChg chg="add mod">
          <ac:chgData name="정근채" userId="bf3f9740-ba12-4a95-bdcd-7a89d0b0b3a3" providerId="ADAL" clId="{D072BB50-66A1-44FB-9278-D1CFE0675F5E}" dt="2023-02-01T07:03:25.886" v="1"/>
          <ac:picMkLst>
            <pc:docMk/>
            <pc:sldMk cId="2413737405" sldId="563"/>
            <ac:picMk id="8" creationId="{F0178E9E-B856-CC43-EFED-A13105282590}"/>
          </ac:picMkLst>
        </pc:picChg>
        <pc:inkChg chg="add">
          <ac:chgData name="정근채" userId="bf3f9740-ba12-4a95-bdcd-7a89d0b0b3a3" providerId="ADAL" clId="{D072BB50-66A1-44FB-9278-D1CFE0675F5E}" dt="2023-02-01T07:03:25.886" v="1"/>
          <ac:inkMkLst>
            <pc:docMk/>
            <pc:sldMk cId="2413737405" sldId="563"/>
            <ac:inkMk id="7" creationId="{0E1C0D42-2C26-4DF9-D16F-65C5872734A0}"/>
          </ac:inkMkLst>
        </pc:inkChg>
        <pc:cxnChg chg="mod">
          <ac:chgData name="정근채" userId="bf3f9740-ba12-4a95-bdcd-7a89d0b0b3a3" providerId="ADAL" clId="{D072BB50-66A1-44FB-9278-D1CFE0675F5E}" dt="2023-02-01T07:01:11.405" v="0" actId="1076"/>
          <ac:cxnSpMkLst>
            <pc:docMk/>
            <pc:sldMk cId="2413737405" sldId="563"/>
            <ac:cxnSpMk id="163" creationId="{A570C463-1BEE-4632-A4D4-ECD2A0D71C65}"/>
          </ac:cxnSpMkLst>
        </pc:cxnChg>
        <pc:cxnChg chg="mod">
          <ac:chgData name="정근채" userId="bf3f9740-ba12-4a95-bdcd-7a89d0b0b3a3" providerId="ADAL" clId="{D072BB50-66A1-44FB-9278-D1CFE0675F5E}" dt="2023-02-01T07:01:11.405" v="0" actId="1076"/>
          <ac:cxnSpMkLst>
            <pc:docMk/>
            <pc:sldMk cId="2413737405" sldId="563"/>
            <ac:cxnSpMk id="164" creationId="{31ABC967-8E6E-4BA6-8350-A6F4F7E2CB1E}"/>
          </ac:cxnSpMkLst>
        </pc:cxnChg>
      </pc:sldChg>
      <pc:sldChg chg="addSp modSp">
        <pc:chgData name="정근채" userId="bf3f9740-ba12-4a95-bdcd-7a89d0b0b3a3" providerId="ADAL" clId="{D072BB50-66A1-44FB-9278-D1CFE0675F5E}" dt="2023-02-01T07:41:29.533" v="59"/>
        <pc:sldMkLst>
          <pc:docMk/>
          <pc:sldMk cId="3990343066" sldId="664"/>
        </pc:sldMkLst>
        <pc:picChg chg="add mod">
          <ac:chgData name="정근채" userId="bf3f9740-ba12-4a95-bdcd-7a89d0b0b3a3" providerId="ADAL" clId="{D072BB50-66A1-44FB-9278-D1CFE0675F5E}" dt="2023-02-01T07:41:29.533" v="59"/>
          <ac:picMkLst>
            <pc:docMk/>
            <pc:sldMk cId="3990343066" sldId="664"/>
            <ac:picMk id="12" creationId="{E6B072E1-20C0-0B54-A129-FF1DFD279D0A}"/>
          </ac:picMkLst>
        </pc:picChg>
        <pc:inkChg chg="add">
          <ac:chgData name="정근채" userId="bf3f9740-ba12-4a95-bdcd-7a89d0b0b3a3" providerId="ADAL" clId="{D072BB50-66A1-44FB-9278-D1CFE0675F5E}" dt="2023-02-01T07:41:29.533" v="59"/>
          <ac:inkMkLst>
            <pc:docMk/>
            <pc:sldMk cId="3990343066" sldId="664"/>
            <ac:inkMk id="11" creationId="{68EBB660-65C4-8385-2BCD-387293C942EB}"/>
          </ac:inkMkLst>
        </pc:inkChg>
      </pc:sldChg>
      <pc:sldChg chg="addSp modSp">
        <pc:chgData name="정근채" userId="bf3f9740-ba12-4a95-bdcd-7a89d0b0b3a3" providerId="ADAL" clId="{D072BB50-66A1-44FB-9278-D1CFE0675F5E}" dt="2023-02-01T07:21:26.191" v="4"/>
        <pc:sldMkLst>
          <pc:docMk/>
          <pc:sldMk cId="3532808368" sldId="672"/>
        </pc:sldMkLst>
        <pc:picChg chg="add mod">
          <ac:chgData name="정근채" userId="bf3f9740-ba12-4a95-bdcd-7a89d0b0b3a3" providerId="ADAL" clId="{D072BB50-66A1-44FB-9278-D1CFE0675F5E}" dt="2023-02-01T07:21:26.191" v="4"/>
          <ac:picMkLst>
            <pc:docMk/>
            <pc:sldMk cId="3532808368" sldId="672"/>
            <ac:picMk id="15" creationId="{3A4ED62D-1DC7-7D4C-1DC4-F3E7FC669E77}"/>
          </ac:picMkLst>
        </pc:picChg>
        <pc:inkChg chg="add">
          <ac:chgData name="정근채" userId="bf3f9740-ba12-4a95-bdcd-7a89d0b0b3a3" providerId="ADAL" clId="{D072BB50-66A1-44FB-9278-D1CFE0675F5E}" dt="2023-02-01T07:21:26.191" v="4"/>
          <ac:inkMkLst>
            <pc:docMk/>
            <pc:sldMk cId="3532808368" sldId="672"/>
            <ac:inkMk id="14" creationId="{B069A471-518C-8A41-3D4F-3029F139C67C}"/>
          </ac:inkMkLst>
        </pc:inkChg>
      </pc:sldChg>
      <pc:sldChg chg="addSp modSp">
        <pc:chgData name="정근채" userId="bf3f9740-ba12-4a95-bdcd-7a89d0b0b3a3" providerId="ADAL" clId="{D072BB50-66A1-44FB-9278-D1CFE0675F5E}" dt="2023-02-01T07:12:08.744" v="3"/>
        <pc:sldMkLst>
          <pc:docMk/>
          <pc:sldMk cId="4083392695" sldId="680"/>
        </pc:sldMkLst>
        <pc:picChg chg="add mod">
          <ac:chgData name="정근채" userId="bf3f9740-ba12-4a95-bdcd-7a89d0b0b3a3" providerId="ADAL" clId="{D072BB50-66A1-44FB-9278-D1CFE0675F5E}" dt="2023-02-01T07:12:08.744" v="3"/>
          <ac:picMkLst>
            <pc:docMk/>
            <pc:sldMk cId="4083392695" sldId="680"/>
            <ac:picMk id="17" creationId="{C7769950-37DB-9D48-1FFD-15680AA52DAE}"/>
          </ac:picMkLst>
        </pc:picChg>
        <pc:inkChg chg="add">
          <ac:chgData name="정근채" userId="bf3f9740-ba12-4a95-bdcd-7a89d0b0b3a3" providerId="ADAL" clId="{D072BB50-66A1-44FB-9278-D1CFE0675F5E}" dt="2023-02-01T07:12:08.744" v="3"/>
          <ac:inkMkLst>
            <pc:docMk/>
            <pc:sldMk cId="4083392695" sldId="680"/>
            <ac:inkMk id="16" creationId="{B9D991BF-C331-949A-FF2D-CCF95FAC8E1B}"/>
          </ac:inkMkLst>
        </pc:inkChg>
      </pc:sldChg>
      <pc:sldChg chg="addSp modSp">
        <pc:chgData name="정근채" userId="bf3f9740-ba12-4a95-bdcd-7a89d0b0b3a3" providerId="ADAL" clId="{D072BB50-66A1-44FB-9278-D1CFE0675F5E}" dt="2023-02-01T07:12:08.744" v="3"/>
        <pc:sldMkLst>
          <pc:docMk/>
          <pc:sldMk cId="1311551040" sldId="687"/>
        </pc:sldMkLst>
        <pc:picChg chg="add mod">
          <ac:chgData name="정근채" userId="bf3f9740-ba12-4a95-bdcd-7a89d0b0b3a3" providerId="ADAL" clId="{D072BB50-66A1-44FB-9278-D1CFE0675F5E}" dt="2023-02-01T07:12:08.744" v="3"/>
          <ac:picMkLst>
            <pc:docMk/>
            <pc:sldMk cId="1311551040" sldId="687"/>
            <ac:picMk id="22" creationId="{180A32FE-529E-B7B1-4DE3-ACF4F728A83C}"/>
          </ac:picMkLst>
        </pc:picChg>
        <pc:inkChg chg="add">
          <ac:chgData name="정근채" userId="bf3f9740-ba12-4a95-bdcd-7a89d0b0b3a3" providerId="ADAL" clId="{D072BB50-66A1-44FB-9278-D1CFE0675F5E}" dt="2023-02-01T07:12:08.744" v="3"/>
          <ac:inkMkLst>
            <pc:docMk/>
            <pc:sldMk cId="1311551040" sldId="687"/>
            <ac:inkMk id="21" creationId="{F8B4A75C-51D2-3497-8C9A-C34455832C68}"/>
          </ac:inkMkLst>
        </pc:inkChg>
      </pc:sldChg>
      <pc:sldChg chg="addSp modSp">
        <pc:chgData name="정근채" userId="bf3f9740-ba12-4a95-bdcd-7a89d0b0b3a3" providerId="ADAL" clId="{D072BB50-66A1-44FB-9278-D1CFE0675F5E}" dt="2023-02-01T07:05:44.802" v="2"/>
        <pc:sldMkLst>
          <pc:docMk/>
          <pc:sldMk cId="2062414137" sldId="688"/>
        </pc:sldMkLst>
        <pc:picChg chg="add mod">
          <ac:chgData name="정근채" userId="bf3f9740-ba12-4a95-bdcd-7a89d0b0b3a3" providerId="ADAL" clId="{D072BB50-66A1-44FB-9278-D1CFE0675F5E}" dt="2023-02-01T07:05:44.802" v="2"/>
          <ac:picMkLst>
            <pc:docMk/>
            <pc:sldMk cId="2062414137" sldId="688"/>
            <ac:picMk id="9" creationId="{6042DB71-FD4E-6EAA-6707-43CE51A7BCA1}"/>
          </ac:picMkLst>
        </pc:picChg>
        <pc:inkChg chg="add">
          <ac:chgData name="정근채" userId="bf3f9740-ba12-4a95-bdcd-7a89d0b0b3a3" providerId="ADAL" clId="{D072BB50-66A1-44FB-9278-D1CFE0675F5E}" dt="2023-02-01T07:05:44.802" v="2"/>
          <ac:inkMkLst>
            <pc:docMk/>
            <pc:sldMk cId="2062414137" sldId="688"/>
            <ac:inkMk id="8" creationId="{5E34DFCF-0668-F77B-C23C-AD17E8D557F1}"/>
          </ac:inkMkLst>
        </pc:inkChg>
      </pc:sldChg>
      <pc:sldChg chg="addSp modSp mod">
        <pc:chgData name="정근채" userId="bf3f9740-ba12-4a95-bdcd-7a89d0b0b3a3" providerId="ADAL" clId="{D072BB50-66A1-44FB-9278-D1CFE0675F5E}" dt="2023-02-01T07:23:47.944" v="12" actId="1036"/>
        <pc:sldMkLst>
          <pc:docMk/>
          <pc:sldMk cId="2643235063" sldId="689"/>
        </pc:sldMkLst>
        <pc:spChg chg="mod">
          <ac:chgData name="정근채" userId="bf3f9740-ba12-4a95-bdcd-7a89d0b0b3a3" providerId="ADAL" clId="{D072BB50-66A1-44FB-9278-D1CFE0675F5E}" dt="2023-02-01T07:23:47.944" v="12" actId="1036"/>
          <ac:spMkLst>
            <pc:docMk/>
            <pc:sldMk cId="2643235063" sldId="689"/>
            <ac:spMk id="8" creationId="{C5FF105C-41DD-45F0-A361-295FB3CEA258}"/>
          </ac:spMkLst>
        </pc:spChg>
        <pc:picChg chg="mod">
          <ac:chgData name="정근채" userId="bf3f9740-ba12-4a95-bdcd-7a89d0b0b3a3" providerId="ADAL" clId="{D072BB50-66A1-44FB-9278-D1CFE0675F5E}" dt="2023-02-01T07:23:28.680" v="6" actId="1076"/>
          <ac:picMkLst>
            <pc:docMk/>
            <pc:sldMk cId="2643235063" sldId="689"/>
            <ac:picMk id="4" creationId="{49DF8025-7B03-461F-B6FE-D4E663A65DB8}"/>
          </ac:picMkLst>
        </pc:picChg>
        <pc:picChg chg="mod">
          <ac:chgData name="정근채" userId="bf3f9740-ba12-4a95-bdcd-7a89d0b0b3a3" providerId="ADAL" clId="{D072BB50-66A1-44FB-9278-D1CFE0675F5E}" dt="2023-02-01T07:23:40.543" v="8" actId="1076"/>
          <ac:picMkLst>
            <pc:docMk/>
            <pc:sldMk cId="2643235063" sldId="689"/>
            <ac:picMk id="7" creationId="{86B07B91-4E14-4761-95F3-1A6CA30E146F}"/>
          </ac:picMkLst>
        </pc:picChg>
        <pc:picChg chg="add mod">
          <ac:chgData name="정근채" userId="bf3f9740-ba12-4a95-bdcd-7a89d0b0b3a3" providerId="ADAL" clId="{D072BB50-66A1-44FB-9278-D1CFE0675F5E}" dt="2023-02-01T07:22:37.662" v="5"/>
          <ac:picMkLst>
            <pc:docMk/>
            <pc:sldMk cId="2643235063" sldId="689"/>
            <ac:picMk id="17" creationId="{CD772640-D53B-1F61-43D4-6631B547B034}"/>
          </ac:picMkLst>
        </pc:picChg>
        <pc:inkChg chg="add">
          <ac:chgData name="정근채" userId="bf3f9740-ba12-4a95-bdcd-7a89d0b0b3a3" providerId="ADAL" clId="{D072BB50-66A1-44FB-9278-D1CFE0675F5E}" dt="2023-02-01T07:22:37.662" v="5"/>
          <ac:inkMkLst>
            <pc:docMk/>
            <pc:sldMk cId="2643235063" sldId="689"/>
            <ac:inkMk id="16" creationId="{CB0E530D-C72F-1F9A-33C5-D95B4D769EF6}"/>
          </ac:inkMkLst>
        </pc:inkChg>
      </pc:sldChg>
      <pc:sldChg chg="addSp modSp">
        <pc:chgData name="정근채" userId="bf3f9740-ba12-4a95-bdcd-7a89d0b0b3a3" providerId="ADAL" clId="{D072BB50-66A1-44FB-9278-D1CFE0675F5E}" dt="2023-02-01T07:21:26.191" v="4"/>
        <pc:sldMkLst>
          <pc:docMk/>
          <pc:sldMk cId="2741410490" sldId="698"/>
        </pc:sldMkLst>
        <pc:picChg chg="add mod">
          <ac:chgData name="정근채" userId="bf3f9740-ba12-4a95-bdcd-7a89d0b0b3a3" providerId="ADAL" clId="{D072BB50-66A1-44FB-9278-D1CFE0675F5E}" dt="2023-02-01T07:21:26.191" v="4"/>
          <ac:picMkLst>
            <pc:docMk/>
            <pc:sldMk cId="2741410490" sldId="698"/>
            <ac:picMk id="14" creationId="{99358D8A-C0F3-C79F-D77B-5298F1E37DD9}"/>
          </ac:picMkLst>
        </pc:picChg>
        <pc:inkChg chg="add">
          <ac:chgData name="정근채" userId="bf3f9740-ba12-4a95-bdcd-7a89d0b0b3a3" providerId="ADAL" clId="{D072BB50-66A1-44FB-9278-D1CFE0675F5E}" dt="2023-02-01T07:21:26.191" v="4"/>
          <ac:inkMkLst>
            <pc:docMk/>
            <pc:sldMk cId="2741410490" sldId="698"/>
            <ac:inkMk id="13" creationId="{C9765F21-1D09-BC7D-78F0-0126C6CC5C86}"/>
          </ac:inkMkLst>
        </pc:inkChg>
      </pc:sldChg>
      <pc:sldChg chg="addSp modSp">
        <pc:chgData name="정근채" userId="bf3f9740-ba12-4a95-bdcd-7a89d0b0b3a3" providerId="ADAL" clId="{D072BB50-66A1-44FB-9278-D1CFE0675F5E}" dt="2023-02-01T07:41:29.533" v="59"/>
        <pc:sldMkLst>
          <pc:docMk/>
          <pc:sldMk cId="1328270376" sldId="723"/>
        </pc:sldMkLst>
        <pc:picChg chg="add mod">
          <ac:chgData name="정근채" userId="bf3f9740-ba12-4a95-bdcd-7a89d0b0b3a3" providerId="ADAL" clId="{D072BB50-66A1-44FB-9278-D1CFE0675F5E}" dt="2023-02-01T07:41:29.533" v="59"/>
          <ac:picMkLst>
            <pc:docMk/>
            <pc:sldMk cId="1328270376" sldId="723"/>
            <ac:picMk id="9" creationId="{5DA1D2B1-6020-E5C5-A5E9-3BB0D45ACE44}"/>
          </ac:picMkLst>
        </pc:picChg>
        <pc:inkChg chg="add">
          <ac:chgData name="정근채" userId="bf3f9740-ba12-4a95-bdcd-7a89d0b0b3a3" providerId="ADAL" clId="{D072BB50-66A1-44FB-9278-D1CFE0675F5E}" dt="2023-02-01T07:41:29.533" v="59"/>
          <ac:inkMkLst>
            <pc:docMk/>
            <pc:sldMk cId="1328270376" sldId="723"/>
            <ac:inkMk id="7" creationId="{3C6DF099-7C79-1675-88CC-9C169168E73F}"/>
          </ac:inkMkLst>
        </pc:inkChg>
      </pc:sldChg>
      <pc:sldChg chg="addSp modSp">
        <pc:chgData name="정근채" userId="bf3f9740-ba12-4a95-bdcd-7a89d0b0b3a3" providerId="ADAL" clId="{D072BB50-66A1-44FB-9278-D1CFE0675F5E}" dt="2023-02-01T07:41:29.533" v="59"/>
        <pc:sldMkLst>
          <pc:docMk/>
          <pc:sldMk cId="3057056501" sldId="725"/>
        </pc:sldMkLst>
        <pc:picChg chg="add mod">
          <ac:chgData name="정근채" userId="bf3f9740-ba12-4a95-bdcd-7a89d0b0b3a3" providerId="ADAL" clId="{D072BB50-66A1-44FB-9278-D1CFE0675F5E}" dt="2023-02-01T07:41:29.533" v="59"/>
          <ac:picMkLst>
            <pc:docMk/>
            <pc:sldMk cId="3057056501" sldId="725"/>
            <ac:picMk id="9" creationId="{7D341F9A-60AD-C835-703C-EC62F126D7F4}"/>
          </ac:picMkLst>
        </pc:picChg>
        <pc:inkChg chg="add">
          <ac:chgData name="정근채" userId="bf3f9740-ba12-4a95-bdcd-7a89d0b0b3a3" providerId="ADAL" clId="{D072BB50-66A1-44FB-9278-D1CFE0675F5E}" dt="2023-02-01T07:41:29.533" v="59"/>
          <ac:inkMkLst>
            <pc:docMk/>
            <pc:sldMk cId="3057056501" sldId="725"/>
            <ac:inkMk id="8" creationId="{91B31DF5-8EA2-4889-49B0-52CA6F4E83FC}"/>
          </ac:inkMkLst>
        </pc:inkChg>
      </pc:sldChg>
      <pc:sldChg chg="addSp delSp modSp mod modTransition modAnim">
        <pc:chgData name="정근채" userId="bf3f9740-ba12-4a95-bdcd-7a89d0b0b3a3" providerId="ADAL" clId="{D072BB50-66A1-44FB-9278-D1CFE0675F5E}" dt="2023-02-01T07:35:39.714" v="58"/>
        <pc:sldMkLst>
          <pc:docMk/>
          <pc:sldMk cId="1231629991" sldId="735"/>
        </pc:sldMkLst>
        <pc:graphicFrameChg chg="mod modGraphic">
          <ac:chgData name="정근채" userId="bf3f9740-ba12-4a95-bdcd-7a89d0b0b3a3" providerId="ADAL" clId="{D072BB50-66A1-44FB-9278-D1CFE0675F5E}" dt="2023-02-01T07:29:20.204" v="55" actId="113"/>
          <ac:graphicFrameMkLst>
            <pc:docMk/>
            <pc:sldMk cId="1231629991" sldId="735"/>
            <ac:graphicFrameMk id="2" creationId="{730DBC13-C4B8-4017-9731-7B70BEF5CF24}"/>
          </ac:graphicFrameMkLst>
        </pc:graphicFrameChg>
        <pc:picChg chg="del">
          <ac:chgData name="정근채" userId="bf3f9740-ba12-4a95-bdcd-7a89d0b0b3a3" providerId="ADAL" clId="{D072BB50-66A1-44FB-9278-D1CFE0675F5E}" dt="2023-02-01T07:31:10.743" v="57"/>
          <ac:picMkLst>
            <pc:docMk/>
            <pc:sldMk cId="1231629991" sldId="735"/>
            <ac:picMk id="5" creationId="{36D12DD5-2EE1-410E-B45D-4ECC6330F67E}"/>
          </ac:picMkLst>
        </pc:picChg>
        <pc:picChg chg="add del mod">
          <ac:chgData name="정근채" userId="bf3f9740-ba12-4a95-bdcd-7a89d0b0b3a3" providerId="ADAL" clId="{D072BB50-66A1-44FB-9278-D1CFE0675F5E}" dt="2023-02-01T07:35:39.714" v="58"/>
          <ac:picMkLst>
            <pc:docMk/>
            <pc:sldMk cId="1231629991" sldId="735"/>
            <ac:picMk id="20" creationId="{8B4AF778-40FB-7397-92B5-33CB053F3FCD}"/>
          </ac:picMkLst>
        </pc:picChg>
        <pc:picChg chg="add mod">
          <ac:chgData name="정근채" userId="bf3f9740-ba12-4a95-bdcd-7a89d0b0b3a3" providerId="ADAL" clId="{D072BB50-66A1-44FB-9278-D1CFE0675F5E}" dt="2023-02-01T07:35:39.714" v="58"/>
          <ac:picMkLst>
            <pc:docMk/>
            <pc:sldMk cId="1231629991" sldId="735"/>
            <ac:picMk id="22" creationId="{67A309EB-F777-B0A5-5705-BDDE26AF5571}"/>
          </ac:picMkLst>
        </pc:picChg>
        <pc:inkChg chg="del">
          <ac:chgData name="정근채" userId="bf3f9740-ba12-4a95-bdcd-7a89d0b0b3a3" providerId="ADAL" clId="{D072BB50-66A1-44FB-9278-D1CFE0675F5E}" dt="2023-02-01T07:31:10.743" v="57"/>
          <ac:inkMkLst>
            <pc:docMk/>
            <pc:sldMk cId="1231629991" sldId="735"/>
            <ac:inkMk id="4" creationId="{147A01E3-EA6A-4BE1-8499-FBF68CDDFBBE}"/>
          </ac:inkMkLst>
        </pc:inkChg>
        <pc:inkChg chg="add">
          <ac:chgData name="정근채" userId="bf3f9740-ba12-4a95-bdcd-7a89d0b0b3a3" providerId="ADAL" clId="{D072BB50-66A1-44FB-9278-D1CFE0675F5E}" dt="2023-02-01T07:35:39.714" v="58"/>
          <ac:inkMkLst>
            <pc:docMk/>
            <pc:sldMk cId="1231629991" sldId="735"/>
            <ac:inkMk id="21" creationId="{2568EF7F-AB8E-B13C-F0AE-F44BC95EDAEF}"/>
          </ac:inkMkLst>
        </pc:inkChg>
      </pc:sldChg>
      <pc:sldChg chg="addSp modSp">
        <pc:chgData name="정근채" userId="bf3f9740-ba12-4a95-bdcd-7a89d0b0b3a3" providerId="ADAL" clId="{D072BB50-66A1-44FB-9278-D1CFE0675F5E}" dt="2023-02-01T07:21:26.191" v="4"/>
        <pc:sldMkLst>
          <pc:docMk/>
          <pc:sldMk cId="4054926282" sldId="744"/>
        </pc:sldMkLst>
        <pc:picChg chg="add mod">
          <ac:chgData name="정근채" userId="bf3f9740-ba12-4a95-bdcd-7a89d0b0b3a3" providerId="ADAL" clId="{D072BB50-66A1-44FB-9278-D1CFE0675F5E}" dt="2023-02-01T07:21:26.191" v="4"/>
          <ac:picMkLst>
            <pc:docMk/>
            <pc:sldMk cId="4054926282" sldId="744"/>
            <ac:picMk id="13" creationId="{EB9FC2B0-E65E-5A71-52BF-A9EC8E3657F7}"/>
          </ac:picMkLst>
        </pc:picChg>
        <pc:inkChg chg="add">
          <ac:chgData name="정근채" userId="bf3f9740-ba12-4a95-bdcd-7a89d0b0b3a3" providerId="ADAL" clId="{D072BB50-66A1-44FB-9278-D1CFE0675F5E}" dt="2023-02-01T07:21:26.191" v="4"/>
          <ac:inkMkLst>
            <pc:docMk/>
            <pc:sldMk cId="4054926282" sldId="744"/>
            <ac:inkMk id="12" creationId="{0B53B35E-496B-EDB9-4C9A-70C2178E2AD2}"/>
          </ac:inkMkLst>
        </pc:inkChg>
      </pc:sldChg>
      <pc:sldChg chg="addSp modSp">
        <pc:chgData name="정근채" userId="bf3f9740-ba12-4a95-bdcd-7a89d0b0b3a3" providerId="ADAL" clId="{D072BB50-66A1-44FB-9278-D1CFE0675F5E}" dt="2023-02-01T07:21:26.191" v="4"/>
        <pc:sldMkLst>
          <pc:docMk/>
          <pc:sldMk cId="810636655" sldId="745"/>
        </pc:sldMkLst>
        <pc:picChg chg="add mod">
          <ac:chgData name="정근채" userId="bf3f9740-ba12-4a95-bdcd-7a89d0b0b3a3" providerId="ADAL" clId="{D072BB50-66A1-44FB-9278-D1CFE0675F5E}" dt="2023-02-01T07:21:26.191" v="4"/>
          <ac:picMkLst>
            <pc:docMk/>
            <pc:sldMk cId="810636655" sldId="745"/>
            <ac:picMk id="16" creationId="{C04519C0-04CF-7D9B-AA0F-29EE69A6BEC3}"/>
          </ac:picMkLst>
        </pc:picChg>
        <pc:inkChg chg="add">
          <ac:chgData name="정근채" userId="bf3f9740-ba12-4a95-bdcd-7a89d0b0b3a3" providerId="ADAL" clId="{D072BB50-66A1-44FB-9278-D1CFE0675F5E}" dt="2023-02-01T07:21:26.191" v="4"/>
          <ac:inkMkLst>
            <pc:docMk/>
            <pc:sldMk cId="810636655" sldId="745"/>
            <ac:inkMk id="15" creationId="{DFD4F1DE-6F54-AC15-DE13-9604D072CBCF}"/>
          </ac:inkMkLst>
        </pc:inkChg>
      </pc:sldChg>
      <pc:sldChg chg="modSp mod">
        <pc:chgData name="정근채" userId="bf3f9740-ba12-4a95-bdcd-7a89d0b0b3a3" providerId="ADAL" clId="{D072BB50-66A1-44FB-9278-D1CFE0675F5E}" dt="2023-02-01T07:23:54.864" v="13" actId="14100"/>
        <pc:sldMkLst>
          <pc:docMk/>
          <pc:sldMk cId="1429835198" sldId="747"/>
        </pc:sldMkLst>
        <pc:spChg chg="mod">
          <ac:chgData name="정근채" userId="bf3f9740-ba12-4a95-bdcd-7a89d0b0b3a3" providerId="ADAL" clId="{D072BB50-66A1-44FB-9278-D1CFE0675F5E}" dt="2023-02-01T07:23:54.864" v="13" actId="14100"/>
          <ac:spMkLst>
            <pc:docMk/>
            <pc:sldMk cId="1429835198" sldId="747"/>
            <ac:spMk id="9" creationId="{E9BEE8E3-3B9C-20FC-34C4-E9C12615BEAD}"/>
          </ac:spMkLst>
        </pc:spChg>
      </pc:sldChg>
    </pc:docChg>
  </pc:docChgLst>
  <pc:docChgLst>
    <pc:chgData name="정근채" userId="bf3f9740-ba12-4a95-bdcd-7a89d0b0b3a3" providerId="ADAL" clId="{AEC39411-34FF-4CE0-B88D-5F8F1C0D5764}"/>
    <pc:docChg chg="modSld">
      <pc:chgData name="정근채" userId="bf3f9740-ba12-4a95-bdcd-7a89d0b0b3a3" providerId="ADAL" clId="{AEC39411-34FF-4CE0-B88D-5F8F1C0D5764}" dt="2023-02-02T05:22:45.934" v="1" actId="1076"/>
      <pc:docMkLst>
        <pc:docMk/>
      </pc:docMkLst>
      <pc:sldChg chg="delSp modSp mod modTransition modAnim">
        <pc:chgData name="정근채" userId="bf3f9740-ba12-4a95-bdcd-7a89d0b0b3a3" providerId="ADAL" clId="{AEC39411-34FF-4CE0-B88D-5F8F1C0D5764}" dt="2023-02-02T05:22:45.934" v="1" actId="1076"/>
        <pc:sldMkLst>
          <pc:docMk/>
          <pc:sldMk cId="2413737405" sldId="563"/>
        </pc:sldMkLst>
        <pc:spChg chg="mod">
          <ac:chgData name="정근채" userId="bf3f9740-ba12-4a95-bdcd-7a89d0b0b3a3" providerId="ADAL" clId="{AEC39411-34FF-4CE0-B88D-5F8F1C0D5764}" dt="2023-02-02T05:22:45.934" v="1" actId="1076"/>
          <ac:spMkLst>
            <pc:docMk/>
            <pc:sldMk cId="2413737405" sldId="563"/>
            <ac:spMk id="84" creationId="{AC3EC680-9B21-42B4-930E-ACAD640AD2FD}"/>
          </ac:spMkLst>
        </pc:spChg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413737405" sldId="563"/>
            <ac:picMk id="8" creationId="{F0178E9E-B856-CC43-EFED-A13105282590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413737405" sldId="563"/>
            <ac:inkMk id="7" creationId="{0E1C0D42-2C26-4DF9-D16F-65C5872734A0}"/>
          </ac:inkMkLst>
        </pc:inkChg>
        <pc:cxnChg chg="mod">
          <ac:chgData name="정근채" userId="bf3f9740-ba12-4a95-bdcd-7a89d0b0b3a3" providerId="ADAL" clId="{AEC39411-34FF-4CE0-B88D-5F8F1C0D5764}" dt="2023-02-02T05:22:45.934" v="1" actId="1076"/>
          <ac:cxnSpMkLst>
            <pc:docMk/>
            <pc:sldMk cId="2413737405" sldId="563"/>
            <ac:cxnSpMk id="163" creationId="{A570C463-1BEE-4632-A4D4-ECD2A0D71C65}"/>
          </ac:cxnSpMkLst>
        </pc:cxnChg>
        <pc:cxnChg chg="mod">
          <ac:chgData name="정근채" userId="bf3f9740-ba12-4a95-bdcd-7a89d0b0b3a3" providerId="ADAL" clId="{AEC39411-34FF-4CE0-B88D-5F8F1C0D5764}" dt="2023-02-02T05:22:45.934" v="1" actId="1076"/>
          <ac:cxnSpMkLst>
            <pc:docMk/>
            <pc:sldMk cId="2413737405" sldId="563"/>
            <ac:cxnSpMk id="164" creationId="{31ABC967-8E6E-4BA6-8350-A6F4F7E2CB1E}"/>
          </ac:cxnSpMkLst>
        </pc:cxn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654222132" sldId="661"/>
        </pc:sldMkLst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654222132" sldId="661"/>
            <ac:inkMk id="2" creationId="{F60AA7D4-031B-5E93-1A0A-A16A58446DEE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990343066" sldId="664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3990343066" sldId="664"/>
            <ac:picMk id="12" creationId="{E6B072E1-20C0-0B54-A129-FF1DFD279D0A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990343066" sldId="664"/>
            <ac:inkMk id="11" creationId="{68EBB660-65C4-8385-2BCD-387293C942EB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532808368" sldId="672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3532808368" sldId="672"/>
            <ac:picMk id="15" creationId="{3A4ED62D-1DC7-7D4C-1DC4-F3E7FC669E77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532808368" sldId="672"/>
            <ac:inkMk id="14" creationId="{B069A471-518C-8A41-3D4F-3029F139C67C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291932494" sldId="675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291932494" sldId="675"/>
            <ac:picMk id="7" creationId="{90E8D746-0160-4CAB-A4E3-0F50FDE92641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291932494" sldId="675"/>
            <ac:inkMk id="5" creationId="{F1CD4E44-89E7-4EF4-BD69-A5518CCD9FDA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555844893" sldId="676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555844893" sldId="676"/>
            <ac:picMk id="9" creationId="{C162F0C9-EADF-49AB-876D-0B9BF5FB3958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555844893" sldId="676"/>
            <ac:inkMk id="2" creationId="{485CCBBE-3436-4DFB-AE34-8E76F3EEC19E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275186762" sldId="677"/>
        </pc:sldMkLst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275186762" sldId="677"/>
            <ac:inkMk id="11" creationId="{C0E9CB65-74F0-74E7-DC5D-CF5F0D88081B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090961079" sldId="678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090961079" sldId="678"/>
            <ac:picMk id="5" creationId="{C584B166-5B69-4358-A3E1-07EB336D780E}"/>
          </ac:picMkLst>
        </pc:pic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622697405" sldId="679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622697405" sldId="679"/>
            <ac:picMk id="5" creationId="{C7ABC99F-3FC8-46FF-9F6D-4593EF1A41D8}"/>
          </ac:picMkLst>
        </pc:pic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4083392695" sldId="680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4083392695" sldId="680"/>
            <ac:picMk id="17" creationId="{C7769950-37DB-9D48-1FFD-15680AA52DAE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4083392695" sldId="680"/>
            <ac:inkMk id="16" creationId="{B9D991BF-C331-949A-FF2D-CCF95FAC8E1B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05078153" sldId="681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05078153" sldId="681"/>
            <ac:picMk id="5" creationId="{F2B0A4E1-DAB7-449C-894D-2B9AD849A131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05078153" sldId="681"/>
            <ac:inkMk id="4" creationId="{B9A0AD1D-43C0-430E-AB74-91EEACDD0D8C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471835776" sldId="682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471835776" sldId="682"/>
            <ac:picMk id="4" creationId="{98699724-06AA-4385-88FD-3CA43540BD6B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471835776" sldId="682"/>
            <ac:inkMk id="2" creationId="{8AECAE6C-9B88-4431-8D63-901AA62E8B4C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971515841" sldId="685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971515841" sldId="685"/>
            <ac:picMk id="5" creationId="{7A8E1E9B-33F5-41EB-A4B9-C9EB59B8E5B8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971515841" sldId="685"/>
            <ac:inkMk id="2" creationId="{3BB91C1A-DB17-49D2-801B-30BC238BB4C7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311551040" sldId="687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311551040" sldId="687"/>
            <ac:picMk id="22" creationId="{180A32FE-529E-B7B1-4DE3-ACF4F728A83C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311551040" sldId="687"/>
            <ac:inkMk id="21" creationId="{F8B4A75C-51D2-3497-8C9A-C34455832C68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062414137" sldId="688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062414137" sldId="688"/>
            <ac:picMk id="9" creationId="{6042DB71-FD4E-6EAA-6707-43CE51A7BCA1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062414137" sldId="688"/>
            <ac:inkMk id="8" creationId="{5E34DFCF-0668-F77B-C23C-AD17E8D557F1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643235063" sldId="689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643235063" sldId="689"/>
            <ac:picMk id="17" creationId="{CD772640-D53B-1F61-43D4-6631B547B034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643235063" sldId="689"/>
            <ac:inkMk id="16" creationId="{CB0E530D-C72F-1F9A-33C5-D95B4D769EF6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858862192" sldId="692"/>
        </pc:sldMkLst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858862192" sldId="692"/>
            <ac:inkMk id="2" creationId="{5A8431A9-5535-EB60-C2C6-853AAAFB7C20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741410490" sldId="698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741410490" sldId="698"/>
            <ac:picMk id="14" creationId="{99358D8A-C0F3-C79F-D77B-5298F1E37DD9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741410490" sldId="698"/>
            <ac:inkMk id="13" creationId="{C9765F21-1D09-BC7D-78F0-0126C6CC5C86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328270376" sldId="723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328270376" sldId="723"/>
            <ac:picMk id="9" creationId="{5DA1D2B1-6020-E5C5-A5E9-3BB0D45ACE44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328270376" sldId="723"/>
            <ac:inkMk id="7" creationId="{3C6DF099-7C79-1675-88CC-9C169168E73F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057056501" sldId="725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3057056501" sldId="725"/>
            <ac:picMk id="9" creationId="{7D341F9A-60AD-C835-703C-EC62F126D7F4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057056501" sldId="725"/>
            <ac:inkMk id="8" creationId="{91B31DF5-8EA2-4889-49B0-52CA6F4E83FC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231629991" sldId="735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231629991" sldId="735"/>
            <ac:picMk id="22" creationId="{67A309EB-F777-B0A5-5705-BDDE26AF5571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231629991" sldId="735"/>
            <ac:inkMk id="21" creationId="{2568EF7F-AB8E-B13C-F0AE-F44BC95EDAEF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453600385" sldId="736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453600385" sldId="736"/>
            <ac:picMk id="9" creationId="{4DFB0B69-A775-4B30-8393-A47E9B4F7069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453600385" sldId="736"/>
            <ac:inkMk id="8" creationId="{618033C4-076D-43D6-A15D-6541F14580BE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394690626" sldId="737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394690626" sldId="737"/>
            <ac:picMk id="7" creationId="{0ADE6F11-627C-4866-A614-B8974A5D55DF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394690626" sldId="737"/>
            <ac:inkMk id="5" creationId="{87455A1F-E492-45AB-AEB0-EB773DD47484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669376470" sldId="739"/>
        </pc:sldMkLst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669376470" sldId="739"/>
            <ac:inkMk id="2" creationId="{5242040B-C18B-9F91-B2A9-8BDBBA424F63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80330644" sldId="740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80330644" sldId="740"/>
            <ac:picMk id="7" creationId="{6A43BF34-30A9-42DB-A02A-DDF8B278D296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80330644" sldId="740"/>
            <ac:inkMk id="2" creationId="{3808AFEB-B55E-4847-A18E-FFDC719FEE5A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881513316" sldId="741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3881513316" sldId="741"/>
            <ac:picMk id="7" creationId="{BA9BCB16-DEEE-40EC-8B99-C53178903153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881513316" sldId="741"/>
            <ac:inkMk id="2" creationId="{2992A35A-3C8D-4DE9-99B3-767043CF0803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4054926282" sldId="744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4054926282" sldId="744"/>
            <ac:picMk id="13" creationId="{EB9FC2B0-E65E-5A71-52BF-A9EC8E3657F7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4054926282" sldId="744"/>
            <ac:inkMk id="12" creationId="{0B53B35E-496B-EDB9-4C9A-70C2178E2AD2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810636655" sldId="745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810636655" sldId="745"/>
            <ac:picMk id="16" creationId="{C04519C0-04CF-7D9B-AA0F-29EE69A6BEC3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810636655" sldId="745"/>
            <ac:inkMk id="15" creationId="{DFD4F1DE-6F54-AC15-DE13-9604D072CBCF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3493780043" sldId="746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3493780043" sldId="746"/>
            <ac:picMk id="5" creationId="{C57CDC7A-5E13-49A2-AB6C-615CACE522E9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3493780043" sldId="746"/>
            <ac:inkMk id="2" creationId="{E7F46984-C05F-4D67-93CE-EEBF73F689CC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1429835198" sldId="747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1429835198" sldId="747"/>
            <ac:picMk id="5" creationId="{D616A712-32FD-49F8-92E4-64C585DCDFC6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1429835198" sldId="747"/>
            <ac:inkMk id="2" creationId="{68B8F7D9-3819-47B6-820B-1583DF3AD51A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2982357170" sldId="748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2982357170" sldId="748"/>
            <ac:picMk id="5" creationId="{88CFB5AC-4D7A-4DAD-9B72-8A333B5943A4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2982357170" sldId="748"/>
            <ac:inkMk id="2" creationId="{EF8E8B89-4FF1-4D28-AF2D-3802AC027A0A}"/>
          </ac:inkMkLst>
        </pc:inkChg>
      </pc:sldChg>
      <pc:sldChg chg="delSp modTransition modAnim">
        <pc:chgData name="정근채" userId="bf3f9740-ba12-4a95-bdcd-7a89d0b0b3a3" providerId="ADAL" clId="{AEC39411-34FF-4CE0-B88D-5F8F1C0D5764}" dt="2023-02-02T05:22:37.301" v="0"/>
        <pc:sldMkLst>
          <pc:docMk/>
          <pc:sldMk cId="575766716" sldId="749"/>
        </pc:sldMkLst>
        <pc:picChg chg="del">
          <ac:chgData name="정근채" userId="bf3f9740-ba12-4a95-bdcd-7a89d0b0b3a3" providerId="ADAL" clId="{AEC39411-34FF-4CE0-B88D-5F8F1C0D5764}" dt="2023-02-02T05:22:37.301" v="0"/>
          <ac:picMkLst>
            <pc:docMk/>
            <pc:sldMk cId="575766716" sldId="749"/>
            <ac:picMk id="4" creationId="{07ADE412-4221-4180-9A36-059E4A3BF6D1}"/>
          </ac:picMkLst>
        </pc:picChg>
        <pc:inkChg chg="del">
          <ac:chgData name="정근채" userId="bf3f9740-ba12-4a95-bdcd-7a89d0b0b3a3" providerId="ADAL" clId="{AEC39411-34FF-4CE0-B88D-5F8F1C0D5764}" dt="2023-02-02T05:22:37.301" v="0"/>
          <ac:inkMkLst>
            <pc:docMk/>
            <pc:sldMk cId="575766716" sldId="749"/>
            <ac:inkMk id="2" creationId="{77821D3F-C6D6-45BD-8884-C6AB91B2AC35}"/>
          </ac:inkMkLst>
        </pc:inkChg>
      </pc:sldChg>
    </pc:docChg>
  </pc:docChgLst>
  <pc:docChgLst>
    <pc:chgData name="정근채" userId="bf3f9740-ba12-4a95-bdcd-7a89d0b0b3a3" providerId="ADAL" clId="{2D281181-86CF-4E2A-A4EE-F22D81AF07A6}"/>
    <pc:docChg chg="undo custSel addSld delSld modSld sldOrd">
      <pc:chgData name="정근채" userId="bf3f9740-ba12-4a95-bdcd-7a89d0b0b3a3" providerId="ADAL" clId="{2D281181-86CF-4E2A-A4EE-F22D81AF07A6}" dt="2022-05-30T05:55:06.099" v="203"/>
      <pc:docMkLst>
        <pc:docMk/>
      </pc:docMkLst>
      <pc:sldChg chg="modSp add del mod">
        <pc:chgData name="정근채" userId="bf3f9740-ba12-4a95-bdcd-7a89d0b0b3a3" providerId="ADAL" clId="{2D281181-86CF-4E2A-A4EE-F22D81AF07A6}" dt="2022-05-30T05:51:04.671" v="198"/>
        <pc:sldMkLst>
          <pc:docMk/>
          <pc:sldMk cId="654222132" sldId="661"/>
        </pc:sldMkLst>
        <pc:spChg chg="mod">
          <ac:chgData name="정근채" userId="bf3f9740-ba12-4a95-bdcd-7a89d0b0b3a3" providerId="ADAL" clId="{2D281181-86CF-4E2A-A4EE-F22D81AF07A6}" dt="2022-05-30T05:51:04.671" v="198"/>
          <ac:spMkLst>
            <pc:docMk/>
            <pc:sldMk cId="654222132" sldId="661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2D281181-86CF-4E2A-A4EE-F22D81AF07A6}" dt="2022-05-30T05:49:39.461" v="171" actId="20577"/>
        <pc:sldMkLst>
          <pc:docMk/>
          <pc:sldMk cId="2057670687" sldId="662"/>
        </pc:sldMkLst>
        <pc:spChg chg="mod">
          <ac:chgData name="정근채" userId="bf3f9740-ba12-4a95-bdcd-7a89d0b0b3a3" providerId="ADAL" clId="{2D281181-86CF-4E2A-A4EE-F22D81AF07A6}" dt="2022-05-30T05:49:39.461" v="171" actId="20577"/>
          <ac:spMkLst>
            <pc:docMk/>
            <pc:sldMk cId="2057670687" sldId="662"/>
            <ac:spMk id="6" creationId="{00000000-0000-0000-0000-000000000000}"/>
          </ac:spMkLst>
        </pc:spChg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1991929027" sldId="663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722506634" sldId="664"/>
        </pc:sldMkLst>
      </pc:sldChg>
      <pc:sldChg chg="add">
        <pc:chgData name="정근채" userId="bf3f9740-ba12-4a95-bdcd-7a89d0b0b3a3" providerId="ADAL" clId="{2D281181-86CF-4E2A-A4EE-F22D81AF07A6}" dt="2022-05-30T05:43:46.141" v="2"/>
        <pc:sldMkLst>
          <pc:docMk/>
          <pc:sldMk cId="3990343066" sldId="664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736527052" sldId="665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2382013680" sldId="666"/>
        </pc:sldMkLst>
      </pc:sldChg>
      <pc:sldChg chg="modSp add mod">
        <pc:chgData name="정근채" userId="bf3f9740-ba12-4a95-bdcd-7a89d0b0b3a3" providerId="ADAL" clId="{2D281181-86CF-4E2A-A4EE-F22D81AF07A6}" dt="2022-05-30T05:50:09.410" v="188" actId="20577"/>
        <pc:sldMkLst>
          <pc:docMk/>
          <pc:sldMk cId="3532808368" sldId="672"/>
        </pc:sldMkLst>
        <pc:spChg chg="mod">
          <ac:chgData name="정근채" userId="bf3f9740-ba12-4a95-bdcd-7a89d0b0b3a3" providerId="ADAL" clId="{2D281181-86CF-4E2A-A4EE-F22D81AF07A6}" dt="2022-05-30T05:50:09.410" v="188" actId="20577"/>
          <ac:spMkLst>
            <pc:docMk/>
            <pc:sldMk cId="3532808368" sldId="672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42.307" v="194"/>
        <pc:sldMkLst>
          <pc:docMk/>
          <pc:sldMk cId="2291932494" sldId="675"/>
        </pc:sldMkLst>
        <pc:spChg chg="mod">
          <ac:chgData name="정근채" userId="bf3f9740-ba12-4a95-bdcd-7a89d0b0b3a3" providerId="ADAL" clId="{2D281181-86CF-4E2A-A4EE-F22D81AF07A6}" dt="2022-05-30T05:50:42.307" v="194"/>
          <ac:spMkLst>
            <pc:docMk/>
            <pc:sldMk cId="2291932494" sldId="675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45.563" v="195"/>
        <pc:sldMkLst>
          <pc:docMk/>
          <pc:sldMk cId="1555844893" sldId="676"/>
        </pc:sldMkLst>
        <pc:spChg chg="mod">
          <ac:chgData name="정근채" userId="bf3f9740-ba12-4a95-bdcd-7a89d0b0b3a3" providerId="ADAL" clId="{2D281181-86CF-4E2A-A4EE-F22D81AF07A6}" dt="2022-05-30T05:50:45.563" v="195"/>
          <ac:spMkLst>
            <pc:docMk/>
            <pc:sldMk cId="1555844893" sldId="676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1:08.577" v="199"/>
        <pc:sldMkLst>
          <pc:docMk/>
          <pc:sldMk cId="3275186762" sldId="677"/>
        </pc:sldMkLst>
        <pc:spChg chg="mod">
          <ac:chgData name="정근채" userId="bf3f9740-ba12-4a95-bdcd-7a89d0b0b3a3" providerId="ADAL" clId="{2D281181-86CF-4E2A-A4EE-F22D81AF07A6}" dt="2022-05-30T05:51:08.577" v="199"/>
          <ac:spMkLst>
            <pc:docMk/>
            <pc:sldMk cId="3275186762" sldId="677"/>
            <ac:spMk id="6" creationId="{00000000-0000-0000-0000-000000000000}"/>
          </ac:spMkLst>
        </pc:spChg>
      </pc:sldChg>
      <pc:sldChg chg="modSp mod ord">
        <pc:chgData name="정근채" userId="bf3f9740-ba12-4a95-bdcd-7a89d0b0b3a3" providerId="ADAL" clId="{2D281181-86CF-4E2A-A4EE-F22D81AF07A6}" dt="2022-05-30T05:49:59.113" v="185"/>
        <pc:sldMkLst>
          <pc:docMk/>
          <pc:sldMk cId="2090961079" sldId="678"/>
        </pc:sldMkLst>
        <pc:spChg chg="mod">
          <ac:chgData name="정근채" userId="bf3f9740-ba12-4a95-bdcd-7a89d0b0b3a3" providerId="ADAL" clId="{2D281181-86CF-4E2A-A4EE-F22D81AF07A6}" dt="2022-05-30T05:49:42.585" v="174" actId="20577"/>
          <ac:spMkLst>
            <pc:docMk/>
            <pc:sldMk cId="2090961079" sldId="678"/>
            <ac:spMk id="6" creationId="{00000000-0000-0000-0000-000000000000}"/>
          </ac:spMkLst>
        </pc:spChg>
        <pc:graphicFrameChg chg="mod">
          <ac:chgData name="정근채" userId="bf3f9740-ba12-4a95-bdcd-7a89d0b0b3a3" providerId="ADAL" clId="{2D281181-86CF-4E2A-A4EE-F22D81AF07A6}" dt="2022-05-30T05:48:54.985" v="166" actId="1076"/>
          <ac:graphicFrameMkLst>
            <pc:docMk/>
            <pc:sldMk cId="2090961079" sldId="678"/>
            <ac:graphicFrameMk id="7" creationId="{DA3DA3AF-917A-44EB-8982-746D52513DE8}"/>
          </ac:graphicFrameMkLst>
        </pc:graphicFrameChg>
      </pc:sldChg>
      <pc:sldChg chg="modSp mod ord">
        <pc:chgData name="정근채" userId="bf3f9740-ba12-4a95-bdcd-7a89d0b0b3a3" providerId="ADAL" clId="{2D281181-86CF-4E2A-A4EE-F22D81AF07A6}" dt="2022-05-30T05:49:59.113" v="185"/>
        <pc:sldMkLst>
          <pc:docMk/>
          <pc:sldMk cId="2622697405" sldId="679"/>
        </pc:sldMkLst>
        <pc:spChg chg="mod">
          <ac:chgData name="정근채" userId="bf3f9740-ba12-4a95-bdcd-7a89d0b0b3a3" providerId="ADAL" clId="{2D281181-86CF-4E2A-A4EE-F22D81AF07A6}" dt="2022-05-30T05:49:46.674" v="177" actId="20577"/>
          <ac:spMkLst>
            <pc:docMk/>
            <pc:sldMk cId="2622697405" sldId="679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2D281181-86CF-4E2A-A4EE-F22D81AF07A6}" dt="2022-05-30T05:49:52.817" v="183" actId="20577"/>
        <pc:sldMkLst>
          <pc:docMk/>
          <pc:sldMk cId="4083392695" sldId="680"/>
        </pc:sldMkLst>
        <pc:spChg chg="mod">
          <ac:chgData name="정근채" userId="bf3f9740-ba12-4a95-bdcd-7a89d0b0b3a3" providerId="ADAL" clId="{2D281181-86CF-4E2A-A4EE-F22D81AF07A6}" dt="2022-05-30T05:49:52.817" v="183" actId="20577"/>
          <ac:spMkLst>
            <pc:docMk/>
            <pc:sldMk cId="4083392695" sldId="680"/>
            <ac:spMk id="6" creationId="{00000000-0000-0000-0000-000000000000}"/>
          </ac:spMkLst>
        </pc:spChg>
      </pc:sldChg>
      <pc:sldChg chg="add">
        <pc:chgData name="정근채" userId="bf3f9740-ba12-4a95-bdcd-7a89d0b0b3a3" providerId="ADAL" clId="{2D281181-86CF-4E2A-A4EE-F22D81AF07A6}" dt="2022-05-30T05:55:06.099" v="203"/>
        <pc:sldMkLst>
          <pc:docMk/>
          <pc:sldMk cId="205078153" sldId="681"/>
        </pc:sldMkLst>
      </pc:sldChg>
      <pc:sldChg chg="add">
        <pc:chgData name="정근채" userId="bf3f9740-ba12-4a95-bdcd-7a89d0b0b3a3" providerId="ADAL" clId="{2D281181-86CF-4E2A-A4EE-F22D81AF07A6}" dt="2022-05-30T05:55:06.099" v="203"/>
        <pc:sldMkLst>
          <pc:docMk/>
          <pc:sldMk cId="2471835776" sldId="682"/>
        </pc:sldMkLst>
      </pc:sldChg>
      <pc:sldChg chg="add">
        <pc:chgData name="정근채" userId="bf3f9740-ba12-4a95-bdcd-7a89d0b0b3a3" providerId="ADAL" clId="{2D281181-86CF-4E2A-A4EE-F22D81AF07A6}" dt="2022-05-30T05:55:06.099" v="203"/>
        <pc:sldMkLst>
          <pc:docMk/>
          <pc:sldMk cId="1971515841" sldId="685"/>
        </pc:sldMkLst>
      </pc:sldChg>
      <pc:sldChg chg="modSp mod">
        <pc:chgData name="정근채" userId="bf3f9740-ba12-4a95-bdcd-7a89d0b0b3a3" providerId="ADAL" clId="{2D281181-86CF-4E2A-A4EE-F22D81AF07A6}" dt="2022-05-30T05:49:49.978" v="180" actId="20577"/>
        <pc:sldMkLst>
          <pc:docMk/>
          <pc:sldMk cId="1311551040" sldId="687"/>
        </pc:sldMkLst>
        <pc:spChg chg="mod">
          <ac:chgData name="정근채" userId="bf3f9740-ba12-4a95-bdcd-7a89d0b0b3a3" providerId="ADAL" clId="{2D281181-86CF-4E2A-A4EE-F22D81AF07A6}" dt="2022-05-30T05:49:49.978" v="180" actId="20577"/>
          <ac:spMkLst>
            <pc:docMk/>
            <pc:sldMk cId="1311551040" sldId="687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2D281181-86CF-4E2A-A4EE-F22D81AF07A6}" dt="2022-05-30T05:49:32.808" v="168" actId="12"/>
        <pc:sldMkLst>
          <pc:docMk/>
          <pc:sldMk cId="2062414137" sldId="688"/>
        </pc:sldMkLst>
        <pc:spChg chg="mod">
          <ac:chgData name="정근채" userId="bf3f9740-ba12-4a95-bdcd-7a89d0b0b3a3" providerId="ADAL" clId="{2D281181-86CF-4E2A-A4EE-F22D81AF07A6}" dt="2022-05-30T05:49:32.808" v="168" actId="12"/>
          <ac:spMkLst>
            <pc:docMk/>
            <pc:sldMk cId="2062414137" sldId="688"/>
            <ac:spMk id="4" creationId="{FC6A7EF6-C07A-460A-B0BE-B648FC4308D2}"/>
          </ac:spMkLst>
        </pc:spChg>
        <pc:picChg chg="mod">
          <ac:chgData name="정근채" userId="bf3f9740-ba12-4a95-bdcd-7a89d0b0b3a3" providerId="ADAL" clId="{2D281181-86CF-4E2A-A4EE-F22D81AF07A6}" dt="2022-05-30T05:48:01.228" v="107" actId="1076"/>
          <ac:picMkLst>
            <pc:docMk/>
            <pc:sldMk cId="2062414137" sldId="688"/>
            <ac:picMk id="1026" creationId="{CEBB8A5E-4628-4BC7-8E4B-1536FF1ACAD8}"/>
          </ac:picMkLst>
        </pc:picChg>
      </pc:sldChg>
      <pc:sldChg chg="modSp add mod">
        <pc:chgData name="정근채" userId="bf3f9740-ba12-4a95-bdcd-7a89d0b0b3a3" providerId="ADAL" clId="{2D281181-86CF-4E2A-A4EE-F22D81AF07A6}" dt="2022-05-30T05:50:26.016" v="191"/>
        <pc:sldMkLst>
          <pc:docMk/>
          <pc:sldMk cId="2643235063" sldId="689"/>
        </pc:sldMkLst>
        <pc:spChg chg="mod">
          <ac:chgData name="정근채" userId="bf3f9740-ba12-4a95-bdcd-7a89d0b0b3a3" providerId="ADAL" clId="{2D281181-86CF-4E2A-A4EE-F22D81AF07A6}" dt="2022-05-30T05:50:26.016" v="191"/>
          <ac:spMkLst>
            <pc:docMk/>
            <pc:sldMk cId="2643235063" sldId="689"/>
            <ac:spMk id="6" creationId="{00000000-0000-0000-0000-000000000000}"/>
          </ac:spMkLst>
        </pc:spChg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1298803726" sldId="691"/>
        </pc:sldMkLst>
      </pc:sldChg>
      <pc:sldChg chg="add">
        <pc:chgData name="정근채" userId="bf3f9740-ba12-4a95-bdcd-7a89d0b0b3a3" providerId="ADAL" clId="{2D281181-86CF-4E2A-A4EE-F22D81AF07A6}" dt="2022-05-30T05:53:50.274" v="201"/>
        <pc:sldMkLst>
          <pc:docMk/>
          <pc:sldMk cId="1858862192" sldId="692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4113509675" sldId="692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3265744310" sldId="693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1680703471" sldId="694"/>
        </pc:sldMkLst>
      </pc:sldChg>
      <pc:sldChg chg="del">
        <pc:chgData name="정근채" userId="bf3f9740-ba12-4a95-bdcd-7a89d0b0b3a3" providerId="ADAL" clId="{2D281181-86CF-4E2A-A4EE-F22D81AF07A6}" dt="2022-05-30T05:40:47.103" v="0" actId="2696"/>
        <pc:sldMkLst>
          <pc:docMk/>
          <pc:sldMk cId="3519257713" sldId="695"/>
        </pc:sldMkLst>
      </pc:sldChg>
      <pc:sldChg chg="del">
        <pc:chgData name="정근채" userId="bf3f9740-ba12-4a95-bdcd-7a89d0b0b3a3" providerId="ADAL" clId="{2D281181-86CF-4E2A-A4EE-F22D81AF07A6}" dt="2022-05-30T05:44:25.264" v="3" actId="47"/>
        <pc:sldMkLst>
          <pc:docMk/>
          <pc:sldMk cId="131676085" sldId="696"/>
        </pc:sldMkLst>
      </pc:sldChg>
      <pc:sldChg chg="modSp add mod">
        <pc:chgData name="정근채" userId="bf3f9740-ba12-4a95-bdcd-7a89d0b0b3a3" providerId="ADAL" clId="{2D281181-86CF-4E2A-A4EE-F22D81AF07A6}" dt="2022-05-30T05:50:15.934" v="189"/>
        <pc:sldMkLst>
          <pc:docMk/>
          <pc:sldMk cId="4181614105" sldId="697"/>
        </pc:sldMkLst>
        <pc:spChg chg="mod">
          <ac:chgData name="정근채" userId="bf3f9740-ba12-4a95-bdcd-7a89d0b0b3a3" providerId="ADAL" clId="{2D281181-86CF-4E2A-A4EE-F22D81AF07A6}" dt="2022-05-30T05:50:15.934" v="189"/>
          <ac:spMkLst>
            <pc:docMk/>
            <pc:sldMk cId="4181614105" sldId="697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20.071" v="190"/>
        <pc:sldMkLst>
          <pc:docMk/>
          <pc:sldMk cId="2741410490" sldId="698"/>
        </pc:sldMkLst>
        <pc:spChg chg="mod">
          <ac:chgData name="정근채" userId="bf3f9740-ba12-4a95-bdcd-7a89d0b0b3a3" providerId="ADAL" clId="{2D281181-86CF-4E2A-A4EE-F22D81AF07A6}" dt="2022-05-30T05:50:20.071" v="190"/>
          <ac:spMkLst>
            <pc:docMk/>
            <pc:sldMk cId="2741410490" sldId="698"/>
            <ac:spMk id="6" creationId="{00000000-0000-0000-0000-000000000000}"/>
          </ac:spMkLst>
        </pc:spChg>
      </pc:sldChg>
      <pc:sldChg chg="add">
        <pc:chgData name="정근채" userId="bf3f9740-ba12-4a95-bdcd-7a89d0b0b3a3" providerId="ADAL" clId="{2D281181-86CF-4E2A-A4EE-F22D81AF07A6}" dt="2022-05-30T05:43:46.141" v="2"/>
        <pc:sldMkLst>
          <pc:docMk/>
          <pc:sldMk cId="1231629991" sldId="735"/>
        </pc:sldMkLst>
      </pc:sldChg>
      <pc:sldChg chg="add">
        <pc:chgData name="정근채" userId="bf3f9740-ba12-4a95-bdcd-7a89d0b0b3a3" providerId="ADAL" clId="{2D281181-86CF-4E2A-A4EE-F22D81AF07A6}" dt="2022-05-30T05:43:46.141" v="2"/>
        <pc:sldMkLst>
          <pc:docMk/>
          <pc:sldMk cId="1453600385" sldId="736"/>
        </pc:sldMkLst>
      </pc:sldChg>
      <pc:sldChg chg="modSp add mod">
        <pc:chgData name="정근채" userId="bf3f9740-ba12-4a95-bdcd-7a89d0b0b3a3" providerId="ADAL" clId="{2D281181-86CF-4E2A-A4EE-F22D81AF07A6}" dt="2022-05-30T05:50:35.256" v="192"/>
        <pc:sldMkLst>
          <pc:docMk/>
          <pc:sldMk cId="2394690626" sldId="737"/>
        </pc:sldMkLst>
        <pc:spChg chg="mod">
          <ac:chgData name="정근채" userId="bf3f9740-ba12-4a95-bdcd-7a89d0b0b3a3" providerId="ADAL" clId="{2D281181-86CF-4E2A-A4EE-F22D81AF07A6}" dt="2022-05-30T05:50:35.256" v="192"/>
          <ac:spMkLst>
            <pc:docMk/>
            <pc:sldMk cId="2394690626" sldId="737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39.141" v="193"/>
        <pc:sldMkLst>
          <pc:docMk/>
          <pc:sldMk cId="3850261323" sldId="738"/>
        </pc:sldMkLst>
        <pc:spChg chg="mod">
          <ac:chgData name="정근채" userId="bf3f9740-ba12-4a95-bdcd-7a89d0b0b3a3" providerId="ADAL" clId="{2D281181-86CF-4E2A-A4EE-F22D81AF07A6}" dt="2022-05-30T05:50:39.141" v="193"/>
          <ac:spMkLst>
            <pc:docMk/>
            <pc:sldMk cId="3850261323" sldId="738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3:59.300" v="202" actId="6549"/>
        <pc:sldMkLst>
          <pc:docMk/>
          <pc:sldMk cId="1669376470" sldId="739"/>
        </pc:sldMkLst>
        <pc:spChg chg="mod">
          <ac:chgData name="정근채" userId="bf3f9740-ba12-4a95-bdcd-7a89d0b0b3a3" providerId="ADAL" clId="{2D281181-86CF-4E2A-A4EE-F22D81AF07A6}" dt="2022-05-30T05:53:59.300" v="202" actId="6549"/>
          <ac:spMkLst>
            <pc:docMk/>
            <pc:sldMk cId="1669376470" sldId="739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48.728" v="196"/>
        <pc:sldMkLst>
          <pc:docMk/>
          <pc:sldMk cId="80330644" sldId="740"/>
        </pc:sldMkLst>
        <pc:spChg chg="mod">
          <ac:chgData name="정근채" userId="bf3f9740-ba12-4a95-bdcd-7a89d0b0b3a3" providerId="ADAL" clId="{2D281181-86CF-4E2A-A4EE-F22D81AF07A6}" dt="2022-05-30T05:50:48.728" v="196"/>
          <ac:spMkLst>
            <pc:docMk/>
            <pc:sldMk cId="80330644" sldId="740"/>
            <ac:spMk id="6" creationId="{00000000-0000-0000-0000-000000000000}"/>
          </ac:spMkLst>
        </pc:spChg>
      </pc:sldChg>
      <pc:sldChg chg="modSp add mod">
        <pc:chgData name="정근채" userId="bf3f9740-ba12-4a95-bdcd-7a89d0b0b3a3" providerId="ADAL" clId="{2D281181-86CF-4E2A-A4EE-F22D81AF07A6}" dt="2022-05-30T05:50:53.001" v="197"/>
        <pc:sldMkLst>
          <pc:docMk/>
          <pc:sldMk cId="3881513316" sldId="741"/>
        </pc:sldMkLst>
        <pc:spChg chg="mod">
          <ac:chgData name="정근채" userId="bf3f9740-ba12-4a95-bdcd-7a89d0b0b3a3" providerId="ADAL" clId="{2D281181-86CF-4E2A-A4EE-F22D81AF07A6}" dt="2022-05-30T05:50:53.001" v="197"/>
          <ac:spMkLst>
            <pc:docMk/>
            <pc:sldMk cId="3881513316" sldId="741"/>
            <ac:spMk id="6" creationId="{00000000-0000-0000-0000-000000000000}"/>
          </ac:spMkLst>
        </pc:spChg>
      </pc:sldChg>
      <pc:sldChg chg="add del">
        <pc:chgData name="정근채" userId="bf3f9740-ba12-4a95-bdcd-7a89d0b0b3a3" providerId="ADAL" clId="{2D281181-86CF-4E2A-A4EE-F22D81AF07A6}" dt="2022-05-30T05:44:27.950" v="4" actId="47"/>
        <pc:sldMkLst>
          <pc:docMk/>
          <pc:sldMk cId="2234941353" sldId="742"/>
        </pc:sldMkLst>
      </pc:sldChg>
      <pc:sldChg chg="add">
        <pc:chgData name="정근채" userId="bf3f9740-ba12-4a95-bdcd-7a89d0b0b3a3" providerId="ADAL" clId="{2D281181-86CF-4E2A-A4EE-F22D81AF07A6}" dt="2022-05-30T05:55:06.099" v="203"/>
        <pc:sldMkLst>
          <pc:docMk/>
          <pc:sldMk cId="2982357170" sldId="742"/>
        </pc:sldMkLst>
      </pc:sldChg>
      <pc:sldChg chg="add">
        <pc:chgData name="정근채" userId="bf3f9740-ba12-4a95-bdcd-7a89d0b0b3a3" providerId="ADAL" clId="{2D281181-86CF-4E2A-A4EE-F22D81AF07A6}" dt="2022-05-30T05:55:06.099" v="203"/>
        <pc:sldMkLst>
          <pc:docMk/>
          <pc:sldMk cId="575766716" sldId="743"/>
        </pc:sldMkLst>
      </pc:sldChg>
    </pc:docChg>
  </pc:docChgLst>
  <pc:docChgLst>
    <pc:chgData name="정근채" userId="bf3f9740-ba12-4a95-bdcd-7a89d0b0b3a3" providerId="ADAL" clId="{7D607F4D-CA7C-44CA-9D1C-7F8EE8F3AFE5}"/>
    <pc:docChg chg="modSld">
      <pc:chgData name="정근채" userId="bf3f9740-ba12-4a95-bdcd-7a89d0b0b3a3" providerId="ADAL" clId="{7D607F4D-CA7C-44CA-9D1C-7F8EE8F3AFE5}" dt="2022-12-12T07:37:46.060" v="8" actId="20577"/>
      <pc:docMkLst>
        <pc:docMk/>
      </pc:docMkLst>
      <pc:sldChg chg="modSp mod">
        <pc:chgData name="정근채" userId="bf3f9740-ba12-4a95-bdcd-7a89d0b0b3a3" providerId="ADAL" clId="{7D607F4D-CA7C-44CA-9D1C-7F8EE8F3AFE5}" dt="2022-12-12T07:37:46.060" v="8" actId="20577"/>
        <pc:sldMkLst>
          <pc:docMk/>
          <pc:sldMk cId="2413737405" sldId="563"/>
        </pc:sldMkLst>
        <pc:spChg chg="mod">
          <ac:chgData name="정근채" userId="bf3f9740-ba12-4a95-bdcd-7a89d0b0b3a3" providerId="ADAL" clId="{7D607F4D-CA7C-44CA-9D1C-7F8EE8F3AFE5}" dt="2022-12-12T07:37:46.060" v="8" actId="20577"/>
          <ac:spMkLst>
            <pc:docMk/>
            <pc:sldMk cId="2413737405" sldId="563"/>
            <ac:spMk id="3075" creationId="{00000000-0000-0000-0000-000000000000}"/>
          </ac:spMkLst>
        </pc:spChg>
      </pc:sldChg>
    </pc:docChg>
  </pc:docChgLst>
  <pc:docChgLst>
    <pc:chgData name="근채 정" userId="e3b600ee4ba46476" providerId="LiveId" clId="{9AB54D85-DDD7-4479-A26B-CD839F196D80}"/>
    <pc:docChg chg="custSel modSld">
      <pc:chgData name="근채 정" userId="e3b600ee4ba46476" providerId="LiveId" clId="{9AB54D85-DDD7-4479-A26B-CD839F196D80}" dt="2024-02-16T09:20:39.719" v="6" actId="108"/>
      <pc:docMkLst>
        <pc:docMk/>
      </pc:docMkLst>
      <pc:sldChg chg="modSp mod">
        <pc:chgData name="근채 정" userId="e3b600ee4ba46476" providerId="LiveId" clId="{9AB54D85-DDD7-4479-A26B-CD839F196D80}" dt="2024-02-16T09:20:39.719" v="6" actId="108"/>
        <pc:sldMkLst>
          <pc:docMk/>
          <pc:sldMk cId="2413737405" sldId="563"/>
        </pc:sldMkLst>
        <pc:spChg chg="mod">
          <ac:chgData name="근채 정" userId="e3b600ee4ba46476" providerId="LiveId" clId="{9AB54D85-DDD7-4479-A26B-CD839F196D80}" dt="2024-02-16T09:20:39.719" v="6" actId="108"/>
          <ac:spMkLst>
            <pc:docMk/>
            <pc:sldMk cId="2413737405" sldId="563"/>
            <ac:spMk id="4" creationId="{00000000-0000-0000-0000-000000000000}"/>
          </ac:spMkLst>
        </pc:spChg>
      </pc:sldChg>
      <pc:sldChg chg="modSp mod">
        <pc:chgData name="근채 정" userId="e3b600ee4ba46476" providerId="LiveId" clId="{9AB54D85-DDD7-4479-A26B-CD839F196D80}" dt="2024-02-16T07:38:46.615" v="2" actId="6549"/>
        <pc:sldMkLst>
          <pc:docMk/>
          <pc:sldMk cId="3990343066" sldId="664"/>
        </pc:sldMkLst>
        <pc:graphicFrameChg chg="modGraphic">
          <ac:chgData name="근채 정" userId="e3b600ee4ba46476" providerId="LiveId" clId="{9AB54D85-DDD7-4479-A26B-CD839F196D80}" dt="2024-02-16T07:38:46.615" v="2" actId="6549"/>
          <ac:graphicFrameMkLst>
            <pc:docMk/>
            <pc:sldMk cId="3990343066" sldId="664"/>
            <ac:graphicFrameMk id="10" creationId="{16AA2C7C-0423-4380-90A9-5E394D05D704}"/>
          </ac:graphicFrameMkLst>
        </pc:graphicFrameChg>
      </pc:sldChg>
      <pc:sldChg chg="delSp mod">
        <pc:chgData name="근채 정" userId="e3b600ee4ba46476" providerId="LiveId" clId="{9AB54D85-DDD7-4479-A26B-CD839F196D80}" dt="2024-02-16T07:39:23.440" v="4" actId="478"/>
        <pc:sldMkLst>
          <pc:docMk/>
          <pc:sldMk cId="2090961079" sldId="678"/>
        </pc:sldMkLst>
        <pc:spChg chg="del">
          <ac:chgData name="근채 정" userId="e3b600ee4ba46476" providerId="LiveId" clId="{9AB54D85-DDD7-4479-A26B-CD839F196D80}" dt="2024-02-16T07:39:23.440" v="4" actId="478"/>
          <ac:spMkLst>
            <pc:docMk/>
            <pc:sldMk cId="2090961079" sldId="678"/>
            <ac:spMk id="5" creationId="{62542E7C-06BB-EC2B-DE69-C57A84F1ABA9}"/>
          </ac:spMkLst>
        </pc:spChg>
      </pc:sldChg>
      <pc:sldChg chg="delSp mod">
        <pc:chgData name="근채 정" userId="e3b600ee4ba46476" providerId="LiveId" clId="{9AB54D85-DDD7-4479-A26B-CD839F196D80}" dt="2024-02-16T07:39:39.127" v="5" actId="478"/>
        <pc:sldMkLst>
          <pc:docMk/>
          <pc:sldMk cId="2622697405" sldId="679"/>
        </pc:sldMkLst>
        <pc:spChg chg="del">
          <ac:chgData name="근채 정" userId="e3b600ee4ba46476" providerId="LiveId" clId="{9AB54D85-DDD7-4479-A26B-CD839F196D80}" dt="2024-02-16T07:39:39.127" v="5" actId="478"/>
          <ac:spMkLst>
            <pc:docMk/>
            <pc:sldMk cId="2622697405" sldId="679"/>
            <ac:spMk id="5" creationId="{9F311FAF-C8F3-F12A-0F43-8CE6F4C2A40F}"/>
          </ac:spMkLst>
        </pc:spChg>
      </pc:sldChg>
      <pc:sldChg chg="delSp mod">
        <pc:chgData name="근채 정" userId="e3b600ee4ba46476" providerId="LiveId" clId="{9AB54D85-DDD7-4479-A26B-CD839F196D80}" dt="2024-02-16T07:37:56.316" v="0" actId="478"/>
        <pc:sldMkLst>
          <pc:docMk/>
          <pc:sldMk cId="2389888593" sldId="750"/>
        </pc:sldMkLst>
        <pc:spChg chg="del">
          <ac:chgData name="근채 정" userId="e3b600ee4ba46476" providerId="LiveId" clId="{9AB54D85-DDD7-4479-A26B-CD839F196D80}" dt="2024-02-16T07:37:56.316" v="0" actId="478"/>
          <ac:spMkLst>
            <pc:docMk/>
            <pc:sldMk cId="2389888593" sldId="750"/>
            <ac:spMk id="5" creationId="{9F311FAF-C8F3-F12A-0F43-8CE6F4C2A40F}"/>
          </ac:spMkLst>
        </pc:spChg>
      </pc:sldChg>
      <pc:sldChg chg="delSp mod">
        <pc:chgData name="근채 정" userId="e3b600ee4ba46476" providerId="LiveId" clId="{9AB54D85-DDD7-4479-A26B-CD839F196D80}" dt="2024-02-16T07:39:16.209" v="3" actId="478"/>
        <pc:sldMkLst>
          <pc:docMk/>
          <pc:sldMk cId="3618678150" sldId="751"/>
        </pc:sldMkLst>
        <pc:spChg chg="del">
          <ac:chgData name="근채 정" userId="e3b600ee4ba46476" providerId="LiveId" clId="{9AB54D85-DDD7-4479-A26B-CD839F196D80}" dt="2024-02-16T07:39:16.209" v="3" actId="478"/>
          <ac:spMkLst>
            <pc:docMk/>
            <pc:sldMk cId="3618678150" sldId="751"/>
            <ac:spMk id="5" creationId="{7CF95CFD-2174-1238-0BB1-F6AE5D8CE6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/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t>2024-02-16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/>
            </a:lvl1pPr>
          </a:lstStyle>
          <a:p>
            <a:pPr>
              <a:defRPr/>
            </a:pPr>
            <a:fld id="{47E2D278-5ED2-45B7-82EE-3DB7CC32A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cjeong.cbnu.ac.kr/working/se/3DWOXDesktopSetup.ex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OT36AwQ3Fo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sXKHYfPjvk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blzNoClps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cjeong.cbnu.ac.kr/working/se/3DWOXDesktopSetup.ex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#13. </a:t>
            </a:r>
            <a:r>
              <a:rPr lang="ko-KR" altLang="en-US" sz="4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 개념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STL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파일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생성 방법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GCODE File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생성방법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 보고서 </a:t>
            </a:r>
            <a:r>
              <a:rPr lang="ko-KR" altLang="en-US" sz="14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작성 방법</a:t>
            </a:r>
            <a:endParaRPr lang="en-US" altLang="ko-KR" sz="14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sp>
        <p:nvSpPr>
          <p:cNvPr id="68" name="순서도: 처리 67">
            <a:extLst>
              <a:ext uri="{FF2B5EF4-FFF2-40B4-BE49-F238E27FC236}">
                <a16:creationId xmlns:a16="http://schemas.microsoft.com/office/drawing/2014/main" id="{D3357DAF-9C8B-488C-817F-878E8FE0F28D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순서도: 처리 68">
            <a:extLst>
              <a:ext uri="{FF2B5EF4-FFF2-40B4-BE49-F238E27FC236}">
                <a16:creationId xmlns:a16="http://schemas.microsoft.com/office/drawing/2014/main" id="{416BF2A4-0956-4728-8628-167B5053A619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0" name="순서도: 처리 69">
            <a:extLst>
              <a:ext uri="{FF2B5EF4-FFF2-40B4-BE49-F238E27FC236}">
                <a16:creationId xmlns:a16="http://schemas.microsoft.com/office/drawing/2014/main" id="{622FD008-A853-450B-923B-73F2F53C066A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1" name="순서도: 처리 70">
            <a:extLst>
              <a:ext uri="{FF2B5EF4-FFF2-40B4-BE49-F238E27FC236}">
                <a16:creationId xmlns:a16="http://schemas.microsoft.com/office/drawing/2014/main" id="{BA49AC0D-47A2-49DB-AE41-04A22E3FCE1D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2" name="순서도: 처리 71">
            <a:extLst>
              <a:ext uri="{FF2B5EF4-FFF2-40B4-BE49-F238E27FC236}">
                <a16:creationId xmlns:a16="http://schemas.microsoft.com/office/drawing/2014/main" id="{DFB7CA1D-2C2A-473A-8906-F749EBDFECB5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3" name="순서도: 처리 72">
            <a:extLst>
              <a:ext uri="{FF2B5EF4-FFF2-40B4-BE49-F238E27FC236}">
                <a16:creationId xmlns:a16="http://schemas.microsoft.com/office/drawing/2014/main" id="{6AD2B50B-092E-4E4E-882D-4FBAC0AFDEF6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순서도: 처리 73">
            <a:extLst>
              <a:ext uri="{FF2B5EF4-FFF2-40B4-BE49-F238E27FC236}">
                <a16:creationId xmlns:a16="http://schemas.microsoft.com/office/drawing/2014/main" id="{0366B6FE-A992-4EBB-81C0-C84F3E9353D3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순서도: 처리 74">
            <a:extLst>
              <a:ext uri="{FF2B5EF4-FFF2-40B4-BE49-F238E27FC236}">
                <a16:creationId xmlns:a16="http://schemas.microsoft.com/office/drawing/2014/main" id="{613198C6-E307-419F-8605-1D997EEA0D7A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76" name="순서도: 처리 75">
            <a:extLst>
              <a:ext uri="{FF2B5EF4-FFF2-40B4-BE49-F238E27FC236}">
                <a16:creationId xmlns:a16="http://schemas.microsoft.com/office/drawing/2014/main" id="{0D798923-B2C5-4D43-AF96-5DDDD7723D91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77" name="꺾인 연결선 291">
            <a:extLst>
              <a:ext uri="{FF2B5EF4-FFF2-40B4-BE49-F238E27FC236}">
                <a16:creationId xmlns:a16="http://schemas.microsoft.com/office/drawing/2014/main" id="{50C254C3-3425-463C-A9F1-AAA7D5D4220D}"/>
              </a:ext>
            </a:extLst>
          </p:cNvPr>
          <p:cNvCxnSpPr>
            <a:stCxn id="69" idx="2"/>
            <a:endCxn id="72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78" name="꺾인 연결선 292">
            <a:extLst>
              <a:ext uri="{FF2B5EF4-FFF2-40B4-BE49-F238E27FC236}">
                <a16:creationId xmlns:a16="http://schemas.microsoft.com/office/drawing/2014/main" id="{D69CAD1A-CF9A-4EC8-B057-6C06FD58007B}"/>
              </a:ext>
            </a:extLst>
          </p:cNvPr>
          <p:cNvCxnSpPr>
            <a:stCxn id="81" idx="2"/>
            <a:endCxn id="72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79" name="꺾인 연결선 293">
            <a:extLst>
              <a:ext uri="{FF2B5EF4-FFF2-40B4-BE49-F238E27FC236}">
                <a16:creationId xmlns:a16="http://schemas.microsoft.com/office/drawing/2014/main" id="{635472A9-81DD-48B6-BFBE-FE6EFBFA6A6A}"/>
              </a:ext>
            </a:extLst>
          </p:cNvPr>
          <p:cNvCxnSpPr>
            <a:stCxn id="72" idx="2"/>
            <a:endCxn id="87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0" name="꺾인 연결선 294">
            <a:extLst>
              <a:ext uri="{FF2B5EF4-FFF2-40B4-BE49-F238E27FC236}">
                <a16:creationId xmlns:a16="http://schemas.microsoft.com/office/drawing/2014/main" id="{6FEFE510-FF34-4B0C-889F-37B8BF26F452}"/>
              </a:ext>
            </a:extLst>
          </p:cNvPr>
          <p:cNvCxnSpPr>
            <a:stCxn id="75" idx="2"/>
            <a:endCxn id="90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4346E35B-FFA6-47D0-93D6-4EA00B1E1A5A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82" name="순서도: 처리 81">
            <a:extLst>
              <a:ext uri="{FF2B5EF4-FFF2-40B4-BE49-F238E27FC236}">
                <a16:creationId xmlns:a16="http://schemas.microsoft.com/office/drawing/2014/main" id="{D6C021C0-3218-4717-8019-93CCE2C66649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8F249BAC-CAEB-40D3-BBDA-E55777341AC3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순서도: 처리 83">
            <a:extLst>
              <a:ext uri="{FF2B5EF4-FFF2-40B4-BE49-F238E27FC236}">
                <a16:creationId xmlns:a16="http://schemas.microsoft.com/office/drawing/2014/main" id="{AC3EC680-9B21-42B4-930E-ACAD640AD2FD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순서도: 처리 84">
            <a:extLst>
              <a:ext uri="{FF2B5EF4-FFF2-40B4-BE49-F238E27FC236}">
                <a16:creationId xmlns:a16="http://schemas.microsoft.com/office/drawing/2014/main" id="{8951AA8A-D9EE-467A-BF0C-B220E0A5A07F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AB2A8B04-7A88-4810-BC9E-6524D19EE751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ADBD9DA4-A1AA-44B6-84D0-C752FD66F03C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CBF6DACF-93A7-497C-A0EB-1987F7238409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09B09CD8-BCB8-4D97-BD2F-D5359F8CD8B2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F035723F-86A5-4573-81A8-F5B4FA131F53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7F829344-2D62-4D12-9EDE-3634CB91E471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2445356E-849F-4EEC-B017-531C604D83F7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118755CE-487A-4429-A318-3BCF4A1A9E3B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D4475BF6-9600-45F3-B296-308D39AC15C1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53D99CB2-282C-4B97-BB65-C12D5EC1B11D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24434379-2AE5-4418-8A21-B33865A4F883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D4DEB23F-D0AE-4C66-B5AA-F5E0CAA91F0C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36FCCAA2-EE77-49A9-BCAA-DF650DC4463C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62A9F19D-EF62-48A3-A77E-35139930BA4F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06" name="순서도: 처리 105">
            <a:extLst>
              <a:ext uri="{FF2B5EF4-FFF2-40B4-BE49-F238E27FC236}">
                <a16:creationId xmlns:a16="http://schemas.microsoft.com/office/drawing/2014/main" id="{3EC7C64E-48FC-453B-9E9F-66AF126D8CB9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0" name="순서도: 처리 109">
            <a:extLst>
              <a:ext uri="{FF2B5EF4-FFF2-40B4-BE49-F238E27FC236}">
                <a16:creationId xmlns:a16="http://schemas.microsoft.com/office/drawing/2014/main" id="{DF05EFB3-8F0D-4527-86C5-507BCD5C7217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순서도: 처리 113">
            <a:extLst>
              <a:ext uri="{FF2B5EF4-FFF2-40B4-BE49-F238E27FC236}">
                <a16:creationId xmlns:a16="http://schemas.microsoft.com/office/drawing/2014/main" id="{6D2FEC89-1E71-4C35-B682-0B5ADDF8DA91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18" name="순서도: 처리 117">
            <a:extLst>
              <a:ext uri="{FF2B5EF4-FFF2-40B4-BE49-F238E27FC236}">
                <a16:creationId xmlns:a16="http://schemas.microsoft.com/office/drawing/2014/main" id="{02204EC3-74C8-4E63-95B7-F9C82D64BA21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2" name="순서도: 처리 121">
            <a:extLst>
              <a:ext uri="{FF2B5EF4-FFF2-40B4-BE49-F238E27FC236}">
                <a16:creationId xmlns:a16="http://schemas.microsoft.com/office/drawing/2014/main" id="{75A9C469-CCF2-4282-8B4C-939DAB6571C0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6" name="순서도: 처리 125">
            <a:extLst>
              <a:ext uri="{FF2B5EF4-FFF2-40B4-BE49-F238E27FC236}">
                <a16:creationId xmlns:a16="http://schemas.microsoft.com/office/drawing/2014/main" id="{DDDC3F49-E2D1-4552-89B7-4812401A9B1A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0" name="순서도: 처리 129">
            <a:extLst>
              <a:ext uri="{FF2B5EF4-FFF2-40B4-BE49-F238E27FC236}">
                <a16:creationId xmlns:a16="http://schemas.microsoft.com/office/drawing/2014/main" id="{4A1942DA-A3E1-4BA5-9558-D8E2D81DA922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BFED9582-DA0F-44DC-92DC-E2FA1BE8942B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9B9535A0-E66C-4FB7-8E71-ED15E9BB2CF3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A70BA745-B63C-4D11-8437-94C9C953EADC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9C6B6E58-D3F1-4E71-854A-42AD8F77D6E9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B6A31E99-4136-4592-8B58-30D63AC8DABF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D21D0451-595E-4205-AE2E-70BB3FF29953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44" name="직선 화살표 연결선 143">
            <a:extLst>
              <a:ext uri="{FF2B5EF4-FFF2-40B4-BE49-F238E27FC236}">
                <a16:creationId xmlns:a16="http://schemas.microsoft.com/office/drawing/2014/main" id="{7AFEFA69-5655-4C6A-9267-BE886B522385}"/>
              </a:ext>
            </a:extLst>
          </p:cNvPr>
          <p:cNvCxnSpPr>
            <a:stCxn id="142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꺾인 연결선 293">
            <a:extLst>
              <a:ext uri="{FF2B5EF4-FFF2-40B4-BE49-F238E27FC236}">
                <a16:creationId xmlns:a16="http://schemas.microsoft.com/office/drawing/2014/main" id="{6421BCF6-480B-4353-8A4C-E43537E95C07}"/>
              </a:ext>
            </a:extLst>
          </p:cNvPr>
          <p:cNvCxnSpPr>
            <a:stCxn id="87" idx="2"/>
            <a:endCxn id="93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0" name="꺾인 연결선 294">
            <a:extLst>
              <a:ext uri="{FF2B5EF4-FFF2-40B4-BE49-F238E27FC236}">
                <a16:creationId xmlns:a16="http://schemas.microsoft.com/office/drawing/2014/main" id="{409A6608-EB3B-4A40-B01E-C33E180B6386}"/>
              </a:ext>
            </a:extLst>
          </p:cNvPr>
          <p:cNvCxnSpPr>
            <a:stCxn id="90" idx="2"/>
            <a:endCxn id="98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3" name="꺾인 연결선 293">
            <a:extLst>
              <a:ext uri="{FF2B5EF4-FFF2-40B4-BE49-F238E27FC236}">
                <a16:creationId xmlns:a16="http://schemas.microsoft.com/office/drawing/2014/main" id="{36BA64FB-A2BF-4673-A454-1FAED44C3F40}"/>
              </a:ext>
            </a:extLst>
          </p:cNvPr>
          <p:cNvCxnSpPr>
            <a:stCxn id="93" idx="2"/>
            <a:endCxn id="101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4" name="꺾인 연결선 294">
            <a:extLst>
              <a:ext uri="{FF2B5EF4-FFF2-40B4-BE49-F238E27FC236}">
                <a16:creationId xmlns:a16="http://schemas.microsoft.com/office/drawing/2014/main" id="{53703C4C-92F0-4100-8448-90A5C2032C70}"/>
              </a:ext>
            </a:extLst>
          </p:cNvPr>
          <p:cNvCxnSpPr>
            <a:stCxn id="98" idx="2"/>
            <a:endCxn id="114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5" name="꺾인 연결선 293">
            <a:extLst>
              <a:ext uri="{FF2B5EF4-FFF2-40B4-BE49-F238E27FC236}">
                <a16:creationId xmlns:a16="http://schemas.microsoft.com/office/drawing/2014/main" id="{BBE143ED-1232-477E-B47B-1F3C0C7E70D8}"/>
              </a:ext>
            </a:extLst>
          </p:cNvPr>
          <p:cNvCxnSpPr>
            <a:stCxn id="101" idx="2"/>
            <a:endCxn id="126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6" name="꺾인 연결선 294">
            <a:extLst>
              <a:ext uri="{FF2B5EF4-FFF2-40B4-BE49-F238E27FC236}">
                <a16:creationId xmlns:a16="http://schemas.microsoft.com/office/drawing/2014/main" id="{84ABBB54-5D87-4319-9006-2FCFECC183A7}"/>
              </a:ext>
            </a:extLst>
          </p:cNvPr>
          <p:cNvCxnSpPr>
            <a:stCxn id="114" idx="2"/>
            <a:endCxn id="139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7" name="꺾인 연결선 172">
            <a:extLst>
              <a:ext uri="{FF2B5EF4-FFF2-40B4-BE49-F238E27FC236}">
                <a16:creationId xmlns:a16="http://schemas.microsoft.com/office/drawing/2014/main" id="{BF184075-7F84-42D7-B052-9FC50E4C5FDE}"/>
              </a:ext>
            </a:extLst>
          </p:cNvPr>
          <p:cNvCxnSpPr>
            <a:stCxn id="126" idx="3"/>
            <a:endCxn id="76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30AD9F33-4422-489B-992B-0DDB0E95DB85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1" name="순서도: 처리 160">
            <a:extLst>
              <a:ext uri="{FF2B5EF4-FFF2-40B4-BE49-F238E27FC236}">
                <a16:creationId xmlns:a16="http://schemas.microsoft.com/office/drawing/2014/main" id="{DC99F184-DFEA-4E48-BBF7-7351EC94518A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2" name="순서도: 처리 161">
            <a:extLst>
              <a:ext uri="{FF2B5EF4-FFF2-40B4-BE49-F238E27FC236}">
                <a16:creationId xmlns:a16="http://schemas.microsoft.com/office/drawing/2014/main" id="{9892760A-1FB4-46FC-9A50-A9AC6C0F610E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63" name="꺾인 연결선 179">
            <a:extLst>
              <a:ext uri="{FF2B5EF4-FFF2-40B4-BE49-F238E27FC236}">
                <a16:creationId xmlns:a16="http://schemas.microsoft.com/office/drawing/2014/main" id="{A570C463-1BEE-4632-A4D4-ECD2A0D71C65}"/>
              </a:ext>
            </a:extLst>
          </p:cNvPr>
          <p:cNvCxnSpPr>
            <a:stCxn id="84" idx="2"/>
            <a:endCxn id="69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4" name="꺾인 연결선 182">
            <a:extLst>
              <a:ext uri="{FF2B5EF4-FFF2-40B4-BE49-F238E27FC236}">
                <a16:creationId xmlns:a16="http://schemas.microsoft.com/office/drawing/2014/main" id="{31ABC967-8E6E-4BA6-8350-A6F4F7E2CB1E}"/>
              </a:ext>
            </a:extLst>
          </p:cNvPr>
          <p:cNvCxnSpPr>
            <a:stCxn id="84" idx="2"/>
            <a:endCxn id="81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102FC077-460B-442B-9E4E-A8516E583530}"/>
              </a:ext>
            </a:extLst>
          </p:cNvPr>
          <p:cNvCxnSpPr>
            <a:stCxn id="139" idx="3"/>
            <a:endCxn id="162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8F334FF-417B-2A30-32A8-1CE316E0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09" y="980728"/>
            <a:ext cx="7850981" cy="552211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8704" y="260648"/>
            <a:ext cx="54006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>
                <a:hlinkClick r:id="rId3"/>
              </a:rPr>
              <a:t>3DWOX</a:t>
            </a:r>
            <a:r>
              <a:rPr lang="en-US" altLang="ko-KR" dirty="0"/>
              <a:t> - </a:t>
            </a:r>
            <a:r>
              <a:rPr lang="ko-KR" altLang="en-US" dirty="0"/>
              <a:t>세팅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5FF105C-41DD-45F0-A361-295FB3CEA258}"/>
              </a:ext>
            </a:extLst>
          </p:cNvPr>
          <p:cNvSpPr/>
          <p:nvPr/>
        </p:nvSpPr>
        <p:spPr bwMode="auto">
          <a:xfrm>
            <a:off x="1136576" y="2401838"/>
            <a:ext cx="624840" cy="6248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95100-6AA1-6D6B-E05A-78D92BDCFD6E}"/>
              </a:ext>
            </a:extLst>
          </p:cNvPr>
          <p:cNvSpPr txBox="1"/>
          <p:nvPr/>
        </p:nvSpPr>
        <p:spPr>
          <a:xfrm>
            <a:off x="1462623" y="2560369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기본적으로 초기 </a:t>
            </a:r>
            <a:r>
              <a:rPr kumimoji="1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설정값을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그대로 이용함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280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3672" y="260648"/>
            <a:ext cx="553869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: </a:t>
            </a:r>
            <a:r>
              <a:rPr lang="ko-KR" altLang="en-US" dirty="0"/>
              <a:t>서포트 세팅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3721F6B-0E0D-0839-3E6F-7858FD48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1021379"/>
            <a:ext cx="8314944" cy="536448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E6850D2-BC62-E951-F930-46EB3E742B96}"/>
              </a:ext>
            </a:extLst>
          </p:cNvPr>
          <p:cNvSpPr/>
          <p:nvPr/>
        </p:nvSpPr>
        <p:spPr bwMode="auto">
          <a:xfrm>
            <a:off x="1002689" y="2686444"/>
            <a:ext cx="3931394" cy="53914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74689-9CDD-B7EB-6AC8-DFC26C5E232F}"/>
              </a:ext>
            </a:extLst>
          </p:cNvPr>
          <p:cNvSpPr txBox="1"/>
          <p:nvPr/>
        </p:nvSpPr>
        <p:spPr>
          <a:xfrm>
            <a:off x="1240114" y="2420859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기본적으로 초기 </a:t>
            </a:r>
            <a:r>
              <a:rPr kumimoji="1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설정값을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그대로 이용함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4141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78489" y="260648"/>
            <a:ext cx="594906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: </a:t>
            </a:r>
            <a:r>
              <a:rPr lang="ko-KR" altLang="en-US" dirty="0"/>
              <a:t>베드고정 세팅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D17CB31-BED1-CF14-566B-312DA7E8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00" y="1015020"/>
            <a:ext cx="8324800" cy="537083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42AF0B3-5265-F8C7-52CB-CFD23E6E55FD}"/>
              </a:ext>
            </a:extLst>
          </p:cNvPr>
          <p:cNvSpPr/>
          <p:nvPr/>
        </p:nvSpPr>
        <p:spPr bwMode="auto">
          <a:xfrm>
            <a:off x="1002689" y="2686444"/>
            <a:ext cx="3931394" cy="19549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326B1-46AC-7B72-789D-C85D3D364D7E}"/>
              </a:ext>
            </a:extLst>
          </p:cNvPr>
          <p:cNvSpPr txBox="1"/>
          <p:nvPr/>
        </p:nvSpPr>
        <p:spPr>
          <a:xfrm>
            <a:off x="1240114" y="2420859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기본적으로 초기 </a:t>
            </a:r>
            <a:r>
              <a:rPr kumimoji="1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설정값을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그대로 이용함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492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6B07B91-4E14-4761-95F3-1A6CA30E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8064538" cy="581908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47652" y="260648"/>
            <a:ext cx="641073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</a:t>
            </a:r>
            <a:r>
              <a:rPr lang="en-US" altLang="ko-KR" dirty="0" err="1"/>
              <a:t>stl</a:t>
            </a:r>
            <a:r>
              <a:rPr lang="ko-KR" altLang="en-US" dirty="0"/>
              <a:t> 파일 불러오기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DF8025-7B03-461F-B6FE-D4E663A6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56" y="2252298"/>
            <a:ext cx="6450786" cy="324036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C5FF105C-41DD-45F0-A361-295FB3CEA258}"/>
              </a:ext>
            </a:extLst>
          </p:cNvPr>
          <p:cNvSpPr/>
          <p:nvPr/>
        </p:nvSpPr>
        <p:spPr bwMode="auto">
          <a:xfrm>
            <a:off x="939602" y="1836435"/>
            <a:ext cx="624840" cy="6248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C59B15E-1497-C279-D6F3-2C210F20E450}"/>
              </a:ext>
            </a:extLst>
          </p:cNvPr>
          <p:cNvSpPr/>
          <p:nvPr/>
        </p:nvSpPr>
        <p:spPr bwMode="auto">
          <a:xfrm>
            <a:off x="4520952" y="3190941"/>
            <a:ext cx="902386" cy="219141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19C8B7-7C63-231C-1814-B33763E4E13E}"/>
              </a:ext>
            </a:extLst>
          </p:cNvPr>
          <p:cNvSpPr/>
          <p:nvPr/>
        </p:nvSpPr>
        <p:spPr bwMode="auto">
          <a:xfrm>
            <a:off x="6609184" y="5229200"/>
            <a:ext cx="902386" cy="219141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7380-0909-DD62-7089-4B01701947A4}"/>
              </a:ext>
            </a:extLst>
          </p:cNvPr>
          <p:cNvSpPr txBox="1"/>
          <p:nvPr/>
        </p:nvSpPr>
        <p:spPr>
          <a:xfrm>
            <a:off x="5427450" y="5184881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 열기 클릭</a:t>
            </a:r>
            <a:endParaRPr lang="ko-KR" altLang="en-US" sz="140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5D4B2-E77A-182F-34D8-47FD62A7103A}"/>
              </a:ext>
            </a:extLst>
          </p:cNvPr>
          <p:cNvSpPr txBox="1"/>
          <p:nvPr/>
        </p:nvSpPr>
        <p:spPr>
          <a:xfrm>
            <a:off x="4808984" y="2903437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 변환 파일 선택</a:t>
            </a:r>
            <a:endParaRPr lang="ko-KR" altLang="en-US" sz="140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323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47654" y="260648"/>
            <a:ext cx="641072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</a:t>
            </a:r>
            <a:r>
              <a:rPr lang="en-US" altLang="ko-KR" dirty="0" err="1"/>
              <a:t>stl</a:t>
            </a:r>
            <a:r>
              <a:rPr lang="ko-KR" altLang="en-US" dirty="0"/>
              <a:t> 파일 불러오기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1FB9D86-6F48-41CA-99C0-93CCBC90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8064538" cy="5833300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7472DA0A-7A39-4EBD-9EF5-9EA6DAA8F7AC}"/>
              </a:ext>
            </a:extLst>
          </p:cNvPr>
          <p:cNvSpPr/>
          <p:nvPr/>
        </p:nvSpPr>
        <p:spPr bwMode="auto">
          <a:xfrm>
            <a:off x="8481392" y="2492896"/>
            <a:ext cx="480824" cy="4808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4E8FA-773F-4AC2-B303-FF3FC52ACC62}"/>
              </a:ext>
            </a:extLst>
          </p:cNvPr>
          <p:cNvSpPr txBox="1"/>
          <p:nvPr/>
        </p:nvSpPr>
        <p:spPr>
          <a:xfrm>
            <a:off x="3944888" y="4345359"/>
            <a:ext cx="2261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트러스교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개체 선택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60924-5565-48FA-86A0-D7666FB90F39}"/>
              </a:ext>
            </a:extLst>
          </p:cNvPr>
          <p:cNvSpPr txBox="1"/>
          <p:nvPr/>
        </p:nvSpPr>
        <p:spPr>
          <a:xfrm>
            <a:off x="2864768" y="1642602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교량의 크기가 인쇄 범위를 벗어남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크기 축소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469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262" y="260648"/>
            <a:ext cx="533351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</a:t>
            </a:r>
            <a:r>
              <a:rPr lang="ko-KR" altLang="en-US" dirty="0"/>
              <a:t>크기 축소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D92097-C38F-45A6-A153-4BB711F7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8064538" cy="583330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D87BF80B-CA4A-4FA7-9A9E-8FCDD00EECB2}"/>
              </a:ext>
            </a:extLst>
          </p:cNvPr>
          <p:cNvSpPr/>
          <p:nvPr/>
        </p:nvSpPr>
        <p:spPr bwMode="auto">
          <a:xfrm>
            <a:off x="8481392" y="2492896"/>
            <a:ext cx="480824" cy="4808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56F2C-1764-4203-9DF3-9475E8F1C234}"/>
              </a:ext>
            </a:extLst>
          </p:cNvPr>
          <p:cNvSpPr txBox="1"/>
          <p:nvPr/>
        </p:nvSpPr>
        <p:spPr>
          <a:xfrm>
            <a:off x="4016896" y="3397776"/>
            <a:ext cx="2232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100%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30%</a:t>
            </a:r>
          </a:p>
          <a:p>
            <a:pPr algn="ctr"/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500mm 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150mm</a:t>
            </a:r>
            <a:endParaRPr lang="ko-KR" altLang="en-US" sz="1400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CF2AA-E369-4E4C-979C-B7C5501808AA}"/>
              </a:ext>
            </a:extLst>
          </p:cNvPr>
          <p:cNvSpPr txBox="1"/>
          <p:nvPr/>
        </p:nvSpPr>
        <p:spPr>
          <a:xfrm>
            <a:off x="2720752" y="1642602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크기 축소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교량의 크기가 인쇄 범위안으로 들어옴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BEE8E3-3B9C-20FC-34C4-E9C12615BEAD}"/>
              </a:ext>
            </a:extLst>
          </p:cNvPr>
          <p:cNvSpPr/>
          <p:nvPr/>
        </p:nvSpPr>
        <p:spPr bwMode="auto">
          <a:xfrm>
            <a:off x="6432331" y="2864149"/>
            <a:ext cx="1929699" cy="70886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983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97109" y="260648"/>
            <a:ext cx="571182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: </a:t>
            </a:r>
            <a:r>
              <a:rPr lang="en-US" altLang="ko-KR" dirty="0" err="1"/>
              <a:t>stl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Slicing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79A2468-F77F-4A8B-BCF1-4D616B1A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8064538" cy="5819089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D8018C3D-E4EC-4084-BE02-6164FED0DEA6}"/>
              </a:ext>
            </a:extLst>
          </p:cNvPr>
          <p:cNvSpPr/>
          <p:nvPr/>
        </p:nvSpPr>
        <p:spPr bwMode="auto">
          <a:xfrm>
            <a:off x="8531098" y="1901964"/>
            <a:ext cx="381883" cy="3818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193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058FDA-F674-446B-9E85-A0198CDD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43" y="908720"/>
            <a:ext cx="8064538" cy="581908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19551" y="260648"/>
            <a:ext cx="566693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Slicing </a:t>
            </a:r>
            <a:r>
              <a:rPr lang="ko-KR" altLang="en-US" dirty="0"/>
              <a:t>결과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8018C3D-E4EC-4084-BE02-6164FED0DEA6}"/>
              </a:ext>
            </a:extLst>
          </p:cNvPr>
          <p:cNvSpPr/>
          <p:nvPr/>
        </p:nvSpPr>
        <p:spPr bwMode="auto">
          <a:xfrm>
            <a:off x="8531098" y="1901964"/>
            <a:ext cx="381883" cy="3818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4B36A8-34BA-4BA8-8A27-6A196FFC5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60" b="35420"/>
          <a:stretch/>
        </p:blipFill>
        <p:spPr>
          <a:xfrm>
            <a:off x="3800872" y="1633157"/>
            <a:ext cx="4651090" cy="23045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F43A54B-C710-4FA2-A134-E65624095CEF}"/>
              </a:ext>
            </a:extLst>
          </p:cNvPr>
          <p:cNvCxnSpPr/>
          <p:nvPr/>
        </p:nvCxnSpPr>
        <p:spPr bwMode="auto">
          <a:xfrm flipH="1">
            <a:off x="6147582" y="1399735"/>
            <a:ext cx="668215" cy="1828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5584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23367" y="260648"/>
            <a:ext cx="585929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FDM Path #1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FEA75A-86ED-4AA5-BAC9-A50ADB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https://youtu.be/9OT36AwQ3Fo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19AA23-4D33-4D80-92D3-FF3CD55B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958738"/>
            <a:ext cx="6924675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23367" y="260648"/>
            <a:ext cx="585929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FDM Path #2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FEA75A-86ED-4AA5-BAC9-A50ADB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https://youtu.be/nsXKHYfPjvk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A66E8A-8585-4CCD-90E9-A0E485835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960167"/>
            <a:ext cx="6924675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5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37078" y="260648"/>
            <a:ext cx="403187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프로토타이핑 </a:t>
            </a:r>
            <a:r>
              <a:rPr lang="en-US" altLang="ko-KR" dirty="0"/>
              <a:t>- </a:t>
            </a:r>
            <a:r>
              <a:rPr lang="ko-KR" altLang="en-US" dirty="0"/>
              <a:t>시제품 제작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6A7EF6-C07A-460A-B0BE-B648FC43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프로토타이핑이란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lvl="1"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시스템을 본격적으로 생산하기 전에 그 타당성의 검증이나 성능 평가를 위해 시험삼아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미리 만들어 보는 개념적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물리적 모형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의 제작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물리적 프로토타이핑을 위한 도구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프린팅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 eaLnBrk="1" hangingPunct="1"/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R="0" lvl="0" defTabSz="914400" eaLnBrk="1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프로토타이핑 단계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800100" marR="0" lvl="1" indent="-342900" defTabSz="914400" eaLnBrk="1" hangingPunct="1">
              <a:lnSpc>
                <a:spcPct val="10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AutoCAD dwg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변환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800100" marR="0" lvl="1" indent="-342900" defTabSz="914400" eaLnBrk="1" hangingPunct="1">
              <a:lnSpc>
                <a:spcPct val="10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gcode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변환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R="0" lvl="0" defTabSz="914400" eaLnBrk="1" hangingPunct="1">
              <a:lnSpc>
                <a:spcPct val="100000"/>
              </a:lnSpc>
              <a:buClrTx/>
              <a:buSzTx/>
              <a:tabLst/>
              <a:defRPr/>
            </a:pP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8A5E-4628-4BC7-8E4B-1536FF1A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89" y="3140695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1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94171" y="260648"/>
            <a:ext cx="37176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G-code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29A0759-C33B-4292-BBC9-F2D95C30197F}"/>
              </a:ext>
            </a:extLst>
          </p:cNvPr>
          <p:cNvSpPr/>
          <p:nvPr/>
        </p:nvSpPr>
        <p:spPr>
          <a:xfrm>
            <a:off x="560512" y="1720840"/>
            <a:ext cx="8568952" cy="40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3DWOX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는 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G-code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형식을 이용</a:t>
            </a:r>
            <a:endParaRPr lang="en-US" altLang="ko-KR" b="1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en-US" altLang="ko-KR" b="1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G-code, G 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프로그래밍 언어 혹은 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RS-274 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규격은 대부분의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수치 제어에서 사용되는 프로그래밍 언어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로서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자동제어 공작기계를 통한 컴퓨터 지원 제조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에 주로 사용된다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en-US" altLang="ko-KR" b="1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근본적인 측면에서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, G-code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는 사람이 </a:t>
            </a:r>
            <a:r>
              <a:rPr lang="ko-KR" altLang="en-US" b="1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컴퓨터화된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공작기계에 어떤 것을 어떻게 만들지를 명령하는데 사용하는 언어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이며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어떻게 만들지는 공작기계의 도구가 어디로 움직일지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어떤 속도로 움직일 것인지로 정의된다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en-US" altLang="ko-KR" b="1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대부분의 상황에서 절삭 도구나 광택 도구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프린터의 노즐 등이 이동하는 경로 혹은 속도 등을 표현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할 수 있다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endParaRPr lang="ko-KR" altLang="en-US" b="1" kern="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22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6B07B91-4E14-4761-95F3-1A6CA30E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31" y="908720"/>
            <a:ext cx="8064538" cy="581908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87490" y="260648"/>
            <a:ext cx="573105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: G-code </a:t>
            </a:r>
            <a:r>
              <a:rPr lang="ko-KR" altLang="en-US" dirty="0"/>
              <a:t>생성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73A8B9C-CDC5-4689-963C-DB5EF4B4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51" y="2276872"/>
            <a:ext cx="6336704" cy="3183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59787-AE17-33C1-825E-24158AA53FD2}"/>
              </a:ext>
            </a:extLst>
          </p:cNvPr>
          <p:cNvSpPr txBox="1"/>
          <p:nvPr/>
        </p:nvSpPr>
        <p:spPr>
          <a:xfrm>
            <a:off x="1856835" y="1875891"/>
            <a:ext cx="3960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파일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G-code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저장하기 메뉴 이용</a:t>
            </a:r>
            <a:endParaRPr lang="ko-KR" altLang="en-US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5C72B3-4315-32EC-0CFC-3377FF72CB3B}"/>
              </a:ext>
            </a:extLst>
          </p:cNvPr>
          <p:cNvSpPr/>
          <p:nvPr/>
        </p:nvSpPr>
        <p:spPr bwMode="auto">
          <a:xfrm>
            <a:off x="939201" y="1087100"/>
            <a:ext cx="298582" cy="24612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1492-17E8-5068-0E4E-35F56F9DFAD3}"/>
              </a:ext>
            </a:extLst>
          </p:cNvPr>
          <p:cNvSpPr txBox="1"/>
          <p:nvPr/>
        </p:nvSpPr>
        <p:spPr>
          <a:xfrm>
            <a:off x="3129245" y="4365104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gcode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파일 이름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입력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9FD9F-12F5-2C2C-A167-1CEC4F5FE8AE}"/>
              </a:ext>
            </a:extLst>
          </p:cNvPr>
          <p:cNvSpPr txBox="1"/>
          <p:nvPr/>
        </p:nvSpPr>
        <p:spPr>
          <a:xfrm>
            <a:off x="6432196" y="4869160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저장 버튼 클릭</a:t>
            </a:r>
            <a:endParaRPr lang="ko-KR" altLang="en-US" sz="140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C3C9764-6E83-5DFC-0E26-73DE697832BE}"/>
              </a:ext>
            </a:extLst>
          </p:cNvPr>
          <p:cNvSpPr/>
          <p:nvPr/>
        </p:nvSpPr>
        <p:spPr bwMode="auto">
          <a:xfrm>
            <a:off x="6753378" y="5159689"/>
            <a:ext cx="779051" cy="24612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518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76536" y="260648"/>
            <a:ext cx="655179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파일 샘플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6B353FAE-F1D2-4E04-B56A-8A18578218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1272" y="332656"/>
          <a:ext cx="13096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2" imgW="1308960" imgH="543600" progId="Package">
                  <p:embed/>
                </p:oleObj>
              </mc:Choice>
              <mc:Fallback>
                <p:oleObj name="포장기 셸 개체" showAsIcon="1" r:id="rId2" imgW="1308960" imgH="543600" progId="Package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6B353FAE-F1D2-4E04-B56A-8A1857821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01272" y="332656"/>
                        <a:ext cx="13096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6F5DEC2F-99BE-4F40-B3BF-7BA8B7F9A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574" y="1268760"/>
            <a:ext cx="688685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7522" y="260648"/>
            <a:ext cx="74110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오류 샘플 </a:t>
            </a:r>
            <a:r>
              <a:rPr lang="en-US" altLang="ko-KR" dirty="0"/>
              <a:t>(1/5)</a:t>
            </a:r>
            <a:r>
              <a:rPr lang="ko-KR" altLang="en-US" dirty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모델 3">
                <a:extLst>
                  <a:ext uri="{FF2B5EF4-FFF2-40B4-BE49-F238E27FC236}">
                    <a16:creationId xmlns:a16="http://schemas.microsoft.com/office/drawing/2014/main" id="{A8201F07-6493-47B1-84B3-6AC9D5C2B7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57621" y="935397"/>
              <a:ext cx="6550795" cy="48476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550795" cy="4847666"/>
                    </a:xfrm>
                    <a:prstGeom prst="rect">
                      <a:avLst/>
                    </a:prstGeom>
                  </am3d:spPr>
                  <am3d:camera>
                    <am3d:pos x="0" y="0" z="511405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" d="1000000"/>
                    <am3d:preTrans dx="-18149929" dy="-6818488" dz="3600000"/>
                    <am3d:scale>
                      <am3d:sx n="1000000" d="1000000"/>
                      <am3d:sy n="1000000" d="1000000"/>
                      <am3d:sz n="1000000" d="1000000"/>
                    </am3d:scale>
                    <am3d:rot ax="1731364" ay="1873400" az="9564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2363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모델 3">
                <a:extLst>
                  <a:ext uri="{FF2B5EF4-FFF2-40B4-BE49-F238E27FC236}">
                    <a16:creationId xmlns:a16="http://schemas.microsoft.com/office/drawing/2014/main" id="{A8201F07-6493-47B1-84B3-6AC9D5C2B7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7621" y="935397"/>
                <a:ext cx="6550795" cy="48476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35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7521" y="260648"/>
            <a:ext cx="74110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오류 샘플 </a:t>
            </a:r>
            <a:r>
              <a:rPr lang="en-US" altLang="ko-KR" dirty="0"/>
              <a:t>(2/5)</a:t>
            </a:r>
            <a:r>
              <a:rPr lang="ko-KR" altLang="en-US" dirty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2C0598-EE2E-4368-90F1-63CAF8D7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4" y="1556792"/>
            <a:ext cx="9201472" cy="433826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64E9BB33-25DA-4838-ABFB-31DCAC5CA214}"/>
              </a:ext>
            </a:extLst>
          </p:cNvPr>
          <p:cNvSpPr/>
          <p:nvPr/>
        </p:nvSpPr>
        <p:spPr bwMode="auto">
          <a:xfrm>
            <a:off x="1280592" y="3573016"/>
            <a:ext cx="4176464" cy="648072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5766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7521" y="260648"/>
            <a:ext cx="74110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오류 샘플 </a:t>
            </a:r>
            <a:r>
              <a:rPr lang="en-US" altLang="ko-KR" dirty="0"/>
              <a:t>(3/5)</a:t>
            </a:r>
            <a:r>
              <a:rPr lang="ko-KR" altLang="en-US" dirty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87E421-46FB-4369-972E-948A92F6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534"/>
            <a:ext cx="9906000" cy="4476932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564E7F01-5760-401E-B1AC-0107303A16A8}"/>
              </a:ext>
            </a:extLst>
          </p:cNvPr>
          <p:cNvSpPr/>
          <p:nvPr/>
        </p:nvSpPr>
        <p:spPr bwMode="auto">
          <a:xfrm>
            <a:off x="7977336" y="4149080"/>
            <a:ext cx="1629364" cy="648072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F4C873B-0FC7-4428-8A89-09BAC1B03D0F}"/>
              </a:ext>
            </a:extLst>
          </p:cNvPr>
          <p:cNvSpPr/>
          <p:nvPr/>
        </p:nvSpPr>
        <p:spPr bwMode="auto">
          <a:xfrm>
            <a:off x="7761312" y="3456796"/>
            <a:ext cx="1074818" cy="427504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4E36F75-C705-4B37-BD9C-3B4F5E8B0924}"/>
              </a:ext>
            </a:extLst>
          </p:cNvPr>
          <p:cNvSpPr/>
          <p:nvPr/>
        </p:nvSpPr>
        <p:spPr bwMode="auto">
          <a:xfrm>
            <a:off x="1069870" y="3456796"/>
            <a:ext cx="1074818" cy="427504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07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7F59F56-E00F-4E89-91C5-1AC45176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90" y="1758555"/>
            <a:ext cx="7025367" cy="4638063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7521" y="260648"/>
            <a:ext cx="74110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오류 샘플 </a:t>
            </a:r>
            <a:r>
              <a:rPr lang="en-US" altLang="ko-KR" dirty="0"/>
              <a:t>(4/5)</a:t>
            </a:r>
            <a:r>
              <a:rPr lang="ko-KR" altLang="en-US" dirty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4E36F75-C705-4B37-BD9C-3B4F5E8B0924}"/>
              </a:ext>
            </a:extLst>
          </p:cNvPr>
          <p:cNvSpPr/>
          <p:nvPr/>
        </p:nvSpPr>
        <p:spPr bwMode="auto">
          <a:xfrm>
            <a:off x="3080792" y="3754411"/>
            <a:ext cx="2088232" cy="1080120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63786DE-8950-4406-8A75-BD8C41FE59F0}"/>
              </a:ext>
            </a:extLst>
          </p:cNvPr>
          <p:cNvSpPr/>
          <p:nvPr/>
        </p:nvSpPr>
        <p:spPr>
          <a:xfrm>
            <a:off x="560512" y="908720"/>
            <a:ext cx="8568952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Facet :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(X)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vs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Solid :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속이 찬 입체 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(O)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모든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개체를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솔리드</a:t>
            </a: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로 표현</a:t>
            </a:r>
          </a:p>
        </p:txBody>
      </p:sp>
    </p:spTree>
    <p:extLst>
      <p:ext uri="{BB962C8B-B14F-4D97-AF65-F5344CB8AC3E}">
        <p14:creationId xmlns:p14="http://schemas.microsoft.com/office/powerpoint/2010/main" val="197151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47521" y="260648"/>
            <a:ext cx="741100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/>
              <a:t>3DWOX - G-code </a:t>
            </a:r>
            <a:r>
              <a:rPr lang="ko-KR" altLang="en-US" dirty="0"/>
              <a:t>오류 샘플 </a:t>
            </a:r>
            <a:r>
              <a:rPr lang="en-US" altLang="ko-KR" dirty="0"/>
              <a:t>(5/5)</a:t>
            </a:r>
            <a:r>
              <a:rPr lang="ko-KR" altLang="en-US" dirty="0"/>
              <a:t>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pic>
        <p:nvPicPr>
          <p:cNvPr id="5" name="그림 4" descr="실내, 테이블, 앉아있는, 책상이(가) 표시된 사진&#10;&#10;자동 생성된 설명">
            <a:extLst>
              <a:ext uri="{FF2B5EF4-FFF2-40B4-BE49-F238E27FC236}">
                <a16:creationId xmlns:a16="http://schemas.microsoft.com/office/drawing/2014/main" id="{600F3EF0-5472-4B65-9C77-26076D794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04" y="1412776"/>
            <a:ext cx="6300192" cy="4725144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CCFFA647-EA98-47A5-8884-09FD34D58D68}"/>
              </a:ext>
            </a:extLst>
          </p:cNvPr>
          <p:cNvSpPr/>
          <p:nvPr/>
        </p:nvSpPr>
        <p:spPr bwMode="auto">
          <a:xfrm>
            <a:off x="4928158" y="3068960"/>
            <a:ext cx="2424853" cy="1102432"/>
          </a:xfrm>
          <a:prstGeom prst="ellipse">
            <a:avLst/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835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3723" y="260648"/>
            <a:ext cx="419858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3D CAD</a:t>
            </a:r>
            <a:r>
              <a:rPr lang="ko-KR" altLang="en-US" dirty="0"/>
              <a:t>를 </a:t>
            </a:r>
            <a:r>
              <a:rPr lang="en-US" altLang="ko-KR" dirty="0" err="1"/>
              <a:t>gcode</a:t>
            </a:r>
            <a:r>
              <a:rPr lang="ko-KR" altLang="en-US" dirty="0"/>
              <a:t>로 변환하기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FEA75A-86ED-4AA5-BAC9-A50ADB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https://youtu.be/_blzNoClpsM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7AC0C2-3EC4-4613-A900-89E6F42A7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962150"/>
            <a:ext cx="6924675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376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1066" y="260648"/>
            <a:ext cx="490390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프로젝트 보고서 목차 및 작성요령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730DBC13-C4B8-4017-9731-7B70BEF5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07454"/>
              </p:ext>
            </p:extLst>
          </p:nvPr>
        </p:nvGraphicFramePr>
        <p:xfrm>
          <a:off x="560512" y="1124743"/>
          <a:ext cx="8683371" cy="519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547433614"/>
                    </a:ext>
                  </a:extLst>
                </a:gridCol>
                <a:gridCol w="5875059">
                  <a:extLst>
                    <a:ext uri="{9D8B030D-6E8A-4147-A177-3AD203B41FA5}">
                      <a16:colId xmlns:a16="http://schemas.microsoft.com/office/drawing/2014/main" val="851557109"/>
                    </a:ext>
                  </a:extLst>
                </a:gridCol>
              </a:tblGrid>
              <a:tr h="247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작성요령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5456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45407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268288" indent="0" algn="l" defTabSz="914395" rtl="0" eaLnBrk="1" latinLnBrk="1" hangingPunct="1"/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1.1.</a:t>
                      </a:r>
                      <a:r>
                        <a:rPr lang="ko-KR" altLang="en-US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팀원 소개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95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프로젝트에 참여한 팀 구성원의 이름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사고성향을 서술</a:t>
                      </a:r>
                      <a:endParaRPr lang="ko-KR" altLang="en-US" sz="1000" kern="120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074306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268288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1.2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프로젝트 수행 과정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프로젝트의 전 수행 과정을 사진과 글을 이용하여 연대기 순으로 서술</a:t>
                      </a:r>
                      <a:endParaRPr lang="ko-KR" altLang="en-US" sz="1000" kern="0" noProof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054473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아이디어 도출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37916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브레인스토밍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아이디어 도출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  <a:endParaRPr lang="en-US" altLang="ko-KR" sz="10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29455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개발방향 및 개념도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아이디어 도출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&amp; 3.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  <a:endParaRPr lang="en-US" altLang="ko-KR" sz="10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08932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4201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795735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60218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 선정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60608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 평가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 선정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  <a:endParaRPr lang="en-US" altLang="ko-KR" sz="10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338908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최적 개념설계 대안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개념설계 대안 선정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831799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20499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컴퓨터 시뮬레이션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  <a:endParaRPr lang="en-US" altLang="ko-KR" sz="10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625136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466923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5.3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구성요소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002320"/>
                  </a:ext>
                </a:extLst>
              </a:tr>
              <a:tr h="247443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가치공학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11817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나무교량 구성요소 정의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가치공학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714345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개선 우선순위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가치공학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843579"/>
                  </a:ext>
                </a:extLst>
              </a:tr>
              <a:tr h="247443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6.3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상세설계 수정</a:t>
                      </a: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보완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가치공학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702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62C8FB-32A0-4726-B4D1-E4E0B64623B3}"/>
              </a:ext>
            </a:extLst>
          </p:cNvPr>
          <p:cNvSpPr txBox="1"/>
          <p:nvPr/>
        </p:nvSpPr>
        <p:spPr>
          <a:xfrm>
            <a:off x="488504" y="6321045"/>
            <a:ext cx="8352928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목차를 준수하여 보고서 작성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보고서 점수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10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점 만점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6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97997" y="260648"/>
            <a:ext cx="391004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 CAD dwg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변환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F1D39B-2B39-4B7C-81A0-5F7ACED0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인쇄를 위해서는 우선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모델링 파일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(CAD *.dwg)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을 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파일로 변환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해야 함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STL(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tandard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riangulated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L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anguage; 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ST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ereo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L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ithography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 err="1">
                <a:effectLst/>
                <a:latin typeface="HY헤드라인M" pitchFamily="18" charset="-127"/>
                <a:ea typeface="HY헤드라인M" pitchFamily="18" charset="-127"/>
              </a:rPr>
              <a:t>시스템즈에서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 개발한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CAD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프로그램에서 사용하는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모델 파일 포맷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이름은 </a:t>
            </a:r>
            <a:r>
              <a:rPr lang="ko-KR" altLang="en-US" kern="0" dirty="0" err="1">
                <a:effectLst/>
                <a:latin typeface="HY헤드라인M" pitchFamily="18" charset="-127"/>
                <a:ea typeface="HY헤드라인M" pitchFamily="18" charset="-127"/>
              </a:rPr>
              <a:t>스테레오리소그라피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ST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ereo</a:t>
            </a:r>
            <a:r>
              <a:rPr lang="en-US" altLang="ko-KR" kern="0" dirty="0" err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L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ithography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에서 따왔으나 현재는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tandard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riangulated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L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anguage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의 약어로 사용한다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lvl="1"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프린터나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CAD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프로그램에 많이 사용됨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모델의 표면을 세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vertex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normal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에 의해 정의되는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삼각형의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facet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의 집합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으로 저장한다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lvl="1" eaLnBrk="1" hangingPunct="1"/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13F452-F011-4409-923B-72ABB32A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20" y="3869051"/>
            <a:ext cx="2851677" cy="27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0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1066" y="260648"/>
            <a:ext cx="490390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프로젝트 보고서 목차 및 작성요령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730DBC13-C4B8-4017-9731-7B70BEF5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18976"/>
              </p:ext>
            </p:extLst>
          </p:nvPr>
        </p:nvGraphicFramePr>
        <p:xfrm>
          <a:off x="560510" y="1124743"/>
          <a:ext cx="8683371" cy="519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547433614"/>
                    </a:ext>
                  </a:extLst>
                </a:gridCol>
                <a:gridCol w="5875059">
                  <a:extLst>
                    <a:ext uri="{9D8B030D-6E8A-4147-A177-3AD203B41FA5}">
                      <a16:colId xmlns:a16="http://schemas.microsoft.com/office/drawing/2014/main" val="851557109"/>
                    </a:ext>
                  </a:extLst>
                </a:gridCol>
              </a:tblGrid>
              <a:tr h="2948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작성요령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5456"/>
                  </a:ext>
                </a:extLst>
              </a:tr>
              <a:tr h="294826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제작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606922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최종 시스템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제작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488053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사전 재하 실험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제작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373955"/>
                  </a:ext>
                </a:extLst>
              </a:tr>
              <a:tr h="294826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성능평가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55572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8.1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실험결과 분석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성능평가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958059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8.2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개선 방안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성능평가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840688"/>
                  </a:ext>
                </a:extLst>
              </a:tr>
              <a:tr h="294826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프로토타이핑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40305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9.1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나무교량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STL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작성된 나무교량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.STL 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파일을 열어서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화면을 캡처한 후 보고서에 삽입 </a:t>
                      </a:r>
                      <a:r>
                        <a:rPr lang="en-US" altLang="ko-KR" sz="1000" b="1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 STL </a:t>
                      </a:r>
                      <a:r>
                        <a:rPr lang="ko-KR" altLang="en-US" sz="1000" b="1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파일 삽입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175329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9.2 </a:t>
                      </a:r>
                      <a:r>
                        <a:rPr lang="ko-KR" altLang="en-US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나무교량 </a:t>
                      </a:r>
                      <a:r>
                        <a:rPr lang="en-US" altLang="ko-KR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GCODE </a:t>
                      </a:r>
                      <a:r>
                        <a:rPr lang="ko-KR" altLang="en-US" sz="1000" kern="120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작성된 나무교량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.GCODE 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파일을 열어서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화면을 캡처한 후 보고서에 삽입 </a:t>
                      </a:r>
                      <a:r>
                        <a:rPr lang="en-US" altLang="ko-KR" sz="1000" b="1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 GCODE </a:t>
                      </a:r>
                      <a:r>
                        <a:rPr lang="ko-KR" altLang="en-US" sz="1000" b="1" kern="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파일 삽입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843427"/>
                  </a:ext>
                </a:extLst>
              </a:tr>
              <a:tr h="294826">
                <a:tc gridSpan="2">
                  <a:txBody>
                    <a:bodyPr/>
                    <a:lstStyle/>
                    <a:p>
                      <a:pPr marL="2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결론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46685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10.1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팀원 수행 후기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팀원 개인별로 프로젝트를 수행하면서 느낀 점들을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251863"/>
                  </a:ext>
                </a:extLst>
              </a:tr>
              <a:tr h="479092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10.2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팀원 기여도 평가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다음 페이지의 팀원 기여도 평가 양식을 이용하여 팀원 당 평균 </a:t>
                      </a:r>
                      <a:r>
                        <a:rPr lang="en-US" altLang="ko-KR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000" kern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점에 해당하는 총점을 각 팀원들에게 배분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410879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2" lvl="0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참고문헌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보고서를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작성하기 위해 참조한 논문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책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웹사이트 등을 정리하여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표기</a:t>
                      </a:r>
                      <a:endParaRPr lang="en-US" altLang="ko-KR" sz="1000" kern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911075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2" lvl="0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부록</a:t>
                      </a: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" lvl="0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endParaRPr kumimoji="0" lang="en-US" altLang="ko-KR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365088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부록</a:t>
                      </a: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예비과제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실험결과 분석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예비과제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84744"/>
                  </a:ext>
                </a:extLst>
              </a:tr>
              <a:tr h="294826">
                <a:tc>
                  <a:txBody>
                    <a:bodyPr/>
                    <a:lstStyle/>
                    <a:p>
                      <a:pPr marL="457200" lvl="1" indent="0">
                        <a:spcBef>
                          <a:spcPct val="10000"/>
                        </a:spcBef>
                        <a:spcAft>
                          <a:spcPct val="10000"/>
                        </a:spcAft>
                        <a:buNone/>
                      </a:pP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부록</a:t>
                      </a: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예비과제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개선 방안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914395" rtl="0" eaLnBrk="1" latinLnBrk="1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예비과제 보고서 </a:t>
                      </a:r>
                      <a:r>
                        <a:rPr lang="en-US" altLang="ko-KR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000" kern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부분을 정리하여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568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8BCD97-26BB-4F05-A84D-DD8BB407206E}"/>
              </a:ext>
            </a:extLst>
          </p:cNvPr>
          <p:cNvSpPr txBox="1"/>
          <p:nvPr/>
        </p:nvSpPr>
        <p:spPr>
          <a:xfrm>
            <a:off x="488504" y="6321045"/>
            <a:ext cx="8352928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목차를 준수하여 보고서 작성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보고서 점수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10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점 만점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1" lang="ko-KR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62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1796" y="260648"/>
            <a:ext cx="326243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팀원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기여도 평가 양식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6AA2C7C-0423-4380-90A9-5E394D05D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96285"/>
              </p:ext>
            </p:extLst>
          </p:nvPr>
        </p:nvGraphicFramePr>
        <p:xfrm>
          <a:off x="488504" y="980728"/>
          <a:ext cx="8856984" cy="5328590"/>
        </p:xfrm>
        <a:graphic>
          <a:graphicData uri="http://schemas.openxmlformats.org/drawingml/2006/table">
            <a:tbl>
              <a:tblPr firstRow="1" bandRow="1"/>
              <a:tblGrid>
                <a:gridCol w="254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566">
                  <a:extLst>
                    <a:ext uri="{9D8B030D-6E8A-4147-A177-3AD203B41FA5}">
                      <a16:colId xmlns:a16="http://schemas.microsoft.com/office/drawing/2014/main" val="3714667463"/>
                    </a:ext>
                  </a:extLst>
                </a:gridCol>
              </a:tblGrid>
              <a:tr h="313438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팀원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가산점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가산점 배분 근거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862"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4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명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: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80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4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인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에게 배분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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팀원 당 평균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20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5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명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: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100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5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인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에게 배분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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팀원 당 평균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20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6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명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: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120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을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6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인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에게 배분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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팀원 당 평균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20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 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1pPr>
                      <a:lvl2pPr marL="457198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2pPr>
                      <a:lvl3pPr marL="91439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3pPr>
                      <a:lvl4pPr marL="1371592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4pPr>
                      <a:lvl5pPr marL="182878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5pPr>
                      <a:lvl6pPr marL="2285987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6pPr>
                      <a:lvl7pPr marL="2743185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7pPr>
                      <a:lvl8pPr marL="3200381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8pPr>
                      <a:lvl9pPr marL="3657579" algn="l" defTabSz="91439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휴먼견출새내기체"/>
                          <a:ea typeface="휴먼견출새내기체"/>
                        </a:defRPr>
                      </a:lvl9pPr>
                    </a:lstStyle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조장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예비과제 보고서 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아이디어 도출 보고서 작성</a:t>
                      </a: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발표</a:t>
                      </a:r>
                      <a:endParaRPr lang="en-US" altLang="ko-KR" sz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개념설계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개념설계 대안 선정 보고서</a:t>
                      </a: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상세설계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가치공학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시스템 제작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성능평가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프로젝트 보고서 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작성</a:t>
                      </a:r>
                      <a:r>
                        <a:rPr lang="en-US" altLang="ko-KR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200" kern="1200" dirty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발표</a:t>
                      </a:r>
                      <a:endParaRPr lang="en-US" altLang="ko-KR" sz="1200" kern="1200" dirty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예비과제 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Bridge Designer </a:t>
                      </a:r>
                      <a:r>
                        <a:rPr lang="ko-KR" altLang="en-US" sz="1200" kern="1200" dirty="0" err="1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설계안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작성</a:t>
                      </a:r>
                      <a:endParaRPr lang="en-US" altLang="ko-KR" sz="1200" kern="1200" dirty="0">
                        <a:solidFill>
                          <a:srgbClr val="00B05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3D 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모델링 도구를 이용한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개념도 작성</a:t>
                      </a: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3D 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모델링 도구를 이용한 설계도 작성</a:t>
                      </a:r>
                      <a:endParaRPr lang="en-US" altLang="ko-KR" sz="1200" kern="1200" dirty="0">
                        <a:solidFill>
                          <a:srgbClr val="00B05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설계 소프트웨어를 시뮬레이션 수행</a:t>
                      </a:r>
                      <a:endParaRPr lang="en-US" altLang="ko-KR" sz="1200" kern="1200" dirty="0">
                        <a:solidFill>
                          <a:srgbClr val="00B05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나무교량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en-US" altLang="ko-KR" sz="1200" kern="1200" dirty="0" err="1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stl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파일 작성</a:t>
                      </a:r>
                      <a:endParaRPr lang="en-US" altLang="ko-KR" sz="1200" kern="1200" dirty="0">
                        <a:solidFill>
                          <a:srgbClr val="00B05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나무교량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en-US" altLang="ko-KR" sz="1200" kern="1200" dirty="0" err="1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gcode</a:t>
                      </a:r>
                      <a:r>
                        <a:rPr lang="en-US" altLang="ko-KR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rgbClr val="00B05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파일 작성</a:t>
                      </a:r>
                      <a:endParaRPr lang="en-US" altLang="ko-KR" sz="1200" kern="1200" dirty="0">
                        <a:solidFill>
                          <a:srgbClr val="00B05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rgbClr val="FF99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나무교량 하중 재하 실험 수행</a:t>
                      </a:r>
                      <a:endParaRPr lang="en-US" altLang="ko-KR" sz="1200" kern="1200" dirty="0">
                        <a:solidFill>
                          <a:srgbClr val="FF99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기타 기여도 내용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#02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567406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#03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154267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#04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25803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#05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69119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팀원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#06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점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93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43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62731" y="260648"/>
            <a:ext cx="398057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프로젝트 보고서 발표 요령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659FFED-C316-95E3-2181-24D1995BBB2D}"/>
              </a:ext>
            </a:extLst>
          </p:cNvPr>
          <p:cNvSpPr/>
          <p:nvPr/>
        </p:nvSpPr>
        <p:spPr>
          <a:xfrm>
            <a:off x="560512" y="1720840"/>
            <a:ext cx="8568952" cy="40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프로젝트 보고서는 수업 중 받은 코멘트를 바탕으로 기존 보고서의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오류를 수정하여 작성해야 함 </a:t>
            </a:r>
            <a:r>
              <a:rPr lang="en-US" altLang="ko-KR" b="1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수정된 부분을 중심으로 발표</a:t>
            </a:r>
            <a:endParaRPr lang="en-US" altLang="ko-KR" b="1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en-US" altLang="ko-KR" b="1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ko-KR" altLang="en-US" b="1" kern="0" dirty="0">
                <a:effectLst/>
                <a:latin typeface="HY헤드라인M" pitchFamily="18" charset="-127"/>
                <a:ea typeface="HY헤드라인M" pitchFamily="18" charset="-127"/>
              </a:rPr>
              <a:t>프로젝트 보고서에서 새롭게 추가된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서론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프로토타이핑</a:t>
            </a:r>
            <a:r>
              <a:rPr lang="en-US" altLang="ko-KR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&amp; </a:t>
            </a:r>
            <a:r>
              <a:rPr lang="ko-KR" altLang="en-US" b="1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결론 부분을 발표</a:t>
            </a:r>
          </a:p>
        </p:txBody>
      </p:sp>
    </p:spTree>
    <p:extLst>
      <p:ext uri="{BB962C8B-B14F-4D97-AF65-F5344CB8AC3E}">
        <p14:creationId xmlns:p14="http://schemas.microsoft.com/office/powerpoint/2010/main" val="361867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51BD326-786D-B30E-FD86-B0E12D48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49" y="2417208"/>
            <a:ext cx="2613660" cy="32937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93FB03-3439-EDD7-BC1C-551447E08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1"/>
          <a:stretch/>
        </p:blipFill>
        <p:spPr>
          <a:xfrm>
            <a:off x="1017389" y="2399974"/>
            <a:ext cx="4205288" cy="438449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3964" y="260648"/>
            <a:ext cx="437812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*</a:t>
            </a:r>
            <a:r>
              <a:rPr lang="en-US" altLang="ko-KR" dirty="0"/>
              <a:t>.</a:t>
            </a:r>
            <a:r>
              <a:rPr lang="en-US" altLang="ko-KR" dirty="0" err="1"/>
              <a:t>stl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연결프로그램 설정 필요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33</a:t>
            </a:fld>
            <a:endParaRPr lang="en-US" altLang="ko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23C63-098A-4B37-BE38-0E0C0178A781}"/>
              </a:ext>
            </a:extLst>
          </p:cNvPr>
          <p:cNvSpPr txBox="1"/>
          <p:nvPr/>
        </p:nvSpPr>
        <p:spPr>
          <a:xfrm>
            <a:off x="931828" y="2085802"/>
            <a:ext cx="2188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오른쪽 마우스 버튼 클릭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28B65-C544-0B53-493D-EFE1A9696D7A}"/>
              </a:ext>
            </a:extLst>
          </p:cNvPr>
          <p:cNvSpPr txBox="1"/>
          <p:nvPr/>
        </p:nvSpPr>
        <p:spPr>
          <a:xfrm>
            <a:off x="2941875" y="1308197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  <a:effectLst/>
              </a:rPr>
              <a:t>*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.</a:t>
            </a:r>
            <a:r>
              <a:rPr lang="en-US" altLang="ko-KR" dirty="0" err="1">
                <a:solidFill>
                  <a:srgbClr val="FF0000"/>
                </a:solidFill>
                <a:effectLst/>
              </a:rPr>
              <a:t>stl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파일 </a:t>
            </a:r>
            <a:r>
              <a:rPr lang="en-US" altLang="ko-KR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연결프로그램 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: Print 3D</a:t>
            </a:r>
            <a:endParaRPr lang="ko-KR" altLang="en-US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B7D343-3785-4A50-8A6E-26D6D7C3E1D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8255" y="3139653"/>
            <a:ext cx="1259697" cy="27240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8270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AAF531D-8257-C3CB-9804-EB06801F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8" y="2393579"/>
            <a:ext cx="4114800" cy="39195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209E07-6EB7-C2F2-61BE-95289DBF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81" y="2436391"/>
            <a:ext cx="2613660" cy="262699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1835" y="260648"/>
            <a:ext cx="494237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*</a:t>
            </a:r>
            <a:r>
              <a:rPr lang="en-US" altLang="ko-KR" dirty="0"/>
              <a:t>.</a:t>
            </a:r>
            <a:r>
              <a:rPr lang="en-US" altLang="ko-KR" dirty="0" err="1"/>
              <a:t>gcode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연결프로그램 설정 필요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34</a:t>
            </a:fld>
            <a:endParaRPr lang="en-US" altLang="ko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23C63-098A-4B37-BE38-0E0C0178A781}"/>
              </a:ext>
            </a:extLst>
          </p:cNvPr>
          <p:cNvSpPr txBox="1"/>
          <p:nvPr/>
        </p:nvSpPr>
        <p:spPr>
          <a:xfrm>
            <a:off x="931828" y="2085802"/>
            <a:ext cx="2188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오른쪽 마우스 버튼 클릭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28B65-C544-0B53-493D-EFE1A9696D7A}"/>
              </a:ext>
            </a:extLst>
          </p:cNvPr>
          <p:cNvSpPr txBox="1"/>
          <p:nvPr/>
        </p:nvSpPr>
        <p:spPr>
          <a:xfrm>
            <a:off x="2742302" y="1308197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  <a:effectLst/>
              </a:rPr>
              <a:t>*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.</a:t>
            </a:r>
            <a:r>
              <a:rPr lang="en-US" altLang="ko-KR" dirty="0" err="1">
                <a:solidFill>
                  <a:srgbClr val="FF0000"/>
                </a:solidFill>
                <a:effectLst/>
              </a:rPr>
              <a:t>gcode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파일 </a:t>
            </a:r>
            <a:r>
              <a:rPr lang="en-US" altLang="ko-KR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연결프로그램 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: 3DWOX</a:t>
            </a:r>
            <a:endParaRPr lang="ko-KR" altLang="en-US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B7D343-3785-4A50-8A6E-26D6D7C3E1D8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262" y="3139653"/>
            <a:ext cx="2410690" cy="1515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70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5078" y="260648"/>
            <a:ext cx="275588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1. dwg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/>
              <a:t>stl</a:t>
            </a:r>
            <a:r>
              <a:rPr lang="en-US" altLang="ko-KR" dirty="0"/>
              <a:t> (1/2)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A44B01C-657B-415E-AA49-6CC8E3A7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0" y="931842"/>
            <a:ext cx="4038600" cy="56483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06775AE-3AE7-4EB7-9B80-8A706C4D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60" y="931842"/>
            <a:ext cx="5025008" cy="26422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FD03D4-B836-4F2F-AFFF-2032E8CE6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19" y="2653829"/>
            <a:ext cx="2855605" cy="13285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BFDBB42-26C1-4974-A642-24355883A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48" y="4221088"/>
            <a:ext cx="3720653" cy="2501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45B8DE-AF94-D7CA-716A-4875C2BD7124}"/>
              </a:ext>
            </a:extLst>
          </p:cNvPr>
          <p:cNvSpPr txBox="1"/>
          <p:nvPr/>
        </p:nvSpPr>
        <p:spPr>
          <a:xfrm>
            <a:off x="1640632" y="5301208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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인쇄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3D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인쇄 메뉴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DF5809-07C3-2018-D9E2-04D176DC5E9F}"/>
              </a:ext>
            </a:extLst>
          </p:cNvPr>
          <p:cNvSpPr txBox="1"/>
          <p:nvPr/>
        </p:nvSpPr>
        <p:spPr>
          <a:xfrm>
            <a:off x="6393160" y="2140672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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 선택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06D31-63ED-0F96-3F20-3D8352622442}"/>
              </a:ext>
            </a:extLst>
          </p:cNvPr>
          <p:cNvSpPr txBox="1"/>
          <p:nvPr/>
        </p:nvSpPr>
        <p:spPr>
          <a:xfrm>
            <a:off x="5217545" y="3967759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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확인 클릭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C76684-DBFE-786D-D0F1-5FBEE0F8A2A3}"/>
              </a:ext>
            </a:extLst>
          </p:cNvPr>
          <p:cNvSpPr/>
          <p:nvPr/>
        </p:nvSpPr>
        <p:spPr bwMode="auto">
          <a:xfrm>
            <a:off x="5540829" y="3788229"/>
            <a:ext cx="478971" cy="1905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5C385-4E79-4CE0-D044-B891AF5FF93A}"/>
              </a:ext>
            </a:extLst>
          </p:cNvPr>
          <p:cNvSpPr txBox="1"/>
          <p:nvPr/>
        </p:nvSpPr>
        <p:spPr>
          <a:xfrm>
            <a:off x="6461541" y="6145559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 </a:t>
            </a:r>
            <a:r>
              <a:rPr lang="en-US" altLang="ko-KR" sz="14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stl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파일 이름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입력</a:t>
            </a:r>
          </a:p>
        </p:txBody>
      </p:sp>
    </p:spTree>
    <p:extLst>
      <p:ext uri="{BB962C8B-B14F-4D97-AF65-F5344CB8AC3E}">
        <p14:creationId xmlns:p14="http://schemas.microsoft.com/office/powerpoint/2010/main" val="131155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5083" y="260648"/>
            <a:ext cx="275588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1. dwg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en-US" altLang="ko-KR" dirty="0">
                <a:sym typeface="Wingdings" panose="05000000000000000000" pitchFamily="2" charset="2"/>
              </a:rPr>
              <a:t> (2/2)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711001-B437-4759-B015-C1561196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484784"/>
            <a:ext cx="7153275" cy="4810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630425-5BBF-54C7-A272-EF73E4C560E7}"/>
              </a:ext>
            </a:extLst>
          </p:cNvPr>
          <p:cNvSpPr txBox="1"/>
          <p:nvPr/>
        </p:nvSpPr>
        <p:spPr>
          <a:xfrm>
            <a:off x="2720752" y="1515988"/>
            <a:ext cx="2712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 </a:t>
            </a:r>
            <a:r>
              <a:rPr lang="en-US" altLang="ko-KR" sz="140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stl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파일을 저장할 폴더 선택</a:t>
            </a:r>
            <a:endParaRPr lang="ko-KR" altLang="en-US" sz="140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F278C-8AFF-4D41-1B14-C5AE74448469}"/>
              </a:ext>
            </a:extLst>
          </p:cNvPr>
          <p:cNvSpPr txBox="1"/>
          <p:nvPr/>
        </p:nvSpPr>
        <p:spPr>
          <a:xfrm>
            <a:off x="7347903" y="537321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 저장 클릭</a:t>
            </a:r>
            <a:endParaRPr lang="ko-KR" altLang="en-US" sz="140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17257F8-0110-3A89-6D44-BA77F0BA3520}"/>
              </a:ext>
            </a:extLst>
          </p:cNvPr>
          <p:cNvSpPr/>
          <p:nvPr/>
        </p:nvSpPr>
        <p:spPr bwMode="auto">
          <a:xfrm>
            <a:off x="7472031" y="5659220"/>
            <a:ext cx="969840" cy="26828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39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87287" y="260648"/>
            <a:ext cx="253146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파일 샘플 </a:t>
            </a:r>
            <a:r>
              <a:rPr lang="en-US" altLang="ko-KR" dirty="0">
                <a:sym typeface="Wingdings" panose="05000000000000000000" pitchFamily="2" charset="2"/>
              </a:rPr>
              <a:t>#1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모델 1">
                <a:extLst>
                  <a:ext uri="{FF2B5EF4-FFF2-40B4-BE49-F238E27FC236}">
                    <a16:creationId xmlns:a16="http://schemas.microsoft.com/office/drawing/2014/main" id="{36E0ABCE-F4C6-43BE-98AA-4AAD6FDB92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84503" y="1004995"/>
              <a:ext cx="7536992" cy="469382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536992" cy="4693820"/>
                    </a:xfrm>
                    <a:prstGeom prst="rect">
                      <a:avLst/>
                    </a:prstGeom>
                  </am3d:spPr>
                  <am3d:camera>
                    <am3d:pos x="0" y="0" z="483559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" d="1000000"/>
                    <am3d:preTrans dx="-18000000" dy="-2339999" dz="3600000"/>
                    <am3d:scale>
                      <am3d:sx n="1000000" d="1000000"/>
                      <am3d:sy n="1000000" d="1000000"/>
                      <am3d:sz n="1000000" d="1000000"/>
                    </am3d:scale>
                    <am3d:rot ax="2030650" ay="2531438" az="145465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9061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모델 1">
                <a:extLst>
                  <a:ext uri="{FF2B5EF4-FFF2-40B4-BE49-F238E27FC236}">
                    <a16:creationId xmlns:a16="http://schemas.microsoft.com/office/drawing/2014/main" id="{36E0ABCE-F4C6-43BE-98AA-4AAD6FDB92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4503" y="1004995"/>
                <a:ext cx="7536992" cy="46938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DA3DA3AF-917A-44EB-8982-746D52513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1981"/>
              </p:ext>
            </p:extLst>
          </p:nvPr>
        </p:nvGraphicFramePr>
        <p:xfrm>
          <a:off x="6537176" y="2606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4" imgW="914400" imgH="771525" progId="Package">
                  <p:embed/>
                </p:oleObj>
              </mc:Choice>
              <mc:Fallback>
                <p:oleObj name="포장기 셸 개체" showAsIcon="1" r:id="rId4" imgW="914400" imgH="771525" progId="Package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DA3DA3AF-917A-44EB-8982-746D52513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7176" y="2606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A52DA69-25A1-9F44-BF47-3EC8C266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Windows 10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에서는 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Print 3D, Paint 3D, 3D Viewer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등의 소프트웨어를 이용하여 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파일을 열 수 있음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표준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App :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Print 3D</a:t>
            </a:r>
          </a:p>
        </p:txBody>
      </p:sp>
    </p:spTree>
    <p:extLst>
      <p:ext uri="{BB962C8B-B14F-4D97-AF65-F5344CB8AC3E}">
        <p14:creationId xmlns:p14="http://schemas.microsoft.com/office/powerpoint/2010/main" val="209096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87287" y="260648"/>
            <a:ext cx="253146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>
                <a:sym typeface="Wingdings" panose="05000000000000000000" pitchFamily="2" charset="2"/>
              </a:rPr>
              <a:t>Stl </a:t>
            </a:r>
            <a:r>
              <a:rPr lang="ko-KR" altLang="en-US">
                <a:sym typeface="Wingdings" panose="05000000000000000000" pitchFamily="2" charset="2"/>
              </a:rPr>
              <a:t>파일 샘플 </a:t>
            </a:r>
            <a:r>
              <a:rPr lang="en-US" altLang="ko-KR">
                <a:sym typeface="Wingdings" panose="05000000000000000000" pitchFamily="2" charset="2"/>
              </a:rPr>
              <a:t>#2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모델 3">
                <a:extLst>
                  <a:ext uri="{FF2B5EF4-FFF2-40B4-BE49-F238E27FC236}">
                    <a16:creationId xmlns:a16="http://schemas.microsoft.com/office/drawing/2014/main" id="{4B5637CE-4BF1-451F-8899-B99B7D52A21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68624" y="623112"/>
              <a:ext cx="7344816" cy="54514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344816" cy="5451439"/>
                    </a:xfrm>
                    <a:prstGeom prst="rect">
                      <a:avLst/>
                    </a:prstGeom>
                  </am3d:spPr>
                  <am3d:camera>
                    <am3d:pos x="0" y="0" z="4985044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" d="1000000"/>
                    <am3d:preTrans dx="-23693145" dy="-5192336" dz="7160360"/>
                    <am3d:scale>
                      <am3d:sx n="1000000" d="1000000"/>
                      <am3d:sy n="1000000" d="1000000"/>
                      <am3d:sz n="1000000" d="1000000"/>
                    </am3d:scale>
                    <am3d:rot ax="2052844" ay="2139058" az="129713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8901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모델 3">
                <a:extLst>
                  <a:ext uri="{FF2B5EF4-FFF2-40B4-BE49-F238E27FC236}">
                    <a16:creationId xmlns:a16="http://schemas.microsoft.com/office/drawing/2014/main" id="{4B5637CE-4BF1-451F-8899-B99B7D52A2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624" y="623112"/>
                <a:ext cx="7344816" cy="545143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D7721C75-3597-B5CF-EA6E-2F9095A6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Windows 10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에서는 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Print 3D, Paint 3D, 3D Viewer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등의 소프트웨어를 이용하여 </a:t>
            </a:r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파일을 열 수 있음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표준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App :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Print 3D</a:t>
            </a:r>
          </a:p>
        </p:txBody>
      </p:sp>
    </p:spTree>
    <p:extLst>
      <p:ext uri="{BB962C8B-B14F-4D97-AF65-F5344CB8AC3E}">
        <p14:creationId xmlns:p14="http://schemas.microsoft.com/office/powerpoint/2010/main" val="262269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721C75-3597-B5CF-EA6E-2F9095A6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 err="1">
                <a:effectLst/>
                <a:latin typeface="HY헤드라인M" pitchFamily="18" charset="-127"/>
                <a:ea typeface="HY헤드라인M" pitchFamily="18" charset="-127"/>
              </a:rPr>
              <a:t>Stl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파일 생성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시 오류가 발생하면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부품들을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합집합 연산으로 합쳐가며 오류 부분을 확인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하고 수정해야 함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부품 간 합집합 연산 실패 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3D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인쇄 오류 발생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.</a:t>
            </a:r>
            <a:endParaRPr lang="en-US" altLang="ko-KR" kern="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얇게 겹친 부분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얇게 떨어진 부분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평면이 어긋난 </a:t>
            </a:r>
            <a:r>
              <a:rPr lang="ko-KR" altLang="en-US" kern="0" dirty="0" err="1">
                <a:effectLst/>
                <a:latin typeface="HY헤드라인M" pitchFamily="18" charset="-127"/>
                <a:ea typeface="HY헤드라인M" pitchFamily="18" charset="-127"/>
              </a:rPr>
              <a:t>폴리선에서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 돌출된 케이블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등 다양한 오류 요인이 있음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/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AutoCAD 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작도 시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Snap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기능을 켜고 반드시 끝점과 끝점을 잇는 작도</a:t>
            </a:r>
            <a:r>
              <a:rPr lang="ko-KR" altLang="en-US" kern="0" dirty="0">
                <a:effectLst/>
                <a:latin typeface="HY헤드라인M" pitchFamily="18" charset="-127"/>
                <a:ea typeface="HY헤드라인M" pitchFamily="18" charset="-127"/>
              </a:rPr>
              <a:t>가 되어야 함</a:t>
            </a:r>
            <a:r>
              <a:rPr lang="en-US" altLang="ko-KR" kern="0" dirty="0"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97520" y="260648"/>
            <a:ext cx="27110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파일 생성 오류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4FBFCB5C-54EA-BC3B-6A75-CC92B9435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31783"/>
              </p:ext>
            </p:extLst>
          </p:nvPr>
        </p:nvGraphicFramePr>
        <p:xfrm>
          <a:off x="2669016" y="33601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2" imgW="914400" imgH="771525" progId="AutoCAD.Drawing.24">
                  <p:embed/>
                </p:oleObj>
              </mc:Choice>
              <mc:Fallback>
                <p:oleObj name="AutoCAD Drawing" showAsIcon="1" r:id="rId2" imgW="914400" imgH="771525" progId="AutoCAD.Drawing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9016" y="3360126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C3F2BBCB-5444-3465-0DBB-EEBEC60BD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38777"/>
              </p:ext>
            </p:extLst>
          </p:nvPr>
        </p:nvGraphicFramePr>
        <p:xfrm>
          <a:off x="6649102" y="33409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showAsIcon="1" r:id="rId4" imgW="914400" imgH="771525" progId="AutoCAD.Drawing.24">
                  <p:embed/>
                </p:oleObj>
              </mc:Choice>
              <mc:Fallback>
                <p:oleObj name="AutoCAD Drawing" showAsIcon="1" r:id="rId4" imgW="914400" imgH="771525" progId="AutoCAD.Drawing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9102" y="3340982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23B77A74-FFFF-D877-3E8F-40F2995AD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40" y="2962578"/>
            <a:ext cx="1584176" cy="118229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E57936E-4A20-B373-EFEA-63FAA44C7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14" y="2937773"/>
            <a:ext cx="1611419" cy="118229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BFDADFB-9A2E-BC87-F908-F45A1E3B30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704" y="4164393"/>
            <a:ext cx="3386510" cy="245006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1B6E2A0-A11B-AF1B-1283-B75560DBC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278" y="4165761"/>
            <a:ext cx="3147539" cy="24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3168D94-00E8-A89B-2D5A-1FE3E99B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09" y="980728"/>
            <a:ext cx="7850981" cy="5522119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8684" y="260648"/>
            <a:ext cx="568863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en-US" altLang="ko-KR" dirty="0" err="1">
                <a:sym typeface="Wingdings" panose="05000000000000000000" pitchFamily="2" charset="2"/>
              </a:rPr>
              <a:t>stl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ym typeface="Wingdings" panose="05000000000000000000" pitchFamily="2" charset="2"/>
              </a:rPr>
              <a:t>gcode</a:t>
            </a:r>
            <a:r>
              <a:rPr lang="en-US" altLang="ko-KR" dirty="0">
                <a:sym typeface="Wingdings" panose="05000000000000000000" pitchFamily="2" charset="2"/>
              </a:rPr>
              <a:t> : </a:t>
            </a:r>
            <a:r>
              <a:rPr lang="en-US" altLang="ko-KR" dirty="0">
                <a:hlinkClick r:id="rId3"/>
              </a:rPr>
              <a:t>3DWOX</a:t>
            </a:r>
            <a:r>
              <a:rPr lang="en-US" altLang="ko-KR" dirty="0"/>
              <a:t> - </a:t>
            </a:r>
            <a:r>
              <a:rPr lang="ko-KR" altLang="en-US" dirty="0"/>
              <a:t>프린터 설정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95100-6AA1-6D6B-E05A-78D92BDCFD6E}"/>
              </a:ext>
            </a:extLst>
          </p:cNvPr>
          <p:cNvSpPr txBox="1"/>
          <p:nvPr/>
        </p:nvSpPr>
        <p:spPr>
          <a:xfrm>
            <a:off x="1928664" y="1671191"/>
            <a:ext cx="3960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설정 </a:t>
            </a:r>
            <a:r>
              <a:rPr kumimoji="1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프린터 설정 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프린터 모델 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2X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선택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CF14621-B26F-1A5F-D05F-B6FCEC8E2415}"/>
              </a:ext>
            </a:extLst>
          </p:cNvPr>
          <p:cNvSpPr/>
          <p:nvPr/>
        </p:nvSpPr>
        <p:spPr bwMode="auto">
          <a:xfrm>
            <a:off x="2062130" y="1166648"/>
            <a:ext cx="298582" cy="24612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B152CEB-DB81-64D8-4F3F-669982603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704" y="2237383"/>
            <a:ext cx="5893594" cy="379333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F75876-B349-CB49-6196-9E6FF7064ED3}"/>
              </a:ext>
            </a:extLst>
          </p:cNvPr>
          <p:cNvSpPr/>
          <p:nvPr/>
        </p:nvSpPr>
        <p:spPr bwMode="auto">
          <a:xfrm>
            <a:off x="2372875" y="2558598"/>
            <a:ext cx="2804522" cy="335951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sz="14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0636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0.3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1434</Words>
  <Application>Microsoft Office PowerPoint</Application>
  <PresentationFormat>A4 용지(210x297mm)</PresentationFormat>
  <Paragraphs>267</Paragraphs>
  <Slides>34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44" baseType="lpstr">
      <vt:lpstr>HY헤드라인M</vt:lpstr>
      <vt:lpstr>Gulim</vt:lpstr>
      <vt:lpstr>Gulim</vt:lpstr>
      <vt:lpstr>맑은 고딕</vt:lpstr>
      <vt:lpstr>휴먼견출새내기체</vt:lpstr>
      <vt:lpstr>Arial</vt:lpstr>
      <vt:lpstr>Wingdings</vt:lpstr>
      <vt:lpstr>기본 디자인</vt:lpstr>
      <vt:lpstr>포장기 셸 개체</vt:lpstr>
      <vt:lpstr>AutoCAD Drawing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335</cp:revision>
  <cp:lastPrinted>2019-08-05T02:54:15Z</cp:lastPrinted>
  <dcterms:created xsi:type="dcterms:W3CDTF">2005-08-31T02:37:35Z</dcterms:created>
  <dcterms:modified xsi:type="dcterms:W3CDTF">2024-02-16T09:20:51Z</dcterms:modified>
</cp:coreProperties>
</file>