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563" r:id="rId2"/>
    <p:sldId id="661" r:id="rId3"/>
    <p:sldId id="746" r:id="rId4"/>
    <p:sldId id="747" r:id="rId5"/>
    <p:sldId id="692" r:id="rId6"/>
    <p:sldId id="664" r:id="rId7"/>
    <p:sldId id="748" r:id="rId8"/>
    <p:sldId id="749" r:id="rId9"/>
    <p:sldId id="750" r:id="rId10"/>
    <p:sldId id="751" r:id="rId11"/>
    <p:sldId id="752" r:id="rId12"/>
    <p:sldId id="753" r:id="rId13"/>
    <p:sldId id="754" r:id="rId14"/>
    <p:sldId id="755" r:id="rId15"/>
    <p:sldId id="683" r:id="rId16"/>
    <p:sldId id="684" r:id="rId17"/>
  </p:sldIdLst>
  <p:sldSz cx="9906000" cy="6858000" type="A4"/>
  <p:notesSz cx="7099300" cy="10234613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" userDrawn="1">
          <p15:clr>
            <a:srgbClr val="A4A3A4"/>
          </p15:clr>
        </p15:guide>
        <p15:guide id="2" orient="horz" pos="845" userDrawn="1">
          <p15:clr>
            <a:srgbClr val="A4A3A4"/>
          </p15:clr>
        </p15:guide>
        <p15:guide id="3" pos="417" userDrawn="1">
          <p15:clr>
            <a:srgbClr val="A4A3A4"/>
          </p15:clr>
        </p15:guide>
        <p15:guide id="4" pos="5823" userDrawn="1">
          <p15:clr>
            <a:srgbClr val="A4A3A4"/>
          </p15:clr>
        </p15:guide>
        <p15:guide id="5" pos="62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정근채" initials="정" lastIdx="1" clrIdx="0">
    <p:extLst>
      <p:ext uri="{19B8F6BF-5375-455C-9EA6-DF929625EA0E}">
        <p15:presenceInfo xmlns:p15="http://schemas.microsoft.com/office/powerpoint/2012/main" userId="S::kcjeong@cbnu.ac.kr::bf3f9740-ba12-4a95-bdcd-7a89d0b0b3a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99FF66"/>
    <a:srgbClr val="FFFF66"/>
    <a:srgbClr val="FF6600"/>
    <a:srgbClr val="FF9900"/>
    <a:srgbClr val="FFFFCC"/>
    <a:srgbClr val="A47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767F21-69D8-4ABF-B111-97AC8FEFE741}" v="2" dt="2021-02-03T01:58:23.615"/>
    <p1510:client id="{A1C1CD89-6AEA-45D8-8211-EF20486179BD}" v="114" dt="2021-02-03T01:49:37.7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792" autoAdjust="0"/>
    <p:restoredTop sz="94660" autoAdjust="0"/>
  </p:normalViewPr>
  <p:slideViewPr>
    <p:cSldViewPr showGuides="1">
      <p:cViewPr varScale="1">
        <p:scale>
          <a:sx n="83" d="100"/>
          <a:sy n="83" d="100"/>
        </p:scale>
        <p:origin x="90" y="696"/>
      </p:cViewPr>
      <p:guideLst>
        <p:guide orient="horz" pos="73"/>
        <p:guide orient="horz" pos="845"/>
        <p:guide pos="417"/>
        <p:guide pos="5823"/>
        <p:guide pos="62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howGuides="1">
      <p:cViewPr varScale="1">
        <p:scale>
          <a:sx n="137" d="100"/>
          <a:sy n="137" d="100"/>
        </p:scale>
        <p:origin x="-84" y="-630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정근채" userId="bf3f9740-ba12-4a95-bdcd-7a89d0b0b3a3" providerId="ADAL" clId="{C2ECF4CC-7E38-4C5F-B28E-0DA1D6F47742}"/>
    <pc:docChg chg="addSld delSld modSld">
      <pc:chgData name="정근채" userId="bf3f9740-ba12-4a95-bdcd-7a89d0b0b3a3" providerId="ADAL" clId="{C2ECF4CC-7E38-4C5F-B28E-0DA1D6F47742}" dt="2023-02-01T07:47:56.927" v="14"/>
      <pc:docMkLst>
        <pc:docMk/>
      </pc:docMkLst>
      <pc:sldChg chg="modSp mod">
        <pc:chgData name="정근채" userId="bf3f9740-ba12-4a95-bdcd-7a89d0b0b3a3" providerId="ADAL" clId="{C2ECF4CC-7E38-4C5F-B28E-0DA1D6F47742}" dt="2023-02-01T07:43:58.001" v="8" actId="20577"/>
        <pc:sldMkLst>
          <pc:docMk/>
          <pc:sldMk cId="2413737405" sldId="563"/>
        </pc:sldMkLst>
        <pc:spChg chg="mod">
          <ac:chgData name="정근채" userId="bf3f9740-ba12-4a95-bdcd-7a89d0b0b3a3" providerId="ADAL" clId="{C2ECF4CC-7E38-4C5F-B28E-0DA1D6F47742}" dt="2023-02-01T07:43:58.001" v="8" actId="20577"/>
          <ac:spMkLst>
            <pc:docMk/>
            <pc:sldMk cId="2413737405" sldId="563"/>
            <ac:spMk id="3075" creationId="{00000000-0000-0000-0000-000000000000}"/>
          </ac:spMkLst>
        </pc:spChg>
      </pc:sldChg>
      <pc:sldChg chg="add">
        <pc:chgData name="정근채" userId="bf3f9740-ba12-4a95-bdcd-7a89d0b0b3a3" providerId="ADAL" clId="{C2ECF4CC-7E38-4C5F-B28E-0DA1D6F47742}" dt="2023-02-01T07:45:57.633" v="9"/>
        <pc:sldMkLst>
          <pc:docMk/>
          <pc:sldMk cId="654222132" sldId="661"/>
        </pc:sldMkLst>
      </pc:sldChg>
      <pc:sldChg chg="del">
        <pc:chgData name="정근채" userId="bf3f9740-ba12-4a95-bdcd-7a89d0b0b3a3" providerId="ADAL" clId="{C2ECF4CC-7E38-4C5F-B28E-0DA1D6F47742}" dt="2023-02-01T07:46:09.913" v="10" actId="47"/>
        <pc:sldMkLst>
          <pc:docMk/>
          <pc:sldMk cId="1991929027" sldId="663"/>
        </pc:sldMkLst>
      </pc:sldChg>
      <pc:sldChg chg="add">
        <pc:chgData name="정근채" userId="bf3f9740-ba12-4a95-bdcd-7a89d0b0b3a3" providerId="ADAL" clId="{C2ECF4CC-7E38-4C5F-B28E-0DA1D6F47742}" dt="2023-02-01T07:45:57.633" v="9"/>
        <pc:sldMkLst>
          <pc:docMk/>
          <pc:sldMk cId="1385410559" sldId="664"/>
        </pc:sldMkLst>
      </pc:sldChg>
      <pc:sldChg chg="del">
        <pc:chgData name="정근채" userId="bf3f9740-ba12-4a95-bdcd-7a89d0b0b3a3" providerId="ADAL" clId="{C2ECF4CC-7E38-4C5F-B28E-0DA1D6F47742}" dt="2023-02-01T07:46:09.913" v="10" actId="47"/>
        <pc:sldMkLst>
          <pc:docMk/>
          <pc:sldMk cId="736527052" sldId="665"/>
        </pc:sldMkLst>
      </pc:sldChg>
      <pc:sldChg chg="del">
        <pc:chgData name="정근채" userId="bf3f9740-ba12-4a95-bdcd-7a89d0b0b3a3" providerId="ADAL" clId="{C2ECF4CC-7E38-4C5F-B28E-0DA1D6F47742}" dt="2023-02-01T07:46:09.913" v="10" actId="47"/>
        <pc:sldMkLst>
          <pc:docMk/>
          <pc:sldMk cId="2382013680" sldId="666"/>
        </pc:sldMkLst>
      </pc:sldChg>
      <pc:sldChg chg="del">
        <pc:chgData name="정근채" userId="bf3f9740-ba12-4a95-bdcd-7a89d0b0b3a3" providerId="ADAL" clId="{C2ECF4CC-7E38-4C5F-B28E-0DA1D6F47742}" dt="2023-02-01T07:47:29.156" v="12" actId="47"/>
        <pc:sldMkLst>
          <pc:docMk/>
          <pc:sldMk cId="1823456307" sldId="668"/>
        </pc:sldMkLst>
      </pc:sldChg>
      <pc:sldChg chg="add del">
        <pc:chgData name="정근채" userId="bf3f9740-ba12-4a95-bdcd-7a89d0b0b3a3" providerId="ADAL" clId="{C2ECF4CC-7E38-4C5F-B28E-0DA1D6F47742}" dt="2023-02-01T07:47:56.927" v="14"/>
        <pc:sldMkLst>
          <pc:docMk/>
          <pc:sldMk cId="2031814716" sldId="683"/>
        </pc:sldMkLst>
      </pc:sldChg>
      <pc:sldChg chg="add del">
        <pc:chgData name="정근채" userId="bf3f9740-ba12-4a95-bdcd-7a89d0b0b3a3" providerId="ADAL" clId="{C2ECF4CC-7E38-4C5F-B28E-0DA1D6F47742}" dt="2023-02-01T07:47:56.927" v="14"/>
        <pc:sldMkLst>
          <pc:docMk/>
          <pc:sldMk cId="1921291680" sldId="684"/>
        </pc:sldMkLst>
      </pc:sldChg>
      <pc:sldChg chg="del">
        <pc:chgData name="정근채" userId="bf3f9740-ba12-4a95-bdcd-7a89d0b0b3a3" providerId="ADAL" clId="{C2ECF4CC-7E38-4C5F-B28E-0DA1D6F47742}" dt="2023-02-01T07:47:29.156" v="12" actId="47"/>
        <pc:sldMkLst>
          <pc:docMk/>
          <pc:sldMk cId="3720869996" sldId="686"/>
        </pc:sldMkLst>
      </pc:sldChg>
      <pc:sldChg chg="modSp del mod">
        <pc:chgData name="정근채" userId="bf3f9740-ba12-4a95-bdcd-7a89d0b0b3a3" providerId="ADAL" clId="{C2ECF4CC-7E38-4C5F-B28E-0DA1D6F47742}" dt="2023-02-01T07:47:29.156" v="12" actId="47"/>
        <pc:sldMkLst>
          <pc:docMk/>
          <pc:sldMk cId="3207600645" sldId="690"/>
        </pc:sldMkLst>
        <pc:spChg chg="mod">
          <ac:chgData name="정근채" userId="bf3f9740-ba12-4a95-bdcd-7a89d0b0b3a3" providerId="ADAL" clId="{C2ECF4CC-7E38-4C5F-B28E-0DA1D6F47742}" dt="2023-01-18T07:07:06.682" v="0" actId="6549"/>
          <ac:spMkLst>
            <pc:docMk/>
            <pc:sldMk cId="3207600645" sldId="690"/>
            <ac:spMk id="6" creationId="{00000000-0000-0000-0000-000000000000}"/>
          </ac:spMkLst>
        </pc:spChg>
      </pc:sldChg>
      <pc:sldChg chg="del">
        <pc:chgData name="정근채" userId="bf3f9740-ba12-4a95-bdcd-7a89d0b0b3a3" providerId="ADAL" clId="{C2ECF4CC-7E38-4C5F-B28E-0DA1D6F47742}" dt="2023-02-01T07:46:09.913" v="10" actId="47"/>
        <pc:sldMkLst>
          <pc:docMk/>
          <pc:sldMk cId="1298803726" sldId="691"/>
        </pc:sldMkLst>
      </pc:sldChg>
      <pc:sldChg chg="add">
        <pc:chgData name="정근채" userId="bf3f9740-ba12-4a95-bdcd-7a89d0b0b3a3" providerId="ADAL" clId="{C2ECF4CC-7E38-4C5F-B28E-0DA1D6F47742}" dt="2023-02-01T07:45:57.633" v="9"/>
        <pc:sldMkLst>
          <pc:docMk/>
          <pc:sldMk cId="3929049601" sldId="692"/>
        </pc:sldMkLst>
      </pc:sldChg>
      <pc:sldChg chg="del">
        <pc:chgData name="정근채" userId="bf3f9740-ba12-4a95-bdcd-7a89d0b0b3a3" providerId="ADAL" clId="{C2ECF4CC-7E38-4C5F-B28E-0DA1D6F47742}" dt="2023-02-01T07:46:09.913" v="10" actId="47"/>
        <pc:sldMkLst>
          <pc:docMk/>
          <pc:sldMk cId="3265744310" sldId="693"/>
        </pc:sldMkLst>
      </pc:sldChg>
      <pc:sldChg chg="del">
        <pc:chgData name="정근채" userId="bf3f9740-ba12-4a95-bdcd-7a89d0b0b3a3" providerId="ADAL" clId="{C2ECF4CC-7E38-4C5F-B28E-0DA1D6F47742}" dt="2023-02-01T07:46:09.913" v="10" actId="47"/>
        <pc:sldMkLst>
          <pc:docMk/>
          <pc:sldMk cId="1680703471" sldId="694"/>
        </pc:sldMkLst>
      </pc:sldChg>
      <pc:sldChg chg="del">
        <pc:chgData name="정근채" userId="bf3f9740-ba12-4a95-bdcd-7a89d0b0b3a3" providerId="ADAL" clId="{C2ECF4CC-7E38-4C5F-B28E-0DA1D6F47742}" dt="2023-02-01T07:46:09.913" v="10" actId="47"/>
        <pc:sldMkLst>
          <pc:docMk/>
          <pc:sldMk cId="3519257713" sldId="695"/>
        </pc:sldMkLst>
      </pc:sldChg>
      <pc:sldChg chg="del">
        <pc:chgData name="정근채" userId="bf3f9740-ba12-4a95-bdcd-7a89d0b0b3a3" providerId="ADAL" clId="{C2ECF4CC-7E38-4C5F-B28E-0DA1D6F47742}" dt="2023-02-01T07:46:09.913" v="10" actId="47"/>
        <pc:sldMkLst>
          <pc:docMk/>
          <pc:sldMk cId="254151056" sldId="743"/>
        </pc:sldMkLst>
      </pc:sldChg>
      <pc:sldChg chg="del">
        <pc:chgData name="정근채" userId="bf3f9740-ba12-4a95-bdcd-7a89d0b0b3a3" providerId="ADAL" clId="{C2ECF4CC-7E38-4C5F-B28E-0DA1D6F47742}" dt="2023-02-01T07:46:09.913" v="10" actId="47"/>
        <pc:sldMkLst>
          <pc:docMk/>
          <pc:sldMk cId="4113509675" sldId="744"/>
        </pc:sldMkLst>
      </pc:sldChg>
      <pc:sldChg chg="del">
        <pc:chgData name="정근채" userId="bf3f9740-ba12-4a95-bdcd-7a89d0b0b3a3" providerId="ADAL" clId="{C2ECF4CC-7E38-4C5F-B28E-0DA1D6F47742}" dt="2023-02-01T07:46:09.913" v="10" actId="47"/>
        <pc:sldMkLst>
          <pc:docMk/>
          <pc:sldMk cId="722506634" sldId="745"/>
        </pc:sldMkLst>
      </pc:sldChg>
      <pc:sldChg chg="add">
        <pc:chgData name="정근채" userId="bf3f9740-ba12-4a95-bdcd-7a89d0b0b3a3" providerId="ADAL" clId="{C2ECF4CC-7E38-4C5F-B28E-0DA1D6F47742}" dt="2023-02-01T07:45:57.633" v="9"/>
        <pc:sldMkLst>
          <pc:docMk/>
          <pc:sldMk cId="116899581" sldId="746"/>
        </pc:sldMkLst>
      </pc:sldChg>
      <pc:sldChg chg="add">
        <pc:chgData name="정근채" userId="bf3f9740-ba12-4a95-bdcd-7a89d0b0b3a3" providerId="ADAL" clId="{C2ECF4CC-7E38-4C5F-B28E-0DA1D6F47742}" dt="2023-02-01T07:45:57.633" v="9"/>
        <pc:sldMkLst>
          <pc:docMk/>
          <pc:sldMk cId="1330806908" sldId="747"/>
        </pc:sldMkLst>
      </pc:sldChg>
      <pc:sldChg chg="add">
        <pc:chgData name="정근채" userId="bf3f9740-ba12-4a95-bdcd-7a89d0b0b3a3" providerId="ADAL" clId="{C2ECF4CC-7E38-4C5F-B28E-0DA1D6F47742}" dt="2023-02-01T07:45:57.633" v="9"/>
        <pc:sldMkLst>
          <pc:docMk/>
          <pc:sldMk cId="3704856360" sldId="748"/>
        </pc:sldMkLst>
      </pc:sldChg>
      <pc:sldChg chg="add">
        <pc:chgData name="정근채" userId="bf3f9740-ba12-4a95-bdcd-7a89d0b0b3a3" providerId="ADAL" clId="{C2ECF4CC-7E38-4C5F-B28E-0DA1D6F47742}" dt="2023-02-01T07:45:57.633" v="9"/>
        <pc:sldMkLst>
          <pc:docMk/>
          <pc:sldMk cId="1332025547" sldId="749"/>
        </pc:sldMkLst>
      </pc:sldChg>
      <pc:sldChg chg="add">
        <pc:chgData name="정근채" userId="bf3f9740-ba12-4a95-bdcd-7a89d0b0b3a3" providerId="ADAL" clId="{C2ECF4CC-7E38-4C5F-B28E-0DA1D6F47742}" dt="2023-02-01T07:45:57.633" v="9"/>
        <pc:sldMkLst>
          <pc:docMk/>
          <pc:sldMk cId="4102274153" sldId="750"/>
        </pc:sldMkLst>
      </pc:sldChg>
      <pc:sldChg chg="add">
        <pc:chgData name="정근채" userId="bf3f9740-ba12-4a95-bdcd-7a89d0b0b3a3" providerId="ADAL" clId="{C2ECF4CC-7E38-4C5F-B28E-0DA1D6F47742}" dt="2023-02-01T07:45:57.633" v="9"/>
        <pc:sldMkLst>
          <pc:docMk/>
          <pc:sldMk cId="1638710541" sldId="751"/>
        </pc:sldMkLst>
      </pc:sldChg>
      <pc:sldChg chg="add">
        <pc:chgData name="정근채" userId="bf3f9740-ba12-4a95-bdcd-7a89d0b0b3a3" providerId="ADAL" clId="{C2ECF4CC-7E38-4C5F-B28E-0DA1D6F47742}" dt="2023-02-01T07:45:57.633" v="9"/>
        <pc:sldMkLst>
          <pc:docMk/>
          <pc:sldMk cId="1479602384" sldId="752"/>
        </pc:sldMkLst>
      </pc:sldChg>
      <pc:sldChg chg="add">
        <pc:chgData name="정근채" userId="bf3f9740-ba12-4a95-bdcd-7a89d0b0b3a3" providerId="ADAL" clId="{C2ECF4CC-7E38-4C5F-B28E-0DA1D6F47742}" dt="2023-02-01T07:46:38.902" v="11"/>
        <pc:sldMkLst>
          <pc:docMk/>
          <pc:sldMk cId="817310624" sldId="753"/>
        </pc:sldMkLst>
      </pc:sldChg>
      <pc:sldChg chg="add">
        <pc:chgData name="정근채" userId="bf3f9740-ba12-4a95-bdcd-7a89d0b0b3a3" providerId="ADAL" clId="{C2ECF4CC-7E38-4C5F-B28E-0DA1D6F47742}" dt="2023-02-01T07:46:38.902" v="11"/>
        <pc:sldMkLst>
          <pc:docMk/>
          <pc:sldMk cId="2029174509" sldId="754"/>
        </pc:sldMkLst>
      </pc:sldChg>
      <pc:sldChg chg="add">
        <pc:chgData name="정근채" userId="bf3f9740-ba12-4a95-bdcd-7a89d0b0b3a3" providerId="ADAL" clId="{C2ECF4CC-7E38-4C5F-B28E-0DA1D6F47742}" dt="2023-02-01T07:46:38.902" v="11"/>
        <pc:sldMkLst>
          <pc:docMk/>
          <pc:sldMk cId="1414255231" sldId="755"/>
        </pc:sldMkLst>
      </pc:sldChg>
    </pc:docChg>
  </pc:docChgLst>
  <pc:docChgLst>
    <pc:chgData name="정근채" userId="bf3f9740-ba12-4a95-bdcd-7a89d0b0b3a3" providerId="ADAL" clId="{243B16AB-DC0D-430E-A84E-3EFDAB59857A}"/>
    <pc:docChg chg="undo custSel modSld">
      <pc:chgData name="정근채" userId="bf3f9740-ba12-4a95-bdcd-7a89d0b0b3a3" providerId="ADAL" clId="{243B16AB-DC0D-430E-A84E-3EFDAB59857A}" dt="2023-05-31T06:23:34.808" v="64" actId="1076"/>
      <pc:docMkLst>
        <pc:docMk/>
      </pc:docMkLst>
      <pc:sldChg chg="addSp delSp modSp mod">
        <pc:chgData name="정근채" userId="bf3f9740-ba12-4a95-bdcd-7a89d0b0b3a3" providerId="ADAL" clId="{243B16AB-DC0D-430E-A84E-3EFDAB59857A}" dt="2023-05-31T06:23:34.808" v="64" actId="1076"/>
        <pc:sldMkLst>
          <pc:docMk/>
          <pc:sldMk cId="1921291680" sldId="684"/>
        </pc:sldMkLst>
        <pc:picChg chg="add mod modCrop">
          <ac:chgData name="정근채" userId="bf3f9740-ba12-4a95-bdcd-7a89d0b0b3a3" providerId="ADAL" clId="{243B16AB-DC0D-430E-A84E-3EFDAB59857A}" dt="2023-05-31T06:23:34.808" v="64" actId="1076"/>
          <ac:picMkLst>
            <pc:docMk/>
            <pc:sldMk cId="1921291680" sldId="684"/>
            <ac:picMk id="4" creationId="{0145D225-4448-3F34-B46A-19FFBF5B01F2}"/>
          </ac:picMkLst>
        </pc:picChg>
        <pc:picChg chg="del">
          <ac:chgData name="정근채" userId="bf3f9740-ba12-4a95-bdcd-7a89d0b0b3a3" providerId="ADAL" clId="{243B16AB-DC0D-430E-A84E-3EFDAB59857A}" dt="2023-05-31T06:17:12.225" v="0" actId="478"/>
          <ac:picMkLst>
            <pc:docMk/>
            <pc:sldMk cId="1921291680" sldId="684"/>
            <ac:picMk id="5" creationId="{52BCF23E-2DCB-4BEC-B2DC-5AA79D31B3AB}"/>
          </ac:picMkLst>
        </pc:picChg>
        <pc:picChg chg="add mod modCrop">
          <ac:chgData name="정근채" userId="bf3f9740-ba12-4a95-bdcd-7a89d0b0b3a3" providerId="ADAL" clId="{243B16AB-DC0D-430E-A84E-3EFDAB59857A}" dt="2023-05-31T06:21:28.896" v="62" actId="1076"/>
          <ac:picMkLst>
            <pc:docMk/>
            <pc:sldMk cId="1921291680" sldId="684"/>
            <ac:picMk id="8" creationId="{41111788-77AE-55BF-302D-6B21FFF67EC9}"/>
          </ac:picMkLst>
        </pc:picChg>
        <pc:picChg chg="add mod modCrop">
          <ac:chgData name="정근채" userId="bf3f9740-ba12-4a95-bdcd-7a89d0b0b3a3" providerId="ADAL" clId="{243B16AB-DC0D-430E-A84E-3EFDAB59857A}" dt="2023-05-31T06:21:28.896" v="62" actId="1076"/>
          <ac:picMkLst>
            <pc:docMk/>
            <pc:sldMk cId="1921291680" sldId="684"/>
            <ac:picMk id="10" creationId="{75415033-9F01-A146-9B34-29C7332D1D43}"/>
          </ac:picMkLst>
        </pc:picChg>
        <pc:picChg chg="add mod modCrop">
          <ac:chgData name="정근채" userId="bf3f9740-ba12-4a95-bdcd-7a89d0b0b3a3" providerId="ADAL" clId="{243B16AB-DC0D-430E-A84E-3EFDAB59857A}" dt="2023-05-31T06:21:28.896" v="62" actId="1076"/>
          <ac:picMkLst>
            <pc:docMk/>
            <pc:sldMk cId="1921291680" sldId="684"/>
            <ac:picMk id="12" creationId="{F4EBCBBD-1A49-0195-4D8E-B96DE3BF0452}"/>
          </ac:picMkLst>
        </pc:picChg>
      </pc:sldChg>
    </pc:docChg>
  </pc:docChgLst>
  <pc:docChgLst>
    <pc:chgData name="정근채" userId="bf3f9740-ba12-4a95-bdcd-7a89d0b0b3a3" providerId="ADAL" clId="{A090F0B4-CFD7-4B48-88C8-6A338366A3B1}"/>
    <pc:docChg chg="modSld">
      <pc:chgData name="정근채" userId="bf3f9740-ba12-4a95-bdcd-7a89d0b0b3a3" providerId="ADAL" clId="{A090F0B4-CFD7-4B48-88C8-6A338366A3B1}" dt="2022-12-12T07:39:13.556" v="38"/>
      <pc:docMkLst>
        <pc:docMk/>
      </pc:docMkLst>
      <pc:sldChg chg="modSp mod">
        <pc:chgData name="정근채" userId="bf3f9740-ba12-4a95-bdcd-7a89d0b0b3a3" providerId="ADAL" clId="{A090F0B4-CFD7-4B48-88C8-6A338366A3B1}" dt="2022-12-12T07:39:13.556" v="38"/>
        <pc:sldMkLst>
          <pc:docMk/>
          <pc:sldMk cId="2413737405" sldId="563"/>
        </pc:sldMkLst>
        <pc:spChg chg="mod">
          <ac:chgData name="정근채" userId="bf3f9740-ba12-4a95-bdcd-7a89d0b0b3a3" providerId="ADAL" clId="{A090F0B4-CFD7-4B48-88C8-6A338366A3B1}" dt="2022-12-12T07:39:13.556" v="38"/>
          <ac:spMkLst>
            <pc:docMk/>
            <pc:sldMk cId="2413737405" sldId="563"/>
            <ac:spMk id="3075" creationId="{00000000-0000-0000-0000-000000000000}"/>
          </ac:spMkLst>
        </pc:spChg>
      </pc:sldChg>
    </pc:docChg>
  </pc:docChgLst>
  <pc:docChgLst>
    <pc:chgData name="근채 정" userId="e3b600ee4ba46476" providerId="LiveId" clId="{33A06B99-EFB0-4897-BD2A-F4FCFEB3F064}"/>
    <pc:docChg chg="modSld">
      <pc:chgData name="근채 정" userId="e3b600ee4ba46476" providerId="LiveId" clId="{33A06B99-EFB0-4897-BD2A-F4FCFEB3F064}" dt="2024-02-16T09:20:57.930" v="0" actId="108"/>
      <pc:docMkLst>
        <pc:docMk/>
      </pc:docMkLst>
      <pc:sldChg chg="modSp mod">
        <pc:chgData name="근채 정" userId="e3b600ee4ba46476" providerId="LiveId" clId="{33A06B99-EFB0-4897-BD2A-F4FCFEB3F064}" dt="2024-02-16T09:20:57.930" v="0" actId="108"/>
        <pc:sldMkLst>
          <pc:docMk/>
          <pc:sldMk cId="2413737405" sldId="563"/>
        </pc:sldMkLst>
        <pc:spChg chg="mod">
          <ac:chgData name="근채 정" userId="e3b600ee4ba46476" providerId="LiveId" clId="{33A06B99-EFB0-4897-BD2A-F4FCFEB3F064}" dt="2024-02-16T09:20:57.930" v="0" actId="108"/>
          <ac:spMkLst>
            <pc:docMk/>
            <pc:sldMk cId="2413737405" sldId="563"/>
            <ac:spMk id="4" creationId="{00000000-0000-0000-0000-000000000000}"/>
          </ac:spMkLst>
        </pc:spChg>
      </pc:sldChg>
    </pc:docChg>
  </pc:docChgLst>
  <pc:docChgLst>
    <pc:chgData name="정근채" userId="bf3f9740-ba12-4a95-bdcd-7a89d0b0b3a3" providerId="ADAL" clId="{0AFB7559-8B52-4E7D-BFBE-A0C227DD84D5}"/>
    <pc:docChg chg="modSld sldOrd">
      <pc:chgData name="정근채" userId="bf3f9740-ba12-4a95-bdcd-7a89d0b0b3a3" providerId="ADAL" clId="{0AFB7559-8B52-4E7D-BFBE-A0C227DD84D5}" dt="2023-02-01T08:02:23.330" v="6"/>
      <pc:docMkLst>
        <pc:docMk/>
      </pc:docMkLst>
      <pc:sldChg chg="addSp delSp modSp mod modTransition modAnim">
        <pc:chgData name="정근채" userId="bf3f9740-ba12-4a95-bdcd-7a89d0b0b3a3" providerId="ADAL" clId="{0AFB7559-8B52-4E7D-BFBE-A0C227DD84D5}" dt="2023-02-01T07:58:01.483" v="3"/>
        <pc:sldMkLst>
          <pc:docMk/>
          <pc:sldMk cId="2413737405" sldId="563"/>
        </pc:sldMkLst>
        <pc:picChg chg="add del mod">
          <ac:chgData name="정근채" userId="bf3f9740-ba12-4a95-bdcd-7a89d0b0b3a3" providerId="ADAL" clId="{0AFB7559-8B52-4E7D-BFBE-A0C227DD84D5}" dt="2023-02-01T07:57:10.273" v="2"/>
          <ac:picMkLst>
            <pc:docMk/>
            <pc:sldMk cId="2413737405" sldId="563"/>
            <ac:picMk id="6" creationId="{E200E052-385C-FDC1-6726-79328BC803DD}"/>
          </ac:picMkLst>
        </pc:picChg>
        <pc:picChg chg="add del mod">
          <ac:chgData name="정근채" userId="bf3f9740-ba12-4a95-bdcd-7a89d0b0b3a3" providerId="ADAL" clId="{0AFB7559-8B52-4E7D-BFBE-A0C227DD84D5}" dt="2023-02-01T07:58:01.483" v="3"/>
          <ac:picMkLst>
            <pc:docMk/>
            <pc:sldMk cId="2413737405" sldId="563"/>
            <ac:picMk id="9" creationId="{C7E7634D-9D37-3065-6ABA-E4406897728F}"/>
          </ac:picMkLst>
        </pc:picChg>
        <pc:picChg chg="add mod">
          <ac:chgData name="정근채" userId="bf3f9740-ba12-4a95-bdcd-7a89d0b0b3a3" providerId="ADAL" clId="{0AFB7559-8B52-4E7D-BFBE-A0C227DD84D5}" dt="2023-02-01T07:58:01.483" v="3"/>
          <ac:picMkLst>
            <pc:docMk/>
            <pc:sldMk cId="2413737405" sldId="563"/>
            <ac:picMk id="11" creationId="{85FC91C0-7AF3-7F72-69DF-361DDC59652D}"/>
          </ac:picMkLst>
        </pc:picChg>
        <pc:inkChg chg="add">
          <ac:chgData name="정근채" userId="bf3f9740-ba12-4a95-bdcd-7a89d0b0b3a3" providerId="ADAL" clId="{0AFB7559-8B52-4E7D-BFBE-A0C227DD84D5}" dt="2023-02-01T07:58:01.483" v="3"/>
          <ac:inkMkLst>
            <pc:docMk/>
            <pc:sldMk cId="2413737405" sldId="563"/>
            <ac:inkMk id="10" creationId="{31A513F9-FEA5-7316-5C92-1111B1385FFB}"/>
          </ac:inkMkLst>
        </pc:inkChg>
      </pc:sldChg>
      <pc:sldChg chg="ord">
        <pc:chgData name="정근채" userId="bf3f9740-ba12-4a95-bdcd-7a89d0b0b3a3" providerId="ADAL" clId="{0AFB7559-8B52-4E7D-BFBE-A0C227DD84D5}" dt="2023-02-01T08:02:23.330" v="6"/>
        <pc:sldMkLst>
          <pc:docMk/>
          <pc:sldMk cId="1921291680" sldId="684"/>
        </pc:sldMkLst>
      </pc:sldChg>
      <pc:sldChg chg="addSp modSp">
        <pc:chgData name="정근채" userId="bf3f9740-ba12-4a95-bdcd-7a89d0b0b3a3" providerId="ADAL" clId="{0AFB7559-8B52-4E7D-BFBE-A0C227DD84D5}" dt="2023-02-01T07:59:40.129" v="4"/>
        <pc:sldMkLst>
          <pc:docMk/>
          <pc:sldMk cId="1414255231" sldId="755"/>
        </pc:sldMkLst>
        <pc:picChg chg="add mod">
          <ac:chgData name="정근채" userId="bf3f9740-ba12-4a95-bdcd-7a89d0b0b3a3" providerId="ADAL" clId="{0AFB7559-8B52-4E7D-BFBE-A0C227DD84D5}" dt="2023-02-01T07:59:40.129" v="4"/>
          <ac:picMkLst>
            <pc:docMk/>
            <pc:sldMk cId="1414255231" sldId="755"/>
            <ac:picMk id="10" creationId="{883E9BA7-D3A5-7780-5014-CCC5F383CFF2}"/>
          </ac:picMkLst>
        </pc:picChg>
        <pc:inkChg chg="add">
          <ac:chgData name="정근채" userId="bf3f9740-ba12-4a95-bdcd-7a89d0b0b3a3" providerId="ADAL" clId="{0AFB7559-8B52-4E7D-BFBE-A0C227DD84D5}" dt="2023-02-01T07:59:40.129" v="4"/>
          <ac:inkMkLst>
            <pc:docMk/>
            <pc:sldMk cId="1414255231" sldId="755"/>
            <ac:inkMk id="9" creationId="{98D0EE0E-BE82-A073-BEE9-7762AA33CF31}"/>
          </ac:inkMkLst>
        </pc:inkChg>
      </pc:sldChg>
    </pc:docChg>
  </pc:docChgLst>
  <pc:docChgLst>
    <pc:chgData name="정근채" userId="bf3f9740-ba12-4a95-bdcd-7a89d0b0b3a3" providerId="ADAL" clId="{24B4AC4F-EBC7-4FBC-B749-FD60BCAFB980}"/>
    <pc:docChg chg="undo custSel addSld delSld modSld sldOrd">
      <pc:chgData name="정근채" userId="bf3f9740-ba12-4a95-bdcd-7a89d0b0b3a3" providerId="ADAL" clId="{24B4AC4F-EBC7-4FBC-B749-FD60BCAFB980}" dt="2022-05-30T05:55:00.490" v="38" actId="2696"/>
      <pc:docMkLst>
        <pc:docMk/>
      </pc:docMkLst>
      <pc:sldChg chg="del">
        <pc:chgData name="정근채" userId="bf3f9740-ba12-4a95-bdcd-7a89d0b0b3a3" providerId="ADAL" clId="{24B4AC4F-EBC7-4FBC-B749-FD60BCAFB980}" dt="2022-05-30T05:42:27.121" v="1" actId="2696"/>
        <pc:sldMkLst>
          <pc:docMk/>
          <pc:sldMk cId="654222132" sldId="661"/>
        </pc:sldMkLst>
      </pc:sldChg>
      <pc:sldChg chg="modSp add mod">
        <pc:chgData name="정근채" userId="bf3f9740-ba12-4a95-bdcd-7a89d0b0b3a3" providerId="ADAL" clId="{24B4AC4F-EBC7-4FBC-B749-FD60BCAFB980}" dt="2022-05-30T05:52:09.408" v="12" actId="20577"/>
        <pc:sldMkLst>
          <pc:docMk/>
          <pc:sldMk cId="1991929027" sldId="663"/>
        </pc:sldMkLst>
        <pc:spChg chg="mod">
          <ac:chgData name="정근채" userId="bf3f9740-ba12-4a95-bdcd-7a89d0b0b3a3" providerId="ADAL" clId="{24B4AC4F-EBC7-4FBC-B749-FD60BCAFB980}" dt="2022-05-30T05:52:09.408" v="12" actId="20577"/>
          <ac:spMkLst>
            <pc:docMk/>
            <pc:sldMk cId="1991929027" sldId="663"/>
            <ac:spMk id="6" creationId="{00000000-0000-0000-0000-000000000000}"/>
          </ac:spMkLst>
        </pc:spChg>
      </pc:sldChg>
      <pc:sldChg chg="del ord">
        <pc:chgData name="정근채" userId="bf3f9740-ba12-4a95-bdcd-7a89d0b0b3a3" providerId="ADAL" clId="{24B4AC4F-EBC7-4FBC-B749-FD60BCAFB980}" dt="2022-05-30T05:43:43.387" v="6" actId="2696"/>
        <pc:sldMkLst>
          <pc:docMk/>
          <pc:sldMk cId="3990343066" sldId="664"/>
        </pc:sldMkLst>
      </pc:sldChg>
      <pc:sldChg chg="modSp add mod">
        <pc:chgData name="정근채" userId="bf3f9740-ba12-4a95-bdcd-7a89d0b0b3a3" providerId="ADAL" clId="{24B4AC4F-EBC7-4FBC-B749-FD60BCAFB980}" dt="2022-05-30T05:52:35.725" v="30"/>
        <pc:sldMkLst>
          <pc:docMk/>
          <pc:sldMk cId="736527052" sldId="665"/>
        </pc:sldMkLst>
        <pc:spChg chg="mod">
          <ac:chgData name="정근채" userId="bf3f9740-ba12-4a95-bdcd-7a89d0b0b3a3" providerId="ADAL" clId="{24B4AC4F-EBC7-4FBC-B749-FD60BCAFB980}" dt="2022-05-30T05:52:35.725" v="30"/>
          <ac:spMkLst>
            <pc:docMk/>
            <pc:sldMk cId="736527052" sldId="665"/>
            <ac:spMk id="6" creationId="{00000000-0000-0000-0000-000000000000}"/>
          </ac:spMkLst>
        </pc:spChg>
      </pc:sldChg>
      <pc:sldChg chg="modSp add mod">
        <pc:chgData name="정근채" userId="bf3f9740-ba12-4a95-bdcd-7a89d0b0b3a3" providerId="ADAL" clId="{24B4AC4F-EBC7-4FBC-B749-FD60BCAFB980}" dt="2022-05-30T05:53:10.637" v="36"/>
        <pc:sldMkLst>
          <pc:docMk/>
          <pc:sldMk cId="2382013680" sldId="666"/>
        </pc:sldMkLst>
        <pc:spChg chg="mod">
          <ac:chgData name="정근채" userId="bf3f9740-ba12-4a95-bdcd-7a89d0b0b3a3" providerId="ADAL" clId="{24B4AC4F-EBC7-4FBC-B749-FD60BCAFB980}" dt="2022-05-30T05:53:10.637" v="36"/>
          <ac:spMkLst>
            <pc:docMk/>
            <pc:sldMk cId="2382013680" sldId="666"/>
            <ac:spMk id="6" creationId="{00000000-0000-0000-0000-000000000000}"/>
          </ac:spMkLst>
        </pc:spChg>
      </pc:sldChg>
      <pc:sldChg chg="del">
        <pc:chgData name="정근채" userId="bf3f9740-ba12-4a95-bdcd-7a89d0b0b3a3" providerId="ADAL" clId="{24B4AC4F-EBC7-4FBC-B749-FD60BCAFB980}" dt="2022-05-30T05:42:27.121" v="1" actId="2696"/>
        <pc:sldMkLst>
          <pc:docMk/>
          <pc:sldMk cId="3532808368" sldId="672"/>
        </pc:sldMkLst>
      </pc:sldChg>
      <pc:sldChg chg="del">
        <pc:chgData name="정근채" userId="bf3f9740-ba12-4a95-bdcd-7a89d0b0b3a3" providerId="ADAL" clId="{24B4AC4F-EBC7-4FBC-B749-FD60BCAFB980}" dt="2022-05-30T05:42:27.121" v="1" actId="2696"/>
        <pc:sldMkLst>
          <pc:docMk/>
          <pc:sldMk cId="2291932494" sldId="675"/>
        </pc:sldMkLst>
      </pc:sldChg>
      <pc:sldChg chg="del">
        <pc:chgData name="정근채" userId="bf3f9740-ba12-4a95-bdcd-7a89d0b0b3a3" providerId="ADAL" clId="{24B4AC4F-EBC7-4FBC-B749-FD60BCAFB980}" dt="2022-05-30T05:42:27.121" v="1" actId="2696"/>
        <pc:sldMkLst>
          <pc:docMk/>
          <pc:sldMk cId="1555844893" sldId="676"/>
        </pc:sldMkLst>
      </pc:sldChg>
      <pc:sldChg chg="del">
        <pc:chgData name="정근채" userId="bf3f9740-ba12-4a95-bdcd-7a89d0b0b3a3" providerId="ADAL" clId="{24B4AC4F-EBC7-4FBC-B749-FD60BCAFB980}" dt="2022-05-30T05:42:27.121" v="1" actId="2696"/>
        <pc:sldMkLst>
          <pc:docMk/>
          <pc:sldMk cId="3275186762" sldId="677"/>
        </pc:sldMkLst>
      </pc:sldChg>
      <pc:sldChg chg="del">
        <pc:chgData name="정근채" userId="bf3f9740-ba12-4a95-bdcd-7a89d0b0b3a3" providerId="ADAL" clId="{24B4AC4F-EBC7-4FBC-B749-FD60BCAFB980}" dt="2022-05-30T05:55:00.490" v="38" actId="2696"/>
        <pc:sldMkLst>
          <pc:docMk/>
          <pc:sldMk cId="575766716" sldId="679"/>
        </pc:sldMkLst>
      </pc:sldChg>
      <pc:sldChg chg="del">
        <pc:chgData name="정근채" userId="bf3f9740-ba12-4a95-bdcd-7a89d0b0b3a3" providerId="ADAL" clId="{24B4AC4F-EBC7-4FBC-B749-FD60BCAFB980}" dt="2022-05-30T05:55:00.490" v="38" actId="2696"/>
        <pc:sldMkLst>
          <pc:docMk/>
          <pc:sldMk cId="2982357170" sldId="680"/>
        </pc:sldMkLst>
      </pc:sldChg>
      <pc:sldChg chg="del">
        <pc:chgData name="정근채" userId="bf3f9740-ba12-4a95-bdcd-7a89d0b0b3a3" providerId="ADAL" clId="{24B4AC4F-EBC7-4FBC-B749-FD60BCAFB980}" dt="2022-05-30T05:55:00.490" v="38" actId="2696"/>
        <pc:sldMkLst>
          <pc:docMk/>
          <pc:sldMk cId="205078153" sldId="681"/>
        </pc:sldMkLst>
      </pc:sldChg>
      <pc:sldChg chg="del">
        <pc:chgData name="정근채" userId="bf3f9740-ba12-4a95-bdcd-7a89d0b0b3a3" providerId="ADAL" clId="{24B4AC4F-EBC7-4FBC-B749-FD60BCAFB980}" dt="2022-05-30T05:55:00.490" v="38" actId="2696"/>
        <pc:sldMkLst>
          <pc:docMk/>
          <pc:sldMk cId="2471835776" sldId="682"/>
        </pc:sldMkLst>
      </pc:sldChg>
      <pc:sldChg chg="del">
        <pc:chgData name="정근채" userId="bf3f9740-ba12-4a95-bdcd-7a89d0b0b3a3" providerId="ADAL" clId="{24B4AC4F-EBC7-4FBC-B749-FD60BCAFB980}" dt="2022-05-30T05:55:00.490" v="38" actId="2696"/>
        <pc:sldMkLst>
          <pc:docMk/>
          <pc:sldMk cId="1971515841" sldId="685"/>
        </pc:sldMkLst>
      </pc:sldChg>
      <pc:sldChg chg="del">
        <pc:chgData name="정근채" userId="bf3f9740-ba12-4a95-bdcd-7a89d0b0b3a3" providerId="ADAL" clId="{24B4AC4F-EBC7-4FBC-B749-FD60BCAFB980}" dt="2022-05-30T05:42:27.121" v="1" actId="2696"/>
        <pc:sldMkLst>
          <pc:docMk/>
          <pc:sldMk cId="4181614105" sldId="687"/>
        </pc:sldMkLst>
      </pc:sldChg>
      <pc:sldChg chg="del">
        <pc:chgData name="정근채" userId="bf3f9740-ba12-4a95-bdcd-7a89d0b0b3a3" providerId="ADAL" clId="{24B4AC4F-EBC7-4FBC-B749-FD60BCAFB980}" dt="2022-05-30T05:42:27.121" v="1" actId="2696"/>
        <pc:sldMkLst>
          <pc:docMk/>
          <pc:sldMk cId="2741410490" sldId="688"/>
        </pc:sldMkLst>
      </pc:sldChg>
      <pc:sldChg chg="del">
        <pc:chgData name="정근채" userId="bf3f9740-ba12-4a95-bdcd-7a89d0b0b3a3" providerId="ADAL" clId="{24B4AC4F-EBC7-4FBC-B749-FD60BCAFB980}" dt="2022-05-30T05:42:27.121" v="1" actId="2696"/>
        <pc:sldMkLst>
          <pc:docMk/>
          <pc:sldMk cId="2643235063" sldId="689"/>
        </pc:sldMkLst>
      </pc:sldChg>
      <pc:sldChg chg="add">
        <pc:chgData name="정근채" userId="bf3f9740-ba12-4a95-bdcd-7a89d0b0b3a3" providerId="ADAL" clId="{24B4AC4F-EBC7-4FBC-B749-FD60BCAFB980}" dt="2022-05-30T05:40:54.860" v="0"/>
        <pc:sldMkLst>
          <pc:docMk/>
          <pc:sldMk cId="1298803726" sldId="691"/>
        </pc:sldMkLst>
      </pc:sldChg>
      <pc:sldChg chg="del">
        <pc:chgData name="정근채" userId="bf3f9740-ba12-4a95-bdcd-7a89d0b0b3a3" providerId="ADAL" clId="{24B4AC4F-EBC7-4FBC-B749-FD60BCAFB980}" dt="2022-05-30T05:53:47.048" v="37" actId="2696"/>
        <pc:sldMkLst>
          <pc:docMk/>
          <pc:sldMk cId="1858862192" sldId="692"/>
        </pc:sldMkLst>
      </pc:sldChg>
      <pc:sldChg chg="add">
        <pc:chgData name="정근채" userId="bf3f9740-ba12-4a95-bdcd-7a89d0b0b3a3" providerId="ADAL" clId="{24B4AC4F-EBC7-4FBC-B749-FD60BCAFB980}" dt="2022-05-30T05:40:54.860" v="0"/>
        <pc:sldMkLst>
          <pc:docMk/>
          <pc:sldMk cId="3265744310" sldId="693"/>
        </pc:sldMkLst>
      </pc:sldChg>
      <pc:sldChg chg="add">
        <pc:chgData name="정근채" userId="bf3f9740-ba12-4a95-bdcd-7a89d0b0b3a3" providerId="ADAL" clId="{24B4AC4F-EBC7-4FBC-B749-FD60BCAFB980}" dt="2022-05-30T05:40:54.860" v="0"/>
        <pc:sldMkLst>
          <pc:docMk/>
          <pc:sldMk cId="1680703471" sldId="694"/>
        </pc:sldMkLst>
      </pc:sldChg>
      <pc:sldChg chg="add">
        <pc:chgData name="정근채" userId="bf3f9740-ba12-4a95-bdcd-7a89d0b0b3a3" providerId="ADAL" clId="{24B4AC4F-EBC7-4FBC-B749-FD60BCAFB980}" dt="2022-05-30T05:40:54.860" v="0"/>
        <pc:sldMkLst>
          <pc:docMk/>
          <pc:sldMk cId="3519257713" sldId="695"/>
        </pc:sldMkLst>
      </pc:sldChg>
      <pc:sldChg chg="del ord">
        <pc:chgData name="정근채" userId="bf3f9740-ba12-4a95-bdcd-7a89d0b0b3a3" providerId="ADAL" clId="{24B4AC4F-EBC7-4FBC-B749-FD60BCAFB980}" dt="2022-05-30T05:43:43.387" v="6" actId="2696"/>
        <pc:sldMkLst>
          <pc:docMk/>
          <pc:sldMk cId="1231629991" sldId="735"/>
        </pc:sldMkLst>
      </pc:sldChg>
      <pc:sldChg chg="del ord">
        <pc:chgData name="정근채" userId="bf3f9740-ba12-4a95-bdcd-7a89d0b0b3a3" providerId="ADAL" clId="{24B4AC4F-EBC7-4FBC-B749-FD60BCAFB980}" dt="2022-05-30T05:43:43.387" v="6" actId="2696"/>
        <pc:sldMkLst>
          <pc:docMk/>
          <pc:sldMk cId="1453600385" sldId="736"/>
        </pc:sldMkLst>
      </pc:sldChg>
      <pc:sldChg chg="del">
        <pc:chgData name="정근채" userId="bf3f9740-ba12-4a95-bdcd-7a89d0b0b3a3" providerId="ADAL" clId="{24B4AC4F-EBC7-4FBC-B749-FD60BCAFB980}" dt="2022-05-30T05:42:27.121" v="1" actId="2696"/>
        <pc:sldMkLst>
          <pc:docMk/>
          <pc:sldMk cId="2394690626" sldId="737"/>
        </pc:sldMkLst>
      </pc:sldChg>
      <pc:sldChg chg="del">
        <pc:chgData name="정근채" userId="bf3f9740-ba12-4a95-bdcd-7a89d0b0b3a3" providerId="ADAL" clId="{24B4AC4F-EBC7-4FBC-B749-FD60BCAFB980}" dt="2022-05-30T05:42:27.121" v="1" actId="2696"/>
        <pc:sldMkLst>
          <pc:docMk/>
          <pc:sldMk cId="3850261323" sldId="738"/>
        </pc:sldMkLst>
      </pc:sldChg>
      <pc:sldChg chg="del">
        <pc:chgData name="정근채" userId="bf3f9740-ba12-4a95-bdcd-7a89d0b0b3a3" providerId="ADAL" clId="{24B4AC4F-EBC7-4FBC-B749-FD60BCAFB980}" dt="2022-05-30T05:42:27.121" v="1" actId="2696"/>
        <pc:sldMkLst>
          <pc:docMk/>
          <pc:sldMk cId="1669376470" sldId="739"/>
        </pc:sldMkLst>
      </pc:sldChg>
      <pc:sldChg chg="del">
        <pc:chgData name="정근채" userId="bf3f9740-ba12-4a95-bdcd-7a89d0b0b3a3" providerId="ADAL" clId="{24B4AC4F-EBC7-4FBC-B749-FD60BCAFB980}" dt="2022-05-30T05:42:27.121" v="1" actId="2696"/>
        <pc:sldMkLst>
          <pc:docMk/>
          <pc:sldMk cId="80330644" sldId="740"/>
        </pc:sldMkLst>
      </pc:sldChg>
      <pc:sldChg chg="del">
        <pc:chgData name="정근채" userId="bf3f9740-ba12-4a95-bdcd-7a89d0b0b3a3" providerId="ADAL" clId="{24B4AC4F-EBC7-4FBC-B749-FD60BCAFB980}" dt="2022-05-30T05:42:27.121" v="1" actId="2696"/>
        <pc:sldMkLst>
          <pc:docMk/>
          <pc:sldMk cId="3881513316" sldId="741"/>
        </pc:sldMkLst>
      </pc:sldChg>
      <pc:sldChg chg="del ord">
        <pc:chgData name="정근채" userId="bf3f9740-ba12-4a95-bdcd-7a89d0b0b3a3" providerId="ADAL" clId="{24B4AC4F-EBC7-4FBC-B749-FD60BCAFB980}" dt="2022-05-30T05:43:43.387" v="6" actId="2696"/>
        <pc:sldMkLst>
          <pc:docMk/>
          <pc:sldMk cId="2234941353" sldId="742"/>
        </pc:sldMkLst>
      </pc:sldChg>
      <pc:sldChg chg="add">
        <pc:chgData name="정근채" userId="bf3f9740-ba12-4a95-bdcd-7a89d0b0b3a3" providerId="ADAL" clId="{24B4AC4F-EBC7-4FBC-B749-FD60BCAFB980}" dt="2022-05-30T05:40:54.860" v="0"/>
        <pc:sldMkLst>
          <pc:docMk/>
          <pc:sldMk cId="254151056" sldId="743"/>
        </pc:sldMkLst>
      </pc:sldChg>
      <pc:sldChg chg="add">
        <pc:chgData name="정근채" userId="bf3f9740-ba12-4a95-bdcd-7a89d0b0b3a3" providerId="ADAL" clId="{24B4AC4F-EBC7-4FBC-B749-FD60BCAFB980}" dt="2022-05-30T05:40:54.860" v="0"/>
        <pc:sldMkLst>
          <pc:docMk/>
          <pc:sldMk cId="4113509675" sldId="744"/>
        </pc:sldMkLst>
      </pc:sldChg>
      <pc:sldChg chg="modSp add mod">
        <pc:chgData name="정근채" userId="bf3f9740-ba12-4a95-bdcd-7a89d0b0b3a3" providerId="ADAL" clId="{24B4AC4F-EBC7-4FBC-B749-FD60BCAFB980}" dt="2022-05-30T05:52:25.878" v="24"/>
        <pc:sldMkLst>
          <pc:docMk/>
          <pc:sldMk cId="722506634" sldId="745"/>
        </pc:sldMkLst>
        <pc:spChg chg="mod">
          <ac:chgData name="정근채" userId="bf3f9740-ba12-4a95-bdcd-7a89d0b0b3a3" providerId="ADAL" clId="{24B4AC4F-EBC7-4FBC-B749-FD60BCAFB980}" dt="2022-05-30T05:52:25.878" v="24"/>
          <ac:spMkLst>
            <pc:docMk/>
            <pc:sldMk cId="722506634" sldId="745"/>
            <ac:spMk id="6" creationId="{00000000-0000-0000-0000-000000000000}"/>
          </ac:spMkLst>
        </pc:spChg>
      </pc:sldChg>
    </pc:docChg>
  </pc:docChgLst>
  <pc:docChgLst>
    <pc:chgData name="정근채" userId="bf3f9740-ba12-4a95-bdcd-7a89d0b0b3a3" providerId="ADAL" clId="{A32BE247-A1A4-4FB2-A201-9DCD71DC42DE}"/>
    <pc:docChg chg="custSel modSld">
      <pc:chgData name="정근채" userId="bf3f9740-ba12-4a95-bdcd-7a89d0b0b3a3" providerId="ADAL" clId="{A32BE247-A1A4-4FB2-A201-9DCD71DC42DE}" dt="2022-05-20T00:59:27.097" v="51" actId="207"/>
      <pc:docMkLst>
        <pc:docMk/>
      </pc:docMkLst>
      <pc:sldChg chg="modSp mod">
        <pc:chgData name="정근채" userId="bf3f9740-ba12-4a95-bdcd-7a89d0b0b3a3" providerId="ADAL" clId="{A32BE247-A1A4-4FB2-A201-9DCD71DC42DE}" dt="2022-05-20T00:56:27.820" v="0" actId="339"/>
        <pc:sldMkLst>
          <pc:docMk/>
          <pc:sldMk cId="2982357170" sldId="680"/>
        </pc:sldMkLst>
        <pc:graphicFrameChg chg="modGraphic">
          <ac:chgData name="정근채" userId="bf3f9740-ba12-4a95-bdcd-7a89d0b0b3a3" providerId="ADAL" clId="{A32BE247-A1A4-4FB2-A201-9DCD71DC42DE}" dt="2022-05-20T00:56:27.820" v="0" actId="339"/>
          <ac:graphicFrameMkLst>
            <pc:docMk/>
            <pc:sldMk cId="2982357170" sldId="680"/>
            <ac:graphicFrameMk id="4" creationId="{A8201F07-6493-47B1-84B3-6AC9D5C2B727}"/>
          </ac:graphicFrameMkLst>
        </pc:graphicFrameChg>
      </pc:sldChg>
      <pc:sldChg chg="modSp mod">
        <pc:chgData name="정근채" userId="bf3f9740-ba12-4a95-bdcd-7a89d0b0b3a3" providerId="ADAL" clId="{A32BE247-A1A4-4FB2-A201-9DCD71DC42DE}" dt="2022-05-20T00:59:27.097" v="51" actId="207"/>
        <pc:sldMkLst>
          <pc:docMk/>
          <pc:sldMk cId="1231629991" sldId="735"/>
        </pc:sldMkLst>
        <pc:graphicFrameChg chg="mod modGraphic">
          <ac:chgData name="정근채" userId="bf3f9740-ba12-4a95-bdcd-7a89d0b0b3a3" providerId="ADAL" clId="{A32BE247-A1A4-4FB2-A201-9DCD71DC42DE}" dt="2022-05-20T00:59:27.097" v="51" actId="207"/>
          <ac:graphicFrameMkLst>
            <pc:docMk/>
            <pc:sldMk cId="1231629991" sldId="735"/>
            <ac:graphicFrameMk id="2" creationId="{730DBC13-C4B8-4017-9731-7B70BEF5CF24}"/>
          </ac:graphicFrameMkLst>
        </pc:graphicFrameChg>
      </pc:sldChg>
    </pc:docChg>
  </pc:docChgLst>
  <pc:docChgLst>
    <pc:chgData name="정근채" userId="bf3f9740-ba12-4a95-bdcd-7a89d0b0b3a3" providerId="ADAL" clId="{6F53F6F4-34C6-4B1F-BE23-C72E124BEA1C}"/>
    <pc:docChg chg="modSld">
      <pc:chgData name="정근채" userId="bf3f9740-ba12-4a95-bdcd-7a89d0b0b3a3" providerId="ADAL" clId="{6F53F6F4-34C6-4B1F-BE23-C72E124BEA1C}" dt="2023-02-02T05:23:28.338" v="0"/>
      <pc:docMkLst>
        <pc:docMk/>
      </pc:docMkLst>
      <pc:sldChg chg="delSp modTransition modAnim">
        <pc:chgData name="정근채" userId="bf3f9740-ba12-4a95-bdcd-7a89d0b0b3a3" providerId="ADAL" clId="{6F53F6F4-34C6-4B1F-BE23-C72E124BEA1C}" dt="2023-02-02T05:23:28.338" v="0"/>
        <pc:sldMkLst>
          <pc:docMk/>
          <pc:sldMk cId="2413737405" sldId="563"/>
        </pc:sldMkLst>
        <pc:picChg chg="del">
          <ac:chgData name="정근채" userId="bf3f9740-ba12-4a95-bdcd-7a89d0b0b3a3" providerId="ADAL" clId="{6F53F6F4-34C6-4B1F-BE23-C72E124BEA1C}" dt="2023-02-02T05:23:28.338" v="0"/>
          <ac:picMkLst>
            <pc:docMk/>
            <pc:sldMk cId="2413737405" sldId="563"/>
            <ac:picMk id="11" creationId="{85FC91C0-7AF3-7F72-69DF-361DDC59652D}"/>
          </ac:picMkLst>
        </pc:picChg>
        <pc:inkChg chg="del">
          <ac:chgData name="정근채" userId="bf3f9740-ba12-4a95-bdcd-7a89d0b0b3a3" providerId="ADAL" clId="{6F53F6F4-34C6-4B1F-BE23-C72E124BEA1C}" dt="2023-02-02T05:23:28.338" v="0"/>
          <ac:inkMkLst>
            <pc:docMk/>
            <pc:sldMk cId="2413737405" sldId="563"/>
            <ac:inkMk id="10" creationId="{31A513F9-FEA5-7316-5C92-1111B1385FFB}"/>
          </ac:inkMkLst>
        </pc:inkChg>
      </pc:sldChg>
      <pc:sldChg chg="delSp modTransition modAnim">
        <pc:chgData name="정근채" userId="bf3f9740-ba12-4a95-bdcd-7a89d0b0b3a3" providerId="ADAL" clId="{6F53F6F4-34C6-4B1F-BE23-C72E124BEA1C}" dt="2023-02-02T05:23:28.338" v="0"/>
        <pc:sldMkLst>
          <pc:docMk/>
          <pc:sldMk cId="654222132" sldId="661"/>
        </pc:sldMkLst>
        <pc:picChg chg="del">
          <ac:chgData name="정근채" userId="bf3f9740-ba12-4a95-bdcd-7a89d0b0b3a3" providerId="ADAL" clId="{6F53F6F4-34C6-4B1F-BE23-C72E124BEA1C}" dt="2023-02-02T05:23:28.338" v="0"/>
          <ac:picMkLst>
            <pc:docMk/>
            <pc:sldMk cId="654222132" sldId="661"/>
            <ac:picMk id="5" creationId="{357B718D-D749-4C98-B701-583622608B8B}"/>
          </ac:picMkLst>
        </pc:picChg>
        <pc:inkChg chg="del">
          <ac:chgData name="정근채" userId="bf3f9740-ba12-4a95-bdcd-7a89d0b0b3a3" providerId="ADAL" clId="{6F53F6F4-34C6-4B1F-BE23-C72E124BEA1C}" dt="2023-02-02T05:23:28.338" v="0"/>
          <ac:inkMkLst>
            <pc:docMk/>
            <pc:sldMk cId="654222132" sldId="661"/>
            <ac:inkMk id="2" creationId="{AF4D6515-BA71-41A1-ABA1-AEE6363BC4C2}"/>
          </ac:inkMkLst>
        </pc:inkChg>
      </pc:sldChg>
      <pc:sldChg chg="delSp modTransition modAnim">
        <pc:chgData name="정근채" userId="bf3f9740-ba12-4a95-bdcd-7a89d0b0b3a3" providerId="ADAL" clId="{6F53F6F4-34C6-4B1F-BE23-C72E124BEA1C}" dt="2023-02-02T05:23:28.338" v="0"/>
        <pc:sldMkLst>
          <pc:docMk/>
          <pc:sldMk cId="1385410559" sldId="664"/>
        </pc:sldMkLst>
        <pc:picChg chg="del">
          <ac:chgData name="정근채" userId="bf3f9740-ba12-4a95-bdcd-7a89d0b0b3a3" providerId="ADAL" clId="{6F53F6F4-34C6-4B1F-BE23-C72E124BEA1C}" dt="2023-02-02T05:23:28.338" v="0"/>
          <ac:picMkLst>
            <pc:docMk/>
            <pc:sldMk cId="1385410559" sldId="664"/>
            <ac:picMk id="5" creationId="{097DCFF2-7DBB-4647-95E4-B55E2082C8FA}"/>
          </ac:picMkLst>
        </pc:picChg>
        <pc:inkChg chg="del">
          <ac:chgData name="정근채" userId="bf3f9740-ba12-4a95-bdcd-7a89d0b0b3a3" providerId="ADAL" clId="{6F53F6F4-34C6-4B1F-BE23-C72E124BEA1C}" dt="2023-02-02T05:23:28.338" v="0"/>
          <ac:inkMkLst>
            <pc:docMk/>
            <pc:sldMk cId="1385410559" sldId="664"/>
            <ac:inkMk id="2" creationId="{350867F3-B6ED-418C-AC83-4DC2FAEEDDFF}"/>
          </ac:inkMkLst>
        </pc:inkChg>
      </pc:sldChg>
      <pc:sldChg chg="delSp modTransition modAnim">
        <pc:chgData name="정근채" userId="bf3f9740-ba12-4a95-bdcd-7a89d0b0b3a3" providerId="ADAL" clId="{6F53F6F4-34C6-4B1F-BE23-C72E124BEA1C}" dt="2023-02-02T05:23:28.338" v="0"/>
        <pc:sldMkLst>
          <pc:docMk/>
          <pc:sldMk cId="2031814716" sldId="683"/>
        </pc:sldMkLst>
        <pc:picChg chg="del">
          <ac:chgData name="정근채" userId="bf3f9740-ba12-4a95-bdcd-7a89d0b0b3a3" providerId="ADAL" clId="{6F53F6F4-34C6-4B1F-BE23-C72E124BEA1C}" dt="2023-02-02T05:23:28.338" v="0"/>
          <ac:picMkLst>
            <pc:docMk/>
            <pc:sldMk cId="2031814716" sldId="683"/>
            <ac:picMk id="5" creationId="{57F0428C-9AA7-497B-8CB8-6FC507DDE569}"/>
          </ac:picMkLst>
        </pc:picChg>
        <pc:inkChg chg="del">
          <ac:chgData name="정근채" userId="bf3f9740-ba12-4a95-bdcd-7a89d0b0b3a3" providerId="ADAL" clId="{6F53F6F4-34C6-4B1F-BE23-C72E124BEA1C}" dt="2023-02-02T05:23:28.338" v="0"/>
          <ac:inkMkLst>
            <pc:docMk/>
            <pc:sldMk cId="2031814716" sldId="683"/>
            <ac:inkMk id="4" creationId="{93DB1C22-81D3-468A-9A47-506179644695}"/>
          </ac:inkMkLst>
        </pc:inkChg>
      </pc:sldChg>
      <pc:sldChg chg="delSp modTransition modAnim">
        <pc:chgData name="정근채" userId="bf3f9740-ba12-4a95-bdcd-7a89d0b0b3a3" providerId="ADAL" clId="{6F53F6F4-34C6-4B1F-BE23-C72E124BEA1C}" dt="2023-02-02T05:23:28.338" v="0"/>
        <pc:sldMkLst>
          <pc:docMk/>
          <pc:sldMk cId="1921291680" sldId="684"/>
        </pc:sldMkLst>
        <pc:picChg chg="del">
          <ac:chgData name="정근채" userId="bf3f9740-ba12-4a95-bdcd-7a89d0b0b3a3" providerId="ADAL" clId="{6F53F6F4-34C6-4B1F-BE23-C72E124BEA1C}" dt="2023-02-02T05:23:28.338" v="0"/>
          <ac:picMkLst>
            <pc:docMk/>
            <pc:sldMk cId="1921291680" sldId="684"/>
            <ac:picMk id="2" creationId="{D626955D-302B-4615-8C1E-8643A5FFF0AE}"/>
          </ac:picMkLst>
        </pc:picChg>
      </pc:sldChg>
      <pc:sldChg chg="delSp modTransition modAnim">
        <pc:chgData name="정근채" userId="bf3f9740-ba12-4a95-bdcd-7a89d0b0b3a3" providerId="ADAL" clId="{6F53F6F4-34C6-4B1F-BE23-C72E124BEA1C}" dt="2023-02-02T05:23:28.338" v="0"/>
        <pc:sldMkLst>
          <pc:docMk/>
          <pc:sldMk cId="3929049601" sldId="692"/>
        </pc:sldMkLst>
        <pc:picChg chg="del">
          <ac:chgData name="정근채" userId="bf3f9740-ba12-4a95-bdcd-7a89d0b0b3a3" providerId="ADAL" clId="{6F53F6F4-34C6-4B1F-BE23-C72E124BEA1C}" dt="2023-02-02T05:23:28.338" v="0"/>
          <ac:picMkLst>
            <pc:docMk/>
            <pc:sldMk cId="3929049601" sldId="692"/>
            <ac:picMk id="4" creationId="{6A5E8D9D-5B05-4250-81EA-89D978183E77}"/>
          </ac:picMkLst>
        </pc:picChg>
        <pc:inkChg chg="del">
          <ac:chgData name="정근채" userId="bf3f9740-ba12-4a95-bdcd-7a89d0b0b3a3" providerId="ADAL" clId="{6F53F6F4-34C6-4B1F-BE23-C72E124BEA1C}" dt="2023-02-02T05:23:28.338" v="0"/>
          <ac:inkMkLst>
            <pc:docMk/>
            <pc:sldMk cId="3929049601" sldId="692"/>
            <ac:inkMk id="2" creationId="{968997CB-6D60-4316-951F-F8B09309AADD}"/>
          </ac:inkMkLst>
        </pc:inkChg>
      </pc:sldChg>
      <pc:sldChg chg="delSp modTransition modAnim">
        <pc:chgData name="정근채" userId="bf3f9740-ba12-4a95-bdcd-7a89d0b0b3a3" providerId="ADAL" clId="{6F53F6F4-34C6-4B1F-BE23-C72E124BEA1C}" dt="2023-02-02T05:23:28.338" v="0"/>
        <pc:sldMkLst>
          <pc:docMk/>
          <pc:sldMk cId="116899581" sldId="746"/>
        </pc:sldMkLst>
        <pc:picChg chg="del">
          <ac:chgData name="정근채" userId="bf3f9740-ba12-4a95-bdcd-7a89d0b0b3a3" providerId="ADAL" clId="{6F53F6F4-34C6-4B1F-BE23-C72E124BEA1C}" dt="2023-02-02T05:23:28.338" v="0"/>
          <ac:picMkLst>
            <pc:docMk/>
            <pc:sldMk cId="116899581" sldId="746"/>
            <ac:picMk id="5" creationId="{CA7B3B2C-0C2C-4900-B44F-690B0C94E5D1}"/>
          </ac:picMkLst>
        </pc:picChg>
        <pc:inkChg chg="del">
          <ac:chgData name="정근채" userId="bf3f9740-ba12-4a95-bdcd-7a89d0b0b3a3" providerId="ADAL" clId="{6F53F6F4-34C6-4B1F-BE23-C72E124BEA1C}" dt="2023-02-02T05:23:28.338" v="0"/>
          <ac:inkMkLst>
            <pc:docMk/>
            <pc:sldMk cId="116899581" sldId="746"/>
            <ac:inkMk id="2" creationId="{64B7A967-026A-4B0B-8EC7-1C8F54EFB99B}"/>
          </ac:inkMkLst>
        </pc:inkChg>
      </pc:sldChg>
      <pc:sldChg chg="delSp modTransition modAnim">
        <pc:chgData name="정근채" userId="bf3f9740-ba12-4a95-bdcd-7a89d0b0b3a3" providerId="ADAL" clId="{6F53F6F4-34C6-4B1F-BE23-C72E124BEA1C}" dt="2023-02-02T05:23:28.338" v="0"/>
        <pc:sldMkLst>
          <pc:docMk/>
          <pc:sldMk cId="1330806908" sldId="747"/>
        </pc:sldMkLst>
        <pc:picChg chg="del">
          <ac:chgData name="정근채" userId="bf3f9740-ba12-4a95-bdcd-7a89d0b0b3a3" providerId="ADAL" clId="{6F53F6F4-34C6-4B1F-BE23-C72E124BEA1C}" dt="2023-02-02T05:23:28.338" v="0"/>
          <ac:picMkLst>
            <pc:docMk/>
            <pc:sldMk cId="1330806908" sldId="747"/>
            <ac:picMk id="4" creationId="{1F797E47-0FCA-4CEC-8A82-F92C8A26B388}"/>
          </ac:picMkLst>
        </pc:picChg>
        <pc:inkChg chg="del">
          <ac:chgData name="정근채" userId="bf3f9740-ba12-4a95-bdcd-7a89d0b0b3a3" providerId="ADAL" clId="{6F53F6F4-34C6-4B1F-BE23-C72E124BEA1C}" dt="2023-02-02T05:23:28.338" v="0"/>
          <ac:inkMkLst>
            <pc:docMk/>
            <pc:sldMk cId="1330806908" sldId="747"/>
            <ac:inkMk id="2" creationId="{F49A54C3-66D9-4232-8015-999254184407}"/>
          </ac:inkMkLst>
        </pc:inkChg>
      </pc:sldChg>
      <pc:sldChg chg="delSp modTransition modAnim">
        <pc:chgData name="정근채" userId="bf3f9740-ba12-4a95-bdcd-7a89d0b0b3a3" providerId="ADAL" clId="{6F53F6F4-34C6-4B1F-BE23-C72E124BEA1C}" dt="2023-02-02T05:23:28.338" v="0"/>
        <pc:sldMkLst>
          <pc:docMk/>
          <pc:sldMk cId="3704856360" sldId="748"/>
        </pc:sldMkLst>
        <pc:picChg chg="del">
          <ac:chgData name="정근채" userId="bf3f9740-ba12-4a95-bdcd-7a89d0b0b3a3" providerId="ADAL" clId="{6F53F6F4-34C6-4B1F-BE23-C72E124BEA1C}" dt="2023-02-02T05:23:28.338" v="0"/>
          <ac:picMkLst>
            <pc:docMk/>
            <pc:sldMk cId="3704856360" sldId="748"/>
            <ac:picMk id="4" creationId="{1901C068-BE08-4F8E-8CB1-C015FAA4AC1F}"/>
          </ac:picMkLst>
        </pc:picChg>
        <pc:inkChg chg="del">
          <ac:chgData name="정근채" userId="bf3f9740-ba12-4a95-bdcd-7a89d0b0b3a3" providerId="ADAL" clId="{6F53F6F4-34C6-4B1F-BE23-C72E124BEA1C}" dt="2023-02-02T05:23:28.338" v="0"/>
          <ac:inkMkLst>
            <pc:docMk/>
            <pc:sldMk cId="3704856360" sldId="748"/>
            <ac:inkMk id="2" creationId="{256CBA3C-DC8C-4A19-B2F0-3EE56477444D}"/>
          </ac:inkMkLst>
        </pc:inkChg>
      </pc:sldChg>
      <pc:sldChg chg="delSp modTransition modAnim">
        <pc:chgData name="정근채" userId="bf3f9740-ba12-4a95-bdcd-7a89d0b0b3a3" providerId="ADAL" clId="{6F53F6F4-34C6-4B1F-BE23-C72E124BEA1C}" dt="2023-02-02T05:23:28.338" v="0"/>
        <pc:sldMkLst>
          <pc:docMk/>
          <pc:sldMk cId="1332025547" sldId="749"/>
        </pc:sldMkLst>
        <pc:picChg chg="del">
          <ac:chgData name="정근채" userId="bf3f9740-ba12-4a95-bdcd-7a89d0b0b3a3" providerId="ADAL" clId="{6F53F6F4-34C6-4B1F-BE23-C72E124BEA1C}" dt="2023-02-02T05:23:28.338" v="0"/>
          <ac:picMkLst>
            <pc:docMk/>
            <pc:sldMk cId="1332025547" sldId="749"/>
            <ac:picMk id="5" creationId="{281B696B-4939-4592-8A2A-D288EA7BAB90}"/>
          </ac:picMkLst>
        </pc:picChg>
        <pc:inkChg chg="del">
          <ac:chgData name="정근채" userId="bf3f9740-ba12-4a95-bdcd-7a89d0b0b3a3" providerId="ADAL" clId="{6F53F6F4-34C6-4B1F-BE23-C72E124BEA1C}" dt="2023-02-02T05:23:28.338" v="0"/>
          <ac:inkMkLst>
            <pc:docMk/>
            <pc:sldMk cId="1332025547" sldId="749"/>
            <ac:inkMk id="2" creationId="{3B2B8612-9C3F-4B43-853B-6F2EE728162B}"/>
          </ac:inkMkLst>
        </pc:inkChg>
      </pc:sldChg>
      <pc:sldChg chg="delSp modTransition modAnim">
        <pc:chgData name="정근채" userId="bf3f9740-ba12-4a95-bdcd-7a89d0b0b3a3" providerId="ADAL" clId="{6F53F6F4-34C6-4B1F-BE23-C72E124BEA1C}" dt="2023-02-02T05:23:28.338" v="0"/>
        <pc:sldMkLst>
          <pc:docMk/>
          <pc:sldMk cId="4102274153" sldId="750"/>
        </pc:sldMkLst>
        <pc:picChg chg="del">
          <ac:chgData name="정근채" userId="bf3f9740-ba12-4a95-bdcd-7a89d0b0b3a3" providerId="ADAL" clId="{6F53F6F4-34C6-4B1F-BE23-C72E124BEA1C}" dt="2023-02-02T05:23:28.338" v="0"/>
          <ac:picMkLst>
            <pc:docMk/>
            <pc:sldMk cId="4102274153" sldId="750"/>
            <ac:picMk id="7" creationId="{6547ED71-B908-48BC-A1BC-E6C4240D8800}"/>
          </ac:picMkLst>
        </pc:picChg>
        <pc:inkChg chg="del">
          <ac:chgData name="정근채" userId="bf3f9740-ba12-4a95-bdcd-7a89d0b0b3a3" providerId="ADAL" clId="{6F53F6F4-34C6-4B1F-BE23-C72E124BEA1C}" dt="2023-02-02T05:23:28.338" v="0"/>
          <ac:inkMkLst>
            <pc:docMk/>
            <pc:sldMk cId="4102274153" sldId="750"/>
            <ac:inkMk id="2" creationId="{CAA37651-AA4C-4547-A160-1B47F772B24A}"/>
          </ac:inkMkLst>
        </pc:inkChg>
      </pc:sldChg>
      <pc:sldChg chg="delSp modTransition modAnim">
        <pc:chgData name="정근채" userId="bf3f9740-ba12-4a95-bdcd-7a89d0b0b3a3" providerId="ADAL" clId="{6F53F6F4-34C6-4B1F-BE23-C72E124BEA1C}" dt="2023-02-02T05:23:28.338" v="0"/>
        <pc:sldMkLst>
          <pc:docMk/>
          <pc:sldMk cId="1638710541" sldId="751"/>
        </pc:sldMkLst>
        <pc:picChg chg="del">
          <ac:chgData name="정근채" userId="bf3f9740-ba12-4a95-bdcd-7a89d0b0b3a3" providerId="ADAL" clId="{6F53F6F4-34C6-4B1F-BE23-C72E124BEA1C}" dt="2023-02-02T05:23:28.338" v="0"/>
          <ac:picMkLst>
            <pc:docMk/>
            <pc:sldMk cId="1638710541" sldId="751"/>
            <ac:picMk id="5" creationId="{6BC1DBAA-E56B-4092-BA9F-BA3B75A01ED5}"/>
          </ac:picMkLst>
        </pc:picChg>
        <pc:inkChg chg="del">
          <ac:chgData name="정근채" userId="bf3f9740-ba12-4a95-bdcd-7a89d0b0b3a3" providerId="ADAL" clId="{6F53F6F4-34C6-4B1F-BE23-C72E124BEA1C}" dt="2023-02-02T05:23:28.338" v="0"/>
          <ac:inkMkLst>
            <pc:docMk/>
            <pc:sldMk cId="1638710541" sldId="751"/>
            <ac:inkMk id="2" creationId="{5C7EA556-883F-48CF-9B8B-BDB709D68A8B}"/>
          </ac:inkMkLst>
        </pc:inkChg>
      </pc:sldChg>
      <pc:sldChg chg="delSp modTransition modAnim">
        <pc:chgData name="정근채" userId="bf3f9740-ba12-4a95-bdcd-7a89d0b0b3a3" providerId="ADAL" clId="{6F53F6F4-34C6-4B1F-BE23-C72E124BEA1C}" dt="2023-02-02T05:23:28.338" v="0"/>
        <pc:sldMkLst>
          <pc:docMk/>
          <pc:sldMk cId="1479602384" sldId="752"/>
        </pc:sldMkLst>
        <pc:picChg chg="del">
          <ac:chgData name="정근채" userId="bf3f9740-ba12-4a95-bdcd-7a89d0b0b3a3" providerId="ADAL" clId="{6F53F6F4-34C6-4B1F-BE23-C72E124BEA1C}" dt="2023-02-02T05:23:28.338" v="0"/>
          <ac:picMkLst>
            <pc:docMk/>
            <pc:sldMk cId="1479602384" sldId="752"/>
            <ac:picMk id="4" creationId="{52318EBD-49A9-4B29-92C0-AE2DF2C3408F}"/>
          </ac:picMkLst>
        </pc:picChg>
        <pc:inkChg chg="del">
          <ac:chgData name="정근채" userId="bf3f9740-ba12-4a95-bdcd-7a89d0b0b3a3" providerId="ADAL" clId="{6F53F6F4-34C6-4B1F-BE23-C72E124BEA1C}" dt="2023-02-02T05:23:28.338" v="0"/>
          <ac:inkMkLst>
            <pc:docMk/>
            <pc:sldMk cId="1479602384" sldId="752"/>
            <ac:inkMk id="2" creationId="{420AA52A-60D6-467A-8EAC-DF61957C83DA}"/>
          </ac:inkMkLst>
        </pc:inkChg>
      </pc:sldChg>
      <pc:sldChg chg="delSp modTransition modAnim">
        <pc:chgData name="정근채" userId="bf3f9740-ba12-4a95-bdcd-7a89d0b0b3a3" providerId="ADAL" clId="{6F53F6F4-34C6-4B1F-BE23-C72E124BEA1C}" dt="2023-02-02T05:23:28.338" v="0"/>
        <pc:sldMkLst>
          <pc:docMk/>
          <pc:sldMk cId="817310624" sldId="753"/>
        </pc:sldMkLst>
        <pc:picChg chg="del">
          <ac:chgData name="정근채" userId="bf3f9740-ba12-4a95-bdcd-7a89d0b0b3a3" providerId="ADAL" clId="{6F53F6F4-34C6-4B1F-BE23-C72E124BEA1C}" dt="2023-02-02T05:23:28.338" v="0"/>
          <ac:picMkLst>
            <pc:docMk/>
            <pc:sldMk cId="817310624" sldId="753"/>
            <ac:picMk id="4" creationId="{5FF0B4CC-4EA3-461D-85CE-F8DC23E96549}"/>
          </ac:picMkLst>
        </pc:picChg>
        <pc:inkChg chg="del">
          <ac:chgData name="정근채" userId="bf3f9740-ba12-4a95-bdcd-7a89d0b0b3a3" providerId="ADAL" clId="{6F53F6F4-34C6-4B1F-BE23-C72E124BEA1C}" dt="2023-02-02T05:23:28.338" v="0"/>
          <ac:inkMkLst>
            <pc:docMk/>
            <pc:sldMk cId="817310624" sldId="753"/>
            <ac:inkMk id="2" creationId="{7A4E06A7-190E-42E9-8437-0C946BFFD2F5}"/>
          </ac:inkMkLst>
        </pc:inkChg>
      </pc:sldChg>
      <pc:sldChg chg="delSp modTransition modAnim">
        <pc:chgData name="정근채" userId="bf3f9740-ba12-4a95-bdcd-7a89d0b0b3a3" providerId="ADAL" clId="{6F53F6F4-34C6-4B1F-BE23-C72E124BEA1C}" dt="2023-02-02T05:23:28.338" v="0"/>
        <pc:sldMkLst>
          <pc:docMk/>
          <pc:sldMk cId="2029174509" sldId="754"/>
        </pc:sldMkLst>
        <pc:picChg chg="del">
          <ac:chgData name="정근채" userId="bf3f9740-ba12-4a95-bdcd-7a89d0b0b3a3" providerId="ADAL" clId="{6F53F6F4-34C6-4B1F-BE23-C72E124BEA1C}" dt="2023-02-02T05:23:28.338" v="0"/>
          <ac:picMkLst>
            <pc:docMk/>
            <pc:sldMk cId="2029174509" sldId="754"/>
            <ac:picMk id="4" creationId="{F7BECCF0-233D-4949-B5FE-E495205B7A0D}"/>
          </ac:picMkLst>
        </pc:picChg>
        <pc:inkChg chg="del">
          <ac:chgData name="정근채" userId="bf3f9740-ba12-4a95-bdcd-7a89d0b0b3a3" providerId="ADAL" clId="{6F53F6F4-34C6-4B1F-BE23-C72E124BEA1C}" dt="2023-02-02T05:23:28.338" v="0"/>
          <ac:inkMkLst>
            <pc:docMk/>
            <pc:sldMk cId="2029174509" sldId="754"/>
            <ac:inkMk id="2" creationId="{9ABBAB3E-AD7D-420C-92E8-1AF68E6BA134}"/>
          </ac:inkMkLst>
        </pc:inkChg>
      </pc:sldChg>
      <pc:sldChg chg="delSp modTransition modAnim">
        <pc:chgData name="정근채" userId="bf3f9740-ba12-4a95-bdcd-7a89d0b0b3a3" providerId="ADAL" clId="{6F53F6F4-34C6-4B1F-BE23-C72E124BEA1C}" dt="2023-02-02T05:23:28.338" v="0"/>
        <pc:sldMkLst>
          <pc:docMk/>
          <pc:sldMk cId="1414255231" sldId="755"/>
        </pc:sldMkLst>
        <pc:picChg chg="del">
          <ac:chgData name="정근채" userId="bf3f9740-ba12-4a95-bdcd-7a89d0b0b3a3" providerId="ADAL" clId="{6F53F6F4-34C6-4B1F-BE23-C72E124BEA1C}" dt="2023-02-02T05:23:28.338" v="0"/>
          <ac:picMkLst>
            <pc:docMk/>
            <pc:sldMk cId="1414255231" sldId="755"/>
            <ac:picMk id="10" creationId="{883E9BA7-D3A5-7780-5014-CCC5F383CFF2}"/>
          </ac:picMkLst>
        </pc:picChg>
        <pc:inkChg chg="del">
          <ac:chgData name="정근채" userId="bf3f9740-ba12-4a95-bdcd-7a89d0b0b3a3" providerId="ADAL" clId="{6F53F6F4-34C6-4B1F-BE23-C72E124BEA1C}" dt="2023-02-02T05:23:28.338" v="0"/>
          <ac:inkMkLst>
            <pc:docMk/>
            <pc:sldMk cId="1414255231" sldId="755"/>
            <ac:inkMk id="9" creationId="{98D0EE0E-BE82-A073-BEE9-7762AA33CF31}"/>
          </ac:inkMkLst>
        </pc:ink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378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4" y="1"/>
            <a:ext cx="3076363" cy="511730"/>
          </a:xfrm>
          <a:prstGeom prst="rect">
            <a:avLst/>
          </a:prstGeom>
        </p:spPr>
        <p:txBody>
          <a:bodyPr vert="horz" lIns="94787" tIns="47394" rIns="94787" bIns="47394" rtlCol="0"/>
          <a:lstStyle>
            <a:lvl1pPr algn="l">
              <a:defRPr sz="120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1297" y="1"/>
            <a:ext cx="3076363" cy="511730"/>
          </a:xfrm>
          <a:prstGeom prst="rect">
            <a:avLst/>
          </a:prstGeom>
        </p:spPr>
        <p:txBody>
          <a:bodyPr vert="horz" lIns="94787" tIns="47394" rIns="94787" bIns="47394" rtlCol="0"/>
          <a:lstStyle>
            <a:lvl1pPr algn="r">
              <a:defRPr sz="1200"/>
            </a:lvl1pPr>
          </a:lstStyle>
          <a:p>
            <a:pPr>
              <a:defRPr/>
            </a:pPr>
            <a:fld id="{AE1A5290-3237-401A-97EB-91657AAD0BAA}" type="datetime1">
              <a:rPr lang="ko-KR" altLang="en-US" smtClean="0"/>
              <a:t>2024-02-16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766763"/>
            <a:ext cx="554355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87" tIns="47394" rIns="94787" bIns="47394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9930" y="4861442"/>
            <a:ext cx="5679440" cy="4605576"/>
          </a:xfrm>
          <a:prstGeom prst="rect">
            <a:avLst/>
          </a:prstGeom>
        </p:spPr>
        <p:txBody>
          <a:bodyPr vert="horz" lIns="94787" tIns="47394" rIns="94787" bIns="47394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4" y="9721107"/>
            <a:ext cx="3076363" cy="511730"/>
          </a:xfrm>
          <a:prstGeom prst="rect">
            <a:avLst/>
          </a:prstGeom>
        </p:spPr>
        <p:txBody>
          <a:bodyPr vert="horz" lIns="94787" tIns="47394" rIns="94787" bIns="4739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1297" y="9721107"/>
            <a:ext cx="3076363" cy="511730"/>
          </a:xfrm>
          <a:prstGeom prst="rect">
            <a:avLst/>
          </a:prstGeom>
        </p:spPr>
        <p:txBody>
          <a:bodyPr vert="horz" lIns="94787" tIns="47394" rIns="94787" bIns="47394" rtlCol="0" anchor="b"/>
          <a:lstStyle>
            <a:lvl1pPr algn="r">
              <a:defRPr sz="1200"/>
            </a:lvl1pPr>
          </a:lstStyle>
          <a:p>
            <a:pPr>
              <a:defRPr/>
            </a:pPr>
            <a:fld id="{47E2D278-5ED2-45B7-82EE-3DB7CC32A6D1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051415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77875" y="766763"/>
            <a:ext cx="5543550" cy="3838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4064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243881" y="6385859"/>
            <a:ext cx="662119" cy="457200"/>
          </a:xfrm>
          <a:solidFill>
            <a:schemeClr val="tx1"/>
          </a:solidFill>
        </p:spPr>
        <p:txBody>
          <a:bodyPr anchor="ctr"/>
          <a:lstStyle>
            <a:lvl1pPr algn="ctr">
              <a:defRPr sz="18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586169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42250" y="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DD36CC93-3CDA-4BCE-9D46-A2CE1E0EA08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</p:sldLayoutIdLst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198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50" charset="-127"/>
          <a:ea typeface="Gulim" pitchFamily="50" charset="-127"/>
        </a:defRPr>
      </a:lvl6pPr>
      <a:lvl7pPr marL="914395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50" charset="-127"/>
          <a:ea typeface="Gulim" pitchFamily="50" charset="-127"/>
        </a:defRPr>
      </a:lvl7pPr>
      <a:lvl8pPr marL="1371592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50" charset="-127"/>
          <a:ea typeface="Gulim" pitchFamily="50" charset="-127"/>
        </a:defRPr>
      </a:lvl8pPr>
      <a:lvl9pPr marL="1828789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50" charset="-127"/>
          <a:ea typeface="Gulim" pitchFamily="50" charset="-127"/>
        </a:defRPr>
      </a:lvl9pPr>
    </p:titleStyle>
    <p:bodyStyle>
      <a:lvl1pPr marL="342898" indent="-342898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굴림" pitchFamily="50" charset="-127"/>
          <a:ea typeface="굴림" pitchFamily="50" charset="-127"/>
          <a:cs typeface="+mn-cs"/>
        </a:defRPr>
      </a:lvl1pPr>
      <a:lvl2pPr marL="742946" indent="-285748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굴림" pitchFamily="50" charset="-127"/>
          <a:ea typeface="굴림" pitchFamily="50" charset="-127"/>
        </a:defRPr>
      </a:lvl2pPr>
      <a:lvl3pPr marL="1142993" indent="-228598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굴림" pitchFamily="50" charset="-127"/>
          <a:ea typeface="굴림" pitchFamily="50" charset="-127"/>
        </a:defRPr>
      </a:lvl3pPr>
      <a:lvl4pPr marL="1600191" indent="-228598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굴림" pitchFamily="50" charset="-127"/>
          <a:ea typeface="굴림" pitchFamily="50" charset="-127"/>
        </a:defRPr>
      </a:lvl4pPr>
      <a:lvl5pPr marL="2057388" indent="-228598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굴림" pitchFamily="50" charset="-127"/>
          <a:ea typeface="굴림" pitchFamily="50" charset="-127"/>
        </a:defRPr>
      </a:lvl5pPr>
      <a:lvl6pPr marL="2514585" indent="-228598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783" indent="-228598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8980" indent="-228598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177" indent="-228598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39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8" algn="l" defTabSz="91439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5" algn="l" defTabSz="91439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2" algn="l" defTabSz="91439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9" algn="l" defTabSz="91439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87" algn="l" defTabSz="91439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5" algn="l" defTabSz="91439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81" algn="l" defTabSz="91439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79" algn="l" defTabSz="91439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xLjDNrQBgs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KyJ9muzG9Ws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7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0orMnJn-6RM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CmU1ImG8n3M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J-pP3D0AAY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ruvRijM7f50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0" y="7207"/>
            <a:ext cx="6619875" cy="923925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>
              <a:defRPr/>
            </a:pPr>
            <a:r>
              <a:rPr lang="en-US" altLang="ko-KR" sz="4000" dirty="0">
                <a:effectLst>
                  <a:outerShdw blurRad="38100" dist="38100" dir="2700000" algn="tl">
                    <a:schemeClr val="bg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#14. </a:t>
            </a:r>
            <a:r>
              <a:rPr lang="en-US" altLang="ko-KR" sz="4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3D </a:t>
            </a:r>
            <a:r>
              <a:rPr lang="ko-KR" altLang="en-US" sz="4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프린팅</a:t>
            </a: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6619875" y="3048"/>
            <a:ext cx="3286125" cy="133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92075" indent="-92075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14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3D </a:t>
            </a:r>
            <a:r>
              <a:rPr lang="ko-KR" altLang="en-US" sz="14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프린팅 개념</a:t>
            </a:r>
            <a:endParaRPr lang="en-US" altLang="ko-KR" sz="14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eaLnBrk="1" hangingPunct="1"/>
            <a:r>
              <a:rPr lang="en-US" altLang="ko-KR" sz="14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3D </a:t>
            </a:r>
            <a:r>
              <a:rPr lang="ko-KR" altLang="en-US" sz="14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프린터 작동 원리</a:t>
            </a:r>
            <a:endParaRPr lang="en-US" altLang="ko-KR" sz="14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eaLnBrk="1" hangingPunct="1"/>
            <a:r>
              <a:rPr lang="ko-KR" altLang="en-US" sz="14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모형 출력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fld id="{5BCCBFA6-F210-4C59-B207-0F7A78A1B2A3}" type="slidenum">
              <a:rPr lang="en-US" altLang="ko-KR" smtClean="0"/>
              <a:pPr/>
              <a:t>1</a:t>
            </a:fld>
            <a:endParaRPr lang="en-US" altLang="ko-KR" dirty="0"/>
          </a:p>
        </p:txBody>
      </p:sp>
      <p:sp>
        <p:nvSpPr>
          <p:cNvPr id="67" name="순서도: 처리 66">
            <a:extLst>
              <a:ext uri="{FF2B5EF4-FFF2-40B4-BE49-F238E27FC236}">
                <a16:creationId xmlns:a16="http://schemas.microsoft.com/office/drawing/2014/main" id="{7B762783-51BE-4589-BA75-DE7F29CC52BD}"/>
              </a:ext>
            </a:extLst>
          </p:cNvPr>
          <p:cNvSpPr/>
          <p:nvPr/>
        </p:nvSpPr>
        <p:spPr bwMode="auto">
          <a:xfrm>
            <a:off x="1856656" y="1940068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68" name="순서도: 처리 67">
            <a:extLst>
              <a:ext uri="{FF2B5EF4-FFF2-40B4-BE49-F238E27FC236}">
                <a16:creationId xmlns:a16="http://schemas.microsoft.com/office/drawing/2014/main" id="{5E9D76E3-72C2-43D7-87B6-1F224443583C}"/>
              </a:ext>
            </a:extLst>
          </p:cNvPr>
          <p:cNvSpPr/>
          <p:nvPr/>
        </p:nvSpPr>
        <p:spPr bwMode="auto">
          <a:xfrm>
            <a:off x="2277230" y="1940068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시스템공학 개론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69" name="순서도: 처리 68">
            <a:extLst>
              <a:ext uri="{FF2B5EF4-FFF2-40B4-BE49-F238E27FC236}">
                <a16:creationId xmlns:a16="http://schemas.microsoft.com/office/drawing/2014/main" id="{84761FDC-A00C-4881-889E-874B60B5EEE5}"/>
              </a:ext>
            </a:extLst>
          </p:cNvPr>
          <p:cNvSpPr/>
          <p:nvPr/>
        </p:nvSpPr>
        <p:spPr bwMode="auto">
          <a:xfrm>
            <a:off x="1856656" y="1940068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0" name="순서도: 처리 69">
            <a:extLst>
              <a:ext uri="{FF2B5EF4-FFF2-40B4-BE49-F238E27FC236}">
                <a16:creationId xmlns:a16="http://schemas.microsoft.com/office/drawing/2014/main" id="{81F64A28-3694-4730-952D-7155165B26A2}"/>
              </a:ext>
            </a:extLst>
          </p:cNvPr>
          <p:cNvSpPr/>
          <p:nvPr/>
        </p:nvSpPr>
        <p:spPr bwMode="auto">
          <a:xfrm>
            <a:off x="2797903" y="2708920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1" name="순서도: 처리 70">
            <a:extLst>
              <a:ext uri="{FF2B5EF4-FFF2-40B4-BE49-F238E27FC236}">
                <a16:creationId xmlns:a16="http://schemas.microsoft.com/office/drawing/2014/main" id="{850D8F5B-A76F-41AD-8466-7C975B9AF479}"/>
              </a:ext>
            </a:extLst>
          </p:cNvPr>
          <p:cNvSpPr/>
          <p:nvPr/>
        </p:nvSpPr>
        <p:spPr bwMode="auto">
          <a:xfrm>
            <a:off x="3218477" y="2708920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요구사항 정의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2" name="순서도: 처리 71">
            <a:extLst>
              <a:ext uri="{FF2B5EF4-FFF2-40B4-BE49-F238E27FC236}">
                <a16:creationId xmlns:a16="http://schemas.microsoft.com/office/drawing/2014/main" id="{2C69E852-F7BF-4C81-9624-746D0E5F26E0}"/>
              </a:ext>
            </a:extLst>
          </p:cNvPr>
          <p:cNvSpPr/>
          <p:nvPr/>
        </p:nvSpPr>
        <p:spPr bwMode="auto">
          <a:xfrm>
            <a:off x="2797903" y="2708920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4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3" name="순서도: 처리 72">
            <a:extLst>
              <a:ext uri="{FF2B5EF4-FFF2-40B4-BE49-F238E27FC236}">
                <a16:creationId xmlns:a16="http://schemas.microsoft.com/office/drawing/2014/main" id="{E30A6C08-A809-4B90-8252-8264F7F5A507}"/>
              </a:ext>
            </a:extLst>
          </p:cNvPr>
          <p:cNvSpPr/>
          <p:nvPr/>
        </p:nvSpPr>
        <p:spPr bwMode="auto">
          <a:xfrm>
            <a:off x="5356194" y="2708920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4" name="순서도: 처리 73">
            <a:extLst>
              <a:ext uri="{FF2B5EF4-FFF2-40B4-BE49-F238E27FC236}">
                <a16:creationId xmlns:a16="http://schemas.microsoft.com/office/drawing/2014/main" id="{11370409-017A-4948-ABBA-A56754BB7E63}"/>
              </a:ext>
            </a:extLst>
          </p:cNvPr>
          <p:cNvSpPr/>
          <p:nvPr/>
        </p:nvSpPr>
        <p:spPr bwMode="auto">
          <a:xfrm>
            <a:off x="5776768" y="2708920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가치공학</a:t>
            </a:r>
            <a:endParaRPr lang="en-US" altLang="ko-KR" sz="100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설계경제성검토</a:t>
            </a:r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</p:txBody>
      </p:sp>
      <p:sp>
        <p:nvSpPr>
          <p:cNvPr id="75" name="순서도: 처리 74">
            <a:extLst>
              <a:ext uri="{FF2B5EF4-FFF2-40B4-BE49-F238E27FC236}">
                <a16:creationId xmlns:a16="http://schemas.microsoft.com/office/drawing/2014/main" id="{9E7230C7-7D88-4E41-B5B2-ACC1CF8C3172}"/>
              </a:ext>
            </a:extLst>
          </p:cNvPr>
          <p:cNvSpPr/>
          <p:nvPr/>
        </p:nvSpPr>
        <p:spPr bwMode="auto">
          <a:xfrm>
            <a:off x="5356194" y="2708920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10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76" name="꺾인 연결선 291">
            <a:extLst>
              <a:ext uri="{FF2B5EF4-FFF2-40B4-BE49-F238E27FC236}">
                <a16:creationId xmlns:a16="http://schemas.microsoft.com/office/drawing/2014/main" id="{5D49D23F-FDFA-42E8-8A0B-CF967D77FEB3}"/>
              </a:ext>
            </a:extLst>
          </p:cNvPr>
          <p:cNvCxnSpPr>
            <a:stCxn id="68" idx="2"/>
            <a:endCxn id="71" idx="0"/>
          </p:cNvCxnSpPr>
          <p:nvPr/>
        </p:nvCxnSpPr>
        <p:spPr bwMode="auto">
          <a:xfrm rot="16200000" flipH="1">
            <a:off x="3128426" y="2069894"/>
            <a:ext cx="336804" cy="941247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77" name="꺾인 연결선 292">
            <a:extLst>
              <a:ext uri="{FF2B5EF4-FFF2-40B4-BE49-F238E27FC236}">
                <a16:creationId xmlns:a16="http://schemas.microsoft.com/office/drawing/2014/main" id="{6DE5EF38-397F-4FC1-A2FD-F9E1369558C4}"/>
              </a:ext>
            </a:extLst>
          </p:cNvPr>
          <p:cNvCxnSpPr>
            <a:stCxn id="80" idx="2"/>
            <a:endCxn id="71" idx="0"/>
          </p:cNvCxnSpPr>
          <p:nvPr/>
        </p:nvCxnSpPr>
        <p:spPr bwMode="auto">
          <a:xfrm rot="5400000">
            <a:off x="4115793" y="2023776"/>
            <a:ext cx="336804" cy="1033485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78" name="꺾인 연결선 293">
            <a:extLst>
              <a:ext uri="{FF2B5EF4-FFF2-40B4-BE49-F238E27FC236}">
                <a16:creationId xmlns:a16="http://schemas.microsoft.com/office/drawing/2014/main" id="{2C39222C-4D8C-40D8-A6B0-451045D3F510}"/>
              </a:ext>
            </a:extLst>
          </p:cNvPr>
          <p:cNvCxnSpPr>
            <a:stCxn id="71" idx="2"/>
            <a:endCxn id="86" idx="0"/>
          </p:cNvCxnSpPr>
          <p:nvPr/>
        </p:nvCxnSpPr>
        <p:spPr bwMode="auto">
          <a:xfrm>
            <a:off x="3767452" y="3140968"/>
            <a:ext cx="0" cy="3060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79" name="꺾인 연결선 294">
            <a:extLst>
              <a:ext uri="{FF2B5EF4-FFF2-40B4-BE49-F238E27FC236}">
                <a16:creationId xmlns:a16="http://schemas.microsoft.com/office/drawing/2014/main" id="{352B297A-3DA1-4A40-82D0-6034920AD56E}"/>
              </a:ext>
            </a:extLst>
          </p:cNvPr>
          <p:cNvCxnSpPr>
            <a:stCxn id="74" idx="2"/>
            <a:endCxn id="89" idx="0"/>
          </p:cNvCxnSpPr>
          <p:nvPr/>
        </p:nvCxnSpPr>
        <p:spPr bwMode="auto">
          <a:xfrm>
            <a:off x="6325743" y="3140968"/>
            <a:ext cx="0" cy="3060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sp>
        <p:nvSpPr>
          <p:cNvPr id="80" name="순서도: 처리 79">
            <a:extLst>
              <a:ext uri="{FF2B5EF4-FFF2-40B4-BE49-F238E27FC236}">
                <a16:creationId xmlns:a16="http://schemas.microsoft.com/office/drawing/2014/main" id="{20B79722-1787-47E0-A71A-2AED99485870}"/>
              </a:ext>
            </a:extLst>
          </p:cNvPr>
          <p:cNvSpPr/>
          <p:nvPr/>
        </p:nvSpPr>
        <p:spPr bwMode="auto">
          <a:xfrm>
            <a:off x="4251962" y="1940068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창의성 개론</a:t>
            </a:r>
          </a:p>
        </p:txBody>
      </p:sp>
      <p:sp>
        <p:nvSpPr>
          <p:cNvPr id="81" name="순서도: 처리 80">
            <a:extLst>
              <a:ext uri="{FF2B5EF4-FFF2-40B4-BE49-F238E27FC236}">
                <a16:creationId xmlns:a16="http://schemas.microsoft.com/office/drawing/2014/main" id="{FB459260-7FA6-4AB0-83C6-E3E195959A03}"/>
              </a:ext>
            </a:extLst>
          </p:cNvPr>
          <p:cNvSpPr/>
          <p:nvPr/>
        </p:nvSpPr>
        <p:spPr bwMode="auto">
          <a:xfrm>
            <a:off x="3831388" y="1940068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2" name="순서도: 처리 81">
            <a:extLst>
              <a:ext uri="{FF2B5EF4-FFF2-40B4-BE49-F238E27FC236}">
                <a16:creationId xmlns:a16="http://schemas.microsoft.com/office/drawing/2014/main" id="{483DC08B-EBA2-47D8-B64E-A3C327CE3640}"/>
              </a:ext>
            </a:extLst>
          </p:cNvPr>
          <p:cNvSpPr/>
          <p:nvPr/>
        </p:nvSpPr>
        <p:spPr bwMode="auto">
          <a:xfrm>
            <a:off x="2797903" y="1187736"/>
            <a:ext cx="1518524" cy="432048"/>
          </a:xfrm>
          <a:prstGeom prst="flowChartProcess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3" name="순서도: 처리 82">
            <a:extLst>
              <a:ext uri="{FF2B5EF4-FFF2-40B4-BE49-F238E27FC236}">
                <a16:creationId xmlns:a16="http://schemas.microsoft.com/office/drawing/2014/main" id="{CC8A5FB9-F9EE-48FE-A1D7-C5D6475BFC9A}"/>
              </a:ext>
            </a:extLst>
          </p:cNvPr>
          <p:cNvSpPr/>
          <p:nvPr/>
        </p:nvSpPr>
        <p:spPr bwMode="auto">
          <a:xfrm>
            <a:off x="3218477" y="1187736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강의소개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4" name="순서도: 처리 83">
            <a:extLst>
              <a:ext uri="{FF2B5EF4-FFF2-40B4-BE49-F238E27FC236}">
                <a16:creationId xmlns:a16="http://schemas.microsoft.com/office/drawing/2014/main" id="{69ADEBEC-103C-4F5D-B882-F4754A4D1550}"/>
              </a:ext>
            </a:extLst>
          </p:cNvPr>
          <p:cNvSpPr/>
          <p:nvPr/>
        </p:nvSpPr>
        <p:spPr bwMode="auto">
          <a:xfrm>
            <a:off x="2797903" y="1187736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5" name="순서도: 처리 84">
            <a:extLst>
              <a:ext uri="{FF2B5EF4-FFF2-40B4-BE49-F238E27FC236}">
                <a16:creationId xmlns:a16="http://schemas.microsoft.com/office/drawing/2014/main" id="{F315AB25-174A-4AEF-B864-DB43F85F699B}"/>
              </a:ext>
            </a:extLst>
          </p:cNvPr>
          <p:cNvSpPr/>
          <p:nvPr/>
        </p:nvSpPr>
        <p:spPr bwMode="auto">
          <a:xfrm>
            <a:off x="2797903" y="3447002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6" name="순서도: 처리 85">
            <a:extLst>
              <a:ext uri="{FF2B5EF4-FFF2-40B4-BE49-F238E27FC236}">
                <a16:creationId xmlns:a16="http://schemas.microsoft.com/office/drawing/2014/main" id="{35E77079-CF51-453C-AB4D-99F62279513C}"/>
              </a:ext>
            </a:extLst>
          </p:cNvPr>
          <p:cNvSpPr/>
          <p:nvPr/>
        </p:nvSpPr>
        <p:spPr bwMode="auto">
          <a:xfrm>
            <a:off x="3218477" y="3447002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아이디어 도출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7" name="순서도: 처리 86">
            <a:extLst>
              <a:ext uri="{FF2B5EF4-FFF2-40B4-BE49-F238E27FC236}">
                <a16:creationId xmlns:a16="http://schemas.microsoft.com/office/drawing/2014/main" id="{D3E2F9CB-0DEA-4212-8F6F-C594E7CA078A}"/>
              </a:ext>
            </a:extLst>
          </p:cNvPr>
          <p:cNvSpPr/>
          <p:nvPr/>
        </p:nvSpPr>
        <p:spPr bwMode="auto">
          <a:xfrm>
            <a:off x="2797903" y="3447002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6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8" name="순서도: 처리 87">
            <a:extLst>
              <a:ext uri="{FF2B5EF4-FFF2-40B4-BE49-F238E27FC236}">
                <a16:creationId xmlns:a16="http://schemas.microsoft.com/office/drawing/2014/main" id="{60142FD1-D05D-43EA-8209-969792CFA727}"/>
              </a:ext>
            </a:extLst>
          </p:cNvPr>
          <p:cNvSpPr/>
          <p:nvPr/>
        </p:nvSpPr>
        <p:spPr bwMode="auto">
          <a:xfrm>
            <a:off x="5356194" y="3447002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9" name="순서도: 처리 88">
            <a:extLst>
              <a:ext uri="{FF2B5EF4-FFF2-40B4-BE49-F238E27FC236}">
                <a16:creationId xmlns:a16="http://schemas.microsoft.com/office/drawing/2014/main" id="{A8AF01C2-B620-4D4F-998A-E8544B324E66}"/>
              </a:ext>
            </a:extLst>
          </p:cNvPr>
          <p:cNvSpPr/>
          <p:nvPr/>
        </p:nvSpPr>
        <p:spPr bwMode="auto">
          <a:xfrm>
            <a:off x="5776768" y="3447002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시스템 제작</a:t>
            </a:r>
          </a:p>
        </p:txBody>
      </p:sp>
      <p:sp>
        <p:nvSpPr>
          <p:cNvPr id="90" name="순서도: 처리 89">
            <a:extLst>
              <a:ext uri="{FF2B5EF4-FFF2-40B4-BE49-F238E27FC236}">
                <a16:creationId xmlns:a16="http://schemas.microsoft.com/office/drawing/2014/main" id="{540092AC-A25F-4FF5-8F8D-EA1906B4FEEF}"/>
              </a:ext>
            </a:extLst>
          </p:cNvPr>
          <p:cNvSpPr/>
          <p:nvPr/>
        </p:nvSpPr>
        <p:spPr bwMode="auto">
          <a:xfrm>
            <a:off x="5356194" y="3447002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11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91" name="순서도: 처리 90">
            <a:extLst>
              <a:ext uri="{FF2B5EF4-FFF2-40B4-BE49-F238E27FC236}">
                <a16:creationId xmlns:a16="http://schemas.microsoft.com/office/drawing/2014/main" id="{A3FE610B-C87F-41E6-8613-F621EF637145}"/>
              </a:ext>
            </a:extLst>
          </p:cNvPr>
          <p:cNvSpPr/>
          <p:nvPr/>
        </p:nvSpPr>
        <p:spPr bwMode="auto">
          <a:xfrm>
            <a:off x="2797903" y="4185084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92" name="순서도: 처리 91">
            <a:extLst>
              <a:ext uri="{FF2B5EF4-FFF2-40B4-BE49-F238E27FC236}">
                <a16:creationId xmlns:a16="http://schemas.microsoft.com/office/drawing/2014/main" id="{895BF5CF-9ACE-4190-8F93-0ADFF98823AE}"/>
              </a:ext>
            </a:extLst>
          </p:cNvPr>
          <p:cNvSpPr/>
          <p:nvPr/>
        </p:nvSpPr>
        <p:spPr bwMode="auto">
          <a:xfrm>
            <a:off x="3218477" y="4185084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개념설계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93" name="순서도: 처리 92">
            <a:extLst>
              <a:ext uri="{FF2B5EF4-FFF2-40B4-BE49-F238E27FC236}">
                <a16:creationId xmlns:a16="http://schemas.microsoft.com/office/drawing/2014/main" id="{44DCC2E4-ED78-4BC9-A431-94123C062671}"/>
              </a:ext>
            </a:extLst>
          </p:cNvPr>
          <p:cNvSpPr/>
          <p:nvPr/>
        </p:nvSpPr>
        <p:spPr bwMode="auto">
          <a:xfrm>
            <a:off x="2797903" y="4185084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7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94" name="순서도: 처리 93">
            <a:extLst>
              <a:ext uri="{FF2B5EF4-FFF2-40B4-BE49-F238E27FC236}">
                <a16:creationId xmlns:a16="http://schemas.microsoft.com/office/drawing/2014/main" id="{69372350-10EA-4F92-BC9E-9181F314C5A6}"/>
              </a:ext>
            </a:extLst>
          </p:cNvPr>
          <p:cNvSpPr/>
          <p:nvPr/>
        </p:nvSpPr>
        <p:spPr bwMode="auto">
          <a:xfrm>
            <a:off x="5356194" y="4185084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97" name="순서도: 처리 96">
            <a:extLst>
              <a:ext uri="{FF2B5EF4-FFF2-40B4-BE49-F238E27FC236}">
                <a16:creationId xmlns:a16="http://schemas.microsoft.com/office/drawing/2014/main" id="{D4446978-F0B9-45D6-A32E-BDDAFB6C0E0E}"/>
              </a:ext>
            </a:extLst>
          </p:cNvPr>
          <p:cNvSpPr/>
          <p:nvPr/>
        </p:nvSpPr>
        <p:spPr bwMode="auto">
          <a:xfrm>
            <a:off x="5776768" y="4185084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성능평가</a:t>
            </a:r>
            <a:endParaRPr lang="en-US" altLang="ko-KR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98" name="순서도: 처리 97">
            <a:extLst>
              <a:ext uri="{FF2B5EF4-FFF2-40B4-BE49-F238E27FC236}">
                <a16:creationId xmlns:a16="http://schemas.microsoft.com/office/drawing/2014/main" id="{F4915ADA-F34A-43DC-B871-BCA84293CA8C}"/>
              </a:ext>
            </a:extLst>
          </p:cNvPr>
          <p:cNvSpPr/>
          <p:nvPr/>
        </p:nvSpPr>
        <p:spPr bwMode="auto">
          <a:xfrm>
            <a:off x="5356194" y="4185084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12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99" name="순서도: 처리 98">
            <a:extLst>
              <a:ext uri="{FF2B5EF4-FFF2-40B4-BE49-F238E27FC236}">
                <a16:creationId xmlns:a16="http://schemas.microsoft.com/office/drawing/2014/main" id="{64D1F84F-5EF3-4BAD-922A-9C12DA357820}"/>
              </a:ext>
            </a:extLst>
          </p:cNvPr>
          <p:cNvSpPr/>
          <p:nvPr/>
        </p:nvSpPr>
        <p:spPr bwMode="auto">
          <a:xfrm>
            <a:off x="2797903" y="4923166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0" name="순서도: 처리 99">
            <a:extLst>
              <a:ext uri="{FF2B5EF4-FFF2-40B4-BE49-F238E27FC236}">
                <a16:creationId xmlns:a16="http://schemas.microsoft.com/office/drawing/2014/main" id="{EE2B4ECD-BB6A-4C2B-9975-184596D912B0}"/>
              </a:ext>
            </a:extLst>
          </p:cNvPr>
          <p:cNvSpPr/>
          <p:nvPr/>
        </p:nvSpPr>
        <p:spPr bwMode="auto">
          <a:xfrm>
            <a:off x="3218477" y="4923166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개념설계 대안 선정</a:t>
            </a:r>
          </a:p>
        </p:txBody>
      </p:sp>
      <p:sp>
        <p:nvSpPr>
          <p:cNvPr id="101" name="순서도: 처리 100">
            <a:extLst>
              <a:ext uri="{FF2B5EF4-FFF2-40B4-BE49-F238E27FC236}">
                <a16:creationId xmlns:a16="http://schemas.microsoft.com/office/drawing/2014/main" id="{A27D9750-34B6-43B2-8B6E-F45F54CA522D}"/>
              </a:ext>
            </a:extLst>
          </p:cNvPr>
          <p:cNvSpPr/>
          <p:nvPr/>
        </p:nvSpPr>
        <p:spPr bwMode="auto">
          <a:xfrm>
            <a:off x="2797903" y="4923166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8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6" name="순서도: 처리 105">
            <a:extLst>
              <a:ext uri="{FF2B5EF4-FFF2-40B4-BE49-F238E27FC236}">
                <a16:creationId xmlns:a16="http://schemas.microsoft.com/office/drawing/2014/main" id="{22634C85-51B6-4C44-A62C-61FC3051E88D}"/>
              </a:ext>
            </a:extLst>
          </p:cNvPr>
          <p:cNvSpPr/>
          <p:nvPr/>
        </p:nvSpPr>
        <p:spPr bwMode="auto">
          <a:xfrm>
            <a:off x="5356194" y="4923166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0" name="순서도: 처리 109">
            <a:extLst>
              <a:ext uri="{FF2B5EF4-FFF2-40B4-BE49-F238E27FC236}">
                <a16:creationId xmlns:a16="http://schemas.microsoft.com/office/drawing/2014/main" id="{93D88AD2-9272-4E7A-B016-2C95EE4F8537}"/>
              </a:ext>
            </a:extLst>
          </p:cNvPr>
          <p:cNvSpPr/>
          <p:nvPr/>
        </p:nvSpPr>
        <p:spPr bwMode="auto">
          <a:xfrm>
            <a:off x="5776768" y="4923166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프로토타이핑</a:t>
            </a:r>
          </a:p>
        </p:txBody>
      </p:sp>
      <p:sp>
        <p:nvSpPr>
          <p:cNvPr id="114" name="순서도: 처리 113">
            <a:extLst>
              <a:ext uri="{FF2B5EF4-FFF2-40B4-BE49-F238E27FC236}">
                <a16:creationId xmlns:a16="http://schemas.microsoft.com/office/drawing/2014/main" id="{8EB0CBF4-45E1-4E0D-8BD3-CEB12943E1DC}"/>
              </a:ext>
            </a:extLst>
          </p:cNvPr>
          <p:cNvSpPr/>
          <p:nvPr/>
        </p:nvSpPr>
        <p:spPr bwMode="auto">
          <a:xfrm>
            <a:off x="5356194" y="4923166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13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8" name="순서도: 처리 117">
            <a:extLst>
              <a:ext uri="{FF2B5EF4-FFF2-40B4-BE49-F238E27FC236}">
                <a16:creationId xmlns:a16="http://schemas.microsoft.com/office/drawing/2014/main" id="{C680B93F-1915-4B38-947F-BE03A215779B}"/>
              </a:ext>
            </a:extLst>
          </p:cNvPr>
          <p:cNvSpPr/>
          <p:nvPr/>
        </p:nvSpPr>
        <p:spPr bwMode="auto">
          <a:xfrm>
            <a:off x="2797903" y="5661248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22" name="순서도: 처리 121">
            <a:extLst>
              <a:ext uri="{FF2B5EF4-FFF2-40B4-BE49-F238E27FC236}">
                <a16:creationId xmlns:a16="http://schemas.microsoft.com/office/drawing/2014/main" id="{9BD7E23F-FC26-4AA8-9FF1-C348FA9A1A2B}"/>
              </a:ext>
            </a:extLst>
          </p:cNvPr>
          <p:cNvSpPr/>
          <p:nvPr/>
        </p:nvSpPr>
        <p:spPr bwMode="auto">
          <a:xfrm>
            <a:off x="3218477" y="5661248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상세설계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26" name="순서도: 처리 125">
            <a:extLst>
              <a:ext uri="{FF2B5EF4-FFF2-40B4-BE49-F238E27FC236}">
                <a16:creationId xmlns:a16="http://schemas.microsoft.com/office/drawing/2014/main" id="{CD5F47E9-1CF9-42FB-B634-B8C9051AC288}"/>
              </a:ext>
            </a:extLst>
          </p:cNvPr>
          <p:cNvSpPr/>
          <p:nvPr/>
        </p:nvSpPr>
        <p:spPr bwMode="auto">
          <a:xfrm>
            <a:off x="2797903" y="5661248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9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30" name="순서도: 처리 129">
            <a:extLst>
              <a:ext uri="{FF2B5EF4-FFF2-40B4-BE49-F238E27FC236}">
                <a16:creationId xmlns:a16="http://schemas.microsoft.com/office/drawing/2014/main" id="{68C1C1BD-08B0-436A-BFEA-A70AC5E6CBEF}"/>
              </a:ext>
            </a:extLst>
          </p:cNvPr>
          <p:cNvSpPr/>
          <p:nvPr/>
        </p:nvSpPr>
        <p:spPr bwMode="auto">
          <a:xfrm>
            <a:off x="5356194" y="5661248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34" name="순서도: 처리 133">
            <a:extLst>
              <a:ext uri="{FF2B5EF4-FFF2-40B4-BE49-F238E27FC236}">
                <a16:creationId xmlns:a16="http://schemas.microsoft.com/office/drawing/2014/main" id="{663CE585-BCFB-4E2D-AE1C-D4B2208C8EAA}"/>
              </a:ext>
            </a:extLst>
          </p:cNvPr>
          <p:cNvSpPr/>
          <p:nvPr/>
        </p:nvSpPr>
        <p:spPr bwMode="auto">
          <a:xfrm>
            <a:off x="5776768" y="5661248"/>
            <a:ext cx="1097950" cy="432048"/>
          </a:xfrm>
          <a:prstGeom prst="flowChartProcess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en-US" altLang="ko-KR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3D </a:t>
            </a:r>
            <a:r>
              <a: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프린팅</a:t>
            </a:r>
          </a:p>
        </p:txBody>
      </p:sp>
      <p:sp>
        <p:nvSpPr>
          <p:cNvPr id="138" name="순서도: 처리 137">
            <a:extLst>
              <a:ext uri="{FF2B5EF4-FFF2-40B4-BE49-F238E27FC236}">
                <a16:creationId xmlns:a16="http://schemas.microsoft.com/office/drawing/2014/main" id="{32E2DC1E-1FEE-4332-BB0D-F3A815491AD5}"/>
              </a:ext>
            </a:extLst>
          </p:cNvPr>
          <p:cNvSpPr/>
          <p:nvPr/>
        </p:nvSpPr>
        <p:spPr bwMode="auto">
          <a:xfrm>
            <a:off x="5356194" y="5661248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14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39" name="순서도: 처리 138">
            <a:extLst>
              <a:ext uri="{FF2B5EF4-FFF2-40B4-BE49-F238E27FC236}">
                <a16:creationId xmlns:a16="http://schemas.microsoft.com/office/drawing/2014/main" id="{10A0F108-4588-4C09-811A-5257461F5EBC}"/>
              </a:ext>
            </a:extLst>
          </p:cNvPr>
          <p:cNvSpPr/>
          <p:nvPr/>
        </p:nvSpPr>
        <p:spPr bwMode="auto">
          <a:xfrm>
            <a:off x="730404" y="3077961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40" name="순서도: 처리 139">
            <a:extLst>
              <a:ext uri="{FF2B5EF4-FFF2-40B4-BE49-F238E27FC236}">
                <a16:creationId xmlns:a16="http://schemas.microsoft.com/office/drawing/2014/main" id="{A130DD29-15B3-46E0-9FD6-605432A456C2}"/>
              </a:ext>
            </a:extLst>
          </p:cNvPr>
          <p:cNvSpPr/>
          <p:nvPr/>
        </p:nvSpPr>
        <p:spPr bwMode="auto">
          <a:xfrm>
            <a:off x="1150978" y="3077961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예비과제 실습</a:t>
            </a:r>
          </a:p>
        </p:txBody>
      </p:sp>
      <p:sp>
        <p:nvSpPr>
          <p:cNvPr id="141" name="순서도: 처리 140">
            <a:extLst>
              <a:ext uri="{FF2B5EF4-FFF2-40B4-BE49-F238E27FC236}">
                <a16:creationId xmlns:a16="http://schemas.microsoft.com/office/drawing/2014/main" id="{144F5826-780D-4215-848B-2EFE4397A792}"/>
              </a:ext>
            </a:extLst>
          </p:cNvPr>
          <p:cNvSpPr/>
          <p:nvPr/>
        </p:nvSpPr>
        <p:spPr bwMode="auto">
          <a:xfrm>
            <a:off x="730404" y="3077961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5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142" name="직선 화살표 연결선 141">
            <a:extLst>
              <a:ext uri="{FF2B5EF4-FFF2-40B4-BE49-F238E27FC236}">
                <a16:creationId xmlns:a16="http://schemas.microsoft.com/office/drawing/2014/main" id="{136A4EB8-3EA5-461F-8D9D-0CC9D7F534C6}"/>
              </a:ext>
            </a:extLst>
          </p:cNvPr>
          <p:cNvCxnSpPr>
            <a:stCxn id="140" idx="3"/>
          </p:cNvCxnSpPr>
          <p:nvPr/>
        </p:nvCxnSpPr>
        <p:spPr bwMode="auto">
          <a:xfrm>
            <a:off x="2248928" y="3293985"/>
            <a:ext cx="1518524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3" name="꺾인 연결선 293">
            <a:extLst>
              <a:ext uri="{FF2B5EF4-FFF2-40B4-BE49-F238E27FC236}">
                <a16:creationId xmlns:a16="http://schemas.microsoft.com/office/drawing/2014/main" id="{F752D7DF-79BA-477C-992E-7BBC57FD83D9}"/>
              </a:ext>
            </a:extLst>
          </p:cNvPr>
          <p:cNvCxnSpPr>
            <a:stCxn id="86" idx="2"/>
            <a:endCxn id="92" idx="0"/>
          </p:cNvCxnSpPr>
          <p:nvPr/>
        </p:nvCxnSpPr>
        <p:spPr bwMode="auto">
          <a:xfrm>
            <a:off x="3767452" y="3879050"/>
            <a:ext cx="0" cy="3060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144" name="꺾인 연결선 294">
            <a:extLst>
              <a:ext uri="{FF2B5EF4-FFF2-40B4-BE49-F238E27FC236}">
                <a16:creationId xmlns:a16="http://schemas.microsoft.com/office/drawing/2014/main" id="{F07E2F51-8A8C-4672-BC73-B48CF8258DE9}"/>
              </a:ext>
            </a:extLst>
          </p:cNvPr>
          <p:cNvCxnSpPr>
            <a:stCxn id="89" idx="2"/>
            <a:endCxn id="97" idx="0"/>
          </p:cNvCxnSpPr>
          <p:nvPr/>
        </p:nvCxnSpPr>
        <p:spPr bwMode="auto">
          <a:xfrm>
            <a:off x="6325743" y="3879050"/>
            <a:ext cx="0" cy="3060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149" name="꺾인 연결선 293">
            <a:extLst>
              <a:ext uri="{FF2B5EF4-FFF2-40B4-BE49-F238E27FC236}">
                <a16:creationId xmlns:a16="http://schemas.microsoft.com/office/drawing/2014/main" id="{0047F7A3-4AE5-4F00-B098-DDCD325D76D3}"/>
              </a:ext>
            </a:extLst>
          </p:cNvPr>
          <p:cNvCxnSpPr>
            <a:stCxn id="92" idx="2"/>
            <a:endCxn id="100" idx="0"/>
          </p:cNvCxnSpPr>
          <p:nvPr/>
        </p:nvCxnSpPr>
        <p:spPr bwMode="auto">
          <a:xfrm>
            <a:off x="3767452" y="4617132"/>
            <a:ext cx="0" cy="3060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150" name="꺾인 연결선 294">
            <a:extLst>
              <a:ext uri="{FF2B5EF4-FFF2-40B4-BE49-F238E27FC236}">
                <a16:creationId xmlns:a16="http://schemas.microsoft.com/office/drawing/2014/main" id="{FD14673F-19B8-44EC-A3E6-C96D5165EEDD}"/>
              </a:ext>
            </a:extLst>
          </p:cNvPr>
          <p:cNvCxnSpPr>
            <a:stCxn id="97" idx="2"/>
            <a:endCxn id="110" idx="0"/>
          </p:cNvCxnSpPr>
          <p:nvPr/>
        </p:nvCxnSpPr>
        <p:spPr bwMode="auto">
          <a:xfrm>
            <a:off x="6325743" y="4617132"/>
            <a:ext cx="0" cy="3060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153" name="꺾인 연결선 293">
            <a:extLst>
              <a:ext uri="{FF2B5EF4-FFF2-40B4-BE49-F238E27FC236}">
                <a16:creationId xmlns:a16="http://schemas.microsoft.com/office/drawing/2014/main" id="{3471C507-DA87-46E9-811B-35B93D5AB210}"/>
              </a:ext>
            </a:extLst>
          </p:cNvPr>
          <p:cNvCxnSpPr>
            <a:stCxn id="100" idx="2"/>
            <a:endCxn id="122" idx="0"/>
          </p:cNvCxnSpPr>
          <p:nvPr/>
        </p:nvCxnSpPr>
        <p:spPr bwMode="auto">
          <a:xfrm>
            <a:off x="3767452" y="5355214"/>
            <a:ext cx="0" cy="3060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154" name="꺾인 연결선 294">
            <a:extLst>
              <a:ext uri="{FF2B5EF4-FFF2-40B4-BE49-F238E27FC236}">
                <a16:creationId xmlns:a16="http://schemas.microsoft.com/office/drawing/2014/main" id="{64D03830-B6A1-4184-907E-46FD2AAF970E}"/>
              </a:ext>
            </a:extLst>
          </p:cNvPr>
          <p:cNvCxnSpPr>
            <a:stCxn id="110" idx="2"/>
            <a:endCxn id="134" idx="0"/>
          </p:cNvCxnSpPr>
          <p:nvPr/>
        </p:nvCxnSpPr>
        <p:spPr bwMode="auto">
          <a:xfrm>
            <a:off x="6325743" y="5355214"/>
            <a:ext cx="0" cy="3060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155" name="꺾인 연결선 172">
            <a:extLst>
              <a:ext uri="{FF2B5EF4-FFF2-40B4-BE49-F238E27FC236}">
                <a16:creationId xmlns:a16="http://schemas.microsoft.com/office/drawing/2014/main" id="{F5773C52-EBC8-4CA2-B631-D336505A0ED9}"/>
              </a:ext>
            </a:extLst>
          </p:cNvPr>
          <p:cNvCxnSpPr>
            <a:stCxn id="122" idx="3"/>
            <a:endCxn id="75" idx="1"/>
          </p:cNvCxnSpPr>
          <p:nvPr/>
        </p:nvCxnSpPr>
        <p:spPr bwMode="auto">
          <a:xfrm flipV="1">
            <a:off x="4316427" y="2924944"/>
            <a:ext cx="1039767" cy="2952328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sp>
        <p:nvSpPr>
          <p:cNvPr id="156" name="순서도: 처리 155">
            <a:extLst>
              <a:ext uri="{FF2B5EF4-FFF2-40B4-BE49-F238E27FC236}">
                <a16:creationId xmlns:a16="http://schemas.microsoft.com/office/drawing/2014/main" id="{72B9E567-7669-4DE8-B5B6-A60C6D307231}"/>
              </a:ext>
            </a:extLst>
          </p:cNvPr>
          <p:cNvSpPr/>
          <p:nvPr/>
        </p:nvSpPr>
        <p:spPr bwMode="auto">
          <a:xfrm>
            <a:off x="7727589" y="5661248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57" name="순서도: 처리 156">
            <a:extLst>
              <a:ext uri="{FF2B5EF4-FFF2-40B4-BE49-F238E27FC236}">
                <a16:creationId xmlns:a16="http://schemas.microsoft.com/office/drawing/2014/main" id="{20F92814-887B-4180-A7D6-E1DB106B6752}"/>
              </a:ext>
            </a:extLst>
          </p:cNvPr>
          <p:cNvSpPr/>
          <p:nvPr/>
        </p:nvSpPr>
        <p:spPr bwMode="auto">
          <a:xfrm>
            <a:off x="8148163" y="5661248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기말고사</a:t>
            </a:r>
          </a:p>
        </p:txBody>
      </p:sp>
      <p:sp>
        <p:nvSpPr>
          <p:cNvPr id="160" name="순서도: 처리 159">
            <a:extLst>
              <a:ext uri="{FF2B5EF4-FFF2-40B4-BE49-F238E27FC236}">
                <a16:creationId xmlns:a16="http://schemas.microsoft.com/office/drawing/2014/main" id="{FF14B935-BC8B-4602-B7CB-F7FA01893DA2}"/>
              </a:ext>
            </a:extLst>
          </p:cNvPr>
          <p:cNvSpPr/>
          <p:nvPr/>
        </p:nvSpPr>
        <p:spPr bwMode="auto">
          <a:xfrm>
            <a:off x="7727589" y="5661248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15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161" name="꺾인 연결선 179">
            <a:extLst>
              <a:ext uri="{FF2B5EF4-FFF2-40B4-BE49-F238E27FC236}">
                <a16:creationId xmlns:a16="http://schemas.microsoft.com/office/drawing/2014/main" id="{9B05E526-E09C-4DEF-A867-0BE40964DE9C}"/>
              </a:ext>
            </a:extLst>
          </p:cNvPr>
          <p:cNvCxnSpPr>
            <a:stCxn id="83" idx="2"/>
            <a:endCxn id="68" idx="0"/>
          </p:cNvCxnSpPr>
          <p:nvPr/>
        </p:nvCxnSpPr>
        <p:spPr bwMode="auto">
          <a:xfrm rot="5400000">
            <a:off x="3136687" y="1309303"/>
            <a:ext cx="320284" cy="941247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162" name="꺾인 연결선 182">
            <a:extLst>
              <a:ext uri="{FF2B5EF4-FFF2-40B4-BE49-F238E27FC236}">
                <a16:creationId xmlns:a16="http://schemas.microsoft.com/office/drawing/2014/main" id="{4FA93314-8868-41EA-B07D-ABABD23A0960}"/>
              </a:ext>
            </a:extLst>
          </p:cNvPr>
          <p:cNvCxnSpPr>
            <a:stCxn id="83" idx="2"/>
            <a:endCxn id="80" idx="0"/>
          </p:cNvCxnSpPr>
          <p:nvPr/>
        </p:nvCxnSpPr>
        <p:spPr bwMode="auto">
          <a:xfrm rot="16200000" flipH="1">
            <a:off x="4124052" y="1263183"/>
            <a:ext cx="320284" cy="1033485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163" name="직선 화살표 연결선 162">
            <a:extLst>
              <a:ext uri="{FF2B5EF4-FFF2-40B4-BE49-F238E27FC236}">
                <a16:creationId xmlns:a16="http://schemas.microsoft.com/office/drawing/2014/main" id="{732D28F3-47D7-43AB-B602-5051320F42A8}"/>
              </a:ext>
            </a:extLst>
          </p:cNvPr>
          <p:cNvCxnSpPr>
            <a:stCxn id="134" idx="3"/>
            <a:endCxn id="160" idx="1"/>
          </p:cNvCxnSpPr>
          <p:nvPr/>
        </p:nvCxnSpPr>
        <p:spPr bwMode="auto">
          <a:xfrm>
            <a:off x="6874718" y="5877272"/>
            <a:ext cx="852871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413737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802697" y="260648"/>
            <a:ext cx="2300630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en-US" altLang="ko-KR"/>
              <a:t>3D </a:t>
            </a:r>
            <a:r>
              <a:rPr lang="ko-KR" altLang="en-US"/>
              <a:t>프린팅 개념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10</a:t>
            </a:fld>
            <a:endParaRPr lang="en-US" altLang="ko-K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6A7EF6-C07A-460A-B0BE-B648FC430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219200"/>
            <a:ext cx="8839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q"/>
              <a:defRPr kumimoji="1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kumimoji="1">
                <a:solidFill>
                  <a:srgbClr val="0000FF"/>
                </a:solidFill>
                <a:latin typeface="+mn-lt"/>
                <a:ea typeface="+mn-ea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kumimoji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압출 방식</a:t>
            </a:r>
          </a:p>
          <a:p>
            <a:pPr lvl="1" eaLnBrk="1" hangingPunct="1"/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노즐에 열이나 압력을 가해 원료를 뽑아내는 방식</a:t>
            </a:r>
            <a:endParaRPr lang="en-US" altLang="ko-KR" kern="0" dirty="0">
              <a:effectLst/>
              <a:latin typeface="HY헤드라인M" pitchFamily="18" charset="-127"/>
              <a:ea typeface="HY헤드라인M" pitchFamily="18" charset="-127"/>
            </a:endParaRPr>
          </a:p>
          <a:p>
            <a:pPr lvl="1" eaLnBrk="1" hangingPunct="1"/>
            <a:r>
              <a:rPr lang="en-US" altLang="ko-KR" kern="0" dirty="0">
                <a:effectLst/>
                <a:latin typeface="HY헤드라인M" pitchFamily="18" charset="-127"/>
                <a:ea typeface="HY헤드라인M" pitchFamily="18" charset="-127"/>
              </a:rPr>
              <a:t>3D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프린터 중에 가장 저렴한 기술 </a:t>
            </a:r>
            <a:r>
              <a:rPr lang="en-US" altLang="ko-KR" kern="0" dirty="0">
                <a:effectLst/>
                <a:latin typeface="HY헤드라인M" pitchFamily="18" charset="-127"/>
                <a:ea typeface="HY헤드라인M" pitchFamily="18" charset="-127"/>
                <a:sym typeface="Wingdings" panose="05000000000000000000" pitchFamily="2" charset="2"/>
              </a:rPr>
              <a:t> 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낮은 가격 덕분에 소규모 업체나 가정에서 가장 널리 쓰임</a:t>
            </a:r>
            <a:endParaRPr lang="en-US" altLang="ko-KR" kern="0" dirty="0">
              <a:effectLst/>
              <a:latin typeface="HY헤드라인M" pitchFamily="18" charset="-127"/>
              <a:ea typeface="HY헤드라인M" pitchFamily="18" charset="-127"/>
            </a:endParaRPr>
          </a:p>
          <a:p>
            <a:pPr lvl="1" eaLnBrk="1" hangingPunct="1"/>
            <a:r>
              <a:rPr lang="en-US" altLang="ko-KR" kern="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FDM(Fused Deposition Modeling,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용융 적층 모델링</a:t>
            </a:r>
            <a:r>
              <a:rPr lang="en-US" altLang="ko-KR" kern="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)</a:t>
            </a:r>
            <a:r>
              <a:rPr lang="en-US" altLang="ko-KR" kern="0" dirty="0">
                <a:effectLst/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방식이 가장 널리 알려진 압출형 </a:t>
            </a:r>
            <a:r>
              <a:rPr lang="en-US" altLang="ko-KR" kern="0" dirty="0">
                <a:effectLst/>
                <a:latin typeface="HY헤드라인M" pitchFamily="18" charset="-127"/>
                <a:ea typeface="HY헤드라인M" pitchFamily="18" charset="-127"/>
              </a:rPr>
              <a:t>3D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프린터</a:t>
            </a:r>
            <a:endParaRPr lang="en-US" altLang="ko-KR" kern="0" dirty="0">
              <a:effectLst/>
              <a:latin typeface="HY헤드라인M" pitchFamily="18" charset="-127"/>
              <a:ea typeface="HY헤드라인M" pitchFamily="18" charset="-127"/>
            </a:endParaRPr>
          </a:p>
          <a:p>
            <a:pPr lvl="1" eaLnBrk="1" hangingPunct="1"/>
            <a:r>
              <a:rPr lang="en-US" altLang="ko-KR" kern="0" dirty="0">
                <a:effectLst/>
                <a:latin typeface="HY헤드라인M" pitchFamily="18" charset="-127"/>
                <a:ea typeface="HY헤드라인M" pitchFamily="18" charset="-127"/>
              </a:rPr>
              <a:t>FDM 3D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프린터에 사용하는 소재는 가는 선 형태의 고체</a:t>
            </a:r>
            <a:r>
              <a:rPr lang="en-US" altLang="ko-KR" kern="0" dirty="0">
                <a:effectLst/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kern="0" dirty="0">
                <a:effectLst/>
                <a:latin typeface="HY헤드라인M" pitchFamily="18" charset="-127"/>
                <a:ea typeface="HY헤드라인M" pitchFamily="18" charset="-127"/>
                <a:sym typeface="Wingdings" panose="05000000000000000000" pitchFamily="2" charset="2"/>
              </a:rPr>
              <a:t> 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원통에 감긴 소재를 바꾸면</a:t>
            </a:r>
            <a:r>
              <a:rPr lang="en-US" altLang="ko-KR" kern="0" dirty="0">
                <a:effectLst/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완성되는 모형의 색깔을 달리할 수도 있음</a:t>
            </a:r>
            <a:endParaRPr lang="en-US" altLang="ko-KR" kern="0" dirty="0">
              <a:effectLst/>
              <a:latin typeface="HY헤드라인M" pitchFamily="18" charset="-127"/>
              <a:ea typeface="HY헤드라인M" pitchFamily="18" charset="-127"/>
            </a:endParaRPr>
          </a:p>
          <a:p>
            <a:pPr lvl="1" eaLnBrk="1" hangingPunct="1"/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열에 녹는 플라스틱을 노즐에 가한 열로 녹여 사출한 후 공기 중에서 다시 고체로 굳히는 원리</a:t>
            </a:r>
            <a:endParaRPr lang="en-US" altLang="ko-KR" kern="0" dirty="0">
              <a:effectLst/>
              <a:latin typeface="HY헤드라인M" pitchFamily="18" charset="-127"/>
              <a:ea typeface="HY헤드라인M" pitchFamily="18" charset="-127"/>
            </a:endParaRPr>
          </a:p>
          <a:p>
            <a:pPr lvl="1" eaLnBrk="1" hangingPunct="1"/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원료의 가격도 저렴하고</a:t>
            </a:r>
            <a:r>
              <a:rPr lang="en-US" altLang="ko-KR" kern="0" dirty="0">
                <a:effectLst/>
                <a:latin typeface="HY헤드라인M" pitchFamily="18" charset="-127"/>
                <a:ea typeface="HY헤드라인M" pitchFamily="18" charset="-127"/>
              </a:rPr>
              <a:t>, 3D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프린터 자체의 가격도 상대적으로 낮은 편</a:t>
            </a:r>
            <a:endParaRPr lang="en-US" altLang="ko-KR" kern="0" dirty="0">
              <a:effectLst/>
              <a:latin typeface="HY헤드라인M" pitchFamily="18" charset="-127"/>
              <a:ea typeface="HY헤드라인M" pitchFamily="18" charset="-127"/>
            </a:endParaRPr>
          </a:p>
          <a:p>
            <a:pPr lvl="1" eaLnBrk="1" hangingPunct="1"/>
            <a:endParaRPr lang="en-US" altLang="ko-KR" kern="0" dirty="0">
              <a:effectLst/>
              <a:latin typeface="HY헤드라인M" pitchFamily="18" charset="-127"/>
              <a:ea typeface="HY헤드라인M" pitchFamily="18" charset="-127"/>
            </a:endParaRPr>
          </a:p>
          <a:p>
            <a:pPr lvl="1" eaLnBrk="1" hangingPunct="1"/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플라스틱을 녹이고</a:t>
            </a:r>
            <a:r>
              <a:rPr lang="en-US" altLang="ko-KR" kern="0" dirty="0">
                <a:effectLst/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공기 중에서 굳혀 </a:t>
            </a:r>
            <a:r>
              <a:rPr lang="ko-KR" altLang="en-US" kern="0" dirty="0" err="1">
                <a:effectLst/>
                <a:latin typeface="HY헤드라인M" pitchFamily="18" charset="-127"/>
                <a:ea typeface="HY헤드라인M" pitchFamily="18" charset="-127"/>
              </a:rPr>
              <a:t>적층하는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 방식이라는 점에서 완성된 모형의 정교함은 비교적 떨어짐</a:t>
            </a:r>
            <a:endParaRPr lang="en-US" altLang="ko-KR" kern="0" dirty="0">
              <a:effectLst/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38710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475689" y="260648"/>
            <a:ext cx="2954655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kern="0" dirty="0">
                <a:effectLst/>
              </a:rPr>
              <a:t>압출 방식 작동</a:t>
            </a:r>
            <a:r>
              <a:rPr lang="en-US" altLang="ko-KR" kern="0" dirty="0">
                <a:effectLst/>
              </a:rPr>
              <a:t> </a:t>
            </a:r>
            <a:r>
              <a:rPr lang="ko-KR" altLang="en-US" kern="0" dirty="0">
                <a:effectLst/>
              </a:rPr>
              <a:t>원리</a:t>
            </a:r>
            <a:endParaRPr lang="en-US" altLang="ko-KR" kern="0" dirty="0">
              <a:effectLst/>
            </a:endParaRP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11</a:t>
            </a:fld>
            <a:endParaRPr lang="en-US" altLang="ko-KR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DFEA75A-86ED-4AA5-BAC9-A50ADBB67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219200"/>
            <a:ext cx="8839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q"/>
              <a:defRPr kumimoji="1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kumimoji="1">
                <a:solidFill>
                  <a:srgbClr val="0000FF"/>
                </a:solidFill>
                <a:latin typeface="+mn-lt"/>
                <a:ea typeface="+mn-ea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kumimoji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ko-KR" kern="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https://youtu.be/GxLjDNrQBgs</a:t>
            </a:r>
            <a:endParaRPr lang="en-US" altLang="ko-KR" kern="0" dirty="0">
              <a:solidFill>
                <a:srgbClr val="FF0000"/>
              </a:solidFill>
              <a:effectLst/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187AA863-4157-4FEC-B2F5-E14B45616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662" y="1962150"/>
            <a:ext cx="6924675" cy="42100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9602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994785" y="260648"/>
            <a:ext cx="3916458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 err="1"/>
              <a:t>신도리코</a:t>
            </a:r>
            <a:r>
              <a:rPr lang="ko-KR" altLang="en-US" dirty="0"/>
              <a:t> </a:t>
            </a:r>
            <a:r>
              <a:rPr lang="en-US" altLang="ko-KR" dirty="0"/>
              <a:t>3D </a:t>
            </a:r>
            <a:r>
              <a:rPr lang="ko-KR" altLang="en-US" dirty="0"/>
              <a:t>프린터 </a:t>
            </a:r>
            <a:r>
              <a:rPr lang="en-US" altLang="ko-KR" dirty="0"/>
              <a:t>DP102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12</a:t>
            </a:fld>
            <a:endParaRPr lang="en-US" altLang="ko-KR" dirty="0"/>
          </a:p>
        </p:txBody>
      </p:sp>
      <p:pic>
        <p:nvPicPr>
          <p:cNvPr id="5" name="그림 4" descr="컴퓨터, 앉아있는, 노트북, 열기이(가) 표시된 사진&#10;&#10;자동 생성된 설명">
            <a:extLst>
              <a:ext uri="{FF2B5EF4-FFF2-40B4-BE49-F238E27FC236}">
                <a16:creationId xmlns:a16="http://schemas.microsoft.com/office/drawing/2014/main" id="{6E2A3E75-5EED-4CD3-A1B0-94917162C4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82416" y="1268760"/>
            <a:ext cx="4941168" cy="49411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AA12F1-E1BE-4697-9F90-464E0F9E38F0}"/>
              </a:ext>
            </a:extLst>
          </p:cNvPr>
          <p:cNvSpPr txBox="1"/>
          <p:nvPr/>
        </p:nvSpPr>
        <p:spPr>
          <a:xfrm>
            <a:off x="2310301" y="806416"/>
            <a:ext cx="52853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압출방식 </a:t>
            </a:r>
            <a:r>
              <a:rPr kumimoji="1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- FDM(Fused Deposition Modeling, </a:t>
            </a:r>
            <a:r>
              <a:rPr kumimoji="1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용융 적층 모델링</a:t>
            </a:r>
            <a:r>
              <a:rPr kumimoji="1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)</a:t>
            </a:r>
            <a:r>
              <a:rPr kumimoji="1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 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817310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706245" y="260648"/>
            <a:ext cx="4493539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 err="1"/>
              <a:t>신도리코</a:t>
            </a:r>
            <a:r>
              <a:rPr lang="ko-KR" altLang="en-US" dirty="0"/>
              <a:t> </a:t>
            </a:r>
            <a:r>
              <a:rPr lang="en-US" altLang="ko-KR" dirty="0"/>
              <a:t>3D </a:t>
            </a:r>
            <a:r>
              <a:rPr lang="ko-KR" altLang="en-US" dirty="0"/>
              <a:t>프린터 </a:t>
            </a:r>
            <a:r>
              <a:rPr lang="en-US" altLang="ko-KR" dirty="0"/>
              <a:t>3DWOX 2X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13</a:t>
            </a:fld>
            <a:endParaRPr lang="en-US" altLang="ko-KR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C15BCB7-802D-4011-B33E-58BE7DBB6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688" y="1196752"/>
            <a:ext cx="5261115" cy="526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0EB02A-ABAA-4015-89B6-4BD636241011}"/>
              </a:ext>
            </a:extLst>
          </p:cNvPr>
          <p:cNvSpPr txBox="1"/>
          <p:nvPr/>
        </p:nvSpPr>
        <p:spPr>
          <a:xfrm>
            <a:off x="2310301" y="806416"/>
            <a:ext cx="52853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압출방식 </a:t>
            </a:r>
            <a:r>
              <a:rPr kumimoji="1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- FDM(Fused Deposition Modeling, </a:t>
            </a:r>
            <a:r>
              <a:rPr kumimoji="1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용융 적층 모델링</a:t>
            </a:r>
            <a:r>
              <a:rPr kumimoji="1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)</a:t>
            </a:r>
            <a:r>
              <a:rPr kumimoji="1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 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029174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994787" y="260648"/>
            <a:ext cx="3916457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 err="1"/>
              <a:t>신도리코</a:t>
            </a:r>
            <a:r>
              <a:rPr lang="ko-KR" altLang="en-US" dirty="0"/>
              <a:t> </a:t>
            </a:r>
            <a:r>
              <a:rPr lang="en-US" altLang="ko-KR" dirty="0"/>
              <a:t>3D </a:t>
            </a:r>
            <a:r>
              <a:rPr lang="ko-KR" altLang="en-US" dirty="0"/>
              <a:t>프린터 </a:t>
            </a:r>
            <a:r>
              <a:rPr lang="en-US" altLang="ko-KR" dirty="0"/>
              <a:t>DP101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14</a:t>
            </a:fld>
            <a:endParaRPr lang="en-US" altLang="ko-KR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DFEA75A-86ED-4AA5-BAC9-A50ADBB67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219200"/>
            <a:ext cx="8839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q"/>
              <a:defRPr kumimoji="1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kumimoji="1">
                <a:solidFill>
                  <a:srgbClr val="0000FF"/>
                </a:solidFill>
                <a:latin typeface="+mn-lt"/>
                <a:ea typeface="+mn-ea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kumimoji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ko-KR" kern="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https://youtu.be/KyJ9muzG9Ws</a:t>
            </a:r>
            <a:endParaRPr lang="en-US" altLang="ko-KR" kern="0" dirty="0">
              <a:solidFill>
                <a:srgbClr val="FF0000"/>
              </a:solidFill>
              <a:effectLst/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ED75BAAC-5689-456F-B274-774F7035F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662" y="1962150"/>
            <a:ext cx="6924675" cy="42100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4255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552903" y="260648"/>
            <a:ext cx="800219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/>
              <a:t>출력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15</a:t>
            </a:fld>
            <a:endParaRPr lang="en-US" altLang="ko-KR" dirty="0"/>
          </a:p>
        </p:txBody>
      </p:sp>
      <p:pic>
        <p:nvPicPr>
          <p:cNvPr id="2" name="20200402_154732">
            <a:hlinkClick r:id="" action="ppaction://media"/>
            <a:extLst>
              <a:ext uri="{FF2B5EF4-FFF2-40B4-BE49-F238E27FC236}">
                <a16:creationId xmlns:a16="http://schemas.microsoft.com/office/drawing/2014/main" id="{5C485760-4267-4616-80A2-F0B15C465E2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8704" y="1035626"/>
            <a:ext cx="5328592" cy="53285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181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399015" y="260648"/>
            <a:ext cx="1107996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/>
              <a:t>출력물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16</a:t>
            </a:fld>
            <a:endParaRPr lang="en-US" altLang="ko-KR" dirty="0"/>
          </a:p>
        </p:txBody>
      </p:sp>
      <p:pic>
        <p:nvPicPr>
          <p:cNvPr id="4" name="그림 3" descr="지상, 블루, 바닥, 자동차이(가) 표시된 사진&#10;&#10;자동 생성된 설명">
            <a:extLst>
              <a:ext uri="{FF2B5EF4-FFF2-40B4-BE49-F238E27FC236}">
                <a16:creationId xmlns:a16="http://schemas.microsoft.com/office/drawing/2014/main" id="{0145D225-4448-3F34-B46A-19FFBF5B01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 t="18465" r="-143" b="21918"/>
          <a:stretch/>
        </p:blipFill>
        <p:spPr>
          <a:xfrm>
            <a:off x="1340340" y="804865"/>
            <a:ext cx="7272808" cy="3272207"/>
          </a:xfrm>
          <a:prstGeom prst="rect">
            <a:avLst/>
          </a:prstGeom>
        </p:spPr>
      </p:pic>
      <p:pic>
        <p:nvPicPr>
          <p:cNvPr id="8" name="그림 7" descr="건물, 블루, 지상이(가) 표시된 사진&#10;&#10;자동 생성된 설명">
            <a:extLst>
              <a:ext uri="{FF2B5EF4-FFF2-40B4-BE49-F238E27FC236}">
                <a16:creationId xmlns:a16="http://schemas.microsoft.com/office/drawing/2014/main" id="{41111788-77AE-55BF-302D-6B21FFF67E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2" t="14550" r="10693" b="14790"/>
          <a:stretch/>
        </p:blipFill>
        <p:spPr>
          <a:xfrm>
            <a:off x="6537176" y="4073292"/>
            <a:ext cx="3263324" cy="2230016"/>
          </a:xfrm>
          <a:prstGeom prst="rect">
            <a:avLst/>
          </a:prstGeom>
        </p:spPr>
      </p:pic>
      <p:pic>
        <p:nvPicPr>
          <p:cNvPr id="10" name="그림 9" descr="블루, 지상이(가) 표시된 사진&#10;&#10;자동 생성된 설명">
            <a:extLst>
              <a:ext uri="{FF2B5EF4-FFF2-40B4-BE49-F238E27FC236}">
                <a16:creationId xmlns:a16="http://schemas.microsoft.com/office/drawing/2014/main" id="{75415033-9F01-A146-9B34-29C7332D1D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7" t="14790" r="14493" b="14550"/>
          <a:stretch/>
        </p:blipFill>
        <p:spPr>
          <a:xfrm>
            <a:off x="3416311" y="4077072"/>
            <a:ext cx="3120865" cy="2230016"/>
          </a:xfrm>
          <a:prstGeom prst="rect">
            <a:avLst/>
          </a:prstGeom>
        </p:spPr>
      </p:pic>
      <p:pic>
        <p:nvPicPr>
          <p:cNvPr id="12" name="그림 11" descr="축적 모형, 건물, 블루, 지상이(가) 표시된 사진&#10;&#10;자동 생성된 설명">
            <a:extLst>
              <a:ext uri="{FF2B5EF4-FFF2-40B4-BE49-F238E27FC236}">
                <a16:creationId xmlns:a16="http://schemas.microsoft.com/office/drawing/2014/main" id="{F4EBCBBD-1A49-0195-4D8E-B96DE3BF04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9" t="14333" r="12988" b="15350"/>
          <a:stretch/>
        </p:blipFill>
        <p:spPr>
          <a:xfrm>
            <a:off x="152987" y="4077072"/>
            <a:ext cx="3263324" cy="223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291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802697" y="260648"/>
            <a:ext cx="2300630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en-US" altLang="ko-KR"/>
              <a:t>3D </a:t>
            </a:r>
            <a:r>
              <a:rPr lang="ko-KR" altLang="en-US"/>
              <a:t>프린팅 개념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</a:t>
            </a:fld>
            <a:endParaRPr lang="en-US" altLang="ko-K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6A7EF6-C07A-460A-B0BE-B648FC430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219200"/>
            <a:ext cx="8839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q"/>
              <a:defRPr kumimoji="1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kumimoji="1">
                <a:solidFill>
                  <a:srgbClr val="0000FF"/>
                </a:solidFill>
                <a:latin typeface="+mn-lt"/>
                <a:ea typeface="+mn-ea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kumimoji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프린터로 물체를 뽑아내는 기술</a:t>
            </a:r>
            <a:endParaRPr lang="en-US" altLang="ko-KR" kern="0" dirty="0">
              <a:effectLst/>
              <a:latin typeface="HY헤드라인M" pitchFamily="18" charset="-127"/>
              <a:ea typeface="HY헤드라인M" pitchFamily="18" charset="-127"/>
            </a:endParaRPr>
          </a:p>
          <a:p>
            <a:pPr lvl="1" eaLnBrk="1" hangingPunct="1"/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종이에 글자를 인쇄하는 기존 프린터와 비슷한 방식으로</a:t>
            </a:r>
            <a:r>
              <a:rPr lang="en-US" altLang="ko-KR" kern="0" dirty="0">
                <a:effectLst/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입체 모형을 만드는 기술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이라고 하여 </a:t>
            </a:r>
            <a:r>
              <a:rPr lang="en-US" altLang="ko-KR" kern="0" dirty="0">
                <a:effectLst/>
                <a:latin typeface="HY헤드라인M" pitchFamily="18" charset="-127"/>
                <a:ea typeface="HY헤드라인M" pitchFamily="18" charset="-127"/>
              </a:rPr>
              <a:t>3D 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프린팅이라고 부름</a:t>
            </a:r>
            <a:endParaRPr lang="en-US" altLang="ko-KR" kern="0" dirty="0">
              <a:effectLst/>
              <a:latin typeface="HY헤드라인M" pitchFamily="18" charset="-127"/>
              <a:ea typeface="HY헤드라인M" pitchFamily="18" charset="-127"/>
            </a:endParaRPr>
          </a:p>
          <a:p>
            <a:pPr lvl="1" eaLnBrk="1" hangingPunct="1"/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보통 프린터는 잉크를 사용하지만</a:t>
            </a:r>
            <a:r>
              <a:rPr lang="en-US" altLang="ko-KR" kern="0" dirty="0">
                <a:effectLst/>
                <a:latin typeface="HY헤드라인M" pitchFamily="18" charset="-127"/>
                <a:ea typeface="HY헤드라인M" pitchFamily="18" charset="-127"/>
              </a:rPr>
              <a:t>, 3D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프린터는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플라스틱을 비롯한 </a:t>
            </a:r>
            <a:r>
              <a:rPr lang="ko-KR" altLang="en-US" kern="0" dirty="0" err="1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경화성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 소재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를 사용</a:t>
            </a:r>
            <a:endParaRPr lang="en-US" altLang="ko-KR" kern="0" dirty="0">
              <a:effectLst/>
              <a:latin typeface="HY헤드라인M" pitchFamily="18" charset="-127"/>
              <a:ea typeface="HY헤드라인M" pitchFamily="18" charset="-127"/>
            </a:endParaRPr>
          </a:p>
          <a:p>
            <a:pPr lvl="1" eaLnBrk="1" hangingPunct="1"/>
            <a:r>
              <a:rPr lang="en-US" altLang="ko-KR" kern="0" dirty="0">
                <a:effectLst/>
                <a:latin typeface="HY헤드라인M" pitchFamily="18" charset="-127"/>
                <a:ea typeface="HY헤드라인M" pitchFamily="18" charset="-127"/>
              </a:rPr>
              <a:t>3D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프린터는 </a:t>
            </a:r>
            <a:r>
              <a:rPr lang="en-US" altLang="ko-KR" kern="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3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차원 모델링 파일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을 출력 소스로 활용</a:t>
            </a:r>
            <a:endParaRPr lang="en-US" altLang="ko-KR" kern="0" dirty="0">
              <a:effectLst/>
              <a:latin typeface="HY헤드라인M" pitchFamily="18" charset="-127"/>
              <a:ea typeface="HY헤드라인M" pitchFamily="18" charset="-127"/>
            </a:endParaRPr>
          </a:p>
          <a:p>
            <a:pPr lvl="1" eaLnBrk="1" hangingPunct="1"/>
            <a:endParaRPr lang="en-US" altLang="ko-KR" kern="0" dirty="0">
              <a:effectLst/>
              <a:latin typeface="HY헤드라인M" pitchFamily="18" charset="-127"/>
              <a:ea typeface="HY헤드라인M" pitchFamily="18" charset="-127"/>
            </a:endParaRPr>
          </a:p>
          <a:p>
            <a:pPr eaLnBrk="1" hangingPunct="1"/>
            <a:r>
              <a:rPr lang="en-US" altLang="ko-KR" kern="0" dirty="0">
                <a:effectLst/>
                <a:latin typeface="HY헤드라인M" pitchFamily="18" charset="-127"/>
                <a:ea typeface="HY헤드라인M" pitchFamily="18" charset="-127"/>
              </a:rPr>
              <a:t>3D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프린팅의 시작</a:t>
            </a:r>
            <a:endParaRPr lang="en-US" altLang="ko-KR" kern="0" dirty="0">
              <a:effectLst/>
              <a:latin typeface="HY헤드라인M" pitchFamily="18" charset="-127"/>
              <a:ea typeface="HY헤드라인M" pitchFamily="18" charset="-127"/>
            </a:endParaRPr>
          </a:p>
          <a:p>
            <a:pPr lvl="1" eaLnBrk="1" hangingPunct="1"/>
            <a:r>
              <a:rPr lang="en-US" altLang="ko-KR" kern="0" dirty="0">
                <a:effectLst/>
                <a:latin typeface="HY헤드라인M" pitchFamily="18" charset="-127"/>
                <a:ea typeface="HY헤드라인M" pitchFamily="18" charset="-127"/>
              </a:rPr>
              <a:t>3D </a:t>
            </a:r>
            <a:r>
              <a:rPr lang="ko-KR" altLang="en-US" kern="0" dirty="0" err="1">
                <a:effectLst/>
                <a:latin typeface="HY헤드라인M" pitchFamily="18" charset="-127"/>
                <a:ea typeface="HY헤드라인M" pitchFamily="18" charset="-127"/>
              </a:rPr>
              <a:t>시스템스</a:t>
            </a:r>
            <a:r>
              <a:rPr lang="en-US" altLang="ko-KR" kern="0" dirty="0">
                <a:effectLst/>
                <a:latin typeface="HY헤드라인M" pitchFamily="18" charset="-127"/>
                <a:ea typeface="HY헤드라인M" pitchFamily="18" charset="-127"/>
              </a:rPr>
              <a:t>(3D Systems)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의 공동 창업자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찰스 헐</a:t>
            </a:r>
            <a:r>
              <a:rPr lang="en-US" altLang="ko-KR" kern="0" dirty="0">
                <a:effectLst/>
                <a:latin typeface="HY헤드라인M" pitchFamily="18" charset="-127"/>
                <a:ea typeface="HY헤드라인M" pitchFamily="18" charset="-127"/>
              </a:rPr>
              <a:t>(Charles W. Hull)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이 </a:t>
            </a:r>
            <a:r>
              <a:rPr lang="en-US" altLang="ko-KR" kern="0" dirty="0">
                <a:effectLst/>
                <a:latin typeface="HY헤드라인M" pitchFamily="18" charset="-127"/>
                <a:ea typeface="HY헤드라인M" pitchFamily="18" charset="-127"/>
              </a:rPr>
              <a:t>1983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년에 처음 개발</a:t>
            </a:r>
            <a:r>
              <a:rPr lang="en-US" altLang="ko-KR" kern="0" dirty="0">
                <a:effectLst/>
                <a:latin typeface="HY헤드라인M" pitchFamily="18" charset="-127"/>
                <a:ea typeface="HY헤드라인M" pitchFamily="18" charset="-127"/>
              </a:rPr>
              <a:t> </a:t>
            </a:r>
          </a:p>
          <a:p>
            <a:pPr lvl="1" eaLnBrk="1" hangingPunct="1"/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찰스 </a:t>
            </a:r>
            <a:r>
              <a:rPr lang="ko-KR" altLang="en-US" kern="0" dirty="0" err="1">
                <a:effectLst/>
                <a:latin typeface="HY헤드라인M" pitchFamily="18" charset="-127"/>
                <a:ea typeface="HY헤드라인M" pitchFamily="18" charset="-127"/>
              </a:rPr>
              <a:t>헐은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시제품을 제작하는 시간을 단축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하기 위해 </a:t>
            </a:r>
            <a:r>
              <a:rPr lang="en-US" altLang="ko-KR" kern="0" dirty="0">
                <a:effectLst/>
                <a:latin typeface="HY헤드라인M" pitchFamily="18" charset="-127"/>
                <a:ea typeface="HY헤드라인M" pitchFamily="18" charset="-127"/>
              </a:rPr>
              <a:t>3D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프린팅 기술을 고안</a:t>
            </a:r>
            <a:endParaRPr lang="en-US" altLang="ko-KR" kern="0" dirty="0">
              <a:effectLst/>
              <a:latin typeface="HY헤드라인M" pitchFamily="18" charset="-127"/>
              <a:ea typeface="HY헤드라인M" pitchFamily="18" charset="-127"/>
            </a:endParaRPr>
          </a:p>
          <a:p>
            <a:pPr lvl="1" eaLnBrk="1" hangingPunct="1"/>
            <a:endParaRPr lang="en-US" altLang="ko-KR" kern="0" dirty="0">
              <a:effectLst/>
              <a:latin typeface="HY헤드라인M" pitchFamily="18" charset="-127"/>
              <a:ea typeface="HY헤드라인M" pitchFamily="18" charset="-127"/>
            </a:endParaRPr>
          </a:p>
          <a:p>
            <a:pPr eaLnBrk="1" hangingPunct="1"/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스테레오 </a:t>
            </a:r>
            <a:r>
              <a:rPr lang="ko-KR" altLang="en-US" kern="0" dirty="0" err="1">
                <a:effectLst/>
                <a:latin typeface="HY헤드라인M" pitchFamily="18" charset="-127"/>
                <a:ea typeface="HY헤드라인M" pitchFamily="18" charset="-127"/>
              </a:rPr>
              <a:t>리소그래피</a:t>
            </a:r>
            <a:r>
              <a:rPr lang="en-US" altLang="ko-KR" kern="0" dirty="0">
                <a:effectLst/>
                <a:latin typeface="HY헤드라인M" pitchFamily="18" charset="-127"/>
                <a:ea typeface="HY헤드라인M" pitchFamily="18" charset="-127"/>
              </a:rPr>
              <a:t>(SLA; </a:t>
            </a:r>
            <a:r>
              <a:rPr lang="en-US" altLang="ko-KR" kern="0" dirty="0" err="1">
                <a:effectLst/>
                <a:latin typeface="HY헤드라인M" pitchFamily="18" charset="-127"/>
                <a:ea typeface="HY헤드라인M" pitchFamily="18" charset="-127"/>
              </a:rPr>
              <a:t>Streo</a:t>
            </a:r>
            <a:r>
              <a:rPr lang="en-US" altLang="ko-KR" kern="0" dirty="0">
                <a:effectLst/>
                <a:latin typeface="HY헤드라인M" pitchFamily="18" charset="-127"/>
                <a:ea typeface="HY헤드라인M" pitchFamily="18" charset="-127"/>
              </a:rPr>
              <a:t> Lithography Apparatus)</a:t>
            </a:r>
          </a:p>
          <a:p>
            <a:pPr lvl="1" eaLnBrk="1" hangingPunct="1"/>
            <a:r>
              <a:rPr lang="en-US" altLang="ko-KR" kern="0" dirty="0">
                <a:effectLst/>
                <a:latin typeface="HY헤드라인M" pitchFamily="18" charset="-127"/>
                <a:ea typeface="HY헤드라인M" pitchFamily="18" charset="-127"/>
              </a:rPr>
              <a:t>SLA 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방식은 </a:t>
            </a:r>
            <a:r>
              <a:rPr lang="ko-KR" altLang="en-US" kern="0" dirty="0" err="1">
                <a:effectLst/>
                <a:latin typeface="HY헤드라인M" pitchFamily="18" charset="-127"/>
                <a:ea typeface="HY헤드라인M" pitchFamily="18" charset="-127"/>
              </a:rPr>
              <a:t>캐드</a:t>
            </a:r>
            <a:r>
              <a:rPr lang="en-US" altLang="ko-KR" kern="0" dirty="0">
                <a:effectLst/>
                <a:latin typeface="HY헤드라인M" pitchFamily="18" charset="-127"/>
                <a:ea typeface="HY헤드라인M" pitchFamily="18" charset="-127"/>
              </a:rPr>
              <a:t>(CAD) 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등 </a:t>
            </a:r>
            <a:r>
              <a:rPr lang="en-US" altLang="ko-KR" kern="0" dirty="0">
                <a:effectLst/>
                <a:latin typeface="HY헤드라인M" pitchFamily="18" charset="-127"/>
                <a:ea typeface="HY헤드라인M" pitchFamily="18" charset="-127"/>
              </a:rPr>
              <a:t>3D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모델링 소프트웨어로 설계한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입체 모형을 여러 개의 얇은 층으로 나누는 기술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을 말함</a:t>
            </a:r>
            <a:endParaRPr lang="en-US" altLang="ko-KR" kern="0" dirty="0">
              <a:effectLst/>
              <a:latin typeface="HY헤드라인M" pitchFamily="18" charset="-127"/>
              <a:ea typeface="HY헤드라인M" pitchFamily="18" charset="-127"/>
            </a:endParaRPr>
          </a:p>
          <a:p>
            <a:pPr lvl="1" eaLnBrk="1" hangingPunct="1"/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마치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지도의 등고선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을 얇은 층으로 분리한 것 같은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평면을 쌓아 올려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 입체감 있는 물체를 완성하는 것이 </a:t>
            </a:r>
            <a:r>
              <a:rPr lang="en-US" altLang="ko-KR" kern="0" dirty="0">
                <a:effectLst/>
                <a:latin typeface="HY헤드라인M" pitchFamily="18" charset="-127"/>
                <a:ea typeface="HY헤드라인M" pitchFamily="18" charset="-127"/>
              </a:rPr>
              <a:t>3D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프린팅 기술의 기본 원리</a:t>
            </a:r>
            <a:endParaRPr lang="en-US" altLang="ko-KR" kern="0" dirty="0">
              <a:effectLst/>
              <a:latin typeface="HY헤드라인M" pitchFamily="18" charset="-127"/>
              <a:ea typeface="HY헤드라인M" pitchFamily="18" charset="-127"/>
            </a:endParaRPr>
          </a:p>
          <a:p>
            <a:pPr lvl="1" eaLnBrk="1" hangingPunct="1"/>
            <a:endParaRPr lang="en-US" altLang="ko-KR" kern="0" dirty="0">
              <a:effectLst/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54222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802697" y="260648"/>
            <a:ext cx="2300630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en-US" altLang="ko-KR"/>
              <a:t>3D </a:t>
            </a:r>
            <a:r>
              <a:rPr lang="ko-KR" altLang="en-US"/>
              <a:t>프린팅 개념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3</a:t>
            </a:fld>
            <a:endParaRPr lang="en-US" altLang="ko-K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6A7EF6-C07A-460A-B0BE-B648FC430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219200"/>
            <a:ext cx="8839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q"/>
              <a:defRPr kumimoji="1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kumimoji="1">
                <a:solidFill>
                  <a:srgbClr val="0000FF"/>
                </a:solidFill>
                <a:latin typeface="+mn-lt"/>
                <a:ea typeface="+mn-ea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kumimoji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광경화 적층 방식</a:t>
            </a:r>
            <a:endParaRPr lang="en-US" altLang="ko-KR" kern="0" dirty="0">
              <a:effectLst/>
              <a:latin typeface="HY헤드라인M" pitchFamily="18" charset="-127"/>
              <a:ea typeface="HY헤드라인M" pitchFamily="18" charset="-127"/>
            </a:endParaRPr>
          </a:p>
          <a:p>
            <a:pPr lvl="1" eaLnBrk="1" hangingPunct="1"/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가장 대표적인 기술은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빛으로 원료를 굳혀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 입체 모형을 만드는 광경화 적층 방식</a:t>
            </a:r>
            <a:r>
              <a:rPr lang="en-US" altLang="ko-KR" kern="0" dirty="0">
                <a:effectLst/>
                <a:latin typeface="HY헤드라인M" pitchFamily="18" charset="-127"/>
                <a:ea typeface="HY헤드라인M" pitchFamily="18" charset="-127"/>
              </a:rPr>
              <a:t>(Photo Curing Process)</a:t>
            </a:r>
          </a:p>
          <a:p>
            <a:pPr lvl="1" eaLnBrk="1" hangingPunct="1"/>
            <a:r>
              <a:rPr lang="ko-KR" altLang="en-US" kern="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레이저나 자외선을 받으면 굳는 특수한 원료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를 이용한 기술로서</a:t>
            </a:r>
            <a:r>
              <a:rPr lang="en-US" altLang="ko-KR" kern="0" dirty="0">
                <a:effectLst/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액체 상태인 광경화성 수지를 도포한 후 레이저로 굳히고</a:t>
            </a:r>
            <a:r>
              <a:rPr lang="en-US" altLang="ko-KR" kern="0" dirty="0">
                <a:effectLst/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굳은 표면 위에 다시 다음 층을 쌓는 방식으로 모형을 완성</a:t>
            </a:r>
            <a:endParaRPr lang="en-US" altLang="ko-KR" kern="0" dirty="0">
              <a:effectLst/>
              <a:latin typeface="HY헤드라인M" pitchFamily="18" charset="-127"/>
              <a:ea typeface="HY헤드라인M" pitchFamily="18" charset="-127"/>
            </a:endParaRPr>
          </a:p>
          <a:p>
            <a:pPr lvl="1" eaLnBrk="1" hangingPunct="1"/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미국의 </a:t>
            </a:r>
            <a:r>
              <a:rPr lang="en-US" altLang="ko-KR" kern="0" dirty="0">
                <a:effectLst/>
                <a:latin typeface="HY헤드라인M" pitchFamily="18" charset="-127"/>
                <a:ea typeface="HY헤드라인M" pitchFamily="18" charset="-127"/>
              </a:rPr>
              <a:t>3D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프린터 기술업체 </a:t>
            </a:r>
            <a:r>
              <a:rPr lang="en-US" altLang="ko-KR" kern="0" dirty="0">
                <a:effectLst/>
                <a:latin typeface="HY헤드라인M" pitchFamily="18" charset="-127"/>
                <a:ea typeface="HY헤드라인M" pitchFamily="18" charset="-127"/>
              </a:rPr>
              <a:t>3D </a:t>
            </a:r>
            <a:r>
              <a:rPr lang="ko-KR" altLang="en-US" kern="0" dirty="0" err="1">
                <a:effectLst/>
                <a:latin typeface="HY헤드라인M" pitchFamily="18" charset="-127"/>
                <a:ea typeface="HY헤드라인M" pitchFamily="18" charset="-127"/>
              </a:rPr>
              <a:t>시스템스</a:t>
            </a:r>
            <a:r>
              <a:rPr lang="en-US" altLang="ko-KR" kern="0" dirty="0">
                <a:effectLst/>
                <a:latin typeface="HY헤드라인M" pitchFamily="18" charset="-127"/>
                <a:ea typeface="HY헤드라인M" pitchFamily="18" charset="-127"/>
              </a:rPr>
              <a:t>(3DSystems)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를 비롯해 많은 업체가 광경화 적층 방식 </a:t>
            </a:r>
            <a:r>
              <a:rPr lang="en-US" altLang="ko-KR" kern="0" dirty="0">
                <a:effectLst/>
                <a:latin typeface="HY헤드라인M" pitchFamily="18" charset="-127"/>
                <a:ea typeface="HY헤드라인M" pitchFamily="18" charset="-127"/>
              </a:rPr>
              <a:t>3D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프린터를 만들고 </a:t>
            </a:r>
            <a:r>
              <a:rPr lang="ko-KR" altLang="en-US" kern="0" dirty="0" err="1">
                <a:effectLst/>
                <a:latin typeface="HY헤드라인M" pitchFamily="18" charset="-127"/>
                <a:ea typeface="HY헤드라인M" pitchFamily="18" charset="-127"/>
              </a:rPr>
              <a:t>있름</a:t>
            </a:r>
            <a:endParaRPr lang="en-US" altLang="ko-KR" kern="0" dirty="0">
              <a:effectLst/>
              <a:latin typeface="HY헤드라인M" pitchFamily="18" charset="-127"/>
              <a:ea typeface="HY헤드라인M" pitchFamily="18" charset="-127"/>
            </a:endParaRPr>
          </a:p>
          <a:p>
            <a:pPr lvl="1" eaLnBrk="1" hangingPunct="1"/>
            <a:r>
              <a:rPr lang="en-US" altLang="ko-KR" kern="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SLA(Stereo Lithography Apparatus)</a:t>
            </a:r>
            <a:r>
              <a:rPr lang="en-US" altLang="ko-KR" kern="0" dirty="0">
                <a:effectLst/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또는 </a:t>
            </a:r>
            <a:r>
              <a:rPr lang="en-US" altLang="ko-KR" kern="0" dirty="0">
                <a:effectLst/>
                <a:latin typeface="HY헤드라인M" pitchFamily="18" charset="-127"/>
                <a:ea typeface="HY헤드라인M" pitchFamily="18" charset="-127"/>
              </a:rPr>
              <a:t>DLP(Digital Light Processing) 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방식의 </a:t>
            </a:r>
            <a:r>
              <a:rPr lang="en-US" altLang="ko-KR" kern="0" dirty="0">
                <a:effectLst/>
                <a:latin typeface="HY헤드라인M" pitchFamily="18" charset="-127"/>
                <a:ea typeface="HY헤드라인M" pitchFamily="18" charset="-127"/>
              </a:rPr>
              <a:t>3D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프린터가 광경화 소재를 활용하는 대표적인 </a:t>
            </a:r>
            <a:r>
              <a:rPr lang="en-US" altLang="ko-KR" kern="0" dirty="0">
                <a:effectLst/>
                <a:latin typeface="HY헤드라인M" pitchFamily="18" charset="-127"/>
                <a:ea typeface="HY헤드라인M" pitchFamily="18" charset="-127"/>
              </a:rPr>
              <a:t>3D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프린팅 기술</a:t>
            </a:r>
            <a:endParaRPr lang="en-US" altLang="ko-KR" kern="0" dirty="0">
              <a:effectLst/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6899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635715" y="260648"/>
            <a:ext cx="4634602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pPr eaLnBrk="1" hangingPunct="1"/>
            <a:r>
              <a:rPr lang="ko-KR" altLang="en-US" kern="0" dirty="0">
                <a:effectLst/>
              </a:rPr>
              <a:t>광경화 적층 방식 작동</a:t>
            </a:r>
            <a:r>
              <a:rPr lang="en-US" altLang="ko-KR" kern="0" dirty="0">
                <a:effectLst/>
              </a:rPr>
              <a:t> </a:t>
            </a:r>
            <a:r>
              <a:rPr lang="ko-KR" altLang="en-US" kern="0" dirty="0">
                <a:effectLst/>
              </a:rPr>
              <a:t>원리</a:t>
            </a:r>
            <a:r>
              <a:rPr lang="en-US" altLang="ko-KR" kern="0" dirty="0">
                <a:effectLst/>
              </a:rPr>
              <a:t>(1/2)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4</a:t>
            </a:fld>
            <a:endParaRPr lang="en-US" altLang="ko-KR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DFEA75A-86ED-4AA5-BAC9-A50ADBB67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219200"/>
            <a:ext cx="8839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q"/>
              <a:defRPr kumimoji="1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kumimoji="1">
                <a:solidFill>
                  <a:srgbClr val="0000FF"/>
                </a:solidFill>
                <a:latin typeface="+mn-lt"/>
                <a:ea typeface="+mn-ea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kumimoji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ko-KR" kern="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https://youtu.be/0orMnJn-6RM</a:t>
            </a:r>
            <a:endParaRPr lang="en-US" altLang="ko-KR" kern="0" dirty="0">
              <a:solidFill>
                <a:srgbClr val="FF0000"/>
              </a:solidFill>
              <a:effectLst/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C734A9CF-47B5-4EC1-B73A-80C8F2A19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662" y="1962150"/>
            <a:ext cx="6924675" cy="42100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0806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635715" y="260648"/>
            <a:ext cx="4634602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pPr eaLnBrk="1" hangingPunct="1"/>
            <a:r>
              <a:rPr lang="ko-KR" altLang="en-US" kern="0" dirty="0">
                <a:effectLst/>
              </a:rPr>
              <a:t>광경화 적층 방식 작동</a:t>
            </a:r>
            <a:r>
              <a:rPr lang="en-US" altLang="ko-KR" kern="0" dirty="0">
                <a:effectLst/>
              </a:rPr>
              <a:t> </a:t>
            </a:r>
            <a:r>
              <a:rPr lang="ko-KR" altLang="en-US" kern="0" dirty="0">
                <a:effectLst/>
              </a:rPr>
              <a:t>원리</a:t>
            </a:r>
            <a:r>
              <a:rPr lang="en-US" altLang="ko-KR" kern="0" dirty="0">
                <a:effectLst/>
              </a:rPr>
              <a:t>(2/2)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5</a:t>
            </a:fld>
            <a:endParaRPr lang="en-US" altLang="ko-KR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DFEA75A-86ED-4AA5-BAC9-A50ADBB67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219200"/>
            <a:ext cx="8839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q"/>
              <a:defRPr kumimoji="1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kumimoji="1">
                <a:solidFill>
                  <a:srgbClr val="0000FF"/>
                </a:solidFill>
                <a:latin typeface="+mn-lt"/>
                <a:ea typeface="+mn-ea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kumimoji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ko-KR" kern="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https://youtu.be/CmU1ImG8n3M</a:t>
            </a:r>
            <a:endParaRPr lang="en-US" altLang="ko-KR" kern="0" dirty="0">
              <a:solidFill>
                <a:srgbClr val="FF0000"/>
              </a:solidFill>
              <a:effectLst/>
              <a:latin typeface="HY헤드라인M" pitchFamily="18" charset="-127"/>
              <a:ea typeface="HY헤드라인M" pitchFamily="18" charset="-127"/>
            </a:endParaRPr>
          </a:p>
          <a:p>
            <a:pPr marL="0" indent="0" eaLnBrk="1" hangingPunct="1">
              <a:buNone/>
            </a:pPr>
            <a:endParaRPr lang="en-US" altLang="ko-KR" kern="0" dirty="0">
              <a:solidFill>
                <a:srgbClr val="FF0000"/>
              </a:solidFill>
              <a:effectLst/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1A1C21C3-FE0E-4A7D-8E51-F22F898E9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662" y="1962150"/>
            <a:ext cx="6924675" cy="42100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9049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802697" y="260648"/>
            <a:ext cx="2300630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en-US" altLang="ko-KR"/>
              <a:t>3D </a:t>
            </a:r>
            <a:r>
              <a:rPr lang="ko-KR" altLang="en-US"/>
              <a:t>프린팅 개념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6</a:t>
            </a:fld>
            <a:endParaRPr lang="en-US" altLang="ko-K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6A7EF6-C07A-460A-B0BE-B648FC430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219200"/>
            <a:ext cx="8839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q"/>
              <a:defRPr kumimoji="1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kumimoji="1">
                <a:solidFill>
                  <a:srgbClr val="0000FF"/>
                </a:solidFill>
                <a:latin typeface="+mn-lt"/>
                <a:ea typeface="+mn-ea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kumimoji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ko-KR" altLang="en-US" kern="0" dirty="0" err="1">
                <a:effectLst/>
                <a:latin typeface="HY헤드라인M" pitchFamily="18" charset="-127"/>
                <a:ea typeface="HY헤드라인M" pitchFamily="18" charset="-127"/>
              </a:rPr>
              <a:t>폴리젯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 방식</a:t>
            </a:r>
            <a:endParaRPr lang="en-US" altLang="ko-KR" kern="0" dirty="0">
              <a:effectLst/>
              <a:latin typeface="HY헤드라인M" pitchFamily="18" charset="-127"/>
              <a:ea typeface="HY헤드라인M" pitchFamily="18" charset="-127"/>
            </a:endParaRPr>
          </a:p>
          <a:p>
            <a:pPr lvl="1" eaLnBrk="1" hangingPunct="1"/>
            <a:r>
              <a:rPr lang="ko-KR" altLang="en-US" kern="0" dirty="0" err="1">
                <a:effectLst/>
                <a:latin typeface="HY헤드라인M" pitchFamily="18" charset="-127"/>
                <a:ea typeface="HY헤드라인M" pitchFamily="18" charset="-127"/>
              </a:rPr>
              <a:t>폴리젯</a:t>
            </a:r>
            <a:r>
              <a:rPr lang="en-US" altLang="ko-KR" kern="0" dirty="0">
                <a:effectLst/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en-US" altLang="ko-KR" kern="0" dirty="0" err="1">
                <a:effectLst/>
                <a:latin typeface="HY헤드라인M" pitchFamily="18" charset="-127"/>
                <a:ea typeface="HY헤드라인M" pitchFamily="18" charset="-127"/>
              </a:rPr>
              <a:t>Polyjet</a:t>
            </a:r>
            <a:r>
              <a:rPr lang="en-US" altLang="ko-KR" kern="0" dirty="0">
                <a:effectLst/>
                <a:latin typeface="HY헤드라인M" pitchFamily="18" charset="-127"/>
                <a:ea typeface="HY헤드라인M" pitchFamily="18" charset="-127"/>
              </a:rPr>
              <a:t>) 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방식의 </a:t>
            </a:r>
            <a:r>
              <a:rPr lang="en-US" altLang="ko-KR" kern="0" dirty="0">
                <a:effectLst/>
                <a:latin typeface="HY헤드라인M" pitchFamily="18" charset="-127"/>
                <a:ea typeface="HY헤드라인M" pitchFamily="18" charset="-127"/>
              </a:rPr>
              <a:t>3D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프린터도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광경화 소재를 사용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한다는 점에서 광경화 적층 방식과 유사</a:t>
            </a:r>
            <a:endParaRPr lang="en-US" altLang="ko-KR" kern="0" dirty="0">
              <a:effectLst/>
              <a:latin typeface="HY헤드라인M" pitchFamily="18" charset="-127"/>
              <a:ea typeface="HY헤드라인M" pitchFamily="18" charset="-127"/>
            </a:endParaRPr>
          </a:p>
          <a:p>
            <a:pPr lvl="1" eaLnBrk="1" hangingPunct="1"/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종이에 글자를 인쇄하는 기존 잉크젯 프린터가 노즐을 통해 액체 상태의 잉크를 분사하는 것처럼</a:t>
            </a:r>
            <a:r>
              <a:rPr lang="en-US" altLang="ko-KR" kern="0" dirty="0">
                <a:effectLst/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kern="0" dirty="0" err="1">
                <a:effectLst/>
                <a:latin typeface="HY헤드라인M" pitchFamily="18" charset="-127"/>
                <a:ea typeface="HY헤드라인M" pitchFamily="18" charset="-127"/>
              </a:rPr>
              <a:t>폴리젯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kern="0" dirty="0">
                <a:effectLst/>
                <a:latin typeface="HY헤드라인M" pitchFamily="18" charset="-127"/>
                <a:ea typeface="HY헤드라인M" pitchFamily="18" charset="-127"/>
              </a:rPr>
              <a:t>3D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프린터는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노즐에서 플라스틱 수지를 분사</a:t>
            </a:r>
            <a:endParaRPr lang="en-US" altLang="ko-KR" kern="0" dirty="0">
              <a:solidFill>
                <a:srgbClr val="FF0000"/>
              </a:solidFill>
              <a:effectLst/>
              <a:latin typeface="HY헤드라인M" pitchFamily="18" charset="-127"/>
              <a:ea typeface="HY헤드라인M" pitchFamily="18" charset="-127"/>
            </a:endParaRPr>
          </a:p>
          <a:p>
            <a:pPr lvl="1" eaLnBrk="1" hangingPunct="1"/>
            <a:r>
              <a:rPr lang="ko-KR" altLang="en-US" kern="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자외선 램프에 반응해 액체에서 고체로 변화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하는 특수 플라스틱 수지를 활용하여 </a:t>
            </a:r>
            <a:r>
              <a:rPr lang="ko-KR" altLang="en-US" kern="0" dirty="0" err="1">
                <a:effectLst/>
                <a:latin typeface="HY헤드라인M" pitchFamily="18" charset="-127"/>
                <a:ea typeface="HY헤드라인M" pitchFamily="18" charset="-127"/>
              </a:rPr>
              <a:t>적층하는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 방식</a:t>
            </a:r>
            <a:endParaRPr lang="en-US" altLang="ko-KR" kern="0" dirty="0">
              <a:effectLst/>
              <a:latin typeface="HY헤드라인M" pitchFamily="18" charset="-127"/>
              <a:ea typeface="HY헤드라인M" pitchFamily="18" charset="-127"/>
            </a:endParaRPr>
          </a:p>
          <a:p>
            <a:pPr lvl="1" eaLnBrk="1" hangingPunct="1"/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매우 얇게 소재를 분사해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정밀한 모형을 만들 수 있다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는 점이 </a:t>
            </a:r>
            <a:r>
              <a:rPr lang="ko-KR" altLang="en-US" kern="0" dirty="0" err="1">
                <a:effectLst/>
                <a:latin typeface="HY헤드라인M" pitchFamily="18" charset="-127"/>
                <a:ea typeface="HY헤드라인M" pitchFamily="18" charset="-127"/>
              </a:rPr>
              <a:t>폴리젯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 방식 </a:t>
            </a:r>
            <a:r>
              <a:rPr lang="en-US" altLang="ko-KR" kern="0" dirty="0">
                <a:effectLst/>
                <a:latin typeface="HY헤드라인M" pitchFamily="18" charset="-127"/>
                <a:ea typeface="HY헤드라인M" pitchFamily="18" charset="-127"/>
              </a:rPr>
              <a:t>3D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프린터의 가장 큰 장점</a:t>
            </a:r>
            <a:endParaRPr lang="en-US" altLang="ko-KR" kern="0" dirty="0">
              <a:effectLst/>
              <a:latin typeface="HY헤드라인M" pitchFamily="18" charset="-127"/>
              <a:ea typeface="HY헤드라인M" pitchFamily="18" charset="-127"/>
            </a:endParaRPr>
          </a:p>
          <a:p>
            <a:pPr lvl="1" eaLnBrk="1" hangingPunct="1"/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물체를 인쇄해 모형을 완성하는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속도도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 다른 </a:t>
            </a:r>
            <a:r>
              <a:rPr lang="en-US" altLang="ko-KR" kern="0" dirty="0">
                <a:effectLst/>
                <a:latin typeface="HY헤드라인M" pitchFamily="18" charset="-127"/>
                <a:ea typeface="HY헤드라인M" pitchFamily="18" charset="-127"/>
              </a:rPr>
              <a:t>3D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프린터와 비교해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빠름</a:t>
            </a:r>
            <a:endParaRPr lang="en-US" altLang="ko-KR" kern="0" dirty="0">
              <a:solidFill>
                <a:srgbClr val="FF0000"/>
              </a:solidFill>
              <a:effectLst/>
              <a:latin typeface="HY헤드라인M" pitchFamily="18" charset="-127"/>
              <a:ea typeface="HY헤드라인M" pitchFamily="18" charset="-127"/>
            </a:endParaRPr>
          </a:p>
          <a:p>
            <a:pPr lvl="1" eaLnBrk="1" hangingPunct="1"/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원료에 다양한 색깔을 더해 최종적으로 완성되는 모형에 다양한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색상을 입히는 것도 가능</a:t>
            </a:r>
            <a:endParaRPr lang="en-US" altLang="ko-KR" kern="0" dirty="0">
              <a:solidFill>
                <a:srgbClr val="FF0000"/>
              </a:solidFill>
              <a:effectLst/>
              <a:latin typeface="HY헤드라인M" pitchFamily="18" charset="-127"/>
              <a:ea typeface="HY헤드라인M" pitchFamily="18" charset="-127"/>
            </a:endParaRPr>
          </a:p>
          <a:p>
            <a:pPr lvl="1" eaLnBrk="1" hangingPunct="1"/>
            <a:endParaRPr lang="en-US" altLang="ko-KR" kern="0" dirty="0">
              <a:solidFill>
                <a:srgbClr val="FF0000"/>
              </a:solidFill>
              <a:effectLst/>
              <a:latin typeface="HY헤드라인M" pitchFamily="18" charset="-127"/>
              <a:ea typeface="HY헤드라인M" pitchFamily="18" charset="-127"/>
            </a:endParaRPr>
          </a:p>
          <a:p>
            <a:pPr lvl="1" eaLnBrk="1" hangingPunct="1"/>
            <a:r>
              <a:rPr lang="ko-KR" altLang="en-US" kern="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소재의 종류가 매우 한정적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이라는 점은 </a:t>
            </a:r>
            <a:r>
              <a:rPr lang="ko-KR" altLang="en-US" kern="0" dirty="0" err="1">
                <a:effectLst/>
                <a:latin typeface="HY헤드라인M" pitchFamily="18" charset="-127"/>
                <a:ea typeface="HY헤드라인M" pitchFamily="18" charset="-127"/>
              </a:rPr>
              <a:t>폴리젯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 방식의 한계</a:t>
            </a:r>
            <a:endParaRPr lang="en-US" altLang="ko-KR" kern="0" dirty="0">
              <a:effectLst/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85410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321801" y="260648"/>
            <a:ext cx="3262432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kern="0" dirty="0" err="1">
                <a:effectLst/>
              </a:rPr>
              <a:t>폴리젯</a:t>
            </a:r>
            <a:r>
              <a:rPr lang="en-US" altLang="ko-KR" kern="0" dirty="0">
                <a:effectLst/>
              </a:rPr>
              <a:t> </a:t>
            </a:r>
            <a:r>
              <a:rPr lang="ko-KR" altLang="en-US" kern="0" dirty="0">
                <a:effectLst/>
              </a:rPr>
              <a:t>방식 작동</a:t>
            </a:r>
            <a:r>
              <a:rPr lang="en-US" altLang="ko-KR" kern="0" dirty="0">
                <a:effectLst/>
              </a:rPr>
              <a:t> </a:t>
            </a:r>
            <a:r>
              <a:rPr lang="ko-KR" altLang="en-US" kern="0" dirty="0">
                <a:effectLst/>
              </a:rPr>
              <a:t>원리</a:t>
            </a:r>
            <a:endParaRPr lang="en-US" altLang="ko-KR" kern="0" dirty="0">
              <a:effectLst/>
            </a:endParaRP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7</a:t>
            </a:fld>
            <a:endParaRPr lang="en-US" altLang="ko-KR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DFEA75A-86ED-4AA5-BAC9-A50ADBB67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219200"/>
            <a:ext cx="8839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q"/>
              <a:defRPr kumimoji="1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kumimoji="1">
                <a:solidFill>
                  <a:srgbClr val="0000FF"/>
                </a:solidFill>
                <a:latin typeface="+mn-lt"/>
                <a:ea typeface="+mn-ea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kumimoji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ko-KR" kern="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https://youtu.be/YJ-pP3D0AAY</a:t>
            </a:r>
            <a:endParaRPr lang="en-US" altLang="ko-KR" kern="0" dirty="0">
              <a:solidFill>
                <a:srgbClr val="FF0000"/>
              </a:solidFill>
              <a:effectLst/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54428A62-D19F-415F-A2D3-45D5440A1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662" y="1962150"/>
            <a:ext cx="6924675" cy="42100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4856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802697" y="260648"/>
            <a:ext cx="2300630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en-US" altLang="ko-KR"/>
              <a:t>3D </a:t>
            </a:r>
            <a:r>
              <a:rPr lang="ko-KR" altLang="en-US"/>
              <a:t>프린팅 개념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8</a:t>
            </a:fld>
            <a:endParaRPr lang="en-US" altLang="ko-K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6A7EF6-C07A-460A-B0BE-B648FC430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219200"/>
            <a:ext cx="8839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q"/>
              <a:defRPr kumimoji="1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kumimoji="1">
                <a:solidFill>
                  <a:srgbClr val="0000FF"/>
                </a:solidFill>
                <a:latin typeface="+mn-lt"/>
                <a:ea typeface="+mn-ea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kumimoji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레이저 소결 방식</a:t>
            </a:r>
          </a:p>
          <a:p>
            <a:pPr lvl="1" eaLnBrk="1" hangingPunct="1"/>
            <a:r>
              <a:rPr lang="ko-KR" altLang="en-US" kern="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대형 제조업 현장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에서 많이 볼 수 있음</a:t>
            </a:r>
            <a:endParaRPr lang="en-US" altLang="ko-KR" kern="0" dirty="0">
              <a:effectLst/>
              <a:latin typeface="HY헤드라인M" pitchFamily="18" charset="-127"/>
              <a:ea typeface="HY헤드라인M" pitchFamily="18" charset="-127"/>
            </a:endParaRPr>
          </a:p>
          <a:p>
            <a:pPr lvl="1" eaLnBrk="1" hangingPunct="1"/>
            <a:r>
              <a:rPr lang="ko-KR" altLang="en-US" kern="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분말 형태의 소재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를 베드</a:t>
            </a:r>
            <a:r>
              <a:rPr lang="en-US" altLang="ko-KR" kern="0" dirty="0">
                <a:effectLst/>
                <a:latin typeface="HY헤드라인M" pitchFamily="18" charset="-127"/>
                <a:ea typeface="HY헤드라인M" pitchFamily="18" charset="-127"/>
              </a:rPr>
              <a:t>(bed)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에 도포한 후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레이저를 비춰 원하는 부분만 굳히는 기술</a:t>
            </a:r>
            <a:r>
              <a:rPr lang="en-US" altLang="ko-KR" kern="0" dirty="0">
                <a:effectLst/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kern="0" dirty="0">
                <a:effectLst/>
                <a:latin typeface="HY헤드라인M" pitchFamily="18" charset="-127"/>
                <a:ea typeface="HY헤드라인M" pitchFamily="18" charset="-127"/>
                <a:sym typeface="Wingdings" panose="05000000000000000000" pitchFamily="2" charset="2"/>
              </a:rPr>
              <a:t> 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레이저에 노출된 부분만 굳어 형태가 만들어지는 원리</a:t>
            </a:r>
            <a:endParaRPr lang="en-US" altLang="ko-KR" kern="0" dirty="0">
              <a:effectLst/>
              <a:latin typeface="HY헤드라인M" pitchFamily="18" charset="-127"/>
              <a:ea typeface="HY헤드라인M" pitchFamily="18" charset="-127"/>
            </a:endParaRPr>
          </a:p>
          <a:p>
            <a:pPr lvl="1" eaLnBrk="1" hangingPunct="1"/>
            <a:r>
              <a:rPr lang="ko-KR" altLang="en-US" kern="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선택적 레이저 소결</a:t>
            </a:r>
            <a:r>
              <a:rPr lang="en-US" altLang="ko-KR" kern="0" dirty="0">
                <a:effectLst/>
                <a:latin typeface="HY헤드라인M" pitchFamily="18" charset="-127"/>
                <a:ea typeface="HY헤드라인M" pitchFamily="18" charset="-127"/>
              </a:rPr>
              <a:t>(SLS; Selective Laser Sintering)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이라고 부르기도 함</a:t>
            </a:r>
            <a:endParaRPr lang="en-US" altLang="ko-KR" kern="0" dirty="0">
              <a:effectLst/>
              <a:latin typeface="HY헤드라인M" pitchFamily="18" charset="-127"/>
              <a:ea typeface="HY헤드라인M" pitchFamily="18" charset="-127"/>
            </a:endParaRPr>
          </a:p>
          <a:p>
            <a:pPr lvl="1" eaLnBrk="1" hangingPunct="1"/>
            <a:r>
              <a:rPr lang="ko-KR" altLang="en-US" kern="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다양한 소재를 활용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할 수 있음 </a:t>
            </a:r>
            <a:r>
              <a:rPr lang="en-US" altLang="ko-KR" kern="0" dirty="0">
                <a:effectLst/>
                <a:latin typeface="HY헤드라인M" pitchFamily="18" charset="-127"/>
                <a:ea typeface="HY헤드라인M" pitchFamily="18" charset="-127"/>
                <a:sym typeface="Wingdings" panose="05000000000000000000" pitchFamily="2" charset="2"/>
              </a:rPr>
              <a:t> 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레이저를 통해 녹이고</a:t>
            </a:r>
            <a:r>
              <a:rPr lang="en-US" altLang="ko-KR" kern="0" dirty="0">
                <a:effectLst/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이를 굳힐 수만 있다면 광범위한 종류의 원료를 활용할 수 있음</a:t>
            </a:r>
            <a:r>
              <a:rPr lang="en-US" altLang="ko-KR" kern="0" dirty="0">
                <a:effectLst/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kern="0" dirty="0">
                <a:effectLst/>
                <a:latin typeface="HY헤드라인M" pitchFamily="18" charset="-127"/>
                <a:ea typeface="HY헤드라인M" pitchFamily="18" charset="-127"/>
                <a:sym typeface="Wingdings" panose="05000000000000000000" pitchFamily="2" charset="2"/>
              </a:rPr>
              <a:t> 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플라스틱</a:t>
            </a:r>
            <a:r>
              <a:rPr lang="en-US" altLang="ko-KR" kern="0" dirty="0">
                <a:effectLst/>
                <a:latin typeface="HY헤드라인M" pitchFamily="18" charset="-127"/>
                <a:ea typeface="HY헤드라인M" pitchFamily="18" charset="-127"/>
              </a:rPr>
              <a:t>,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 모래</a:t>
            </a:r>
            <a:r>
              <a:rPr lang="en-US" altLang="ko-KR" kern="0" dirty="0">
                <a:effectLst/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알루미늄 등</a:t>
            </a:r>
            <a:endParaRPr lang="en-US" altLang="ko-KR" kern="0" dirty="0">
              <a:effectLst/>
              <a:latin typeface="HY헤드라인M" pitchFamily="18" charset="-127"/>
              <a:ea typeface="HY헤드라인M" pitchFamily="18" charset="-127"/>
            </a:endParaRPr>
          </a:p>
          <a:p>
            <a:pPr lvl="1" eaLnBrk="1" hangingPunct="1"/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원료의 특성에 따라 완성되는 물체의 품질이 결정</a:t>
            </a:r>
            <a:endParaRPr lang="en-US" altLang="ko-KR" kern="0" dirty="0">
              <a:effectLst/>
              <a:latin typeface="HY헤드라인M" pitchFamily="18" charset="-127"/>
              <a:ea typeface="HY헤드라인M" pitchFamily="18" charset="-127"/>
            </a:endParaRPr>
          </a:p>
          <a:p>
            <a:pPr lvl="1" eaLnBrk="1" hangingPunct="1"/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분말 형태의 원료를 이용하기 때문에 완성된 모형은 세라믹이나 기타 방식을 통해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다듬어 완성도를 높이는 과정을 거쳐야 함</a:t>
            </a:r>
            <a:endParaRPr lang="en-US" altLang="ko-KR" kern="0" dirty="0">
              <a:solidFill>
                <a:srgbClr val="FF0000"/>
              </a:solidFill>
              <a:effectLst/>
              <a:latin typeface="HY헤드라인M" pitchFamily="18" charset="-127"/>
              <a:ea typeface="HY헤드라인M" pitchFamily="18" charset="-127"/>
            </a:endParaRPr>
          </a:p>
          <a:p>
            <a:pPr lvl="1" eaLnBrk="1" hangingPunct="1"/>
            <a:endParaRPr lang="en-US" altLang="ko-KR" kern="0" dirty="0">
              <a:effectLst/>
              <a:latin typeface="HY헤드라인M" pitchFamily="18" charset="-127"/>
              <a:ea typeface="HY헤드라인M" pitchFamily="18" charset="-127"/>
            </a:endParaRPr>
          </a:p>
          <a:p>
            <a:pPr lvl="1" eaLnBrk="1" hangingPunct="1"/>
            <a:r>
              <a:rPr lang="en-US" altLang="ko-KR" kern="0" dirty="0">
                <a:effectLst/>
                <a:latin typeface="HY헤드라인M" pitchFamily="18" charset="-127"/>
                <a:ea typeface="HY헤드라인M" pitchFamily="18" charset="-127"/>
              </a:rPr>
              <a:t>SLS 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방식의 </a:t>
            </a:r>
            <a:r>
              <a:rPr lang="en-US" altLang="ko-KR" kern="0" dirty="0">
                <a:effectLst/>
                <a:latin typeface="HY헤드라인M" pitchFamily="18" charset="-127"/>
                <a:ea typeface="HY헤드라인M" pitchFamily="18" charset="-127"/>
              </a:rPr>
              <a:t>3D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프린터는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 가격이 비싸 </a:t>
            </a:r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가정이나 소규모 업종에서 활용하기 어려움</a:t>
            </a:r>
            <a:endParaRPr lang="en-US" altLang="ko-KR" kern="0" dirty="0">
              <a:effectLst/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32025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962728" y="260648"/>
            <a:ext cx="3980577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kern="0" dirty="0">
                <a:effectLst/>
                <a:latin typeface="HY헤드라인M" pitchFamily="18" charset="-127"/>
                <a:ea typeface="HY헤드라인M" pitchFamily="18" charset="-127"/>
              </a:rPr>
              <a:t>레이저 소결 방식</a:t>
            </a:r>
            <a:r>
              <a:rPr lang="en-US" altLang="ko-KR" kern="0" dirty="0">
                <a:effectLst/>
              </a:rPr>
              <a:t> </a:t>
            </a:r>
            <a:r>
              <a:rPr lang="ko-KR" altLang="en-US" kern="0" dirty="0">
                <a:effectLst/>
              </a:rPr>
              <a:t>작동</a:t>
            </a:r>
            <a:r>
              <a:rPr lang="en-US" altLang="ko-KR" kern="0" dirty="0">
                <a:effectLst/>
              </a:rPr>
              <a:t> </a:t>
            </a:r>
            <a:r>
              <a:rPr lang="ko-KR" altLang="en-US" kern="0" dirty="0">
                <a:effectLst/>
              </a:rPr>
              <a:t>원리</a:t>
            </a:r>
            <a:endParaRPr lang="en-US" altLang="ko-KR" kern="0" dirty="0">
              <a:effectLst/>
            </a:endParaRP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9</a:t>
            </a:fld>
            <a:endParaRPr lang="en-US" altLang="ko-KR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DFEA75A-86ED-4AA5-BAC9-A50ADBB67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219200"/>
            <a:ext cx="8839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q"/>
              <a:defRPr kumimoji="1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kumimoji="1">
                <a:solidFill>
                  <a:srgbClr val="0000FF"/>
                </a:solidFill>
                <a:latin typeface="+mn-lt"/>
                <a:ea typeface="+mn-ea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kumimoji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ko-KR" kern="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https://youtu.be/ruvRijM7f50</a:t>
            </a:r>
            <a:endParaRPr lang="en-US" altLang="ko-KR" kern="0" dirty="0">
              <a:solidFill>
                <a:srgbClr val="FF0000"/>
              </a:solidFill>
              <a:effectLst/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8480008-81D0-4F81-9577-DA5AA63A7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662" y="1962150"/>
            <a:ext cx="6924675" cy="42100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22741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"/>
</p:tagLst>
</file>

<file path=ppt/theme/theme1.xml><?xml version="1.0" encoding="utf-8"?>
<a:theme xmlns:a="http://schemas.openxmlformats.org/drawingml/2006/main" name="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2700">
          <a:solidFill>
            <a:schemeClr val="tx1"/>
          </a:solidFill>
          <a:round/>
          <a:headEnd/>
          <a:tailEnd/>
        </a:ln>
        <a:effectLst/>
      </a:spPr>
      <a:bodyPr rtlCol="0" anchor="ctr"/>
      <a:lstStyle>
        <a:defPPr marL="0" marR="0" indent="0" algn="ctr" defTabSz="914400" eaLnBrk="1" hangingPunct="1">
          <a:lnSpc>
            <a:spcPct val="100000"/>
          </a:lnSpc>
          <a:buClrTx/>
          <a:buSzTx/>
          <a:buFontTx/>
          <a:buNone/>
          <a:tabLst/>
          <a:defRPr sz="1400" b="1" dirty="0" smtClean="0">
            <a:effectLst/>
            <a:latin typeface="맑은 고딕" panose="020B0503020000020004" pitchFamily="50" charset="-127"/>
            <a:ea typeface="맑은 고딕" panose="020B0503020000020004" pitchFamily="50" charset="-127"/>
          </a:defRPr>
        </a:defPPr>
      </a:lstStyle>
    </a:spDef>
    <a:lnDef>
      <a:spPr bwMode="auto"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arrow" w="sm" len="sm"/>
        </a:ln>
        <a:effectLst/>
      </a:spPr>
      <a:bodyPr/>
      <a:lstStyle/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4616</TotalTime>
  <Words>724</Words>
  <Application>Microsoft Office PowerPoint</Application>
  <PresentationFormat>A4 용지(210x297mm)</PresentationFormat>
  <Paragraphs>118</Paragraphs>
  <Slides>16</Slides>
  <Notes>1</Notes>
  <HiddenSlides>0</HiddenSlides>
  <MMClips>1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22" baseType="lpstr">
      <vt:lpstr>HY헤드라인M</vt:lpstr>
      <vt:lpstr>굴림</vt:lpstr>
      <vt:lpstr>굴림</vt:lpstr>
      <vt:lpstr>맑은 고딕</vt:lpstr>
      <vt:lpstr>휴먼견출새내기체</vt:lpstr>
      <vt:lpstr>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충북대학교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정근채</dc:creator>
  <cp:lastModifiedBy>근채 정</cp:lastModifiedBy>
  <cp:revision>322</cp:revision>
  <cp:lastPrinted>2019-08-05T02:54:15Z</cp:lastPrinted>
  <dcterms:created xsi:type="dcterms:W3CDTF">2005-08-31T02:37:35Z</dcterms:created>
  <dcterms:modified xsi:type="dcterms:W3CDTF">2024-02-16T09:21:07Z</dcterms:modified>
</cp:coreProperties>
</file>