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0" r:id="rId4"/>
    <p:sldId id="287" r:id="rId5"/>
    <p:sldId id="266" r:id="rId6"/>
    <p:sldId id="261" r:id="rId7"/>
    <p:sldId id="262" r:id="rId8"/>
    <p:sldId id="281" r:id="rId9"/>
    <p:sldId id="264" r:id="rId10"/>
    <p:sldId id="269" r:id="rId11"/>
    <p:sldId id="270" r:id="rId12"/>
    <p:sldId id="283" r:id="rId13"/>
    <p:sldId id="284" r:id="rId14"/>
    <p:sldId id="285" r:id="rId15"/>
    <p:sldId id="286" r:id="rId16"/>
    <p:sldId id="279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00009B"/>
    <a:srgbClr val="008000"/>
    <a:srgbClr val="00FF03"/>
    <a:srgbClr val="00CC00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5EA3A-F162-452E-897E-FCDE91A11290}" v="5" dt="2021-07-15T01:24:2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60" autoAdjust="0"/>
  </p:normalViewPr>
  <p:slideViewPr>
    <p:cSldViewPr>
      <p:cViewPr varScale="1">
        <p:scale>
          <a:sx n="161" d="100"/>
          <a:sy n="161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1956" y="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3FB5EA3A-F162-452E-897E-FCDE91A11290}"/>
    <pc:docChg chg="custSel modSld">
      <pc:chgData name="정근채" userId="bf3f9740-ba12-4a95-bdcd-7a89d0b0b3a3" providerId="ADAL" clId="{3FB5EA3A-F162-452E-897E-FCDE91A11290}" dt="2021-07-15T01:24:21.824" v="6"/>
      <pc:docMkLst>
        <pc:docMk/>
      </pc:docMkLst>
      <pc:sldChg chg="addSp delSp modSp mod">
        <pc:chgData name="정근채" userId="bf3f9740-ba12-4a95-bdcd-7a89d0b0b3a3" providerId="ADAL" clId="{3FB5EA3A-F162-452E-897E-FCDE91A11290}" dt="2021-07-15T01:24:21.824" v="6"/>
        <pc:sldMkLst>
          <pc:docMk/>
          <pc:sldMk cId="0" sldId="256"/>
        </pc:sldMkLst>
        <pc:spChg chg="add del mod">
          <ac:chgData name="정근채" userId="bf3f9740-ba12-4a95-bdcd-7a89d0b0b3a3" providerId="ADAL" clId="{3FB5EA3A-F162-452E-897E-FCDE91A11290}" dt="2021-07-08T01:20:04.414" v="1" actId="478"/>
          <ac:spMkLst>
            <pc:docMk/>
            <pc:sldMk cId="0" sldId="256"/>
            <ac:spMk id="6" creationId="{9660C3B8-07C2-4617-92F2-641C5D429D64}"/>
          </ac:spMkLst>
        </pc:spChg>
        <pc:spChg chg="del">
          <ac:chgData name="정근채" userId="bf3f9740-ba12-4a95-bdcd-7a89d0b0b3a3" providerId="ADAL" clId="{3FB5EA3A-F162-452E-897E-FCDE91A11290}" dt="2021-07-08T01:20:01.791" v="0" actId="478"/>
          <ac:spMkLst>
            <pc:docMk/>
            <pc:sldMk cId="0" sldId="256"/>
            <ac:spMk id="6149" creationId="{0BA25A8F-CF57-4769-BD7E-B0332952F337}"/>
          </ac:spMkLst>
        </pc:spChg>
        <pc:spChg chg="del">
          <ac:chgData name="정근채" userId="bf3f9740-ba12-4a95-bdcd-7a89d0b0b3a3" providerId="ADAL" clId="{3FB5EA3A-F162-452E-897E-FCDE91A11290}" dt="2021-07-08T01:20:01.791" v="0" actId="478"/>
          <ac:spMkLst>
            <pc:docMk/>
            <pc:sldMk cId="0" sldId="256"/>
            <ac:spMk id="6150" creationId="{CA03CE60-6EC0-4FCB-967A-EEB365A18BBF}"/>
          </ac:spMkLst>
        </pc:spChg>
        <pc:spChg chg="del">
          <ac:chgData name="정근채" userId="bf3f9740-ba12-4a95-bdcd-7a89d0b0b3a3" providerId="ADAL" clId="{3FB5EA3A-F162-452E-897E-FCDE91A11290}" dt="2021-07-08T01:20:06.392" v="2" actId="478"/>
          <ac:spMkLst>
            <pc:docMk/>
            <pc:sldMk cId="0" sldId="256"/>
            <ac:spMk id="6151" creationId="{FFEC9E7B-46AC-433C-A2AE-450ECF7F89C9}"/>
          </ac:spMkLst>
        </pc:spChg>
        <pc:graphicFrameChg chg="add mod modGraphic">
          <ac:chgData name="정근채" userId="bf3f9740-ba12-4a95-bdcd-7a89d0b0b3a3" providerId="ADAL" clId="{3FB5EA3A-F162-452E-897E-FCDE91A11290}" dt="2021-07-15T01:24:21.824" v="6"/>
          <ac:graphicFrameMkLst>
            <pc:docMk/>
            <pc:sldMk cId="0" sldId="256"/>
            <ac:graphicFrameMk id="13" creationId="{D184C31E-5873-431D-8931-6BC151ED3199}"/>
          </ac:graphicFrameMkLst>
        </pc:graphicFrameChg>
        <pc:picChg chg="del">
          <ac:chgData name="정근채" userId="bf3f9740-ba12-4a95-bdcd-7a89d0b0b3a3" providerId="ADAL" clId="{3FB5EA3A-F162-452E-897E-FCDE91A11290}" dt="2021-07-08T01:20:01.791" v="0" actId="478"/>
          <ac:picMkLst>
            <pc:docMk/>
            <pc:sldMk cId="0" sldId="256"/>
            <ac:picMk id="10" creationId="{2C7E02DD-3AF7-490A-A42E-6E6332AAD1F4}"/>
          </ac:picMkLst>
        </pc:picChg>
        <pc:picChg chg="add mod">
          <ac:chgData name="정근채" userId="bf3f9740-ba12-4a95-bdcd-7a89d0b0b3a3" providerId="ADAL" clId="{3FB5EA3A-F162-452E-897E-FCDE91A11290}" dt="2021-07-08T01:20:10.685" v="3"/>
          <ac:picMkLst>
            <pc:docMk/>
            <pc:sldMk cId="0" sldId="256"/>
            <ac:picMk id="12" creationId="{EF8903A6-FF21-4611-8B43-67E507C97D53}"/>
          </ac:picMkLst>
        </pc:picChg>
      </pc:sldChg>
    </pc:docChg>
  </pc:docChgLst>
  <pc:docChgLst>
    <pc:chgData name="정근채" userId="bf3f9740-ba12-4a95-bdcd-7a89d0b0b3a3" providerId="ADAL" clId="{7E9C0C17-3628-4EB4-BF70-E25B7DD9B0CF}"/>
    <pc:docChg chg="modSld">
      <pc:chgData name="정근채" userId="bf3f9740-ba12-4a95-bdcd-7a89d0b0b3a3" providerId="ADAL" clId="{7E9C0C17-3628-4EB4-BF70-E25B7DD9B0CF}" dt="2021-07-07T08:12:32.132" v="7"/>
      <pc:docMkLst>
        <pc:docMk/>
      </pc:docMkLst>
      <pc:sldChg chg="addSp modSp">
        <pc:chgData name="정근채" userId="bf3f9740-ba12-4a95-bdcd-7a89d0b0b3a3" providerId="ADAL" clId="{7E9C0C17-3628-4EB4-BF70-E25B7DD9B0CF}" dt="2021-07-07T07:09:23.321" v="0"/>
        <pc:sldMkLst>
          <pc:docMk/>
          <pc:sldMk cId="0" sldId="256"/>
        </pc:sldMkLst>
        <pc:picChg chg="add mod">
          <ac:chgData name="정근채" userId="bf3f9740-ba12-4a95-bdcd-7a89d0b0b3a3" providerId="ADAL" clId="{7E9C0C17-3628-4EB4-BF70-E25B7DD9B0CF}" dt="2021-07-07T07:09:23.321" v="0"/>
          <ac:picMkLst>
            <pc:docMk/>
            <pc:sldMk cId="0" sldId="256"/>
            <ac:picMk id="5" creationId="{36D72C6E-8EA7-4D63-9836-DC16FA96001E}"/>
          </ac:picMkLst>
        </pc:picChg>
      </pc:sldChg>
      <pc:sldChg chg="addSp delSp modSp">
        <pc:chgData name="정근채" userId="bf3f9740-ba12-4a95-bdcd-7a89d0b0b3a3" providerId="ADAL" clId="{7E9C0C17-3628-4EB4-BF70-E25B7DD9B0CF}" dt="2021-07-07T07:24:38.463" v="2"/>
        <pc:sldMkLst>
          <pc:docMk/>
          <pc:sldMk cId="0" sldId="257"/>
        </pc:sldMkLst>
        <pc:picChg chg="add del mod">
          <ac:chgData name="정근채" userId="bf3f9740-ba12-4a95-bdcd-7a89d0b0b3a3" providerId="ADAL" clId="{7E9C0C17-3628-4EB4-BF70-E25B7DD9B0CF}" dt="2021-07-07T07:24:38.463" v="2"/>
          <ac:picMkLst>
            <pc:docMk/>
            <pc:sldMk cId="0" sldId="257"/>
            <ac:picMk id="5" creationId="{46E0935B-DB0C-4825-AFA9-CFD9F8B93035}"/>
          </ac:picMkLst>
        </pc:picChg>
        <pc:picChg chg="add mod">
          <ac:chgData name="정근채" userId="bf3f9740-ba12-4a95-bdcd-7a89d0b0b3a3" providerId="ADAL" clId="{7E9C0C17-3628-4EB4-BF70-E25B7DD9B0CF}" dt="2021-07-07T07:24:38.463" v="2"/>
          <ac:picMkLst>
            <pc:docMk/>
            <pc:sldMk cId="0" sldId="257"/>
            <ac:picMk id="8" creationId="{1C691094-B7FE-4DB8-B743-BBAD927816B4}"/>
          </ac:picMkLst>
        </pc:picChg>
        <pc:inkChg chg="add del">
          <ac:chgData name="정근채" userId="bf3f9740-ba12-4a95-bdcd-7a89d0b0b3a3" providerId="ADAL" clId="{7E9C0C17-3628-4EB4-BF70-E25B7DD9B0CF}" dt="2021-07-07T07:24:38.463" v="2"/>
          <ac:inkMkLst>
            <pc:docMk/>
            <pc:sldMk cId="0" sldId="257"/>
            <ac:inkMk id="4" creationId="{04A98FFB-B2C9-4628-B1CE-ECE984F5A2B9}"/>
          </ac:inkMkLst>
        </pc:inkChg>
        <pc:inkChg chg="add">
          <ac:chgData name="정근채" userId="bf3f9740-ba12-4a95-bdcd-7a89d0b0b3a3" providerId="ADAL" clId="{7E9C0C17-3628-4EB4-BF70-E25B7DD9B0CF}" dt="2021-07-07T07:24:38.463" v="2"/>
          <ac:inkMkLst>
            <pc:docMk/>
            <pc:sldMk cId="0" sldId="257"/>
            <ac:inkMk id="7" creationId="{5C7AC9E0-397B-4BD2-8FB0-A2B1B6D03103}"/>
          </ac:inkMkLst>
        </pc:inkChg>
      </pc:sldChg>
      <pc:sldChg chg="addSp modSp">
        <pc:chgData name="정근채" userId="bf3f9740-ba12-4a95-bdcd-7a89d0b0b3a3" providerId="ADAL" clId="{7E9C0C17-3628-4EB4-BF70-E25B7DD9B0CF}" dt="2021-07-07T07:33:48.988" v="4"/>
        <pc:sldMkLst>
          <pc:docMk/>
          <pc:sldMk cId="0" sldId="261"/>
        </pc:sldMkLst>
        <pc:picChg chg="add mod">
          <ac:chgData name="정근채" userId="bf3f9740-ba12-4a95-bdcd-7a89d0b0b3a3" providerId="ADAL" clId="{7E9C0C17-3628-4EB4-BF70-E25B7DD9B0CF}" dt="2021-07-07T07:33:48.988" v="4"/>
          <ac:picMkLst>
            <pc:docMk/>
            <pc:sldMk cId="0" sldId="261"/>
            <ac:picMk id="5" creationId="{DF1917D4-F014-4837-BAC7-098E66FDE747}"/>
          </ac:picMkLst>
        </pc:picChg>
        <pc:inkChg chg="add">
          <ac:chgData name="정근채" userId="bf3f9740-ba12-4a95-bdcd-7a89d0b0b3a3" providerId="ADAL" clId="{7E9C0C17-3628-4EB4-BF70-E25B7DD9B0CF}" dt="2021-07-07T07:33:48.988" v="4"/>
          <ac:inkMkLst>
            <pc:docMk/>
            <pc:sldMk cId="0" sldId="261"/>
            <ac:inkMk id="4" creationId="{937EA6BC-6AC9-4C7C-9E72-D9DDA04811DD}"/>
          </ac:inkMkLst>
        </pc:inkChg>
      </pc:sldChg>
      <pc:sldChg chg="addSp modSp">
        <pc:chgData name="정근채" userId="bf3f9740-ba12-4a95-bdcd-7a89d0b0b3a3" providerId="ADAL" clId="{7E9C0C17-3628-4EB4-BF70-E25B7DD9B0CF}" dt="2021-07-07T07:33:48.988" v="4"/>
        <pc:sldMkLst>
          <pc:docMk/>
          <pc:sldMk cId="0" sldId="262"/>
        </pc:sldMkLst>
        <pc:picChg chg="add mod">
          <ac:chgData name="정근채" userId="bf3f9740-ba12-4a95-bdcd-7a89d0b0b3a3" providerId="ADAL" clId="{7E9C0C17-3628-4EB4-BF70-E25B7DD9B0CF}" dt="2021-07-07T07:33:48.988" v="4"/>
          <ac:picMkLst>
            <pc:docMk/>
            <pc:sldMk cId="0" sldId="262"/>
            <ac:picMk id="5" creationId="{5CBBA8C8-E392-40F8-95EC-BF2A1749E357}"/>
          </ac:picMkLst>
        </pc:picChg>
        <pc:inkChg chg="add">
          <ac:chgData name="정근채" userId="bf3f9740-ba12-4a95-bdcd-7a89d0b0b3a3" providerId="ADAL" clId="{7E9C0C17-3628-4EB4-BF70-E25B7DD9B0CF}" dt="2021-07-07T07:33:48.988" v="4"/>
          <ac:inkMkLst>
            <pc:docMk/>
            <pc:sldMk cId="0" sldId="262"/>
            <ac:inkMk id="4" creationId="{1C87300F-7EDF-4EC4-8891-F3198BEEB5C2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2682285951" sldId="264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2682285951" sldId="264"/>
            <ac:picMk id="5" creationId="{A2362AA4-840B-4833-8EAE-24F4CB62B4D9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2682285951" sldId="264"/>
            <ac:inkMk id="4" creationId="{B63E46D0-61BD-4F29-9684-2DD566A61377}"/>
          </ac:inkMkLst>
        </pc:inkChg>
      </pc:sldChg>
      <pc:sldChg chg="addSp modSp">
        <pc:chgData name="정근채" userId="bf3f9740-ba12-4a95-bdcd-7a89d0b0b3a3" providerId="ADAL" clId="{7E9C0C17-3628-4EB4-BF70-E25B7DD9B0CF}" dt="2021-07-07T07:28:09.604" v="3"/>
        <pc:sldMkLst>
          <pc:docMk/>
          <pc:sldMk cId="3071666557" sldId="266"/>
        </pc:sldMkLst>
        <pc:picChg chg="add mod">
          <ac:chgData name="정근채" userId="bf3f9740-ba12-4a95-bdcd-7a89d0b0b3a3" providerId="ADAL" clId="{7E9C0C17-3628-4EB4-BF70-E25B7DD9B0CF}" dt="2021-07-07T07:28:09.604" v="3"/>
          <ac:picMkLst>
            <pc:docMk/>
            <pc:sldMk cId="3071666557" sldId="266"/>
            <ac:picMk id="6" creationId="{6EFD004F-4ADC-407D-9F49-3E3CFF57EDD7}"/>
          </ac:picMkLst>
        </pc:picChg>
        <pc:inkChg chg="add">
          <ac:chgData name="정근채" userId="bf3f9740-ba12-4a95-bdcd-7a89d0b0b3a3" providerId="ADAL" clId="{7E9C0C17-3628-4EB4-BF70-E25B7DD9B0CF}" dt="2021-07-07T07:28:09.604" v="3"/>
          <ac:inkMkLst>
            <pc:docMk/>
            <pc:sldMk cId="3071666557" sldId="266"/>
            <ac:inkMk id="5" creationId="{025A6A82-63A1-44C4-B32F-C41079DCAA88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1641334768" sldId="269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1641334768" sldId="269"/>
            <ac:picMk id="5" creationId="{7B2D4103-F2F7-4DFC-8345-27F13A18DEC9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1641334768" sldId="269"/>
            <ac:inkMk id="4" creationId="{6BBA6CAC-9B97-4029-B051-89C1DA7CE351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2767474565" sldId="270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2767474565" sldId="270"/>
            <ac:picMk id="6" creationId="{E4EBA404-238C-4D39-95B9-8BE4A0E4BAA7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2767474565" sldId="270"/>
            <ac:inkMk id="5" creationId="{33504177-A38E-4138-98CB-189307ED7F38}"/>
          </ac:inkMkLst>
        </pc:inkChg>
      </pc:sldChg>
      <pc:sldChg chg="addSp modSp">
        <pc:chgData name="정근채" userId="bf3f9740-ba12-4a95-bdcd-7a89d0b0b3a3" providerId="ADAL" clId="{7E9C0C17-3628-4EB4-BF70-E25B7DD9B0CF}" dt="2021-07-07T08:12:32.132" v="7"/>
        <pc:sldMkLst>
          <pc:docMk/>
          <pc:sldMk cId="2192500716" sldId="272"/>
        </pc:sldMkLst>
        <pc:picChg chg="add mod">
          <ac:chgData name="정근채" userId="bf3f9740-ba12-4a95-bdcd-7a89d0b0b3a3" providerId="ADAL" clId="{7E9C0C17-3628-4EB4-BF70-E25B7DD9B0CF}" dt="2021-07-07T08:12:32.132" v="7"/>
          <ac:picMkLst>
            <pc:docMk/>
            <pc:sldMk cId="2192500716" sldId="272"/>
            <ac:picMk id="5" creationId="{AB88FEF8-131F-4C73-8027-2C240F0B7D15}"/>
          </ac:picMkLst>
        </pc:picChg>
        <pc:inkChg chg="add">
          <ac:chgData name="정근채" userId="bf3f9740-ba12-4a95-bdcd-7a89d0b0b3a3" providerId="ADAL" clId="{7E9C0C17-3628-4EB4-BF70-E25B7DD9B0CF}" dt="2021-07-07T08:12:32.132" v="7"/>
          <ac:inkMkLst>
            <pc:docMk/>
            <pc:sldMk cId="2192500716" sldId="272"/>
            <ac:inkMk id="4" creationId="{69365D24-B67B-43E3-87C7-1128D10F2AA0}"/>
          </ac:inkMkLst>
        </pc:inkChg>
      </pc:sldChg>
      <pc:sldChg chg="addSp modSp">
        <pc:chgData name="정근채" userId="bf3f9740-ba12-4a95-bdcd-7a89d0b0b3a3" providerId="ADAL" clId="{7E9C0C17-3628-4EB4-BF70-E25B7DD9B0CF}" dt="2021-07-07T08:12:32.132" v="7"/>
        <pc:sldMkLst>
          <pc:docMk/>
          <pc:sldMk cId="527552902" sldId="273"/>
        </pc:sldMkLst>
        <pc:picChg chg="add mod">
          <ac:chgData name="정근채" userId="bf3f9740-ba12-4a95-bdcd-7a89d0b0b3a3" providerId="ADAL" clId="{7E9C0C17-3628-4EB4-BF70-E25B7DD9B0CF}" dt="2021-07-07T08:12:32.132" v="7"/>
          <ac:picMkLst>
            <pc:docMk/>
            <pc:sldMk cId="527552902" sldId="273"/>
            <ac:picMk id="5" creationId="{886A3E8E-2A28-4FC8-8C3A-1964A6249523}"/>
          </ac:picMkLst>
        </pc:picChg>
        <pc:inkChg chg="add">
          <ac:chgData name="정근채" userId="bf3f9740-ba12-4a95-bdcd-7a89d0b0b3a3" providerId="ADAL" clId="{7E9C0C17-3628-4EB4-BF70-E25B7DD9B0CF}" dt="2021-07-07T08:12:32.132" v="7"/>
          <ac:inkMkLst>
            <pc:docMk/>
            <pc:sldMk cId="527552902" sldId="273"/>
            <ac:inkMk id="4" creationId="{8B5351A4-DE6A-4ACE-A2A7-288319D2CCFC}"/>
          </ac:inkMkLst>
        </pc:inkChg>
      </pc:sldChg>
      <pc:sldChg chg="addSp modSp">
        <pc:chgData name="정근채" userId="bf3f9740-ba12-4a95-bdcd-7a89d0b0b3a3" providerId="ADAL" clId="{7E9C0C17-3628-4EB4-BF70-E25B7DD9B0CF}" dt="2021-07-07T08:12:32.132" v="7"/>
        <pc:sldMkLst>
          <pc:docMk/>
          <pc:sldMk cId="2523045652" sldId="274"/>
        </pc:sldMkLst>
        <pc:picChg chg="add mod">
          <ac:chgData name="정근채" userId="bf3f9740-ba12-4a95-bdcd-7a89d0b0b3a3" providerId="ADAL" clId="{7E9C0C17-3628-4EB4-BF70-E25B7DD9B0CF}" dt="2021-07-07T08:12:32.132" v="7"/>
          <ac:picMkLst>
            <pc:docMk/>
            <pc:sldMk cId="2523045652" sldId="274"/>
            <ac:picMk id="6" creationId="{BA7539AF-97EF-4D8B-A127-845780F7A3D9}"/>
          </ac:picMkLst>
        </pc:picChg>
        <pc:inkChg chg="add">
          <ac:chgData name="정근채" userId="bf3f9740-ba12-4a95-bdcd-7a89d0b0b3a3" providerId="ADAL" clId="{7E9C0C17-3628-4EB4-BF70-E25B7DD9B0CF}" dt="2021-07-07T08:12:32.132" v="7"/>
          <ac:inkMkLst>
            <pc:docMk/>
            <pc:sldMk cId="2523045652" sldId="274"/>
            <ac:inkMk id="5" creationId="{58DD13B4-9300-427F-977F-EBDC7F5BBFF5}"/>
          </ac:inkMkLst>
        </pc:inkChg>
      </pc:sldChg>
      <pc:sldChg chg="addSp modSp">
        <pc:chgData name="정근채" userId="bf3f9740-ba12-4a95-bdcd-7a89d0b0b3a3" providerId="ADAL" clId="{7E9C0C17-3628-4EB4-BF70-E25B7DD9B0CF}" dt="2021-07-07T08:12:32.132" v="7"/>
        <pc:sldMkLst>
          <pc:docMk/>
          <pc:sldMk cId="0" sldId="275"/>
        </pc:sldMkLst>
        <pc:picChg chg="add mod">
          <ac:chgData name="정근채" userId="bf3f9740-ba12-4a95-bdcd-7a89d0b0b3a3" providerId="ADAL" clId="{7E9C0C17-3628-4EB4-BF70-E25B7DD9B0CF}" dt="2021-07-07T08:12:32.132" v="7"/>
          <ac:picMkLst>
            <pc:docMk/>
            <pc:sldMk cId="0" sldId="275"/>
            <ac:picMk id="5" creationId="{70DE08F7-0605-4466-B6C8-CC18EE433F6A}"/>
          </ac:picMkLst>
        </pc:picChg>
        <pc:inkChg chg="add">
          <ac:chgData name="정근채" userId="bf3f9740-ba12-4a95-bdcd-7a89d0b0b3a3" providerId="ADAL" clId="{7E9C0C17-3628-4EB4-BF70-E25B7DD9B0CF}" dt="2021-07-07T08:12:32.132" v="7"/>
          <ac:inkMkLst>
            <pc:docMk/>
            <pc:sldMk cId="0" sldId="275"/>
            <ac:inkMk id="4" creationId="{8494AF4C-7630-46BF-9B5B-967EB0538511}"/>
          </ac:inkMkLst>
        </pc:inkChg>
      </pc:sldChg>
      <pc:sldChg chg="addSp modSp">
        <pc:chgData name="정근채" userId="bf3f9740-ba12-4a95-bdcd-7a89d0b0b3a3" providerId="ADAL" clId="{7E9C0C17-3628-4EB4-BF70-E25B7DD9B0CF}" dt="2021-07-07T08:12:32.132" v="7"/>
        <pc:sldMkLst>
          <pc:docMk/>
          <pc:sldMk cId="0" sldId="278"/>
        </pc:sldMkLst>
        <pc:picChg chg="add mod">
          <ac:chgData name="정근채" userId="bf3f9740-ba12-4a95-bdcd-7a89d0b0b3a3" providerId="ADAL" clId="{7E9C0C17-3628-4EB4-BF70-E25B7DD9B0CF}" dt="2021-07-07T08:12:32.132" v="7"/>
          <ac:picMkLst>
            <pc:docMk/>
            <pc:sldMk cId="0" sldId="278"/>
            <ac:picMk id="5" creationId="{FA43DFE0-4977-4473-AAA7-CA906C267FA2}"/>
          </ac:picMkLst>
        </pc:picChg>
        <pc:inkChg chg="add">
          <ac:chgData name="정근채" userId="bf3f9740-ba12-4a95-bdcd-7a89d0b0b3a3" providerId="ADAL" clId="{7E9C0C17-3628-4EB4-BF70-E25B7DD9B0CF}" dt="2021-07-07T08:12:32.132" v="7"/>
          <ac:inkMkLst>
            <pc:docMk/>
            <pc:sldMk cId="0" sldId="278"/>
            <ac:inkMk id="4" creationId="{F2040D32-071B-4508-A993-F631C020BE9B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3272606901" sldId="279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3272606901" sldId="279"/>
            <ac:picMk id="5" creationId="{5301D235-B6FA-4AD5-A641-0E22F8403568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3272606901" sldId="279"/>
            <ac:inkMk id="4" creationId="{2EF7A0B0-5102-4D5A-8E34-BABF4567F483}"/>
          </ac:inkMkLst>
        </pc:inkChg>
      </pc:sldChg>
      <pc:sldChg chg="addSp modSp">
        <pc:chgData name="정근채" userId="bf3f9740-ba12-4a95-bdcd-7a89d0b0b3a3" providerId="ADAL" clId="{7E9C0C17-3628-4EB4-BF70-E25B7DD9B0CF}" dt="2021-07-07T07:24:38.463" v="2"/>
        <pc:sldMkLst>
          <pc:docMk/>
          <pc:sldMk cId="1961498140" sldId="280"/>
        </pc:sldMkLst>
        <pc:picChg chg="add mod">
          <ac:chgData name="정근채" userId="bf3f9740-ba12-4a95-bdcd-7a89d0b0b3a3" providerId="ADAL" clId="{7E9C0C17-3628-4EB4-BF70-E25B7DD9B0CF}" dt="2021-07-07T07:24:38.463" v="2"/>
          <ac:picMkLst>
            <pc:docMk/>
            <pc:sldMk cId="1961498140" sldId="280"/>
            <ac:picMk id="4" creationId="{73DEC216-F5DD-4EA7-9A34-B0A1AB871F23}"/>
          </ac:picMkLst>
        </pc:picChg>
        <pc:inkChg chg="add">
          <ac:chgData name="정근채" userId="bf3f9740-ba12-4a95-bdcd-7a89d0b0b3a3" providerId="ADAL" clId="{7E9C0C17-3628-4EB4-BF70-E25B7DD9B0CF}" dt="2021-07-07T07:24:38.463" v="2"/>
          <ac:inkMkLst>
            <pc:docMk/>
            <pc:sldMk cId="1961498140" sldId="280"/>
            <ac:inkMk id="2" creationId="{4F754165-C00D-4B6C-AEE2-518490AF0DFA}"/>
          </ac:inkMkLst>
        </pc:inkChg>
      </pc:sldChg>
      <pc:sldChg chg="addSp modSp">
        <pc:chgData name="정근채" userId="bf3f9740-ba12-4a95-bdcd-7a89d0b0b3a3" providerId="ADAL" clId="{7E9C0C17-3628-4EB4-BF70-E25B7DD9B0CF}" dt="2021-07-07T07:38:01.959" v="5"/>
        <pc:sldMkLst>
          <pc:docMk/>
          <pc:sldMk cId="93928418" sldId="281"/>
        </pc:sldMkLst>
        <pc:picChg chg="add mod">
          <ac:chgData name="정근채" userId="bf3f9740-ba12-4a95-bdcd-7a89d0b0b3a3" providerId="ADAL" clId="{7E9C0C17-3628-4EB4-BF70-E25B7DD9B0CF}" dt="2021-07-07T07:38:01.959" v="5"/>
          <ac:picMkLst>
            <pc:docMk/>
            <pc:sldMk cId="93928418" sldId="281"/>
            <ac:picMk id="5" creationId="{4167C62D-F6FD-4E1F-93F6-B24E2B0BC69C}"/>
          </ac:picMkLst>
        </pc:picChg>
        <pc:inkChg chg="add">
          <ac:chgData name="정근채" userId="bf3f9740-ba12-4a95-bdcd-7a89d0b0b3a3" providerId="ADAL" clId="{7E9C0C17-3628-4EB4-BF70-E25B7DD9B0CF}" dt="2021-07-07T07:38:01.959" v="5"/>
          <ac:inkMkLst>
            <pc:docMk/>
            <pc:sldMk cId="93928418" sldId="281"/>
            <ac:inkMk id="4" creationId="{3F091CC0-8258-460D-ADC2-715FAAEA2984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1403100337" sldId="283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1403100337" sldId="283"/>
            <ac:picMk id="7" creationId="{9DE292C0-EE57-4104-AECA-164F326A6BDB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1403100337" sldId="283"/>
            <ac:inkMk id="6" creationId="{FE11ADE7-632A-4432-897E-B596B6A8A6D3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1935393891" sldId="284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1935393891" sldId="284"/>
            <ac:picMk id="8" creationId="{5BFC38C4-C753-4797-982A-03819809A0D1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1935393891" sldId="284"/>
            <ac:inkMk id="6" creationId="{6BF869EF-13E5-4C2B-9F59-BA6456B67702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4062895298" sldId="285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4062895298" sldId="285"/>
            <ac:picMk id="5" creationId="{9C6F2754-A04C-4FEA-83DE-EDCDD8B8AD54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4062895298" sldId="285"/>
            <ac:inkMk id="4" creationId="{202602B7-571C-4DB1-BECF-BAC397E0A4D3}"/>
          </ac:inkMkLst>
        </pc:inkChg>
      </pc:sldChg>
      <pc:sldChg chg="addSp modSp">
        <pc:chgData name="정근채" userId="bf3f9740-ba12-4a95-bdcd-7a89d0b0b3a3" providerId="ADAL" clId="{7E9C0C17-3628-4EB4-BF70-E25B7DD9B0CF}" dt="2021-07-07T07:58:36.502" v="6"/>
        <pc:sldMkLst>
          <pc:docMk/>
          <pc:sldMk cId="4255445580" sldId="286"/>
        </pc:sldMkLst>
        <pc:picChg chg="add mod">
          <ac:chgData name="정근채" userId="bf3f9740-ba12-4a95-bdcd-7a89d0b0b3a3" providerId="ADAL" clId="{7E9C0C17-3628-4EB4-BF70-E25B7DD9B0CF}" dt="2021-07-07T07:58:36.502" v="6"/>
          <ac:picMkLst>
            <pc:docMk/>
            <pc:sldMk cId="4255445580" sldId="286"/>
            <ac:picMk id="11" creationId="{0F088AF8-9B22-4661-B3A8-A74DD58F0141}"/>
          </ac:picMkLst>
        </pc:picChg>
        <pc:inkChg chg="add">
          <ac:chgData name="정근채" userId="bf3f9740-ba12-4a95-bdcd-7a89d0b0b3a3" providerId="ADAL" clId="{7E9C0C17-3628-4EB4-BF70-E25B7DD9B0CF}" dt="2021-07-07T07:58:36.502" v="6"/>
          <ac:inkMkLst>
            <pc:docMk/>
            <pc:sldMk cId="4255445580" sldId="286"/>
            <ac:inkMk id="5" creationId="{0E1900A7-BF8D-40E1-921E-05B4D7FE8ACD}"/>
          </ac:inkMkLst>
        </pc:inkChg>
      </pc:sldChg>
      <pc:sldChg chg="addSp modSp">
        <pc:chgData name="정근채" userId="bf3f9740-ba12-4a95-bdcd-7a89d0b0b3a3" providerId="ADAL" clId="{7E9C0C17-3628-4EB4-BF70-E25B7DD9B0CF}" dt="2021-07-07T07:24:38.463" v="2"/>
        <pc:sldMkLst>
          <pc:docMk/>
          <pc:sldMk cId="1299512129" sldId="287"/>
        </pc:sldMkLst>
        <pc:picChg chg="add mod">
          <ac:chgData name="정근채" userId="bf3f9740-ba12-4a95-bdcd-7a89d0b0b3a3" providerId="ADAL" clId="{7E9C0C17-3628-4EB4-BF70-E25B7DD9B0CF}" dt="2021-07-07T07:24:38.463" v="2"/>
          <ac:picMkLst>
            <pc:docMk/>
            <pc:sldMk cId="1299512129" sldId="287"/>
            <ac:picMk id="5" creationId="{8768C6E3-82BD-4821-AD7C-FC0333E7086F}"/>
          </ac:picMkLst>
        </pc:picChg>
        <pc:inkChg chg="add">
          <ac:chgData name="정근채" userId="bf3f9740-ba12-4a95-bdcd-7a89d0b0b3a3" providerId="ADAL" clId="{7E9C0C17-3628-4EB4-BF70-E25B7DD9B0CF}" dt="2021-07-07T07:24:38.463" v="2"/>
          <ac:inkMkLst>
            <pc:docMk/>
            <pc:sldMk cId="1299512129" sldId="287"/>
            <ac:inkMk id="4" creationId="{DB3E4F56-BC91-4C9A-AFC9-23D03990B144}"/>
          </ac:inkMkLst>
        </pc:inkChg>
      </pc:sldChg>
    </pc:docChg>
  </pc:docChgLst>
  <pc:docChgLst>
    <pc:chgData name="정근채" userId="bf3f9740-ba12-4a95-bdcd-7a89d0b0b3a3" providerId="ADAL" clId="{1FCA0770-7CE6-4CE8-A5C5-2C749D092F6A}"/>
    <pc:docChg chg="undo redo custSel modSld">
      <pc:chgData name="정근채" userId="bf3f9740-ba12-4a95-bdcd-7a89d0b0b3a3" providerId="ADAL" clId="{1FCA0770-7CE6-4CE8-A5C5-2C749D092F6A}" dt="2021-07-07T07:01:25.050" v="705"/>
      <pc:docMkLst>
        <pc:docMk/>
      </pc:docMkLst>
      <pc:sldChg chg="modSp mod">
        <pc:chgData name="정근채" userId="bf3f9740-ba12-4a95-bdcd-7a89d0b0b3a3" providerId="ADAL" clId="{1FCA0770-7CE6-4CE8-A5C5-2C749D092F6A}" dt="2021-07-07T06:19:08.373" v="174"/>
        <pc:sldMkLst>
          <pc:docMk/>
          <pc:sldMk cId="0" sldId="257"/>
        </pc:sldMkLst>
        <pc:spChg chg="mod">
          <ac:chgData name="정근채" userId="bf3f9740-ba12-4a95-bdcd-7a89d0b0b3a3" providerId="ADAL" clId="{1FCA0770-7CE6-4CE8-A5C5-2C749D092F6A}" dt="2021-07-07T06:19:08.373" v="174"/>
          <ac:spMkLst>
            <pc:docMk/>
            <pc:sldMk cId="0" sldId="257"/>
            <ac:spMk id="8197" creationId="{198925E4-EA82-408A-910C-2D497285ACCB}"/>
          </ac:spMkLst>
        </pc:spChg>
      </pc:sldChg>
      <pc:sldChg chg="modSp mod">
        <pc:chgData name="정근채" userId="bf3f9740-ba12-4a95-bdcd-7a89d0b0b3a3" providerId="ADAL" clId="{1FCA0770-7CE6-4CE8-A5C5-2C749D092F6A}" dt="2021-07-07T06:37:37.707" v="453" actId="21"/>
        <pc:sldMkLst>
          <pc:docMk/>
          <pc:sldMk cId="0" sldId="261"/>
        </pc:sldMkLst>
        <pc:spChg chg="mod">
          <ac:chgData name="정근채" userId="bf3f9740-ba12-4a95-bdcd-7a89d0b0b3a3" providerId="ADAL" clId="{1FCA0770-7CE6-4CE8-A5C5-2C749D092F6A}" dt="2021-07-07T06:29:15.961" v="316" actId="2711"/>
          <ac:spMkLst>
            <pc:docMk/>
            <pc:sldMk cId="0" sldId="261"/>
            <ac:spMk id="2" creationId="{AF7F8406-218C-46DC-95E5-CABEA483A41D}"/>
          </ac:spMkLst>
        </pc:spChg>
        <pc:spChg chg="mod">
          <ac:chgData name="정근채" userId="bf3f9740-ba12-4a95-bdcd-7a89d0b0b3a3" providerId="ADAL" clId="{1FCA0770-7CE6-4CE8-A5C5-2C749D092F6A}" dt="2021-07-07T06:29:15.961" v="316" actId="2711"/>
          <ac:spMkLst>
            <pc:docMk/>
            <pc:sldMk cId="0" sldId="261"/>
            <ac:spMk id="3" creationId="{7AF7D60A-7DB8-4F91-81A5-E1C30A5417B3}"/>
          </ac:spMkLst>
        </pc:spChg>
        <pc:spChg chg="mod">
          <ac:chgData name="정근채" userId="bf3f9740-ba12-4a95-bdcd-7a89d0b0b3a3" providerId="ADAL" clId="{1FCA0770-7CE6-4CE8-A5C5-2C749D092F6A}" dt="2021-07-07T06:29:15.961" v="316" actId="2711"/>
          <ac:spMkLst>
            <pc:docMk/>
            <pc:sldMk cId="0" sldId="261"/>
            <ac:spMk id="6" creationId="{6F01BFAA-5EAB-4D9D-A231-9ACD8FB0D3DA}"/>
          </ac:spMkLst>
        </pc:spChg>
        <pc:spChg chg="mod">
          <ac:chgData name="정근채" userId="bf3f9740-ba12-4a95-bdcd-7a89d0b0b3a3" providerId="ADAL" clId="{1FCA0770-7CE6-4CE8-A5C5-2C749D092F6A}" dt="2021-07-07T06:29:15.961" v="316" actId="2711"/>
          <ac:spMkLst>
            <pc:docMk/>
            <pc:sldMk cId="0" sldId="261"/>
            <ac:spMk id="16388" creationId="{CD6BEE37-7746-471E-9740-7DDAF47CD963}"/>
          </ac:spMkLst>
        </pc:spChg>
        <pc:spChg chg="mod">
          <ac:chgData name="정근채" userId="bf3f9740-ba12-4a95-bdcd-7a89d0b0b3a3" providerId="ADAL" clId="{1FCA0770-7CE6-4CE8-A5C5-2C749D092F6A}" dt="2021-07-07T06:37:37.707" v="453" actId="21"/>
          <ac:spMkLst>
            <pc:docMk/>
            <pc:sldMk cId="0" sldId="261"/>
            <ac:spMk id="16389" creationId="{9978E304-AE61-4737-AFF0-087314D081F3}"/>
          </ac:spMkLst>
        </pc:spChg>
      </pc:sldChg>
      <pc:sldChg chg="modSp mod">
        <pc:chgData name="정근채" userId="bf3f9740-ba12-4a95-bdcd-7a89d0b0b3a3" providerId="ADAL" clId="{1FCA0770-7CE6-4CE8-A5C5-2C749D092F6A}" dt="2021-07-07T06:39:32.807" v="489"/>
        <pc:sldMkLst>
          <pc:docMk/>
          <pc:sldMk cId="0" sldId="262"/>
        </pc:sldMkLst>
        <pc:spChg chg="mod">
          <ac:chgData name="정근채" userId="bf3f9740-ba12-4a95-bdcd-7a89d0b0b3a3" providerId="ADAL" clId="{1FCA0770-7CE6-4CE8-A5C5-2C749D092F6A}" dt="2021-07-07T06:39:32.807" v="489"/>
          <ac:spMkLst>
            <pc:docMk/>
            <pc:sldMk cId="0" sldId="262"/>
            <ac:spMk id="18436" creationId="{3A720570-065D-42A9-9EF2-BF9FE9BABFA5}"/>
          </ac:spMkLst>
        </pc:spChg>
        <pc:spChg chg="mod">
          <ac:chgData name="정근채" userId="bf3f9740-ba12-4a95-bdcd-7a89d0b0b3a3" providerId="ADAL" clId="{1FCA0770-7CE6-4CE8-A5C5-2C749D092F6A}" dt="2021-07-07T06:39:04.810" v="483"/>
          <ac:spMkLst>
            <pc:docMk/>
            <pc:sldMk cId="0" sldId="262"/>
            <ac:spMk id="18437" creationId="{5E791EC2-7DE0-4BFB-A6A5-2516C40685F2}"/>
          </ac:spMkLst>
        </pc:spChg>
      </pc:sldChg>
      <pc:sldChg chg="modSp mod">
        <pc:chgData name="정근채" userId="bf3f9740-ba12-4a95-bdcd-7a89d0b0b3a3" providerId="ADAL" clId="{1FCA0770-7CE6-4CE8-A5C5-2C749D092F6A}" dt="2021-07-07T06:44:13.412" v="533" actId="207"/>
        <pc:sldMkLst>
          <pc:docMk/>
          <pc:sldMk cId="2682285951" sldId="264"/>
        </pc:sldMkLst>
        <pc:spChg chg="mod">
          <ac:chgData name="정근채" userId="bf3f9740-ba12-4a95-bdcd-7a89d0b0b3a3" providerId="ADAL" clId="{1FCA0770-7CE6-4CE8-A5C5-2C749D092F6A}" dt="2021-07-07T06:44:13.412" v="533" actId="207"/>
          <ac:spMkLst>
            <pc:docMk/>
            <pc:sldMk cId="2682285951" sldId="264"/>
            <ac:spMk id="22533" creationId="{2D33505A-A51F-4A5A-85F9-F28EB671E4F5}"/>
          </ac:spMkLst>
        </pc:spChg>
      </pc:sldChg>
      <pc:sldChg chg="modSp mod">
        <pc:chgData name="정근채" userId="bf3f9740-ba12-4a95-bdcd-7a89d0b0b3a3" providerId="ADAL" clId="{1FCA0770-7CE6-4CE8-A5C5-2C749D092F6A}" dt="2021-07-07T06:39:59.546" v="510" actId="20577"/>
        <pc:sldMkLst>
          <pc:docMk/>
          <pc:sldMk cId="3071666557" sldId="266"/>
        </pc:sldMkLst>
        <pc:spChg chg="mod">
          <ac:chgData name="정근채" userId="bf3f9740-ba12-4a95-bdcd-7a89d0b0b3a3" providerId="ADAL" clId="{1FCA0770-7CE6-4CE8-A5C5-2C749D092F6A}" dt="2021-07-07T06:39:59.546" v="510" actId="20577"/>
          <ac:spMkLst>
            <pc:docMk/>
            <pc:sldMk cId="3071666557" sldId="266"/>
            <ac:spMk id="26628" creationId="{D3AEC1B9-72DF-4366-93DF-4FF92C4E7DCF}"/>
          </ac:spMkLst>
        </pc:spChg>
        <pc:spChg chg="mod">
          <ac:chgData name="정근채" userId="bf3f9740-ba12-4a95-bdcd-7a89d0b0b3a3" providerId="ADAL" clId="{1FCA0770-7CE6-4CE8-A5C5-2C749D092F6A}" dt="2021-07-07T06:28:55.757" v="314" actId="207"/>
          <ac:spMkLst>
            <pc:docMk/>
            <pc:sldMk cId="3071666557" sldId="266"/>
            <ac:spMk id="26629" creationId="{48EE55B8-2BAF-46E8-AB17-E81A8256986B}"/>
          </ac:spMkLst>
        </pc:spChg>
        <pc:spChg chg="mod">
          <ac:chgData name="정근채" userId="bf3f9740-ba12-4a95-bdcd-7a89d0b0b3a3" providerId="ADAL" clId="{1FCA0770-7CE6-4CE8-A5C5-2C749D092F6A}" dt="2021-07-07T06:28:28.340" v="312" actId="20577"/>
          <ac:spMkLst>
            <pc:docMk/>
            <pc:sldMk cId="3071666557" sldId="266"/>
            <ac:spMk id="26630" creationId="{325D3009-DCFC-4406-A6CB-FFE562B4A89E}"/>
          </ac:spMkLst>
        </pc:spChg>
      </pc:sldChg>
      <pc:sldChg chg="modSp mod">
        <pc:chgData name="정근채" userId="bf3f9740-ba12-4a95-bdcd-7a89d0b0b3a3" providerId="ADAL" clId="{1FCA0770-7CE6-4CE8-A5C5-2C749D092F6A}" dt="2021-07-07T06:46:37.697" v="535" actId="207"/>
        <pc:sldMkLst>
          <pc:docMk/>
          <pc:sldMk cId="1641334768" sldId="269"/>
        </pc:sldMkLst>
        <pc:spChg chg="mod">
          <ac:chgData name="정근채" userId="bf3f9740-ba12-4a95-bdcd-7a89d0b0b3a3" providerId="ADAL" clId="{1FCA0770-7CE6-4CE8-A5C5-2C749D092F6A}" dt="2021-07-07T06:46:37.697" v="535" actId="207"/>
          <ac:spMkLst>
            <pc:docMk/>
            <pc:sldMk cId="1641334768" sldId="269"/>
            <ac:spMk id="32773" creationId="{6A8B7873-39D9-4488-A1F8-4DF278E6EAEB}"/>
          </ac:spMkLst>
        </pc:spChg>
      </pc:sldChg>
      <pc:sldChg chg="modSp mod">
        <pc:chgData name="정근채" userId="bf3f9740-ba12-4a95-bdcd-7a89d0b0b3a3" providerId="ADAL" clId="{1FCA0770-7CE6-4CE8-A5C5-2C749D092F6A}" dt="2021-07-07T06:47:45.417" v="537"/>
        <pc:sldMkLst>
          <pc:docMk/>
          <pc:sldMk cId="2767474565" sldId="270"/>
        </pc:sldMkLst>
        <pc:spChg chg="mod">
          <ac:chgData name="정근채" userId="bf3f9740-ba12-4a95-bdcd-7a89d0b0b3a3" providerId="ADAL" clId="{1FCA0770-7CE6-4CE8-A5C5-2C749D092F6A}" dt="2021-07-07T06:47:45.417" v="537"/>
          <ac:spMkLst>
            <pc:docMk/>
            <pc:sldMk cId="2767474565" sldId="270"/>
            <ac:spMk id="34821" creationId="{E3A70BD9-126E-4B8D-9B34-C47FF503BBB5}"/>
          </ac:spMkLst>
        </pc:spChg>
      </pc:sldChg>
      <pc:sldChg chg="modSp mod">
        <pc:chgData name="정근채" userId="bf3f9740-ba12-4a95-bdcd-7a89d0b0b3a3" providerId="ADAL" clId="{1FCA0770-7CE6-4CE8-A5C5-2C749D092F6A}" dt="2021-07-07T06:54:47.398" v="557" actId="207"/>
        <pc:sldMkLst>
          <pc:docMk/>
          <pc:sldMk cId="2192500716" sldId="272"/>
        </pc:sldMkLst>
        <pc:spChg chg="mod">
          <ac:chgData name="정근채" userId="bf3f9740-ba12-4a95-bdcd-7a89d0b0b3a3" providerId="ADAL" clId="{1FCA0770-7CE6-4CE8-A5C5-2C749D092F6A}" dt="2021-07-07T06:54:47.398" v="557" actId="207"/>
          <ac:spMkLst>
            <pc:docMk/>
            <pc:sldMk cId="2192500716" sldId="272"/>
            <ac:spMk id="40965" creationId="{4D5575F5-8A6F-499E-98E9-3B1A37BFA7D8}"/>
          </ac:spMkLst>
        </pc:spChg>
      </pc:sldChg>
      <pc:sldChg chg="modSp mod">
        <pc:chgData name="정근채" userId="bf3f9740-ba12-4a95-bdcd-7a89d0b0b3a3" providerId="ADAL" clId="{1FCA0770-7CE6-4CE8-A5C5-2C749D092F6A}" dt="2021-07-07T06:57:13.755" v="630" actId="207"/>
        <pc:sldMkLst>
          <pc:docMk/>
          <pc:sldMk cId="527552902" sldId="273"/>
        </pc:sldMkLst>
        <pc:spChg chg="mod">
          <ac:chgData name="정근채" userId="bf3f9740-ba12-4a95-bdcd-7a89d0b0b3a3" providerId="ADAL" clId="{1FCA0770-7CE6-4CE8-A5C5-2C749D092F6A}" dt="2021-07-07T06:57:13.755" v="630" actId="207"/>
          <ac:spMkLst>
            <pc:docMk/>
            <pc:sldMk cId="527552902" sldId="273"/>
            <ac:spMk id="43013" creationId="{6C3238EB-FE57-4397-BBCD-2BA4FF410ED3}"/>
          </ac:spMkLst>
        </pc:spChg>
      </pc:sldChg>
      <pc:sldChg chg="addSp delSp modSp mod">
        <pc:chgData name="정근채" userId="bf3f9740-ba12-4a95-bdcd-7a89d0b0b3a3" providerId="ADAL" clId="{1FCA0770-7CE6-4CE8-A5C5-2C749D092F6A}" dt="2021-07-07T06:58:46.115" v="648" actId="20577"/>
        <pc:sldMkLst>
          <pc:docMk/>
          <pc:sldMk cId="2523045652" sldId="274"/>
        </pc:sldMkLst>
        <pc:spChg chg="add del">
          <ac:chgData name="정근채" userId="bf3f9740-ba12-4a95-bdcd-7a89d0b0b3a3" providerId="ADAL" clId="{1FCA0770-7CE6-4CE8-A5C5-2C749D092F6A}" dt="2021-07-07T06:58:26.849" v="634" actId="22"/>
          <ac:spMkLst>
            <pc:docMk/>
            <pc:sldMk cId="2523045652" sldId="274"/>
            <ac:spMk id="13" creationId="{946C6927-1610-428D-927A-5A535F524C81}"/>
          </ac:spMkLst>
        </pc:spChg>
        <pc:spChg chg="add del">
          <ac:chgData name="정근채" userId="bf3f9740-ba12-4a95-bdcd-7a89d0b0b3a3" providerId="ADAL" clId="{1FCA0770-7CE6-4CE8-A5C5-2C749D092F6A}" dt="2021-07-07T06:58:28.557" v="636" actId="22"/>
          <ac:spMkLst>
            <pc:docMk/>
            <pc:sldMk cId="2523045652" sldId="274"/>
            <ac:spMk id="15" creationId="{486355B5-0180-4610-BACD-09C7072B5F5E}"/>
          </ac:spMkLst>
        </pc:spChg>
        <pc:spChg chg="add mod">
          <ac:chgData name="정근채" userId="bf3f9740-ba12-4a95-bdcd-7a89d0b0b3a3" providerId="ADAL" clId="{1FCA0770-7CE6-4CE8-A5C5-2C749D092F6A}" dt="2021-07-07T06:58:39.203" v="644" actId="1076"/>
          <ac:spMkLst>
            <pc:docMk/>
            <pc:sldMk cId="2523045652" sldId="274"/>
            <ac:spMk id="17" creationId="{2D3A6C94-E609-42AB-B64E-39A1B1D243B9}"/>
          </ac:spMkLst>
        </pc:spChg>
        <pc:spChg chg="add mod">
          <ac:chgData name="정근채" userId="bf3f9740-ba12-4a95-bdcd-7a89d0b0b3a3" providerId="ADAL" clId="{1FCA0770-7CE6-4CE8-A5C5-2C749D092F6A}" dt="2021-07-07T06:58:44.566" v="647" actId="20577"/>
          <ac:spMkLst>
            <pc:docMk/>
            <pc:sldMk cId="2523045652" sldId="274"/>
            <ac:spMk id="18" creationId="{061CD997-2EAF-4FBA-9275-808A8636BFD4}"/>
          </ac:spMkLst>
        </pc:spChg>
        <pc:spChg chg="add mod">
          <ac:chgData name="정근채" userId="bf3f9740-ba12-4a95-bdcd-7a89d0b0b3a3" providerId="ADAL" clId="{1FCA0770-7CE6-4CE8-A5C5-2C749D092F6A}" dt="2021-07-07T06:58:46.115" v="648" actId="20577"/>
          <ac:spMkLst>
            <pc:docMk/>
            <pc:sldMk cId="2523045652" sldId="274"/>
            <ac:spMk id="19" creationId="{80161A8A-E9FF-4504-BF8D-912675BDD9D3}"/>
          </ac:spMkLst>
        </pc:spChg>
      </pc:sldChg>
      <pc:sldChg chg="modSp mod">
        <pc:chgData name="정근채" userId="bf3f9740-ba12-4a95-bdcd-7a89d0b0b3a3" providerId="ADAL" clId="{1FCA0770-7CE6-4CE8-A5C5-2C749D092F6A}" dt="2021-07-07T06:59:41.889" v="654" actId="313"/>
        <pc:sldMkLst>
          <pc:docMk/>
          <pc:sldMk cId="0" sldId="275"/>
        </pc:sldMkLst>
        <pc:spChg chg="mod">
          <ac:chgData name="정근채" userId="bf3f9740-ba12-4a95-bdcd-7a89d0b0b3a3" providerId="ADAL" clId="{1FCA0770-7CE6-4CE8-A5C5-2C749D092F6A}" dt="2021-07-07T06:59:41.889" v="654" actId="313"/>
          <ac:spMkLst>
            <pc:docMk/>
            <pc:sldMk cId="0" sldId="275"/>
            <ac:spMk id="47109" creationId="{7D61B230-5C2E-4240-B92E-327E7BA725F6}"/>
          </ac:spMkLst>
        </pc:spChg>
      </pc:sldChg>
      <pc:sldChg chg="modSp mod">
        <pc:chgData name="정근채" userId="bf3f9740-ba12-4a95-bdcd-7a89d0b0b3a3" providerId="ADAL" clId="{1FCA0770-7CE6-4CE8-A5C5-2C749D092F6A}" dt="2021-07-07T07:01:25.050" v="705"/>
        <pc:sldMkLst>
          <pc:docMk/>
          <pc:sldMk cId="0" sldId="278"/>
        </pc:sldMkLst>
        <pc:spChg chg="mod">
          <ac:chgData name="정근채" userId="bf3f9740-ba12-4a95-bdcd-7a89d0b0b3a3" providerId="ADAL" clId="{1FCA0770-7CE6-4CE8-A5C5-2C749D092F6A}" dt="2021-07-07T07:01:25.050" v="705"/>
          <ac:spMkLst>
            <pc:docMk/>
            <pc:sldMk cId="0" sldId="278"/>
            <ac:spMk id="53253" creationId="{AA696FCE-D06B-4404-AF98-823E0B56CEAF}"/>
          </ac:spMkLst>
        </pc:spChg>
      </pc:sldChg>
      <pc:sldChg chg="modSp mod">
        <pc:chgData name="정근채" userId="bf3f9740-ba12-4a95-bdcd-7a89d0b0b3a3" providerId="ADAL" clId="{1FCA0770-7CE6-4CE8-A5C5-2C749D092F6A}" dt="2021-07-07T06:39:43.633" v="490" actId="6549"/>
        <pc:sldMkLst>
          <pc:docMk/>
          <pc:sldMk cId="1961498140" sldId="280"/>
        </pc:sldMkLst>
        <pc:spChg chg="mod">
          <ac:chgData name="정근채" userId="bf3f9740-ba12-4a95-bdcd-7a89d0b0b3a3" providerId="ADAL" clId="{1FCA0770-7CE6-4CE8-A5C5-2C749D092F6A}" dt="2021-07-07T06:39:43.633" v="490" actId="6549"/>
          <ac:spMkLst>
            <pc:docMk/>
            <pc:sldMk cId="1961498140" sldId="280"/>
            <ac:spMk id="8196" creationId="{6BA9ADA5-B35C-47D9-892E-8DA9FB089D07}"/>
          </ac:spMkLst>
        </pc:spChg>
        <pc:spChg chg="mod">
          <ac:chgData name="정근채" userId="bf3f9740-ba12-4a95-bdcd-7a89d0b0b3a3" providerId="ADAL" clId="{1FCA0770-7CE6-4CE8-A5C5-2C749D092F6A}" dt="2021-07-07T06:19:33.211" v="178" actId="20577"/>
          <ac:spMkLst>
            <pc:docMk/>
            <pc:sldMk cId="1961498140" sldId="280"/>
            <ac:spMk id="8197" creationId="{198925E4-EA82-408A-910C-2D497285ACCB}"/>
          </ac:spMkLst>
        </pc:spChg>
      </pc:sldChg>
      <pc:sldChg chg="modSp mod">
        <pc:chgData name="정근채" userId="bf3f9740-ba12-4a95-bdcd-7a89d0b0b3a3" providerId="ADAL" clId="{1FCA0770-7CE6-4CE8-A5C5-2C749D092F6A}" dt="2021-07-07T06:42:29.677" v="532" actId="207"/>
        <pc:sldMkLst>
          <pc:docMk/>
          <pc:sldMk cId="93928418" sldId="281"/>
        </pc:sldMkLst>
        <pc:spChg chg="mod">
          <ac:chgData name="정근채" userId="bf3f9740-ba12-4a95-bdcd-7a89d0b0b3a3" providerId="ADAL" clId="{1FCA0770-7CE6-4CE8-A5C5-2C749D092F6A}" dt="2021-07-07T06:40:46.585" v="521" actId="20577"/>
          <ac:spMkLst>
            <pc:docMk/>
            <pc:sldMk cId="93928418" sldId="281"/>
            <ac:spMk id="18436" creationId="{3A720570-065D-42A9-9EF2-BF9FE9BABFA5}"/>
          </ac:spMkLst>
        </pc:spChg>
        <pc:spChg chg="mod">
          <ac:chgData name="정근채" userId="bf3f9740-ba12-4a95-bdcd-7a89d0b0b3a3" providerId="ADAL" clId="{1FCA0770-7CE6-4CE8-A5C5-2C749D092F6A}" dt="2021-07-07T06:42:29.677" v="532" actId="207"/>
          <ac:spMkLst>
            <pc:docMk/>
            <pc:sldMk cId="93928418" sldId="281"/>
            <ac:spMk id="18437" creationId="{5E791EC2-7DE0-4BFB-A6A5-2516C40685F2}"/>
          </ac:spMkLst>
        </pc:spChg>
      </pc:sldChg>
      <pc:sldChg chg="addSp modSp mod">
        <pc:chgData name="정근채" userId="bf3f9740-ba12-4a95-bdcd-7a89d0b0b3a3" providerId="ADAL" clId="{1FCA0770-7CE6-4CE8-A5C5-2C749D092F6A}" dt="2021-07-07T06:50:19.857" v="547" actId="108"/>
        <pc:sldMkLst>
          <pc:docMk/>
          <pc:sldMk cId="1935393891" sldId="284"/>
        </pc:sldMkLst>
        <pc:spChg chg="add mod">
          <ac:chgData name="정근채" userId="bf3f9740-ba12-4a95-bdcd-7a89d0b0b3a3" providerId="ADAL" clId="{1FCA0770-7CE6-4CE8-A5C5-2C749D092F6A}" dt="2021-07-07T06:50:05.729" v="545"/>
          <ac:spMkLst>
            <pc:docMk/>
            <pc:sldMk cId="1935393891" sldId="284"/>
            <ac:spMk id="5" creationId="{6FD732B3-5D42-4A66-9B6F-B77FC15D5131}"/>
          </ac:spMkLst>
        </pc:spChg>
        <pc:cxnChg chg="add mod">
          <ac:chgData name="정근채" userId="bf3f9740-ba12-4a95-bdcd-7a89d0b0b3a3" providerId="ADAL" clId="{1FCA0770-7CE6-4CE8-A5C5-2C749D092F6A}" dt="2021-07-07T06:50:19.857" v="547" actId="108"/>
          <ac:cxnSpMkLst>
            <pc:docMk/>
            <pc:sldMk cId="1935393891" sldId="284"/>
            <ac:cxnSpMk id="7" creationId="{D8F1114A-6909-4521-8A1E-C6F250F8D8C8}"/>
          </ac:cxnSpMkLst>
        </pc:cxnChg>
      </pc:sldChg>
      <pc:sldChg chg="addSp modSp mod">
        <pc:chgData name="정근채" userId="bf3f9740-ba12-4a95-bdcd-7a89d0b0b3a3" providerId="ADAL" clId="{1FCA0770-7CE6-4CE8-A5C5-2C749D092F6A}" dt="2021-07-07T06:50:47.838" v="553" actId="14100"/>
        <pc:sldMkLst>
          <pc:docMk/>
          <pc:sldMk cId="4062895298" sldId="285"/>
        </pc:sldMkLst>
        <pc:spChg chg="add mod">
          <ac:chgData name="정근채" userId="bf3f9740-ba12-4a95-bdcd-7a89d0b0b3a3" providerId="ADAL" clId="{1FCA0770-7CE6-4CE8-A5C5-2C749D092F6A}" dt="2021-07-07T06:50:47.838" v="553" actId="14100"/>
          <ac:spMkLst>
            <pc:docMk/>
            <pc:sldMk cId="4062895298" sldId="285"/>
            <ac:spMk id="10" creationId="{85A636E0-98C9-4B31-8212-1641C4A67933}"/>
          </ac:spMkLst>
        </pc:spChg>
        <pc:cxnChg chg="add mod">
          <ac:chgData name="정근채" userId="bf3f9740-ba12-4a95-bdcd-7a89d0b0b3a3" providerId="ADAL" clId="{1FCA0770-7CE6-4CE8-A5C5-2C749D092F6A}" dt="2021-07-07T06:50:41.776" v="552" actId="1035"/>
          <ac:cxnSpMkLst>
            <pc:docMk/>
            <pc:sldMk cId="4062895298" sldId="285"/>
            <ac:cxnSpMk id="11" creationId="{A3553D8A-03F4-47A0-A7D5-B8868EE9C644}"/>
          </ac:cxnSpMkLst>
        </pc:cxnChg>
      </pc:sldChg>
      <pc:sldChg chg="addSp modSp mod">
        <pc:chgData name="정근채" userId="bf3f9740-ba12-4a95-bdcd-7a89d0b0b3a3" providerId="ADAL" clId="{1FCA0770-7CE6-4CE8-A5C5-2C749D092F6A}" dt="2021-07-07T06:51:06.798" v="555" actId="14100"/>
        <pc:sldMkLst>
          <pc:docMk/>
          <pc:sldMk cId="4255445580" sldId="286"/>
        </pc:sldMkLst>
        <pc:spChg chg="add mod">
          <ac:chgData name="정근채" userId="bf3f9740-ba12-4a95-bdcd-7a89d0b0b3a3" providerId="ADAL" clId="{1FCA0770-7CE6-4CE8-A5C5-2C749D092F6A}" dt="2021-07-07T06:51:06.798" v="555" actId="14100"/>
          <ac:spMkLst>
            <pc:docMk/>
            <pc:sldMk cId="4255445580" sldId="286"/>
            <ac:spMk id="8" creationId="{2C32A7E0-B857-4917-93C0-A15DC178161C}"/>
          </ac:spMkLst>
        </pc:spChg>
        <pc:cxnChg chg="add mod">
          <ac:chgData name="정근채" userId="bf3f9740-ba12-4a95-bdcd-7a89d0b0b3a3" providerId="ADAL" clId="{1FCA0770-7CE6-4CE8-A5C5-2C749D092F6A}" dt="2021-07-07T06:50:58.629" v="554"/>
          <ac:cxnSpMkLst>
            <pc:docMk/>
            <pc:sldMk cId="4255445580" sldId="286"/>
            <ac:cxnSpMk id="10" creationId="{C2AA351A-C2AB-45C6-9360-7C135D8FDEDD}"/>
          </ac:cxnSpMkLst>
        </pc:cxnChg>
      </pc:sldChg>
      <pc:sldChg chg="modSp mod">
        <pc:chgData name="정근채" userId="bf3f9740-ba12-4a95-bdcd-7a89d0b0b3a3" providerId="ADAL" clId="{1FCA0770-7CE6-4CE8-A5C5-2C749D092F6A}" dt="2021-07-07T06:39:46.617" v="491" actId="6549"/>
        <pc:sldMkLst>
          <pc:docMk/>
          <pc:sldMk cId="1299512129" sldId="287"/>
        </pc:sldMkLst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2" creationId="{AE876DD6-990B-4CCC-A06B-FCD3EDADC92D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3" creationId="{F6B3D4B0-D76D-4C25-B1FC-D487C5D4776E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7" creationId="{F7B9D0D1-4191-4222-AD0C-5F6AC43EDA5B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8" creationId="{C146EC27-6840-4152-B0BC-22684F58CD13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9" creationId="{9A621385-FEBB-4740-8C25-8DE1BD151560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10" creationId="{16D0BE30-ED72-4AF6-A42C-D650F325A7C0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11" creationId="{30C3B738-D882-40EC-BEC3-C472EA537EA3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17" creationId="{DA7F8B6C-00DB-4CA6-A0F0-B224576B856B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25" creationId="{32E83AC8-12C5-4CCE-87FA-C42FB09C3EFC}"/>
          </ac:spMkLst>
        </pc:spChg>
        <pc:spChg chg="mod">
          <ac:chgData name="정근채" userId="bf3f9740-ba12-4a95-bdcd-7a89d0b0b3a3" providerId="ADAL" clId="{1FCA0770-7CE6-4CE8-A5C5-2C749D092F6A}" dt="2021-07-07T06:29:29.608" v="317" actId="2711"/>
          <ac:spMkLst>
            <pc:docMk/>
            <pc:sldMk cId="1299512129" sldId="287"/>
            <ac:spMk id="26" creationId="{C6D18B1B-994E-4243-BEDB-35DCB06ACE3D}"/>
          </ac:spMkLst>
        </pc:spChg>
        <pc:spChg chg="mod">
          <ac:chgData name="정근채" userId="bf3f9740-ba12-4a95-bdcd-7a89d0b0b3a3" providerId="ADAL" clId="{1FCA0770-7CE6-4CE8-A5C5-2C749D092F6A}" dt="2021-07-07T06:39:46.617" v="491" actId="6549"/>
          <ac:spMkLst>
            <pc:docMk/>
            <pc:sldMk cId="1299512129" sldId="287"/>
            <ac:spMk id="8196" creationId="{6BA9ADA5-B35C-47D9-892E-8DA9FB089D07}"/>
          </ac:spMkLst>
        </pc:spChg>
        <pc:spChg chg="mod">
          <ac:chgData name="정근채" userId="bf3f9740-ba12-4a95-bdcd-7a89d0b0b3a3" providerId="ADAL" clId="{1FCA0770-7CE6-4CE8-A5C5-2C749D092F6A}" dt="2021-07-07T06:38:21.619" v="465" actId="20577"/>
          <ac:spMkLst>
            <pc:docMk/>
            <pc:sldMk cId="1299512129" sldId="287"/>
            <ac:spMk id="8197" creationId="{198925E4-EA82-408A-910C-2D497285ACCB}"/>
          </ac:spMkLst>
        </pc:spChg>
        <pc:cxnChg chg="mod">
          <ac:chgData name="정근채" userId="bf3f9740-ba12-4a95-bdcd-7a89d0b0b3a3" providerId="ADAL" clId="{1FCA0770-7CE6-4CE8-A5C5-2C749D092F6A}" dt="2021-07-07T06:29:29.608" v="317" actId="2711"/>
          <ac:cxnSpMkLst>
            <pc:docMk/>
            <pc:sldMk cId="1299512129" sldId="287"/>
            <ac:cxnSpMk id="6" creationId="{16CF96D6-7589-449F-939E-ED3A15A46F19}"/>
          </ac:cxnSpMkLst>
        </pc:cxnChg>
        <pc:cxnChg chg="mod">
          <ac:chgData name="정근채" userId="bf3f9740-ba12-4a95-bdcd-7a89d0b0b3a3" providerId="ADAL" clId="{1FCA0770-7CE6-4CE8-A5C5-2C749D092F6A}" dt="2021-07-07T06:29:29.608" v="317" actId="2711"/>
          <ac:cxnSpMkLst>
            <pc:docMk/>
            <pc:sldMk cId="1299512129" sldId="287"/>
            <ac:cxnSpMk id="14" creationId="{F388BA9B-2788-41DE-AA20-0126AC47A3C4}"/>
          </ac:cxnSpMkLst>
        </pc:cxnChg>
        <pc:cxnChg chg="mod">
          <ac:chgData name="정근채" userId="bf3f9740-ba12-4a95-bdcd-7a89d0b0b3a3" providerId="ADAL" clId="{1FCA0770-7CE6-4CE8-A5C5-2C749D092F6A}" dt="2021-07-07T06:29:29.608" v="317" actId="2711"/>
          <ac:cxnSpMkLst>
            <pc:docMk/>
            <pc:sldMk cId="1299512129" sldId="287"/>
            <ac:cxnSpMk id="18" creationId="{F1F95762-102F-4180-ACBA-84CFBD9C02E0}"/>
          </ac:cxnSpMkLst>
        </pc:cxnChg>
        <pc:cxnChg chg="mod">
          <ac:chgData name="정근채" userId="bf3f9740-ba12-4a95-bdcd-7a89d0b0b3a3" providerId="ADAL" clId="{1FCA0770-7CE6-4CE8-A5C5-2C749D092F6A}" dt="2021-07-07T06:29:29.608" v="317" actId="2711"/>
          <ac:cxnSpMkLst>
            <pc:docMk/>
            <pc:sldMk cId="1299512129" sldId="287"/>
            <ac:cxnSpMk id="20" creationId="{3A4FC0E2-7AEF-4CBD-A61D-18390B4A9F9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>
            <a:extLst>
              <a:ext uri="{FF2B5EF4-FFF2-40B4-BE49-F238E27FC236}">
                <a16:creationId xmlns:a16="http://schemas.microsoft.com/office/drawing/2014/main" id="{8281CCF9-BAEF-4AD9-943F-9203A4E8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879" y="9647147"/>
            <a:ext cx="3654379" cy="3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24" tIns="49062" rIns="98124" bIns="4906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ko-KR" sz="1300">
                <a:ea typeface="굴림" panose="020B0600000101010101" pitchFamily="50" charset="-127"/>
              </a:rPr>
              <a:t>Chapt. 1 -- Handout  </a:t>
            </a:r>
            <a:fld id="{B8A170F8-EED3-4DB3-BB84-EA00F9B6834F}" type="slidenum">
              <a:rPr lang="en-US" altLang="ko-KR" sz="1300">
                <a:ea typeface="굴림" panose="020B0600000101010101" pitchFamily="50" charset="-127"/>
              </a:rPr>
              <a:pPr algn="r" eaLnBrk="1" hangingPunct="1"/>
              <a:t>‹#›</a:t>
            </a:fld>
            <a:endParaRPr lang="en-US" altLang="ko-KR" sz="130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A8013C-BE03-48F3-83EA-03ED8350B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87" cy="5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53" tIns="49877" rIns="99753" bIns="49877" numCol="1" anchor="t" anchorCtr="0" compatLnSpc="1">
            <a:prstTxWarp prst="textNoShape">
              <a:avLst/>
            </a:prstTxWarp>
          </a:bodyPr>
          <a:lstStyle>
            <a:lvl1pPr defTabSz="998278"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194C13B-2F69-4281-A57A-64AE4E3864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514" y="0"/>
            <a:ext cx="3076786" cy="5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53" tIns="49877" rIns="99753" bIns="49877" numCol="1" anchor="t" anchorCtr="0" compatLnSpc="1">
            <a:prstTxWarp prst="textNoShape">
              <a:avLst/>
            </a:prstTxWarp>
          </a:bodyPr>
          <a:lstStyle>
            <a:lvl1pPr algn="r" defTabSz="998278"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fld id="{283D7EF5-E9ED-4577-AE0F-C5C772AA9006}" type="datetime1">
              <a:rPr lang="en-US" altLang="ko-KR"/>
              <a:pPr>
                <a:defRPr/>
              </a:pPr>
              <a:t>7/30/2021</a:t>
            </a:fld>
            <a:endParaRPr lang="en-US" altLang="ko-K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FC1E02D-814C-419D-A072-E268BDEBE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64F0096-05D6-42C5-A4A3-3B20858FC9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14" y="4861680"/>
            <a:ext cx="5204672" cy="460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53" tIns="49877" rIns="99753" bIns="49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F715C5E-8CBD-4E3E-BB22-90FC889FB8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4947"/>
            <a:ext cx="3076787" cy="5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53" tIns="49877" rIns="99753" bIns="49877" numCol="1" anchor="b" anchorCtr="0" compatLnSpc="1">
            <a:prstTxWarp prst="textNoShape">
              <a:avLst/>
            </a:prstTxWarp>
          </a:bodyPr>
          <a:lstStyle>
            <a:lvl1pPr defTabSz="998278"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E402A80-882A-49CD-AE62-9DE498A4C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14" y="9724947"/>
            <a:ext cx="3076786" cy="5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53" tIns="49877" rIns="99753" bIns="49877" numCol="1" anchor="b" anchorCtr="0" compatLnSpc="1">
            <a:prstTxWarp prst="textNoShape">
              <a:avLst/>
            </a:prstTxWarp>
          </a:bodyPr>
          <a:lstStyle>
            <a:lvl1pPr algn="r" defTabSz="996950" eaLnBrk="1" hangingPunct="1">
              <a:defRPr sz="1300">
                <a:ea typeface="굴림" panose="020B0600000101010101" pitchFamily="50" charset="-127"/>
              </a:defRPr>
            </a:lvl1pPr>
          </a:lstStyle>
          <a:p>
            <a:fld id="{A3CB45F2-E473-4BBB-9AAE-5D676C77D0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B32EC5C-3793-4152-A395-5FB4AE595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C1DB78-D5C8-4C66-9AE4-188C39897C7D}" type="slidenum">
              <a:rPr lang="en-US" altLang="ko-KR" sz="1300"/>
              <a:pPr>
                <a:spcBef>
                  <a:spcPct val="0"/>
                </a:spcBef>
              </a:pPr>
              <a:t>1</a:t>
            </a:fld>
            <a:endParaRPr lang="en-US" altLang="ko-K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51075DB-1079-4553-9614-9F32A4D83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46E0BBD-82B1-4209-8120-DCEBB5813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DBEBD0E-8976-49AC-8194-DA525AA18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A1D2B2-A0D7-4F0E-A6A8-06892CADF236}" type="slidenum">
              <a:rPr lang="en-US" altLang="ko-KR" sz="1300"/>
              <a:pPr>
                <a:spcBef>
                  <a:spcPct val="0"/>
                </a:spcBef>
              </a:pPr>
              <a:t>10</a:t>
            </a:fld>
            <a:endParaRPr lang="en-US" altLang="ko-KR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E211C0A-8624-43AF-A0E7-0944E24A5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25D4CCD-4DA0-4CAA-AC93-CB4CF46E4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9620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506E733-EAAB-4C8C-B81A-EB38DAFCA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195EC4-471F-4E1D-A5D7-7A9CCF2F8664}" type="slidenum">
              <a:rPr lang="en-US" altLang="ko-KR" sz="1300"/>
              <a:pPr>
                <a:spcBef>
                  <a:spcPct val="0"/>
                </a:spcBef>
              </a:pPr>
              <a:t>11</a:t>
            </a:fld>
            <a:endParaRPr lang="en-US" altLang="ko-KR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73B61D2-0C28-49E4-B095-949C96C70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3BBE8FC-2DD5-4589-B4BF-6DAAAE40A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03658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506E733-EAAB-4C8C-B81A-EB38DAFCA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195EC4-471F-4E1D-A5D7-7A9CCF2F8664}" type="slidenum">
              <a:rPr lang="en-US" altLang="ko-KR" sz="1300"/>
              <a:pPr>
                <a:spcBef>
                  <a:spcPct val="0"/>
                </a:spcBef>
              </a:pPr>
              <a:t>12</a:t>
            </a:fld>
            <a:endParaRPr lang="en-US" altLang="ko-KR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73B61D2-0C28-49E4-B095-949C96C70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3BBE8FC-2DD5-4589-B4BF-6DAAAE40A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55319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FECECAC-0B1D-4610-9F99-0A615A1C1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9864C6-2C25-439E-8990-622CC117C527}" type="slidenum">
              <a:rPr lang="en-US" altLang="ko-KR" sz="1300"/>
              <a:pPr>
                <a:spcBef>
                  <a:spcPct val="0"/>
                </a:spcBef>
              </a:pPr>
              <a:t>16</a:t>
            </a:fld>
            <a:endParaRPr lang="en-US" altLang="ko-KR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F303299-330C-4071-B55F-66C0B5491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DDB82D2-784F-4B33-873F-DB9766206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3576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A44C8EF-58DD-4BC2-8C34-35BA61AE8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58FD49-E94F-4ABD-BA00-D140BBE46EE2}" type="slidenum">
              <a:rPr lang="en-US" altLang="ko-KR" sz="1300"/>
              <a:pPr>
                <a:spcBef>
                  <a:spcPct val="0"/>
                </a:spcBef>
              </a:pPr>
              <a:t>17</a:t>
            </a:fld>
            <a:endParaRPr lang="en-US" altLang="ko-KR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9099DB6-2369-4FE6-A6C9-E49CEB2ED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DC258E6-E2AE-4B67-98A0-182C3C612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4943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3E9D3FF-72D5-4E80-8A47-B5DB8F7A1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0CF818-1C89-471E-BAB0-3D9342EBD49F}" type="slidenum">
              <a:rPr lang="en-US" altLang="ko-KR" sz="1300"/>
              <a:pPr>
                <a:spcBef>
                  <a:spcPct val="0"/>
                </a:spcBef>
              </a:pPr>
              <a:t>18</a:t>
            </a:fld>
            <a:endParaRPr lang="en-US" altLang="ko-K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AF96ABE-2923-46CD-B268-FE2CE304D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DE1380E-6FB1-425A-8672-5795B22C8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9543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60153BC-9E92-4329-812D-5CEB09B6D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51030F-9973-488E-B1D8-32FF01AE91C9}" type="slidenum">
              <a:rPr lang="en-US" altLang="ko-KR" sz="1300"/>
              <a:pPr>
                <a:spcBef>
                  <a:spcPct val="0"/>
                </a:spcBef>
              </a:pPr>
              <a:t>19</a:t>
            </a:fld>
            <a:endParaRPr lang="en-US" altLang="ko-KR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128478B-C193-4BD6-9405-91D0E249C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D69E2B6-6354-414F-B1F6-2989B900A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5559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B1307EF-207F-49CB-8643-80280EEC5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9BC952-E272-43B1-A713-C508476252C5}" type="slidenum">
              <a:rPr lang="en-US" altLang="ko-KR" sz="1300"/>
              <a:pPr>
                <a:spcBef>
                  <a:spcPct val="0"/>
                </a:spcBef>
              </a:pPr>
              <a:t>20</a:t>
            </a:fld>
            <a:endParaRPr lang="en-US" altLang="ko-KR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D879C2F-83A9-4CC4-AC86-2DED2CD53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4288" cy="3822700"/>
          </a:xfrm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26C5D37-A64C-4D33-BEC2-85618D011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314" y="4858504"/>
            <a:ext cx="5204672" cy="460605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127" tIns="49064" rIns="98127" bIns="49064"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1B5CFF6-56CF-4228-8D47-E344205C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741A2D-1DAD-4F53-A49B-8AC576C6F354}" type="slidenum">
              <a:rPr lang="en-US" altLang="ko-KR" sz="1300"/>
              <a:pPr>
                <a:spcBef>
                  <a:spcPct val="0"/>
                </a:spcBef>
              </a:pPr>
              <a:t>21</a:t>
            </a:fld>
            <a:endParaRPr lang="en-US" altLang="ko-KR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BD11A4C-86E9-4844-8415-897910593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4288" cy="3822700"/>
          </a:xfrm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2843718-C55D-4D1A-83EE-177A6218D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314" y="4858504"/>
            <a:ext cx="5204672" cy="460605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127" tIns="49064" rIns="98127" bIns="49064"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5DE2BBD-BAAE-4868-BDAA-621972BE8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2830BC-CFE6-415A-8F03-3E84DF361775}" type="slidenum">
              <a:rPr lang="en-US" altLang="ko-KR" sz="1300"/>
              <a:pPr>
                <a:spcBef>
                  <a:spcPct val="0"/>
                </a:spcBef>
              </a:pPr>
              <a:t>2</a:t>
            </a:fld>
            <a:endParaRPr lang="en-US" altLang="ko-K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DC642C7-D500-4C3A-BEEF-22CF2FC98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5DBFA7-0EC9-487D-BB7B-C752C8091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5DE2BBD-BAAE-4868-BDAA-621972BE8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2830BC-CFE6-415A-8F03-3E84DF361775}" type="slidenum">
              <a:rPr lang="en-US" altLang="ko-KR" sz="1300"/>
              <a:pPr>
                <a:spcBef>
                  <a:spcPct val="0"/>
                </a:spcBef>
              </a:pPr>
              <a:t>3</a:t>
            </a:fld>
            <a:endParaRPr lang="en-US" altLang="ko-K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DC642C7-D500-4C3A-BEEF-22CF2FC98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5DBFA7-0EC9-487D-BB7B-C752C8091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3545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5DE2BBD-BAAE-4868-BDAA-621972BE8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2830BC-CFE6-415A-8F03-3E84DF361775}" type="slidenum">
              <a:rPr lang="en-US" altLang="ko-KR" sz="1300"/>
              <a:pPr>
                <a:spcBef>
                  <a:spcPct val="0"/>
                </a:spcBef>
              </a:pPr>
              <a:t>4</a:t>
            </a:fld>
            <a:endParaRPr lang="en-US" altLang="ko-K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DC642C7-D500-4C3A-BEEF-22CF2FC98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5DBFA7-0EC9-487D-BB7B-C752C8091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255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9A67AA7-6DEF-4D33-B815-5274BA32B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CDE47D-6A61-408C-9E07-583B740C2EB9}" type="slidenum">
              <a:rPr lang="en-US" altLang="ko-KR" sz="1300"/>
              <a:pPr>
                <a:spcBef>
                  <a:spcPct val="0"/>
                </a:spcBef>
              </a:pPr>
              <a:t>5</a:t>
            </a:fld>
            <a:endParaRPr lang="en-US" altLang="ko-KR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053D941-9323-42DB-80E7-B5ADC5297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80C6301-A4D5-4044-8439-A8F849614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4326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53B968F-E720-46F8-BBF8-2FD8F1852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E3F6BA-F56B-4538-9DCE-005D002FF75D}" type="slidenum">
              <a:rPr lang="en-US" altLang="ko-KR" sz="1300"/>
              <a:pPr>
                <a:spcBef>
                  <a:spcPct val="0"/>
                </a:spcBef>
              </a:pPr>
              <a:t>6</a:t>
            </a:fld>
            <a:endParaRPr lang="en-US" altLang="ko-KR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22C2518-2B4A-42B4-AFC7-23A855120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18E30BA-5042-4865-9B9A-746F4B6EC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1BF98C3-7DED-489C-94A1-58F33BC18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1D40C9-DF55-402E-9B74-D70F84583FAC}" type="slidenum">
              <a:rPr lang="en-US" altLang="ko-KR" sz="1300"/>
              <a:pPr>
                <a:spcBef>
                  <a:spcPct val="0"/>
                </a:spcBef>
              </a:pPr>
              <a:t>7</a:t>
            </a:fld>
            <a:endParaRPr lang="en-US" altLang="ko-KR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2F2355F-F59C-4CDA-ABBB-02D7BA328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5FBC196-2720-4058-B1AF-354CE3BFA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1BF98C3-7DED-489C-94A1-58F33BC18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1D40C9-DF55-402E-9B74-D70F84583FAC}" type="slidenum">
              <a:rPr lang="en-US" altLang="ko-KR" sz="1300"/>
              <a:pPr>
                <a:spcBef>
                  <a:spcPct val="0"/>
                </a:spcBef>
              </a:pPr>
              <a:t>8</a:t>
            </a:fld>
            <a:endParaRPr lang="en-US" altLang="ko-KR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2F2355F-F59C-4CDA-ABBB-02D7BA328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5FBC196-2720-4058-B1AF-354CE3BFA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3490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B93E21D-8927-47AB-9C84-1B27E305C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 defTabSz="996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defTabSz="996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9EB043-8A30-46F8-969D-AD5936AD9937}" type="slidenum">
              <a:rPr lang="en-US" altLang="ko-KR" sz="1300"/>
              <a:pPr>
                <a:spcBef>
                  <a:spcPct val="0"/>
                </a:spcBef>
              </a:pPr>
              <a:t>9</a:t>
            </a:fld>
            <a:endParaRPr lang="en-US" altLang="ko-KR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80A8369-D238-449D-A6E2-1F40AC026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4DA1BCB-7DE5-4910-B16F-5ADC0598F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787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AAF06-5D2A-41D6-A67D-072303E00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2A6AC-09C0-469F-827F-5CDC39DF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3BFAC4-EF7C-45DD-A561-F2450C196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Slide </a:t>
            </a:r>
            <a:fld id="{468FF523-F556-44F9-9641-7525A5B68163}" type="slidenum">
              <a:rPr lang="en-US" altLang="ko-KR" smtClean="0"/>
              <a:pPr/>
              <a:t>‹#›</a:t>
            </a:fld>
            <a:r>
              <a:rPr lang="en-US" altLang="ko-KR" dirty="0"/>
              <a:t> of 21</a:t>
            </a:r>
          </a:p>
        </p:txBody>
      </p:sp>
    </p:spTree>
    <p:extLst>
      <p:ext uri="{BB962C8B-B14F-4D97-AF65-F5344CB8AC3E}">
        <p14:creationId xmlns:p14="http://schemas.microsoft.com/office/powerpoint/2010/main" val="1997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18117-20EA-4612-8599-CE6A031CE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C04B8-04D2-4F42-9221-B6C7B6035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2B949-22CF-45A6-9D1E-FFCEA6A23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Slide </a:t>
            </a:r>
            <a:fld id="{D00B896C-29BB-4EC7-A92D-A43670EEC4C3}" type="slidenum">
              <a:rPr lang="en-US" altLang="ko-KR" smtClean="0"/>
              <a:pPr/>
              <a:t>‹#›</a:t>
            </a:fld>
            <a:r>
              <a:rPr lang="en-US" altLang="ko-KR" dirty="0"/>
              <a:t> of 21</a:t>
            </a:r>
          </a:p>
        </p:txBody>
      </p:sp>
    </p:spTree>
    <p:extLst>
      <p:ext uri="{BB962C8B-B14F-4D97-AF65-F5344CB8AC3E}">
        <p14:creationId xmlns:p14="http://schemas.microsoft.com/office/powerpoint/2010/main" val="190970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76200" y="1219200"/>
            <a:ext cx="441960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1960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E7419-8DE3-45EC-AFC0-967DE8D71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1A5C6-3430-4A8D-BB22-5B431DCA5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DD26A-78B8-4407-9433-F701DF879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Slide </a:t>
            </a:r>
            <a:fld id="{CA8C8AC0-B38E-46FB-81EF-6C89A9A2A43A}" type="slidenum">
              <a:rPr lang="en-US" altLang="ko-KR" smtClean="0"/>
              <a:pPr/>
              <a:t>‹#›</a:t>
            </a:fld>
            <a:r>
              <a:rPr lang="en-US" altLang="ko-KR" dirty="0"/>
              <a:t> of 21</a:t>
            </a:r>
          </a:p>
        </p:txBody>
      </p:sp>
    </p:spTree>
    <p:extLst>
      <p:ext uri="{BB962C8B-B14F-4D97-AF65-F5344CB8AC3E}">
        <p14:creationId xmlns:p14="http://schemas.microsoft.com/office/powerpoint/2010/main" val="242470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6F985F-032C-4D19-910B-CC425D9E5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892064-9548-4D8F-89D6-0E401A0EE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3"/>
            <a:r>
              <a:rPr lang="en-US" altLang="ko-KR"/>
              <a:t>	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C5345F-C964-46D1-8268-A719B778C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solidFill>
                  <a:srgbClr val="00009B"/>
                </a:solidFill>
                <a:latin typeface="+mn-lt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59CA39-881A-4A18-BE42-A096472DC7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9B"/>
                </a:solidFill>
                <a:latin typeface="+mn-lt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2A745-E17D-4E60-A7B9-1EB6ABF913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B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</a:lstStyle>
          <a:p>
            <a:r>
              <a:rPr lang="en-US" altLang="ko-KR" dirty="0"/>
              <a:t>Slide </a:t>
            </a:r>
            <a:fld id="{F65438C9-5B15-49FD-81C0-FDEA4CB4E85F}" type="slidenum">
              <a:rPr lang="en-US" altLang="ko-KR" smtClean="0"/>
              <a:pPr/>
              <a:t>‹#›</a:t>
            </a:fld>
            <a:r>
              <a:rPr lang="en-US" altLang="ko-KR" dirty="0"/>
              <a:t> of 21</a:t>
            </a:r>
          </a:p>
        </p:txBody>
      </p:sp>
      <p:sp>
        <p:nvSpPr>
          <p:cNvPr id="1031" name="Line 9">
            <a:extLst>
              <a:ext uri="{FF2B5EF4-FFF2-40B4-BE49-F238E27FC236}">
                <a16:creationId xmlns:a16="http://schemas.microsoft.com/office/drawing/2014/main" id="{CC01AD34-ADA8-4FA7-9AFC-893F881E22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2700">
            <a:solidFill>
              <a:srgbClr val="0000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2" name="Line 10">
            <a:extLst>
              <a:ext uri="{FF2B5EF4-FFF2-40B4-BE49-F238E27FC236}">
                <a16:creationId xmlns:a16="http://schemas.microsoft.com/office/drawing/2014/main" id="{19C41AC1-9917-4EE1-9BDE-01E8F1BC3D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>
            <a:solidFill>
              <a:srgbClr val="0000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033" name="Picture 13" descr="ArenaFrontCover2006">
            <a:extLst>
              <a:ext uri="{FF2B5EF4-FFF2-40B4-BE49-F238E27FC236}">
                <a16:creationId xmlns:a16="http://schemas.microsoft.com/office/drawing/2014/main" id="{5823EC99-60AB-4C4C-A46C-A91D781AAD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239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2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B"/>
        </a:buClr>
        <a:buSzPct val="7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te.uiuc.edu/reese/buffon/bufjav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te.uiuc.edu/reese/buffon/bufjava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te.uiuc.edu/reese/buffon/bufjav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gent-based_model" TargetMode="External"/><Relationship Id="rId13" Type="http://schemas.openxmlformats.org/officeDocument/2006/relationships/hyperlink" Target="https://en.wikipedia.org/wiki/Python_(programming_language)" TargetMode="External"/><Relationship Id="rId18" Type="http://schemas.openxmlformats.org/officeDocument/2006/relationships/hyperlink" Target="https://en.wikipedia.org/w/index.php?title=Queueing_Networks&amp;action=edit&amp;redlink=1" TargetMode="External"/><Relationship Id="rId3" Type="http://schemas.openxmlformats.org/officeDocument/2006/relationships/hyperlink" Target="https://en.wikipedia.org/wiki/Discrete_event_simulation" TargetMode="External"/><Relationship Id="rId7" Type="http://schemas.openxmlformats.org/officeDocument/2006/relationships/hyperlink" Target="https://en.wikipedia.org/wiki/Discrete_rate_simulation" TargetMode="External"/><Relationship Id="rId12" Type="http://schemas.openxmlformats.org/officeDocument/2006/relationships/hyperlink" Target="https://en.wikipedia.org/wiki/SimPy" TargetMode="External"/><Relationship Id="rId17" Type="http://schemas.openxmlformats.org/officeDocument/2006/relationships/hyperlink" Target="https://en.wikipedia.org/w/index.php?title=Domain-Specific_Language_(software)&amp;action=edit&amp;redlink=1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sites.google.com/site/simulationarchitecture/jeq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xtendSim" TargetMode="External"/><Relationship Id="rId11" Type="http://schemas.openxmlformats.org/officeDocument/2006/relationships/hyperlink" Target="https://en.wikipedia.org/wiki/Simulation_language#cite_note-1" TargetMode="External"/><Relationship Id="rId5" Type="http://schemas.openxmlformats.org/officeDocument/2006/relationships/hyperlink" Target="https://en.wikipedia.org/wiki/Arena_(software)" TargetMode="External"/><Relationship Id="rId15" Type="http://schemas.openxmlformats.org/officeDocument/2006/relationships/hyperlink" Target="https://en.wikipedia.org/wiki/Simula_programming_language" TargetMode="External"/><Relationship Id="rId10" Type="http://schemas.openxmlformats.org/officeDocument/2006/relationships/hyperlink" Target="https://en.wikipedia.org/w/index.php?title=Simio&amp;action=edit&amp;redlink=1" TargetMode="External"/><Relationship Id="rId4" Type="http://schemas.openxmlformats.org/officeDocument/2006/relationships/hyperlink" Target="https://en.wikipedia.org/w/index.php?title=AutoMod&amp;action=edit&amp;redlink=1" TargetMode="External"/><Relationship Id="rId9" Type="http://schemas.openxmlformats.org/officeDocument/2006/relationships/hyperlink" Target="https://en.wikipedia.org/wiki/GPSS" TargetMode="External"/><Relationship Id="rId14" Type="http://schemas.openxmlformats.org/officeDocument/2006/relationships/hyperlink" Target="https://en.wikipedia.org/wiki/SIMSCRIPT_II.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>
            <a:extLst>
              <a:ext uri="{FF2B5EF4-FFF2-40B4-BE49-F238E27FC236}">
                <a16:creationId xmlns:a16="http://schemas.microsoft.com/office/drawing/2014/main" id="{75E7D5F8-819D-400F-A527-6D070B0D3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CF26990-BA60-4FA9-9CC4-1A700128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28847A-7C40-4E38-B32F-66C3D47F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6A29E2-CA6A-4626-80B5-78929711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468FF523-F556-44F9-9641-7525A5B68163}" type="slidenum">
              <a:rPr lang="en-US" altLang="ko-KR" smtClean="0"/>
              <a:pPr/>
              <a:t>1</a:t>
            </a:fld>
            <a:r>
              <a:rPr lang="en-US" altLang="ko-KR"/>
              <a:t> of 21</a:t>
            </a:r>
            <a:endParaRPr lang="en-US" altLang="ko-K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F8903A6-FF21-4611-8B43-67E507C9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184C31E-5873-431D-8931-6BC151ED3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27599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1F63B7B0-2C9A-4578-8AD1-56902D7F6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시뮬레이션의 종류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6A8B7873-39D9-4488-A1F8-4DF278E6E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>
              <a:lnSpc>
                <a:spcPct val="150000"/>
              </a:lnSpc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</a:rPr>
              <a:t>정적</a:t>
            </a:r>
            <a:r>
              <a:rPr kumimoji="1" lang="en-US" altLang="ko-KR" sz="1600" kern="0" dirty="0">
                <a:latin typeface="+mn-ea"/>
              </a:rPr>
              <a:t>(Static) vs. </a:t>
            </a:r>
            <a:r>
              <a:rPr kumimoji="1" lang="ko-KR" altLang="en-US" sz="1600" kern="0" dirty="0">
                <a:latin typeface="+mn-ea"/>
              </a:rPr>
              <a:t>동적</a:t>
            </a:r>
            <a:r>
              <a:rPr kumimoji="1" lang="en-US" altLang="ko-KR" sz="1600" kern="0" dirty="0">
                <a:latin typeface="+mn-ea"/>
              </a:rPr>
              <a:t>(Dynamic)</a:t>
            </a:r>
          </a:p>
          <a:p>
            <a:pPr marL="657225" lvl="1" indent="-185738">
              <a:lnSpc>
                <a:spcPct val="150000"/>
              </a:lnSpc>
              <a:buClr>
                <a:srgbClr val="333333"/>
              </a:buClr>
              <a:buFontTx/>
              <a:buChar char="–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시간</a:t>
            </a:r>
            <a:r>
              <a:rPr kumimoji="1" lang="ko-KR" altLang="en-US" sz="1600" kern="0" dirty="0">
                <a:latin typeface="+mn-ea"/>
                <a:ea typeface="+mn-ea"/>
              </a:rPr>
              <a:t>이 모델에서 중요한 역할을 수행하는가</a:t>
            </a:r>
            <a:r>
              <a:rPr kumimoji="1" lang="en-US" altLang="ko-KR" sz="1600" kern="0" dirty="0">
                <a:latin typeface="+mn-ea"/>
                <a:ea typeface="+mn-ea"/>
              </a:rPr>
              <a:t>? </a:t>
            </a:r>
            <a:r>
              <a:rPr kumimoji="1" lang="ko-KR" altLang="en-US" sz="1600" kern="0" dirty="0">
                <a:latin typeface="+mn-ea"/>
                <a:ea typeface="+mn-ea"/>
              </a:rPr>
              <a:t>제조 모델 </a:t>
            </a:r>
            <a:r>
              <a:rPr kumimoji="1" lang="en-US" altLang="ko-KR" sz="1600" kern="0" dirty="0">
                <a:latin typeface="+mn-ea"/>
                <a:ea typeface="+mn-ea"/>
              </a:rPr>
              <a:t>vs. </a:t>
            </a:r>
            <a:r>
              <a:rPr kumimoji="1" lang="ko-KR" altLang="en-US" sz="1600" kern="0" dirty="0">
                <a:latin typeface="+mn-ea"/>
                <a:ea typeface="+mn-ea"/>
              </a:rPr>
              <a:t>포커 확률 추정</a:t>
            </a:r>
            <a:endParaRPr kumimoji="1" lang="en-US" altLang="ko-KR" sz="1600" kern="0" dirty="0">
              <a:latin typeface="+mn-ea"/>
              <a:ea typeface="+mn-ea"/>
            </a:endParaRPr>
          </a:p>
          <a:p>
            <a:pPr marL="282575" indent="-282575">
              <a:lnSpc>
                <a:spcPct val="150000"/>
              </a:lnSpc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</a:rPr>
              <a:t>연속</a:t>
            </a:r>
            <a:r>
              <a:rPr kumimoji="1" lang="en-US" altLang="ko-KR" sz="1600" kern="0" dirty="0">
                <a:latin typeface="+mn-ea"/>
              </a:rPr>
              <a:t>-</a:t>
            </a:r>
            <a:r>
              <a:rPr kumimoji="1" lang="ko-KR" altLang="en-US" sz="1600" kern="0" dirty="0">
                <a:latin typeface="+mn-ea"/>
              </a:rPr>
              <a:t>변화</a:t>
            </a:r>
            <a:r>
              <a:rPr kumimoji="1" lang="en-US" altLang="ko-KR" sz="1600" kern="0" dirty="0">
                <a:latin typeface="+mn-ea"/>
              </a:rPr>
              <a:t>(Continuous-change) vs. </a:t>
            </a:r>
            <a:r>
              <a:rPr kumimoji="1" lang="ko-KR" altLang="en-US" sz="1600" kern="0" dirty="0">
                <a:latin typeface="+mn-ea"/>
              </a:rPr>
              <a:t>이산</a:t>
            </a:r>
            <a:r>
              <a:rPr kumimoji="1" lang="en-US" altLang="ko-KR" sz="1600" kern="0" dirty="0">
                <a:latin typeface="+mn-ea"/>
              </a:rPr>
              <a:t>-</a:t>
            </a:r>
            <a:r>
              <a:rPr kumimoji="1" lang="ko-KR" altLang="en-US" sz="1600" kern="0" dirty="0">
                <a:latin typeface="+mn-ea"/>
              </a:rPr>
              <a:t>변화</a:t>
            </a:r>
            <a:r>
              <a:rPr kumimoji="1" lang="en-US" altLang="ko-KR" sz="1600" kern="0" dirty="0">
                <a:latin typeface="+mn-ea"/>
              </a:rPr>
              <a:t>(Discrete-change)</a:t>
            </a:r>
          </a:p>
          <a:p>
            <a:pPr marL="657225" lvl="1" indent="-185738">
              <a:lnSpc>
                <a:spcPct val="150000"/>
              </a:lnSpc>
              <a:buClr>
                <a:srgbClr val="333333"/>
              </a:buClr>
              <a:buFontTx/>
              <a:buChar char="–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  <a:ea typeface="+mn-ea"/>
              </a:rPr>
              <a:t>시스템의 상태가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특정 시점</a:t>
            </a:r>
            <a:r>
              <a:rPr kumimoji="1" lang="ko-KR" altLang="en-US" sz="1600" kern="0" dirty="0">
                <a:latin typeface="+mn-ea"/>
                <a:ea typeface="+mn-ea"/>
              </a:rPr>
              <a:t>에서만 변화할 수 있는가</a:t>
            </a:r>
            <a:r>
              <a:rPr kumimoji="1" lang="en-US" altLang="ko-KR" sz="1600" kern="0" dirty="0">
                <a:latin typeface="+mn-ea"/>
                <a:ea typeface="+mn-ea"/>
              </a:rPr>
              <a:t>? </a:t>
            </a:r>
            <a:r>
              <a:rPr kumimoji="1" lang="ko-KR" altLang="en-US" sz="1600" kern="0" dirty="0">
                <a:latin typeface="+mn-ea"/>
                <a:ea typeface="+mn-ea"/>
              </a:rPr>
              <a:t>아니면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언제나</a:t>
            </a:r>
            <a:r>
              <a:rPr kumimoji="1" lang="ko-KR" altLang="en-US" sz="1600" kern="0" dirty="0">
                <a:latin typeface="+mn-ea"/>
                <a:ea typeface="+mn-ea"/>
              </a:rPr>
              <a:t> 변화할 수 있는가</a:t>
            </a:r>
            <a:r>
              <a:rPr kumimoji="1" lang="en-US" altLang="ko-KR" sz="1600" kern="0" dirty="0">
                <a:latin typeface="+mn-ea"/>
                <a:ea typeface="+mn-ea"/>
              </a:rPr>
              <a:t>? </a:t>
            </a:r>
            <a:r>
              <a:rPr kumimoji="1" lang="ko-KR" altLang="en-US" sz="1600" kern="0" dirty="0">
                <a:latin typeface="+mn-ea"/>
                <a:ea typeface="+mn-ea"/>
              </a:rPr>
              <a:t>대기중인 </a:t>
            </a:r>
            <a:r>
              <a:rPr kumimoji="1" lang="ko-KR" altLang="en-US" sz="1600" kern="0" dirty="0" err="1">
                <a:latin typeface="+mn-ea"/>
                <a:ea typeface="+mn-ea"/>
              </a:rPr>
              <a:t>풉</a:t>
            </a:r>
            <a:r>
              <a:rPr kumimoji="1" lang="en-US" altLang="ko-KR" sz="1600" kern="0" dirty="0">
                <a:latin typeface="+mn-ea"/>
                <a:ea typeface="+mn-ea"/>
              </a:rPr>
              <a:t>(FOUP)</a:t>
            </a:r>
            <a:r>
              <a:rPr kumimoji="1" lang="ko-KR" altLang="en-US" sz="1600" kern="0" dirty="0">
                <a:latin typeface="+mn-ea"/>
                <a:ea typeface="+mn-ea"/>
              </a:rPr>
              <a:t>의 개수 변화 </a:t>
            </a:r>
            <a:r>
              <a:rPr kumimoji="1" lang="en-US" altLang="ko-KR" sz="1600" kern="0" dirty="0">
                <a:latin typeface="+mn-ea"/>
                <a:ea typeface="+mn-ea"/>
              </a:rPr>
              <a:t>vs. </a:t>
            </a:r>
            <a:r>
              <a:rPr kumimoji="1" lang="ko-KR" altLang="en-US" sz="1600" kern="0" dirty="0" err="1">
                <a:latin typeface="+mn-ea"/>
                <a:ea typeface="+mn-ea"/>
              </a:rPr>
              <a:t>퍼니스</a:t>
            </a:r>
            <a:r>
              <a:rPr kumimoji="1" lang="en-US" altLang="ko-KR" sz="1600" kern="0" dirty="0">
                <a:latin typeface="+mn-ea"/>
                <a:ea typeface="+mn-ea"/>
              </a:rPr>
              <a:t>(Furnace)</a:t>
            </a:r>
            <a:r>
              <a:rPr kumimoji="1" lang="ko-KR" altLang="en-US" sz="1600" kern="0" dirty="0">
                <a:latin typeface="+mn-ea"/>
                <a:ea typeface="+mn-ea"/>
              </a:rPr>
              <a:t>의 압력 변화</a:t>
            </a:r>
            <a:endParaRPr kumimoji="1" lang="en-US" altLang="ko-KR" sz="1600" kern="0" dirty="0">
              <a:latin typeface="+mn-ea"/>
              <a:ea typeface="+mn-ea"/>
            </a:endParaRPr>
          </a:p>
          <a:p>
            <a:pPr marL="282575" indent="-282575">
              <a:lnSpc>
                <a:spcPct val="150000"/>
              </a:lnSpc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</a:rPr>
              <a:t>확정적</a:t>
            </a:r>
            <a:r>
              <a:rPr kumimoji="1" lang="en-US" altLang="ko-KR" sz="1600" kern="0" dirty="0">
                <a:latin typeface="+mn-ea"/>
              </a:rPr>
              <a:t>(Deterministic) vs. </a:t>
            </a:r>
            <a:r>
              <a:rPr kumimoji="1" lang="ko-KR" altLang="en-US" sz="1600" kern="0" dirty="0">
                <a:latin typeface="+mn-ea"/>
              </a:rPr>
              <a:t>추계적</a:t>
            </a:r>
            <a:r>
              <a:rPr kumimoji="1" lang="en-US" altLang="ko-KR" sz="1600" kern="0" dirty="0">
                <a:latin typeface="+mn-ea"/>
              </a:rPr>
              <a:t>(Stochastic)</a:t>
            </a:r>
          </a:p>
          <a:p>
            <a:pPr marL="657225" lvl="1" indent="-185738">
              <a:lnSpc>
                <a:spcPct val="150000"/>
              </a:lnSpc>
              <a:buClr>
                <a:srgbClr val="333333"/>
              </a:buClr>
              <a:buFontTx/>
              <a:buChar char="–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  <a:ea typeface="+mn-ea"/>
              </a:rPr>
              <a:t>모든</a:t>
            </a:r>
            <a:r>
              <a:rPr kumimoji="1" lang="en-US" altLang="ko-KR" sz="1600" kern="0" dirty="0">
                <a:latin typeface="+mn-ea"/>
                <a:ea typeface="+mn-ea"/>
              </a:rPr>
              <a:t> </a:t>
            </a:r>
            <a:r>
              <a:rPr kumimoji="1" lang="ko-KR" altLang="en-US" sz="1600" kern="0" dirty="0">
                <a:latin typeface="+mn-ea"/>
                <a:ea typeface="+mn-ea"/>
              </a:rPr>
              <a:t>것이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확실</a:t>
            </a:r>
            <a:r>
              <a:rPr kumimoji="1" lang="ko-KR" altLang="en-US" sz="1600" kern="0" dirty="0">
                <a:latin typeface="+mn-ea"/>
                <a:ea typeface="+mn-ea"/>
              </a:rPr>
              <a:t>한가</a:t>
            </a:r>
            <a:r>
              <a:rPr kumimoji="1" lang="en-US" altLang="ko-KR" sz="1600" kern="0" dirty="0">
                <a:latin typeface="+mn-ea"/>
                <a:ea typeface="+mn-ea"/>
              </a:rPr>
              <a:t>? </a:t>
            </a:r>
            <a:r>
              <a:rPr kumimoji="1" lang="ko-KR" altLang="en-US" sz="1600" kern="0" dirty="0">
                <a:latin typeface="+mn-ea"/>
                <a:ea typeface="+mn-ea"/>
              </a:rPr>
              <a:t>아니면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불확실성</a:t>
            </a:r>
            <a:r>
              <a:rPr kumimoji="1" lang="ko-KR" altLang="en-US" sz="1600" kern="0" dirty="0">
                <a:latin typeface="+mn-ea"/>
                <a:ea typeface="+mn-ea"/>
              </a:rPr>
              <a:t>이 있는가</a:t>
            </a:r>
            <a:r>
              <a:rPr kumimoji="1" lang="en-US" altLang="ko-KR" sz="1600" kern="0" dirty="0">
                <a:latin typeface="+mn-ea"/>
                <a:ea typeface="+mn-ea"/>
              </a:rPr>
              <a:t>? </a:t>
            </a:r>
            <a:r>
              <a:rPr kumimoji="1" lang="ko-KR" altLang="en-US" sz="1600" kern="0" dirty="0" err="1">
                <a:latin typeface="+mn-ea"/>
                <a:ea typeface="+mn-ea"/>
              </a:rPr>
              <a:t>입력값</a:t>
            </a:r>
            <a:r>
              <a:rPr kumimoji="1" lang="ko-KR" altLang="en-US" sz="1600" kern="0" dirty="0">
                <a:latin typeface="+mn-ea"/>
                <a:ea typeface="+mn-ea"/>
              </a:rPr>
              <a:t> </a:t>
            </a:r>
            <a:r>
              <a:rPr kumimoji="1" lang="en-US" altLang="ko-KR" sz="1600" kern="0" dirty="0">
                <a:latin typeface="+mn-ea"/>
                <a:ea typeface="+mn-ea"/>
              </a:rPr>
              <a:t>: </a:t>
            </a:r>
            <a:r>
              <a:rPr kumimoji="1" lang="ko-KR" altLang="en-US" sz="1600" kern="0" dirty="0">
                <a:latin typeface="+mn-ea"/>
                <a:ea typeface="+mn-ea"/>
              </a:rPr>
              <a:t>상수 </a:t>
            </a:r>
            <a:r>
              <a:rPr kumimoji="1" lang="en-US" altLang="ko-KR" sz="1600" kern="0" dirty="0">
                <a:latin typeface="+mn-ea"/>
                <a:ea typeface="+mn-ea"/>
              </a:rPr>
              <a:t>vs. </a:t>
            </a:r>
            <a:r>
              <a:rPr kumimoji="1" lang="ko-KR" altLang="en-US" sz="1600" kern="0" dirty="0">
                <a:latin typeface="+mn-ea"/>
                <a:ea typeface="+mn-ea"/>
              </a:rPr>
              <a:t>확률변수</a:t>
            </a:r>
            <a:endParaRPr kumimoji="1" lang="en-US" altLang="ko-KR" sz="1600" kern="0" dirty="0">
              <a:latin typeface="+mn-ea"/>
              <a:ea typeface="+mn-ea"/>
            </a:endParaRPr>
          </a:p>
          <a:p>
            <a:pPr marL="657225" lvl="1" indent="-185738">
              <a:lnSpc>
                <a:spcPct val="150000"/>
              </a:lnSpc>
              <a:buClr>
                <a:srgbClr val="333333"/>
              </a:buClr>
              <a:buFontTx/>
              <a:buChar char="–"/>
              <a:tabLst>
                <a:tab pos="279400" algn="l"/>
                <a:tab pos="419100" algn="l"/>
              </a:tabLst>
              <a:defRPr/>
            </a:pPr>
            <a:endParaRPr kumimoji="1" lang="en-US" altLang="ko-KR" sz="1600" dirty="0">
              <a:latin typeface="+mn-ea"/>
              <a:ea typeface="+mn-ea"/>
            </a:endParaRPr>
          </a:p>
          <a:p>
            <a:pPr marL="282575" indent="-282575">
              <a:lnSpc>
                <a:spcPct val="150000"/>
              </a:lnSpc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</a:rPr>
              <a:t>대부분의 운영 모형은</a:t>
            </a:r>
            <a:endParaRPr kumimoji="1" lang="en-US" altLang="ko-KR" sz="1600" kern="0" dirty="0">
              <a:latin typeface="+mn-ea"/>
            </a:endParaRPr>
          </a:p>
          <a:p>
            <a:pPr marL="757237" lvl="1">
              <a:lnSpc>
                <a:spcPct val="150000"/>
              </a:lnSpc>
              <a:buClr>
                <a:srgbClr val="333333"/>
              </a:buClr>
              <a:buFont typeface="Wingdings" panose="05000000000000000000" pitchFamily="2" charset="2"/>
              <a:buChar char="à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동적</a:t>
            </a:r>
            <a:r>
              <a:rPr kumimoji="1" lang="en-US" altLang="ko-KR" sz="1600" kern="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이산</a:t>
            </a:r>
            <a:r>
              <a:rPr kumimoji="1" lang="en-US" altLang="ko-KR" sz="1600" kern="0" dirty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변화</a:t>
            </a:r>
            <a:r>
              <a:rPr kumimoji="1" lang="en-US" altLang="ko-KR" sz="1600" kern="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  <a:ea typeface="+mn-ea"/>
              </a:rPr>
              <a:t>추계적</a:t>
            </a:r>
            <a:r>
              <a:rPr kumimoji="1" lang="ko-KR" altLang="en-US" sz="1600" kern="0" dirty="0">
                <a:latin typeface="+mn-ea"/>
                <a:ea typeface="+mn-ea"/>
              </a:rPr>
              <a:t> 특성을 가짐</a:t>
            </a:r>
            <a:endParaRPr kumimoji="1" lang="en-US" altLang="ko-KR" sz="1600" kern="0" dirty="0">
              <a:latin typeface="+mn-ea"/>
              <a:ea typeface="+mn-ea"/>
            </a:endParaRPr>
          </a:p>
          <a:p>
            <a:pPr marL="814387" lvl="1" indent="-342900">
              <a:lnSpc>
                <a:spcPct val="150000"/>
              </a:lnSpc>
              <a:buClr>
                <a:srgbClr val="333333"/>
              </a:buClr>
              <a:buFont typeface="Wingdings" panose="05000000000000000000" pitchFamily="2" charset="2"/>
              <a:buChar char="à"/>
              <a:tabLst>
                <a:tab pos="279400" algn="l"/>
                <a:tab pos="419100" algn="l"/>
              </a:tabLst>
              <a:defRPr/>
            </a:pPr>
            <a:endParaRPr kumimoji="1" lang="en-US" altLang="ko-KR" sz="1600" dirty="0">
              <a:latin typeface="+mn-ea"/>
              <a:ea typeface="+mn-ea"/>
            </a:endParaRPr>
          </a:p>
          <a:p>
            <a:pPr marL="282575" indent="-282575">
              <a:lnSpc>
                <a:spcPct val="150000"/>
              </a:lnSpc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ko-KR" altLang="en-US" sz="1600" kern="0" dirty="0">
                <a:latin typeface="+mn-ea"/>
              </a:rPr>
              <a:t>시뮬레이션의 수행은 </a:t>
            </a:r>
            <a:r>
              <a:rPr kumimoji="1" lang="ko-KR" altLang="en-US" sz="1600" kern="0" dirty="0">
                <a:solidFill>
                  <a:srgbClr val="FF0000"/>
                </a:solidFill>
                <a:latin typeface="+mn-ea"/>
              </a:rPr>
              <a:t>수작업으로도 컴퓨터</a:t>
            </a:r>
            <a:r>
              <a:rPr kumimoji="1" lang="ko-KR" altLang="en-US" sz="1600" kern="0" dirty="0">
                <a:latin typeface="+mn-ea"/>
              </a:rPr>
              <a:t>를 이용해서도 가능함</a:t>
            </a:r>
            <a:endParaRPr kumimoji="1" lang="en-US" altLang="ko-KR" sz="2000" kern="0" dirty="0">
              <a:latin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5A521AB-573E-434B-A141-9248397C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8115A4-CF67-4C23-B50B-D24B09EC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077911F-3A49-4FD0-8D7A-7FD6223F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10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133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60EE1398-206E-4E26-B803-1FB5A95EF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 err="1">
                <a:latin typeface="+mn-ea"/>
                <a:ea typeface="+mn-ea"/>
              </a:rPr>
              <a:t>뷔퐁의</a:t>
            </a:r>
            <a:r>
              <a:rPr lang="ko-KR" altLang="en-US" dirty="0">
                <a:latin typeface="+mn-ea"/>
                <a:ea typeface="+mn-ea"/>
              </a:rPr>
              <a:t> 바늘던지기 실험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E3A70BD9-126E-4B8D-9B34-C47FF503B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2743200"/>
            <a:ext cx="8991600" cy="3733800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+mn-ea"/>
              </a:rPr>
              <a:t>Estimate </a:t>
            </a:r>
            <a:r>
              <a:rPr lang="en-US" altLang="ko-KR" i="1" dirty="0">
                <a:latin typeface="+mn-ea"/>
                <a:sym typeface="Symbol" panose="05050102010706020507" pitchFamily="18" charset="2"/>
              </a:rPr>
              <a:t></a:t>
            </a:r>
            <a:r>
              <a:rPr lang="en-US" altLang="ko-KR" dirty="0">
                <a:latin typeface="+mn-ea"/>
              </a:rPr>
              <a:t>  (George Louis Leclerc, c.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1733</a:t>
            </a:r>
            <a:r>
              <a:rPr lang="en-US" altLang="ko-KR" dirty="0">
                <a:latin typeface="+mn-ea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latin typeface="+mn-ea"/>
              </a:rPr>
              <a:t>Toss needle of length </a:t>
            </a:r>
            <a:r>
              <a:rPr lang="en-US" altLang="ko-KR" i="1" dirty="0">
                <a:latin typeface="+mn-ea"/>
              </a:rPr>
              <a:t>l</a:t>
            </a:r>
            <a:r>
              <a:rPr lang="en-US" altLang="ko-KR" dirty="0">
                <a:latin typeface="+mn-ea"/>
              </a:rPr>
              <a:t> onto table with stripes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(&gt;</a:t>
            </a:r>
            <a:r>
              <a:rPr lang="en-US" altLang="ko-KR" i="1" dirty="0">
                <a:latin typeface="+mn-ea"/>
              </a:rPr>
              <a:t>l </a:t>
            </a:r>
            <a:r>
              <a:rPr lang="en-US" altLang="ko-KR" dirty="0">
                <a:latin typeface="+mn-ea"/>
              </a:rPr>
              <a:t>) apart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i="1" dirty="0">
                <a:latin typeface="+mn-ea"/>
              </a:rPr>
              <a:t>P </a:t>
            </a:r>
            <a:r>
              <a:rPr lang="en-US" altLang="ko-KR" dirty="0">
                <a:latin typeface="+mn-ea"/>
              </a:rPr>
              <a:t>(needle crosses a line) =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latin typeface="+mn-ea"/>
              </a:rPr>
              <a:t>Repeat; tally </a:t>
            </a:r>
            <a:r>
              <a:rPr lang="en-US" altLang="ko-KR" i="1" dirty="0">
                <a:latin typeface="+mn-ea"/>
              </a:rPr>
              <a:t>   </a:t>
            </a:r>
            <a:r>
              <a:rPr lang="en-US" altLang="ko-KR" dirty="0">
                <a:latin typeface="+mn-ea"/>
              </a:rPr>
              <a:t>= proportion of times a line is crossed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latin typeface="+mn-ea"/>
              </a:rPr>
              <a:t>Estimate </a:t>
            </a:r>
            <a:r>
              <a:rPr lang="en-US" altLang="ko-KR" i="1" dirty="0">
                <a:latin typeface="+mn-ea"/>
                <a:sym typeface="Symbol" panose="05050102010706020507" pitchFamily="18" charset="2"/>
              </a:rPr>
              <a:t></a:t>
            </a:r>
            <a:r>
              <a:rPr lang="en-US" altLang="ko-KR" dirty="0">
                <a:latin typeface="+mn-ea"/>
              </a:rPr>
              <a:t>  by</a:t>
            </a:r>
          </a:p>
        </p:txBody>
      </p:sp>
      <p:pic>
        <p:nvPicPr>
          <p:cNvPr id="34822" name="Picture 4">
            <a:extLst>
              <a:ext uri="{FF2B5EF4-FFF2-40B4-BE49-F238E27FC236}">
                <a16:creationId xmlns:a16="http://schemas.microsoft.com/office/drawing/2014/main" id="{7ACF4233-3C0C-4732-8FBA-9BBD0B13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2600"/>
            <a:ext cx="5778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23" name="그룹 1">
            <a:extLst>
              <a:ext uri="{FF2B5EF4-FFF2-40B4-BE49-F238E27FC236}">
                <a16:creationId xmlns:a16="http://schemas.microsoft.com/office/drawing/2014/main" id="{40B99D38-AE81-4C61-AB60-FDDDF36112BD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739900"/>
            <a:ext cx="3032125" cy="1003300"/>
            <a:chOff x="625475" y="1498600"/>
            <a:chExt cx="3032125" cy="1003300"/>
          </a:xfrm>
        </p:grpSpPr>
        <p:sp>
          <p:nvSpPr>
            <p:cNvPr id="34833" name="Line 12">
              <a:extLst>
                <a:ext uri="{FF2B5EF4-FFF2-40B4-BE49-F238E27FC236}">
                  <a16:creationId xmlns:a16="http://schemas.microsoft.com/office/drawing/2014/main" id="{AB17B807-1B12-4D70-98BD-3AB1FE763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237" y="1641475"/>
              <a:ext cx="0" cy="37941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4" name="Line 10">
              <a:extLst>
                <a:ext uri="{FF2B5EF4-FFF2-40B4-BE49-F238E27FC236}">
                  <a16:creationId xmlns:a16="http://schemas.microsoft.com/office/drawing/2014/main" id="{C9505D11-0A5E-45A8-91EE-FAFDE6F37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550" y="2122488"/>
              <a:ext cx="0" cy="37941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5" name="Line 11">
              <a:extLst>
                <a:ext uri="{FF2B5EF4-FFF2-40B4-BE49-F238E27FC236}">
                  <a16:creationId xmlns:a16="http://schemas.microsoft.com/office/drawing/2014/main" id="{2E125ADB-4B9B-4670-BFB7-EB62993E7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725" y="2122488"/>
              <a:ext cx="0" cy="37941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6" name="Freeform 6">
              <a:extLst>
                <a:ext uri="{FF2B5EF4-FFF2-40B4-BE49-F238E27FC236}">
                  <a16:creationId xmlns:a16="http://schemas.microsoft.com/office/drawing/2014/main" id="{FE5705D4-DF46-43E8-94B9-0C3C8724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1508125"/>
              <a:ext cx="2771775" cy="644525"/>
            </a:xfrm>
            <a:custGeom>
              <a:avLst/>
              <a:gdLst>
                <a:gd name="T0" fmla="*/ 0 w 1745"/>
                <a:gd name="T1" fmla="*/ 2147483646 h 405"/>
                <a:gd name="T2" fmla="*/ 2147483646 w 1745"/>
                <a:gd name="T3" fmla="*/ 2147483646 h 405"/>
                <a:gd name="T4" fmla="*/ 2147483646 w 1745"/>
                <a:gd name="T5" fmla="*/ 0 h 405"/>
                <a:gd name="T6" fmla="*/ 2147483646 w 1745"/>
                <a:gd name="T7" fmla="*/ 2147483646 h 405"/>
                <a:gd name="T8" fmla="*/ 0 w 1745"/>
                <a:gd name="T9" fmla="*/ 2147483646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5" h="405">
                  <a:moveTo>
                    <a:pt x="0" y="404"/>
                  </a:moveTo>
                  <a:lnTo>
                    <a:pt x="576" y="2"/>
                  </a:lnTo>
                  <a:lnTo>
                    <a:pt x="1744" y="0"/>
                  </a:lnTo>
                  <a:lnTo>
                    <a:pt x="1164" y="404"/>
                  </a:lnTo>
                  <a:lnTo>
                    <a:pt x="0" y="404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7" name="Line 7">
              <a:extLst>
                <a:ext uri="{FF2B5EF4-FFF2-40B4-BE49-F238E27FC236}">
                  <a16:creationId xmlns:a16="http://schemas.microsoft.com/office/drawing/2014/main" id="{A93B40C9-F692-4B2C-8DCD-590B26923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0800" y="1498600"/>
              <a:ext cx="946150" cy="657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8" name="Line 8">
              <a:extLst>
                <a:ext uri="{FF2B5EF4-FFF2-40B4-BE49-F238E27FC236}">
                  <a16:creationId xmlns:a16="http://schemas.microsoft.com/office/drawing/2014/main" id="{F860D487-67A3-4F42-8336-1B7F5C54E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5937" y="1498600"/>
              <a:ext cx="946150" cy="657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39" name="Line 9">
              <a:extLst>
                <a:ext uri="{FF2B5EF4-FFF2-40B4-BE49-F238E27FC236}">
                  <a16:creationId xmlns:a16="http://schemas.microsoft.com/office/drawing/2014/main" id="{3196C774-242A-480E-B84C-6E6DAE5CE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1075" y="1498600"/>
              <a:ext cx="947737" cy="657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40" name="Freeform 13">
              <a:extLst>
                <a:ext uri="{FF2B5EF4-FFF2-40B4-BE49-F238E27FC236}">
                  <a16:creationId xmlns:a16="http://schemas.microsoft.com/office/drawing/2014/main" id="{C6F887F1-F9E0-4EF2-A81E-3D62593B3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1554163"/>
              <a:ext cx="171450" cy="123825"/>
            </a:xfrm>
            <a:custGeom>
              <a:avLst/>
              <a:gdLst>
                <a:gd name="T0" fmla="*/ 0 w 107"/>
                <a:gd name="T1" fmla="*/ 2147483646 h 79"/>
                <a:gd name="T2" fmla="*/ 0 w 107"/>
                <a:gd name="T3" fmla="*/ 2147483646 h 79"/>
                <a:gd name="T4" fmla="*/ 2147483646 w 107"/>
                <a:gd name="T5" fmla="*/ 2147483646 h 79"/>
                <a:gd name="T6" fmla="*/ 2147483646 w 107"/>
                <a:gd name="T7" fmla="*/ 2147483646 h 79"/>
                <a:gd name="T8" fmla="*/ 2147483646 w 107"/>
                <a:gd name="T9" fmla="*/ 2147483646 h 79"/>
                <a:gd name="T10" fmla="*/ 2147483646 w 107"/>
                <a:gd name="T11" fmla="*/ 2147483646 h 79"/>
                <a:gd name="T12" fmla="*/ 2147483646 w 107"/>
                <a:gd name="T13" fmla="*/ 2147483646 h 79"/>
                <a:gd name="T14" fmla="*/ 2147483646 w 107"/>
                <a:gd name="T15" fmla="*/ 2147483646 h 79"/>
                <a:gd name="T16" fmla="*/ 2147483646 w 107"/>
                <a:gd name="T17" fmla="*/ 0 h 79"/>
                <a:gd name="T18" fmla="*/ 2147483646 w 107"/>
                <a:gd name="T19" fmla="*/ 0 h 79"/>
                <a:gd name="T20" fmla="*/ 2147483646 w 107"/>
                <a:gd name="T21" fmla="*/ 0 h 79"/>
                <a:gd name="T22" fmla="*/ 2147483646 w 107"/>
                <a:gd name="T23" fmla="*/ 0 h 79"/>
                <a:gd name="T24" fmla="*/ 2147483646 w 107"/>
                <a:gd name="T25" fmla="*/ 0 h 79"/>
                <a:gd name="T26" fmla="*/ 2147483646 w 107"/>
                <a:gd name="T27" fmla="*/ 2147483646 h 79"/>
                <a:gd name="T28" fmla="*/ 2147483646 w 107"/>
                <a:gd name="T29" fmla="*/ 2147483646 h 79"/>
                <a:gd name="T30" fmla="*/ 2147483646 w 107"/>
                <a:gd name="T31" fmla="*/ 2147483646 h 79"/>
                <a:gd name="T32" fmla="*/ 2147483646 w 107"/>
                <a:gd name="T33" fmla="*/ 2147483646 h 79"/>
                <a:gd name="T34" fmla="*/ 2147483646 w 107"/>
                <a:gd name="T35" fmla="*/ 2147483646 h 79"/>
                <a:gd name="T36" fmla="*/ 2147483646 w 107"/>
                <a:gd name="T37" fmla="*/ 2147483646 h 79"/>
                <a:gd name="T38" fmla="*/ 2147483646 w 107"/>
                <a:gd name="T39" fmla="*/ 2147483646 h 79"/>
                <a:gd name="T40" fmla="*/ 2147483646 w 107"/>
                <a:gd name="T41" fmla="*/ 2147483646 h 79"/>
                <a:gd name="T42" fmla="*/ 2147483646 w 107"/>
                <a:gd name="T43" fmla="*/ 2147483646 h 79"/>
                <a:gd name="T44" fmla="*/ 0 w 107"/>
                <a:gd name="T45" fmla="*/ 2147483646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79">
                  <a:moveTo>
                    <a:pt x="0" y="78"/>
                  </a:moveTo>
                  <a:lnTo>
                    <a:pt x="0" y="78"/>
                  </a:lnTo>
                  <a:lnTo>
                    <a:pt x="8" y="56"/>
                  </a:lnTo>
                  <a:lnTo>
                    <a:pt x="8" y="45"/>
                  </a:lnTo>
                  <a:lnTo>
                    <a:pt x="16" y="45"/>
                  </a:lnTo>
                  <a:lnTo>
                    <a:pt x="32" y="33"/>
                  </a:lnTo>
                  <a:lnTo>
                    <a:pt x="40" y="22"/>
                  </a:lnTo>
                  <a:lnTo>
                    <a:pt x="57" y="1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65" y="56"/>
                  </a:lnTo>
                  <a:lnTo>
                    <a:pt x="57" y="56"/>
                  </a:lnTo>
                  <a:lnTo>
                    <a:pt x="49" y="67"/>
                  </a:lnTo>
                  <a:lnTo>
                    <a:pt x="32" y="78"/>
                  </a:lnTo>
                  <a:lnTo>
                    <a:pt x="24" y="78"/>
                  </a:lnTo>
                  <a:lnTo>
                    <a:pt x="16" y="78"/>
                  </a:lnTo>
                  <a:lnTo>
                    <a:pt x="8" y="78"/>
                  </a:lnTo>
                  <a:lnTo>
                    <a:pt x="0" y="78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841" name="Line 14">
              <a:extLst>
                <a:ext uri="{FF2B5EF4-FFF2-40B4-BE49-F238E27FC236}">
                  <a16:creationId xmlns:a16="http://schemas.microsoft.com/office/drawing/2014/main" id="{024E241F-D73C-4475-8386-28606F4F2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475" y="1657350"/>
              <a:ext cx="196850" cy="19208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pic>
        <p:nvPicPr>
          <p:cNvPr id="34824" name="Picture 5">
            <a:extLst>
              <a:ext uri="{FF2B5EF4-FFF2-40B4-BE49-F238E27FC236}">
                <a16:creationId xmlns:a16="http://schemas.microsoft.com/office/drawing/2014/main" id="{161AFEF7-1863-4D1C-AC57-E981F6A7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5175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15">
            <a:extLst>
              <a:ext uri="{FF2B5EF4-FFF2-40B4-BE49-F238E27FC236}">
                <a16:creationId xmlns:a16="http://schemas.microsoft.com/office/drawing/2014/main" id="{AA9CF712-E675-4246-A3AC-A3CF45CC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3032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23" descr="http://krupp.wcc.hawaii.edu/biol101/present/lcture09/img023.jpg">
            <a:extLst>
              <a:ext uri="{FF2B5EF4-FFF2-40B4-BE49-F238E27FC236}">
                <a16:creationId xmlns:a16="http://schemas.microsoft.com/office/drawing/2014/main" id="{8EF36147-AAEC-416A-9642-8AD0F83B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8650"/>
            <a:ext cx="27162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왼쪽 중괄호 3">
            <a:extLst>
              <a:ext uri="{FF2B5EF4-FFF2-40B4-BE49-F238E27FC236}">
                <a16:creationId xmlns:a16="http://schemas.microsoft.com/office/drawing/2014/main" id="{66F8BD72-151A-490E-B62D-E3BE9FB11028}"/>
              </a:ext>
            </a:extLst>
          </p:cNvPr>
          <p:cNvSpPr>
            <a:spLocks/>
          </p:cNvSpPr>
          <p:nvPr/>
        </p:nvSpPr>
        <p:spPr bwMode="auto">
          <a:xfrm rot="2700000">
            <a:off x="1666875" y="1597025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 b="0">
              <a:latin typeface="+mn-ea"/>
            </a:endParaRPr>
          </a:p>
        </p:txBody>
      </p:sp>
      <p:sp>
        <p:nvSpPr>
          <p:cNvPr id="34830" name="직사각형 4">
            <a:extLst>
              <a:ext uri="{FF2B5EF4-FFF2-40B4-BE49-F238E27FC236}">
                <a16:creationId xmlns:a16="http://schemas.microsoft.com/office/drawing/2014/main" id="{CF987851-E29F-430D-9CFA-AE1FAE3C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1520825"/>
            <a:ext cx="253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b="0" i="1">
                <a:latin typeface="+mn-ea"/>
              </a:rPr>
              <a:t>l</a:t>
            </a:r>
            <a:endParaRPr lang="ko-KR" altLang="en-US" sz="2400" b="0">
              <a:latin typeface="+mn-ea"/>
            </a:endParaRPr>
          </a:p>
        </p:txBody>
      </p:sp>
      <p:sp>
        <p:nvSpPr>
          <p:cNvPr id="34831" name="왼쪽 중괄호 25">
            <a:extLst>
              <a:ext uri="{FF2B5EF4-FFF2-40B4-BE49-F238E27FC236}">
                <a16:creationId xmlns:a16="http://schemas.microsoft.com/office/drawing/2014/main" id="{1EAC5FB0-7356-487E-A457-B7BAAF2575A1}"/>
              </a:ext>
            </a:extLst>
          </p:cNvPr>
          <p:cNvSpPr>
            <a:spLocks/>
          </p:cNvSpPr>
          <p:nvPr/>
        </p:nvSpPr>
        <p:spPr bwMode="auto">
          <a:xfrm rot="5400000">
            <a:off x="3962400" y="13843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 b="0">
              <a:latin typeface="+mn-ea"/>
            </a:endParaRPr>
          </a:p>
        </p:txBody>
      </p:sp>
      <p:sp>
        <p:nvSpPr>
          <p:cNvPr id="34832" name="직사각형 26">
            <a:extLst>
              <a:ext uri="{FF2B5EF4-FFF2-40B4-BE49-F238E27FC236}">
                <a16:creationId xmlns:a16="http://schemas.microsoft.com/office/drawing/2014/main" id="{3A4D2162-B2CA-438E-9075-53F4E80F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1430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b="0" i="1">
                <a:latin typeface="+mn-ea"/>
              </a:rPr>
              <a:t>d</a:t>
            </a:r>
            <a:endParaRPr lang="ko-KR" altLang="en-US" sz="2400" b="0">
              <a:latin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AD6851-FCF7-4E69-80BE-8EC6445A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36606C-8976-42CC-93ED-C67AEBE0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99FF74-5C65-469A-B6A0-D373F299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11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6747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60EE1398-206E-4E26-B803-1FB5A95EF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 err="1">
                <a:latin typeface="+mn-ea"/>
                <a:ea typeface="+mn-ea"/>
              </a:rPr>
              <a:t>뷔퐁의</a:t>
            </a:r>
            <a:r>
              <a:rPr lang="ko-KR" altLang="en-US" dirty="0">
                <a:latin typeface="+mn-ea"/>
                <a:ea typeface="+mn-ea"/>
              </a:rPr>
              <a:t> 바늘던지기 실험</a:t>
            </a:r>
            <a:endParaRPr lang="en-US" altLang="ko-KR" dirty="0"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5A7246-C202-466B-BB9E-FA73B0E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8889"/>
          <a:stretch/>
        </p:blipFill>
        <p:spPr>
          <a:xfrm rot="5400000">
            <a:off x="1965960" y="-267789"/>
            <a:ext cx="5212080" cy="8229600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B4676F-C7D6-4F2F-BB49-09725D62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651B8E-CCEC-4017-80C8-BA870FAE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AF5F1A-F117-42AE-90FE-C6075D3A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12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310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A69CFFC-F0EC-46E9-9703-E14B12FA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03" y="1219200"/>
            <a:ext cx="5592794" cy="513292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F6172C9-6C15-4C81-962F-67C0CFE6C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 err="1">
                <a:latin typeface="+mn-ea"/>
                <a:ea typeface="+mn-ea"/>
              </a:rPr>
              <a:t>뷔퐁의</a:t>
            </a:r>
            <a:r>
              <a:rPr lang="ko-KR" altLang="en-US" dirty="0">
                <a:latin typeface="+mn-ea"/>
                <a:ea typeface="+mn-ea"/>
              </a:rPr>
              <a:t> 바늘던지기 실험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DA68632F-4578-4BFF-AF89-76957989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4233863" cy="523875"/>
          </a:xfrm>
          <a:prstGeom prst="rect">
            <a:avLst/>
          </a:prstGeom>
          <a:solidFill>
            <a:srgbClr val="0000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</a:rPr>
              <a:t>Just for fun: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  <a:hlinkClick r:id="rId3"/>
              </a:rPr>
              <a:t>http://www.mste.uiuc.edu/reese/buffon/bufjava.html</a:t>
            </a:r>
            <a:endParaRPr lang="en-US" altLang="ko-KR" sz="1400" b="0" i="1" dirty="0">
              <a:solidFill>
                <a:srgbClr val="FFFF99"/>
              </a:solidFill>
              <a:latin typeface="+mn-ea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4C1AB6-1B48-4D97-AD2E-A459E303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103BC7-DA40-4403-A481-4D1A5890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3D67F3-7F89-4D6D-A9D7-274F7932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13</a:t>
            </a:fld>
            <a:r>
              <a:rPr lang="en-US" altLang="ko-KR"/>
              <a:t> of 21</a:t>
            </a:r>
            <a:endParaRPr lang="en-US" altLang="ko-KR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FD732B3-5D42-4A66-9B6F-B77FC15D5131}"/>
              </a:ext>
            </a:extLst>
          </p:cNvPr>
          <p:cNvSpPr/>
          <p:nvPr/>
        </p:nvSpPr>
        <p:spPr bwMode="auto">
          <a:xfrm>
            <a:off x="3671048" y="5815853"/>
            <a:ext cx="188258" cy="1882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 New Roman" pitchFamily="18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8F1114A-6909-4521-8A1E-C6F250F8D8C8}"/>
              </a:ext>
            </a:extLst>
          </p:cNvPr>
          <p:cNvCxnSpPr>
            <a:endCxn id="13" idx="2"/>
          </p:cNvCxnSpPr>
          <p:nvPr/>
        </p:nvCxnSpPr>
        <p:spPr bwMode="auto">
          <a:xfrm>
            <a:off x="3718112" y="6347012"/>
            <a:ext cx="88078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539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E70BEAA-1E87-4331-A8B5-284E532A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54" y="1228725"/>
            <a:ext cx="5560891" cy="510927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B5F4AC0-4E4E-444A-BEB2-2E4B40FDA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 err="1">
                <a:latin typeface="+mn-ea"/>
                <a:ea typeface="+mn-ea"/>
              </a:rPr>
              <a:t>뷔퐁의</a:t>
            </a:r>
            <a:r>
              <a:rPr lang="ko-KR" altLang="en-US" dirty="0">
                <a:latin typeface="+mn-ea"/>
                <a:ea typeface="+mn-ea"/>
              </a:rPr>
              <a:t> 바늘던지기 실험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7349EBBB-AF69-4D4A-AFC9-AEF925C8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4233863" cy="523875"/>
          </a:xfrm>
          <a:prstGeom prst="rect">
            <a:avLst/>
          </a:prstGeom>
          <a:solidFill>
            <a:srgbClr val="0000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</a:rPr>
              <a:t>Just for fun: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  <a:hlinkClick r:id="rId3"/>
              </a:rPr>
              <a:t>http://www.mste.uiuc.edu/reese/buffon/bufjava.html</a:t>
            </a:r>
            <a:endParaRPr lang="en-US" altLang="ko-KR" sz="1400" b="0" i="1" dirty="0">
              <a:solidFill>
                <a:srgbClr val="FFFF99"/>
              </a:solidFill>
              <a:latin typeface="+mn-ea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0CF0FB5-3B79-479F-8278-F7837D46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9A4236-9F34-45B3-92EF-6160F9A6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EB376CD-C093-45FB-A467-3AD543A9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14</a:t>
            </a:fld>
            <a:r>
              <a:rPr lang="en-US" altLang="ko-KR"/>
              <a:t> of 21</a:t>
            </a:r>
            <a:endParaRPr lang="en-US" altLang="ko-KR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5A636E0-98C9-4B31-8212-1641C4A67933}"/>
              </a:ext>
            </a:extLst>
          </p:cNvPr>
          <p:cNvSpPr/>
          <p:nvPr/>
        </p:nvSpPr>
        <p:spPr bwMode="auto">
          <a:xfrm>
            <a:off x="3671048" y="5802405"/>
            <a:ext cx="291352" cy="1882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 New Roman" pitchFamily="18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3553D8A-03F4-47A0-A7D5-B8868EE9C644}"/>
              </a:ext>
            </a:extLst>
          </p:cNvPr>
          <p:cNvCxnSpPr/>
          <p:nvPr/>
        </p:nvCxnSpPr>
        <p:spPr bwMode="auto">
          <a:xfrm>
            <a:off x="3718112" y="6333564"/>
            <a:ext cx="88078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289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315DA9-31A1-4B3B-9F0E-AE18AE8B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09" y="1223282"/>
            <a:ext cx="5558981" cy="511940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B5F4AC0-4E4E-444A-BEB2-2E4B40FDA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 err="1">
                <a:latin typeface="+mn-ea"/>
                <a:ea typeface="+mn-ea"/>
              </a:rPr>
              <a:t>뷔퐁의</a:t>
            </a:r>
            <a:r>
              <a:rPr lang="ko-KR" altLang="en-US" dirty="0">
                <a:latin typeface="+mn-ea"/>
                <a:ea typeface="+mn-ea"/>
              </a:rPr>
              <a:t> 바늘던지기 실험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7349EBBB-AF69-4D4A-AFC9-AEF925C8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4233863" cy="523875"/>
          </a:xfrm>
          <a:prstGeom prst="rect">
            <a:avLst/>
          </a:prstGeom>
          <a:solidFill>
            <a:srgbClr val="0000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</a:rPr>
              <a:t>Just for fun: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i="1" dirty="0">
                <a:solidFill>
                  <a:srgbClr val="FFFF99"/>
                </a:solidFill>
                <a:latin typeface="+mn-ea"/>
                <a:hlinkClick r:id="rId3"/>
              </a:rPr>
              <a:t>http://www.mste.uiuc.edu/reese/buffon/bufjava.html</a:t>
            </a:r>
            <a:endParaRPr lang="en-US" altLang="ko-KR" sz="1400" b="0" i="1" dirty="0">
              <a:solidFill>
                <a:srgbClr val="FFFF99"/>
              </a:solidFill>
              <a:latin typeface="+mn-ea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EF62FC-4986-4492-9785-A8270F3A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F8C5A0-0B38-4DCE-8271-CFFE82E0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BBE47D-EBB4-4255-A1E0-0515941C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15</a:t>
            </a:fld>
            <a:r>
              <a:rPr lang="en-US" altLang="ko-KR"/>
              <a:t> of 21</a:t>
            </a:r>
            <a:endParaRPr lang="en-US" altLang="ko-KR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C32A7E0-B857-4917-93C0-A15DC178161C}"/>
              </a:ext>
            </a:extLst>
          </p:cNvPr>
          <p:cNvSpPr/>
          <p:nvPr/>
        </p:nvSpPr>
        <p:spPr bwMode="auto">
          <a:xfrm>
            <a:off x="3671048" y="5802405"/>
            <a:ext cx="443752" cy="1882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 New Roman" pitchFamily="18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2AA351A-C2AB-45C6-9360-7C135D8FDEDD}"/>
              </a:ext>
            </a:extLst>
          </p:cNvPr>
          <p:cNvCxnSpPr/>
          <p:nvPr/>
        </p:nvCxnSpPr>
        <p:spPr bwMode="auto">
          <a:xfrm>
            <a:off x="3718112" y="6333564"/>
            <a:ext cx="88078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544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931B034-DDB4-4100-AA2F-1CCD9E245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>
                <a:latin typeface="+mn-ea"/>
                <a:ea typeface="+mn-ea"/>
              </a:rPr>
              <a:t>손으로 하는 시뮬레이션</a:t>
            </a:r>
            <a:r>
              <a:rPr lang="en-US" altLang="ko-KR" dirty="0">
                <a:latin typeface="+mn-ea"/>
                <a:ea typeface="+mn-ea"/>
              </a:rPr>
              <a:t>:</a:t>
            </a:r>
            <a:br>
              <a:rPr lang="en-US" altLang="ko-KR" dirty="0">
                <a:latin typeface="+mn-ea"/>
                <a:ea typeface="+mn-ea"/>
              </a:rPr>
            </a:br>
            <a:r>
              <a:rPr kumimoji="1" lang="en-US" altLang="ko-KR" dirty="0">
                <a:latin typeface="+mn-ea"/>
                <a:ea typeface="+mn-ea"/>
                <a:sym typeface="Symbol"/>
              </a:rPr>
              <a:t> </a:t>
            </a:r>
            <a:r>
              <a:rPr kumimoji="1" lang="ko-KR" altLang="en-US" dirty="0">
                <a:latin typeface="+mn-ea"/>
                <a:ea typeface="+mn-ea"/>
                <a:sym typeface="Symbol"/>
              </a:rPr>
              <a:t>값 계산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E763A5B-03F0-4D23-8C24-3B563974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95400"/>
            <a:ext cx="7312025" cy="682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91424" tIns="45713" rIns="91424" bIns="45713" anchor="ctr"/>
          <a:lstStyle>
            <a:lvl1pPr marL="398463" indent="-398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1" lang="en-US" altLang="ko-KR" b="1" dirty="0">
                <a:solidFill>
                  <a:srgbClr val="FF0000"/>
                </a:solidFill>
                <a:latin typeface="+mn-ea"/>
                <a:sym typeface="Symbol" pitchFamily="18" charset="2"/>
              </a:rPr>
              <a:t>Monte Carlo Simulation</a:t>
            </a:r>
            <a:endParaRPr kumimoji="1" lang="en-US" altLang="ko-KR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918EB1-8DAF-4D97-AB1A-86096EA80200}"/>
              </a:ext>
            </a:extLst>
          </p:cNvPr>
          <p:cNvSpPr/>
          <p:nvPr/>
        </p:nvSpPr>
        <p:spPr bwMode="auto">
          <a:xfrm>
            <a:off x="990600" y="2852738"/>
            <a:ext cx="1663700" cy="166211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lnSpc>
                <a:spcPct val="110000"/>
              </a:lnSpc>
              <a:spcBef>
                <a:spcPct val="20000"/>
              </a:spcBef>
              <a:defRPr/>
            </a:pPr>
            <a:endParaRPr kumimoji="1" lang="ko-KR" altLang="en-US" sz="900" b="1" ker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19" name="타원 9">
            <a:extLst>
              <a:ext uri="{FF2B5EF4-FFF2-40B4-BE49-F238E27FC236}">
                <a16:creationId xmlns:a16="http://schemas.microsoft.com/office/drawing/2014/main" id="{91735E1E-C89F-4D55-817E-7E470C30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862263"/>
            <a:ext cx="1654175" cy="1652587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buClrTx/>
              <a:buSzTx/>
              <a:buFontTx/>
              <a:buNone/>
            </a:pPr>
            <a:endParaRPr lang="ko-KR" altLang="en-US" sz="900" b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38920" name="직선 연결선 10">
            <a:extLst>
              <a:ext uri="{FF2B5EF4-FFF2-40B4-BE49-F238E27FC236}">
                <a16:creationId xmlns:a16="http://schemas.microsoft.com/office/drawing/2014/main" id="{21928937-F382-4462-98B5-9E8C5AA89A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" y="3689350"/>
            <a:ext cx="35020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직선 연결선 11">
            <a:extLst>
              <a:ext uri="{FF2B5EF4-FFF2-40B4-BE49-F238E27FC236}">
                <a16:creationId xmlns:a16="http://schemas.microsoft.com/office/drawing/2014/main" id="{78CDEB32-1EF1-4A1C-ADF0-DAB87D5D54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7213" y="2473325"/>
            <a:ext cx="0" cy="24018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직사각형 12">
            <a:extLst>
              <a:ext uri="{FF2B5EF4-FFF2-40B4-BE49-F238E27FC236}">
                <a16:creationId xmlns:a16="http://schemas.microsoft.com/office/drawing/2014/main" id="{3CAA4B94-4D9D-45A8-810A-DD1468B8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2492375"/>
            <a:ext cx="304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1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23" name="직사각형 13">
            <a:extLst>
              <a:ext uri="{FF2B5EF4-FFF2-40B4-BE49-F238E27FC236}">
                <a16:creationId xmlns:a16="http://schemas.microsoft.com/office/drawing/2014/main" id="{1D57ABDA-B205-4EE9-86C5-D72D87ABA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3708400"/>
            <a:ext cx="304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1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24" name="직사각형 14">
            <a:extLst>
              <a:ext uri="{FF2B5EF4-FFF2-40B4-BE49-F238E27FC236}">
                <a16:creationId xmlns:a16="http://schemas.microsoft.com/office/drawing/2014/main" id="{E4764870-9278-4931-B5FC-B7746758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3552825"/>
            <a:ext cx="33054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X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25" name="직사각형 15">
            <a:extLst>
              <a:ext uri="{FF2B5EF4-FFF2-40B4-BE49-F238E27FC236}">
                <a16:creationId xmlns:a16="http://schemas.microsoft.com/office/drawing/2014/main" id="{701AE686-3185-41AF-8E2C-611A93170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132013"/>
            <a:ext cx="33054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Y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EED2C64-F204-40DD-BF3B-1275B654A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265613"/>
            <a:ext cx="55562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11" tIns="47956" rIns="95911" bIns="47956"/>
          <a:lstStyle/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Area of square = 2*2 = 4</a:t>
            </a:r>
          </a:p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Area of circle = 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  <a:sym typeface="Symbol"/>
              </a:rPr>
              <a:t>r</a:t>
            </a:r>
            <a:r>
              <a:rPr kumimoji="1" lang="en-US" altLang="ko-KR" sz="1700" kern="0" baseline="30000" dirty="0">
                <a:solidFill>
                  <a:srgbClr val="000000"/>
                </a:solidFill>
                <a:latin typeface="+mn-ea"/>
                <a:sym typeface="Symbol"/>
              </a:rPr>
              <a:t>2 = </a:t>
            </a:r>
            <a:r>
              <a:rPr lang="en-US" altLang="ko-KR" sz="1700" kern="0" dirty="0">
                <a:solidFill>
                  <a:srgbClr val="000000"/>
                </a:solidFill>
                <a:latin typeface="+mn-ea"/>
                <a:sym typeface="Symbol"/>
              </a:rPr>
              <a:t></a:t>
            </a:r>
            <a:endParaRPr kumimoji="1" lang="en-US" altLang="ko-KR" sz="1700" kern="0" baseline="30000" dirty="0">
              <a:solidFill>
                <a:srgbClr val="000000"/>
              </a:solidFill>
              <a:latin typeface="+mn-ea"/>
              <a:sym typeface="Symbol"/>
            </a:endParaRPr>
          </a:p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Random number generation : x, y = Rand</a:t>
            </a:r>
            <a:r>
              <a:rPr lang="en-US" altLang="ko-KR" sz="1700" kern="0" dirty="0" err="1">
                <a:solidFill>
                  <a:srgbClr val="000000"/>
                </a:solidFill>
                <a:latin typeface="+mn-ea"/>
              </a:rPr>
              <a:t>om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(-1, 1)</a:t>
            </a:r>
          </a:p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Calculate z = x</a:t>
            </a:r>
            <a:r>
              <a:rPr kumimoji="1" lang="en-US" altLang="ko-KR" sz="1700" kern="0" baseline="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+y</a:t>
            </a:r>
            <a:r>
              <a:rPr kumimoji="1" lang="en-US" altLang="ko-KR" sz="1700" kern="0" baseline="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 : if z 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  <a:sym typeface="Symbol"/>
              </a:rPr>
              <a:t>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 1 than count++</a:t>
            </a:r>
          </a:p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lang="en-US" altLang="ko-KR" sz="1700" kern="0" dirty="0">
                <a:solidFill>
                  <a:srgbClr val="000000"/>
                </a:solidFill>
                <a:latin typeface="+mn-ea"/>
              </a:rPr>
              <a:t>Repeat N experiments</a:t>
            </a:r>
          </a:p>
          <a:p>
            <a:pPr marL="282575" indent="-282575">
              <a:spcBef>
                <a:spcPct val="10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79400" algn="l"/>
                <a:tab pos="419100" algn="l"/>
              </a:tabLst>
              <a:defRPr/>
            </a:pP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4 : </a:t>
            </a:r>
            <a:r>
              <a:rPr lang="en-US" altLang="ko-KR" sz="1700" kern="0" dirty="0">
                <a:solidFill>
                  <a:srgbClr val="000000"/>
                </a:solidFill>
                <a:latin typeface="+mn-ea"/>
                <a:sym typeface="Symbol"/>
              </a:rPr>
              <a:t>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</a:rPr>
              <a:t> = N : count </a:t>
            </a:r>
            <a:r>
              <a:rPr kumimoji="1" lang="en-US" altLang="ko-KR" sz="1700" kern="0" dirty="0">
                <a:solidFill>
                  <a:srgbClr val="000000"/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sz="1700" kern="0" dirty="0">
                <a:solidFill>
                  <a:srgbClr val="000000"/>
                </a:solidFill>
                <a:latin typeface="+mn-ea"/>
                <a:sym typeface="Symbol"/>
              </a:rPr>
              <a:t></a:t>
            </a:r>
            <a:r>
              <a:rPr lang="en-US" altLang="ko-KR" sz="1700" kern="0" dirty="0">
                <a:solidFill>
                  <a:srgbClr val="000000"/>
                </a:solidFill>
                <a:latin typeface="+mn-ea"/>
              </a:rPr>
              <a:t> = 4 * count / N</a:t>
            </a:r>
            <a:endParaRPr kumimoji="1" lang="en-US" altLang="ko-KR" sz="17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27" name="직사각형 17">
            <a:extLst>
              <a:ext uri="{FF2B5EF4-FFF2-40B4-BE49-F238E27FC236}">
                <a16:creationId xmlns:a16="http://schemas.microsoft.com/office/drawing/2014/main" id="{E95E522E-556A-4D4D-A2AE-E2FAEF68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3689350"/>
            <a:ext cx="37863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-1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928" name="직사각형 18">
            <a:extLst>
              <a:ext uri="{FF2B5EF4-FFF2-40B4-BE49-F238E27FC236}">
                <a16:creationId xmlns:a16="http://schemas.microsoft.com/office/drawing/2014/main" id="{53F927D1-EFB8-44E1-ADA0-5B0A8955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4535488"/>
            <a:ext cx="393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0">
                <a:solidFill>
                  <a:srgbClr val="000000"/>
                </a:solidFill>
                <a:latin typeface="+mn-ea"/>
              </a:rPr>
              <a:t>-1</a:t>
            </a:r>
            <a:endParaRPr lang="ko-KR" altLang="en-US" sz="1800" b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79A9A63E-76D4-4B0F-A1B8-3C84427D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5644"/>
              </p:ext>
            </p:extLst>
          </p:nvPr>
        </p:nvGraphicFramePr>
        <p:xfrm>
          <a:off x="4281488" y="2217738"/>
          <a:ext cx="4711700" cy="12573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시행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X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Y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Z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판정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=1-RAND()*2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=1-RAND()*2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B2^2+C2^2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=IF(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D2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&lt;=1,1,0)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…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　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　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　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　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10000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=1-RAND()*2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=1-RAND()*2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=B3^2+C3^2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=IF(D3&lt;=1,1,0)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=SUM(E2:E4)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9B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=E5*4/A4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8974" name="Picture 62">
            <a:extLst>
              <a:ext uri="{FF2B5EF4-FFF2-40B4-BE49-F238E27FC236}">
                <a16:creationId xmlns:a16="http://schemas.microsoft.com/office/drawing/2014/main" id="{80E4017F-AC4F-4E25-99C7-4039A7A8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393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DCE9352-5E8F-4B66-91FD-482390D4A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215"/>
          <a:stretch/>
        </p:blipFill>
        <p:spPr>
          <a:xfrm>
            <a:off x="5901265" y="3570288"/>
            <a:ext cx="3088535" cy="1256087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4D50674-0847-4996-9F1C-2BC145DA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EEED8A6-17A2-4C96-B298-76CF024A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2248E92-FEE9-460D-A6B2-453FFA75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16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260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0A236697-AC1D-4F9B-A1A4-648D6792B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시뮬레이션을 위해 컴퓨터 활용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D5575F5-8A6F-499E-98E9-3B1A37BFA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dirty="0">
                <a:latin typeface="+mn-ea"/>
              </a:rPr>
              <a:t>일반적인 프로그래밍 언어</a:t>
            </a:r>
            <a:r>
              <a:rPr lang="en-US" altLang="ko-KR" sz="1800" dirty="0">
                <a:latin typeface="+mn-ea"/>
              </a:rPr>
              <a:t> (FORTRAN, C, C++, C#, Java, </a:t>
            </a:r>
            <a:r>
              <a:rPr lang="en-US" altLang="ko-KR" sz="1800" dirty="0" err="1">
                <a:latin typeface="+mn-ea"/>
              </a:rPr>
              <a:t>Matlab</a:t>
            </a:r>
            <a:r>
              <a:rPr lang="en-US" altLang="ko-KR" sz="1800" dirty="0">
                <a:latin typeface="+mn-ea"/>
              </a:rPr>
              <a:t>, others)</a:t>
            </a: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지루하며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낮은 계층의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오류를 범하기 쉬운 특성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그러나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완벽한 유연성 제공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/>
            <a:endParaRPr lang="en-US" altLang="ko-KR" sz="1800" dirty="0">
              <a:latin typeface="+mn-ea"/>
            </a:endParaRPr>
          </a:p>
          <a:p>
            <a:pPr eaLnBrk="1" hangingPunct="1"/>
            <a:r>
              <a:rPr lang="ko-KR" altLang="en-US" sz="1800" dirty="0" err="1">
                <a:latin typeface="+mn-ea"/>
              </a:rPr>
              <a:t>스프레트</a:t>
            </a:r>
            <a:r>
              <a:rPr lang="ko-KR" altLang="en-US" sz="1800" dirty="0">
                <a:latin typeface="+mn-ea"/>
              </a:rPr>
              <a:t> 시트</a:t>
            </a:r>
            <a:endParaRPr lang="en-US" altLang="ko-KR" sz="1800" dirty="0">
              <a:latin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보통 정적 모형 작성 시 이용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재무 시나리오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확률 분포 샘플링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통계적 품질 관리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en-US" altLang="ko-KR" sz="1600" dirty="0">
                <a:latin typeface="+mn-ea"/>
                <a:ea typeface="+mn-ea"/>
              </a:rPr>
              <a:t>2</a:t>
            </a:r>
            <a:r>
              <a:rPr lang="ko-KR" altLang="en-US" sz="1600" dirty="0">
                <a:latin typeface="+mn-ea"/>
                <a:ea typeface="+mn-ea"/>
              </a:rPr>
              <a:t>장의 예제</a:t>
            </a:r>
            <a:r>
              <a:rPr lang="en-US" altLang="ko-KR" sz="1600" dirty="0">
                <a:latin typeface="+mn-ea"/>
                <a:ea typeface="+mn-ea"/>
              </a:rPr>
              <a:t> (</a:t>
            </a:r>
            <a:r>
              <a:rPr lang="ko-KR" altLang="en-US" sz="1600" dirty="0">
                <a:latin typeface="+mn-ea"/>
                <a:ea typeface="+mn-ea"/>
              </a:rPr>
              <a:t>하나는 정적 모형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하나는 동적 모형</a:t>
            </a:r>
            <a:r>
              <a:rPr lang="en-US" altLang="ko-KR" sz="1600" dirty="0">
                <a:latin typeface="+mn-ea"/>
                <a:ea typeface="+mn-ea"/>
              </a:rPr>
              <a:t>)</a:t>
            </a:r>
          </a:p>
          <a:p>
            <a:pPr eaLnBrk="1" hangingPunct="1"/>
            <a:endParaRPr lang="en-US" altLang="ko-KR" sz="1600" dirty="0">
              <a:latin typeface="+mn-ea"/>
            </a:endParaRPr>
          </a:p>
          <a:p>
            <a:pPr eaLnBrk="1" hangingPunct="1"/>
            <a:r>
              <a:rPr lang="ko-KR" altLang="en-US" sz="1600" dirty="0">
                <a:latin typeface="+mn-ea"/>
              </a:rPr>
              <a:t>시뮬레이션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언어</a:t>
            </a:r>
            <a:endParaRPr lang="en-US" altLang="ko-KR" sz="1600" dirty="0">
              <a:latin typeface="+mn-ea"/>
            </a:endParaRPr>
          </a:p>
          <a:p>
            <a:pPr lvl="1" eaLnBrk="1" hangingPunct="1"/>
            <a:r>
              <a:rPr lang="en-US" altLang="ko-KR" sz="1600" dirty="0">
                <a:latin typeface="+mn-ea"/>
                <a:ea typeface="+mn-ea"/>
              </a:rPr>
              <a:t>GPSS, SLX,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SIMAN (Arena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의 기본이 되는 언어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, Arena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에 내재되어 있음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대중적이며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일부는 현재도 사용 중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학습을 위해 충분한 시간이 필요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효과적 사용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언어 문법에 익숙해야 함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67CDC9-3381-4865-830C-009A9258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E8360D-B8EF-46D8-8CC2-B71E9F90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5224D7C-B421-4A33-A5AB-ADF003E9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17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9250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>
            <a:extLst>
              <a:ext uri="{FF2B5EF4-FFF2-40B4-BE49-F238E27FC236}">
                <a16:creationId xmlns:a16="http://schemas.microsoft.com/office/drawing/2014/main" id="{BEAD00F0-9454-4283-8ED9-F4F205445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시뮬레이션을 위해 컴퓨터 활용</a:t>
            </a:r>
            <a:endParaRPr lang="en-US" altLang="ko-KR" sz="1800" dirty="0">
              <a:latin typeface="+mn-ea"/>
              <a:ea typeface="+mn-ea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6C3238EB-FE57-4397-BBCD-2BA4FF410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600" dirty="0">
                <a:latin typeface="+mn-ea"/>
              </a:rPr>
              <a:t>고급 시뮬레이터</a:t>
            </a:r>
            <a:endParaRPr lang="en-US" altLang="ko-KR" sz="1600" dirty="0">
              <a:latin typeface="+mn-ea"/>
            </a:endParaRP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사용하기 쉬우면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그래픽 인터페이스</a:t>
            </a:r>
            <a:r>
              <a:rPr lang="ko-KR" altLang="en-US" sz="1600" dirty="0">
                <a:latin typeface="+mn-ea"/>
                <a:ea typeface="+mn-ea"/>
              </a:rPr>
              <a:t>를 가짐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제한적인 적용영역</a:t>
            </a:r>
            <a:r>
              <a:rPr lang="en-US" altLang="ko-KR" sz="1600" dirty="0">
                <a:latin typeface="+mn-ea"/>
                <a:ea typeface="+mn-ea"/>
              </a:rPr>
              <a:t> (</a:t>
            </a:r>
            <a:r>
              <a:rPr lang="ko-KR" altLang="en-US" sz="1600" dirty="0">
                <a:latin typeface="+mn-ea"/>
                <a:ea typeface="+mn-ea"/>
              </a:rPr>
              <a:t>제조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통신 등</a:t>
            </a:r>
            <a:r>
              <a:rPr lang="en-US" altLang="ko-KR" sz="1600" dirty="0">
                <a:latin typeface="+mn-ea"/>
                <a:ea typeface="+mn-ea"/>
              </a:rPr>
              <a:t>)</a:t>
            </a: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제한적인 유연성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모형의 유효성을 유지할 수 있을 만큼의 충분한 유연성 제공 부족</a:t>
            </a:r>
            <a:endParaRPr lang="en-US" altLang="ko-KR" sz="1600" dirty="0">
              <a:latin typeface="+mn-ea"/>
              <a:ea typeface="+mn-ea"/>
            </a:endParaRPr>
          </a:p>
          <a:p>
            <a:endParaRPr lang="en-US" altLang="ko-KR" sz="1600" dirty="0">
              <a:latin typeface="+mn-ea"/>
              <a:hlinkClick r:id="rId3" tooltip="Discrete event simulation"/>
            </a:endParaRPr>
          </a:p>
          <a:p>
            <a:r>
              <a:rPr lang="en-US" altLang="ko-KR" sz="1600" dirty="0">
                <a:latin typeface="+mn-ea"/>
              </a:rPr>
              <a:t>High level simulators for </a:t>
            </a:r>
            <a:r>
              <a:rPr lang="en-US" altLang="ko-KR" sz="1600" dirty="0">
                <a:latin typeface="+mn-ea"/>
                <a:hlinkClick r:id="rId3" tooltip="Discrete event simulation"/>
              </a:rPr>
              <a:t>Discrete event simulation</a:t>
            </a:r>
            <a:r>
              <a:rPr lang="en-US" altLang="ko-KR" sz="1600" dirty="0">
                <a:latin typeface="+mn-ea"/>
              </a:rPr>
              <a:t>. </a:t>
            </a: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4" tooltip="AutoMod (page does not exist)"/>
              </a:rPr>
              <a:t>AutoMod</a:t>
            </a:r>
            <a:r>
              <a:rPr lang="en-US" altLang="ko-KR" sz="1600" dirty="0">
                <a:latin typeface="+mn-ea"/>
                <a:ea typeface="+mn-ea"/>
              </a:rPr>
              <a:t> - Simulating Reality</a:t>
            </a:r>
          </a:p>
          <a:p>
            <a:pPr lvl="1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  <a:hlinkClick r:id="rId5" tooltip="Arena (software)"/>
              </a:rPr>
              <a:t>Arena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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우리가 배우게 될 도구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6" tooltip="ExtendSim"/>
              </a:rPr>
              <a:t>ExtendSim</a:t>
            </a:r>
            <a:r>
              <a:rPr lang="en-US" altLang="ko-KR" sz="1600" dirty="0">
                <a:latin typeface="+mn-ea"/>
                <a:ea typeface="+mn-ea"/>
              </a:rPr>
              <a:t> - Simulation software for discrete event, continuous, </a:t>
            </a:r>
            <a:r>
              <a:rPr lang="en-US" altLang="ko-KR" sz="1600" dirty="0">
                <a:latin typeface="+mn-ea"/>
                <a:ea typeface="+mn-ea"/>
                <a:hlinkClick r:id="rId7" tooltip="Discrete rate simulation"/>
              </a:rPr>
              <a:t>discrete rate</a:t>
            </a:r>
            <a:r>
              <a:rPr lang="en-US" altLang="ko-KR" sz="1600" dirty="0">
                <a:latin typeface="+mn-ea"/>
                <a:ea typeface="+mn-ea"/>
              </a:rPr>
              <a:t> and </a:t>
            </a:r>
            <a:r>
              <a:rPr lang="en-US" altLang="ko-KR" sz="1600" dirty="0">
                <a:latin typeface="+mn-ea"/>
                <a:ea typeface="+mn-ea"/>
                <a:hlinkClick r:id="rId8" tooltip="Agent-based model"/>
              </a:rPr>
              <a:t>agent-based</a:t>
            </a:r>
            <a:r>
              <a:rPr lang="en-US" altLang="ko-KR" sz="1600" dirty="0">
                <a:latin typeface="+mn-ea"/>
                <a:ea typeface="+mn-ea"/>
              </a:rPr>
              <a:t> simulation**</a:t>
            </a:r>
            <a:r>
              <a:rPr lang="en-US" altLang="ko-KR" sz="1600" dirty="0">
                <a:latin typeface="+mn-ea"/>
                <a:ea typeface="+mn-ea"/>
                <a:hlinkClick r:id="rId9" tooltip="GPSS"/>
              </a:rPr>
              <a:t>GPSS</a:t>
            </a:r>
            <a:endParaRPr lang="en-US" altLang="ko-KR" sz="1600" dirty="0">
              <a:latin typeface="+mn-ea"/>
              <a:ea typeface="+mn-ea"/>
            </a:endParaRP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10" tooltip="Simio (page does not exist)"/>
              </a:rPr>
              <a:t>Simio</a:t>
            </a:r>
            <a:r>
              <a:rPr lang="en-US" altLang="ko-KR" sz="1600" dirty="0">
                <a:latin typeface="+mn-ea"/>
                <a:ea typeface="+mn-ea"/>
              </a:rPr>
              <a:t> software for discrete event, continuous, and agent-based simulation.</a:t>
            </a:r>
            <a:r>
              <a:rPr lang="en-US" altLang="ko-KR" sz="1600" baseline="30000" dirty="0">
                <a:latin typeface="+mn-ea"/>
                <a:ea typeface="+mn-ea"/>
                <a:hlinkClick r:id="rId11"/>
              </a:rPr>
              <a:t>[1]</a:t>
            </a:r>
            <a:endParaRPr lang="en-US" altLang="ko-KR" sz="1600" dirty="0">
              <a:latin typeface="+mn-ea"/>
              <a:ea typeface="+mn-ea"/>
            </a:endParaRP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12" tooltip="SimPy"/>
              </a:rPr>
              <a:t>SimPy</a:t>
            </a:r>
            <a:r>
              <a:rPr lang="en-US" altLang="ko-KR" sz="1600" dirty="0">
                <a:latin typeface="+mn-ea"/>
                <a:ea typeface="+mn-ea"/>
              </a:rPr>
              <a:t>, an open-source package based on </a:t>
            </a:r>
            <a:r>
              <a:rPr lang="en-US" altLang="ko-KR" sz="1600" dirty="0">
                <a:latin typeface="+mn-ea"/>
                <a:ea typeface="+mn-ea"/>
                <a:hlinkClick r:id="rId13" tooltip="Python (programming language)"/>
              </a:rPr>
              <a:t>Python</a:t>
            </a:r>
            <a:endParaRPr lang="en-US" altLang="ko-KR" sz="1600" dirty="0">
              <a:latin typeface="+mn-ea"/>
              <a:ea typeface="+mn-ea"/>
            </a:endParaRPr>
          </a:p>
          <a:p>
            <a:pPr lvl="1"/>
            <a:r>
              <a:rPr lang="en-US" altLang="ko-KR" sz="1600" dirty="0">
                <a:latin typeface="+mn-ea"/>
                <a:ea typeface="+mn-ea"/>
                <a:hlinkClick r:id="rId14" tooltip="SIMSCRIPT II.5"/>
              </a:rPr>
              <a:t>SIMSCRIPT II.5</a:t>
            </a:r>
            <a:r>
              <a:rPr lang="en-US" altLang="ko-KR" sz="1600" dirty="0">
                <a:latin typeface="+mn-ea"/>
                <a:ea typeface="+mn-ea"/>
              </a:rPr>
              <a:t>, a well established commercial compiler</a:t>
            </a: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15" tooltip="Simula programming language"/>
              </a:rPr>
              <a:t>Simula</a:t>
            </a:r>
            <a:endParaRPr lang="en-US" altLang="ko-KR" sz="1600" dirty="0">
              <a:latin typeface="+mn-ea"/>
              <a:ea typeface="+mn-ea"/>
            </a:endParaRPr>
          </a:p>
          <a:p>
            <a:pPr lvl="1"/>
            <a:r>
              <a:rPr lang="en-US" altLang="ko-KR" sz="1600" dirty="0" err="1">
                <a:latin typeface="+mn-ea"/>
                <a:ea typeface="+mn-ea"/>
                <a:hlinkClick r:id="rId16"/>
              </a:rPr>
              <a:t>jEQN</a:t>
            </a:r>
            <a:r>
              <a:rPr lang="en-US" altLang="ko-KR" sz="1600" dirty="0">
                <a:latin typeface="+mn-ea"/>
                <a:ea typeface="+mn-ea"/>
              </a:rPr>
              <a:t> a </a:t>
            </a:r>
            <a:r>
              <a:rPr lang="en-US" altLang="ko-KR" sz="1600" dirty="0">
                <a:latin typeface="+mn-ea"/>
                <a:ea typeface="+mn-ea"/>
                <a:hlinkClick r:id="rId17" tooltip="Domain-Specific Language (software) (page does not exist)"/>
              </a:rPr>
              <a:t>Domain Specific Language</a:t>
            </a:r>
            <a:r>
              <a:rPr lang="en-US" altLang="ko-KR" sz="1600" dirty="0">
                <a:latin typeface="+mn-ea"/>
                <a:ea typeface="+mn-ea"/>
              </a:rPr>
              <a:t> for M&amp;S of </a:t>
            </a:r>
            <a:r>
              <a:rPr lang="en-US" altLang="ko-KR" sz="1600" dirty="0">
                <a:latin typeface="+mn-ea"/>
                <a:ea typeface="+mn-ea"/>
                <a:hlinkClick r:id="rId18" tooltip="Queueing Networks (page does not exist)"/>
              </a:rPr>
              <a:t>Queueing Networks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2AD2A5-B917-4410-9289-EE5F4947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A7503E-21F9-438D-BF0C-910D480C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109B7A-5088-4070-8531-545CA6ED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18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2755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A3E158-6749-4136-A3E6-1CF2A9BE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b="13043"/>
          <a:stretch/>
        </p:blipFill>
        <p:spPr>
          <a:xfrm rot="5400000">
            <a:off x="3962400" y="1777409"/>
            <a:ext cx="5257800" cy="4191000"/>
          </a:xfrm>
          <a:prstGeom prst="rect">
            <a:avLst/>
          </a:prstGeom>
        </p:spPr>
      </p:pic>
      <p:sp>
        <p:nvSpPr>
          <p:cNvPr id="45061" name="Rectangle 4">
            <a:extLst>
              <a:ext uri="{FF2B5EF4-FFF2-40B4-BE49-F238E27FC236}">
                <a16:creationId xmlns:a16="http://schemas.microsoft.com/office/drawing/2014/main" id="{B53D1F3D-2619-47C5-B7B6-7B4B00747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Arena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는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어디에 적합한가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77B7680E-99BC-498B-B6EC-7D39BAB3A6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latin typeface="+mn-ea"/>
              </a:rPr>
              <a:t>계층적 구조</a:t>
            </a:r>
            <a:endParaRPr lang="en-US" altLang="ko-KR" sz="2400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>
                <a:latin typeface="+mn-ea"/>
                <a:ea typeface="+mn-ea"/>
              </a:rPr>
              <a:t>모델링을 위한 다중 계층</a:t>
            </a:r>
            <a:endParaRPr lang="en-US" altLang="ko-KR" sz="20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>
                <a:latin typeface="+mn-ea"/>
                <a:ea typeface="+mn-ea"/>
              </a:rPr>
              <a:t>하나의 모형에서 복수의 계층을 혼용하여 사용할 수 있음</a:t>
            </a:r>
            <a:endParaRPr lang="en-US" altLang="ko-KR" sz="20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>
                <a:latin typeface="+mn-ea"/>
                <a:ea typeface="+mn-ea"/>
              </a:rPr>
              <a:t>종종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상위 계층에서 시작한 후 필요한 경우</a:t>
            </a: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ko-KR" altLang="en-US" sz="2000" dirty="0">
                <a:latin typeface="+mn-ea"/>
                <a:ea typeface="+mn-ea"/>
              </a:rPr>
              <a:t>하위 계층으로 이동</a:t>
            </a:r>
            <a:endParaRPr lang="en-US" altLang="ko-KR" sz="20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latin typeface="+mn-ea"/>
              </a:rPr>
              <a:t>모델의 유연성을 희생하지 않은 채</a:t>
            </a:r>
            <a:r>
              <a:rPr lang="en-US" altLang="ko-KR" sz="2400" dirty="0">
                <a:latin typeface="+mn-ea"/>
              </a:rPr>
              <a:t>,</a:t>
            </a:r>
            <a:r>
              <a:rPr lang="ko-KR" altLang="en-US" sz="2400" dirty="0">
                <a:latin typeface="+mn-ea"/>
              </a:rPr>
              <a:t> 시뮬레이터의 사용 용이성</a:t>
            </a:r>
            <a:r>
              <a:rPr lang="en-US" altLang="ko-KR" sz="2400" dirty="0">
                <a:latin typeface="+mn-ea"/>
              </a:rPr>
              <a:t>(</a:t>
            </a:r>
            <a:r>
              <a:rPr lang="en-US" altLang="ko-KR" sz="2400" dirty="0">
                <a:solidFill>
                  <a:srgbClr val="FF0000"/>
                </a:solidFill>
                <a:latin typeface="+mn-ea"/>
              </a:rPr>
              <a:t>ease-of-use</a:t>
            </a:r>
            <a:r>
              <a:rPr lang="en-US" altLang="ko-KR" sz="2400" dirty="0">
                <a:latin typeface="+mn-ea"/>
              </a:rPr>
              <a:t>)</a:t>
            </a:r>
            <a:r>
              <a:rPr lang="ko-KR" altLang="en-US" sz="2400" dirty="0">
                <a:latin typeface="+mn-ea"/>
              </a:rPr>
              <a:t>이라는</a:t>
            </a:r>
            <a:r>
              <a:rPr lang="ko-KR" altLang="en-US" sz="2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 장점을 유지</a:t>
            </a:r>
            <a:endParaRPr lang="en-US" altLang="ko-KR" sz="2400" dirty="0">
              <a:latin typeface="+mn-ea"/>
            </a:endParaRPr>
          </a:p>
        </p:txBody>
      </p:sp>
      <p:sp>
        <p:nvSpPr>
          <p:cNvPr id="45064" name="모서리가 둥근 직사각형 1">
            <a:extLst>
              <a:ext uri="{FF2B5EF4-FFF2-40B4-BE49-F238E27FC236}">
                <a16:creationId xmlns:a16="http://schemas.microsoft.com/office/drawing/2014/main" id="{EC0D991B-5978-4C87-9EFB-47398122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352800"/>
            <a:ext cx="2414588" cy="2112335"/>
          </a:xfrm>
          <a:prstGeom prst="roundRect">
            <a:avLst>
              <a:gd name="adj" fmla="val 1856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 b="0">
              <a:latin typeface="+mn-ea"/>
            </a:endParaRPr>
          </a:p>
        </p:txBody>
      </p:sp>
      <p:cxnSp>
        <p:nvCxnSpPr>
          <p:cNvPr id="45065" name="직선 연결선 6">
            <a:extLst>
              <a:ext uri="{FF2B5EF4-FFF2-40B4-BE49-F238E27FC236}">
                <a16:creationId xmlns:a16="http://schemas.microsoft.com/office/drawing/2014/main" id="{88F46AB7-3E5B-4AA5-BFC7-24457AC8C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088" y="3584687"/>
            <a:ext cx="93850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6" name="직선 연결선 10">
            <a:extLst>
              <a:ext uri="{FF2B5EF4-FFF2-40B4-BE49-F238E27FC236}">
                <a16:creationId xmlns:a16="http://schemas.microsoft.com/office/drawing/2014/main" id="{C2E8C934-3D0F-4AEB-99C3-E3922CF772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088" y="4368062"/>
            <a:ext cx="207264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7" name="직선 연결선 13">
            <a:extLst>
              <a:ext uri="{FF2B5EF4-FFF2-40B4-BE49-F238E27FC236}">
                <a16:creationId xmlns:a16="http://schemas.microsoft.com/office/drawing/2014/main" id="{BF4390D0-0DB1-4343-9337-705F2EE16C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4824" y="5100792"/>
            <a:ext cx="1255712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672E0C-C2F4-4477-997B-AD1BFB42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315FD7FB-EBE4-4C17-9FAF-0F99B34D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E85FCF-75A7-4923-9FA4-7F16C0BE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CA8C8AC0-B38E-46FB-81EF-6C89A9A2A43A}" type="slidenum">
              <a:rPr lang="en-US" altLang="ko-KR" smtClean="0"/>
              <a:pPr/>
              <a:t>19</a:t>
            </a:fld>
            <a:r>
              <a:rPr lang="en-US" altLang="ko-KR"/>
              <a:t> of 21</a:t>
            </a:r>
            <a:endParaRPr lang="en-US" altLang="ko-K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A6C94-E609-42AB-B64E-39A1B1D243B9}"/>
              </a:ext>
            </a:extLst>
          </p:cNvPr>
          <p:cNvSpPr txBox="1"/>
          <p:nvPr/>
        </p:nvSpPr>
        <p:spPr>
          <a:xfrm>
            <a:off x="7890482" y="3458135"/>
            <a:ext cx="69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장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1CD997-2EAF-4FBA-9275-808A8636BFD4}"/>
              </a:ext>
            </a:extLst>
          </p:cNvPr>
          <p:cNvSpPr txBox="1"/>
          <p:nvPr/>
        </p:nvSpPr>
        <p:spPr>
          <a:xfrm>
            <a:off x="7890482" y="4178134"/>
            <a:ext cx="69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장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61A8A-E9FF-4504-BF8D-912675BDD9D3}"/>
              </a:ext>
            </a:extLst>
          </p:cNvPr>
          <p:cNvSpPr txBox="1"/>
          <p:nvPr/>
        </p:nvSpPr>
        <p:spPr>
          <a:xfrm>
            <a:off x="7890482" y="4910059"/>
            <a:ext cx="69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0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6BA9ADA5-B35C-47D9-892E-8DA9FB089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시뮬레이션이란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198925E4-EA82-408A-910C-2D497285A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시뮬레이션</a:t>
            </a:r>
            <a:r>
              <a:rPr lang="en-US" altLang="ko-KR" sz="1800" b="0" dirty="0">
                <a:latin typeface="+mn-ea"/>
              </a:rPr>
              <a:t> : </a:t>
            </a:r>
            <a:r>
              <a:rPr lang="ko-KR" altLang="en-US" sz="1800" b="0" dirty="0">
                <a:latin typeface="+mn-ea"/>
              </a:rPr>
              <a:t>일반적으로 적정한 소프트웨어를 사용하여 컴퓨터 상에서 </a:t>
            </a:r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시스템</a:t>
            </a:r>
            <a:r>
              <a:rPr lang="en-US" altLang="ko-KR" sz="1800" b="0" dirty="0">
                <a:solidFill>
                  <a:srgbClr val="FF0000"/>
                </a:solidFill>
                <a:latin typeface="+mn-ea"/>
              </a:rPr>
              <a:t>(System)</a:t>
            </a:r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의 거동을 흉내</a:t>
            </a:r>
            <a:r>
              <a:rPr lang="ko-KR" altLang="en-US" sz="1800" b="0" dirty="0">
                <a:latin typeface="+mn-ea"/>
              </a:rPr>
              <a:t>내기 위한 방법들과 응용을 일컫는다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 eaLnBrk="1" hangingPunct="1"/>
            <a:endParaRPr lang="en-US" altLang="ko-KR" sz="1800" b="0" dirty="0">
              <a:solidFill>
                <a:srgbClr val="FF0000"/>
              </a:solidFill>
              <a:latin typeface="+mn-ea"/>
            </a:endParaRP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시스템의 정의 </a:t>
            </a:r>
            <a:r>
              <a:rPr lang="en-US" altLang="ko-KR" sz="1800" b="0" dirty="0">
                <a:latin typeface="+mn-ea"/>
              </a:rPr>
              <a:t>: </a:t>
            </a:r>
            <a:r>
              <a:rPr lang="ko-KR" altLang="en-US" sz="1800" b="0" dirty="0">
                <a:latin typeface="+mn-ea"/>
              </a:rPr>
              <a:t>그리스어 </a:t>
            </a:r>
            <a:r>
              <a:rPr lang="en-US" altLang="ko-KR" sz="1800" b="0" dirty="0">
                <a:latin typeface="+mn-ea"/>
              </a:rPr>
              <a:t>Systema: </a:t>
            </a:r>
            <a:r>
              <a:rPr lang="ko-KR" altLang="en-US" sz="1800" b="0" dirty="0">
                <a:latin typeface="+mn-ea"/>
              </a:rPr>
              <a:t>조직화된 전체 </a:t>
            </a:r>
            <a:r>
              <a:rPr lang="en-US" altLang="ko-KR" sz="1800" b="0" dirty="0">
                <a:latin typeface="+mn-ea"/>
              </a:rPr>
              <a:t>(Organized whole)</a:t>
            </a:r>
            <a:r>
              <a:rPr lang="ko-KR" altLang="en-US" sz="1800" b="0" dirty="0">
                <a:latin typeface="+mn-ea"/>
              </a:rPr>
              <a:t>에서 단어가 유래되었다</a:t>
            </a:r>
            <a:r>
              <a:rPr lang="en-US" altLang="ko-KR" sz="1800" b="0" dirty="0">
                <a:latin typeface="+mn-ea"/>
              </a:rPr>
              <a:t>. </a:t>
            </a:r>
            <a:r>
              <a:rPr lang="ko-KR" altLang="en-US" sz="1800" b="0" dirty="0">
                <a:latin typeface="+mn-ea"/>
              </a:rPr>
              <a:t>시스템은 특정한 요구사항을 충족시킨다는 공통의 목적을 가지고 함께 작업하는 상호관련 있는 구성요소들의 집합으로 구성된다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시스템</a:t>
            </a:r>
            <a:r>
              <a:rPr lang="ko-KR" altLang="en-US" sz="1800" b="0" dirty="0">
                <a:latin typeface="+mn-ea"/>
              </a:rPr>
              <a:t> </a:t>
            </a:r>
            <a:r>
              <a:rPr lang="en-US" altLang="ko-KR" sz="1800" b="0" dirty="0">
                <a:latin typeface="+mn-ea"/>
              </a:rPr>
              <a:t>: </a:t>
            </a:r>
            <a:r>
              <a:rPr lang="ko-KR" altLang="en-US" sz="1800" b="0" dirty="0">
                <a:latin typeface="+mn-ea"/>
              </a:rPr>
              <a:t>물리적 시설 또는 프로세스를 가리키며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실제로 존재하거나 아니면 계획된 것일 수도 있다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대표적 시스템 </a:t>
            </a:r>
            <a:r>
              <a:rPr lang="en-US" altLang="ko-KR" sz="1800" b="0" dirty="0">
                <a:latin typeface="+mn-ea"/>
              </a:rPr>
              <a:t>: </a:t>
            </a:r>
            <a:r>
              <a:rPr lang="ko-KR" altLang="en-US" sz="1800" b="0" dirty="0">
                <a:latin typeface="+mn-ea"/>
              </a:rPr>
              <a:t>기계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사람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운반기기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컨베이어 벨트와 저장공간 등으로 구성된 제조공장 </a:t>
            </a:r>
            <a:endParaRPr lang="en-US" altLang="ko-KR" sz="1800" b="0" dirty="0">
              <a:latin typeface="+mn-ea"/>
            </a:endParaRPr>
          </a:p>
          <a:p>
            <a:pPr eaLnBrk="1" hangingPunct="1"/>
            <a:endParaRPr lang="ko-KR" altLang="en-US" sz="1800" b="0" dirty="0">
              <a:latin typeface="+mn-ea"/>
            </a:endParaRP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시뮬레이션의 활용 </a:t>
            </a:r>
            <a:r>
              <a:rPr lang="en-US" altLang="ko-KR" sz="1800" b="0" dirty="0">
                <a:latin typeface="+mn-ea"/>
              </a:rPr>
              <a:t>: </a:t>
            </a:r>
            <a:r>
              <a:rPr lang="ko-KR" altLang="en-US" sz="1800" b="0" dirty="0">
                <a:latin typeface="+mn-ea"/>
              </a:rPr>
              <a:t>시스템의 성능을 측정하여 시스템의 운영을 향상시키거나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존재하지 않는 시스템을 설계하기 위해 이용한다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 eaLnBrk="1" hangingPunct="1"/>
            <a:endParaRPr lang="en-US" altLang="ko-KR" sz="1800" b="0" dirty="0">
              <a:latin typeface="+mn-ea"/>
            </a:endParaRP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시뮬레이션</a:t>
            </a:r>
            <a:r>
              <a:rPr lang="ko-KR" altLang="en-US" sz="1800" b="0" dirty="0">
                <a:latin typeface="+mn-ea"/>
              </a:rPr>
              <a:t>은 시스템 분석을 위해 사용할 수 있는 여러 </a:t>
            </a:r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모델</a:t>
            </a:r>
            <a:r>
              <a:rPr lang="ko-KR" altLang="en-US" sz="1800" b="0" dirty="0">
                <a:latin typeface="+mn-ea"/>
              </a:rPr>
              <a:t> 중 하나임</a:t>
            </a:r>
            <a:endParaRPr lang="en-US" altLang="ko-KR" sz="1800" b="0" dirty="0">
              <a:latin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53D6B9-2341-4998-A0E0-FD1B09C7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7D3387-3B3F-4A42-B2FC-309E7414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BEEA8D-1E07-43BD-9521-13135DAA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2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E1B8E576-E84A-485C-B2B5-48CD7516A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 발전사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D61B230-5C2E-4240-B92E-327E7BA72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dirty="0">
                <a:latin typeface="+mn-ea"/>
              </a:rPr>
              <a:t>시뮬레이션은 하드웨어와 소프트웨어의 진화와 함께 발전해 옴</a:t>
            </a:r>
            <a:endParaRPr lang="en-US" altLang="ko-KR" sz="1800" dirty="0">
              <a:latin typeface="+mn-ea"/>
            </a:endParaRPr>
          </a:p>
          <a:p>
            <a:pPr eaLnBrk="1" hangingPunct="1"/>
            <a:r>
              <a:rPr lang="ko-KR" altLang="en-US" sz="1800" dirty="0">
                <a:latin typeface="+mn-ea"/>
              </a:rPr>
              <a:t>초창기</a:t>
            </a:r>
            <a:r>
              <a:rPr lang="en-US" altLang="ko-KR" sz="1800" dirty="0">
                <a:latin typeface="+mn-ea"/>
              </a:rPr>
              <a:t> (1950s-1960s)</a:t>
            </a: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배우 비싸며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특별한 도구로 여겨 짐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대형 컴퓨터와 특별한 훈련이 요구됨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대부분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FORTRAN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언어 이용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ko-KR" altLang="en-US" sz="1600" dirty="0">
                <a:latin typeface="+mn-ea"/>
                <a:ea typeface="+mn-ea"/>
              </a:rPr>
              <a:t>심지어는</a:t>
            </a:r>
            <a:r>
              <a:rPr lang="en-US" altLang="ko-KR" sz="1600" dirty="0">
                <a:latin typeface="+mn-ea"/>
                <a:ea typeface="+mn-ea"/>
              </a:rPr>
              <a:t> Assembler </a:t>
            </a:r>
            <a:r>
              <a:rPr lang="ko-KR" altLang="en-US" sz="1600" dirty="0">
                <a:latin typeface="+mn-ea"/>
                <a:ea typeface="+mn-ea"/>
              </a:rPr>
              <a:t>언어 이용</a:t>
            </a:r>
            <a:r>
              <a:rPr lang="en-US" altLang="ko-KR" sz="1600" dirty="0">
                <a:latin typeface="+mn-ea"/>
                <a:ea typeface="+mn-ea"/>
              </a:rPr>
              <a:t>)</a:t>
            </a:r>
          </a:p>
          <a:p>
            <a:pPr eaLnBrk="1" hangingPunct="1"/>
            <a:r>
              <a:rPr lang="ko-KR" altLang="en-US" sz="1800" dirty="0">
                <a:latin typeface="+mn-ea"/>
              </a:rPr>
              <a:t>형성기</a:t>
            </a:r>
            <a:r>
              <a:rPr lang="en-US" altLang="ko-KR" sz="1800" dirty="0">
                <a:latin typeface="+mn-ea"/>
              </a:rPr>
              <a:t> (1970s-early 1980s)</a:t>
            </a: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컴퓨터가 점점 빨라지고 저렴해짐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점점 여러 분야에서 시뮬레이션의 가치를 인정받기 시작함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시뮬레이션 소프트웨어가 개선되었으나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여전히 학습이 필요하고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타이핑이 필요하며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배치처리가 필요함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자동차와 항공산업 분야에서 골치 아픈 문제들의 해결을 위해 이용됨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/>
            <a:r>
              <a:rPr lang="ko-KR" altLang="en-US" sz="1800" dirty="0">
                <a:latin typeface="+mn-ea"/>
              </a:rPr>
              <a:t>최근</a:t>
            </a:r>
            <a:r>
              <a:rPr lang="en-US" altLang="ko-KR" sz="1800" dirty="0">
                <a:latin typeface="+mn-ea"/>
              </a:rPr>
              <a:t> (late 1980s-1990s)</a:t>
            </a:r>
          </a:p>
          <a:p>
            <a:pPr lvl="1" eaLnBrk="1" hangingPunct="1"/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마이크로 컴퓨터 등장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GUI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Animation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기능을 겸비한 소프트웨어 진화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좀 더 넓은 분야에서 폭넓게 받아 들여 짐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여전히 대기업 중심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dirty="0">
                <a:latin typeface="+mn-ea"/>
                <a:ea typeface="+mn-ea"/>
              </a:rPr>
              <a:t>시뮬레이션 수행 능력이 스펙의 일부가 됨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/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8874C3-751F-47B7-8623-91FF822D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2733A4-8BB1-45DD-960B-6B39905A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06A654F-2821-4A60-97E2-F687B786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20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012E3F0C-F26B-4259-98B9-DD440E446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 발전사</a:t>
            </a:r>
            <a:endParaRPr lang="en-US" altLang="ko-KR" sz="1800" dirty="0">
              <a:latin typeface="+mn-ea"/>
              <a:ea typeface="+mn-ea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AA696FCE-D06B-4404-AF98-823E0B56C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현재</a:t>
            </a:r>
            <a:endParaRPr lang="en-US" altLang="ko-KR" sz="1800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소규모 기업으로 확산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표준 도구로 자리 잡음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설계의 초기 단계에서 주로 이용됨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실시간 통제에 활용</a:t>
            </a:r>
            <a:endParaRPr lang="en-US" altLang="ko-KR" sz="16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미래</a:t>
            </a:r>
            <a:endParaRPr lang="en-US" altLang="ko-KR" sz="1800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산업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기업을 위한 전문 </a:t>
            </a:r>
            <a:r>
              <a:rPr lang="en-US" altLang="ko-KR" sz="1600" dirty="0">
                <a:latin typeface="+mn-ea"/>
                <a:ea typeface="+mn-ea"/>
              </a:rPr>
              <a:t>"</a:t>
            </a:r>
            <a:r>
              <a:rPr lang="ko-KR" altLang="en-US" sz="1600" dirty="0">
                <a:latin typeface="+mn-ea"/>
                <a:ea typeface="+mn-ea"/>
              </a:rPr>
              <a:t>템플릿</a:t>
            </a:r>
            <a:r>
              <a:rPr lang="en-US" altLang="ko-KR" sz="1600" dirty="0">
                <a:latin typeface="+mn-ea"/>
                <a:ea typeface="+mn-ea"/>
              </a:rPr>
              <a:t>"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자동화된 통계 설계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분석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실시간 네트워크 데이터 공유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다른 애플리케이션과 통합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분산 모델 구축</a:t>
            </a:r>
            <a:r>
              <a:rPr lang="en-US" altLang="ko-KR" sz="1600" dirty="0">
                <a:latin typeface="+mn-ea"/>
                <a:ea typeface="+mn-ea"/>
              </a:rPr>
              <a:t>, </a:t>
            </a:r>
            <a:r>
              <a:rPr lang="ko-KR" altLang="en-US" sz="1600" dirty="0">
                <a:latin typeface="+mn-ea"/>
                <a:ea typeface="+mn-ea"/>
              </a:rPr>
              <a:t>실행 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sz="16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시스템 설계 및 운영에 대한 성능평가도구 및 의사결정지원도구로 활용</a:t>
            </a:r>
            <a:endParaRPr lang="en-US" altLang="ko-KR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52968FE-1C67-4FC1-964F-AA074C93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DB5F68-C029-4197-BEC6-2578260C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1EA3B8-0E9C-4E9E-ACF7-4FF0B8AB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21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6BA9ADA5-B35C-47D9-892E-8DA9FB089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모델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198925E4-EA82-408A-910C-2D497285A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시스템을 대상으로 실험할 수 없는 경우 모델을 활용</a:t>
            </a:r>
            <a:r>
              <a:rPr lang="en-US" altLang="ko-KR" sz="1800" b="0" dirty="0">
                <a:latin typeface="+mn-ea"/>
              </a:rPr>
              <a:t> : </a:t>
            </a:r>
            <a:r>
              <a:rPr lang="ko-KR" altLang="en-US" sz="1800" b="0" dirty="0">
                <a:latin typeface="+mn-ea"/>
              </a:rPr>
              <a:t>시스템 자체에서 물리적인 학습을 하는 것이 너무 어렵거나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비용이 많이 들거나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아예 불가능한 경우가 대부분임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 lvl="1" eaLnBrk="1" hangingPunct="1"/>
            <a:r>
              <a:rPr lang="ko-KR" altLang="en-US" sz="1600" b="0" dirty="0">
                <a:latin typeface="+mn-ea"/>
                <a:ea typeface="+mn-ea"/>
              </a:rPr>
              <a:t>공장을 아직 신축하지 않은 경우</a:t>
            </a:r>
            <a:endParaRPr lang="en-US" altLang="ko-KR" sz="1600" b="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b="0" dirty="0">
                <a:latin typeface="+mn-ea"/>
                <a:ea typeface="+mn-ea"/>
              </a:rPr>
              <a:t>잘 작동할지 모르는 실험적 배치를 실제 시스템에 적용하는 것은 위험</a:t>
            </a:r>
            <a:endParaRPr lang="en-US" altLang="ko-KR" sz="1600" b="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b="0" dirty="0">
                <a:latin typeface="+mn-ea"/>
                <a:ea typeface="+mn-ea"/>
              </a:rPr>
              <a:t>인근 지역의 은행의 폐쇄 효과를 알아보기 위해 고객을 두배로 늘려서 운영해보는 것은 불가능</a:t>
            </a:r>
            <a:endParaRPr lang="en-US" altLang="ko-KR" sz="1600" b="0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sz="1600" b="0" dirty="0">
                <a:latin typeface="+mn-ea"/>
                <a:ea typeface="+mn-ea"/>
              </a:rPr>
              <a:t>병원에서 응급실을 늘리거나 줄이는 실험을 해보는 것은 불가능</a:t>
            </a:r>
            <a:endParaRPr lang="en-US" altLang="ko-KR" sz="1600" b="0" dirty="0">
              <a:latin typeface="+mn-ea"/>
              <a:ea typeface="+mn-ea"/>
            </a:endParaRPr>
          </a:p>
          <a:p>
            <a:pPr eaLnBrk="1" hangingPunct="1"/>
            <a:endParaRPr lang="en-US" altLang="ko-KR" sz="1800" b="0" dirty="0">
              <a:solidFill>
                <a:srgbClr val="FF0000"/>
              </a:solidFill>
              <a:latin typeface="+mn-ea"/>
            </a:endParaRPr>
          </a:p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+mn-ea"/>
              </a:rPr>
              <a:t>시스템에 대한 모델을 이용하면 </a:t>
            </a:r>
            <a:r>
              <a:rPr lang="ko-KR" altLang="en-US" sz="1800" b="0" dirty="0">
                <a:latin typeface="+mn-ea"/>
              </a:rPr>
              <a:t>누구에게도 피해를 주지 않고</a:t>
            </a:r>
            <a:r>
              <a:rPr lang="en-US" altLang="ko-KR" sz="1800" b="0" dirty="0">
                <a:latin typeface="+mn-ea"/>
              </a:rPr>
              <a:t>, </a:t>
            </a:r>
            <a:r>
              <a:rPr lang="ko-KR" altLang="en-US" sz="1800" b="0" dirty="0">
                <a:latin typeface="+mn-ea"/>
              </a:rPr>
              <a:t>모델을 사용하여 광범위한 아이디어를 자유롭게 시도해 봄으로써 현실 시스템에서는 시도해 볼 수 없었던 매력적인 대안들을 찾아낼 수 있음</a:t>
            </a:r>
            <a:r>
              <a:rPr lang="en-US" altLang="ko-KR" sz="1800" b="0" dirty="0">
                <a:latin typeface="+mn-ea"/>
              </a:rPr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7B9D0D1-4191-4222-AD0C-5F6AC43E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30C3B738-D882-40EC-BEC3-C472EA53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5EFF92C-620B-4F66-A1D3-C952F1E2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3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6149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6BA9ADA5-B35C-47D9-892E-8DA9FB089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모델의 유효성</a:t>
            </a:r>
            <a:endParaRPr lang="en-US" altLang="ko-KR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198925E4-EA82-408A-910C-2D497285A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모델의 유효성</a:t>
            </a:r>
            <a:r>
              <a:rPr lang="en-US" altLang="ko-K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(Validity)</a:t>
            </a:r>
            <a:r>
              <a:rPr lang="ko-KR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모델을 통해 사용자가 학습하는 것이 실제 시스템으로 직접 실험함으로써 학습할 수 있는 것과 절대 달라서는 안된다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는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의미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ko-KR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en-US" altLang="ko-KR" sz="1400" b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모델링 된 대로</a:t>
            </a:r>
            <a:r>
              <a:rPr lang="en-US" altLang="ko-KR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프로그래밍이 되었는가</a:t>
            </a:r>
            <a:r>
              <a:rPr lang="en-US" altLang="ko-KR" sz="1400" b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모델을 컴퓨터 프로그램으로 옮기는 과정에 오류가 없는가</a:t>
            </a:r>
            <a:r>
              <a:rPr lang="en-US" altLang="ko-KR" sz="14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eaLnBrk="1" hangingPunct="1"/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모델이 실세계의 거동을 올바르게 반영하고 있는가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 eaLnBrk="1" hangingPunct="1"/>
            <a:r>
              <a:rPr lang="en-US" altLang="ko-KR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Garbage In Garbage Out(GIGO)</a:t>
            </a:r>
            <a:r>
              <a:rPr lang="en-US" altLang="ko-KR" sz="1400" b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잘못된 모델을 이용하여 프로그래밍 되었다면 프로그래밍이 아무리 잘 </a:t>
            </a:r>
            <a:r>
              <a:rPr lang="ko-KR" alt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되었어도</a:t>
            </a:r>
            <a:r>
              <a:rPr lang="ko-KR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컴퓨터 프로그램이 현실세계를 올바르게 반영할 수 는 없다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모델링의 중요성 강조</a:t>
            </a:r>
            <a:endParaRPr lang="en-US" altLang="ko-KR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종 오류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(Type III Error)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모델 자체의 오류를 의미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틀린 문제에 대한 정확한 해답보다는 옳은 문제에 대한 근사해가 더 낫다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을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모두 통과해야 현실세계의 거동을 정확히 표현할 수 있는 컴퓨터 시뮬레이션 프로그램이 완성될 수 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ko-K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E876DD6-990B-4CCC-A06B-FCD3EDADC92D}"/>
              </a:ext>
            </a:extLst>
          </p:cNvPr>
          <p:cNvSpPr/>
          <p:nvPr/>
        </p:nvSpPr>
        <p:spPr bwMode="auto">
          <a:xfrm>
            <a:off x="762000" y="4892073"/>
            <a:ext cx="1295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실세계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146EC27-6840-4152-B0BC-22684F58CD13}"/>
              </a:ext>
            </a:extLst>
          </p:cNvPr>
          <p:cNvSpPr/>
          <p:nvPr/>
        </p:nvSpPr>
        <p:spPr bwMode="auto">
          <a:xfrm>
            <a:off x="2895600" y="4892073"/>
            <a:ext cx="1295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모델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621385-FEBB-4740-8C25-8DE1BD151560}"/>
              </a:ext>
            </a:extLst>
          </p:cNvPr>
          <p:cNvSpPr/>
          <p:nvPr/>
        </p:nvSpPr>
        <p:spPr bwMode="auto">
          <a:xfrm>
            <a:off x="4953002" y="4892073"/>
            <a:ext cx="1295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컴퓨터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프로그램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D0BE30-ED72-4AF6-A42C-D650F325A7C0}"/>
              </a:ext>
            </a:extLst>
          </p:cNvPr>
          <p:cNvSpPr/>
          <p:nvPr/>
        </p:nvSpPr>
        <p:spPr bwMode="auto">
          <a:xfrm>
            <a:off x="6982936" y="4892073"/>
            <a:ext cx="1295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결과</a:t>
            </a: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6CF96D6-7589-449F-939E-ED3A15A46F19}"/>
              </a:ext>
            </a:extLst>
          </p:cNvPr>
          <p:cNvCxnSpPr>
            <a:stCxn id="10" idx="0"/>
            <a:endCxn id="2" idx="0"/>
          </p:cNvCxnSpPr>
          <p:nvPr/>
        </p:nvCxnSpPr>
        <p:spPr bwMode="auto">
          <a:xfrm rot="16200000" flipV="1">
            <a:off x="4520168" y="1781605"/>
            <a:ext cx="12700" cy="6220936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F8B6C-00DB-4CA6-A0F0-B224576B856B}"/>
              </a:ext>
            </a:extLst>
          </p:cNvPr>
          <p:cNvSpPr txBox="1"/>
          <p:nvPr/>
        </p:nvSpPr>
        <p:spPr>
          <a:xfrm>
            <a:off x="1725134" y="5437552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ko-KR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388BA9B-2788-41DE-AA20-0126AC47A3C4}"/>
              </a:ext>
            </a:extLst>
          </p:cNvPr>
          <p:cNvCxnSpPr>
            <a:stCxn id="2" idx="3"/>
            <a:endCxn id="8" idx="1"/>
          </p:cNvCxnSpPr>
          <p:nvPr/>
        </p:nvCxnSpPr>
        <p:spPr bwMode="auto">
          <a:xfrm>
            <a:off x="2057400" y="5158773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1F95762-102F-4180-ACBA-84CFBD9C02E0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4191000" y="5158773"/>
            <a:ext cx="7620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A4FC0E2-7AEF-4CBD-A61D-18390B4A9F99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6248402" y="5158773"/>
            <a:ext cx="7345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E83AC8-12C5-4CCE-87FA-C42FB09C3EFC}"/>
              </a:ext>
            </a:extLst>
          </p:cNvPr>
          <p:cNvSpPr txBox="1"/>
          <p:nvPr/>
        </p:nvSpPr>
        <p:spPr>
          <a:xfrm>
            <a:off x="3828608" y="5437552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ko-KR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18B1B-994E-4243-BEDB-35DCB06ACE3D}"/>
              </a:ext>
            </a:extLst>
          </p:cNvPr>
          <p:cNvSpPr txBox="1"/>
          <p:nvPr/>
        </p:nvSpPr>
        <p:spPr>
          <a:xfrm>
            <a:off x="3848100" y="432275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>
                <a:latin typeface="Arial" panose="020B0604020202020204" pitchFamily="34" charset="0"/>
                <a:cs typeface="Arial" panose="020B0604020202020204" pitchFamily="34" charset="0"/>
              </a:rPr>
              <a:t>적용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7B9D0D1-4191-4222-AD0C-5F6AC43E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Simulation with Arena, 6th ed.</a:t>
            </a:r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30C3B738-D882-40EC-BEC3-C472EA53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Chapter 1 – What Is Simulation?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6B3D4B0-D76D-4C25-B1FC-D487C5D4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cs typeface="Arial" panose="020B0604020202020204" pitchFamily="34" charset="0"/>
              </a:rPr>
              <a:t>Slide </a:t>
            </a:r>
            <a:fld id="{D00B896C-29BB-4EC7-A92D-A43670EEC4C3}" type="slidenum">
              <a:rPr lang="en-US" altLang="ko-KR" smtClean="0">
                <a:cs typeface="Arial" panose="020B0604020202020204" pitchFamily="34" charset="0"/>
              </a:rPr>
              <a:pPr/>
              <a:t>4</a:t>
            </a:fld>
            <a:r>
              <a:rPr lang="en-US" altLang="ko-KR">
                <a:cs typeface="Arial" panose="020B0604020202020204" pitchFamily="34" charset="0"/>
              </a:rPr>
              <a:t> of 21</a:t>
            </a:r>
            <a:endParaRPr lang="en-US" altLang="ko-K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1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D3AEC1B9-72DF-4366-93DF-4FF92C4E7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적합한 방법론 사용의 중요성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48EE55B8-2BAF-46E8-AB17-E81A8256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적합한 방법론 사용의 중요성</a:t>
            </a:r>
            <a:endParaRPr lang="en-US" altLang="ko-KR" sz="18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문제를 해결할 수 있는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적합한 방법론</a:t>
            </a:r>
            <a:r>
              <a:rPr lang="ko-KR" altLang="en-US" sz="1800" dirty="0">
                <a:latin typeface="+mn-ea"/>
              </a:rPr>
              <a:t>이 있지만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이 방법론을 사용하지 않고 그저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내가 이미 알고 있는 방법론</a:t>
            </a:r>
            <a:r>
              <a:rPr lang="ko-KR" altLang="en-US" sz="1800" dirty="0">
                <a:latin typeface="+mn-ea"/>
              </a:rPr>
              <a:t>으로 문제를 해결하려고 함</a:t>
            </a:r>
            <a:r>
              <a:rPr lang="en-US" altLang="ko-KR" sz="1800" dirty="0">
                <a:latin typeface="+mn-ea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000" dirty="0">
              <a:latin typeface="+mn-ea"/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325D3009-DCFC-4406-A6CB-FFE562B4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752600"/>
            <a:ext cx="8296275" cy="343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4" tIns="46032" rIns="92064" bIns="46032">
            <a:spAutoFit/>
          </a:bodyPr>
          <a:lstStyle>
            <a:lvl1pPr defTabSz="912813"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You’re walking along in the dark and see someone on hands and knees searching the ground under a </a:t>
            </a:r>
            <a:r>
              <a:rPr lang="en-US" altLang="ko-KR" sz="1800" b="0" dirty="0">
                <a:solidFill>
                  <a:srgbClr val="FF0000"/>
                </a:solidFill>
                <a:latin typeface="+mn-ea"/>
              </a:rPr>
              <a:t>street light</a:t>
            </a:r>
            <a:r>
              <a:rPr lang="en-US" altLang="ko-KR" sz="1800" b="0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You:		“What’s wrong?  Can I help you?”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Other person:	“I dropped my car keys and can’t find them.”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You:		“Oh, so you dropped them around here, huh?”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Other person:	“No, I dropped them over there.”  (Points into the </a:t>
            </a:r>
            <a:r>
              <a:rPr lang="en-US" altLang="ko-KR" sz="1800" b="0" dirty="0">
                <a:solidFill>
                  <a:srgbClr val="FF0000"/>
                </a:solidFill>
                <a:latin typeface="+mn-ea"/>
              </a:rPr>
              <a:t>darkness</a:t>
            </a:r>
            <a:r>
              <a:rPr lang="en-US" altLang="ko-KR" sz="1800" b="0" dirty="0">
                <a:latin typeface="+mn-ea"/>
              </a:rPr>
              <a:t>.)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You:		“Then why are you looking here?”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+mn-ea"/>
              </a:rPr>
              <a:t>Other person:	“Because this is where the light is.”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508857A-F8D8-436C-ACE4-FC9DF88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820991-6467-46A2-8954-5DF3DC26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D08BA5-6B1C-401A-93FE-F147363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5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166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CD6BEE37-7746-471E-9740-7DDAF47CD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모형의 종류</a:t>
            </a:r>
            <a:endParaRPr lang="en-US" altLang="ko-KR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978E304-AE61-4737-AFF0-087314D08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물리적 모형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iconic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 models</a:t>
            </a: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모형 전기 기차 세트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실물 크기의 패스트푸드 식당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원자력 발전소 모의 제어실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물리적 비행 시뮬레이터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논리적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수학적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모형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(Mathematical)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어떻게 실제 시스템이 돌아가는 지를 비슷하게 표현하거나 가정하여 정리한 것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대기행렬 이론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미분방정식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선형계획법 등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보통 적당한 소프트웨어를 이용한 컴퓨터 프로그램으로 표현됨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프로그램을 수행시켜 결과를 얻고 이를 통해 모형의 거동에 대해 학습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F7D60A-7DB8-4F91-81A5-E1C30A54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F01BFAA-5EAB-4D9D-A231-9ACD8FB0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7F8406-218C-46DC-95E5-CABEA483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ea typeface="+mn-ea"/>
                <a:cs typeface="Arial" panose="020B0604020202020204" pitchFamily="34" charset="0"/>
              </a:rPr>
              <a:t>Slide </a:t>
            </a:r>
            <a:fld id="{D00B896C-29BB-4EC7-A92D-A43670EEC4C3}" type="slidenum">
              <a:rPr lang="en-US" altLang="ko-KR" smtClean="0">
                <a:ea typeface="+mn-ea"/>
                <a:cs typeface="Arial" panose="020B0604020202020204" pitchFamily="34" charset="0"/>
              </a:rPr>
              <a:pPr/>
              <a:t>6</a:t>
            </a:fld>
            <a:r>
              <a:rPr lang="en-US" altLang="ko-KR">
                <a:ea typeface="+mn-ea"/>
                <a:cs typeface="Arial" panose="020B0604020202020204" pitchFamily="34" charset="0"/>
              </a:rPr>
              <a:t> of 21</a:t>
            </a:r>
            <a:endParaRPr lang="en-US" altLang="ko-KR" dirty="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3A720570-065D-42A9-9EF2-BF9FE9BAB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논리적 모형의 한계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E791EC2-7DE0-4BFB-A6A5-2516C4068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논리적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수학적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모형의 한계</a:t>
            </a:r>
            <a:endParaRPr lang="en-US" altLang="ko-K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모형이 간단하다면 논리적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수학적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모형을 통해 분석하여 정확한 결과를 얻는 것이 가능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그러나 대부분의 현실 시스템들은 매우 복잡하여 유효성 있는 수학적 모형으로 표현하는 것이 불가능함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과도하게 단순화하여 모델링하는 것의 위험 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모형 유효성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III error – 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잘못된 모델에 대해 문제를 푸는 오류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sz="16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대안은 무엇인가</a:t>
            </a:r>
            <a:r>
              <a:rPr lang="en-US" altLang="ko-KR" sz="1800" dirty="0">
                <a:latin typeface="+mn-ea"/>
              </a:rPr>
              <a:t>?</a:t>
            </a:r>
            <a:endParaRPr lang="en-US" altLang="ko-KR" sz="1600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컴퓨터 시뮬레이션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sz="1600" dirty="0">
              <a:latin typeface="+mn-ea"/>
              <a:ea typeface="+mn-ea"/>
            </a:endParaRPr>
          </a:p>
          <a:p>
            <a:pPr eaLnBrk="1" hangingPunct="1"/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시뮬레이션의 필요성</a:t>
            </a:r>
            <a:endParaRPr lang="en-US" altLang="ko-K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사람이 모델링하여 연구하는 </a:t>
            </a:r>
            <a:r>
              <a:rPr lang="ko-KR" altLang="en-US" sz="1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대부분의 시스템은 상당히 복잡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하며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 때문에 시스템의 유효한 모델들 역시 매우 복잡함</a:t>
            </a:r>
            <a:endParaRPr lang="en-US" altLang="ko-KR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hangingPunct="1"/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이런 모델에 대해서 정확한 수학적 해를 구하지 못할 수도 있는데</a:t>
            </a:r>
            <a:r>
              <a:rPr lang="en-US" altLang="ko-KR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ko-KR" alt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바로 이러한 부분에서 시뮬레이션이 활용됨</a:t>
            </a:r>
            <a:endParaRPr lang="en-US" altLang="ko-KR" sz="1800" dirty="0">
              <a:latin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B26FFC-701B-424C-9793-B8A28C48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75C5A9-78B1-4964-8614-F5616230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5F4F673-8281-47A9-A2A1-16BE628C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7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3A720570-065D-42A9-9EF2-BF9FE9BAB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컴퓨터 시뮬레이션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E791EC2-7DE0-4BFB-A6A5-2516C4068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컴퓨터 시뮬레이션</a:t>
            </a:r>
            <a:endParaRPr lang="en-US" altLang="ko-KR" sz="1800" dirty="0">
              <a:solidFill>
                <a:srgbClr val="FF0000"/>
              </a:solidFill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시스템의 운영 및 특성을 모방하기 위해 설계된 소프트웨어를 사용하여 수치적인 평가를 함으로써 현실 세계 시스템의 다양한 모델을 연구하는 방법</a:t>
            </a:r>
            <a:r>
              <a:rPr lang="ko-KR" altLang="en-US" sz="1600" dirty="0">
                <a:latin typeface="+mn-ea"/>
                <a:ea typeface="+mn-ea"/>
              </a:rPr>
              <a:t>을 의미한다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시뮬레이션이 인기가 있는 주된 이유</a:t>
            </a:r>
            <a:endParaRPr lang="en-US" altLang="ko-KR" sz="1800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복잡한 시스템의 경우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모델이 복잡</a:t>
            </a:r>
            <a:r>
              <a:rPr lang="ko-KR" altLang="en-US" sz="1600" dirty="0">
                <a:latin typeface="+mn-ea"/>
                <a:ea typeface="+mn-ea"/>
              </a:rPr>
              <a:t>하더라도 이를 다룰 수 있는 능력이 있기 때문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컴퓨터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하드웨어와 소프트웨어의 진보</a:t>
            </a:r>
            <a:r>
              <a:rPr lang="ko-KR" altLang="en-US" sz="1600" dirty="0">
                <a:latin typeface="+mn-ea"/>
                <a:ea typeface="+mn-ea"/>
              </a:rPr>
              <a:t>에 기인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컴퓨터 하드웨어의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수행도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가격 비율의 현저한 향상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시뮬레이션의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단점</a:t>
            </a:r>
            <a:endParaRPr lang="en-US" altLang="ko-KR" sz="1800" dirty="0">
              <a:solidFill>
                <a:srgbClr val="FF0000"/>
              </a:solidFill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많은 실제 시스템은 제어가 불가능하고</a:t>
            </a:r>
            <a:r>
              <a:rPr lang="en-US" altLang="ko-KR" sz="1600" dirty="0">
                <a:latin typeface="+mn-ea"/>
                <a:ea typeface="+mn-ea"/>
              </a:rPr>
              <a:t>,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ko-KR" altLang="en-US" sz="1600" dirty="0" err="1">
                <a:latin typeface="+mn-ea"/>
                <a:ea typeface="+mn-ea"/>
              </a:rPr>
              <a:t>랜덤한</a:t>
            </a:r>
            <a:r>
              <a:rPr lang="ko-KR" altLang="en-US" sz="1600" dirty="0">
                <a:latin typeface="+mn-ea"/>
                <a:ea typeface="+mn-ea"/>
              </a:rPr>
              <a:t> 입력에 의해 영향을 받음</a:t>
            </a:r>
            <a:endParaRPr lang="en-US" altLang="ko-KR" sz="16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대부분의 시뮬레이션 모델들이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추계적인 입력요소</a:t>
            </a:r>
            <a:r>
              <a:rPr lang="ko-KR" altLang="en-US" sz="1600" dirty="0">
                <a:latin typeface="+mn-ea"/>
                <a:ea typeface="+mn-ea"/>
              </a:rPr>
              <a:t>들을 갖게 되고 결과적으로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출력이 랜덤하게 됨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1600" dirty="0">
                <a:latin typeface="+mn-ea"/>
                <a:ea typeface="+mn-ea"/>
              </a:rPr>
              <a:t>체계적인 실험계획과 출력에 대한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</a:rPr>
              <a:t>통계적 분석이 필요</a:t>
            </a:r>
            <a:r>
              <a:rPr lang="ko-KR" altLang="en-US" sz="1600" dirty="0">
                <a:latin typeface="+mn-ea"/>
                <a:ea typeface="+mn-ea"/>
              </a:rPr>
              <a:t>함</a:t>
            </a:r>
            <a:endParaRPr lang="en-US" altLang="ko-KR" sz="16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8DAB8F7-C9B5-49B4-BCC3-B549E7A8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8D452D-2669-4E61-86CF-43F18BA4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1AEB6A-D786-4992-A929-F0427587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8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392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23171467-844D-4E30-8CA8-4A4E8E8D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시뮬레이션의 대중성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D33505A-A51F-4A5A-85F9-F28EB671E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운영관리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/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경영과학 분야의 가장 유용하고 대중적인 도구는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>
                <a:latin typeface="+mn-ea"/>
                <a:ea typeface="+mn-ea"/>
              </a:rPr>
              <a:t>1978:  M.S. graduates of CWRU O.R. Department … after graduation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1. Statistical analysis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2. Forecasting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3. Systems Analysis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4. Information systems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5. 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>
                <a:latin typeface="+mn-ea"/>
                <a:ea typeface="+mn-ea"/>
              </a:rPr>
              <a:t>1979:  Survey 137 large firms, which methods used?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1. Statistical analysis (93% used it)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2. Simulation (84%)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3. Followed by LP, PERT/CPM, inventory theory, NLP, …</a:t>
            </a:r>
          </a:p>
          <a:p>
            <a:pPr lvl="1" eaLnBrk="1" hangingPunct="1"/>
            <a:r>
              <a:rPr lang="en-US" altLang="ko-KR" sz="1600" dirty="0">
                <a:latin typeface="+mn-ea"/>
                <a:ea typeface="+mn-ea"/>
              </a:rPr>
              <a:t>1980:  (A)IIE O.R. division members</a:t>
            </a:r>
          </a:p>
          <a:p>
            <a:pPr lvl="2" eaLnBrk="1" hangingPunct="1"/>
            <a:r>
              <a:rPr lang="en-US" altLang="ko-KR" sz="1400" dirty="0">
                <a:latin typeface="+mn-ea"/>
                <a:ea typeface="+mn-ea"/>
              </a:rPr>
              <a:t>First in utility and interest 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simulation</a:t>
            </a:r>
          </a:p>
          <a:p>
            <a:pPr lvl="2" eaLnBrk="1" hangingPunct="1"/>
            <a:r>
              <a:rPr lang="en-US" altLang="ko-KR" sz="1400" dirty="0">
                <a:latin typeface="+mn-ea"/>
                <a:ea typeface="+mn-ea"/>
              </a:rPr>
              <a:t>First in familiarity — LP (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simulation </a:t>
            </a:r>
            <a:r>
              <a:rPr lang="en-US" altLang="ko-KR" sz="1400" dirty="0">
                <a:latin typeface="+mn-ea"/>
                <a:ea typeface="+mn-ea"/>
              </a:rPr>
              <a:t>was second)</a:t>
            </a:r>
          </a:p>
          <a:p>
            <a:pPr lvl="1" eaLnBrk="1" hangingPunct="1"/>
            <a:r>
              <a:rPr lang="en-US" altLang="ko-KR" sz="1600" dirty="0">
                <a:latin typeface="+mn-ea"/>
                <a:ea typeface="+mn-ea"/>
              </a:rPr>
              <a:t>1983, 1989, 1993:  Longitudinal study of corporate practice</a:t>
            </a:r>
          </a:p>
          <a:p>
            <a:pPr lvl="2" eaLnBrk="1" hangingPunct="1">
              <a:buFontTx/>
              <a:buNone/>
            </a:pPr>
            <a:r>
              <a:rPr lang="en-US" altLang="ko-KR" sz="1400" dirty="0">
                <a:latin typeface="+mn-ea"/>
                <a:ea typeface="+mn-ea"/>
              </a:rPr>
              <a:t>1. Statistical analysis</a:t>
            </a:r>
          </a:p>
          <a:p>
            <a:pPr lvl="2" eaLnBrk="1" hangingPunct="1"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2. Simulation</a:t>
            </a:r>
          </a:p>
          <a:p>
            <a:pPr lvl="1" eaLnBrk="1" hangingPunct="1"/>
            <a:r>
              <a:rPr lang="en-US" altLang="ko-KR" sz="1600" dirty="0">
                <a:latin typeface="+mn-ea"/>
                <a:ea typeface="+mn-ea"/>
              </a:rPr>
              <a:t>1989:  Survey of surveys</a:t>
            </a:r>
          </a:p>
          <a:p>
            <a:pPr lvl="2" eaLnBrk="1" hangingPunct="1"/>
            <a:r>
              <a:rPr lang="en-US" altLang="ko-KR" sz="1400" dirty="0">
                <a:latin typeface="+mn-ea"/>
                <a:ea typeface="+mn-ea"/>
              </a:rPr>
              <a:t>Heavy use of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simulation</a:t>
            </a:r>
            <a:r>
              <a:rPr lang="en-US" altLang="ko-KR" sz="1400" dirty="0">
                <a:latin typeface="+mn-ea"/>
                <a:ea typeface="+mn-ea"/>
              </a:rPr>
              <a:t> consistently reported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0F86D7-F46D-4109-A096-31DF6FA6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457787-AED9-4831-A05A-33564CF2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1 – What Is Simulation?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0E3913D-E13D-49CF-B1B1-8BC1DC3C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D00B896C-29BB-4EC7-A92D-A43670EEC4C3}" type="slidenum">
              <a:rPr lang="en-US" altLang="ko-KR" smtClean="0"/>
              <a:pPr/>
              <a:t>9</a:t>
            </a:fld>
            <a:r>
              <a:rPr lang="en-US" altLang="ko-KR"/>
              <a:t> of 21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822859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solidFill>
                <a:srgbClr val="FF0000"/>
              </a:solidFill>
            </a:ln>
            <a:noFill/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2313</Words>
  <Application>Microsoft Office PowerPoint</Application>
  <PresentationFormat>화면 슬라이드 쇼(4:3)</PresentationFormat>
  <Paragraphs>363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Times New Roman</vt:lpstr>
      <vt:lpstr>Wingdings</vt:lpstr>
      <vt:lpstr>Default Design</vt:lpstr>
      <vt:lpstr>PowerPoint 프레젠테이션</vt:lpstr>
      <vt:lpstr>시뮬레이션이란</vt:lpstr>
      <vt:lpstr>모델</vt:lpstr>
      <vt:lpstr>모델의 유효성</vt:lpstr>
      <vt:lpstr>적합한 방법론 사용의 중요성</vt:lpstr>
      <vt:lpstr>모형의 종류</vt:lpstr>
      <vt:lpstr>논리적 모형의 한계</vt:lpstr>
      <vt:lpstr>컴퓨터 시뮬레이션</vt:lpstr>
      <vt:lpstr>시뮬레이션의 대중성</vt:lpstr>
      <vt:lpstr>시뮬레이션의 종류</vt:lpstr>
      <vt:lpstr>손으로 하는 시뮬레이션 뷔퐁의 바늘던지기 실험</vt:lpstr>
      <vt:lpstr>손으로 하는 시뮬레이션 뷔퐁의 바늘던지기 실험</vt:lpstr>
      <vt:lpstr>손으로 하는 시뮬레이션 뷔퐁의 바늘던지기 실험</vt:lpstr>
      <vt:lpstr>손으로 하는 시뮬레이션 뷔퐁의 바늘던지기 실험</vt:lpstr>
      <vt:lpstr>손으로 하는 시뮬레이션 뷔퐁의 바늘던지기 실험</vt:lpstr>
      <vt:lpstr>손으로 하는 시뮬레이션:  값 계산</vt:lpstr>
      <vt:lpstr>시뮬레이션을 위해 컴퓨터 활용</vt:lpstr>
      <vt:lpstr>시뮬레이션을 위해 컴퓨터 활용</vt:lpstr>
      <vt:lpstr>Arena는 어디에 적합한가?</vt:lpstr>
      <vt:lpstr>시뮬레이션 발전사</vt:lpstr>
      <vt:lpstr>시뮬레이션 발전사</vt:lpstr>
    </vt:vector>
  </TitlesOfParts>
  <Company>Simulation with Arena, 4th ed.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1 -- What is Simulation?</dc:title>
  <dc:creator>Kelton/Sadowski/Sturrock</dc:creator>
  <cp:lastModifiedBy>정근채</cp:lastModifiedBy>
  <cp:revision>135</cp:revision>
  <cp:lastPrinted>2021-07-30T02:32:42Z</cp:lastPrinted>
  <dcterms:created xsi:type="dcterms:W3CDTF">2001-06-23T20:49:48Z</dcterms:created>
  <dcterms:modified xsi:type="dcterms:W3CDTF">2021-07-30T02:33:39Z</dcterms:modified>
</cp:coreProperties>
</file>